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4.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5.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6.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9.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303" r:id="rId5"/>
    <p:sldId id="566" r:id="rId6"/>
    <p:sldId id="510" r:id="rId7"/>
    <p:sldId id="844" r:id="rId8"/>
    <p:sldId id="845" r:id="rId9"/>
    <p:sldId id="795" r:id="rId10"/>
    <p:sldId id="799" r:id="rId11"/>
    <p:sldId id="846" r:id="rId12"/>
    <p:sldId id="796" r:id="rId13"/>
    <p:sldId id="802" r:id="rId14"/>
    <p:sldId id="847" r:id="rId15"/>
    <p:sldId id="822" r:id="rId16"/>
    <p:sldId id="836" r:id="rId17"/>
    <p:sldId id="800" r:id="rId18"/>
    <p:sldId id="848" r:id="rId19"/>
    <p:sldId id="838" r:id="rId20"/>
    <p:sldId id="849" r:id="rId21"/>
    <p:sldId id="821" r:id="rId22"/>
    <p:sldId id="839" r:id="rId23"/>
    <p:sldId id="850" r:id="rId24"/>
    <p:sldId id="851" r:id="rId25"/>
    <p:sldId id="774" r:id="rId26"/>
    <p:sldId id="823" r:id="rId27"/>
    <p:sldId id="852" r:id="rId28"/>
    <p:sldId id="837" r:id="rId29"/>
    <p:sldId id="773" r:id="rId30"/>
    <p:sldId id="826" r:id="rId31"/>
    <p:sldId id="853" r:id="rId32"/>
    <p:sldId id="825" r:id="rId33"/>
    <p:sldId id="841" r:id="rId34"/>
    <p:sldId id="857" r:id="rId35"/>
    <p:sldId id="858" r:id="rId36"/>
    <p:sldId id="859" r:id="rId37"/>
    <p:sldId id="840" r:id="rId38"/>
    <p:sldId id="824"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66"/>
            <p14:sldId id="510"/>
            <p14:sldId id="844"/>
            <p14:sldId id="845"/>
            <p14:sldId id="795"/>
            <p14:sldId id="799"/>
            <p14:sldId id="846"/>
            <p14:sldId id="796"/>
            <p14:sldId id="802"/>
            <p14:sldId id="847"/>
            <p14:sldId id="822"/>
            <p14:sldId id="836"/>
            <p14:sldId id="800"/>
            <p14:sldId id="848"/>
            <p14:sldId id="838"/>
            <p14:sldId id="849"/>
            <p14:sldId id="821"/>
            <p14:sldId id="839"/>
            <p14:sldId id="850"/>
            <p14:sldId id="851"/>
            <p14:sldId id="774"/>
            <p14:sldId id="823"/>
            <p14:sldId id="852"/>
            <p14:sldId id="837"/>
            <p14:sldId id="773"/>
            <p14:sldId id="826"/>
            <p14:sldId id="853"/>
            <p14:sldId id="825"/>
            <p14:sldId id="841"/>
            <p14:sldId id="857"/>
            <p14:sldId id="858"/>
            <p14:sldId id="859"/>
            <p14:sldId id="840"/>
            <p14:sldId id="8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254"/>
    <p:restoredTop sz="70239"/>
  </p:normalViewPr>
  <p:slideViewPr>
    <p:cSldViewPr snapToGrid="0">
      <p:cViewPr varScale="1">
        <p:scale>
          <a:sx n="102" d="100"/>
          <a:sy n="102" d="100"/>
        </p:scale>
        <p:origin x="536"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0BFAD2-A999-3B41-82A1-CDF4A6E3F1DA}" type="doc">
      <dgm:prSet loTypeId="urn:microsoft.com/office/officeart/2005/8/layout/default"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ctr" rtl="1">
            <a:buFont typeface="Arial" panose="020B0604020202020204" pitchFamily="34" charset="0"/>
            <a:buChar char="•"/>
          </a:pPr>
          <a:r>
            <a:rPr lang="ar-SA" sz="2800" b="1" dirty="0"/>
            <a:t>لأن الأزمات تُهدد السمعة السوقية للمؤسسة</a:t>
          </a:r>
          <a:endParaRPr lang="en-GB" sz="2800" b="1" dirty="0"/>
        </a:p>
      </dgm:t>
    </dgm:pt>
    <dgm:pt modelId="{CC389160-5C04-7C47-84BB-6A6ECC6FDC27}" type="parTrans" cxnId="{32E6A391-DF8E-FC4A-A977-034CE6798353}">
      <dgm:prSet/>
      <dgm:spPr/>
      <dgm:t>
        <a:bodyPr/>
        <a:lstStyle/>
        <a:p>
          <a:pPr algn="ctr" rtl="1"/>
          <a:endParaRPr lang="en-GB" sz="2800" b="1"/>
        </a:p>
      </dgm:t>
    </dgm:pt>
    <dgm:pt modelId="{D82E5EC9-D48F-7543-B907-FBA1F99EA9C6}" type="sibTrans" cxnId="{32E6A391-DF8E-FC4A-A977-034CE6798353}">
      <dgm:prSet custT="1"/>
      <dgm:spPr/>
      <dgm:t>
        <a:bodyPr/>
        <a:lstStyle/>
        <a:p>
          <a:pPr algn="ctr" rtl="1"/>
          <a:endParaRPr lang="en-GB" sz="2800" b="1"/>
        </a:p>
      </dgm:t>
    </dgm:pt>
    <dgm:pt modelId="{33175CCB-1C8B-1C44-8A2A-276D69ED11D2}">
      <dgm:prSet phldrT="[Text]" custT="1"/>
      <dgm:spPr/>
      <dgm:t>
        <a:bodyPr/>
        <a:lstStyle/>
        <a:p>
          <a:pPr algn="ctr" rtl="1">
            <a:buFont typeface="Arial" panose="020B0604020202020204" pitchFamily="34" charset="0"/>
            <a:buChar char="•"/>
          </a:pPr>
          <a:r>
            <a:rPr lang="ar-SA" sz="2800" b="1" dirty="0"/>
            <a:t>لأن قرارات التسويق قد تكون سببًا مباشرًا في اندلاع الأزمة</a:t>
          </a:r>
          <a:endParaRPr lang="en-GB" sz="2800" b="1" dirty="0"/>
        </a:p>
      </dgm:t>
    </dgm:pt>
    <dgm:pt modelId="{B08A0E9C-9296-1743-94E3-855E41A5EBC1}" type="parTrans" cxnId="{582D2C57-E965-5449-A37A-5D6E240B338D}">
      <dgm:prSet/>
      <dgm:spPr/>
      <dgm:t>
        <a:bodyPr/>
        <a:lstStyle/>
        <a:p>
          <a:pPr algn="ctr" rtl="1"/>
          <a:endParaRPr lang="en-GB" sz="2800" b="1"/>
        </a:p>
      </dgm:t>
    </dgm:pt>
    <dgm:pt modelId="{46CD5F3F-16F8-1443-AC0A-CECBDA2B0AE3}" type="sibTrans" cxnId="{582D2C57-E965-5449-A37A-5D6E240B338D}">
      <dgm:prSet custT="1"/>
      <dgm:spPr/>
      <dgm:t>
        <a:bodyPr/>
        <a:lstStyle/>
        <a:p>
          <a:pPr algn="ctr" rtl="1"/>
          <a:endParaRPr lang="en-GB" sz="2800" b="1"/>
        </a:p>
      </dgm:t>
    </dgm:pt>
    <dgm:pt modelId="{00BA3E18-A5E2-9140-B854-8729D59638C7}">
      <dgm:prSet phldrT="[Text]" custT="1"/>
      <dgm:spPr/>
      <dgm:t>
        <a:bodyPr/>
        <a:lstStyle/>
        <a:p>
          <a:pPr algn="ctr" rtl="1">
            <a:buFont typeface="Arial" panose="020B0604020202020204" pitchFamily="34" charset="0"/>
            <a:buChar char="•"/>
          </a:pPr>
          <a:r>
            <a:rPr lang="ar-SA" sz="2800" b="1" dirty="0"/>
            <a:t>لأن فريق التسويق هو أول من يتعامل مع الجمهور الغاضب</a:t>
          </a:r>
          <a:endParaRPr lang="en-GB" sz="2800" b="1" dirty="0"/>
        </a:p>
      </dgm:t>
    </dgm:pt>
    <dgm:pt modelId="{48001864-4104-1B4D-B203-28E8345F78A1}" type="parTrans" cxnId="{B957A7DC-650B-C94C-8B39-E92F8414A798}">
      <dgm:prSet/>
      <dgm:spPr/>
      <dgm:t>
        <a:bodyPr/>
        <a:lstStyle/>
        <a:p>
          <a:pPr algn="ctr" rtl="1"/>
          <a:endParaRPr lang="en-GB" sz="2800" b="1"/>
        </a:p>
      </dgm:t>
    </dgm:pt>
    <dgm:pt modelId="{B1A7360D-8795-2F4E-ABEF-D0EA3753B07E}" type="sibTrans" cxnId="{B957A7DC-650B-C94C-8B39-E92F8414A798}">
      <dgm:prSet custT="1"/>
      <dgm:spPr/>
      <dgm:t>
        <a:bodyPr/>
        <a:lstStyle/>
        <a:p>
          <a:pPr algn="ctr" rtl="1"/>
          <a:endParaRPr lang="en-GB" sz="2800" b="1"/>
        </a:p>
      </dgm:t>
    </dgm:pt>
    <dgm:pt modelId="{E8E95C23-E752-394B-B9B6-2A78136193D2}">
      <dgm:prSet phldrT="[Text]" custT="1"/>
      <dgm:spPr/>
      <dgm:t>
        <a:bodyPr/>
        <a:lstStyle/>
        <a:p>
          <a:pPr algn="ctr" rtl="1">
            <a:buFont typeface="Arial" panose="020B0604020202020204" pitchFamily="34" charset="0"/>
            <a:buChar char="•"/>
          </a:pPr>
          <a:r>
            <a:rPr lang="ar-SA" sz="2800" b="1" dirty="0"/>
            <a:t>لأن استجابة المؤسسة تُبنى على الرسائل التسويقية الموجهة للجمهور</a:t>
          </a:r>
          <a:endParaRPr lang="en-GB" sz="2800" b="1" dirty="0"/>
        </a:p>
      </dgm:t>
    </dgm:pt>
    <dgm:pt modelId="{ED700D69-B714-D848-B11F-C0F1AF3BB08B}" type="parTrans" cxnId="{7C77879C-9E36-5149-A4ED-88AE907A04A0}">
      <dgm:prSet/>
      <dgm:spPr/>
      <dgm:t>
        <a:bodyPr/>
        <a:lstStyle/>
        <a:p>
          <a:pPr algn="ctr" rtl="1"/>
          <a:endParaRPr lang="en-GB" sz="2800" b="1"/>
        </a:p>
      </dgm:t>
    </dgm:pt>
    <dgm:pt modelId="{942B23F3-0336-EF48-855C-CED43D6F351D}" type="sibTrans" cxnId="{7C77879C-9E36-5149-A4ED-88AE907A04A0}">
      <dgm:prSet custT="1"/>
      <dgm:spPr/>
      <dgm:t>
        <a:bodyPr/>
        <a:lstStyle/>
        <a:p>
          <a:pPr algn="ctr" rtl="1"/>
          <a:endParaRPr lang="en-GB" sz="2800" b="1"/>
        </a:p>
      </dgm:t>
    </dgm:pt>
    <dgm:pt modelId="{62AA7A32-4FF0-F140-8295-9C0D8BC2E055}">
      <dgm:prSet phldrT="[Text]" custT="1"/>
      <dgm:spPr/>
      <dgm:t>
        <a:bodyPr/>
        <a:lstStyle/>
        <a:p>
          <a:pPr algn="ctr" rtl="1">
            <a:buFont typeface="Arial" panose="020B0604020202020204" pitchFamily="34" charset="0"/>
            <a:buChar char="•"/>
          </a:pPr>
          <a:r>
            <a:rPr lang="ar-SA" sz="2800" b="1" dirty="0"/>
            <a:t>لأن التعافي من الأزمة يبدأ بإعادة الثقة، وهي وظيفة تسويقية في المقام الأول</a:t>
          </a:r>
          <a:endParaRPr lang="en-GB" sz="2800" b="1" dirty="0"/>
        </a:p>
      </dgm:t>
    </dgm:pt>
    <dgm:pt modelId="{8DFB1EB2-91BC-204D-9AC4-781A4AC8DB36}" type="parTrans" cxnId="{B0622C39-2D28-5F45-8734-A8F76BEC854C}">
      <dgm:prSet/>
      <dgm:spPr/>
      <dgm:t>
        <a:bodyPr/>
        <a:lstStyle/>
        <a:p>
          <a:pPr algn="ctr" rtl="1"/>
          <a:endParaRPr lang="en-GB" sz="2800" b="1"/>
        </a:p>
      </dgm:t>
    </dgm:pt>
    <dgm:pt modelId="{1AFA3106-EA20-EE48-8F24-5ADDD6992C0D}" type="sibTrans" cxnId="{B0622C39-2D28-5F45-8734-A8F76BEC854C}">
      <dgm:prSet/>
      <dgm:spPr/>
      <dgm:t>
        <a:bodyPr/>
        <a:lstStyle/>
        <a:p>
          <a:pPr algn="ctr" rtl="1"/>
          <a:endParaRPr lang="en-GB" sz="2800" b="1"/>
        </a:p>
      </dgm:t>
    </dgm:pt>
    <dgm:pt modelId="{0EE15D80-8B51-3348-94DB-BC296FD9B5B6}" type="pres">
      <dgm:prSet presAssocID="{5B0BFAD2-A999-3B41-82A1-CDF4A6E3F1DA}" presName="diagram" presStyleCnt="0">
        <dgm:presLayoutVars>
          <dgm:dir val="rev"/>
          <dgm:resizeHandles val="exact"/>
        </dgm:presLayoutVars>
      </dgm:prSet>
      <dgm:spPr/>
    </dgm:pt>
    <dgm:pt modelId="{B5174F6B-7FC6-DA41-947B-277DBE715C1C}" type="pres">
      <dgm:prSet presAssocID="{1752099A-5FA7-5B42-9954-CCC2DC540A73}" presName="node" presStyleLbl="node1" presStyleIdx="0" presStyleCnt="5">
        <dgm:presLayoutVars>
          <dgm:bulletEnabled val="1"/>
        </dgm:presLayoutVars>
      </dgm:prSet>
      <dgm:spPr/>
    </dgm:pt>
    <dgm:pt modelId="{FF9E85F7-BC28-7045-9125-549668C83E22}" type="pres">
      <dgm:prSet presAssocID="{D82E5EC9-D48F-7543-B907-FBA1F99EA9C6}" presName="sibTrans" presStyleCnt="0"/>
      <dgm:spPr/>
    </dgm:pt>
    <dgm:pt modelId="{13D75C33-BE60-824B-8A05-AD643078CE0E}" type="pres">
      <dgm:prSet presAssocID="{33175CCB-1C8B-1C44-8A2A-276D69ED11D2}" presName="node" presStyleLbl="node1" presStyleIdx="1" presStyleCnt="5">
        <dgm:presLayoutVars>
          <dgm:bulletEnabled val="1"/>
        </dgm:presLayoutVars>
      </dgm:prSet>
      <dgm:spPr/>
    </dgm:pt>
    <dgm:pt modelId="{F2AEBBFC-5EF7-CA48-BB7A-62B899AAE297}" type="pres">
      <dgm:prSet presAssocID="{46CD5F3F-16F8-1443-AC0A-CECBDA2B0AE3}" presName="sibTrans" presStyleCnt="0"/>
      <dgm:spPr/>
    </dgm:pt>
    <dgm:pt modelId="{D13297D6-26A5-4C42-8B11-B6DC6C12910D}" type="pres">
      <dgm:prSet presAssocID="{00BA3E18-A5E2-9140-B854-8729D59638C7}" presName="node" presStyleLbl="node1" presStyleIdx="2" presStyleCnt="5">
        <dgm:presLayoutVars>
          <dgm:bulletEnabled val="1"/>
        </dgm:presLayoutVars>
      </dgm:prSet>
      <dgm:spPr/>
    </dgm:pt>
    <dgm:pt modelId="{80DC629E-6D46-A64F-BCFD-2D52CBA7853E}" type="pres">
      <dgm:prSet presAssocID="{B1A7360D-8795-2F4E-ABEF-D0EA3753B07E}" presName="sibTrans" presStyleCnt="0"/>
      <dgm:spPr/>
    </dgm:pt>
    <dgm:pt modelId="{934C7D22-6A71-4445-AFA9-9B2B736F4B8D}" type="pres">
      <dgm:prSet presAssocID="{E8E95C23-E752-394B-B9B6-2A78136193D2}" presName="node" presStyleLbl="node1" presStyleIdx="3" presStyleCnt="5">
        <dgm:presLayoutVars>
          <dgm:bulletEnabled val="1"/>
        </dgm:presLayoutVars>
      </dgm:prSet>
      <dgm:spPr/>
    </dgm:pt>
    <dgm:pt modelId="{C44A91D1-A1D4-1B4D-9BEB-E736BE9C77D8}" type="pres">
      <dgm:prSet presAssocID="{942B23F3-0336-EF48-855C-CED43D6F351D}" presName="sibTrans" presStyleCnt="0"/>
      <dgm:spPr/>
    </dgm:pt>
    <dgm:pt modelId="{D6CA41D6-D8F6-2742-9B37-8B2518214906}" type="pres">
      <dgm:prSet presAssocID="{62AA7A32-4FF0-F140-8295-9C0D8BC2E055}" presName="node" presStyleLbl="node1" presStyleIdx="4" presStyleCnt="5">
        <dgm:presLayoutVars>
          <dgm:bulletEnabled val="1"/>
        </dgm:presLayoutVars>
      </dgm:prSet>
      <dgm:spPr/>
    </dgm:pt>
  </dgm:ptLst>
  <dgm:cxnLst>
    <dgm:cxn modelId="{6C202B21-F3A1-5349-9181-1B4C550A254C}" type="presOf" srcId="{1752099A-5FA7-5B42-9954-CCC2DC540A73}" destId="{B5174F6B-7FC6-DA41-947B-277DBE715C1C}" srcOrd="0" destOrd="0" presId="urn:microsoft.com/office/officeart/2005/8/layout/default"/>
    <dgm:cxn modelId="{B0622C39-2D28-5F45-8734-A8F76BEC854C}" srcId="{5B0BFAD2-A999-3B41-82A1-CDF4A6E3F1DA}" destId="{62AA7A32-4FF0-F140-8295-9C0D8BC2E055}" srcOrd="4" destOrd="0" parTransId="{8DFB1EB2-91BC-204D-9AC4-781A4AC8DB36}" sibTransId="{1AFA3106-EA20-EE48-8F24-5ADDD6992C0D}"/>
    <dgm:cxn modelId="{582D2C57-E965-5449-A37A-5D6E240B338D}" srcId="{5B0BFAD2-A999-3B41-82A1-CDF4A6E3F1DA}" destId="{33175CCB-1C8B-1C44-8A2A-276D69ED11D2}" srcOrd="1" destOrd="0" parTransId="{B08A0E9C-9296-1743-94E3-855E41A5EBC1}" sibTransId="{46CD5F3F-16F8-1443-AC0A-CECBDA2B0AE3}"/>
    <dgm:cxn modelId="{1F69276B-2A1F-A648-97F1-C02976EF42DB}" type="presOf" srcId="{62AA7A32-4FF0-F140-8295-9C0D8BC2E055}" destId="{D6CA41D6-D8F6-2742-9B37-8B2518214906}" srcOrd="0" destOrd="0" presId="urn:microsoft.com/office/officeart/2005/8/layout/default"/>
    <dgm:cxn modelId="{D929537D-BD8F-064C-A112-49D46B9C7904}" type="presOf" srcId="{5B0BFAD2-A999-3B41-82A1-CDF4A6E3F1DA}" destId="{0EE15D80-8B51-3348-94DB-BC296FD9B5B6}" srcOrd="0" destOrd="0" presId="urn:microsoft.com/office/officeart/2005/8/layout/default"/>
    <dgm:cxn modelId="{32E6A391-DF8E-FC4A-A977-034CE6798353}" srcId="{5B0BFAD2-A999-3B41-82A1-CDF4A6E3F1DA}" destId="{1752099A-5FA7-5B42-9954-CCC2DC540A73}" srcOrd="0" destOrd="0" parTransId="{CC389160-5C04-7C47-84BB-6A6ECC6FDC27}" sibTransId="{D82E5EC9-D48F-7543-B907-FBA1F99EA9C6}"/>
    <dgm:cxn modelId="{7C77879C-9E36-5149-A4ED-88AE907A04A0}" srcId="{5B0BFAD2-A999-3B41-82A1-CDF4A6E3F1DA}" destId="{E8E95C23-E752-394B-B9B6-2A78136193D2}" srcOrd="3" destOrd="0" parTransId="{ED700D69-B714-D848-B11F-C0F1AF3BB08B}" sibTransId="{942B23F3-0336-EF48-855C-CED43D6F351D}"/>
    <dgm:cxn modelId="{A94CDED4-033B-3948-8353-761069026CCC}" type="presOf" srcId="{00BA3E18-A5E2-9140-B854-8729D59638C7}" destId="{D13297D6-26A5-4C42-8B11-B6DC6C12910D}" srcOrd="0" destOrd="0" presId="urn:microsoft.com/office/officeart/2005/8/layout/default"/>
    <dgm:cxn modelId="{B957A7DC-650B-C94C-8B39-E92F8414A798}" srcId="{5B0BFAD2-A999-3B41-82A1-CDF4A6E3F1DA}" destId="{00BA3E18-A5E2-9140-B854-8729D59638C7}" srcOrd="2" destOrd="0" parTransId="{48001864-4104-1B4D-B203-28E8345F78A1}" sibTransId="{B1A7360D-8795-2F4E-ABEF-D0EA3753B07E}"/>
    <dgm:cxn modelId="{4DDB78F6-F9D2-5E4C-BF22-D0E6910A8A3E}" type="presOf" srcId="{33175CCB-1C8B-1C44-8A2A-276D69ED11D2}" destId="{13D75C33-BE60-824B-8A05-AD643078CE0E}" srcOrd="0" destOrd="0" presId="urn:microsoft.com/office/officeart/2005/8/layout/default"/>
    <dgm:cxn modelId="{817DE4FF-A0C3-6043-A9FA-49DF3D51F6EF}" type="presOf" srcId="{E8E95C23-E752-394B-B9B6-2A78136193D2}" destId="{934C7D22-6A71-4445-AFA9-9B2B736F4B8D}" srcOrd="0" destOrd="0" presId="urn:microsoft.com/office/officeart/2005/8/layout/default"/>
    <dgm:cxn modelId="{662D98E4-6AE2-BF42-89EE-EFF48F7C9EEA}" type="presParOf" srcId="{0EE15D80-8B51-3348-94DB-BC296FD9B5B6}" destId="{B5174F6B-7FC6-DA41-947B-277DBE715C1C}" srcOrd="0" destOrd="0" presId="urn:microsoft.com/office/officeart/2005/8/layout/default"/>
    <dgm:cxn modelId="{FC5D98BE-2530-DC44-A257-ABE4D96A8282}" type="presParOf" srcId="{0EE15D80-8B51-3348-94DB-BC296FD9B5B6}" destId="{FF9E85F7-BC28-7045-9125-549668C83E22}" srcOrd="1" destOrd="0" presId="urn:microsoft.com/office/officeart/2005/8/layout/default"/>
    <dgm:cxn modelId="{C81D532E-0770-954D-8B96-F469E56ADB7B}" type="presParOf" srcId="{0EE15D80-8B51-3348-94DB-BC296FD9B5B6}" destId="{13D75C33-BE60-824B-8A05-AD643078CE0E}" srcOrd="2" destOrd="0" presId="urn:microsoft.com/office/officeart/2005/8/layout/default"/>
    <dgm:cxn modelId="{707AE415-81CF-464F-8DB3-BEA83DC7A322}" type="presParOf" srcId="{0EE15D80-8B51-3348-94DB-BC296FD9B5B6}" destId="{F2AEBBFC-5EF7-CA48-BB7A-62B899AAE297}" srcOrd="3" destOrd="0" presId="urn:microsoft.com/office/officeart/2005/8/layout/default"/>
    <dgm:cxn modelId="{4F4566B6-771C-E045-8DFE-BE84DF33F736}" type="presParOf" srcId="{0EE15D80-8B51-3348-94DB-BC296FD9B5B6}" destId="{D13297D6-26A5-4C42-8B11-B6DC6C12910D}" srcOrd="4" destOrd="0" presId="urn:microsoft.com/office/officeart/2005/8/layout/default"/>
    <dgm:cxn modelId="{BAAE5110-78BF-9E4F-A2C3-A173FC57121B}" type="presParOf" srcId="{0EE15D80-8B51-3348-94DB-BC296FD9B5B6}" destId="{80DC629E-6D46-A64F-BCFD-2D52CBA7853E}" srcOrd="5" destOrd="0" presId="urn:microsoft.com/office/officeart/2005/8/layout/default"/>
    <dgm:cxn modelId="{5165783E-0C9F-B949-A507-7FF79701353B}" type="presParOf" srcId="{0EE15D80-8B51-3348-94DB-BC296FD9B5B6}" destId="{934C7D22-6A71-4445-AFA9-9B2B736F4B8D}" srcOrd="6" destOrd="0" presId="urn:microsoft.com/office/officeart/2005/8/layout/default"/>
    <dgm:cxn modelId="{C8256FE9-96A7-9E47-B361-41894AC426A8}" type="presParOf" srcId="{0EE15D80-8B51-3348-94DB-BC296FD9B5B6}" destId="{C44A91D1-A1D4-1B4D-9BEB-E736BE9C77D8}" srcOrd="7" destOrd="0" presId="urn:microsoft.com/office/officeart/2005/8/layout/default"/>
    <dgm:cxn modelId="{3868D1B8-4C47-4A44-9CB5-0A6271DD6B63}" type="presParOf" srcId="{0EE15D80-8B51-3348-94DB-BC296FD9B5B6}" destId="{D6CA41D6-D8F6-2742-9B37-8B2518214906}"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0BFAD2-A999-3B41-82A1-CDF4A6E3F1DA}" type="doc">
      <dgm:prSet loTypeId="urn:microsoft.com/office/officeart/2005/8/layout/vList5"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000" b="1" dirty="0"/>
            <a:t>١- البداية</a:t>
          </a:r>
          <a:endParaRPr lang="en-GB" sz="2000" b="1" dirty="0"/>
        </a:p>
      </dgm:t>
    </dgm:pt>
    <dgm:pt modelId="{CC389160-5C04-7C47-84BB-6A6ECC6FDC27}" type="parTrans" cxnId="{32E6A391-DF8E-FC4A-A977-034CE6798353}">
      <dgm:prSet/>
      <dgm:spPr/>
      <dgm:t>
        <a:bodyPr/>
        <a:lstStyle/>
        <a:p>
          <a:pPr algn="r" rtl="1"/>
          <a:endParaRPr lang="en-GB" sz="2000"/>
        </a:p>
      </dgm:t>
    </dgm:pt>
    <dgm:pt modelId="{D82E5EC9-D48F-7543-B907-FBA1F99EA9C6}" type="sibTrans" cxnId="{32E6A391-DF8E-FC4A-A977-034CE6798353}">
      <dgm:prSet custT="1"/>
      <dgm:spPr/>
      <dgm:t>
        <a:bodyPr/>
        <a:lstStyle/>
        <a:p>
          <a:pPr algn="r" rtl="1"/>
          <a:endParaRPr lang="en-GB" sz="2000"/>
        </a:p>
      </dgm:t>
    </dgm:pt>
    <dgm:pt modelId="{F0B52F86-83AF-D945-9E33-5773BE9861C5}">
      <dgm:prSet phldrT="[Text]" custT="1"/>
      <dgm:spPr/>
      <dgm:t>
        <a:bodyPr/>
        <a:lstStyle/>
        <a:p>
          <a:pPr algn="r" rtl="1">
            <a:buNone/>
          </a:pPr>
          <a:r>
            <a:rPr lang="ar-SA" sz="2000" dirty="0"/>
            <a:t>تبدأ من قرار تسويقي غير محسوب (إعلان – منتج – تصريح – تصميم</a:t>
          </a:r>
          <a:r>
            <a:rPr lang="en-GB" sz="2000" dirty="0"/>
            <a:t>(</a:t>
          </a:r>
        </a:p>
      </dgm:t>
    </dgm:pt>
    <dgm:pt modelId="{AF3F40A8-F199-A743-B561-4B35277591F2}" type="parTrans" cxnId="{BF174BC3-8114-EC4B-A61E-97D026D3E968}">
      <dgm:prSet/>
      <dgm:spPr/>
      <dgm:t>
        <a:bodyPr/>
        <a:lstStyle/>
        <a:p>
          <a:pPr algn="r" rtl="1"/>
          <a:endParaRPr lang="en-GB" sz="2000"/>
        </a:p>
      </dgm:t>
    </dgm:pt>
    <dgm:pt modelId="{63B25EA5-4CAA-1644-A186-15A59E30F5A2}" type="sibTrans" cxnId="{BF174BC3-8114-EC4B-A61E-97D026D3E968}">
      <dgm:prSet/>
      <dgm:spPr/>
      <dgm:t>
        <a:bodyPr/>
        <a:lstStyle/>
        <a:p>
          <a:pPr algn="r" rtl="1"/>
          <a:endParaRPr lang="en-GB" sz="2000"/>
        </a:p>
      </dgm:t>
    </dgm:pt>
    <dgm:pt modelId="{33175CCB-1C8B-1C44-8A2A-276D69ED11D2}">
      <dgm:prSet phldrT="[Text]" custT="1"/>
      <dgm:spPr/>
      <dgm:t>
        <a:bodyPr/>
        <a:lstStyle/>
        <a:p>
          <a:pPr algn="r" rtl="1">
            <a:buFont typeface="Arial" panose="020B0604020202020204" pitchFamily="34" charset="0"/>
            <a:buChar char="•"/>
          </a:pPr>
          <a:r>
            <a:rPr lang="ar-SA" sz="2000" b="1" dirty="0"/>
            <a:t>٢- الانتشار</a:t>
          </a:r>
          <a:endParaRPr lang="en-GB" sz="2000" dirty="0"/>
        </a:p>
      </dgm:t>
    </dgm:pt>
    <dgm:pt modelId="{B08A0E9C-9296-1743-94E3-855E41A5EBC1}" type="parTrans" cxnId="{582D2C57-E965-5449-A37A-5D6E240B338D}">
      <dgm:prSet/>
      <dgm:spPr/>
      <dgm:t>
        <a:bodyPr/>
        <a:lstStyle/>
        <a:p>
          <a:pPr algn="r" rtl="1"/>
          <a:endParaRPr lang="en-GB" sz="2000"/>
        </a:p>
      </dgm:t>
    </dgm:pt>
    <dgm:pt modelId="{46CD5F3F-16F8-1443-AC0A-CECBDA2B0AE3}" type="sibTrans" cxnId="{582D2C57-E965-5449-A37A-5D6E240B338D}">
      <dgm:prSet custT="1"/>
      <dgm:spPr/>
      <dgm:t>
        <a:bodyPr/>
        <a:lstStyle/>
        <a:p>
          <a:pPr algn="r" rtl="1"/>
          <a:endParaRPr lang="en-GB" sz="2000"/>
        </a:p>
      </dgm:t>
    </dgm:pt>
    <dgm:pt modelId="{8196662A-287F-234F-A077-9224702B5B77}">
      <dgm:prSet phldrT="[Text]" custT="1"/>
      <dgm:spPr/>
      <dgm:t>
        <a:bodyPr/>
        <a:lstStyle/>
        <a:p>
          <a:pPr algn="r">
            <a:buNone/>
          </a:pPr>
          <a:r>
            <a:rPr lang="ar-SA" sz="2000" dirty="0"/>
            <a:t>ينتشر الموقف عبر الجمهور، غالبًا من خلال وسائل التواصل</a:t>
          </a:r>
          <a:endParaRPr lang="en-GB" sz="2000" dirty="0"/>
        </a:p>
      </dgm:t>
    </dgm:pt>
    <dgm:pt modelId="{FD4FE526-268F-0640-B0A0-18A1ACB0B79D}" type="parTrans" cxnId="{828A4C03-E732-D745-8DAA-988C980C0365}">
      <dgm:prSet/>
      <dgm:spPr/>
      <dgm:t>
        <a:bodyPr/>
        <a:lstStyle/>
        <a:p>
          <a:pPr algn="r" rtl="1"/>
          <a:endParaRPr lang="en-GB" sz="2000"/>
        </a:p>
      </dgm:t>
    </dgm:pt>
    <dgm:pt modelId="{49A876DD-27C1-1B4F-8F51-F0CA54132F9D}" type="sibTrans" cxnId="{828A4C03-E732-D745-8DAA-988C980C0365}">
      <dgm:prSet/>
      <dgm:spPr/>
      <dgm:t>
        <a:bodyPr/>
        <a:lstStyle/>
        <a:p>
          <a:pPr algn="r" rtl="1"/>
          <a:endParaRPr lang="en-GB" sz="2000"/>
        </a:p>
      </dgm:t>
    </dgm:pt>
    <dgm:pt modelId="{00BA3E18-A5E2-9140-B854-8729D59638C7}">
      <dgm:prSet phldrT="[Text]" custT="1"/>
      <dgm:spPr/>
      <dgm:t>
        <a:bodyPr/>
        <a:lstStyle/>
        <a:p>
          <a:pPr algn="r" rtl="1">
            <a:buFont typeface="Arial" panose="020B0604020202020204" pitchFamily="34" charset="0"/>
            <a:buChar char="•"/>
          </a:pPr>
          <a:r>
            <a:rPr lang="ar-SA" sz="2000" b="1" dirty="0"/>
            <a:t>٣- الظهور</a:t>
          </a:r>
          <a:endParaRPr lang="en-GB" sz="2000" dirty="0"/>
        </a:p>
      </dgm:t>
    </dgm:pt>
    <dgm:pt modelId="{48001864-4104-1B4D-B203-28E8345F78A1}" type="parTrans" cxnId="{B957A7DC-650B-C94C-8B39-E92F8414A798}">
      <dgm:prSet/>
      <dgm:spPr/>
      <dgm:t>
        <a:bodyPr/>
        <a:lstStyle/>
        <a:p>
          <a:pPr algn="r" rtl="1"/>
          <a:endParaRPr lang="en-GB" sz="2000"/>
        </a:p>
      </dgm:t>
    </dgm:pt>
    <dgm:pt modelId="{B1A7360D-8795-2F4E-ABEF-D0EA3753B07E}" type="sibTrans" cxnId="{B957A7DC-650B-C94C-8B39-E92F8414A798}">
      <dgm:prSet custT="1"/>
      <dgm:spPr/>
      <dgm:t>
        <a:bodyPr/>
        <a:lstStyle/>
        <a:p>
          <a:pPr algn="r" rtl="1"/>
          <a:endParaRPr lang="en-GB" sz="2000"/>
        </a:p>
      </dgm:t>
    </dgm:pt>
    <dgm:pt modelId="{2E7B7787-BF7C-304D-9F38-1C0AB771DD8B}">
      <dgm:prSet phldrT="[Text]" custT="1"/>
      <dgm:spPr/>
      <dgm:t>
        <a:bodyPr/>
        <a:lstStyle/>
        <a:p>
          <a:pPr algn="r" rtl="1">
            <a:buNone/>
          </a:pPr>
          <a:r>
            <a:rPr lang="ar-SA" sz="2000" dirty="0"/>
            <a:t>تظهر ردود الفعل السلبية، أحيانًا بشكل مفاجئ ومتسارع</a:t>
          </a:r>
          <a:endParaRPr lang="en-GB" sz="2000" dirty="0"/>
        </a:p>
      </dgm:t>
    </dgm:pt>
    <dgm:pt modelId="{A334A644-A3B5-3D4E-B13B-652835867506}" type="parTrans" cxnId="{DFBF277E-6F99-6645-8F0A-BD13C832023D}">
      <dgm:prSet/>
      <dgm:spPr/>
      <dgm:t>
        <a:bodyPr/>
        <a:lstStyle/>
        <a:p>
          <a:pPr algn="r" rtl="1"/>
          <a:endParaRPr lang="en-GB" sz="2000"/>
        </a:p>
      </dgm:t>
    </dgm:pt>
    <dgm:pt modelId="{04281417-8E0B-7B4A-BAAD-04D840ADADFA}" type="sibTrans" cxnId="{DFBF277E-6F99-6645-8F0A-BD13C832023D}">
      <dgm:prSet/>
      <dgm:spPr/>
      <dgm:t>
        <a:bodyPr/>
        <a:lstStyle/>
        <a:p>
          <a:pPr algn="r" rtl="1"/>
          <a:endParaRPr lang="en-GB" sz="2000"/>
        </a:p>
      </dgm:t>
    </dgm:pt>
    <dgm:pt modelId="{E8E95C23-E752-394B-B9B6-2A78136193D2}">
      <dgm:prSet phldrT="[Text]" custT="1"/>
      <dgm:spPr/>
      <dgm:t>
        <a:bodyPr/>
        <a:lstStyle/>
        <a:p>
          <a:pPr algn="r" rtl="1">
            <a:buFont typeface="Arial" panose="020B0604020202020204" pitchFamily="34" charset="0"/>
            <a:buChar char="•"/>
          </a:pPr>
          <a:r>
            <a:rPr lang="ar-SA" sz="2000" dirty="0"/>
            <a:t>٤- </a:t>
          </a:r>
          <a:r>
            <a:rPr lang="ar-SA" sz="2000" b="1" dirty="0"/>
            <a:t>التحول</a:t>
          </a:r>
          <a:endParaRPr lang="en-GB" sz="2000" dirty="0"/>
        </a:p>
      </dgm:t>
    </dgm:pt>
    <dgm:pt modelId="{ED700D69-B714-D848-B11F-C0F1AF3BB08B}" type="parTrans" cxnId="{7C77879C-9E36-5149-A4ED-88AE907A04A0}">
      <dgm:prSet/>
      <dgm:spPr/>
      <dgm:t>
        <a:bodyPr/>
        <a:lstStyle/>
        <a:p>
          <a:pPr algn="r" rtl="1"/>
          <a:endParaRPr lang="en-GB" sz="2000"/>
        </a:p>
      </dgm:t>
    </dgm:pt>
    <dgm:pt modelId="{942B23F3-0336-EF48-855C-CED43D6F351D}" type="sibTrans" cxnId="{7C77879C-9E36-5149-A4ED-88AE907A04A0}">
      <dgm:prSet custT="1"/>
      <dgm:spPr/>
      <dgm:t>
        <a:bodyPr/>
        <a:lstStyle/>
        <a:p>
          <a:pPr algn="r" rtl="1"/>
          <a:endParaRPr lang="en-GB" sz="2000"/>
        </a:p>
      </dgm:t>
    </dgm:pt>
    <dgm:pt modelId="{2EE28272-E03F-FE41-917F-9CFA55EACE13}">
      <dgm:prSet phldrT="[Text]" custT="1"/>
      <dgm:spPr/>
      <dgm:t>
        <a:bodyPr/>
        <a:lstStyle/>
        <a:p>
          <a:pPr algn="r" rtl="1">
            <a:buNone/>
          </a:pPr>
          <a:r>
            <a:rPr lang="ar-SA" sz="2000" dirty="0"/>
            <a:t>تتحول المشكلة إلى أزمة عندما تتفاعل وسائل الإعلام أو تُطلق حملات مقاطعة</a:t>
          </a:r>
          <a:endParaRPr lang="en-GB" sz="2000" dirty="0"/>
        </a:p>
      </dgm:t>
    </dgm:pt>
    <dgm:pt modelId="{740DBB5B-4558-1D49-BF1C-A80AF8347FFC}" type="parTrans" cxnId="{0F20975E-9537-5D48-AAAD-BC42BAE3775F}">
      <dgm:prSet/>
      <dgm:spPr/>
      <dgm:t>
        <a:bodyPr/>
        <a:lstStyle/>
        <a:p>
          <a:pPr algn="r" rtl="1"/>
          <a:endParaRPr lang="en-GB" sz="2000"/>
        </a:p>
      </dgm:t>
    </dgm:pt>
    <dgm:pt modelId="{29ED9F5E-5C5D-5643-9068-BE418195EE75}" type="sibTrans" cxnId="{0F20975E-9537-5D48-AAAD-BC42BAE3775F}">
      <dgm:prSet/>
      <dgm:spPr/>
      <dgm:t>
        <a:bodyPr/>
        <a:lstStyle/>
        <a:p>
          <a:pPr algn="r" rtl="1"/>
          <a:endParaRPr lang="en-GB" sz="2000"/>
        </a:p>
      </dgm:t>
    </dgm:pt>
    <dgm:pt modelId="{62AA7A32-4FF0-F140-8295-9C0D8BC2E055}">
      <dgm:prSet phldrT="[Text]" custT="1"/>
      <dgm:spPr/>
      <dgm:t>
        <a:bodyPr/>
        <a:lstStyle/>
        <a:p>
          <a:pPr algn="r" rtl="1">
            <a:buFont typeface="Arial" panose="020B0604020202020204" pitchFamily="34" charset="0"/>
            <a:buChar char="•"/>
          </a:pPr>
          <a:r>
            <a:rPr lang="ar-SA" sz="2000" dirty="0"/>
            <a:t>٥- </a:t>
          </a:r>
          <a:r>
            <a:rPr lang="ar-SA" sz="2000" b="1" dirty="0" err="1"/>
            <a:t>الإستجابة</a:t>
          </a:r>
          <a:endParaRPr lang="en-GB" sz="2000" dirty="0"/>
        </a:p>
      </dgm:t>
    </dgm:pt>
    <dgm:pt modelId="{8DFB1EB2-91BC-204D-9AC4-781A4AC8DB36}" type="parTrans" cxnId="{B0622C39-2D28-5F45-8734-A8F76BEC854C}">
      <dgm:prSet/>
      <dgm:spPr/>
      <dgm:t>
        <a:bodyPr/>
        <a:lstStyle/>
        <a:p>
          <a:pPr algn="r" rtl="1"/>
          <a:endParaRPr lang="en-GB" sz="2000"/>
        </a:p>
      </dgm:t>
    </dgm:pt>
    <dgm:pt modelId="{1AFA3106-EA20-EE48-8F24-5ADDD6992C0D}" type="sibTrans" cxnId="{B0622C39-2D28-5F45-8734-A8F76BEC854C}">
      <dgm:prSet/>
      <dgm:spPr/>
      <dgm:t>
        <a:bodyPr/>
        <a:lstStyle/>
        <a:p>
          <a:pPr algn="r" rtl="1"/>
          <a:endParaRPr lang="en-GB" sz="2000"/>
        </a:p>
      </dgm:t>
    </dgm:pt>
    <dgm:pt modelId="{4B2E657B-369F-0340-A4FA-DB0A9B7475D3}">
      <dgm:prSet phldrT="[Text]" custT="1"/>
      <dgm:spPr/>
      <dgm:t>
        <a:bodyPr/>
        <a:lstStyle/>
        <a:p>
          <a:pPr algn="r" rtl="1">
            <a:buNone/>
          </a:pPr>
          <a:r>
            <a:rPr lang="ar-SA" sz="2000" dirty="0"/>
            <a:t>تبدأ المؤسسة في البحث عن استجابة مناسبة… أحيانًا تكون ناجحة، وأحيانًا تُفشل الأمور أكثر</a:t>
          </a:r>
          <a:endParaRPr lang="en-GB" sz="2000" dirty="0"/>
        </a:p>
      </dgm:t>
    </dgm:pt>
    <dgm:pt modelId="{F4DF2EC7-FFA4-E74D-88F9-1732FB52DE89}" type="parTrans" cxnId="{8E1EE1F8-796C-8A44-BE48-D86658D44C36}">
      <dgm:prSet/>
      <dgm:spPr/>
      <dgm:t>
        <a:bodyPr/>
        <a:lstStyle/>
        <a:p>
          <a:pPr algn="r" rtl="1"/>
          <a:endParaRPr lang="en-GB" sz="2000"/>
        </a:p>
      </dgm:t>
    </dgm:pt>
    <dgm:pt modelId="{72F5F51D-1D18-6645-B941-D23B269F3493}" type="sibTrans" cxnId="{8E1EE1F8-796C-8A44-BE48-D86658D44C36}">
      <dgm:prSet/>
      <dgm:spPr/>
      <dgm:t>
        <a:bodyPr/>
        <a:lstStyle/>
        <a:p>
          <a:pPr algn="r" rtl="1"/>
          <a:endParaRPr lang="en-GB" sz="2000"/>
        </a:p>
      </dgm:t>
    </dgm:pt>
    <dgm:pt modelId="{A0E176CC-9FE7-744B-A753-6F99DA03FD93}" type="pres">
      <dgm:prSet presAssocID="{5B0BFAD2-A999-3B41-82A1-CDF4A6E3F1DA}" presName="Name0" presStyleCnt="0">
        <dgm:presLayoutVars>
          <dgm:dir val="rev"/>
          <dgm:animLvl val="lvl"/>
          <dgm:resizeHandles val="exact"/>
        </dgm:presLayoutVars>
      </dgm:prSet>
      <dgm:spPr/>
    </dgm:pt>
    <dgm:pt modelId="{8EA2BFF6-D834-9947-BB29-93B2B4171107}" type="pres">
      <dgm:prSet presAssocID="{1752099A-5FA7-5B42-9954-CCC2DC540A73}" presName="linNode" presStyleCnt="0"/>
      <dgm:spPr/>
    </dgm:pt>
    <dgm:pt modelId="{2D644AA8-B101-AB42-81EB-2D42B53CA4E5}" type="pres">
      <dgm:prSet presAssocID="{1752099A-5FA7-5B42-9954-CCC2DC540A73}" presName="parentText" presStyleLbl="node1" presStyleIdx="0" presStyleCnt="5">
        <dgm:presLayoutVars>
          <dgm:chMax val="1"/>
          <dgm:bulletEnabled val="1"/>
        </dgm:presLayoutVars>
      </dgm:prSet>
      <dgm:spPr/>
    </dgm:pt>
    <dgm:pt modelId="{4E27847A-2775-6A43-AA5A-C458CA170E66}" type="pres">
      <dgm:prSet presAssocID="{1752099A-5FA7-5B42-9954-CCC2DC540A73}" presName="descendantText" presStyleLbl="alignAccFollowNode1" presStyleIdx="0" presStyleCnt="5">
        <dgm:presLayoutVars>
          <dgm:bulletEnabled val="1"/>
        </dgm:presLayoutVars>
      </dgm:prSet>
      <dgm:spPr/>
    </dgm:pt>
    <dgm:pt modelId="{1486ABD6-6627-C044-8DB0-2ED410829741}" type="pres">
      <dgm:prSet presAssocID="{D82E5EC9-D48F-7543-B907-FBA1F99EA9C6}" presName="sp" presStyleCnt="0"/>
      <dgm:spPr/>
    </dgm:pt>
    <dgm:pt modelId="{F555D0EF-55D4-D647-BB63-7F974DBFB296}" type="pres">
      <dgm:prSet presAssocID="{33175CCB-1C8B-1C44-8A2A-276D69ED11D2}" presName="linNode" presStyleCnt="0"/>
      <dgm:spPr/>
    </dgm:pt>
    <dgm:pt modelId="{FB23362C-8FBC-FB44-B9DA-C9CF74B8C6EF}" type="pres">
      <dgm:prSet presAssocID="{33175CCB-1C8B-1C44-8A2A-276D69ED11D2}" presName="parentText" presStyleLbl="node1" presStyleIdx="1" presStyleCnt="5">
        <dgm:presLayoutVars>
          <dgm:chMax val="1"/>
          <dgm:bulletEnabled val="1"/>
        </dgm:presLayoutVars>
      </dgm:prSet>
      <dgm:spPr/>
    </dgm:pt>
    <dgm:pt modelId="{C6EE18F5-D4BB-2847-9241-8FA85CBCDC58}" type="pres">
      <dgm:prSet presAssocID="{33175CCB-1C8B-1C44-8A2A-276D69ED11D2}" presName="descendantText" presStyleLbl="alignAccFollowNode1" presStyleIdx="1" presStyleCnt="5">
        <dgm:presLayoutVars>
          <dgm:bulletEnabled val="1"/>
        </dgm:presLayoutVars>
      </dgm:prSet>
      <dgm:spPr/>
    </dgm:pt>
    <dgm:pt modelId="{9EB55AF6-74A0-0B46-988B-28AFA38BEFFA}" type="pres">
      <dgm:prSet presAssocID="{46CD5F3F-16F8-1443-AC0A-CECBDA2B0AE3}" presName="sp" presStyleCnt="0"/>
      <dgm:spPr/>
    </dgm:pt>
    <dgm:pt modelId="{62891214-9832-4C44-B9AC-1AD0B49A2609}" type="pres">
      <dgm:prSet presAssocID="{00BA3E18-A5E2-9140-B854-8729D59638C7}" presName="linNode" presStyleCnt="0"/>
      <dgm:spPr/>
    </dgm:pt>
    <dgm:pt modelId="{9959D325-8390-B94E-B5E8-7D41491FFA18}" type="pres">
      <dgm:prSet presAssocID="{00BA3E18-A5E2-9140-B854-8729D59638C7}" presName="parentText" presStyleLbl="node1" presStyleIdx="2" presStyleCnt="5">
        <dgm:presLayoutVars>
          <dgm:chMax val="1"/>
          <dgm:bulletEnabled val="1"/>
        </dgm:presLayoutVars>
      </dgm:prSet>
      <dgm:spPr/>
    </dgm:pt>
    <dgm:pt modelId="{3B9D189F-3DD9-F441-9D64-222893C28A99}" type="pres">
      <dgm:prSet presAssocID="{00BA3E18-A5E2-9140-B854-8729D59638C7}" presName="descendantText" presStyleLbl="alignAccFollowNode1" presStyleIdx="2" presStyleCnt="5">
        <dgm:presLayoutVars>
          <dgm:bulletEnabled val="1"/>
        </dgm:presLayoutVars>
      </dgm:prSet>
      <dgm:spPr/>
    </dgm:pt>
    <dgm:pt modelId="{40997272-A830-194B-882E-4ABBACD8FFE0}" type="pres">
      <dgm:prSet presAssocID="{B1A7360D-8795-2F4E-ABEF-D0EA3753B07E}" presName="sp" presStyleCnt="0"/>
      <dgm:spPr/>
    </dgm:pt>
    <dgm:pt modelId="{77967253-8A62-1F43-82E0-487CE12A8000}" type="pres">
      <dgm:prSet presAssocID="{E8E95C23-E752-394B-B9B6-2A78136193D2}" presName="linNode" presStyleCnt="0"/>
      <dgm:spPr/>
    </dgm:pt>
    <dgm:pt modelId="{281E2A25-90C3-B34C-A297-12C5A844A3B5}" type="pres">
      <dgm:prSet presAssocID="{E8E95C23-E752-394B-B9B6-2A78136193D2}" presName="parentText" presStyleLbl="node1" presStyleIdx="3" presStyleCnt="5">
        <dgm:presLayoutVars>
          <dgm:chMax val="1"/>
          <dgm:bulletEnabled val="1"/>
        </dgm:presLayoutVars>
      </dgm:prSet>
      <dgm:spPr/>
    </dgm:pt>
    <dgm:pt modelId="{9CAF9328-8181-094B-BCE0-6AEE18A35D2B}" type="pres">
      <dgm:prSet presAssocID="{E8E95C23-E752-394B-B9B6-2A78136193D2}" presName="descendantText" presStyleLbl="alignAccFollowNode1" presStyleIdx="3" presStyleCnt="5">
        <dgm:presLayoutVars>
          <dgm:bulletEnabled val="1"/>
        </dgm:presLayoutVars>
      </dgm:prSet>
      <dgm:spPr/>
    </dgm:pt>
    <dgm:pt modelId="{100C88EE-B77A-6747-890F-DC850E5E29F5}" type="pres">
      <dgm:prSet presAssocID="{942B23F3-0336-EF48-855C-CED43D6F351D}" presName="sp" presStyleCnt="0"/>
      <dgm:spPr/>
    </dgm:pt>
    <dgm:pt modelId="{F3774EF1-64E2-B644-BA3F-813F19239434}" type="pres">
      <dgm:prSet presAssocID="{62AA7A32-4FF0-F140-8295-9C0D8BC2E055}" presName="linNode" presStyleCnt="0"/>
      <dgm:spPr/>
    </dgm:pt>
    <dgm:pt modelId="{1B0A1D01-A26E-5047-82F5-B24761436584}" type="pres">
      <dgm:prSet presAssocID="{62AA7A32-4FF0-F140-8295-9C0D8BC2E055}" presName="parentText" presStyleLbl="node1" presStyleIdx="4" presStyleCnt="5">
        <dgm:presLayoutVars>
          <dgm:chMax val="1"/>
          <dgm:bulletEnabled val="1"/>
        </dgm:presLayoutVars>
      </dgm:prSet>
      <dgm:spPr/>
    </dgm:pt>
    <dgm:pt modelId="{70F9837B-3AEF-2A41-A9A0-641CA11022F8}" type="pres">
      <dgm:prSet presAssocID="{62AA7A32-4FF0-F140-8295-9C0D8BC2E055}" presName="descendantText" presStyleLbl="alignAccFollowNode1" presStyleIdx="4" presStyleCnt="5">
        <dgm:presLayoutVars>
          <dgm:bulletEnabled val="1"/>
        </dgm:presLayoutVars>
      </dgm:prSet>
      <dgm:spPr/>
    </dgm:pt>
  </dgm:ptLst>
  <dgm:cxnLst>
    <dgm:cxn modelId="{828A4C03-E732-D745-8DAA-988C980C0365}" srcId="{33175CCB-1C8B-1C44-8A2A-276D69ED11D2}" destId="{8196662A-287F-234F-A077-9224702B5B77}" srcOrd="0" destOrd="0" parTransId="{FD4FE526-268F-0640-B0A0-18A1ACB0B79D}" sibTransId="{49A876DD-27C1-1B4F-8F51-F0CA54132F9D}"/>
    <dgm:cxn modelId="{BA537630-164D-834D-AE0C-0AC76466161E}" type="presOf" srcId="{2E7B7787-BF7C-304D-9F38-1C0AB771DD8B}" destId="{3B9D189F-3DD9-F441-9D64-222893C28A99}" srcOrd="0" destOrd="0" presId="urn:microsoft.com/office/officeart/2005/8/layout/vList5"/>
    <dgm:cxn modelId="{31B50A32-EC4F-8844-BA3B-BC73A1619398}" type="presOf" srcId="{4B2E657B-369F-0340-A4FA-DB0A9B7475D3}" destId="{70F9837B-3AEF-2A41-A9A0-641CA11022F8}" srcOrd="0" destOrd="0" presId="urn:microsoft.com/office/officeart/2005/8/layout/vList5"/>
    <dgm:cxn modelId="{0D2FE133-4047-CC4A-8052-8989028EEF4F}" type="presOf" srcId="{00BA3E18-A5E2-9140-B854-8729D59638C7}" destId="{9959D325-8390-B94E-B5E8-7D41491FFA18}" srcOrd="0" destOrd="0" presId="urn:microsoft.com/office/officeart/2005/8/layout/vList5"/>
    <dgm:cxn modelId="{B0622C39-2D28-5F45-8734-A8F76BEC854C}" srcId="{5B0BFAD2-A999-3B41-82A1-CDF4A6E3F1DA}" destId="{62AA7A32-4FF0-F140-8295-9C0D8BC2E055}" srcOrd="4" destOrd="0" parTransId="{8DFB1EB2-91BC-204D-9AC4-781A4AC8DB36}" sibTransId="{1AFA3106-EA20-EE48-8F24-5ADDD6992C0D}"/>
    <dgm:cxn modelId="{582D2C57-E965-5449-A37A-5D6E240B338D}" srcId="{5B0BFAD2-A999-3B41-82A1-CDF4A6E3F1DA}" destId="{33175CCB-1C8B-1C44-8A2A-276D69ED11D2}" srcOrd="1" destOrd="0" parTransId="{B08A0E9C-9296-1743-94E3-855E41A5EBC1}" sibTransId="{46CD5F3F-16F8-1443-AC0A-CECBDA2B0AE3}"/>
    <dgm:cxn modelId="{0F20975E-9537-5D48-AAAD-BC42BAE3775F}" srcId="{E8E95C23-E752-394B-B9B6-2A78136193D2}" destId="{2EE28272-E03F-FE41-917F-9CFA55EACE13}" srcOrd="0" destOrd="0" parTransId="{740DBB5B-4558-1D49-BF1C-A80AF8347FFC}" sibTransId="{29ED9F5E-5C5D-5643-9068-BE418195EE75}"/>
    <dgm:cxn modelId="{10A1AB69-CCE8-C34A-960F-A7FAB230F645}" type="presOf" srcId="{F0B52F86-83AF-D945-9E33-5773BE9861C5}" destId="{4E27847A-2775-6A43-AA5A-C458CA170E66}" srcOrd="0" destOrd="0" presId="urn:microsoft.com/office/officeart/2005/8/layout/vList5"/>
    <dgm:cxn modelId="{8D42D76F-F7D9-2B46-A6F5-C33A94C04EF9}" type="presOf" srcId="{E8E95C23-E752-394B-B9B6-2A78136193D2}" destId="{281E2A25-90C3-B34C-A297-12C5A844A3B5}" srcOrd="0" destOrd="0" presId="urn:microsoft.com/office/officeart/2005/8/layout/vList5"/>
    <dgm:cxn modelId="{F00B6473-3D4B-0148-8EBC-371D156858D6}" type="presOf" srcId="{62AA7A32-4FF0-F140-8295-9C0D8BC2E055}" destId="{1B0A1D01-A26E-5047-82F5-B24761436584}" srcOrd="0" destOrd="0" presId="urn:microsoft.com/office/officeart/2005/8/layout/vList5"/>
    <dgm:cxn modelId="{DFBF277E-6F99-6645-8F0A-BD13C832023D}" srcId="{00BA3E18-A5E2-9140-B854-8729D59638C7}" destId="{2E7B7787-BF7C-304D-9F38-1C0AB771DD8B}" srcOrd="0" destOrd="0" parTransId="{A334A644-A3B5-3D4E-B13B-652835867506}" sibTransId="{04281417-8E0B-7B4A-BAAD-04D840ADADFA}"/>
    <dgm:cxn modelId="{16E8EA84-BDCC-AE4F-8056-314495F340FF}" type="presOf" srcId="{33175CCB-1C8B-1C44-8A2A-276D69ED11D2}" destId="{FB23362C-8FBC-FB44-B9DA-C9CF74B8C6EF}" srcOrd="0" destOrd="0" presId="urn:microsoft.com/office/officeart/2005/8/layout/vList5"/>
    <dgm:cxn modelId="{BB458585-3487-324B-BC26-4B592CCA8421}" type="presOf" srcId="{2EE28272-E03F-FE41-917F-9CFA55EACE13}" destId="{9CAF9328-8181-094B-BCE0-6AEE18A35D2B}" srcOrd="0" destOrd="0" presId="urn:microsoft.com/office/officeart/2005/8/layout/vList5"/>
    <dgm:cxn modelId="{32E6A391-DF8E-FC4A-A977-034CE6798353}" srcId="{5B0BFAD2-A999-3B41-82A1-CDF4A6E3F1DA}" destId="{1752099A-5FA7-5B42-9954-CCC2DC540A73}" srcOrd="0" destOrd="0" parTransId="{CC389160-5C04-7C47-84BB-6A6ECC6FDC27}" sibTransId="{D82E5EC9-D48F-7543-B907-FBA1F99EA9C6}"/>
    <dgm:cxn modelId="{7C77879C-9E36-5149-A4ED-88AE907A04A0}" srcId="{5B0BFAD2-A999-3B41-82A1-CDF4A6E3F1DA}" destId="{E8E95C23-E752-394B-B9B6-2A78136193D2}" srcOrd="3" destOrd="0" parTransId="{ED700D69-B714-D848-B11F-C0F1AF3BB08B}" sibTransId="{942B23F3-0336-EF48-855C-CED43D6F351D}"/>
    <dgm:cxn modelId="{7015A5BE-65A0-B042-9AEA-1950D99A18DE}" type="presOf" srcId="{5B0BFAD2-A999-3B41-82A1-CDF4A6E3F1DA}" destId="{A0E176CC-9FE7-744B-A753-6F99DA03FD93}" srcOrd="0" destOrd="0" presId="urn:microsoft.com/office/officeart/2005/8/layout/vList5"/>
    <dgm:cxn modelId="{371237C0-BE7E-8A49-9299-8BCDD0BCF4F7}" type="presOf" srcId="{8196662A-287F-234F-A077-9224702B5B77}" destId="{C6EE18F5-D4BB-2847-9241-8FA85CBCDC58}" srcOrd="0" destOrd="0" presId="urn:microsoft.com/office/officeart/2005/8/layout/vList5"/>
    <dgm:cxn modelId="{BF174BC3-8114-EC4B-A61E-97D026D3E968}" srcId="{1752099A-5FA7-5B42-9954-CCC2DC540A73}" destId="{F0B52F86-83AF-D945-9E33-5773BE9861C5}" srcOrd="0" destOrd="0" parTransId="{AF3F40A8-F199-A743-B561-4B35277591F2}" sibTransId="{63B25EA5-4CAA-1644-A186-15A59E30F5A2}"/>
    <dgm:cxn modelId="{B957A7DC-650B-C94C-8B39-E92F8414A798}" srcId="{5B0BFAD2-A999-3B41-82A1-CDF4A6E3F1DA}" destId="{00BA3E18-A5E2-9140-B854-8729D59638C7}" srcOrd="2" destOrd="0" parTransId="{48001864-4104-1B4D-B203-28E8345F78A1}" sibTransId="{B1A7360D-8795-2F4E-ABEF-D0EA3753B07E}"/>
    <dgm:cxn modelId="{E20EC5DC-392B-C344-AB7E-98E8B5A0D9CD}" type="presOf" srcId="{1752099A-5FA7-5B42-9954-CCC2DC540A73}" destId="{2D644AA8-B101-AB42-81EB-2D42B53CA4E5}" srcOrd="0" destOrd="0" presId="urn:microsoft.com/office/officeart/2005/8/layout/vList5"/>
    <dgm:cxn modelId="{8E1EE1F8-796C-8A44-BE48-D86658D44C36}" srcId="{62AA7A32-4FF0-F140-8295-9C0D8BC2E055}" destId="{4B2E657B-369F-0340-A4FA-DB0A9B7475D3}" srcOrd="0" destOrd="0" parTransId="{F4DF2EC7-FFA4-E74D-88F9-1732FB52DE89}" sibTransId="{72F5F51D-1D18-6645-B941-D23B269F3493}"/>
    <dgm:cxn modelId="{019C520C-8920-B545-BDF6-07E96BA46992}" type="presParOf" srcId="{A0E176CC-9FE7-744B-A753-6F99DA03FD93}" destId="{8EA2BFF6-D834-9947-BB29-93B2B4171107}" srcOrd="0" destOrd="0" presId="urn:microsoft.com/office/officeart/2005/8/layout/vList5"/>
    <dgm:cxn modelId="{7C1538D5-B646-AA47-B88E-9B9692491E0A}" type="presParOf" srcId="{8EA2BFF6-D834-9947-BB29-93B2B4171107}" destId="{2D644AA8-B101-AB42-81EB-2D42B53CA4E5}" srcOrd="0" destOrd="0" presId="urn:microsoft.com/office/officeart/2005/8/layout/vList5"/>
    <dgm:cxn modelId="{F43F4813-2C23-DB41-80A3-48396222FC6B}" type="presParOf" srcId="{8EA2BFF6-D834-9947-BB29-93B2B4171107}" destId="{4E27847A-2775-6A43-AA5A-C458CA170E66}" srcOrd="1" destOrd="0" presId="urn:microsoft.com/office/officeart/2005/8/layout/vList5"/>
    <dgm:cxn modelId="{6C85923A-BF35-044E-B7AC-7BFEA80E6AA8}" type="presParOf" srcId="{A0E176CC-9FE7-744B-A753-6F99DA03FD93}" destId="{1486ABD6-6627-C044-8DB0-2ED410829741}" srcOrd="1" destOrd="0" presId="urn:microsoft.com/office/officeart/2005/8/layout/vList5"/>
    <dgm:cxn modelId="{69B21D5C-062A-924A-94C7-5FED0F5FA642}" type="presParOf" srcId="{A0E176CC-9FE7-744B-A753-6F99DA03FD93}" destId="{F555D0EF-55D4-D647-BB63-7F974DBFB296}" srcOrd="2" destOrd="0" presId="urn:microsoft.com/office/officeart/2005/8/layout/vList5"/>
    <dgm:cxn modelId="{D1ABEC8A-A686-FB4B-9DBA-36EEEE9020BA}" type="presParOf" srcId="{F555D0EF-55D4-D647-BB63-7F974DBFB296}" destId="{FB23362C-8FBC-FB44-B9DA-C9CF74B8C6EF}" srcOrd="0" destOrd="0" presId="urn:microsoft.com/office/officeart/2005/8/layout/vList5"/>
    <dgm:cxn modelId="{D940A201-6763-234B-BCF7-418ADE74F289}" type="presParOf" srcId="{F555D0EF-55D4-D647-BB63-7F974DBFB296}" destId="{C6EE18F5-D4BB-2847-9241-8FA85CBCDC58}" srcOrd="1" destOrd="0" presId="urn:microsoft.com/office/officeart/2005/8/layout/vList5"/>
    <dgm:cxn modelId="{A364C5A6-4650-DC41-9178-DC8ACEC23404}" type="presParOf" srcId="{A0E176CC-9FE7-744B-A753-6F99DA03FD93}" destId="{9EB55AF6-74A0-0B46-988B-28AFA38BEFFA}" srcOrd="3" destOrd="0" presId="urn:microsoft.com/office/officeart/2005/8/layout/vList5"/>
    <dgm:cxn modelId="{789C5D0F-5FCC-8B4D-B968-4AB76C6A7520}" type="presParOf" srcId="{A0E176CC-9FE7-744B-A753-6F99DA03FD93}" destId="{62891214-9832-4C44-B9AC-1AD0B49A2609}" srcOrd="4" destOrd="0" presId="urn:microsoft.com/office/officeart/2005/8/layout/vList5"/>
    <dgm:cxn modelId="{143D6E6E-5DD7-B545-9270-044F733BA0AB}" type="presParOf" srcId="{62891214-9832-4C44-B9AC-1AD0B49A2609}" destId="{9959D325-8390-B94E-B5E8-7D41491FFA18}" srcOrd="0" destOrd="0" presId="urn:microsoft.com/office/officeart/2005/8/layout/vList5"/>
    <dgm:cxn modelId="{182C177D-D3F8-CA4F-8546-3C716CDB6BE1}" type="presParOf" srcId="{62891214-9832-4C44-B9AC-1AD0B49A2609}" destId="{3B9D189F-3DD9-F441-9D64-222893C28A99}" srcOrd="1" destOrd="0" presId="urn:microsoft.com/office/officeart/2005/8/layout/vList5"/>
    <dgm:cxn modelId="{C2AA0645-8AF7-3642-92FE-8206453B7CC5}" type="presParOf" srcId="{A0E176CC-9FE7-744B-A753-6F99DA03FD93}" destId="{40997272-A830-194B-882E-4ABBACD8FFE0}" srcOrd="5" destOrd="0" presId="urn:microsoft.com/office/officeart/2005/8/layout/vList5"/>
    <dgm:cxn modelId="{A28C40E5-B929-5F47-BB95-7F24AE4F79C3}" type="presParOf" srcId="{A0E176CC-9FE7-744B-A753-6F99DA03FD93}" destId="{77967253-8A62-1F43-82E0-487CE12A8000}" srcOrd="6" destOrd="0" presId="urn:microsoft.com/office/officeart/2005/8/layout/vList5"/>
    <dgm:cxn modelId="{C7178BBB-DE82-9F4E-8CAA-93FA7C327841}" type="presParOf" srcId="{77967253-8A62-1F43-82E0-487CE12A8000}" destId="{281E2A25-90C3-B34C-A297-12C5A844A3B5}" srcOrd="0" destOrd="0" presId="urn:microsoft.com/office/officeart/2005/8/layout/vList5"/>
    <dgm:cxn modelId="{892AAD0C-17BC-DC4D-ADD4-3095660A94C6}" type="presParOf" srcId="{77967253-8A62-1F43-82E0-487CE12A8000}" destId="{9CAF9328-8181-094B-BCE0-6AEE18A35D2B}" srcOrd="1" destOrd="0" presId="urn:microsoft.com/office/officeart/2005/8/layout/vList5"/>
    <dgm:cxn modelId="{8FD88E05-14E5-754D-BEE7-8B0F6E65FEED}" type="presParOf" srcId="{A0E176CC-9FE7-744B-A753-6F99DA03FD93}" destId="{100C88EE-B77A-6747-890F-DC850E5E29F5}" srcOrd="7" destOrd="0" presId="urn:microsoft.com/office/officeart/2005/8/layout/vList5"/>
    <dgm:cxn modelId="{3A91A676-E307-EA4B-AB4C-BC3FF2504872}" type="presParOf" srcId="{A0E176CC-9FE7-744B-A753-6F99DA03FD93}" destId="{F3774EF1-64E2-B644-BA3F-813F19239434}" srcOrd="8" destOrd="0" presId="urn:microsoft.com/office/officeart/2005/8/layout/vList5"/>
    <dgm:cxn modelId="{324E91C9-328F-004A-85C2-9FD70C84A77E}" type="presParOf" srcId="{F3774EF1-64E2-B644-BA3F-813F19239434}" destId="{1B0A1D01-A26E-5047-82F5-B24761436584}" srcOrd="0" destOrd="0" presId="urn:microsoft.com/office/officeart/2005/8/layout/vList5"/>
    <dgm:cxn modelId="{3EFD3B6D-0E99-EF46-B070-AB50A58074C9}" type="presParOf" srcId="{F3774EF1-64E2-B644-BA3F-813F19239434}" destId="{70F9837B-3AEF-2A41-A9A0-641CA11022F8}"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B0BFAD2-A999-3B41-82A1-CDF4A6E3F1DA}" type="doc">
      <dgm:prSet loTypeId="urn:microsoft.com/office/officeart/2005/8/layout/default"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400" b="1" dirty="0"/>
            <a:t>١- حملات إعلانية تحتوي رسائل مسيئة أو غير حساسة ثقافيًا</a:t>
          </a:r>
          <a:endParaRPr lang="en-GB" sz="2400" b="1" dirty="0"/>
        </a:p>
      </dgm:t>
    </dgm:pt>
    <dgm:pt modelId="{CC389160-5C04-7C47-84BB-6A6ECC6FDC27}" type="parTrans" cxnId="{32E6A391-DF8E-FC4A-A977-034CE6798353}">
      <dgm:prSet/>
      <dgm:spPr/>
      <dgm:t>
        <a:bodyPr/>
        <a:lstStyle/>
        <a:p>
          <a:pPr algn="r" rtl="1"/>
          <a:endParaRPr lang="en-GB" sz="2400" b="1"/>
        </a:p>
      </dgm:t>
    </dgm:pt>
    <dgm:pt modelId="{D82E5EC9-D48F-7543-B907-FBA1F99EA9C6}" type="sibTrans" cxnId="{32E6A391-DF8E-FC4A-A977-034CE6798353}">
      <dgm:prSet custT="1"/>
      <dgm:spPr/>
      <dgm:t>
        <a:bodyPr/>
        <a:lstStyle/>
        <a:p>
          <a:pPr algn="r" rtl="1"/>
          <a:endParaRPr lang="en-GB" sz="2400" b="1"/>
        </a:p>
      </dgm:t>
    </dgm:pt>
    <dgm:pt modelId="{33175CCB-1C8B-1C44-8A2A-276D69ED11D2}">
      <dgm:prSet phldrT="[Text]" custT="1"/>
      <dgm:spPr/>
      <dgm:t>
        <a:bodyPr/>
        <a:lstStyle/>
        <a:p>
          <a:pPr algn="r" rtl="1">
            <a:buFont typeface="Arial" panose="020B0604020202020204" pitchFamily="34" charset="0"/>
            <a:buChar char="•"/>
          </a:pPr>
          <a:r>
            <a:rPr lang="ar-SA" sz="2400" b="1" dirty="0"/>
            <a:t>٢- استخدام صور أو رموز لها دلالات اجتماعية أو سياسية حساسة</a:t>
          </a:r>
          <a:endParaRPr lang="en-GB" sz="2400" b="1" dirty="0"/>
        </a:p>
      </dgm:t>
    </dgm:pt>
    <dgm:pt modelId="{B08A0E9C-9296-1743-94E3-855E41A5EBC1}" type="parTrans" cxnId="{582D2C57-E965-5449-A37A-5D6E240B338D}">
      <dgm:prSet/>
      <dgm:spPr/>
      <dgm:t>
        <a:bodyPr/>
        <a:lstStyle/>
        <a:p>
          <a:pPr algn="r" rtl="1"/>
          <a:endParaRPr lang="en-GB" sz="2400" b="1"/>
        </a:p>
      </dgm:t>
    </dgm:pt>
    <dgm:pt modelId="{46CD5F3F-16F8-1443-AC0A-CECBDA2B0AE3}" type="sibTrans" cxnId="{582D2C57-E965-5449-A37A-5D6E240B338D}">
      <dgm:prSet custT="1"/>
      <dgm:spPr/>
      <dgm:t>
        <a:bodyPr/>
        <a:lstStyle/>
        <a:p>
          <a:pPr algn="r" rtl="1"/>
          <a:endParaRPr lang="en-GB" sz="2400" b="1"/>
        </a:p>
      </dgm:t>
    </dgm:pt>
    <dgm:pt modelId="{00BA3E18-A5E2-9140-B854-8729D59638C7}">
      <dgm:prSet phldrT="[Text]" custT="1"/>
      <dgm:spPr/>
      <dgm:t>
        <a:bodyPr/>
        <a:lstStyle/>
        <a:p>
          <a:pPr algn="r" rtl="1">
            <a:buFont typeface="Arial" panose="020B0604020202020204" pitchFamily="34" charset="0"/>
            <a:buChar char="•"/>
          </a:pPr>
          <a:r>
            <a:rPr lang="ar-SA" sz="2400" b="1" dirty="0"/>
            <a:t>٣- عدم اختبار الرسالة التسويقية على فئات مختلفة من الجمهور</a:t>
          </a:r>
          <a:endParaRPr lang="en-GB" sz="2400" b="1" dirty="0"/>
        </a:p>
      </dgm:t>
    </dgm:pt>
    <dgm:pt modelId="{48001864-4104-1B4D-B203-28E8345F78A1}" type="parTrans" cxnId="{B957A7DC-650B-C94C-8B39-E92F8414A798}">
      <dgm:prSet/>
      <dgm:spPr/>
      <dgm:t>
        <a:bodyPr/>
        <a:lstStyle/>
        <a:p>
          <a:pPr algn="r" rtl="1"/>
          <a:endParaRPr lang="en-GB" sz="2400" b="1"/>
        </a:p>
      </dgm:t>
    </dgm:pt>
    <dgm:pt modelId="{B1A7360D-8795-2F4E-ABEF-D0EA3753B07E}" type="sibTrans" cxnId="{B957A7DC-650B-C94C-8B39-E92F8414A798}">
      <dgm:prSet custT="1"/>
      <dgm:spPr/>
      <dgm:t>
        <a:bodyPr/>
        <a:lstStyle/>
        <a:p>
          <a:pPr algn="r" rtl="1"/>
          <a:endParaRPr lang="en-GB" sz="2400" b="1"/>
        </a:p>
      </dgm:t>
    </dgm:pt>
    <dgm:pt modelId="{E8E95C23-E752-394B-B9B6-2A78136193D2}">
      <dgm:prSet phldrT="[Text]" custT="1"/>
      <dgm:spPr/>
      <dgm:t>
        <a:bodyPr/>
        <a:lstStyle/>
        <a:p>
          <a:pPr algn="r" rtl="1">
            <a:buFont typeface="Arial" panose="020B0604020202020204" pitchFamily="34" charset="0"/>
            <a:buChar char="•"/>
          </a:pPr>
          <a:r>
            <a:rPr lang="ar-SA" sz="2400" b="1" dirty="0"/>
            <a:t>٤- التفاعل العشوائي أو الارتجالي على وسائل التواصل</a:t>
          </a:r>
          <a:endParaRPr lang="en-GB" sz="2400" b="1" dirty="0"/>
        </a:p>
      </dgm:t>
    </dgm:pt>
    <dgm:pt modelId="{ED700D69-B714-D848-B11F-C0F1AF3BB08B}" type="parTrans" cxnId="{7C77879C-9E36-5149-A4ED-88AE907A04A0}">
      <dgm:prSet/>
      <dgm:spPr/>
      <dgm:t>
        <a:bodyPr/>
        <a:lstStyle/>
        <a:p>
          <a:pPr algn="r" rtl="1"/>
          <a:endParaRPr lang="en-GB" sz="2400" b="1"/>
        </a:p>
      </dgm:t>
    </dgm:pt>
    <dgm:pt modelId="{942B23F3-0336-EF48-855C-CED43D6F351D}" type="sibTrans" cxnId="{7C77879C-9E36-5149-A4ED-88AE907A04A0}">
      <dgm:prSet custT="1"/>
      <dgm:spPr/>
      <dgm:t>
        <a:bodyPr/>
        <a:lstStyle/>
        <a:p>
          <a:pPr algn="r" rtl="1"/>
          <a:endParaRPr lang="en-GB" sz="2400" b="1"/>
        </a:p>
      </dgm:t>
    </dgm:pt>
    <dgm:pt modelId="{62AA7A32-4FF0-F140-8295-9C0D8BC2E055}">
      <dgm:prSet phldrT="[Text]" custT="1"/>
      <dgm:spPr/>
      <dgm:t>
        <a:bodyPr/>
        <a:lstStyle/>
        <a:p>
          <a:pPr algn="r" rtl="1">
            <a:buFont typeface="Arial" panose="020B0604020202020204" pitchFamily="34" charset="0"/>
            <a:buChar char="•"/>
          </a:pPr>
          <a:r>
            <a:rPr lang="ar-SA" sz="2400" b="1" dirty="0"/>
            <a:t>٥- تجاهل الشكاوى أو النقد الجماهيري</a:t>
          </a:r>
          <a:endParaRPr lang="en-GB" sz="2400" b="1" dirty="0"/>
        </a:p>
      </dgm:t>
    </dgm:pt>
    <dgm:pt modelId="{8DFB1EB2-91BC-204D-9AC4-781A4AC8DB36}" type="parTrans" cxnId="{B0622C39-2D28-5F45-8734-A8F76BEC854C}">
      <dgm:prSet/>
      <dgm:spPr/>
      <dgm:t>
        <a:bodyPr/>
        <a:lstStyle/>
        <a:p>
          <a:pPr algn="r" rtl="1"/>
          <a:endParaRPr lang="en-GB" sz="2400" b="1"/>
        </a:p>
      </dgm:t>
    </dgm:pt>
    <dgm:pt modelId="{1AFA3106-EA20-EE48-8F24-5ADDD6992C0D}" type="sibTrans" cxnId="{B0622C39-2D28-5F45-8734-A8F76BEC854C}">
      <dgm:prSet/>
      <dgm:spPr/>
      <dgm:t>
        <a:bodyPr/>
        <a:lstStyle/>
        <a:p>
          <a:pPr algn="r" rtl="1"/>
          <a:endParaRPr lang="en-GB" sz="2400" b="1"/>
        </a:p>
      </dgm:t>
    </dgm:pt>
    <dgm:pt modelId="{A759BBD2-ED72-9743-88C3-38D4DC50FAFA}">
      <dgm:prSet phldrT="[Text]" custT="1"/>
      <dgm:spPr/>
      <dgm:t>
        <a:bodyPr/>
        <a:lstStyle/>
        <a:p>
          <a:pPr algn="r" rtl="1">
            <a:buFont typeface="Arial" panose="020B0604020202020204" pitchFamily="34" charset="0"/>
            <a:buChar char="•"/>
          </a:pPr>
          <a:r>
            <a:rPr lang="ar-SA" sz="2400" b="1" dirty="0"/>
            <a:t>٦- غياب خطة استجابة للطوارئ داخل الفريق التسويقي</a:t>
          </a:r>
          <a:endParaRPr lang="en-GB" sz="2400" b="1" dirty="0"/>
        </a:p>
      </dgm:t>
    </dgm:pt>
    <dgm:pt modelId="{7E40F7F3-00F7-6641-BBE0-5D059625DD9E}" type="parTrans" cxnId="{27FAF7D3-9A00-B342-B0B3-CB0CB3C8E5B7}">
      <dgm:prSet/>
      <dgm:spPr/>
      <dgm:t>
        <a:bodyPr/>
        <a:lstStyle/>
        <a:p>
          <a:pPr algn="r"/>
          <a:endParaRPr lang="en-GB" sz="1600" b="1"/>
        </a:p>
      </dgm:t>
    </dgm:pt>
    <dgm:pt modelId="{9A687194-1AE6-EC40-AFFB-C49CE94634F0}" type="sibTrans" cxnId="{27FAF7D3-9A00-B342-B0B3-CB0CB3C8E5B7}">
      <dgm:prSet/>
      <dgm:spPr/>
      <dgm:t>
        <a:bodyPr/>
        <a:lstStyle/>
        <a:p>
          <a:pPr algn="r"/>
          <a:endParaRPr lang="en-GB" sz="1600" b="1"/>
        </a:p>
      </dgm:t>
    </dgm:pt>
    <dgm:pt modelId="{A9BFA71E-5745-1242-9C49-AA1F4D40A6D4}">
      <dgm:prSet phldrT="[Text]" custT="1"/>
      <dgm:spPr/>
      <dgm:t>
        <a:bodyPr/>
        <a:lstStyle/>
        <a:p>
          <a:pPr algn="r" rtl="1">
            <a:buFont typeface="Arial" panose="020B0604020202020204" pitchFamily="34" charset="0"/>
            <a:buChar char="•"/>
          </a:pPr>
          <a:r>
            <a:rPr lang="ar-SA" sz="2400" b="1" dirty="0"/>
            <a:t>٧- تسريب معلومات أو لقطات غير رسمية من بيئة العمل</a:t>
          </a:r>
          <a:endParaRPr lang="en-GB" sz="2400" b="1" dirty="0"/>
        </a:p>
      </dgm:t>
    </dgm:pt>
    <dgm:pt modelId="{419784D6-93EB-8849-A7E1-FFAA7544F6EA}" type="parTrans" cxnId="{9E965C3D-68D6-8B44-AAB2-3978262BE28A}">
      <dgm:prSet/>
      <dgm:spPr/>
      <dgm:t>
        <a:bodyPr/>
        <a:lstStyle/>
        <a:p>
          <a:pPr algn="r"/>
          <a:endParaRPr lang="en-GB" sz="1600" b="1"/>
        </a:p>
      </dgm:t>
    </dgm:pt>
    <dgm:pt modelId="{EAF5EF8F-3F88-E64B-8C51-F68A05997AB0}" type="sibTrans" cxnId="{9E965C3D-68D6-8B44-AAB2-3978262BE28A}">
      <dgm:prSet/>
      <dgm:spPr/>
      <dgm:t>
        <a:bodyPr/>
        <a:lstStyle/>
        <a:p>
          <a:pPr algn="r"/>
          <a:endParaRPr lang="en-GB" sz="1600" b="1"/>
        </a:p>
      </dgm:t>
    </dgm:pt>
    <dgm:pt modelId="{976AFB2A-2FF9-B543-A89F-73FD979FE207}" type="pres">
      <dgm:prSet presAssocID="{5B0BFAD2-A999-3B41-82A1-CDF4A6E3F1DA}" presName="diagram" presStyleCnt="0">
        <dgm:presLayoutVars>
          <dgm:dir val="rev"/>
          <dgm:resizeHandles val="exact"/>
        </dgm:presLayoutVars>
      </dgm:prSet>
      <dgm:spPr/>
    </dgm:pt>
    <dgm:pt modelId="{5E354E0F-0D7D-194A-9B09-7EF35076B66A}" type="pres">
      <dgm:prSet presAssocID="{1752099A-5FA7-5B42-9954-CCC2DC540A73}" presName="node" presStyleLbl="node1" presStyleIdx="0" presStyleCnt="7">
        <dgm:presLayoutVars>
          <dgm:bulletEnabled val="1"/>
        </dgm:presLayoutVars>
      </dgm:prSet>
      <dgm:spPr/>
    </dgm:pt>
    <dgm:pt modelId="{5E8F109B-7896-324B-9A33-56E3FBE12B75}" type="pres">
      <dgm:prSet presAssocID="{D82E5EC9-D48F-7543-B907-FBA1F99EA9C6}" presName="sibTrans" presStyleCnt="0"/>
      <dgm:spPr/>
    </dgm:pt>
    <dgm:pt modelId="{9A329CF7-F525-CF4E-B614-29FE49761BEF}" type="pres">
      <dgm:prSet presAssocID="{33175CCB-1C8B-1C44-8A2A-276D69ED11D2}" presName="node" presStyleLbl="node1" presStyleIdx="1" presStyleCnt="7">
        <dgm:presLayoutVars>
          <dgm:bulletEnabled val="1"/>
        </dgm:presLayoutVars>
      </dgm:prSet>
      <dgm:spPr/>
    </dgm:pt>
    <dgm:pt modelId="{428CF886-9A67-F54B-BD17-F662EF1A08F3}" type="pres">
      <dgm:prSet presAssocID="{46CD5F3F-16F8-1443-AC0A-CECBDA2B0AE3}" presName="sibTrans" presStyleCnt="0"/>
      <dgm:spPr/>
    </dgm:pt>
    <dgm:pt modelId="{C4921FAF-E17E-AC42-83CF-49F44FBB9F6F}" type="pres">
      <dgm:prSet presAssocID="{00BA3E18-A5E2-9140-B854-8729D59638C7}" presName="node" presStyleLbl="node1" presStyleIdx="2" presStyleCnt="7">
        <dgm:presLayoutVars>
          <dgm:bulletEnabled val="1"/>
        </dgm:presLayoutVars>
      </dgm:prSet>
      <dgm:spPr/>
    </dgm:pt>
    <dgm:pt modelId="{5CC3F423-362E-1C4F-B4AC-357A6DE515E3}" type="pres">
      <dgm:prSet presAssocID="{B1A7360D-8795-2F4E-ABEF-D0EA3753B07E}" presName="sibTrans" presStyleCnt="0"/>
      <dgm:spPr/>
    </dgm:pt>
    <dgm:pt modelId="{C089B9BE-4CE1-A84E-935A-B58CAF1A5AAD}" type="pres">
      <dgm:prSet presAssocID="{E8E95C23-E752-394B-B9B6-2A78136193D2}" presName="node" presStyleLbl="node1" presStyleIdx="3" presStyleCnt="7">
        <dgm:presLayoutVars>
          <dgm:bulletEnabled val="1"/>
        </dgm:presLayoutVars>
      </dgm:prSet>
      <dgm:spPr/>
    </dgm:pt>
    <dgm:pt modelId="{12D9FB55-3A8E-8649-A492-AB5D7CC3C1E6}" type="pres">
      <dgm:prSet presAssocID="{942B23F3-0336-EF48-855C-CED43D6F351D}" presName="sibTrans" presStyleCnt="0"/>
      <dgm:spPr/>
    </dgm:pt>
    <dgm:pt modelId="{A9D404A8-1402-804E-99EC-24A1879D55EC}" type="pres">
      <dgm:prSet presAssocID="{62AA7A32-4FF0-F140-8295-9C0D8BC2E055}" presName="node" presStyleLbl="node1" presStyleIdx="4" presStyleCnt="7">
        <dgm:presLayoutVars>
          <dgm:bulletEnabled val="1"/>
        </dgm:presLayoutVars>
      </dgm:prSet>
      <dgm:spPr/>
    </dgm:pt>
    <dgm:pt modelId="{A66EF319-9608-2C49-9386-59AFFD0BB9D6}" type="pres">
      <dgm:prSet presAssocID="{1AFA3106-EA20-EE48-8F24-5ADDD6992C0D}" presName="sibTrans" presStyleCnt="0"/>
      <dgm:spPr/>
    </dgm:pt>
    <dgm:pt modelId="{533704DE-1721-644B-9955-ED2930F408BC}" type="pres">
      <dgm:prSet presAssocID="{A759BBD2-ED72-9743-88C3-38D4DC50FAFA}" presName="node" presStyleLbl="node1" presStyleIdx="5" presStyleCnt="7">
        <dgm:presLayoutVars>
          <dgm:bulletEnabled val="1"/>
        </dgm:presLayoutVars>
      </dgm:prSet>
      <dgm:spPr/>
    </dgm:pt>
    <dgm:pt modelId="{715708A0-9941-324F-B3FB-6842FEE2F256}" type="pres">
      <dgm:prSet presAssocID="{9A687194-1AE6-EC40-AFFB-C49CE94634F0}" presName="sibTrans" presStyleCnt="0"/>
      <dgm:spPr/>
    </dgm:pt>
    <dgm:pt modelId="{944C883E-57A5-6648-AAE5-E1C37FCDEE17}" type="pres">
      <dgm:prSet presAssocID="{A9BFA71E-5745-1242-9C49-AA1F4D40A6D4}" presName="node" presStyleLbl="node1" presStyleIdx="6" presStyleCnt="7">
        <dgm:presLayoutVars>
          <dgm:bulletEnabled val="1"/>
        </dgm:presLayoutVars>
      </dgm:prSet>
      <dgm:spPr/>
    </dgm:pt>
  </dgm:ptLst>
  <dgm:cxnLst>
    <dgm:cxn modelId="{B0622C39-2D28-5F45-8734-A8F76BEC854C}" srcId="{5B0BFAD2-A999-3B41-82A1-CDF4A6E3F1DA}" destId="{62AA7A32-4FF0-F140-8295-9C0D8BC2E055}" srcOrd="4" destOrd="0" parTransId="{8DFB1EB2-91BC-204D-9AC4-781A4AC8DB36}" sibTransId="{1AFA3106-EA20-EE48-8F24-5ADDD6992C0D}"/>
    <dgm:cxn modelId="{9E965C3D-68D6-8B44-AAB2-3978262BE28A}" srcId="{5B0BFAD2-A999-3B41-82A1-CDF4A6E3F1DA}" destId="{A9BFA71E-5745-1242-9C49-AA1F4D40A6D4}" srcOrd="6" destOrd="0" parTransId="{419784D6-93EB-8849-A7E1-FFAA7544F6EA}" sibTransId="{EAF5EF8F-3F88-E64B-8C51-F68A05997AB0}"/>
    <dgm:cxn modelId="{F129D749-7D7F-344B-81C8-C5CC61ED6753}" type="presOf" srcId="{00BA3E18-A5E2-9140-B854-8729D59638C7}" destId="{C4921FAF-E17E-AC42-83CF-49F44FBB9F6F}" srcOrd="0" destOrd="0" presId="urn:microsoft.com/office/officeart/2005/8/layout/default"/>
    <dgm:cxn modelId="{582D2C57-E965-5449-A37A-5D6E240B338D}" srcId="{5B0BFAD2-A999-3B41-82A1-CDF4A6E3F1DA}" destId="{33175CCB-1C8B-1C44-8A2A-276D69ED11D2}" srcOrd="1" destOrd="0" parTransId="{B08A0E9C-9296-1743-94E3-855E41A5EBC1}" sibTransId="{46CD5F3F-16F8-1443-AC0A-CECBDA2B0AE3}"/>
    <dgm:cxn modelId="{2DD0AF79-AC6F-0B45-ADE7-57C9FEFB4D8A}" type="presOf" srcId="{5B0BFAD2-A999-3B41-82A1-CDF4A6E3F1DA}" destId="{976AFB2A-2FF9-B543-A89F-73FD979FE207}" srcOrd="0" destOrd="0" presId="urn:microsoft.com/office/officeart/2005/8/layout/default"/>
    <dgm:cxn modelId="{86C10D91-7F6B-6E43-BA06-479738B19E0D}" type="presOf" srcId="{A759BBD2-ED72-9743-88C3-38D4DC50FAFA}" destId="{533704DE-1721-644B-9955-ED2930F408BC}" srcOrd="0" destOrd="0" presId="urn:microsoft.com/office/officeart/2005/8/layout/default"/>
    <dgm:cxn modelId="{32E6A391-DF8E-FC4A-A977-034CE6798353}" srcId="{5B0BFAD2-A999-3B41-82A1-CDF4A6E3F1DA}" destId="{1752099A-5FA7-5B42-9954-CCC2DC540A73}" srcOrd="0" destOrd="0" parTransId="{CC389160-5C04-7C47-84BB-6A6ECC6FDC27}" sibTransId="{D82E5EC9-D48F-7543-B907-FBA1F99EA9C6}"/>
    <dgm:cxn modelId="{B0501B94-3638-FF47-A797-5A6500B1731C}" type="presOf" srcId="{E8E95C23-E752-394B-B9B6-2A78136193D2}" destId="{C089B9BE-4CE1-A84E-935A-B58CAF1A5AAD}" srcOrd="0" destOrd="0" presId="urn:microsoft.com/office/officeart/2005/8/layout/default"/>
    <dgm:cxn modelId="{7C77879C-9E36-5149-A4ED-88AE907A04A0}" srcId="{5B0BFAD2-A999-3B41-82A1-CDF4A6E3F1DA}" destId="{E8E95C23-E752-394B-B9B6-2A78136193D2}" srcOrd="3" destOrd="0" parTransId="{ED700D69-B714-D848-B11F-C0F1AF3BB08B}" sibTransId="{942B23F3-0336-EF48-855C-CED43D6F351D}"/>
    <dgm:cxn modelId="{CD36C8B0-9868-7346-8C7F-F834E82B37CB}" type="presOf" srcId="{62AA7A32-4FF0-F140-8295-9C0D8BC2E055}" destId="{A9D404A8-1402-804E-99EC-24A1879D55EC}" srcOrd="0" destOrd="0" presId="urn:microsoft.com/office/officeart/2005/8/layout/default"/>
    <dgm:cxn modelId="{CEDC12C0-9A7D-8948-91DD-9ED74028E40F}" type="presOf" srcId="{A9BFA71E-5745-1242-9C49-AA1F4D40A6D4}" destId="{944C883E-57A5-6648-AAE5-E1C37FCDEE17}" srcOrd="0" destOrd="0" presId="urn:microsoft.com/office/officeart/2005/8/layout/default"/>
    <dgm:cxn modelId="{27FAF7D3-9A00-B342-B0B3-CB0CB3C8E5B7}" srcId="{5B0BFAD2-A999-3B41-82A1-CDF4A6E3F1DA}" destId="{A759BBD2-ED72-9743-88C3-38D4DC50FAFA}" srcOrd="5" destOrd="0" parTransId="{7E40F7F3-00F7-6641-BBE0-5D059625DD9E}" sibTransId="{9A687194-1AE6-EC40-AFFB-C49CE94634F0}"/>
    <dgm:cxn modelId="{D15996DA-FB31-8946-88AB-D660FF1F1472}" type="presOf" srcId="{1752099A-5FA7-5B42-9954-CCC2DC540A73}" destId="{5E354E0F-0D7D-194A-9B09-7EF35076B66A}" srcOrd="0" destOrd="0" presId="urn:microsoft.com/office/officeart/2005/8/layout/default"/>
    <dgm:cxn modelId="{B957A7DC-650B-C94C-8B39-E92F8414A798}" srcId="{5B0BFAD2-A999-3B41-82A1-CDF4A6E3F1DA}" destId="{00BA3E18-A5E2-9140-B854-8729D59638C7}" srcOrd="2" destOrd="0" parTransId="{48001864-4104-1B4D-B203-28E8345F78A1}" sibTransId="{B1A7360D-8795-2F4E-ABEF-D0EA3753B07E}"/>
    <dgm:cxn modelId="{4F1801F2-1E70-B245-8813-1966F5F0D864}" type="presOf" srcId="{33175CCB-1C8B-1C44-8A2A-276D69ED11D2}" destId="{9A329CF7-F525-CF4E-B614-29FE49761BEF}" srcOrd="0" destOrd="0" presId="urn:microsoft.com/office/officeart/2005/8/layout/default"/>
    <dgm:cxn modelId="{5E66E6E8-0267-B34D-AFAF-127269E3CA82}" type="presParOf" srcId="{976AFB2A-2FF9-B543-A89F-73FD979FE207}" destId="{5E354E0F-0D7D-194A-9B09-7EF35076B66A}" srcOrd="0" destOrd="0" presId="urn:microsoft.com/office/officeart/2005/8/layout/default"/>
    <dgm:cxn modelId="{52DA8034-9AD8-DF40-9770-BA29FA3B54CA}" type="presParOf" srcId="{976AFB2A-2FF9-B543-A89F-73FD979FE207}" destId="{5E8F109B-7896-324B-9A33-56E3FBE12B75}" srcOrd="1" destOrd="0" presId="urn:microsoft.com/office/officeart/2005/8/layout/default"/>
    <dgm:cxn modelId="{C70F0B84-DFE9-B94D-AAED-F2A20038AC7C}" type="presParOf" srcId="{976AFB2A-2FF9-B543-A89F-73FD979FE207}" destId="{9A329CF7-F525-CF4E-B614-29FE49761BEF}" srcOrd="2" destOrd="0" presId="urn:microsoft.com/office/officeart/2005/8/layout/default"/>
    <dgm:cxn modelId="{C40C2996-F639-9C4D-8354-B932742825C5}" type="presParOf" srcId="{976AFB2A-2FF9-B543-A89F-73FD979FE207}" destId="{428CF886-9A67-F54B-BD17-F662EF1A08F3}" srcOrd="3" destOrd="0" presId="urn:microsoft.com/office/officeart/2005/8/layout/default"/>
    <dgm:cxn modelId="{BE445BD4-6133-6B48-AFAF-37033DC006F3}" type="presParOf" srcId="{976AFB2A-2FF9-B543-A89F-73FD979FE207}" destId="{C4921FAF-E17E-AC42-83CF-49F44FBB9F6F}" srcOrd="4" destOrd="0" presId="urn:microsoft.com/office/officeart/2005/8/layout/default"/>
    <dgm:cxn modelId="{5E6F0B62-B298-3342-A261-190FB279E05C}" type="presParOf" srcId="{976AFB2A-2FF9-B543-A89F-73FD979FE207}" destId="{5CC3F423-362E-1C4F-B4AC-357A6DE515E3}" srcOrd="5" destOrd="0" presId="urn:microsoft.com/office/officeart/2005/8/layout/default"/>
    <dgm:cxn modelId="{31002853-D43E-B748-B4DE-150E817F3837}" type="presParOf" srcId="{976AFB2A-2FF9-B543-A89F-73FD979FE207}" destId="{C089B9BE-4CE1-A84E-935A-B58CAF1A5AAD}" srcOrd="6" destOrd="0" presId="urn:microsoft.com/office/officeart/2005/8/layout/default"/>
    <dgm:cxn modelId="{B97F2ECC-FA35-F349-AD87-0610A2516080}" type="presParOf" srcId="{976AFB2A-2FF9-B543-A89F-73FD979FE207}" destId="{12D9FB55-3A8E-8649-A492-AB5D7CC3C1E6}" srcOrd="7" destOrd="0" presId="urn:microsoft.com/office/officeart/2005/8/layout/default"/>
    <dgm:cxn modelId="{4CE4698B-E473-8A44-9E6C-50B369F6DF98}" type="presParOf" srcId="{976AFB2A-2FF9-B543-A89F-73FD979FE207}" destId="{A9D404A8-1402-804E-99EC-24A1879D55EC}" srcOrd="8" destOrd="0" presId="urn:microsoft.com/office/officeart/2005/8/layout/default"/>
    <dgm:cxn modelId="{C24607CA-7782-E54B-B3FF-0C547342B7F9}" type="presParOf" srcId="{976AFB2A-2FF9-B543-A89F-73FD979FE207}" destId="{A66EF319-9608-2C49-9386-59AFFD0BB9D6}" srcOrd="9" destOrd="0" presId="urn:microsoft.com/office/officeart/2005/8/layout/default"/>
    <dgm:cxn modelId="{0002C92F-CC76-E040-BEED-0675A4DCC45C}" type="presParOf" srcId="{976AFB2A-2FF9-B543-A89F-73FD979FE207}" destId="{533704DE-1721-644B-9955-ED2930F408BC}" srcOrd="10" destOrd="0" presId="urn:microsoft.com/office/officeart/2005/8/layout/default"/>
    <dgm:cxn modelId="{5D18748B-D0C1-F74B-ACE7-F8E697080951}" type="presParOf" srcId="{976AFB2A-2FF9-B543-A89F-73FD979FE207}" destId="{715708A0-9941-324F-B3FB-6842FEE2F256}" srcOrd="11" destOrd="0" presId="urn:microsoft.com/office/officeart/2005/8/layout/default"/>
    <dgm:cxn modelId="{E346086C-3726-F148-9F5B-0A955EA15D5F}" type="presParOf" srcId="{976AFB2A-2FF9-B543-A89F-73FD979FE207}" destId="{944C883E-57A5-6648-AAE5-E1C37FCDEE17}" srcOrd="1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C59F2C5-80E2-AD4A-AD85-54DDF7E1F903}" type="doc">
      <dgm:prSet loTypeId="urn:microsoft.com/office/officeart/2005/8/layout/hierarchy4" loCatId="process" qsTypeId="urn:microsoft.com/office/officeart/2005/8/quickstyle/simple1" qsCatId="simple" csTypeId="urn:microsoft.com/office/officeart/2005/8/colors/accent1_2" csCatId="accent1" phldr="1"/>
      <dgm:spPr/>
      <dgm:t>
        <a:bodyPr/>
        <a:lstStyle/>
        <a:p>
          <a:endParaRPr lang="en-GB"/>
        </a:p>
      </dgm:t>
    </dgm:pt>
    <dgm:pt modelId="{CE204DBC-4615-A74D-91B7-BCE007B1DB25}">
      <dgm:prSet phldrT="[Text]" custT="1"/>
      <dgm:spPr/>
      <dgm:t>
        <a:bodyPr/>
        <a:lstStyle/>
        <a:p>
          <a:pPr>
            <a:buNone/>
          </a:pPr>
          <a:r>
            <a:rPr lang="ar-SA" sz="2400" b="1" dirty="0"/>
            <a:t>إطلاق إعلان دون اختباره على عينة متنوعة من الجمهور</a:t>
          </a:r>
          <a:endParaRPr lang="en-GB" sz="2400" b="1" dirty="0"/>
        </a:p>
      </dgm:t>
    </dgm:pt>
    <dgm:pt modelId="{CE46104E-4832-BC4A-A17F-E27AB50406B9}" type="parTrans" cxnId="{AA1E75FC-7AA1-8F44-BC7A-52371E3AA92F}">
      <dgm:prSet/>
      <dgm:spPr/>
      <dgm:t>
        <a:bodyPr/>
        <a:lstStyle/>
        <a:p>
          <a:endParaRPr lang="en-GB" sz="2400" b="1"/>
        </a:p>
      </dgm:t>
    </dgm:pt>
    <dgm:pt modelId="{129EF210-9901-FB4E-91C7-7108A5A2834A}" type="sibTrans" cxnId="{AA1E75FC-7AA1-8F44-BC7A-52371E3AA92F}">
      <dgm:prSet/>
      <dgm:spPr/>
      <dgm:t>
        <a:bodyPr/>
        <a:lstStyle/>
        <a:p>
          <a:endParaRPr lang="en-GB" sz="2400" b="1"/>
        </a:p>
      </dgm:t>
    </dgm:pt>
    <dgm:pt modelId="{64964D88-FD86-174D-914C-CE8F8A1F66C9}">
      <dgm:prSet phldrT="[Text]" custT="1"/>
      <dgm:spPr/>
      <dgm:t>
        <a:bodyPr/>
        <a:lstStyle/>
        <a:p>
          <a:pPr>
            <a:buNone/>
          </a:pPr>
          <a:r>
            <a:rPr lang="ar-SA" sz="2400" b="1" dirty="0"/>
            <a:t>استخدام نغمة فكاهية أو ساخرة في مواقف غير مناسبة</a:t>
          </a:r>
          <a:endParaRPr lang="en-GB" sz="2400" b="1" dirty="0"/>
        </a:p>
      </dgm:t>
    </dgm:pt>
    <dgm:pt modelId="{459F20D8-5C45-1F4A-BAB0-155BA4F90975}" type="parTrans" cxnId="{5304BF6C-C428-7D47-9FA6-D3B285290D67}">
      <dgm:prSet/>
      <dgm:spPr/>
      <dgm:t>
        <a:bodyPr/>
        <a:lstStyle/>
        <a:p>
          <a:endParaRPr lang="en-GB" sz="2400" b="1"/>
        </a:p>
      </dgm:t>
    </dgm:pt>
    <dgm:pt modelId="{9BF74076-8E0B-C04A-807E-DEEC74D4C8C6}" type="sibTrans" cxnId="{5304BF6C-C428-7D47-9FA6-D3B285290D67}">
      <dgm:prSet/>
      <dgm:spPr/>
      <dgm:t>
        <a:bodyPr/>
        <a:lstStyle/>
        <a:p>
          <a:endParaRPr lang="en-GB" sz="2400" b="1"/>
        </a:p>
      </dgm:t>
    </dgm:pt>
    <dgm:pt modelId="{F7EA539D-FC05-1540-AD9A-EE773CE2F5DE}">
      <dgm:prSet phldrT="[Text]" custT="1"/>
      <dgm:spPr/>
      <dgm:t>
        <a:bodyPr/>
        <a:lstStyle/>
        <a:p>
          <a:pPr>
            <a:buNone/>
          </a:pPr>
          <a:r>
            <a:rPr lang="ar-SA" sz="2400" b="1" dirty="0"/>
            <a:t>الربط بين المنتج وقضايا سياسية أو دينية دون دراسة</a:t>
          </a:r>
          <a:endParaRPr lang="en-GB" sz="2400" b="1" dirty="0"/>
        </a:p>
      </dgm:t>
    </dgm:pt>
    <dgm:pt modelId="{D56D6AD9-5374-ED49-A434-84DFEC4D9833}" type="parTrans" cxnId="{1828C460-7780-4940-98B2-0CD5635C1FD0}">
      <dgm:prSet/>
      <dgm:spPr/>
      <dgm:t>
        <a:bodyPr/>
        <a:lstStyle/>
        <a:p>
          <a:endParaRPr lang="en-GB" sz="2400" b="1"/>
        </a:p>
      </dgm:t>
    </dgm:pt>
    <dgm:pt modelId="{976B52BE-E96B-5346-8477-5F12C31331FF}" type="sibTrans" cxnId="{1828C460-7780-4940-98B2-0CD5635C1FD0}">
      <dgm:prSet/>
      <dgm:spPr/>
      <dgm:t>
        <a:bodyPr/>
        <a:lstStyle/>
        <a:p>
          <a:endParaRPr lang="en-GB" sz="2400" b="1"/>
        </a:p>
      </dgm:t>
    </dgm:pt>
    <dgm:pt modelId="{47CFD6F0-AEAA-B940-819E-5A0859090BCF}">
      <dgm:prSet phldrT="[Text]" custT="1"/>
      <dgm:spPr/>
      <dgm:t>
        <a:bodyPr/>
        <a:lstStyle/>
        <a:p>
          <a:pPr>
            <a:buNone/>
          </a:pPr>
          <a:r>
            <a:rPr lang="ar-SA" sz="2400" b="1" dirty="0"/>
            <a:t>التسرّع في الرد على التعليقات السلبية</a:t>
          </a:r>
          <a:endParaRPr lang="en-GB" sz="2400" b="1" dirty="0"/>
        </a:p>
      </dgm:t>
    </dgm:pt>
    <dgm:pt modelId="{1ED04BF2-3056-BA41-94BD-0974573C9A0D}" type="parTrans" cxnId="{190F19D5-01CA-8A4D-A10A-E003D59653F3}">
      <dgm:prSet/>
      <dgm:spPr/>
      <dgm:t>
        <a:bodyPr/>
        <a:lstStyle/>
        <a:p>
          <a:endParaRPr lang="en-GB" sz="2400" b="1"/>
        </a:p>
      </dgm:t>
    </dgm:pt>
    <dgm:pt modelId="{DDC85EB8-52A8-0D44-9177-0D5A08776754}" type="sibTrans" cxnId="{190F19D5-01CA-8A4D-A10A-E003D59653F3}">
      <dgm:prSet/>
      <dgm:spPr/>
      <dgm:t>
        <a:bodyPr/>
        <a:lstStyle/>
        <a:p>
          <a:endParaRPr lang="en-GB" sz="2400" b="1"/>
        </a:p>
      </dgm:t>
    </dgm:pt>
    <dgm:pt modelId="{36AC7B47-431C-4443-B05F-58F4320D7AD9}">
      <dgm:prSet phldrT="[Text]" custT="1"/>
      <dgm:spPr/>
      <dgm:t>
        <a:bodyPr/>
        <a:lstStyle/>
        <a:p>
          <a:pPr>
            <a:buNone/>
          </a:pPr>
          <a:r>
            <a:rPr lang="ar-SA" sz="2400" b="1" dirty="0"/>
            <a:t>تجاهل السياق الثقافي أو اللغوي في السوق المحلي</a:t>
          </a:r>
          <a:endParaRPr lang="en-GB" sz="2400" b="1" dirty="0"/>
        </a:p>
      </dgm:t>
    </dgm:pt>
    <dgm:pt modelId="{0581E54B-392C-FF4E-B595-7E6A371EB581}" type="parTrans" cxnId="{EB9FA6DA-D4D0-5B4D-86F6-418EB9ED29C3}">
      <dgm:prSet/>
      <dgm:spPr/>
      <dgm:t>
        <a:bodyPr/>
        <a:lstStyle/>
        <a:p>
          <a:endParaRPr lang="en-GB" sz="2400" b="1"/>
        </a:p>
      </dgm:t>
    </dgm:pt>
    <dgm:pt modelId="{A37B8039-CCB3-744C-851E-726A583848BE}" type="sibTrans" cxnId="{EB9FA6DA-D4D0-5B4D-86F6-418EB9ED29C3}">
      <dgm:prSet/>
      <dgm:spPr/>
      <dgm:t>
        <a:bodyPr/>
        <a:lstStyle/>
        <a:p>
          <a:endParaRPr lang="en-GB" sz="2400" b="1"/>
        </a:p>
      </dgm:t>
    </dgm:pt>
    <dgm:pt modelId="{D3D0A8C9-E04B-9C47-901A-A97599DE5E40}">
      <dgm:prSet phldrT="[Text]" custT="1"/>
      <dgm:spPr/>
      <dgm:t>
        <a:bodyPr/>
        <a:lstStyle/>
        <a:p>
          <a:pPr>
            <a:buNone/>
          </a:pPr>
          <a:r>
            <a:rPr lang="ar-SA" sz="2400" b="1" dirty="0"/>
            <a:t>الاعتماد على "</a:t>
          </a:r>
          <a:r>
            <a:rPr lang="ar-SA" sz="2400" b="1" dirty="0" err="1"/>
            <a:t>الترند</a:t>
          </a:r>
          <a:r>
            <a:rPr lang="ar-SA" sz="2400" b="1" dirty="0"/>
            <a:t>" دون تقدير لتبعاته</a:t>
          </a:r>
          <a:endParaRPr lang="en-GB" sz="2400" b="1" dirty="0"/>
        </a:p>
      </dgm:t>
    </dgm:pt>
    <dgm:pt modelId="{C72F330F-345D-B844-B121-E354F2B5C129}" type="parTrans" cxnId="{834206DB-768E-0B44-B83A-3C63D238FC09}">
      <dgm:prSet/>
      <dgm:spPr/>
      <dgm:t>
        <a:bodyPr/>
        <a:lstStyle/>
        <a:p>
          <a:endParaRPr lang="en-GB" sz="2400" b="1"/>
        </a:p>
      </dgm:t>
    </dgm:pt>
    <dgm:pt modelId="{DD2604EA-E3F9-E642-8AF8-63F18EE39038}" type="sibTrans" cxnId="{834206DB-768E-0B44-B83A-3C63D238FC09}">
      <dgm:prSet/>
      <dgm:spPr/>
      <dgm:t>
        <a:bodyPr/>
        <a:lstStyle/>
        <a:p>
          <a:endParaRPr lang="en-GB" sz="2400" b="1"/>
        </a:p>
      </dgm:t>
    </dgm:pt>
    <dgm:pt modelId="{36B875C6-9E6D-0A46-9321-2E837D8681EC}" type="pres">
      <dgm:prSet presAssocID="{FC59F2C5-80E2-AD4A-AD85-54DDF7E1F903}" presName="Name0" presStyleCnt="0">
        <dgm:presLayoutVars>
          <dgm:chPref val="1"/>
          <dgm:dir val="rev"/>
          <dgm:animOne val="branch"/>
          <dgm:animLvl val="lvl"/>
          <dgm:resizeHandles/>
        </dgm:presLayoutVars>
      </dgm:prSet>
      <dgm:spPr/>
    </dgm:pt>
    <dgm:pt modelId="{F2945D44-6E52-A443-9F5D-6690E96D62C1}" type="pres">
      <dgm:prSet presAssocID="{CE204DBC-4615-A74D-91B7-BCE007B1DB25}" presName="vertOne" presStyleCnt="0"/>
      <dgm:spPr/>
    </dgm:pt>
    <dgm:pt modelId="{6EF397B2-27F6-D64B-9B6F-5538796D9E6B}" type="pres">
      <dgm:prSet presAssocID="{CE204DBC-4615-A74D-91B7-BCE007B1DB25}" presName="txOne" presStyleLbl="node0" presStyleIdx="0" presStyleCnt="6">
        <dgm:presLayoutVars>
          <dgm:chPref val="3"/>
        </dgm:presLayoutVars>
      </dgm:prSet>
      <dgm:spPr/>
    </dgm:pt>
    <dgm:pt modelId="{7FE688CA-996D-4A46-A564-8AD7CE4887F8}" type="pres">
      <dgm:prSet presAssocID="{CE204DBC-4615-A74D-91B7-BCE007B1DB25}" presName="horzOne" presStyleCnt="0"/>
      <dgm:spPr/>
    </dgm:pt>
    <dgm:pt modelId="{6E12C3E6-FEF5-0C47-9DDB-62976352C1E6}" type="pres">
      <dgm:prSet presAssocID="{129EF210-9901-FB4E-91C7-7108A5A2834A}" presName="sibSpaceOne" presStyleCnt="0"/>
      <dgm:spPr/>
    </dgm:pt>
    <dgm:pt modelId="{98583E43-62A4-544E-8206-2ECEF5D707B5}" type="pres">
      <dgm:prSet presAssocID="{64964D88-FD86-174D-914C-CE8F8A1F66C9}" presName="vertOne" presStyleCnt="0"/>
      <dgm:spPr/>
    </dgm:pt>
    <dgm:pt modelId="{DCBD5FE3-8EFB-CA44-A6CE-E73596008C36}" type="pres">
      <dgm:prSet presAssocID="{64964D88-FD86-174D-914C-CE8F8A1F66C9}" presName="txOne" presStyleLbl="node0" presStyleIdx="1" presStyleCnt="6">
        <dgm:presLayoutVars>
          <dgm:chPref val="3"/>
        </dgm:presLayoutVars>
      </dgm:prSet>
      <dgm:spPr/>
    </dgm:pt>
    <dgm:pt modelId="{2588361C-FA83-DE44-85CF-BF349EDA6B35}" type="pres">
      <dgm:prSet presAssocID="{64964D88-FD86-174D-914C-CE8F8A1F66C9}" presName="horzOne" presStyleCnt="0"/>
      <dgm:spPr/>
    </dgm:pt>
    <dgm:pt modelId="{7B45987D-0E9E-FF4C-A5B3-ABF679F32C81}" type="pres">
      <dgm:prSet presAssocID="{9BF74076-8E0B-C04A-807E-DEEC74D4C8C6}" presName="sibSpaceOne" presStyleCnt="0"/>
      <dgm:spPr/>
    </dgm:pt>
    <dgm:pt modelId="{0CF15776-3465-D041-8D05-F08AF947CEED}" type="pres">
      <dgm:prSet presAssocID="{F7EA539D-FC05-1540-AD9A-EE773CE2F5DE}" presName="vertOne" presStyleCnt="0"/>
      <dgm:spPr/>
    </dgm:pt>
    <dgm:pt modelId="{4E565BE3-167C-3641-A475-B011A435E1CC}" type="pres">
      <dgm:prSet presAssocID="{F7EA539D-FC05-1540-AD9A-EE773CE2F5DE}" presName="txOne" presStyleLbl="node0" presStyleIdx="2" presStyleCnt="6">
        <dgm:presLayoutVars>
          <dgm:chPref val="3"/>
        </dgm:presLayoutVars>
      </dgm:prSet>
      <dgm:spPr/>
    </dgm:pt>
    <dgm:pt modelId="{E552704E-D7A7-A243-9EFB-26886AD74652}" type="pres">
      <dgm:prSet presAssocID="{F7EA539D-FC05-1540-AD9A-EE773CE2F5DE}" presName="horzOne" presStyleCnt="0"/>
      <dgm:spPr/>
    </dgm:pt>
    <dgm:pt modelId="{27CE4A00-84BC-1D49-AFBB-A935C0F8DAD5}" type="pres">
      <dgm:prSet presAssocID="{976B52BE-E96B-5346-8477-5F12C31331FF}" presName="sibSpaceOne" presStyleCnt="0"/>
      <dgm:spPr/>
    </dgm:pt>
    <dgm:pt modelId="{D91BAC17-76F7-CA43-A322-5EBEDEED2B62}" type="pres">
      <dgm:prSet presAssocID="{47CFD6F0-AEAA-B940-819E-5A0859090BCF}" presName="vertOne" presStyleCnt="0"/>
      <dgm:spPr/>
    </dgm:pt>
    <dgm:pt modelId="{F98CD8E7-4D68-EC4A-97FD-F419F70E18FA}" type="pres">
      <dgm:prSet presAssocID="{47CFD6F0-AEAA-B940-819E-5A0859090BCF}" presName="txOne" presStyleLbl="node0" presStyleIdx="3" presStyleCnt="6">
        <dgm:presLayoutVars>
          <dgm:chPref val="3"/>
        </dgm:presLayoutVars>
      </dgm:prSet>
      <dgm:spPr/>
    </dgm:pt>
    <dgm:pt modelId="{AEFCE6CE-22AA-BE4B-9C1F-E08ABC3E0E26}" type="pres">
      <dgm:prSet presAssocID="{47CFD6F0-AEAA-B940-819E-5A0859090BCF}" presName="horzOne" presStyleCnt="0"/>
      <dgm:spPr/>
    </dgm:pt>
    <dgm:pt modelId="{411BAF16-F479-1645-A076-59ADAA4BC057}" type="pres">
      <dgm:prSet presAssocID="{DDC85EB8-52A8-0D44-9177-0D5A08776754}" presName="sibSpaceOne" presStyleCnt="0"/>
      <dgm:spPr/>
    </dgm:pt>
    <dgm:pt modelId="{27AFE323-A706-FD47-AE33-033C188CBD30}" type="pres">
      <dgm:prSet presAssocID="{36AC7B47-431C-4443-B05F-58F4320D7AD9}" presName="vertOne" presStyleCnt="0"/>
      <dgm:spPr/>
    </dgm:pt>
    <dgm:pt modelId="{8A0144FF-157B-844F-BE44-54971CCAAB06}" type="pres">
      <dgm:prSet presAssocID="{36AC7B47-431C-4443-B05F-58F4320D7AD9}" presName="txOne" presStyleLbl="node0" presStyleIdx="4" presStyleCnt="6">
        <dgm:presLayoutVars>
          <dgm:chPref val="3"/>
        </dgm:presLayoutVars>
      </dgm:prSet>
      <dgm:spPr/>
    </dgm:pt>
    <dgm:pt modelId="{6CF3056C-18A0-8B4A-918A-240DF6086084}" type="pres">
      <dgm:prSet presAssocID="{36AC7B47-431C-4443-B05F-58F4320D7AD9}" presName="horzOne" presStyleCnt="0"/>
      <dgm:spPr/>
    </dgm:pt>
    <dgm:pt modelId="{3D4D7729-F735-D74B-80E5-AF0F269E5DCD}" type="pres">
      <dgm:prSet presAssocID="{A37B8039-CCB3-744C-851E-726A583848BE}" presName="sibSpaceOne" presStyleCnt="0"/>
      <dgm:spPr/>
    </dgm:pt>
    <dgm:pt modelId="{566494D2-3A3A-4A46-8171-458E9AE3E74B}" type="pres">
      <dgm:prSet presAssocID="{D3D0A8C9-E04B-9C47-901A-A97599DE5E40}" presName="vertOne" presStyleCnt="0"/>
      <dgm:spPr/>
    </dgm:pt>
    <dgm:pt modelId="{7562C897-0E97-6C40-A918-B63322D96DF6}" type="pres">
      <dgm:prSet presAssocID="{D3D0A8C9-E04B-9C47-901A-A97599DE5E40}" presName="txOne" presStyleLbl="node0" presStyleIdx="5" presStyleCnt="6">
        <dgm:presLayoutVars>
          <dgm:chPref val="3"/>
        </dgm:presLayoutVars>
      </dgm:prSet>
      <dgm:spPr/>
    </dgm:pt>
    <dgm:pt modelId="{C1B71BB9-AFDA-FD44-88D6-D7118D37287A}" type="pres">
      <dgm:prSet presAssocID="{D3D0A8C9-E04B-9C47-901A-A97599DE5E40}" presName="horzOne" presStyleCnt="0"/>
      <dgm:spPr/>
    </dgm:pt>
  </dgm:ptLst>
  <dgm:cxnLst>
    <dgm:cxn modelId="{A4249B12-A474-6E44-AA61-4EDBB532172E}" type="presOf" srcId="{47CFD6F0-AEAA-B940-819E-5A0859090BCF}" destId="{F98CD8E7-4D68-EC4A-97FD-F419F70E18FA}" srcOrd="0" destOrd="0" presId="urn:microsoft.com/office/officeart/2005/8/layout/hierarchy4"/>
    <dgm:cxn modelId="{C7899426-CFBE-2740-963A-04140CAA0088}" type="presOf" srcId="{D3D0A8C9-E04B-9C47-901A-A97599DE5E40}" destId="{7562C897-0E97-6C40-A918-B63322D96DF6}" srcOrd="0" destOrd="0" presId="urn:microsoft.com/office/officeart/2005/8/layout/hierarchy4"/>
    <dgm:cxn modelId="{4E63192C-C805-8F46-AD07-AD36A0F6BAFA}" type="presOf" srcId="{FC59F2C5-80E2-AD4A-AD85-54DDF7E1F903}" destId="{36B875C6-9E6D-0A46-9321-2E837D8681EC}" srcOrd="0" destOrd="0" presId="urn:microsoft.com/office/officeart/2005/8/layout/hierarchy4"/>
    <dgm:cxn modelId="{00338830-5C2E-C847-B92B-B3BEE460023E}" type="presOf" srcId="{64964D88-FD86-174D-914C-CE8F8A1F66C9}" destId="{DCBD5FE3-8EFB-CA44-A6CE-E73596008C36}" srcOrd="0" destOrd="0" presId="urn:microsoft.com/office/officeart/2005/8/layout/hierarchy4"/>
    <dgm:cxn modelId="{1828C460-7780-4940-98B2-0CD5635C1FD0}" srcId="{FC59F2C5-80E2-AD4A-AD85-54DDF7E1F903}" destId="{F7EA539D-FC05-1540-AD9A-EE773CE2F5DE}" srcOrd="2" destOrd="0" parTransId="{D56D6AD9-5374-ED49-A434-84DFEC4D9833}" sibTransId="{976B52BE-E96B-5346-8477-5F12C31331FF}"/>
    <dgm:cxn modelId="{5304BF6C-C428-7D47-9FA6-D3B285290D67}" srcId="{FC59F2C5-80E2-AD4A-AD85-54DDF7E1F903}" destId="{64964D88-FD86-174D-914C-CE8F8A1F66C9}" srcOrd="1" destOrd="0" parTransId="{459F20D8-5C45-1F4A-BAB0-155BA4F90975}" sibTransId="{9BF74076-8E0B-C04A-807E-DEEC74D4C8C6}"/>
    <dgm:cxn modelId="{2ABFBF7B-CF62-0847-8D3B-E91F470041A9}" type="presOf" srcId="{F7EA539D-FC05-1540-AD9A-EE773CE2F5DE}" destId="{4E565BE3-167C-3641-A475-B011A435E1CC}" srcOrd="0" destOrd="0" presId="urn:microsoft.com/office/officeart/2005/8/layout/hierarchy4"/>
    <dgm:cxn modelId="{5679A19F-A19E-5143-A0D6-F553C1990A85}" type="presOf" srcId="{36AC7B47-431C-4443-B05F-58F4320D7AD9}" destId="{8A0144FF-157B-844F-BE44-54971CCAAB06}" srcOrd="0" destOrd="0" presId="urn:microsoft.com/office/officeart/2005/8/layout/hierarchy4"/>
    <dgm:cxn modelId="{DBC0EDB8-7823-D544-8248-549415F73688}" type="presOf" srcId="{CE204DBC-4615-A74D-91B7-BCE007B1DB25}" destId="{6EF397B2-27F6-D64B-9B6F-5538796D9E6B}" srcOrd="0" destOrd="0" presId="urn:microsoft.com/office/officeart/2005/8/layout/hierarchy4"/>
    <dgm:cxn modelId="{190F19D5-01CA-8A4D-A10A-E003D59653F3}" srcId="{FC59F2C5-80E2-AD4A-AD85-54DDF7E1F903}" destId="{47CFD6F0-AEAA-B940-819E-5A0859090BCF}" srcOrd="3" destOrd="0" parTransId="{1ED04BF2-3056-BA41-94BD-0974573C9A0D}" sibTransId="{DDC85EB8-52A8-0D44-9177-0D5A08776754}"/>
    <dgm:cxn modelId="{EB9FA6DA-D4D0-5B4D-86F6-418EB9ED29C3}" srcId="{FC59F2C5-80E2-AD4A-AD85-54DDF7E1F903}" destId="{36AC7B47-431C-4443-B05F-58F4320D7AD9}" srcOrd="4" destOrd="0" parTransId="{0581E54B-392C-FF4E-B595-7E6A371EB581}" sibTransId="{A37B8039-CCB3-744C-851E-726A583848BE}"/>
    <dgm:cxn modelId="{834206DB-768E-0B44-B83A-3C63D238FC09}" srcId="{FC59F2C5-80E2-AD4A-AD85-54DDF7E1F903}" destId="{D3D0A8C9-E04B-9C47-901A-A97599DE5E40}" srcOrd="5" destOrd="0" parTransId="{C72F330F-345D-B844-B121-E354F2B5C129}" sibTransId="{DD2604EA-E3F9-E642-8AF8-63F18EE39038}"/>
    <dgm:cxn modelId="{AA1E75FC-7AA1-8F44-BC7A-52371E3AA92F}" srcId="{FC59F2C5-80E2-AD4A-AD85-54DDF7E1F903}" destId="{CE204DBC-4615-A74D-91B7-BCE007B1DB25}" srcOrd="0" destOrd="0" parTransId="{CE46104E-4832-BC4A-A17F-E27AB50406B9}" sibTransId="{129EF210-9901-FB4E-91C7-7108A5A2834A}"/>
    <dgm:cxn modelId="{6C4B80ED-3D9B-C44D-A230-EF449F2D2237}" type="presParOf" srcId="{36B875C6-9E6D-0A46-9321-2E837D8681EC}" destId="{F2945D44-6E52-A443-9F5D-6690E96D62C1}" srcOrd="0" destOrd="0" presId="urn:microsoft.com/office/officeart/2005/8/layout/hierarchy4"/>
    <dgm:cxn modelId="{B2D4B6CD-A275-0F48-9885-4221BAF2A962}" type="presParOf" srcId="{F2945D44-6E52-A443-9F5D-6690E96D62C1}" destId="{6EF397B2-27F6-D64B-9B6F-5538796D9E6B}" srcOrd="0" destOrd="0" presId="urn:microsoft.com/office/officeart/2005/8/layout/hierarchy4"/>
    <dgm:cxn modelId="{7E8D2046-169D-D84D-A766-151C91663E77}" type="presParOf" srcId="{F2945D44-6E52-A443-9F5D-6690E96D62C1}" destId="{7FE688CA-996D-4A46-A564-8AD7CE4887F8}" srcOrd="1" destOrd="0" presId="urn:microsoft.com/office/officeart/2005/8/layout/hierarchy4"/>
    <dgm:cxn modelId="{D52B85CC-51F9-6844-A78A-0F392B48AAB6}" type="presParOf" srcId="{36B875C6-9E6D-0A46-9321-2E837D8681EC}" destId="{6E12C3E6-FEF5-0C47-9DDB-62976352C1E6}" srcOrd="1" destOrd="0" presId="urn:microsoft.com/office/officeart/2005/8/layout/hierarchy4"/>
    <dgm:cxn modelId="{F4B7BB98-B9DF-D348-B544-EEF8ECDA5786}" type="presParOf" srcId="{36B875C6-9E6D-0A46-9321-2E837D8681EC}" destId="{98583E43-62A4-544E-8206-2ECEF5D707B5}" srcOrd="2" destOrd="0" presId="urn:microsoft.com/office/officeart/2005/8/layout/hierarchy4"/>
    <dgm:cxn modelId="{9949AAED-1129-B544-A70C-FC97042C947B}" type="presParOf" srcId="{98583E43-62A4-544E-8206-2ECEF5D707B5}" destId="{DCBD5FE3-8EFB-CA44-A6CE-E73596008C36}" srcOrd="0" destOrd="0" presId="urn:microsoft.com/office/officeart/2005/8/layout/hierarchy4"/>
    <dgm:cxn modelId="{5CEE1865-406E-CE43-B0DF-D26452A7A9BF}" type="presParOf" srcId="{98583E43-62A4-544E-8206-2ECEF5D707B5}" destId="{2588361C-FA83-DE44-85CF-BF349EDA6B35}" srcOrd="1" destOrd="0" presId="urn:microsoft.com/office/officeart/2005/8/layout/hierarchy4"/>
    <dgm:cxn modelId="{1509BB1A-8F8C-E747-A518-C63D25819F22}" type="presParOf" srcId="{36B875C6-9E6D-0A46-9321-2E837D8681EC}" destId="{7B45987D-0E9E-FF4C-A5B3-ABF679F32C81}" srcOrd="3" destOrd="0" presId="urn:microsoft.com/office/officeart/2005/8/layout/hierarchy4"/>
    <dgm:cxn modelId="{4246415E-59F1-4341-9BD4-2AF237F1357D}" type="presParOf" srcId="{36B875C6-9E6D-0A46-9321-2E837D8681EC}" destId="{0CF15776-3465-D041-8D05-F08AF947CEED}" srcOrd="4" destOrd="0" presId="urn:microsoft.com/office/officeart/2005/8/layout/hierarchy4"/>
    <dgm:cxn modelId="{01EC16A4-B92F-8841-BEB4-0CDC58B470EB}" type="presParOf" srcId="{0CF15776-3465-D041-8D05-F08AF947CEED}" destId="{4E565BE3-167C-3641-A475-B011A435E1CC}" srcOrd="0" destOrd="0" presId="urn:microsoft.com/office/officeart/2005/8/layout/hierarchy4"/>
    <dgm:cxn modelId="{B24E126C-7381-F84A-A773-62444E15D549}" type="presParOf" srcId="{0CF15776-3465-D041-8D05-F08AF947CEED}" destId="{E552704E-D7A7-A243-9EFB-26886AD74652}" srcOrd="1" destOrd="0" presId="urn:microsoft.com/office/officeart/2005/8/layout/hierarchy4"/>
    <dgm:cxn modelId="{B7B52118-4526-E94D-968E-527B0423497A}" type="presParOf" srcId="{36B875C6-9E6D-0A46-9321-2E837D8681EC}" destId="{27CE4A00-84BC-1D49-AFBB-A935C0F8DAD5}" srcOrd="5" destOrd="0" presId="urn:microsoft.com/office/officeart/2005/8/layout/hierarchy4"/>
    <dgm:cxn modelId="{00A82AAC-0A42-0340-9F30-2CCB1468B3B8}" type="presParOf" srcId="{36B875C6-9E6D-0A46-9321-2E837D8681EC}" destId="{D91BAC17-76F7-CA43-A322-5EBEDEED2B62}" srcOrd="6" destOrd="0" presId="urn:microsoft.com/office/officeart/2005/8/layout/hierarchy4"/>
    <dgm:cxn modelId="{F59E4B77-4EFB-F649-85B1-F78A25984E16}" type="presParOf" srcId="{D91BAC17-76F7-CA43-A322-5EBEDEED2B62}" destId="{F98CD8E7-4D68-EC4A-97FD-F419F70E18FA}" srcOrd="0" destOrd="0" presId="urn:microsoft.com/office/officeart/2005/8/layout/hierarchy4"/>
    <dgm:cxn modelId="{2A0F22A2-D6BE-434B-99BC-2077CA6AEB17}" type="presParOf" srcId="{D91BAC17-76F7-CA43-A322-5EBEDEED2B62}" destId="{AEFCE6CE-22AA-BE4B-9C1F-E08ABC3E0E26}" srcOrd="1" destOrd="0" presId="urn:microsoft.com/office/officeart/2005/8/layout/hierarchy4"/>
    <dgm:cxn modelId="{19DD23FB-AF4C-C247-8281-9503D974209D}" type="presParOf" srcId="{36B875C6-9E6D-0A46-9321-2E837D8681EC}" destId="{411BAF16-F479-1645-A076-59ADAA4BC057}" srcOrd="7" destOrd="0" presId="urn:microsoft.com/office/officeart/2005/8/layout/hierarchy4"/>
    <dgm:cxn modelId="{BCE0AF07-E86A-8443-9C74-DEE608CFD2BC}" type="presParOf" srcId="{36B875C6-9E6D-0A46-9321-2E837D8681EC}" destId="{27AFE323-A706-FD47-AE33-033C188CBD30}" srcOrd="8" destOrd="0" presId="urn:microsoft.com/office/officeart/2005/8/layout/hierarchy4"/>
    <dgm:cxn modelId="{056C77BB-B240-4745-A76A-ADFF3ABE740E}" type="presParOf" srcId="{27AFE323-A706-FD47-AE33-033C188CBD30}" destId="{8A0144FF-157B-844F-BE44-54971CCAAB06}" srcOrd="0" destOrd="0" presId="urn:microsoft.com/office/officeart/2005/8/layout/hierarchy4"/>
    <dgm:cxn modelId="{4E087F6E-BE39-F74D-8C41-800F9B9F0AE6}" type="presParOf" srcId="{27AFE323-A706-FD47-AE33-033C188CBD30}" destId="{6CF3056C-18A0-8B4A-918A-240DF6086084}" srcOrd="1" destOrd="0" presId="urn:microsoft.com/office/officeart/2005/8/layout/hierarchy4"/>
    <dgm:cxn modelId="{1404774E-8624-B84E-9DC8-AE69D9E04696}" type="presParOf" srcId="{36B875C6-9E6D-0A46-9321-2E837D8681EC}" destId="{3D4D7729-F735-D74B-80E5-AF0F269E5DCD}" srcOrd="9" destOrd="0" presId="urn:microsoft.com/office/officeart/2005/8/layout/hierarchy4"/>
    <dgm:cxn modelId="{6B047779-1007-5D45-A2ED-58BC18334FA4}" type="presParOf" srcId="{36B875C6-9E6D-0A46-9321-2E837D8681EC}" destId="{566494D2-3A3A-4A46-8171-458E9AE3E74B}" srcOrd="10" destOrd="0" presId="urn:microsoft.com/office/officeart/2005/8/layout/hierarchy4"/>
    <dgm:cxn modelId="{C7117723-C599-5C43-A55F-E4A813F39A18}" type="presParOf" srcId="{566494D2-3A3A-4A46-8171-458E9AE3E74B}" destId="{7562C897-0E97-6C40-A918-B63322D96DF6}" srcOrd="0" destOrd="0" presId="urn:microsoft.com/office/officeart/2005/8/layout/hierarchy4"/>
    <dgm:cxn modelId="{9A1118FA-3F74-544F-8D97-03DBEF185DBC}" type="presParOf" srcId="{566494D2-3A3A-4A46-8171-458E9AE3E74B}" destId="{C1B71BB9-AFDA-FD44-88D6-D7118D37287A}"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B0BFAD2-A999-3B41-82A1-CDF4A6E3F1DA}" type="doc">
      <dgm:prSet loTypeId="urn:microsoft.com/office/officeart/2005/8/layout/hierarchy3"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000" b="1" dirty="0"/>
            <a:t>١- غياب الوضوح في الرسالة</a:t>
          </a:r>
          <a:endParaRPr lang="en-GB" sz="2000" b="1" dirty="0"/>
        </a:p>
      </dgm:t>
    </dgm:pt>
    <dgm:pt modelId="{CC389160-5C04-7C47-84BB-6A6ECC6FDC27}" type="parTrans" cxnId="{32E6A391-DF8E-FC4A-A977-034CE6798353}">
      <dgm:prSet/>
      <dgm:spPr/>
      <dgm:t>
        <a:bodyPr/>
        <a:lstStyle/>
        <a:p>
          <a:pPr algn="r" rtl="1"/>
          <a:endParaRPr lang="en-GB" sz="2000"/>
        </a:p>
      </dgm:t>
    </dgm:pt>
    <dgm:pt modelId="{D82E5EC9-D48F-7543-B907-FBA1F99EA9C6}" type="sibTrans" cxnId="{32E6A391-DF8E-FC4A-A977-034CE6798353}">
      <dgm:prSet custT="1"/>
      <dgm:spPr/>
      <dgm:t>
        <a:bodyPr/>
        <a:lstStyle/>
        <a:p>
          <a:pPr algn="r" rtl="1"/>
          <a:endParaRPr lang="en-GB" sz="2000"/>
        </a:p>
      </dgm:t>
    </dgm:pt>
    <dgm:pt modelId="{F0B52F86-83AF-D945-9E33-5773BE9861C5}">
      <dgm:prSet phldrT="[Text]" custT="1"/>
      <dgm:spPr/>
      <dgm:t>
        <a:bodyPr/>
        <a:lstStyle/>
        <a:p>
          <a:pPr algn="r" rtl="1">
            <a:buNone/>
          </a:pPr>
          <a:r>
            <a:rPr lang="ar-SA" sz="2000" dirty="0"/>
            <a:t>استخدام كلمات تحتمل أكثر من معنى أو تفسيرات متضاربة</a:t>
          </a:r>
          <a:endParaRPr lang="en-GB" sz="2000" dirty="0"/>
        </a:p>
      </dgm:t>
    </dgm:pt>
    <dgm:pt modelId="{AF3F40A8-F199-A743-B561-4B35277591F2}" type="parTrans" cxnId="{BF174BC3-8114-EC4B-A61E-97D026D3E968}">
      <dgm:prSet/>
      <dgm:spPr/>
      <dgm:t>
        <a:bodyPr/>
        <a:lstStyle/>
        <a:p>
          <a:pPr algn="r" rtl="1"/>
          <a:endParaRPr lang="en-GB" sz="2000"/>
        </a:p>
      </dgm:t>
    </dgm:pt>
    <dgm:pt modelId="{63B25EA5-4CAA-1644-A186-15A59E30F5A2}" type="sibTrans" cxnId="{BF174BC3-8114-EC4B-A61E-97D026D3E968}">
      <dgm:prSet/>
      <dgm:spPr/>
      <dgm:t>
        <a:bodyPr/>
        <a:lstStyle/>
        <a:p>
          <a:pPr algn="r" rtl="1"/>
          <a:endParaRPr lang="en-GB" sz="2000"/>
        </a:p>
      </dgm:t>
    </dgm:pt>
    <dgm:pt modelId="{33175CCB-1C8B-1C44-8A2A-276D69ED11D2}">
      <dgm:prSet phldrT="[Text]" custT="1"/>
      <dgm:spPr/>
      <dgm:t>
        <a:bodyPr/>
        <a:lstStyle/>
        <a:p>
          <a:pPr algn="r" rtl="1">
            <a:buFont typeface="Arial" panose="020B0604020202020204" pitchFamily="34" charset="0"/>
            <a:buChar char="•"/>
          </a:pPr>
          <a:r>
            <a:rPr lang="ar-SA" sz="2000" b="1" dirty="0"/>
            <a:t>٢- التلميحات الثقافية غير المناسبة</a:t>
          </a:r>
          <a:endParaRPr lang="en-GB" sz="2000" dirty="0"/>
        </a:p>
      </dgm:t>
    </dgm:pt>
    <dgm:pt modelId="{B08A0E9C-9296-1743-94E3-855E41A5EBC1}" type="parTrans" cxnId="{582D2C57-E965-5449-A37A-5D6E240B338D}">
      <dgm:prSet/>
      <dgm:spPr/>
      <dgm:t>
        <a:bodyPr/>
        <a:lstStyle/>
        <a:p>
          <a:pPr algn="r" rtl="1"/>
          <a:endParaRPr lang="en-GB" sz="2000"/>
        </a:p>
      </dgm:t>
    </dgm:pt>
    <dgm:pt modelId="{46CD5F3F-16F8-1443-AC0A-CECBDA2B0AE3}" type="sibTrans" cxnId="{582D2C57-E965-5449-A37A-5D6E240B338D}">
      <dgm:prSet custT="1"/>
      <dgm:spPr/>
      <dgm:t>
        <a:bodyPr/>
        <a:lstStyle/>
        <a:p>
          <a:pPr algn="r" rtl="1"/>
          <a:endParaRPr lang="en-GB" sz="2000"/>
        </a:p>
      </dgm:t>
    </dgm:pt>
    <dgm:pt modelId="{8196662A-287F-234F-A077-9224702B5B77}">
      <dgm:prSet phldrT="[Text]" custT="1"/>
      <dgm:spPr/>
      <dgm:t>
        <a:bodyPr/>
        <a:lstStyle/>
        <a:p>
          <a:pPr algn="r">
            <a:buNone/>
          </a:pPr>
          <a:r>
            <a:rPr lang="ar-SA" sz="2000" dirty="0"/>
            <a:t>إشارات غير مباشرة قد تُعتبر مهينة أو مستفزة في بعض البيئات</a:t>
          </a:r>
          <a:endParaRPr lang="en-GB" sz="2000" dirty="0"/>
        </a:p>
      </dgm:t>
    </dgm:pt>
    <dgm:pt modelId="{FD4FE526-268F-0640-B0A0-18A1ACB0B79D}" type="parTrans" cxnId="{828A4C03-E732-D745-8DAA-988C980C0365}">
      <dgm:prSet/>
      <dgm:spPr/>
      <dgm:t>
        <a:bodyPr/>
        <a:lstStyle/>
        <a:p>
          <a:pPr algn="r" rtl="1"/>
          <a:endParaRPr lang="en-GB" sz="2000"/>
        </a:p>
      </dgm:t>
    </dgm:pt>
    <dgm:pt modelId="{49A876DD-27C1-1B4F-8F51-F0CA54132F9D}" type="sibTrans" cxnId="{828A4C03-E732-D745-8DAA-988C980C0365}">
      <dgm:prSet/>
      <dgm:spPr/>
      <dgm:t>
        <a:bodyPr/>
        <a:lstStyle/>
        <a:p>
          <a:pPr algn="r" rtl="1"/>
          <a:endParaRPr lang="en-GB" sz="2000"/>
        </a:p>
      </dgm:t>
    </dgm:pt>
    <dgm:pt modelId="{00BA3E18-A5E2-9140-B854-8729D59638C7}">
      <dgm:prSet phldrT="[Text]" custT="1"/>
      <dgm:spPr/>
      <dgm:t>
        <a:bodyPr/>
        <a:lstStyle/>
        <a:p>
          <a:pPr algn="r" rtl="1">
            <a:buFont typeface="Arial" panose="020B0604020202020204" pitchFamily="34" charset="0"/>
            <a:buChar char="•"/>
          </a:pPr>
          <a:r>
            <a:rPr lang="ar-SA" sz="2000" b="1" dirty="0"/>
            <a:t>٣- توقعات غير واقعية من الجمهور</a:t>
          </a:r>
          <a:endParaRPr lang="en-GB" sz="2000" dirty="0"/>
        </a:p>
      </dgm:t>
    </dgm:pt>
    <dgm:pt modelId="{48001864-4104-1B4D-B203-28E8345F78A1}" type="parTrans" cxnId="{B957A7DC-650B-C94C-8B39-E92F8414A798}">
      <dgm:prSet/>
      <dgm:spPr/>
      <dgm:t>
        <a:bodyPr/>
        <a:lstStyle/>
        <a:p>
          <a:pPr algn="r" rtl="1"/>
          <a:endParaRPr lang="en-GB" sz="2000"/>
        </a:p>
      </dgm:t>
    </dgm:pt>
    <dgm:pt modelId="{B1A7360D-8795-2F4E-ABEF-D0EA3753B07E}" type="sibTrans" cxnId="{B957A7DC-650B-C94C-8B39-E92F8414A798}">
      <dgm:prSet custT="1"/>
      <dgm:spPr/>
      <dgm:t>
        <a:bodyPr/>
        <a:lstStyle/>
        <a:p>
          <a:pPr algn="r" rtl="1"/>
          <a:endParaRPr lang="en-GB" sz="2000"/>
        </a:p>
      </dgm:t>
    </dgm:pt>
    <dgm:pt modelId="{2E7B7787-BF7C-304D-9F38-1C0AB771DD8B}">
      <dgm:prSet phldrT="[Text]" custT="1"/>
      <dgm:spPr/>
      <dgm:t>
        <a:bodyPr/>
        <a:lstStyle/>
        <a:p>
          <a:pPr algn="r" rtl="1">
            <a:buNone/>
          </a:pPr>
          <a:r>
            <a:rPr lang="ar-SA" sz="2000" dirty="0"/>
            <a:t>الجمهور قد ينتظر موقفًا رسميًا أو توضيحًا… ويصطدم بالصمت</a:t>
          </a:r>
          <a:endParaRPr lang="en-GB" sz="2000" dirty="0"/>
        </a:p>
      </dgm:t>
    </dgm:pt>
    <dgm:pt modelId="{A334A644-A3B5-3D4E-B13B-652835867506}" type="parTrans" cxnId="{DFBF277E-6F99-6645-8F0A-BD13C832023D}">
      <dgm:prSet/>
      <dgm:spPr/>
      <dgm:t>
        <a:bodyPr/>
        <a:lstStyle/>
        <a:p>
          <a:pPr algn="r" rtl="1"/>
          <a:endParaRPr lang="en-GB" sz="2000"/>
        </a:p>
      </dgm:t>
    </dgm:pt>
    <dgm:pt modelId="{04281417-8E0B-7B4A-BAAD-04D840ADADFA}" type="sibTrans" cxnId="{DFBF277E-6F99-6645-8F0A-BD13C832023D}">
      <dgm:prSet/>
      <dgm:spPr/>
      <dgm:t>
        <a:bodyPr/>
        <a:lstStyle/>
        <a:p>
          <a:pPr algn="r" rtl="1"/>
          <a:endParaRPr lang="en-GB" sz="2000"/>
        </a:p>
      </dgm:t>
    </dgm:pt>
    <dgm:pt modelId="{E8E95C23-E752-394B-B9B6-2A78136193D2}">
      <dgm:prSet phldrT="[Text]" custT="1"/>
      <dgm:spPr/>
      <dgm:t>
        <a:bodyPr/>
        <a:lstStyle/>
        <a:p>
          <a:pPr algn="r" rtl="1">
            <a:buFont typeface="Arial" panose="020B0604020202020204" pitchFamily="34" charset="0"/>
            <a:buChar char="•"/>
          </a:pPr>
          <a:r>
            <a:rPr lang="ar-SA" sz="2000" dirty="0"/>
            <a:t>٤- </a:t>
          </a:r>
          <a:r>
            <a:rPr lang="ar-SA" sz="2000" b="1" dirty="0"/>
            <a:t>سياق زمني أو اجتماعي حساس</a:t>
          </a:r>
          <a:endParaRPr lang="en-GB" sz="2000" dirty="0"/>
        </a:p>
      </dgm:t>
    </dgm:pt>
    <dgm:pt modelId="{ED700D69-B714-D848-B11F-C0F1AF3BB08B}" type="parTrans" cxnId="{7C77879C-9E36-5149-A4ED-88AE907A04A0}">
      <dgm:prSet/>
      <dgm:spPr/>
      <dgm:t>
        <a:bodyPr/>
        <a:lstStyle/>
        <a:p>
          <a:pPr algn="r" rtl="1"/>
          <a:endParaRPr lang="en-GB" sz="2000"/>
        </a:p>
      </dgm:t>
    </dgm:pt>
    <dgm:pt modelId="{942B23F3-0336-EF48-855C-CED43D6F351D}" type="sibTrans" cxnId="{7C77879C-9E36-5149-A4ED-88AE907A04A0}">
      <dgm:prSet custT="1"/>
      <dgm:spPr/>
      <dgm:t>
        <a:bodyPr/>
        <a:lstStyle/>
        <a:p>
          <a:pPr algn="r" rtl="1"/>
          <a:endParaRPr lang="en-GB" sz="2000"/>
        </a:p>
      </dgm:t>
    </dgm:pt>
    <dgm:pt modelId="{2EE28272-E03F-FE41-917F-9CFA55EACE13}">
      <dgm:prSet phldrT="[Text]" custT="1"/>
      <dgm:spPr/>
      <dgm:t>
        <a:bodyPr/>
        <a:lstStyle/>
        <a:p>
          <a:pPr algn="r" rtl="1">
            <a:buNone/>
          </a:pPr>
          <a:r>
            <a:rPr lang="ar-SA" sz="2000" dirty="0"/>
            <a:t>توقيت غير مناسب يجعل الرسالة تُفهم كاستفزاز بدلًا من تعاطف</a:t>
          </a:r>
          <a:endParaRPr lang="en-GB" sz="2000" dirty="0"/>
        </a:p>
      </dgm:t>
    </dgm:pt>
    <dgm:pt modelId="{740DBB5B-4558-1D49-BF1C-A80AF8347FFC}" type="parTrans" cxnId="{0F20975E-9537-5D48-AAAD-BC42BAE3775F}">
      <dgm:prSet/>
      <dgm:spPr/>
      <dgm:t>
        <a:bodyPr/>
        <a:lstStyle/>
        <a:p>
          <a:pPr algn="r" rtl="1"/>
          <a:endParaRPr lang="en-GB" sz="2000"/>
        </a:p>
      </dgm:t>
    </dgm:pt>
    <dgm:pt modelId="{29ED9F5E-5C5D-5643-9068-BE418195EE75}" type="sibTrans" cxnId="{0F20975E-9537-5D48-AAAD-BC42BAE3775F}">
      <dgm:prSet/>
      <dgm:spPr/>
      <dgm:t>
        <a:bodyPr/>
        <a:lstStyle/>
        <a:p>
          <a:pPr algn="r" rtl="1"/>
          <a:endParaRPr lang="en-GB" sz="2000"/>
        </a:p>
      </dgm:t>
    </dgm:pt>
    <dgm:pt modelId="{F5B9A0AA-7382-6D43-9EA2-72662EB36C19}" type="pres">
      <dgm:prSet presAssocID="{5B0BFAD2-A999-3B41-82A1-CDF4A6E3F1DA}" presName="diagram" presStyleCnt="0">
        <dgm:presLayoutVars>
          <dgm:chPref val="1"/>
          <dgm:dir val="rev"/>
          <dgm:animOne val="branch"/>
          <dgm:animLvl val="lvl"/>
          <dgm:resizeHandles/>
        </dgm:presLayoutVars>
      </dgm:prSet>
      <dgm:spPr/>
    </dgm:pt>
    <dgm:pt modelId="{1924B8BD-0430-0D47-8420-9E720ED37F88}" type="pres">
      <dgm:prSet presAssocID="{1752099A-5FA7-5B42-9954-CCC2DC540A73}" presName="root" presStyleCnt="0"/>
      <dgm:spPr/>
    </dgm:pt>
    <dgm:pt modelId="{1C766FA0-7C06-0847-9E27-8991DC0CB94D}" type="pres">
      <dgm:prSet presAssocID="{1752099A-5FA7-5B42-9954-CCC2DC540A73}" presName="rootComposite" presStyleCnt="0"/>
      <dgm:spPr/>
    </dgm:pt>
    <dgm:pt modelId="{876B9F1C-0164-9040-8700-AA4D49ECF442}" type="pres">
      <dgm:prSet presAssocID="{1752099A-5FA7-5B42-9954-CCC2DC540A73}" presName="rootText" presStyleLbl="node1" presStyleIdx="0" presStyleCnt="4"/>
      <dgm:spPr/>
    </dgm:pt>
    <dgm:pt modelId="{7D7B7BBF-0E9F-5249-8049-4EB2F6DE4476}" type="pres">
      <dgm:prSet presAssocID="{1752099A-5FA7-5B42-9954-CCC2DC540A73}" presName="rootConnector" presStyleLbl="node1" presStyleIdx="0" presStyleCnt="4"/>
      <dgm:spPr/>
    </dgm:pt>
    <dgm:pt modelId="{6A8FC0F2-AC6D-1A4E-99A0-02FD1F854843}" type="pres">
      <dgm:prSet presAssocID="{1752099A-5FA7-5B42-9954-CCC2DC540A73}" presName="childShape" presStyleCnt="0"/>
      <dgm:spPr/>
    </dgm:pt>
    <dgm:pt modelId="{893AC041-7198-8F46-96B3-4ED5A4E1C69A}" type="pres">
      <dgm:prSet presAssocID="{AF3F40A8-F199-A743-B561-4B35277591F2}" presName="Name13" presStyleLbl="parChTrans1D2" presStyleIdx="0" presStyleCnt="4"/>
      <dgm:spPr/>
    </dgm:pt>
    <dgm:pt modelId="{C550F36B-520E-F346-8B5A-FE3CB53C6E85}" type="pres">
      <dgm:prSet presAssocID="{F0B52F86-83AF-D945-9E33-5773BE9861C5}" presName="childText" presStyleLbl="bgAcc1" presStyleIdx="0" presStyleCnt="4" custScaleY="147155">
        <dgm:presLayoutVars>
          <dgm:bulletEnabled val="1"/>
        </dgm:presLayoutVars>
      </dgm:prSet>
      <dgm:spPr/>
    </dgm:pt>
    <dgm:pt modelId="{0C34BB4D-95E9-3A40-AE68-E2D3FAAC473D}" type="pres">
      <dgm:prSet presAssocID="{33175CCB-1C8B-1C44-8A2A-276D69ED11D2}" presName="root" presStyleCnt="0"/>
      <dgm:spPr/>
    </dgm:pt>
    <dgm:pt modelId="{D95DD0CB-B523-3740-83FF-24CA52763185}" type="pres">
      <dgm:prSet presAssocID="{33175CCB-1C8B-1C44-8A2A-276D69ED11D2}" presName="rootComposite" presStyleCnt="0"/>
      <dgm:spPr/>
    </dgm:pt>
    <dgm:pt modelId="{E4D8A7AF-100F-8441-AA80-C0A824ACE8AF}" type="pres">
      <dgm:prSet presAssocID="{33175CCB-1C8B-1C44-8A2A-276D69ED11D2}" presName="rootText" presStyleLbl="node1" presStyleIdx="1" presStyleCnt="4"/>
      <dgm:spPr/>
    </dgm:pt>
    <dgm:pt modelId="{5FEF3909-1575-264D-8A50-A756097849FA}" type="pres">
      <dgm:prSet presAssocID="{33175CCB-1C8B-1C44-8A2A-276D69ED11D2}" presName="rootConnector" presStyleLbl="node1" presStyleIdx="1" presStyleCnt="4"/>
      <dgm:spPr/>
    </dgm:pt>
    <dgm:pt modelId="{79CCD680-7076-1943-8BD8-F17E20D642B1}" type="pres">
      <dgm:prSet presAssocID="{33175CCB-1C8B-1C44-8A2A-276D69ED11D2}" presName="childShape" presStyleCnt="0"/>
      <dgm:spPr/>
    </dgm:pt>
    <dgm:pt modelId="{0518D68C-2B4D-614A-9FBC-387719E4EE60}" type="pres">
      <dgm:prSet presAssocID="{FD4FE526-268F-0640-B0A0-18A1ACB0B79D}" presName="Name13" presStyleLbl="parChTrans1D2" presStyleIdx="1" presStyleCnt="4"/>
      <dgm:spPr/>
    </dgm:pt>
    <dgm:pt modelId="{823195EB-EF21-B442-80C8-EAB4EFE37C02}" type="pres">
      <dgm:prSet presAssocID="{8196662A-287F-234F-A077-9224702B5B77}" presName="childText" presStyleLbl="bgAcc1" presStyleIdx="1" presStyleCnt="4" custScaleY="147155">
        <dgm:presLayoutVars>
          <dgm:bulletEnabled val="1"/>
        </dgm:presLayoutVars>
      </dgm:prSet>
      <dgm:spPr/>
    </dgm:pt>
    <dgm:pt modelId="{BB69D167-15D0-7942-B2FD-0A53CE5EF691}" type="pres">
      <dgm:prSet presAssocID="{00BA3E18-A5E2-9140-B854-8729D59638C7}" presName="root" presStyleCnt="0"/>
      <dgm:spPr/>
    </dgm:pt>
    <dgm:pt modelId="{4D4D74BF-110D-6A40-9AFB-03E2F98321F0}" type="pres">
      <dgm:prSet presAssocID="{00BA3E18-A5E2-9140-B854-8729D59638C7}" presName="rootComposite" presStyleCnt="0"/>
      <dgm:spPr/>
    </dgm:pt>
    <dgm:pt modelId="{A6012BC1-2028-9541-A9D0-424FD4750BAA}" type="pres">
      <dgm:prSet presAssocID="{00BA3E18-A5E2-9140-B854-8729D59638C7}" presName="rootText" presStyleLbl="node1" presStyleIdx="2" presStyleCnt="4"/>
      <dgm:spPr/>
    </dgm:pt>
    <dgm:pt modelId="{AA81CACD-1DEF-C249-9335-9C24C8628A3D}" type="pres">
      <dgm:prSet presAssocID="{00BA3E18-A5E2-9140-B854-8729D59638C7}" presName="rootConnector" presStyleLbl="node1" presStyleIdx="2" presStyleCnt="4"/>
      <dgm:spPr/>
    </dgm:pt>
    <dgm:pt modelId="{153BCB35-41D2-7843-844E-7B7152AEFAC7}" type="pres">
      <dgm:prSet presAssocID="{00BA3E18-A5E2-9140-B854-8729D59638C7}" presName="childShape" presStyleCnt="0"/>
      <dgm:spPr/>
    </dgm:pt>
    <dgm:pt modelId="{408B18B1-C5CF-F24E-B9AC-214EA56D9AAD}" type="pres">
      <dgm:prSet presAssocID="{A334A644-A3B5-3D4E-B13B-652835867506}" presName="Name13" presStyleLbl="parChTrans1D2" presStyleIdx="2" presStyleCnt="4"/>
      <dgm:spPr/>
    </dgm:pt>
    <dgm:pt modelId="{58C6EFF3-35E3-BA4B-8462-405277C24937}" type="pres">
      <dgm:prSet presAssocID="{2E7B7787-BF7C-304D-9F38-1C0AB771DD8B}" presName="childText" presStyleLbl="bgAcc1" presStyleIdx="2" presStyleCnt="4" custScaleY="147155">
        <dgm:presLayoutVars>
          <dgm:bulletEnabled val="1"/>
        </dgm:presLayoutVars>
      </dgm:prSet>
      <dgm:spPr/>
    </dgm:pt>
    <dgm:pt modelId="{14BADDE2-ED67-C24B-9185-2528C464FE03}" type="pres">
      <dgm:prSet presAssocID="{E8E95C23-E752-394B-B9B6-2A78136193D2}" presName="root" presStyleCnt="0"/>
      <dgm:spPr/>
    </dgm:pt>
    <dgm:pt modelId="{5BA320BE-82DB-7E43-B448-B2695D988208}" type="pres">
      <dgm:prSet presAssocID="{E8E95C23-E752-394B-B9B6-2A78136193D2}" presName="rootComposite" presStyleCnt="0"/>
      <dgm:spPr/>
    </dgm:pt>
    <dgm:pt modelId="{BD6AB10F-265E-E74A-827C-FFAF9A40F271}" type="pres">
      <dgm:prSet presAssocID="{E8E95C23-E752-394B-B9B6-2A78136193D2}" presName="rootText" presStyleLbl="node1" presStyleIdx="3" presStyleCnt="4"/>
      <dgm:spPr/>
    </dgm:pt>
    <dgm:pt modelId="{48669B98-69C5-9B4C-A082-D771D53BB6D7}" type="pres">
      <dgm:prSet presAssocID="{E8E95C23-E752-394B-B9B6-2A78136193D2}" presName="rootConnector" presStyleLbl="node1" presStyleIdx="3" presStyleCnt="4"/>
      <dgm:spPr/>
    </dgm:pt>
    <dgm:pt modelId="{11DC4640-983D-7145-BE31-BDE057392480}" type="pres">
      <dgm:prSet presAssocID="{E8E95C23-E752-394B-B9B6-2A78136193D2}" presName="childShape" presStyleCnt="0"/>
      <dgm:spPr/>
    </dgm:pt>
    <dgm:pt modelId="{84FB9713-67D9-0D4E-A250-4BF5D5132739}" type="pres">
      <dgm:prSet presAssocID="{740DBB5B-4558-1D49-BF1C-A80AF8347FFC}" presName="Name13" presStyleLbl="parChTrans1D2" presStyleIdx="3" presStyleCnt="4"/>
      <dgm:spPr/>
    </dgm:pt>
    <dgm:pt modelId="{C282D457-ECEA-CD49-B69A-3DD6E4D9868D}" type="pres">
      <dgm:prSet presAssocID="{2EE28272-E03F-FE41-917F-9CFA55EACE13}" presName="childText" presStyleLbl="bgAcc1" presStyleIdx="3" presStyleCnt="4" custScaleY="147155">
        <dgm:presLayoutVars>
          <dgm:bulletEnabled val="1"/>
        </dgm:presLayoutVars>
      </dgm:prSet>
      <dgm:spPr/>
    </dgm:pt>
  </dgm:ptLst>
  <dgm:cxnLst>
    <dgm:cxn modelId="{22E03801-759D-4947-8D40-9B9A40A68A32}" type="presOf" srcId="{00BA3E18-A5E2-9140-B854-8729D59638C7}" destId="{A6012BC1-2028-9541-A9D0-424FD4750BAA}" srcOrd="0" destOrd="0" presId="urn:microsoft.com/office/officeart/2005/8/layout/hierarchy3"/>
    <dgm:cxn modelId="{828A4C03-E732-D745-8DAA-988C980C0365}" srcId="{33175CCB-1C8B-1C44-8A2A-276D69ED11D2}" destId="{8196662A-287F-234F-A077-9224702B5B77}" srcOrd="0" destOrd="0" parTransId="{FD4FE526-268F-0640-B0A0-18A1ACB0B79D}" sibTransId="{49A876DD-27C1-1B4F-8F51-F0CA54132F9D}"/>
    <dgm:cxn modelId="{8DEC5B22-0CB7-B146-B1F3-7FCEFA5097AE}" type="presOf" srcId="{1752099A-5FA7-5B42-9954-CCC2DC540A73}" destId="{7D7B7BBF-0E9F-5249-8049-4EB2F6DE4476}" srcOrd="1" destOrd="0" presId="urn:microsoft.com/office/officeart/2005/8/layout/hierarchy3"/>
    <dgm:cxn modelId="{E853D023-1256-9A41-8CA4-AD0ED65FC29D}" type="presOf" srcId="{F0B52F86-83AF-D945-9E33-5773BE9861C5}" destId="{C550F36B-520E-F346-8B5A-FE3CB53C6E85}" srcOrd="0" destOrd="0" presId="urn:microsoft.com/office/officeart/2005/8/layout/hierarchy3"/>
    <dgm:cxn modelId="{41637F34-6E08-EB4A-ABD1-B5A1A32395E6}" type="presOf" srcId="{A334A644-A3B5-3D4E-B13B-652835867506}" destId="{408B18B1-C5CF-F24E-B9AC-214EA56D9AAD}" srcOrd="0" destOrd="0" presId="urn:microsoft.com/office/officeart/2005/8/layout/hierarchy3"/>
    <dgm:cxn modelId="{64FDE13F-96F5-AB4D-B5D5-946D03564C14}" type="presOf" srcId="{1752099A-5FA7-5B42-9954-CCC2DC540A73}" destId="{876B9F1C-0164-9040-8700-AA4D49ECF442}" srcOrd="0" destOrd="0" presId="urn:microsoft.com/office/officeart/2005/8/layout/hierarchy3"/>
    <dgm:cxn modelId="{582D2C57-E965-5449-A37A-5D6E240B338D}" srcId="{5B0BFAD2-A999-3B41-82A1-CDF4A6E3F1DA}" destId="{33175CCB-1C8B-1C44-8A2A-276D69ED11D2}" srcOrd="1" destOrd="0" parTransId="{B08A0E9C-9296-1743-94E3-855E41A5EBC1}" sibTransId="{46CD5F3F-16F8-1443-AC0A-CECBDA2B0AE3}"/>
    <dgm:cxn modelId="{0F20975E-9537-5D48-AAAD-BC42BAE3775F}" srcId="{E8E95C23-E752-394B-B9B6-2A78136193D2}" destId="{2EE28272-E03F-FE41-917F-9CFA55EACE13}" srcOrd="0" destOrd="0" parTransId="{740DBB5B-4558-1D49-BF1C-A80AF8347FFC}" sibTransId="{29ED9F5E-5C5D-5643-9068-BE418195EE75}"/>
    <dgm:cxn modelId="{3A3B2069-2AA3-0448-BBBD-BC04A7E6F462}" type="presOf" srcId="{2E7B7787-BF7C-304D-9F38-1C0AB771DD8B}" destId="{58C6EFF3-35E3-BA4B-8462-405277C24937}" srcOrd="0" destOrd="0" presId="urn:microsoft.com/office/officeart/2005/8/layout/hierarchy3"/>
    <dgm:cxn modelId="{4BD80676-044F-C645-825A-271DBAC9635D}" type="presOf" srcId="{00BA3E18-A5E2-9140-B854-8729D59638C7}" destId="{AA81CACD-1DEF-C249-9335-9C24C8628A3D}" srcOrd="1" destOrd="0" presId="urn:microsoft.com/office/officeart/2005/8/layout/hierarchy3"/>
    <dgm:cxn modelId="{E525A278-EE93-E148-9408-9BE7481485BC}" type="presOf" srcId="{2EE28272-E03F-FE41-917F-9CFA55EACE13}" destId="{C282D457-ECEA-CD49-B69A-3DD6E4D9868D}" srcOrd="0" destOrd="0" presId="urn:microsoft.com/office/officeart/2005/8/layout/hierarchy3"/>
    <dgm:cxn modelId="{DFBF277E-6F99-6645-8F0A-BD13C832023D}" srcId="{00BA3E18-A5E2-9140-B854-8729D59638C7}" destId="{2E7B7787-BF7C-304D-9F38-1C0AB771DD8B}" srcOrd="0" destOrd="0" parTransId="{A334A644-A3B5-3D4E-B13B-652835867506}" sibTransId="{04281417-8E0B-7B4A-BAAD-04D840ADADFA}"/>
    <dgm:cxn modelId="{32E6A391-DF8E-FC4A-A977-034CE6798353}" srcId="{5B0BFAD2-A999-3B41-82A1-CDF4A6E3F1DA}" destId="{1752099A-5FA7-5B42-9954-CCC2DC540A73}" srcOrd="0" destOrd="0" parTransId="{CC389160-5C04-7C47-84BB-6A6ECC6FDC27}" sibTransId="{D82E5EC9-D48F-7543-B907-FBA1F99EA9C6}"/>
    <dgm:cxn modelId="{7C77879C-9E36-5149-A4ED-88AE907A04A0}" srcId="{5B0BFAD2-A999-3B41-82A1-CDF4A6E3F1DA}" destId="{E8E95C23-E752-394B-B9B6-2A78136193D2}" srcOrd="3" destOrd="0" parTransId="{ED700D69-B714-D848-B11F-C0F1AF3BB08B}" sibTransId="{942B23F3-0336-EF48-855C-CED43D6F351D}"/>
    <dgm:cxn modelId="{1EC3A7A6-0943-BD46-923F-7A435145734D}" type="presOf" srcId="{5B0BFAD2-A999-3B41-82A1-CDF4A6E3F1DA}" destId="{F5B9A0AA-7382-6D43-9EA2-72662EB36C19}" srcOrd="0" destOrd="0" presId="urn:microsoft.com/office/officeart/2005/8/layout/hierarchy3"/>
    <dgm:cxn modelId="{919B63BA-B65A-A14A-84DE-1384C07D327C}" type="presOf" srcId="{740DBB5B-4558-1D49-BF1C-A80AF8347FFC}" destId="{84FB9713-67D9-0D4E-A250-4BF5D5132739}" srcOrd="0" destOrd="0" presId="urn:microsoft.com/office/officeart/2005/8/layout/hierarchy3"/>
    <dgm:cxn modelId="{BF174BC3-8114-EC4B-A61E-97D026D3E968}" srcId="{1752099A-5FA7-5B42-9954-CCC2DC540A73}" destId="{F0B52F86-83AF-D945-9E33-5773BE9861C5}" srcOrd="0" destOrd="0" parTransId="{AF3F40A8-F199-A743-B561-4B35277591F2}" sibTransId="{63B25EA5-4CAA-1644-A186-15A59E30F5A2}"/>
    <dgm:cxn modelId="{D549E0D0-7EBE-AE42-87D2-5C04E2503937}" type="presOf" srcId="{E8E95C23-E752-394B-B9B6-2A78136193D2}" destId="{BD6AB10F-265E-E74A-827C-FFAF9A40F271}" srcOrd="0" destOrd="0" presId="urn:microsoft.com/office/officeart/2005/8/layout/hierarchy3"/>
    <dgm:cxn modelId="{B9D393D3-D2CB-0241-B2CD-B2D56633496E}" type="presOf" srcId="{33175CCB-1C8B-1C44-8A2A-276D69ED11D2}" destId="{E4D8A7AF-100F-8441-AA80-C0A824ACE8AF}" srcOrd="0" destOrd="0" presId="urn:microsoft.com/office/officeart/2005/8/layout/hierarchy3"/>
    <dgm:cxn modelId="{68C929DB-2A0B-C146-94A4-1B2946EAD5F8}" type="presOf" srcId="{AF3F40A8-F199-A743-B561-4B35277591F2}" destId="{893AC041-7198-8F46-96B3-4ED5A4E1C69A}" srcOrd="0" destOrd="0" presId="urn:microsoft.com/office/officeart/2005/8/layout/hierarchy3"/>
    <dgm:cxn modelId="{692549DC-7165-2E47-BE55-D3813B496AAF}" type="presOf" srcId="{8196662A-287F-234F-A077-9224702B5B77}" destId="{823195EB-EF21-B442-80C8-EAB4EFE37C02}" srcOrd="0" destOrd="0" presId="urn:microsoft.com/office/officeart/2005/8/layout/hierarchy3"/>
    <dgm:cxn modelId="{8981A3DC-D964-BE46-986D-23125CF34D49}" type="presOf" srcId="{E8E95C23-E752-394B-B9B6-2A78136193D2}" destId="{48669B98-69C5-9B4C-A082-D771D53BB6D7}" srcOrd="1" destOrd="0" presId="urn:microsoft.com/office/officeart/2005/8/layout/hierarchy3"/>
    <dgm:cxn modelId="{B957A7DC-650B-C94C-8B39-E92F8414A798}" srcId="{5B0BFAD2-A999-3B41-82A1-CDF4A6E3F1DA}" destId="{00BA3E18-A5E2-9140-B854-8729D59638C7}" srcOrd="2" destOrd="0" parTransId="{48001864-4104-1B4D-B203-28E8345F78A1}" sibTransId="{B1A7360D-8795-2F4E-ABEF-D0EA3753B07E}"/>
    <dgm:cxn modelId="{400055E5-C56F-BA49-89FB-DDCFB039CEE1}" type="presOf" srcId="{33175CCB-1C8B-1C44-8A2A-276D69ED11D2}" destId="{5FEF3909-1575-264D-8A50-A756097849FA}" srcOrd="1" destOrd="0" presId="urn:microsoft.com/office/officeart/2005/8/layout/hierarchy3"/>
    <dgm:cxn modelId="{7243CBEF-926D-7E42-B881-062CBA33562E}" type="presOf" srcId="{FD4FE526-268F-0640-B0A0-18A1ACB0B79D}" destId="{0518D68C-2B4D-614A-9FBC-387719E4EE60}" srcOrd="0" destOrd="0" presId="urn:microsoft.com/office/officeart/2005/8/layout/hierarchy3"/>
    <dgm:cxn modelId="{AA383351-FBC1-1D4A-88BF-0205D910576D}" type="presParOf" srcId="{F5B9A0AA-7382-6D43-9EA2-72662EB36C19}" destId="{1924B8BD-0430-0D47-8420-9E720ED37F88}" srcOrd="0" destOrd="0" presId="urn:microsoft.com/office/officeart/2005/8/layout/hierarchy3"/>
    <dgm:cxn modelId="{7299E118-7A61-684B-AD7D-269BF1CBA177}" type="presParOf" srcId="{1924B8BD-0430-0D47-8420-9E720ED37F88}" destId="{1C766FA0-7C06-0847-9E27-8991DC0CB94D}" srcOrd="0" destOrd="0" presId="urn:microsoft.com/office/officeart/2005/8/layout/hierarchy3"/>
    <dgm:cxn modelId="{800E5EA3-7980-244A-8437-A4CFCCDFD09F}" type="presParOf" srcId="{1C766FA0-7C06-0847-9E27-8991DC0CB94D}" destId="{876B9F1C-0164-9040-8700-AA4D49ECF442}" srcOrd="0" destOrd="0" presId="urn:microsoft.com/office/officeart/2005/8/layout/hierarchy3"/>
    <dgm:cxn modelId="{80F8E70C-1FDD-474B-B4D0-2F75B297458A}" type="presParOf" srcId="{1C766FA0-7C06-0847-9E27-8991DC0CB94D}" destId="{7D7B7BBF-0E9F-5249-8049-4EB2F6DE4476}" srcOrd="1" destOrd="0" presId="urn:microsoft.com/office/officeart/2005/8/layout/hierarchy3"/>
    <dgm:cxn modelId="{DC53029A-EF6A-2B42-BA84-98DA8AAAED6B}" type="presParOf" srcId="{1924B8BD-0430-0D47-8420-9E720ED37F88}" destId="{6A8FC0F2-AC6D-1A4E-99A0-02FD1F854843}" srcOrd="1" destOrd="0" presId="urn:microsoft.com/office/officeart/2005/8/layout/hierarchy3"/>
    <dgm:cxn modelId="{605B0BD5-1367-9346-8701-D69AADA28DC5}" type="presParOf" srcId="{6A8FC0F2-AC6D-1A4E-99A0-02FD1F854843}" destId="{893AC041-7198-8F46-96B3-4ED5A4E1C69A}" srcOrd="0" destOrd="0" presId="urn:microsoft.com/office/officeart/2005/8/layout/hierarchy3"/>
    <dgm:cxn modelId="{D11F917F-D22E-5546-8922-0BBBCCAA7F20}" type="presParOf" srcId="{6A8FC0F2-AC6D-1A4E-99A0-02FD1F854843}" destId="{C550F36B-520E-F346-8B5A-FE3CB53C6E85}" srcOrd="1" destOrd="0" presId="urn:microsoft.com/office/officeart/2005/8/layout/hierarchy3"/>
    <dgm:cxn modelId="{EC7FC465-6353-3041-B2B2-C1E75850C7C9}" type="presParOf" srcId="{F5B9A0AA-7382-6D43-9EA2-72662EB36C19}" destId="{0C34BB4D-95E9-3A40-AE68-E2D3FAAC473D}" srcOrd="1" destOrd="0" presId="urn:microsoft.com/office/officeart/2005/8/layout/hierarchy3"/>
    <dgm:cxn modelId="{0ACED4DC-53FF-A64E-B73B-DF423A60D81B}" type="presParOf" srcId="{0C34BB4D-95E9-3A40-AE68-E2D3FAAC473D}" destId="{D95DD0CB-B523-3740-83FF-24CA52763185}" srcOrd="0" destOrd="0" presId="urn:microsoft.com/office/officeart/2005/8/layout/hierarchy3"/>
    <dgm:cxn modelId="{BD7452D3-D700-834F-9069-5A64A2AF0E5A}" type="presParOf" srcId="{D95DD0CB-B523-3740-83FF-24CA52763185}" destId="{E4D8A7AF-100F-8441-AA80-C0A824ACE8AF}" srcOrd="0" destOrd="0" presId="urn:microsoft.com/office/officeart/2005/8/layout/hierarchy3"/>
    <dgm:cxn modelId="{0C5703B4-6B03-574F-8C8B-8CB11CAB4F9A}" type="presParOf" srcId="{D95DD0CB-B523-3740-83FF-24CA52763185}" destId="{5FEF3909-1575-264D-8A50-A756097849FA}" srcOrd="1" destOrd="0" presId="urn:microsoft.com/office/officeart/2005/8/layout/hierarchy3"/>
    <dgm:cxn modelId="{366C499C-742B-3841-A83F-479DE684795A}" type="presParOf" srcId="{0C34BB4D-95E9-3A40-AE68-E2D3FAAC473D}" destId="{79CCD680-7076-1943-8BD8-F17E20D642B1}" srcOrd="1" destOrd="0" presId="urn:microsoft.com/office/officeart/2005/8/layout/hierarchy3"/>
    <dgm:cxn modelId="{0185EBC2-B544-C94F-82C5-73B13738F4B8}" type="presParOf" srcId="{79CCD680-7076-1943-8BD8-F17E20D642B1}" destId="{0518D68C-2B4D-614A-9FBC-387719E4EE60}" srcOrd="0" destOrd="0" presId="urn:microsoft.com/office/officeart/2005/8/layout/hierarchy3"/>
    <dgm:cxn modelId="{548E9EE8-DBFC-C54B-916A-7E9894F08F2D}" type="presParOf" srcId="{79CCD680-7076-1943-8BD8-F17E20D642B1}" destId="{823195EB-EF21-B442-80C8-EAB4EFE37C02}" srcOrd="1" destOrd="0" presId="urn:microsoft.com/office/officeart/2005/8/layout/hierarchy3"/>
    <dgm:cxn modelId="{79467026-62E9-6943-A229-2B36DEB2B8D7}" type="presParOf" srcId="{F5B9A0AA-7382-6D43-9EA2-72662EB36C19}" destId="{BB69D167-15D0-7942-B2FD-0A53CE5EF691}" srcOrd="2" destOrd="0" presId="urn:microsoft.com/office/officeart/2005/8/layout/hierarchy3"/>
    <dgm:cxn modelId="{10C2AE3A-88A8-7D49-83F1-5330289AA498}" type="presParOf" srcId="{BB69D167-15D0-7942-B2FD-0A53CE5EF691}" destId="{4D4D74BF-110D-6A40-9AFB-03E2F98321F0}" srcOrd="0" destOrd="0" presId="urn:microsoft.com/office/officeart/2005/8/layout/hierarchy3"/>
    <dgm:cxn modelId="{ADD1614D-1531-2E41-A7AD-1C91F71C9815}" type="presParOf" srcId="{4D4D74BF-110D-6A40-9AFB-03E2F98321F0}" destId="{A6012BC1-2028-9541-A9D0-424FD4750BAA}" srcOrd="0" destOrd="0" presId="urn:microsoft.com/office/officeart/2005/8/layout/hierarchy3"/>
    <dgm:cxn modelId="{C7B7B543-F124-F64C-B67F-1622CC941F24}" type="presParOf" srcId="{4D4D74BF-110D-6A40-9AFB-03E2F98321F0}" destId="{AA81CACD-1DEF-C249-9335-9C24C8628A3D}" srcOrd="1" destOrd="0" presId="urn:microsoft.com/office/officeart/2005/8/layout/hierarchy3"/>
    <dgm:cxn modelId="{ACC29A0B-CADC-844C-9AB2-ABB05FF9BFF3}" type="presParOf" srcId="{BB69D167-15D0-7942-B2FD-0A53CE5EF691}" destId="{153BCB35-41D2-7843-844E-7B7152AEFAC7}" srcOrd="1" destOrd="0" presId="urn:microsoft.com/office/officeart/2005/8/layout/hierarchy3"/>
    <dgm:cxn modelId="{0443C4C6-05B8-6345-B1E1-3F618FBF034B}" type="presParOf" srcId="{153BCB35-41D2-7843-844E-7B7152AEFAC7}" destId="{408B18B1-C5CF-F24E-B9AC-214EA56D9AAD}" srcOrd="0" destOrd="0" presId="urn:microsoft.com/office/officeart/2005/8/layout/hierarchy3"/>
    <dgm:cxn modelId="{F84DF2FD-4D36-A64F-830F-28DD0328246B}" type="presParOf" srcId="{153BCB35-41D2-7843-844E-7B7152AEFAC7}" destId="{58C6EFF3-35E3-BA4B-8462-405277C24937}" srcOrd="1" destOrd="0" presId="urn:microsoft.com/office/officeart/2005/8/layout/hierarchy3"/>
    <dgm:cxn modelId="{F0DC3411-3DE2-6547-8432-06A74D1B0FCF}" type="presParOf" srcId="{F5B9A0AA-7382-6D43-9EA2-72662EB36C19}" destId="{14BADDE2-ED67-C24B-9185-2528C464FE03}" srcOrd="3" destOrd="0" presId="urn:microsoft.com/office/officeart/2005/8/layout/hierarchy3"/>
    <dgm:cxn modelId="{D1AB2AFC-3C8D-CB49-A587-55ECE695C64B}" type="presParOf" srcId="{14BADDE2-ED67-C24B-9185-2528C464FE03}" destId="{5BA320BE-82DB-7E43-B448-B2695D988208}" srcOrd="0" destOrd="0" presId="urn:microsoft.com/office/officeart/2005/8/layout/hierarchy3"/>
    <dgm:cxn modelId="{24E5341E-5E83-F043-8202-1EE572B6B29E}" type="presParOf" srcId="{5BA320BE-82DB-7E43-B448-B2695D988208}" destId="{BD6AB10F-265E-E74A-827C-FFAF9A40F271}" srcOrd="0" destOrd="0" presId="urn:microsoft.com/office/officeart/2005/8/layout/hierarchy3"/>
    <dgm:cxn modelId="{68AC0E69-B62F-E944-BF5C-1F45B05167EE}" type="presParOf" srcId="{5BA320BE-82DB-7E43-B448-B2695D988208}" destId="{48669B98-69C5-9B4C-A082-D771D53BB6D7}" srcOrd="1" destOrd="0" presId="urn:microsoft.com/office/officeart/2005/8/layout/hierarchy3"/>
    <dgm:cxn modelId="{CC50AEEF-F6D5-644D-8223-7F9459024CEC}" type="presParOf" srcId="{14BADDE2-ED67-C24B-9185-2528C464FE03}" destId="{11DC4640-983D-7145-BE31-BDE057392480}" srcOrd="1" destOrd="0" presId="urn:microsoft.com/office/officeart/2005/8/layout/hierarchy3"/>
    <dgm:cxn modelId="{9027FAC5-079A-5744-AB82-E24394660B9C}" type="presParOf" srcId="{11DC4640-983D-7145-BE31-BDE057392480}" destId="{84FB9713-67D9-0D4E-A250-4BF5D5132739}" srcOrd="0" destOrd="0" presId="urn:microsoft.com/office/officeart/2005/8/layout/hierarchy3"/>
    <dgm:cxn modelId="{5D62B9CC-277A-664E-94BA-EF99AC88A975}" type="presParOf" srcId="{11DC4640-983D-7145-BE31-BDE057392480}" destId="{C282D457-ECEA-CD49-B69A-3DD6E4D9868D}"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B0BFAD2-A999-3B41-82A1-CDF4A6E3F1DA}" type="doc">
      <dgm:prSet loTypeId="urn:microsoft.com/office/officeart/2005/8/layout/target3"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000" b="1" dirty="0"/>
            <a:t>١- عندما تتناول قضايا حساسة</a:t>
          </a:r>
          <a:endParaRPr lang="en-GB" sz="2000" b="1" dirty="0"/>
        </a:p>
      </dgm:t>
    </dgm:pt>
    <dgm:pt modelId="{CC389160-5C04-7C47-84BB-6A6ECC6FDC27}" type="parTrans" cxnId="{32E6A391-DF8E-FC4A-A977-034CE6798353}">
      <dgm:prSet/>
      <dgm:spPr/>
      <dgm:t>
        <a:bodyPr/>
        <a:lstStyle/>
        <a:p>
          <a:pPr algn="r" rtl="1"/>
          <a:endParaRPr lang="en-GB" sz="2000"/>
        </a:p>
      </dgm:t>
    </dgm:pt>
    <dgm:pt modelId="{D82E5EC9-D48F-7543-B907-FBA1F99EA9C6}" type="sibTrans" cxnId="{32E6A391-DF8E-FC4A-A977-034CE6798353}">
      <dgm:prSet custT="1"/>
      <dgm:spPr/>
      <dgm:t>
        <a:bodyPr/>
        <a:lstStyle/>
        <a:p>
          <a:pPr algn="r" rtl="1"/>
          <a:endParaRPr lang="en-GB" sz="2000"/>
        </a:p>
      </dgm:t>
    </dgm:pt>
    <dgm:pt modelId="{F0B52F86-83AF-D945-9E33-5773BE9861C5}">
      <dgm:prSet phldrT="[Text]" custT="1"/>
      <dgm:spPr/>
      <dgm:t>
        <a:bodyPr/>
        <a:lstStyle/>
        <a:p>
          <a:pPr algn="r" rtl="1">
            <a:buNone/>
          </a:pPr>
          <a:r>
            <a:rPr lang="ar-SA" sz="2000" dirty="0"/>
            <a:t>استخدام كلمات تحتمل أكثر من معنى أو تفسيرات متضاربة</a:t>
          </a:r>
          <a:endParaRPr lang="en-GB" sz="2000" dirty="0"/>
        </a:p>
      </dgm:t>
    </dgm:pt>
    <dgm:pt modelId="{AF3F40A8-F199-A743-B561-4B35277591F2}" type="parTrans" cxnId="{BF174BC3-8114-EC4B-A61E-97D026D3E968}">
      <dgm:prSet/>
      <dgm:spPr/>
      <dgm:t>
        <a:bodyPr/>
        <a:lstStyle/>
        <a:p>
          <a:pPr algn="r" rtl="1"/>
          <a:endParaRPr lang="en-GB" sz="2000"/>
        </a:p>
      </dgm:t>
    </dgm:pt>
    <dgm:pt modelId="{63B25EA5-4CAA-1644-A186-15A59E30F5A2}" type="sibTrans" cxnId="{BF174BC3-8114-EC4B-A61E-97D026D3E968}">
      <dgm:prSet/>
      <dgm:spPr/>
      <dgm:t>
        <a:bodyPr/>
        <a:lstStyle/>
        <a:p>
          <a:pPr algn="r" rtl="1"/>
          <a:endParaRPr lang="en-GB" sz="2000"/>
        </a:p>
      </dgm:t>
    </dgm:pt>
    <dgm:pt modelId="{33175CCB-1C8B-1C44-8A2A-276D69ED11D2}">
      <dgm:prSet phldrT="[Text]" custT="1"/>
      <dgm:spPr/>
      <dgm:t>
        <a:bodyPr/>
        <a:lstStyle/>
        <a:p>
          <a:pPr algn="r" rtl="1">
            <a:buFont typeface="Arial" panose="020B0604020202020204" pitchFamily="34" charset="0"/>
            <a:buChar char="•"/>
          </a:pPr>
          <a:r>
            <a:rPr lang="ar-SA" sz="2000" b="1" dirty="0"/>
            <a:t>٢- عندما تفتقر للفهم الثقافي المحلي</a:t>
          </a:r>
          <a:endParaRPr lang="en-GB" sz="2000" dirty="0"/>
        </a:p>
      </dgm:t>
    </dgm:pt>
    <dgm:pt modelId="{B08A0E9C-9296-1743-94E3-855E41A5EBC1}" type="parTrans" cxnId="{582D2C57-E965-5449-A37A-5D6E240B338D}">
      <dgm:prSet/>
      <dgm:spPr/>
      <dgm:t>
        <a:bodyPr/>
        <a:lstStyle/>
        <a:p>
          <a:pPr algn="r" rtl="1"/>
          <a:endParaRPr lang="en-GB" sz="2000"/>
        </a:p>
      </dgm:t>
    </dgm:pt>
    <dgm:pt modelId="{46CD5F3F-16F8-1443-AC0A-CECBDA2B0AE3}" type="sibTrans" cxnId="{582D2C57-E965-5449-A37A-5D6E240B338D}">
      <dgm:prSet custT="1"/>
      <dgm:spPr/>
      <dgm:t>
        <a:bodyPr/>
        <a:lstStyle/>
        <a:p>
          <a:pPr algn="r" rtl="1"/>
          <a:endParaRPr lang="en-GB" sz="2000"/>
        </a:p>
      </dgm:t>
    </dgm:pt>
    <dgm:pt modelId="{8196662A-287F-234F-A077-9224702B5B77}">
      <dgm:prSet phldrT="[Text]" custT="1"/>
      <dgm:spPr/>
      <dgm:t>
        <a:bodyPr/>
        <a:lstStyle/>
        <a:p>
          <a:pPr algn="r">
            <a:buNone/>
          </a:pPr>
          <a:r>
            <a:rPr lang="ar-SA" sz="2000" dirty="0"/>
            <a:t>إشارات غير مباشرة قد تُعتبر مهينة أو مستفزة في بعض البيئات</a:t>
          </a:r>
          <a:endParaRPr lang="en-GB" sz="2000" dirty="0"/>
        </a:p>
      </dgm:t>
    </dgm:pt>
    <dgm:pt modelId="{FD4FE526-268F-0640-B0A0-18A1ACB0B79D}" type="parTrans" cxnId="{828A4C03-E732-D745-8DAA-988C980C0365}">
      <dgm:prSet/>
      <dgm:spPr/>
      <dgm:t>
        <a:bodyPr/>
        <a:lstStyle/>
        <a:p>
          <a:pPr algn="r" rtl="1"/>
          <a:endParaRPr lang="en-GB" sz="2000"/>
        </a:p>
      </dgm:t>
    </dgm:pt>
    <dgm:pt modelId="{49A876DD-27C1-1B4F-8F51-F0CA54132F9D}" type="sibTrans" cxnId="{828A4C03-E732-D745-8DAA-988C980C0365}">
      <dgm:prSet/>
      <dgm:spPr/>
      <dgm:t>
        <a:bodyPr/>
        <a:lstStyle/>
        <a:p>
          <a:pPr algn="r" rtl="1"/>
          <a:endParaRPr lang="en-GB" sz="2000"/>
        </a:p>
      </dgm:t>
    </dgm:pt>
    <dgm:pt modelId="{00BA3E18-A5E2-9140-B854-8729D59638C7}">
      <dgm:prSet phldrT="[Text]" custT="1"/>
      <dgm:spPr/>
      <dgm:t>
        <a:bodyPr/>
        <a:lstStyle/>
        <a:p>
          <a:pPr algn="r" rtl="1">
            <a:buFont typeface="Arial" panose="020B0604020202020204" pitchFamily="34" charset="0"/>
            <a:buChar char="•"/>
          </a:pPr>
          <a:r>
            <a:rPr lang="ar-SA" sz="2000" b="1" dirty="0"/>
            <a:t>٣- عندما يُنظر إليها كاستغلال عاطفي</a:t>
          </a:r>
          <a:endParaRPr lang="en-GB" sz="2000" dirty="0"/>
        </a:p>
      </dgm:t>
    </dgm:pt>
    <dgm:pt modelId="{48001864-4104-1B4D-B203-28E8345F78A1}" type="parTrans" cxnId="{B957A7DC-650B-C94C-8B39-E92F8414A798}">
      <dgm:prSet/>
      <dgm:spPr/>
      <dgm:t>
        <a:bodyPr/>
        <a:lstStyle/>
        <a:p>
          <a:pPr algn="r" rtl="1"/>
          <a:endParaRPr lang="en-GB" sz="2000"/>
        </a:p>
      </dgm:t>
    </dgm:pt>
    <dgm:pt modelId="{B1A7360D-8795-2F4E-ABEF-D0EA3753B07E}" type="sibTrans" cxnId="{B957A7DC-650B-C94C-8B39-E92F8414A798}">
      <dgm:prSet custT="1"/>
      <dgm:spPr/>
      <dgm:t>
        <a:bodyPr/>
        <a:lstStyle/>
        <a:p>
          <a:pPr algn="r" rtl="1"/>
          <a:endParaRPr lang="en-GB" sz="2000"/>
        </a:p>
      </dgm:t>
    </dgm:pt>
    <dgm:pt modelId="{2E7B7787-BF7C-304D-9F38-1C0AB771DD8B}">
      <dgm:prSet phldrT="[Text]" custT="1"/>
      <dgm:spPr/>
      <dgm:t>
        <a:bodyPr/>
        <a:lstStyle/>
        <a:p>
          <a:pPr algn="r" rtl="1">
            <a:buNone/>
          </a:pPr>
          <a:r>
            <a:rPr lang="ar-SA" sz="2000" dirty="0"/>
            <a:t>الجمهور قد ينتظر موقفًا رسميًا أو توضيحًا… ويصطدم بالصمت</a:t>
          </a:r>
          <a:endParaRPr lang="en-GB" sz="2000" dirty="0"/>
        </a:p>
      </dgm:t>
    </dgm:pt>
    <dgm:pt modelId="{A334A644-A3B5-3D4E-B13B-652835867506}" type="parTrans" cxnId="{DFBF277E-6F99-6645-8F0A-BD13C832023D}">
      <dgm:prSet/>
      <dgm:spPr/>
      <dgm:t>
        <a:bodyPr/>
        <a:lstStyle/>
        <a:p>
          <a:pPr algn="r" rtl="1"/>
          <a:endParaRPr lang="en-GB" sz="2000"/>
        </a:p>
      </dgm:t>
    </dgm:pt>
    <dgm:pt modelId="{04281417-8E0B-7B4A-BAAD-04D840ADADFA}" type="sibTrans" cxnId="{DFBF277E-6F99-6645-8F0A-BD13C832023D}">
      <dgm:prSet/>
      <dgm:spPr/>
      <dgm:t>
        <a:bodyPr/>
        <a:lstStyle/>
        <a:p>
          <a:pPr algn="r" rtl="1"/>
          <a:endParaRPr lang="en-GB" sz="2000"/>
        </a:p>
      </dgm:t>
    </dgm:pt>
    <dgm:pt modelId="{FFD92BA9-C95D-A04E-8F07-96D5F4CCB218}" type="pres">
      <dgm:prSet presAssocID="{5B0BFAD2-A999-3B41-82A1-CDF4A6E3F1DA}" presName="Name0" presStyleCnt="0">
        <dgm:presLayoutVars>
          <dgm:chMax val="7"/>
          <dgm:dir val="rev"/>
          <dgm:animLvl val="lvl"/>
          <dgm:resizeHandles val="exact"/>
        </dgm:presLayoutVars>
      </dgm:prSet>
      <dgm:spPr/>
    </dgm:pt>
    <dgm:pt modelId="{C48F6118-9536-CB4F-9CA2-AA430B87D685}" type="pres">
      <dgm:prSet presAssocID="{1752099A-5FA7-5B42-9954-CCC2DC540A73}" presName="circle1" presStyleLbl="node1" presStyleIdx="0" presStyleCnt="3"/>
      <dgm:spPr/>
    </dgm:pt>
    <dgm:pt modelId="{387C2A36-891E-4141-A1CB-BBAD12FDF79F}" type="pres">
      <dgm:prSet presAssocID="{1752099A-5FA7-5B42-9954-CCC2DC540A73}" presName="space" presStyleCnt="0"/>
      <dgm:spPr/>
    </dgm:pt>
    <dgm:pt modelId="{6F0D480E-C0CB-7E47-9996-31C9E9BADF4E}" type="pres">
      <dgm:prSet presAssocID="{1752099A-5FA7-5B42-9954-CCC2DC540A73}" presName="rect1" presStyleLbl="alignAcc1" presStyleIdx="0" presStyleCnt="3"/>
      <dgm:spPr/>
    </dgm:pt>
    <dgm:pt modelId="{54AF8E13-AC80-8348-BC7E-9754501B8AC0}" type="pres">
      <dgm:prSet presAssocID="{33175CCB-1C8B-1C44-8A2A-276D69ED11D2}" presName="vertSpace2" presStyleLbl="node1" presStyleIdx="0" presStyleCnt="3"/>
      <dgm:spPr/>
    </dgm:pt>
    <dgm:pt modelId="{40A108CA-A704-B94C-B198-A549340792FA}" type="pres">
      <dgm:prSet presAssocID="{33175CCB-1C8B-1C44-8A2A-276D69ED11D2}" presName="circle2" presStyleLbl="node1" presStyleIdx="1" presStyleCnt="3"/>
      <dgm:spPr/>
    </dgm:pt>
    <dgm:pt modelId="{C285079F-3263-8744-9402-2814381BD57F}" type="pres">
      <dgm:prSet presAssocID="{33175CCB-1C8B-1C44-8A2A-276D69ED11D2}" presName="rect2" presStyleLbl="alignAcc1" presStyleIdx="1" presStyleCnt="3"/>
      <dgm:spPr/>
    </dgm:pt>
    <dgm:pt modelId="{457DB031-70ED-1841-A780-2A6059548465}" type="pres">
      <dgm:prSet presAssocID="{00BA3E18-A5E2-9140-B854-8729D59638C7}" presName="vertSpace3" presStyleLbl="node1" presStyleIdx="1" presStyleCnt="3"/>
      <dgm:spPr/>
    </dgm:pt>
    <dgm:pt modelId="{8BB739E7-C64A-DB40-9D2E-4CD1C09D179F}" type="pres">
      <dgm:prSet presAssocID="{00BA3E18-A5E2-9140-B854-8729D59638C7}" presName="circle3" presStyleLbl="node1" presStyleIdx="2" presStyleCnt="3"/>
      <dgm:spPr/>
    </dgm:pt>
    <dgm:pt modelId="{DF7FE39B-3E3B-6941-AFC2-AB93A9FA28A0}" type="pres">
      <dgm:prSet presAssocID="{00BA3E18-A5E2-9140-B854-8729D59638C7}" presName="rect3" presStyleLbl="alignAcc1" presStyleIdx="2" presStyleCnt="3"/>
      <dgm:spPr/>
    </dgm:pt>
    <dgm:pt modelId="{0ECDB2D2-76B3-9D4A-BA26-2700FCE0D802}" type="pres">
      <dgm:prSet presAssocID="{1752099A-5FA7-5B42-9954-CCC2DC540A73}" presName="rect1ParTx" presStyleLbl="alignAcc1" presStyleIdx="2" presStyleCnt="3">
        <dgm:presLayoutVars>
          <dgm:chMax val="1"/>
          <dgm:bulletEnabled val="1"/>
        </dgm:presLayoutVars>
      </dgm:prSet>
      <dgm:spPr/>
    </dgm:pt>
    <dgm:pt modelId="{02739114-722C-0C47-887C-E5BC2AE95581}" type="pres">
      <dgm:prSet presAssocID="{1752099A-5FA7-5B42-9954-CCC2DC540A73}" presName="rect1ChTx" presStyleLbl="alignAcc1" presStyleIdx="2" presStyleCnt="3">
        <dgm:presLayoutVars>
          <dgm:bulletEnabled val="1"/>
        </dgm:presLayoutVars>
      </dgm:prSet>
      <dgm:spPr/>
    </dgm:pt>
    <dgm:pt modelId="{F1AE4DFB-F16A-2F43-A970-5804C7D1F0D6}" type="pres">
      <dgm:prSet presAssocID="{33175CCB-1C8B-1C44-8A2A-276D69ED11D2}" presName="rect2ParTx" presStyleLbl="alignAcc1" presStyleIdx="2" presStyleCnt="3">
        <dgm:presLayoutVars>
          <dgm:chMax val="1"/>
          <dgm:bulletEnabled val="1"/>
        </dgm:presLayoutVars>
      </dgm:prSet>
      <dgm:spPr/>
    </dgm:pt>
    <dgm:pt modelId="{585C3BB3-2AA6-884C-868D-01924DAA60BB}" type="pres">
      <dgm:prSet presAssocID="{33175CCB-1C8B-1C44-8A2A-276D69ED11D2}" presName="rect2ChTx" presStyleLbl="alignAcc1" presStyleIdx="2" presStyleCnt="3">
        <dgm:presLayoutVars>
          <dgm:bulletEnabled val="1"/>
        </dgm:presLayoutVars>
      </dgm:prSet>
      <dgm:spPr/>
    </dgm:pt>
    <dgm:pt modelId="{E11D52C3-88B3-A24E-8A67-3C428A4FE34C}" type="pres">
      <dgm:prSet presAssocID="{00BA3E18-A5E2-9140-B854-8729D59638C7}" presName="rect3ParTx" presStyleLbl="alignAcc1" presStyleIdx="2" presStyleCnt="3">
        <dgm:presLayoutVars>
          <dgm:chMax val="1"/>
          <dgm:bulletEnabled val="1"/>
        </dgm:presLayoutVars>
      </dgm:prSet>
      <dgm:spPr/>
    </dgm:pt>
    <dgm:pt modelId="{100D2909-5788-0947-9885-5C8C7E5E591B}" type="pres">
      <dgm:prSet presAssocID="{00BA3E18-A5E2-9140-B854-8729D59638C7}" presName="rect3ChTx" presStyleLbl="alignAcc1" presStyleIdx="2" presStyleCnt="3">
        <dgm:presLayoutVars>
          <dgm:bulletEnabled val="1"/>
        </dgm:presLayoutVars>
      </dgm:prSet>
      <dgm:spPr/>
    </dgm:pt>
  </dgm:ptLst>
  <dgm:cxnLst>
    <dgm:cxn modelId="{828A4C03-E732-D745-8DAA-988C980C0365}" srcId="{33175CCB-1C8B-1C44-8A2A-276D69ED11D2}" destId="{8196662A-287F-234F-A077-9224702B5B77}" srcOrd="0" destOrd="0" parTransId="{FD4FE526-268F-0640-B0A0-18A1ACB0B79D}" sibTransId="{49A876DD-27C1-1B4F-8F51-F0CA54132F9D}"/>
    <dgm:cxn modelId="{FDF1D707-BAFD-0A4C-81ED-BC2266B8E229}" type="presOf" srcId="{8196662A-287F-234F-A077-9224702B5B77}" destId="{585C3BB3-2AA6-884C-868D-01924DAA60BB}" srcOrd="0" destOrd="0" presId="urn:microsoft.com/office/officeart/2005/8/layout/target3"/>
    <dgm:cxn modelId="{24F5A218-AA90-7244-84AB-E9D8C63F6009}" type="presOf" srcId="{33175CCB-1C8B-1C44-8A2A-276D69ED11D2}" destId="{C285079F-3263-8744-9402-2814381BD57F}" srcOrd="0" destOrd="0" presId="urn:microsoft.com/office/officeart/2005/8/layout/target3"/>
    <dgm:cxn modelId="{05E4F618-DBD4-DD4B-BE90-84BF845504CE}" type="presOf" srcId="{1752099A-5FA7-5B42-9954-CCC2DC540A73}" destId="{0ECDB2D2-76B3-9D4A-BA26-2700FCE0D802}" srcOrd="1" destOrd="0" presId="urn:microsoft.com/office/officeart/2005/8/layout/target3"/>
    <dgm:cxn modelId="{4AD92D1A-33A1-C740-84D9-20D4A035C54F}" type="presOf" srcId="{00BA3E18-A5E2-9140-B854-8729D59638C7}" destId="{DF7FE39B-3E3B-6941-AFC2-AB93A9FA28A0}" srcOrd="0" destOrd="0" presId="urn:microsoft.com/office/officeart/2005/8/layout/target3"/>
    <dgm:cxn modelId="{C96FA04B-6198-C14F-9FA3-ED06551D081B}" type="presOf" srcId="{33175CCB-1C8B-1C44-8A2A-276D69ED11D2}" destId="{F1AE4DFB-F16A-2F43-A970-5804C7D1F0D6}" srcOrd="1" destOrd="0" presId="urn:microsoft.com/office/officeart/2005/8/layout/target3"/>
    <dgm:cxn modelId="{582D2C57-E965-5449-A37A-5D6E240B338D}" srcId="{5B0BFAD2-A999-3B41-82A1-CDF4A6E3F1DA}" destId="{33175CCB-1C8B-1C44-8A2A-276D69ED11D2}" srcOrd="1" destOrd="0" parTransId="{B08A0E9C-9296-1743-94E3-855E41A5EBC1}" sibTransId="{46CD5F3F-16F8-1443-AC0A-CECBDA2B0AE3}"/>
    <dgm:cxn modelId="{CAD1667C-EC2B-6B4E-A6A1-2240E4B3F0E8}" type="presOf" srcId="{1752099A-5FA7-5B42-9954-CCC2DC540A73}" destId="{6F0D480E-C0CB-7E47-9996-31C9E9BADF4E}" srcOrd="0" destOrd="0" presId="urn:microsoft.com/office/officeart/2005/8/layout/target3"/>
    <dgm:cxn modelId="{DFBF277E-6F99-6645-8F0A-BD13C832023D}" srcId="{00BA3E18-A5E2-9140-B854-8729D59638C7}" destId="{2E7B7787-BF7C-304D-9F38-1C0AB771DD8B}" srcOrd="0" destOrd="0" parTransId="{A334A644-A3B5-3D4E-B13B-652835867506}" sibTransId="{04281417-8E0B-7B4A-BAAD-04D840ADADFA}"/>
    <dgm:cxn modelId="{5550838F-626D-D045-B05B-EB14ED3B71E7}" type="presOf" srcId="{00BA3E18-A5E2-9140-B854-8729D59638C7}" destId="{E11D52C3-88B3-A24E-8A67-3C428A4FE34C}" srcOrd="1" destOrd="0" presId="urn:microsoft.com/office/officeart/2005/8/layout/target3"/>
    <dgm:cxn modelId="{32E6A391-DF8E-FC4A-A977-034CE6798353}" srcId="{5B0BFAD2-A999-3B41-82A1-CDF4A6E3F1DA}" destId="{1752099A-5FA7-5B42-9954-CCC2DC540A73}" srcOrd="0" destOrd="0" parTransId="{CC389160-5C04-7C47-84BB-6A6ECC6FDC27}" sibTransId="{D82E5EC9-D48F-7543-B907-FBA1F99EA9C6}"/>
    <dgm:cxn modelId="{406799A1-934A-3448-B135-560851EF118D}" type="presOf" srcId="{5B0BFAD2-A999-3B41-82A1-CDF4A6E3F1DA}" destId="{FFD92BA9-C95D-A04E-8F07-96D5F4CCB218}" srcOrd="0" destOrd="0" presId="urn:microsoft.com/office/officeart/2005/8/layout/target3"/>
    <dgm:cxn modelId="{DE1798A2-AF84-884F-A77E-C8D33C18605B}" type="presOf" srcId="{2E7B7787-BF7C-304D-9F38-1C0AB771DD8B}" destId="{100D2909-5788-0947-9885-5C8C7E5E591B}" srcOrd="0" destOrd="0" presId="urn:microsoft.com/office/officeart/2005/8/layout/target3"/>
    <dgm:cxn modelId="{BF174BC3-8114-EC4B-A61E-97D026D3E968}" srcId="{1752099A-5FA7-5B42-9954-CCC2DC540A73}" destId="{F0B52F86-83AF-D945-9E33-5773BE9861C5}" srcOrd="0" destOrd="0" parTransId="{AF3F40A8-F199-A743-B561-4B35277591F2}" sibTransId="{63B25EA5-4CAA-1644-A186-15A59E30F5A2}"/>
    <dgm:cxn modelId="{B957A7DC-650B-C94C-8B39-E92F8414A798}" srcId="{5B0BFAD2-A999-3B41-82A1-CDF4A6E3F1DA}" destId="{00BA3E18-A5E2-9140-B854-8729D59638C7}" srcOrd="2" destOrd="0" parTransId="{48001864-4104-1B4D-B203-28E8345F78A1}" sibTransId="{B1A7360D-8795-2F4E-ABEF-D0EA3753B07E}"/>
    <dgm:cxn modelId="{98E8EFE3-EE7B-F949-BE28-DA9D0876DDB0}" type="presOf" srcId="{F0B52F86-83AF-D945-9E33-5773BE9861C5}" destId="{02739114-722C-0C47-887C-E5BC2AE95581}" srcOrd="0" destOrd="0" presId="urn:microsoft.com/office/officeart/2005/8/layout/target3"/>
    <dgm:cxn modelId="{B095FB47-FAB4-E942-8E62-7AECA6FDC63B}" type="presParOf" srcId="{FFD92BA9-C95D-A04E-8F07-96D5F4CCB218}" destId="{C48F6118-9536-CB4F-9CA2-AA430B87D685}" srcOrd="0" destOrd="0" presId="urn:microsoft.com/office/officeart/2005/8/layout/target3"/>
    <dgm:cxn modelId="{56A51C44-1FFA-BB4F-BC54-F45AA6B4EE7C}" type="presParOf" srcId="{FFD92BA9-C95D-A04E-8F07-96D5F4CCB218}" destId="{387C2A36-891E-4141-A1CB-BBAD12FDF79F}" srcOrd="1" destOrd="0" presId="urn:microsoft.com/office/officeart/2005/8/layout/target3"/>
    <dgm:cxn modelId="{9116DFFE-D128-9F4E-802C-419113651753}" type="presParOf" srcId="{FFD92BA9-C95D-A04E-8F07-96D5F4CCB218}" destId="{6F0D480E-C0CB-7E47-9996-31C9E9BADF4E}" srcOrd="2" destOrd="0" presId="urn:microsoft.com/office/officeart/2005/8/layout/target3"/>
    <dgm:cxn modelId="{8C6D1AFA-2AEC-E24D-8931-AAEA8106D1D4}" type="presParOf" srcId="{FFD92BA9-C95D-A04E-8F07-96D5F4CCB218}" destId="{54AF8E13-AC80-8348-BC7E-9754501B8AC0}" srcOrd="3" destOrd="0" presId="urn:microsoft.com/office/officeart/2005/8/layout/target3"/>
    <dgm:cxn modelId="{89694CC8-E010-644B-A1E0-4737F6A2A2E2}" type="presParOf" srcId="{FFD92BA9-C95D-A04E-8F07-96D5F4CCB218}" destId="{40A108CA-A704-B94C-B198-A549340792FA}" srcOrd="4" destOrd="0" presId="urn:microsoft.com/office/officeart/2005/8/layout/target3"/>
    <dgm:cxn modelId="{DA9530DD-6862-C04F-8922-814F3D84E433}" type="presParOf" srcId="{FFD92BA9-C95D-A04E-8F07-96D5F4CCB218}" destId="{C285079F-3263-8744-9402-2814381BD57F}" srcOrd="5" destOrd="0" presId="urn:microsoft.com/office/officeart/2005/8/layout/target3"/>
    <dgm:cxn modelId="{155355DE-6325-DD40-AE08-A4C3619BD41C}" type="presParOf" srcId="{FFD92BA9-C95D-A04E-8F07-96D5F4CCB218}" destId="{457DB031-70ED-1841-A780-2A6059548465}" srcOrd="6" destOrd="0" presId="urn:microsoft.com/office/officeart/2005/8/layout/target3"/>
    <dgm:cxn modelId="{8CE8F313-C82D-2E45-9E37-4FC5A063AFC7}" type="presParOf" srcId="{FFD92BA9-C95D-A04E-8F07-96D5F4CCB218}" destId="{8BB739E7-C64A-DB40-9D2E-4CD1C09D179F}" srcOrd="7" destOrd="0" presId="urn:microsoft.com/office/officeart/2005/8/layout/target3"/>
    <dgm:cxn modelId="{6C47F360-10D9-5F4B-A9D8-40E33472BC1C}" type="presParOf" srcId="{FFD92BA9-C95D-A04E-8F07-96D5F4CCB218}" destId="{DF7FE39B-3E3B-6941-AFC2-AB93A9FA28A0}" srcOrd="8" destOrd="0" presId="urn:microsoft.com/office/officeart/2005/8/layout/target3"/>
    <dgm:cxn modelId="{8CC971AF-E04C-984E-BF84-2AEB8C486AEE}" type="presParOf" srcId="{FFD92BA9-C95D-A04E-8F07-96D5F4CCB218}" destId="{0ECDB2D2-76B3-9D4A-BA26-2700FCE0D802}" srcOrd="9" destOrd="0" presId="urn:microsoft.com/office/officeart/2005/8/layout/target3"/>
    <dgm:cxn modelId="{00A48706-C7D6-CE44-8E6B-761E498FE812}" type="presParOf" srcId="{FFD92BA9-C95D-A04E-8F07-96D5F4CCB218}" destId="{02739114-722C-0C47-887C-E5BC2AE95581}" srcOrd="10" destOrd="0" presId="urn:microsoft.com/office/officeart/2005/8/layout/target3"/>
    <dgm:cxn modelId="{0C7F88F1-FD68-FB48-B6EE-2646F4CEF880}" type="presParOf" srcId="{FFD92BA9-C95D-A04E-8F07-96D5F4CCB218}" destId="{F1AE4DFB-F16A-2F43-A970-5804C7D1F0D6}" srcOrd="11" destOrd="0" presId="urn:microsoft.com/office/officeart/2005/8/layout/target3"/>
    <dgm:cxn modelId="{C5930346-9911-FB4B-8AD7-1F9A7830BB81}" type="presParOf" srcId="{FFD92BA9-C95D-A04E-8F07-96D5F4CCB218}" destId="{585C3BB3-2AA6-884C-868D-01924DAA60BB}" srcOrd="12" destOrd="0" presId="urn:microsoft.com/office/officeart/2005/8/layout/target3"/>
    <dgm:cxn modelId="{2748398F-3ED3-A440-8C86-FA4AC108CE4E}" type="presParOf" srcId="{FFD92BA9-C95D-A04E-8F07-96D5F4CCB218}" destId="{E11D52C3-88B3-A24E-8A67-3C428A4FE34C}" srcOrd="13" destOrd="0" presId="urn:microsoft.com/office/officeart/2005/8/layout/target3"/>
    <dgm:cxn modelId="{1F64BC1E-160A-C34F-9283-A94E75097370}" type="presParOf" srcId="{FFD92BA9-C95D-A04E-8F07-96D5F4CCB218}" destId="{100D2909-5788-0947-9885-5C8C7E5E591B}" srcOrd="14" destOrd="0" presId="urn:microsoft.com/office/officeart/2005/8/layout/targe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D09AEF8-F502-8F47-BA6A-B0FFAEB3008F}" type="doc">
      <dgm:prSet loTypeId="urn:microsoft.com/office/officeart/2005/8/layout/process4" loCatId="" qsTypeId="urn:microsoft.com/office/officeart/2005/8/quickstyle/3d4" qsCatId="3D" csTypeId="urn:microsoft.com/office/officeart/2005/8/colors/accent1_2" csCatId="accent1" phldr="1"/>
      <dgm:spPr/>
      <dgm:t>
        <a:bodyPr/>
        <a:lstStyle/>
        <a:p>
          <a:endParaRPr lang="en-GB"/>
        </a:p>
      </dgm:t>
    </dgm:pt>
    <dgm:pt modelId="{4A11EF4C-C086-E642-9BB3-7F06E5C1290B}">
      <dgm:prSet phldrT="[Text]" custT="1"/>
      <dgm:spPr/>
      <dgm:t>
        <a:bodyPr/>
        <a:lstStyle/>
        <a:p>
          <a:pPr rtl="1">
            <a:buFont typeface="Arial" panose="020B0604020202020204" pitchFamily="34" charset="0"/>
            <a:buChar char="•"/>
          </a:pPr>
          <a:r>
            <a:rPr lang="ar-SA" sz="2400" b="1" dirty="0"/>
            <a:t>١- الانتشار اللحظي للمحتوى</a:t>
          </a:r>
          <a:endParaRPr lang="en-GB" sz="2400" dirty="0"/>
        </a:p>
      </dgm:t>
    </dgm:pt>
    <dgm:pt modelId="{2EE1A629-E634-6749-B074-DE4C8D7A1E17}" type="parTrans" cxnId="{428C0229-B121-8D4A-BE4C-3453E52B6038}">
      <dgm:prSet/>
      <dgm:spPr/>
      <dgm:t>
        <a:bodyPr/>
        <a:lstStyle/>
        <a:p>
          <a:endParaRPr lang="en-GB" sz="2400"/>
        </a:p>
      </dgm:t>
    </dgm:pt>
    <dgm:pt modelId="{41E91CD4-8D46-734A-9F81-98BE45E9A506}" type="sibTrans" cxnId="{428C0229-B121-8D4A-BE4C-3453E52B6038}">
      <dgm:prSet/>
      <dgm:spPr/>
      <dgm:t>
        <a:bodyPr/>
        <a:lstStyle/>
        <a:p>
          <a:endParaRPr lang="en-GB" sz="2400"/>
        </a:p>
      </dgm:t>
    </dgm:pt>
    <dgm:pt modelId="{C88ED262-17EB-A64F-8186-B36DDD55690A}">
      <dgm:prSet phldrT="[Text]" custT="1"/>
      <dgm:spPr/>
      <dgm:t>
        <a:bodyPr/>
        <a:lstStyle/>
        <a:p>
          <a:pPr rtl="1"/>
          <a:r>
            <a:rPr lang="ar-SA" sz="2400" dirty="0"/>
            <a:t>أي منشور مسيء أو مستفز قد يصبح </a:t>
          </a:r>
          <a:r>
            <a:rPr lang="ar-SA" sz="2400" dirty="0" err="1"/>
            <a:t>تريند</a:t>
          </a:r>
          <a:r>
            <a:rPr lang="ar-SA" sz="2400" dirty="0"/>
            <a:t> خلال دقائق</a:t>
          </a:r>
          <a:endParaRPr lang="en-GB" sz="2400" dirty="0"/>
        </a:p>
      </dgm:t>
    </dgm:pt>
    <dgm:pt modelId="{0C3FAF49-7E15-F346-B5F7-74FAF3B60F5B}" type="parTrans" cxnId="{43EFD8D8-E21D-7542-A2F0-C207E7227114}">
      <dgm:prSet/>
      <dgm:spPr/>
      <dgm:t>
        <a:bodyPr/>
        <a:lstStyle/>
        <a:p>
          <a:endParaRPr lang="en-GB" sz="2400"/>
        </a:p>
      </dgm:t>
    </dgm:pt>
    <dgm:pt modelId="{31C0487C-6EEC-FA42-ABAB-6F58F293DC7D}" type="sibTrans" cxnId="{43EFD8D8-E21D-7542-A2F0-C207E7227114}">
      <dgm:prSet/>
      <dgm:spPr/>
      <dgm:t>
        <a:bodyPr/>
        <a:lstStyle/>
        <a:p>
          <a:endParaRPr lang="en-GB" sz="2400"/>
        </a:p>
      </dgm:t>
    </dgm:pt>
    <dgm:pt modelId="{102A7D41-83D4-E04C-90C4-580B0FF7BC74}">
      <dgm:prSet phldrT="[Text]" custT="1"/>
      <dgm:spPr/>
      <dgm:t>
        <a:bodyPr/>
        <a:lstStyle/>
        <a:p>
          <a:pPr rtl="1">
            <a:buFont typeface="Arial" panose="020B0604020202020204" pitchFamily="34" charset="0"/>
            <a:buChar char="•"/>
          </a:pPr>
          <a:r>
            <a:rPr lang="ar-SA" sz="2400" b="1" dirty="0"/>
            <a:t>٢- المحتوى التفاعلي والجماهيري</a:t>
          </a:r>
          <a:endParaRPr lang="en-GB" sz="2400" dirty="0"/>
        </a:p>
      </dgm:t>
    </dgm:pt>
    <dgm:pt modelId="{3714FB32-BFF1-6B43-9383-A9460E9624B7}" type="parTrans" cxnId="{05F860EA-091E-3041-8037-551C9970A204}">
      <dgm:prSet/>
      <dgm:spPr/>
      <dgm:t>
        <a:bodyPr/>
        <a:lstStyle/>
        <a:p>
          <a:endParaRPr lang="en-GB" sz="2400"/>
        </a:p>
      </dgm:t>
    </dgm:pt>
    <dgm:pt modelId="{6652ED82-6B71-6543-A7FC-4590E5EB8DAC}" type="sibTrans" cxnId="{05F860EA-091E-3041-8037-551C9970A204}">
      <dgm:prSet/>
      <dgm:spPr/>
      <dgm:t>
        <a:bodyPr/>
        <a:lstStyle/>
        <a:p>
          <a:endParaRPr lang="en-GB" sz="2400"/>
        </a:p>
      </dgm:t>
    </dgm:pt>
    <dgm:pt modelId="{65387183-454B-F14D-A6F6-7DA8C5BFAE05}">
      <dgm:prSet phldrT="[Text]" custT="1"/>
      <dgm:spPr/>
      <dgm:t>
        <a:bodyPr/>
        <a:lstStyle/>
        <a:p>
          <a:pPr algn="ctr" rtl="1">
            <a:buSzPts val="1000"/>
            <a:buFont typeface="Arial" panose="020B0604020202020204" pitchFamily="34" charset="0"/>
            <a:buChar char="•"/>
          </a:pPr>
          <a:r>
            <a:rPr lang="ar-SA" sz="2000" dirty="0"/>
            <a:t>الجمهور يشارك رأيه ويؤثر على الآخرين… ويتوسّع مدى الأزمة</a:t>
          </a:r>
          <a:endParaRPr lang="en-GB" sz="2000" dirty="0"/>
        </a:p>
      </dgm:t>
    </dgm:pt>
    <dgm:pt modelId="{A9DB0A45-BA50-9B41-9880-F5C4AAF131D7}" type="parTrans" cxnId="{713A6198-83F4-724E-83BC-9A9620E56FBD}">
      <dgm:prSet/>
      <dgm:spPr/>
      <dgm:t>
        <a:bodyPr/>
        <a:lstStyle/>
        <a:p>
          <a:endParaRPr lang="en-GB" sz="2400"/>
        </a:p>
      </dgm:t>
    </dgm:pt>
    <dgm:pt modelId="{14157546-F946-884E-925E-9D49B811092F}" type="sibTrans" cxnId="{713A6198-83F4-724E-83BC-9A9620E56FBD}">
      <dgm:prSet/>
      <dgm:spPr/>
      <dgm:t>
        <a:bodyPr/>
        <a:lstStyle/>
        <a:p>
          <a:endParaRPr lang="en-GB" sz="2400"/>
        </a:p>
      </dgm:t>
    </dgm:pt>
    <dgm:pt modelId="{ADD6F1E2-4AED-DA41-AAFA-764AE518E54B}">
      <dgm:prSet phldrT="[Text]" custT="1"/>
      <dgm:spPr/>
      <dgm:t>
        <a:bodyPr/>
        <a:lstStyle/>
        <a:p>
          <a:pPr rtl="1">
            <a:buFont typeface="Arial" panose="020B0604020202020204" pitchFamily="34" charset="0"/>
            <a:buChar char="•"/>
          </a:pPr>
          <a:r>
            <a:rPr lang="ar-SA" sz="2400" b="1" dirty="0"/>
            <a:t>٣- </a:t>
          </a:r>
          <a:r>
            <a:rPr lang="ar-SA" sz="2400" b="1" dirty="0" err="1"/>
            <a:t>الهاشتاغات</a:t>
          </a:r>
          <a:endParaRPr lang="en-GB" sz="2400" dirty="0"/>
        </a:p>
      </dgm:t>
    </dgm:pt>
    <dgm:pt modelId="{98CFEB6B-CFE8-6942-B415-16441EBBB04F}" type="parTrans" cxnId="{05D00657-BC75-F54B-AF36-90F2C915E11F}">
      <dgm:prSet/>
      <dgm:spPr/>
      <dgm:t>
        <a:bodyPr/>
        <a:lstStyle/>
        <a:p>
          <a:endParaRPr lang="en-GB" sz="2400"/>
        </a:p>
      </dgm:t>
    </dgm:pt>
    <dgm:pt modelId="{0EBECCBF-32B3-7540-945E-6EAB29D7B1DA}" type="sibTrans" cxnId="{05D00657-BC75-F54B-AF36-90F2C915E11F}">
      <dgm:prSet/>
      <dgm:spPr/>
      <dgm:t>
        <a:bodyPr/>
        <a:lstStyle/>
        <a:p>
          <a:endParaRPr lang="en-GB" sz="2400"/>
        </a:p>
      </dgm:t>
    </dgm:pt>
    <dgm:pt modelId="{B1994776-BB7E-AD4E-900E-8296E2C69C4F}">
      <dgm:prSet phldrT="[Text]" custT="1"/>
      <dgm:spPr/>
      <dgm:t>
        <a:bodyPr/>
        <a:lstStyle/>
        <a:p>
          <a:pPr algn="ctr" rtl="1">
            <a:buSzPts val="1000"/>
            <a:buFont typeface="Courier New" panose="02070309020205020404" pitchFamily="49" charset="0"/>
            <a:buNone/>
          </a:pPr>
          <a:r>
            <a:rPr lang="ar-SA" sz="2400" dirty="0"/>
            <a:t>حملة المقاطعة تنتظم عبر وسم موحد يجعلها أكثر تأثيرًا وانتشارًا</a:t>
          </a:r>
          <a:endParaRPr lang="en-GB" sz="2400" dirty="0"/>
        </a:p>
      </dgm:t>
    </dgm:pt>
    <dgm:pt modelId="{A6221FE1-B857-2448-A6B5-034DBE16CDA4}" type="parTrans" cxnId="{0E1370DD-2245-3C42-8800-8760ED486B99}">
      <dgm:prSet/>
      <dgm:spPr/>
      <dgm:t>
        <a:bodyPr/>
        <a:lstStyle/>
        <a:p>
          <a:endParaRPr lang="en-GB" sz="2400"/>
        </a:p>
      </dgm:t>
    </dgm:pt>
    <dgm:pt modelId="{A1553F40-3A6B-BA48-BEAA-A3B8D97026E6}" type="sibTrans" cxnId="{0E1370DD-2245-3C42-8800-8760ED486B99}">
      <dgm:prSet/>
      <dgm:spPr/>
      <dgm:t>
        <a:bodyPr/>
        <a:lstStyle/>
        <a:p>
          <a:endParaRPr lang="en-GB" sz="2400"/>
        </a:p>
      </dgm:t>
    </dgm:pt>
    <dgm:pt modelId="{62E37409-2A2A-FA47-83CE-3CEDEC3BC08D}">
      <dgm:prSet phldrT="[Text]" custT="1"/>
      <dgm:spPr/>
      <dgm:t>
        <a:bodyPr/>
        <a:lstStyle/>
        <a:p>
          <a:pPr rtl="1">
            <a:buFont typeface="Arial" panose="020B0604020202020204" pitchFamily="34" charset="0"/>
            <a:buChar char="•"/>
          </a:pPr>
          <a:r>
            <a:rPr lang="ar-SA" sz="2400" b="1" dirty="0"/>
            <a:t>٤- ضغط المؤثرين والإعلام الرقمي</a:t>
          </a:r>
          <a:endParaRPr lang="en-GB" sz="2400" dirty="0"/>
        </a:p>
      </dgm:t>
    </dgm:pt>
    <dgm:pt modelId="{DBB32CEB-F6D9-4E4C-805C-4AB86B5963B9}" type="parTrans" cxnId="{C9D65EF0-7E55-5C43-80D4-31C5A7110EC7}">
      <dgm:prSet/>
      <dgm:spPr/>
      <dgm:t>
        <a:bodyPr/>
        <a:lstStyle/>
        <a:p>
          <a:endParaRPr lang="en-GB" sz="2400"/>
        </a:p>
      </dgm:t>
    </dgm:pt>
    <dgm:pt modelId="{54F14A74-F921-E644-A257-E979929ACF14}" type="sibTrans" cxnId="{C9D65EF0-7E55-5C43-80D4-31C5A7110EC7}">
      <dgm:prSet/>
      <dgm:spPr/>
      <dgm:t>
        <a:bodyPr/>
        <a:lstStyle/>
        <a:p>
          <a:endParaRPr lang="en-GB" sz="2400"/>
        </a:p>
      </dgm:t>
    </dgm:pt>
    <dgm:pt modelId="{83C71CD6-57CD-1345-AA65-E4449339D441}">
      <dgm:prSet phldrT="[Text]" custT="1"/>
      <dgm:spPr/>
      <dgm:t>
        <a:bodyPr/>
        <a:lstStyle/>
        <a:p>
          <a:pPr rtl="1">
            <a:buSzPts val="1000"/>
            <a:buFont typeface="Courier New" panose="02070309020205020404" pitchFamily="49" charset="0"/>
            <a:buNone/>
          </a:pPr>
          <a:r>
            <a:rPr lang="ar-SA" sz="2000" dirty="0"/>
            <a:t>تغريدة واحدة من شخصية مؤثرة قد تُشعل الأزمة أكثر من الإعلان نفسه</a:t>
          </a:r>
          <a:endParaRPr lang="en-GB" sz="2000" dirty="0"/>
        </a:p>
      </dgm:t>
    </dgm:pt>
    <dgm:pt modelId="{99C57B0C-6DAF-2B4C-A3F6-2D14EAC7BAF5}" type="parTrans" cxnId="{AFA37A18-7590-494B-8F61-7651C9CD807A}">
      <dgm:prSet/>
      <dgm:spPr/>
      <dgm:t>
        <a:bodyPr/>
        <a:lstStyle/>
        <a:p>
          <a:endParaRPr lang="en-GB" sz="2400"/>
        </a:p>
      </dgm:t>
    </dgm:pt>
    <dgm:pt modelId="{149DB796-F667-CC46-B00D-26238C0A42BE}" type="sibTrans" cxnId="{AFA37A18-7590-494B-8F61-7651C9CD807A}">
      <dgm:prSet/>
      <dgm:spPr/>
      <dgm:t>
        <a:bodyPr/>
        <a:lstStyle/>
        <a:p>
          <a:endParaRPr lang="en-GB" sz="2400"/>
        </a:p>
      </dgm:t>
    </dgm:pt>
    <dgm:pt modelId="{EB93C60F-79C9-9349-89CF-6ABA334F3BEC}">
      <dgm:prSet phldrT="[Text]" custT="1"/>
      <dgm:spPr/>
      <dgm:t>
        <a:bodyPr/>
        <a:lstStyle/>
        <a:p>
          <a:pPr rtl="1">
            <a:buFont typeface="Arial" panose="020B0604020202020204" pitchFamily="34" charset="0"/>
            <a:buChar char="•"/>
          </a:pPr>
          <a:r>
            <a:rPr lang="ar-SA" sz="2400" b="1" dirty="0"/>
            <a:t>٥- تضخيم الجدل وتكرار إعادة النشر</a:t>
          </a:r>
          <a:endParaRPr lang="en-GB" sz="2400" dirty="0"/>
        </a:p>
      </dgm:t>
    </dgm:pt>
    <dgm:pt modelId="{FC9F3C02-CC18-744F-A88E-A15F973DC52C}" type="parTrans" cxnId="{51465A3F-F869-0B47-AA14-308FB596D6EE}">
      <dgm:prSet/>
      <dgm:spPr/>
      <dgm:t>
        <a:bodyPr/>
        <a:lstStyle/>
        <a:p>
          <a:endParaRPr lang="en-GB" sz="2400"/>
        </a:p>
      </dgm:t>
    </dgm:pt>
    <dgm:pt modelId="{A3AE30A7-F5E1-C149-9F18-C67005126DA5}" type="sibTrans" cxnId="{51465A3F-F869-0B47-AA14-308FB596D6EE}">
      <dgm:prSet/>
      <dgm:spPr/>
      <dgm:t>
        <a:bodyPr/>
        <a:lstStyle/>
        <a:p>
          <a:endParaRPr lang="en-GB" sz="2400"/>
        </a:p>
      </dgm:t>
    </dgm:pt>
    <dgm:pt modelId="{82920FBD-2102-0047-97E2-7857CA93701D}">
      <dgm:prSet phldrT="[Text]" custT="1"/>
      <dgm:spPr/>
      <dgm:t>
        <a:bodyPr/>
        <a:lstStyle/>
        <a:p>
          <a:pPr rtl="1">
            <a:buSzPts val="1000"/>
            <a:buFont typeface="Courier New" panose="02070309020205020404" pitchFamily="49" charset="0"/>
            <a:buNone/>
          </a:pPr>
          <a:r>
            <a:rPr lang="ar-SA" sz="2400" dirty="0"/>
            <a:t>حتى لو حُذف الإعلان، يبقى أثره ويُعاد تداوله وتفسيره بشكل أسوأ</a:t>
          </a:r>
          <a:endParaRPr lang="en-GB" sz="2400" dirty="0"/>
        </a:p>
      </dgm:t>
    </dgm:pt>
    <dgm:pt modelId="{709FAC72-9D6E-1E41-938E-E807FC6AB453}" type="parTrans" cxnId="{FF8A9C6C-B951-5C4A-A64A-BB589B110EC6}">
      <dgm:prSet/>
      <dgm:spPr/>
      <dgm:t>
        <a:bodyPr/>
        <a:lstStyle/>
        <a:p>
          <a:endParaRPr lang="en-GB" sz="2400"/>
        </a:p>
      </dgm:t>
    </dgm:pt>
    <dgm:pt modelId="{6D9649CA-6419-9649-927A-4155F1113B06}" type="sibTrans" cxnId="{FF8A9C6C-B951-5C4A-A64A-BB589B110EC6}">
      <dgm:prSet/>
      <dgm:spPr/>
      <dgm:t>
        <a:bodyPr/>
        <a:lstStyle/>
        <a:p>
          <a:endParaRPr lang="en-GB" sz="2400"/>
        </a:p>
      </dgm:t>
    </dgm:pt>
    <dgm:pt modelId="{16ADFE56-2DC0-8E40-91C0-567DBE62CEDB}" type="pres">
      <dgm:prSet presAssocID="{BD09AEF8-F502-8F47-BA6A-B0FFAEB3008F}" presName="Name0" presStyleCnt="0">
        <dgm:presLayoutVars>
          <dgm:dir/>
          <dgm:animLvl val="lvl"/>
          <dgm:resizeHandles val="exact"/>
        </dgm:presLayoutVars>
      </dgm:prSet>
      <dgm:spPr/>
    </dgm:pt>
    <dgm:pt modelId="{CA224645-A6DC-4C47-8A4C-A0F16B53277D}" type="pres">
      <dgm:prSet presAssocID="{EB93C60F-79C9-9349-89CF-6ABA334F3BEC}" presName="boxAndChildren" presStyleCnt="0"/>
      <dgm:spPr/>
    </dgm:pt>
    <dgm:pt modelId="{1FD14F1A-3627-FD42-91EF-4CA03A6C3AB8}" type="pres">
      <dgm:prSet presAssocID="{EB93C60F-79C9-9349-89CF-6ABA334F3BEC}" presName="parentTextBox" presStyleLbl="node1" presStyleIdx="0" presStyleCnt="5"/>
      <dgm:spPr/>
    </dgm:pt>
    <dgm:pt modelId="{C4808302-3498-7342-9942-6E1F9B2A503D}" type="pres">
      <dgm:prSet presAssocID="{EB93C60F-79C9-9349-89CF-6ABA334F3BEC}" presName="entireBox" presStyleLbl="node1" presStyleIdx="0" presStyleCnt="5"/>
      <dgm:spPr/>
    </dgm:pt>
    <dgm:pt modelId="{E94DD54D-81FB-3743-9537-C2827816B348}" type="pres">
      <dgm:prSet presAssocID="{EB93C60F-79C9-9349-89CF-6ABA334F3BEC}" presName="descendantBox" presStyleCnt="0"/>
      <dgm:spPr/>
    </dgm:pt>
    <dgm:pt modelId="{90EBF4FB-B0E0-1F4B-8BAA-767D23DE7F5A}" type="pres">
      <dgm:prSet presAssocID="{82920FBD-2102-0047-97E2-7857CA93701D}" presName="childTextBox" presStyleLbl="fgAccFollowNode1" presStyleIdx="0" presStyleCnt="5">
        <dgm:presLayoutVars>
          <dgm:bulletEnabled val="1"/>
        </dgm:presLayoutVars>
      </dgm:prSet>
      <dgm:spPr/>
    </dgm:pt>
    <dgm:pt modelId="{909AD466-EEFE-9643-96FB-3BE8799092FC}" type="pres">
      <dgm:prSet presAssocID="{54F14A74-F921-E644-A257-E979929ACF14}" presName="sp" presStyleCnt="0"/>
      <dgm:spPr/>
    </dgm:pt>
    <dgm:pt modelId="{F059B6D5-FB87-A64C-8C5D-24CE828870A5}" type="pres">
      <dgm:prSet presAssocID="{62E37409-2A2A-FA47-83CE-3CEDEC3BC08D}" presName="arrowAndChildren" presStyleCnt="0"/>
      <dgm:spPr/>
    </dgm:pt>
    <dgm:pt modelId="{6F118AAE-C8BF-C740-A209-460F81AA059A}" type="pres">
      <dgm:prSet presAssocID="{62E37409-2A2A-FA47-83CE-3CEDEC3BC08D}" presName="parentTextArrow" presStyleLbl="node1" presStyleIdx="0" presStyleCnt="5"/>
      <dgm:spPr/>
    </dgm:pt>
    <dgm:pt modelId="{7C45FD19-24CE-7849-9CE0-4D1F8D5DB96F}" type="pres">
      <dgm:prSet presAssocID="{62E37409-2A2A-FA47-83CE-3CEDEC3BC08D}" presName="arrow" presStyleLbl="node1" presStyleIdx="1" presStyleCnt="5"/>
      <dgm:spPr/>
    </dgm:pt>
    <dgm:pt modelId="{E6742E99-1364-9A42-839A-42DC2FA5907A}" type="pres">
      <dgm:prSet presAssocID="{62E37409-2A2A-FA47-83CE-3CEDEC3BC08D}" presName="descendantArrow" presStyleCnt="0"/>
      <dgm:spPr/>
    </dgm:pt>
    <dgm:pt modelId="{7D0A2CAD-A5CE-BB4B-9260-EB7F4CDA68E2}" type="pres">
      <dgm:prSet presAssocID="{83C71CD6-57CD-1345-AA65-E4449339D441}" presName="childTextArrow" presStyleLbl="fgAccFollowNode1" presStyleIdx="1" presStyleCnt="5">
        <dgm:presLayoutVars>
          <dgm:bulletEnabled val="1"/>
        </dgm:presLayoutVars>
      </dgm:prSet>
      <dgm:spPr/>
    </dgm:pt>
    <dgm:pt modelId="{BA0A79B7-63C3-1F4F-AEC0-DD9F6F1CE208}" type="pres">
      <dgm:prSet presAssocID="{0EBECCBF-32B3-7540-945E-6EAB29D7B1DA}" presName="sp" presStyleCnt="0"/>
      <dgm:spPr/>
    </dgm:pt>
    <dgm:pt modelId="{611E2F96-E6CE-1346-A26C-3AD681160EE0}" type="pres">
      <dgm:prSet presAssocID="{ADD6F1E2-4AED-DA41-AAFA-764AE518E54B}" presName="arrowAndChildren" presStyleCnt="0"/>
      <dgm:spPr/>
    </dgm:pt>
    <dgm:pt modelId="{4DB69F7A-F2B8-F542-9598-6634DFCEB753}" type="pres">
      <dgm:prSet presAssocID="{ADD6F1E2-4AED-DA41-AAFA-764AE518E54B}" presName="parentTextArrow" presStyleLbl="node1" presStyleIdx="1" presStyleCnt="5"/>
      <dgm:spPr/>
    </dgm:pt>
    <dgm:pt modelId="{09BF973A-01B9-1146-977B-3B5E54BE58B9}" type="pres">
      <dgm:prSet presAssocID="{ADD6F1E2-4AED-DA41-AAFA-764AE518E54B}" presName="arrow" presStyleLbl="node1" presStyleIdx="2" presStyleCnt="5"/>
      <dgm:spPr/>
    </dgm:pt>
    <dgm:pt modelId="{3DED6531-4B92-F24B-8AC4-5BD1F0201A84}" type="pres">
      <dgm:prSet presAssocID="{ADD6F1E2-4AED-DA41-AAFA-764AE518E54B}" presName="descendantArrow" presStyleCnt="0"/>
      <dgm:spPr/>
    </dgm:pt>
    <dgm:pt modelId="{04A85EBB-03FB-1E42-A919-B826C8F5FF19}" type="pres">
      <dgm:prSet presAssocID="{B1994776-BB7E-AD4E-900E-8296E2C69C4F}" presName="childTextArrow" presStyleLbl="fgAccFollowNode1" presStyleIdx="2" presStyleCnt="5">
        <dgm:presLayoutVars>
          <dgm:bulletEnabled val="1"/>
        </dgm:presLayoutVars>
      </dgm:prSet>
      <dgm:spPr/>
    </dgm:pt>
    <dgm:pt modelId="{37F2679C-B32E-C347-9D84-0823959E4F27}" type="pres">
      <dgm:prSet presAssocID="{6652ED82-6B71-6543-A7FC-4590E5EB8DAC}" presName="sp" presStyleCnt="0"/>
      <dgm:spPr/>
    </dgm:pt>
    <dgm:pt modelId="{CCB05373-029F-3C43-8B6E-59F084A7A70F}" type="pres">
      <dgm:prSet presAssocID="{102A7D41-83D4-E04C-90C4-580B0FF7BC74}" presName="arrowAndChildren" presStyleCnt="0"/>
      <dgm:spPr/>
    </dgm:pt>
    <dgm:pt modelId="{8ECFF12A-0B41-0E4E-999A-BD8E8CB5BD7D}" type="pres">
      <dgm:prSet presAssocID="{102A7D41-83D4-E04C-90C4-580B0FF7BC74}" presName="parentTextArrow" presStyleLbl="node1" presStyleIdx="2" presStyleCnt="5"/>
      <dgm:spPr/>
    </dgm:pt>
    <dgm:pt modelId="{7D7F3BEF-812B-B34E-BA96-50713E3EEE02}" type="pres">
      <dgm:prSet presAssocID="{102A7D41-83D4-E04C-90C4-580B0FF7BC74}" presName="arrow" presStyleLbl="node1" presStyleIdx="3" presStyleCnt="5"/>
      <dgm:spPr/>
    </dgm:pt>
    <dgm:pt modelId="{1BC54FAD-B0B1-1A43-8751-42548156DEE0}" type="pres">
      <dgm:prSet presAssocID="{102A7D41-83D4-E04C-90C4-580B0FF7BC74}" presName="descendantArrow" presStyleCnt="0"/>
      <dgm:spPr/>
    </dgm:pt>
    <dgm:pt modelId="{8FD20E75-B356-364D-9A89-3D1919E929D2}" type="pres">
      <dgm:prSet presAssocID="{65387183-454B-F14D-A6F6-7DA8C5BFAE05}" presName="childTextArrow" presStyleLbl="fgAccFollowNode1" presStyleIdx="3" presStyleCnt="5">
        <dgm:presLayoutVars>
          <dgm:bulletEnabled val="1"/>
        </dgm:presLayoutVars>
      </dgm:prSet>
      <dgm:spPr/>
    </dgm:pt>
    <dgm:pt modelId="{7C4C2C85-4947-AE42-AD75-C64D7EAC95A1}" type="pres">
      <dgm:prSet presAssocID="{41E91CD4-8D46-734A-9F81-98BE45E9A506}" presName="sp" presStyleCnt="0"/>
      <dgm:spPr/>
    </dgm:pt>
    <dgm:pt modelId="{A300CC2F-F732-ED46-BD87-2CEF8EAEC029}" type="pres">
      <dgm:prSet presAssocID="{4A11EF4C-C086-E642-9BB3-7F06E5C1290B}" presName="arrowAndChildren" presStyleCnt="0"/>
      <dgm:spPr/>
    </dgm:pt>
    <dgm:pt modelId="{32AD72A4-D569-5A44-9A05-F0FF5FD9450C}" type="pres">
      <dgm:prSet presAssocID="{4A11EF4C-C086-E642-9BB3-7F06E5C1290B}" presName="parentTextArrow" presStyleLbl="node1" presStyleIdx="3" presStyleCnt="5"/>
      <dgm:spPr/>
    </dgm:pt>
    <dgm:pt modelId="{833EC799-8D0C-0246-B395-EB629C8B6E03}" type="pres">
      <dgm:prSet presAssocID="{4A11EF4C-C086-E642-9BB3-7F06E5C1290B}" presName="arrow" presStyleLbl="node1" presStyleIdx="4" presStyleCnt="5"/>
      <dgm:spPr/>
    </dgm:pt>
    <dgm:pt modelId="{12E21FE0-2C61-674E-AA8D-BF75868AEAF4}" type="pres">
      <dgm:prSet presAssocID="{4A11EF4C-C086-E642-9BB3-7F06E5C1290B}" presName="descendantArrow" presStyleCnt="0"/>
      <dgm:spPr/>
    </dgm:pt>
    <dgm:pt modelId="{8ECF66BE-9F3B-634A-AC32-6653A9835EF7}" type="pres">
      <dgm:prSet presAssocID="{C88ED262-17EB-A64F-8186-B36DDD55690A}" presName="childTextArrow" presStyleLbl="fgAccFollowNode1" presStyleIdx="4" presStyleCnt="5">
        <dgm:presLayoutVars>
          <dgm:bulletEnabled val="1"/>
        </dgm:presLayoutVars>
      </dgm:prSet>
      <dgm:spPr/>
    </dgm:pt>
  </dgm:ptLst>
  <dgm:cxnLst>
    <dgm:cxn modelId="{03778704-B3D6-0D4E-9B33-D67CE28A3DD1}" type="presOf" srcId="{62E37409-2A2A-FA47-83CE-3CEDEC3BC08D}" destId="{6F118AAE-C8BF-C740-A209-460F81AA059A}" srcOrd="0" destOrd="0" presId="urn:microsoft.com/office/officeart/2005/8/layout/process4"/>
    <dgm:cxn modelId="{9289390A-A878-F340-80D5-E919DF1E3612}" type="presOf" srcId="{EB93C60F-79C9-9349-89CF-6ABA334F3BEC}" destId="{1FD14F1A-3627-FD42-91EF-4CA03A6C3AB8}" srcOrd="0" destOrd="0" presId="urn:microsoft.com/office/officeart/2005/8/layout/process4"/>
    <dgm:cxn modelId="{FCD68613-250E-AA46-9365-A16E0FF7F251}" type="presOf" srcId="{ADD6F1E2-4AED-DA41-AAFA-764AE518E54B}" destId="{4DB69F7A-F2B8-F542-9598-6634DFCEB753}" srcOrd="0" destOrd="0" presId="urn:microsoft.com/office/officeart/2005/8/layout/process4"/>
    <dgm:cxn modelId="{AFA37A18-7590-494B-8F61-7651C9CD807A}" srcId="{62E37409-2A2A-FA47-83CE-3CEDEC3BC08D}" destId="{83C71CD6-57CD-1345-AA65-E4449339D441}" srcOrd="0" destOrd="0" parTransId="{99C57B0C-6DAF-2B4C-A3F6-2D14EAC7BAF5}" sibTransId="{149DB796-F667-CC46-B00D-26238C0A42BE}"/>
    <dgm:cxn modelId="{73F89620-7FEF-C645-86A4-F5827F91CAFD}" type="presOf" srcId="{83C71CD6-57CD-1345-AA65-E4449339D441}" destId="{7D0A2CAD-A5CE-BB4B-9260-EB7F4CDA68E2}" srcOrd="0" destOrd="0" presId="urn:microsoft.com/office/officeart/2005/8/layout/process4"/>
    <dgm:cxn modelId="{16DFD320-0564-EC4E-B229-CEE7A9303310}" type="presOf" srcId="{4A11EF4C-C086-E642-9BB3-7F06E5C1290B}" destId="{833EC799-8D0C-0246-B395-EB629C8B6E03}" srcOrd="1" destOrd="0" presId="urn:microsoft.com/office/officeart/2005/8/layout/process4"/>
    <dgm:cxn modelId="{1642BA25-6214-8447-A596-6EEA7A8833F6}" type="presOf" srcId="{102A7D41-83D4-E04C-90C4-580B0FF7BC74}" destId="{8ECFF12A-0B41-0E4E-999A-BD8E8CB5BD7D}" srcOrd="0" destOrd="0" presId="urn:microsoft.com/office/officeart/2005/8/layout/process4"/>
    <dgm:cxn modelId="{428C0229-B121-8D4A-BE4C-3453E52B6038}" srcId="{BD09AEF8-F502-8F47-BA6A-B0FFAEB3008F}" destId="{4A11EF4C-C086-E642-9BB3-7F06E5C1290B}" srcOrd="0" destOrd="0" parTransId="{2EE1A629-E634-6749-B074-DE4C8D7A1E17}" sibTransId="{41E91CD4-8D46-734A-9F81-98BE45E9A506}"/>
    <dgm:cxn modelId="{61612A3A-0396-3D4A-AB14-E53893C9903B}" type="presOf" srcId="{102A7D41-83D4-E04C-90C4-580B0FF7BC74}" destId="{7D7F3BEF-812B-B34E-BA96-50713E3EEE02}" srcOrd="1" destOrd="0" presId="urn:microsoft.com/office/officeart/2005/8/layout/process4"/>
    <dgm:cxn modelId="{51465A3F-F869-0B47-AA14-308FB596D6EE}" srcId="{BD09AEF8-F502-8F47-BA6A-B0FFAEB3008F}" destId="{EB93C60F-79C9-9349-89CF-6ABA334F3BEC}" srcOrd="4" destOrd="0" parTransId="{FC9F3C02-CC18-744F-A88E-A15F973DC52C}" sibTransId="{A3AE30A7-F5E1-C149-9F18-C67005126DA5}"/>
    <dgm:cxn modelId="{93DF0540-1D51-8A4D-BE1B-53EAB3FA0921}" type="presOf" srcId="{82920FBD-2102-0047-97E2-7857CA93701D}" destId="{90EBF4FB-B0E0-1F4B-8BAA-767D23DE7F5A}" srcOrd="0" destOrd="0" presId="urn:microsoft.com/office/officeart/2005/8/layout/process4"/>
    <dgm:cxn modelId="{735A6F41-7D78-2A49-BE2D-37D4B3C10A49}" type="presOf" srcId="{C88ED262-17EB-A64F-8186-B36DDD55690A}" destId="{8ECF66BE-9F3B-634A-AC32-6653A9835EF7}" srcOrd="0" destOrd="0" presId="urn:microsoft.com/office/officeart/2005/8/layout/process4"/>
    <dgm:cxn modelId="{05D00657-BC75-F54B-AF36-90F2C915E11F}" srcId="{BD09AEF8-F502-8F47-BA6A-B0FFAEB3008F}" destId="{ADD6F1E2-4AED-DA41-AAFA-764AE518E54B}" srcOrd="2" destOrd="0" parTransId="{98CFEB6B-CFE8-6942-B415-16441EBBB04F}" sibTransId="{0EBECCBF-32B3-7540-945E-6EAB29D7B1DA}"/>
    <dgm:cxn modelId="{11E4B25E-289D-D64D-8831-D91AA6933CDF}" type="presOf" srcId="{62E37409-2A2A-FA47-83CE-3CEDEC3BC08D}" destId="{7C45FD19-24CE-7849-9CE0-4D1F8D5DB96F}" srcOrd="1" destOrd="0" presId="urn:microsoft.com/office/officeart/2005/8/layout/process4"/>
    <dgm:cxn modelId="{FF8A9C6C-B951-5C4A-A64A-BB589B110EC6}" srcId="{EB93C60F-79C9-9349-89CF-6ABA334F3BEC}" destId="{82920FBD-2102-0047-97E2-7857CA93701D}" srcOrd="0" destOrd="0" parTransId="{709FAC72-9D6E-1E41-938E-E807FC6AB453}" sibTransId="{6D9649CA-6419-9649-927A-4155F1113B06}"/>
    <dgm:cxn modelId="{96D43B77-CBE6-A343-96C1-2CCE8D16EF0C}" type="presOf" srcId="{4A11EF4C-C086-E642-9BB3-7F06E5C1290B}" destId="{32AD72A4-D569-5A44-9A05-F0FF5FD9450C}" srcOrd="0" destOrd="0" presId="urn:microsoft.com/office/officeart/2005/8/layout/process4"/>
    <dgm:cxn modelId="{8B9FDC7C-BE55-8E4C-A90C-3493E829805A}" type="presOf" srcId="{EB93C60F-79C9-9349-89CF-6ABA334F3BEC}" destId="{C4808302-3498-7342-9942-6E1F9B2A503D}" srcOrd="1" destOrd="0" presId="urn:microsoft.com/office/officeart/2005/8/layout/process4"/>
    <dgm:cxn modelId="{B3025993-15BD-8E4F-BF3C-8F27E522A7F9}" type="presOf" srcId="{B1994776-BB7E-AD4E-900E-8296E2C69C4F}" destId="{04A85EBB-03FB-1E42-A919-B826C8F5FF19}" srcOrd="0" destOrd="0" presId="urn:microsoft.com/office/officeart/2005/8/layout/process4"/>
    <dgm:cxn modelId="{1A382796-D8BB-7B4E-8E4A-86C7EFEAB25A}" type="presOf" srcId="{ADD6F1E2-4AED-DA41-AAFA-764AE518E54B}" destId="{09BF973A-01B9-1146-977B-3B5E54BE58B9}" srcOrd="1" destOrd="0" presId="urn:microsoft.com/office/officeart/2005/8/layout/process4"/>
    <dgm:cxn modelId="{713A6198-83F4-724E-83BC-9A9620E56FBD}" srcId="{102A7D41-83D4-E04C-90C4-580B0FF7BC74}" destId="{65387183-454B-F14D-A6F6-7DA8C5BFAE05}" srcOrd="0" destOrd="0" parTransId="{A9DB0A45-BA50-9B41-9880-F5C4AAF131D7}" sibTransId="{14157546-F946-884E-925E-9D49B811092F}"/>
    <dgm:cxn modelId="{726FABA6-FB22-B541-AFD1-A4BCE42F26A9}" type="presOf" srcId="{65387183-454B-F14D-A6F6-7DA8C5BFAE05}" destId="{8FD20E75-B356-364D-9A89-3D1919E929D2}" srcOrd="0" destOrd="0" presId="urn:microsoft.com/office/officeart/2005/8/layout/process4"/>
    <dgm:cxn modelId="{F04D46C7-C49D-1F4E-AA33-E527EA2E4B41}" type="presOf" srcId="{BD09AEF8-F502-8F47-BA6A-B0FFAEB3008F}" destId="{16ADFE56-2DC0-8E40-91C0-567DBE62CEDB}" srcOrd="0" destOrd="0" presId="urn:microsoft.com/office/officeart/2005/8/layout/process4"/>
    <dgm:cxn modelId="{43EFD8D8-E21D-7542-A2F0-C207E7227114}" srcId="{4A11EF4C-C086-E642-9BB3-7F06E5C1290B}" destId="{C88ED262-17EB-A64F-8186-B36DDD55690A}" srcOrd="0" destOrd="0" parTransId="{0C3FAF49-7E15-F346-B5F7-74FAF3B60F5B}" sibTransId="{31C0487C-6EEC-FA42-ABAB-6F58F293DC7D}"/>
    <dgm:cxn modelId="{0E1370DD-2245-3C42-8800-8760ED486B99}" srcId="{ADD6F1E2-4AED-DA41-AAFA-764AE518E54B}" destId="{B1994776-BB7E-AD4E-900E-8296E2C69C4F}" srcOrd="0" destOrd="0" parTransId="{A6221FE1-B857-2448-A6B5-034DBE16CDA4}" sibTransId="{A1553F40-3A6B-BA48-BEAA-A3B8D97026E6}"/>
    <dgm:cxn modelId="{05F860EA-091E-3041-8037-551C9970A204}" srcId="{BD09AEF8-F502-8F47-BA6A-B0FFAEB3008F}" destId="{102A7D41-83D4-E04C-90C4-580B0FF7BC74}" srcOrd="1" destOrd="0" parTransId="{3714FB32-BFF1-6B43-9383-A9460E9624B7}" sibTransId="{6652ED82-6B71-6543-A7FC-4590E5EB8DAC}"/>
    <dgm:cxn modelId="{C9D65EF0-7E55-5C43-80D4-31C5A7110EC7}" srcId="{BD09AEF8-F502-8F47-BA6A-B0FFAEB3008F}" destId="{62E37409-2A2A-FA47-83CE-3CEDEC3BC08D}" srcOrd="3" destOrd="0" parTransId="{DBB32CEB-F6D9-4E4C-805C-4AB86B5963B9}" sibTransId="{54F14A74-F921-E644-A257-E979929ACF14}"/>
    <dgm:cxn modelId="{E9C69CE4-4BB8-6A47-9A15-7E4ED79A05D2}" type="presParOf" srcId="{16ADFE56-2DC0-8E40-91C0-567DBE62CEDB}" destId="{CA224645-A6DC-4C47-8A4C-A0F16B53277D}" srcOrd="0" destOrd="0" presId="urn:microsoft.com/office/officeart/2005/8/layout/process4"/>
    <dgm:cxn modelId="{07205AAB-0B2A-714C-93FB-45224353472E}" type="presParOf" srcId="{CA224645-A6DC-4C47-8A4C-A0F16B53277D}" destId="{1FD14F1A-3627-FD42-91EF-4CA03A6C3AB8}" srcOrd="0" destOrd="0" presId="urn:microsoft.com/office/officeart/2005/8/layout/process4"/>
    <dgm:cxn modelId="{1545D57C-407E-3449-B618-22EF2687CA43}" type="presParOf" srcId="{CA224645-A6DC-4C47-8A4C-A0F16B53277D}" destId="{C4808302-3498-7342-9942-6E1F9B2A503D}" srcOrd="1" destOrd="0" presId="urn:microsoft.com/office/officeart/2005/8/layout/process4"/>
    <dgm:cxn modelId="{19792443-A2CD-C649-9A4A-A3132960E208}" type="presParOf" srcId="{CA224645-A6DC-4C47-8A4C-A0F16B53277D}" destId="{E94DD54D-81FB-3743-9537-C2827816B348}" srcOrd="2" destOrd="0" presId="urn:microsoft.com/office/officeart/2005/8/layout/process4"/>
    <dgm:cxn modelId="{97DA1855-BBAF-7B4D-BE33-2C8339111F43}" type="presParOf" srcId="{E94DD54D-81FB-3743-9537-C2827816B348}" destId="{90EBF4FB-B0E0-1F4B-8BAA-767D23DE7F5A}" srcOrd="0" destOrd="0" presId="urn:microsoft.com/office/officeart/2005/8/layout/process4"/>
    <dgm:cxn modelId="{1E56F420-8618-B248-8519-648F0C6427A9}" type="presParOf" srcId="{16ADFE56-2DC0-8E40-91C0-567DBE62CEDB}" destId="{909AD466-EEFE-9643-96FB-3BE8799092FC}" srcOrd="1" destOrd="0" presId="urn:microsoft.com/office/officeart/2005/8/layout/process4"/>
    <dgm:cxn modelId="{D42FDA38-EEA1-824A-ADC1-3C7EE57E3E33}" type="presParOf" srcId="{16ADFE56-2DC0-8E40-91C0-567DBE62CEDB}" destId="{F059B6D5-FB87-A64C-8C5D-24CE828870A5}" srcOrd="2" destOrd="0" presId="urn:microsoft.com/office/officeart/2005/8/layout/process4"/>
    <dgm:cxn modelId="{00EC576D-E145-1345-AEA8-63706126527C}" type="presParOf" srcId="{F059B6D5-FB87-A64C-8C5D-24CE828870A5}" destId="{6F118AAE-C8BF-C740-A209-460F81AA059A}" srcOrd="0" destOrd="0" presId="urn:microsoft.com/office/officeart/2005/8/layout/process4"/>
    <dgm:cxn modelId="{63CBE7CC-70C0-2343-BD2D-E284F35AF5D7}" type="presParOf" srcId="{F059B6D5-FB87-A64C-8C5D-24CE828870A5}" destId="{7C45FD19-24CE-7849-9CE0-4D1F8D5DB96F}" srcOrd="1" destOrd="0" presId="urn:microsoft.com/office/officeart/2005/8/layout/process4"/>
    <dgm:cxn modelId="{9A482D96-403C-724A-B385-59E976703051}" type="presParOf" srcId="{F059B6D5-FB87-A64C-8C5D-24CE828870A5}" destId="{E6742E99-1364-9A42-839A-42DC2FA5907A}" srcOrd="2" destOrd="0" presId="urn:microsoft.com/office/officeart/2005/8/layout/process4"/>
    <dgm:cxn modelId="{76844435-AFE7-F046-B5AA-3138F33F1E18}" type="presParOf" srcId="{E6742E99-1364-9A42-839A-42DC2FA5907A}" destId="{7D0A2CAD-A5CE-BB4B-9260-EB7F4CDA68E2}" srcOrd="0" destOrd="0" presId="urn:microsoft.com/office/officeart/2005/8/layout/process4"/>
    <dgm:cxn modelId="{EA51187B-718C-344E-B598-E348A36C9170}" type="presParOf" srcId="{16ADFE56-2DC0-8E40-91C0-567DBE62CEDB}" destId="{BA0A79B7-63C3-1F4F-AEC0-DD9F6F1CE208}" srcOrd="3" destOrd="0" presId="urn:microsoft.com/office/officeart/2005/8/layout/process4"/>
    <dgm:cxn modelId="{CCE7DDEA-0114-9342-8E45-C8CDE35C3173}" type="presParOf" srcId="{16ADFE56-2DC0-8E40-91C0-567DBE62CEDB}" destId="{611E2F96-E6CE-1346-A26C-3AD681160EE0}" srcOrd="4" destOrd="0" presId="urn:microsoft.com/office/officeart/2005/8/layout/process4"/>
    <dgm:cxn modelId="{2B088D0E-67C8-454D-8561-9DA7D7BF0763}" type="presParOf" srcId="{611E2F96-E6CE-1346-A26C-3AD681160EE0}" destId="{4DB69F7A-F2B8-F542-9598-6634DFCEB753}" srcOrd="0" destOrd="0" presId="urn:microsoft.com/office/officeart/2005/8/layout/process4"/>
    <dgm:cxn modelId="{2267DC2F-3030-7A47-891C-12BD71E65F67}" type="presParOf" srcId="{611E2F96-E6CE-1346-A26C-3AD681160EE0}" destId="{09BF973A-01B9-1146-977B-3B5E54BE58B9}" srcOrd="1" destOrd="0" presId="urn:microsoft.com/office/officeart/2005/8/layout/process4"/>
    <dgm:cxn modelId="{41E20FD8-97D7-644F-8434-1DB71FE75524}" type="presParOf" srcId="{611E2F96-E6CE-1346-A26C-3AD681160EE0}" destId="{3DED6531-4B92-F24B-8AC4-5BD1F0201A84}" srcOrd="2" destOrd="0" presId="urn:microsoft.com/office/officeart/2005/8/layout/process4"/>
    <dgm:cxn modelId="{5B7DCC8A-8B10-F94F-8DA8-90FD35E7A2F6}" type="presParOf" srcId="{3DED6531-4B92-F24B-8AC4-5BD1F0201A84}" destId="{04A85EBB-03FB-1E42-A919-B826C8F5FF19}" srcOrd="0" destOrd="0" presId="urn:microsoft.com/office/officeart/2005/8/layout/process4"/>
    <dgm:cxn modelId="{5183A59F-4EF3-964C-984E-951F40432422}" type="presParOf" srcId="{16ADFE56-2DC0-8E40-91C0-567DBE62CEDB}" destId="{37F2679C-B32E-C347-9D84-0823959E4F27}" srcOrd="5" destOrd="0" presId="urn:microsoft.com/office/officeart/2005/8/layout/process4"/>
    <dgm:cxn modelId="{2414FF59-FD0F-5C4A-8044-267FF09C97B3}" type="presParOf" srcId="{16ADFE56-2DC0-8E40-91C0-567DBE62CEDB}" destId="{CCB05373-029F-3C43-8B6E-59F084A7A70F}" srcOrd="6" destOrd="0" presId="urn:microsoft.com/office/officeart/2005/8/layout/process4"/>
    <dgm:cxn modelId="{C400846D-5779-7347-BE63-7E13174C695A}" type="presParOf" srcId="{CCB05373-029F-3C43-8B6E-59F084A7A70F}" destId="{8ECFF12A-0B41-0E4E-999A-BD8E8CB5BD7D}" srcOrd="0" destOrd="0" presId="urn:microsoft.com/office/officeart/2005/8/layout/process4"/>
    <dgm:cxn modelId="{B85D0EB9-AD3E-6C4C-9D15-CC012A9A1B91}" type="presParOf" srcId="{CCB05373-029F-3C43-8B6E-59F084A7A70F}" destId="{7D7F3BEF-812B-B34E-BA96-50713E3EEE02}" srcOrd="1" destOrd="0" presId="urn:microsoft.com/office/officeart/2005/8/layout/process4"/>
    <dgm:cxn modelId="{109B02A2-548C-CF4F-96D7-8D633E7391D5}" type="presParOf" srcId="{CCB05373-029F-3C43-8B6E-59F084A7A70F}" destId="{1BC54FAD-B0B1-1A43-8751-42548156DEE0}" srcOrd="2" destOrd="0" presId="urn:microsoft.com/office/officeart/2005/8/layout/process4"/>
    <dgm:cxn modelId="{5863FE37-7CCB-6E49-8688-A894FC09BDD8}" type="presParOf" srcId="{1BC54FAD-B0B1-1A43-8751-42548156DEE0}" destId="{8FD20E75-B356-364D-9A89-3D1919E929D2}" srcOrd="0" destOrd="0" presId="urn:microsoft.com/office/officeart/2005/8/layout/process4"/>
    <dgm:cxn modelId="{5B9B8820-60F5-C141-9941-B31383F6A539}" type="presParOf" srcId="{16ADFE56-2DC0-8E40-91C0-567DBE62CEDB}" destId="{7C4C2C85-4947-AE42-AD75-C64D7EAC95A1}" srcOrd="7" destOrd="0" presId="urn:microsoft.com/office/officeart/2005/8/layout/process4"/>
    <dgm:cxn modelId="{4DB0C10C-A3BE-164B-8A99-43CBBC28E7F8}" type="presParOf" srcId="{16ADFE56-2DC0-8E40-91C0-567DBE62CEDB}" destId="{A300CC2F-F732-ED46-BD87-2CEF8EAEC029}" srcOrd="8" destOrd="0" presId="urn:microsoft.com/office/officeart/2005/8/layout/process4"/>
    <dgm:cxn modelId="{A0008B13-0615-0A4D-B2AF-2F2EA83BCD6D}" type="presParOf" srcId="{A300CC2F-F732-ED46-BD87-2CEF8EAEC029}" destId="{32AD72A4-D569-5A44-9A05-F0FF5FD9450C}" srcOrd="0" destOrd="0" presId="urn:microsoft.com/office/officeart/2005/8/layout/process4"/>
    <dgm:cxn modelId="{5D696946-FAF7-F74B-9414-EB90976A2D25}" type="presParOf" srcId="{A300CC2F-F732-ED46-BD87-2CEF8EAEC029}" destId="{833EC799-8D0C-0246-B395-EB629C8B6E03}" srcOrd="1" destOrd="0" presId="urn:microsoft.com/office/officeart/2005/8/layout/process4"/>
    <dgm:cxn modelId="{147B4D4B-F069-1B4F-9789-7977E24B567F}" type="presParOf" srcId="{A300CC2F-F732-ED46-BD87-2CEF8EAEC029}" destId="{12E21FE0-2C61-674E-AA8D-BF75868AEAF4}" srcOrd="2" destOrd="0" presId="urn:microsoft.com/office/officeart/2005/8/layout/process4"/>
    <dgm:cxn modelId="{1916FD2A-527C-5B40-9F14-3155307FA1B6}" type="presParOf" srcId="{12E21FE0-2C61-674E-AA8D-BF75868AEAF4}" destId="{8ECF66BE-9F3B-634A-AC32-6653A9835EF7}"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B0BFAD2-A999-3B41-82A1-CDF4A6E3F1DA}" type="doc">
      <dgm:prSet loTypeId="urn:microsoft.com/office/officeart/2005/8/layout/target3"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000" b="1" dirty="0"/>
            <a:t>١- سرعة الانتشار</a:t>
          </a:r>
          <a:endParaRPr lang="en-GB" sz="2000" b="1" dirty="0"/>
        </a:p>
      </dgm:t>
    </dgm:pt>
    <dgm:pt modelId="{CC389160-5C04-7C47-84BB-6A6ECC6FDC27}" type="parTrans" cxnId="{32E6A391-DF8E-FC4A-A977-034CE6798353}">
      <dgm:prSet/>
      <dgm:spPr/>
      <dgm:t>
        <a:bodyPr/>
        <a:lstStyle/>
        <a:p>
          <a:pPr algn="r" rtl="1"/>
          <a:endParaRPr lang="en-GB" sz="2000"/>
        </a:p>
      </dgm:t>
    </dgm:pt>
    <dgm:pt modelId="{D82E5EC9-D48F-7543-B907-FBA1F99EA9C6}" type="sibTrans" cxnId="{32E6A391-DF8E-FC4A-A977-034CE6798353}">
      <dgm:prSet custT="1"/>
      <dgm:spPr/>
      <dgm:t>
        <a:bodyPr/>
        <a:lstStyle/>
        <a:p>
          <a:pPr algn="r" rtl="1"/>
          <a:endParaRPr lang="en-GB" sz="2000"/>
        </a:p>
      </dgm:t>
    </dgm:pt>
    <dgm:pt modelId="{F0B52F86-83AF-D945-9E33-5773BE9861C5}">
      <dgm:prSet phldrT="[Text]" custT="1"/>
      <dgm:spPr/>
      <dgm:t>
        <a:bodyPr/>
        <a:lstStyle/>
        <a:p>
          <a:pPr algn="r" rtl="1">
            <a:buNone/>
          </a:pPr>
          <a:r>
            <a:rPr lang="ar-SA" sz="2000" dirty="0"/>
            <a:t>ردود الفعل تتضخم خلال دقائق على وسائل التواصل</a:t>
          </a:r>
          <a:endParaRPr lang="en-GB" sz="2000" dirty="0"/>
        </a:p>
      </dgm:t>
    </dgm:pt>
    <dgm:pt modelId="{AF3F40A8-F199-A743-B561-4B35277591F2}" type="parTrans" cxnId="{BF174BC3-8114-EC4B-A61E-97D026D3E968}">
      <dgm:prSet/>
      <dgm:spPr/>
      <dgm:t>
        <a:bodyPr/>
        <a:lstStyle/>
        <a:p>
          <a:pPr algn="r" rtl="1"/>
          <a:endParaRPr lang="en-GB" sz="2000"/>
        </a:p>
      </dgm:t>
    </dgm:pt>
    <dgm:pt modelId="{63B25EA5-4CAA-1644-A186-15A59E30F5A2}" type="sibTrans" cxnId="{BF174BC3-8114-EC4B-A61E-97D026D3E968}">
      <dgm:prSet/>
      <dgm:spPr/>
      <dgm:t>
        <a:bodyPr/>
        <a:lstStyle/>
        <a:p>
          <a:pPr algn="r" rtl="1"/>
          <a:endParaRPr lang="en-GB" sz="2000"/>
        </a:p>
      </dgm:t>
    </dgm:pt>
    <dgm:pt modelId="{33175CCB-1C8B-1C44-8A2A-276D69ED11D2}">
      <dgm:prSet phldrT="[Text]" custT="1"/>
      <dgm:spPr/>
      <dgm:t>
        <a:bodyPr/>
        <a:lstStyle/>
        <a:p>
          <a:pPr algn="r" rtl="1">
            <a:buFont typeface="Arial" panose="020B0604020202020204" pitchFamily="34" charset="0"/>
            <a:buChar char="•"/>
          </a:pPr>
          <a:r>
            <a:rPr lang="ar-SA" sz="2000" b="1" dirty="0"/>
            <a:t>٢- عدم القدرة على السيطرة الكاملة</a:t>
          </a:r>
          <a:endParaRPr lang="en-GB" sz="2000" dirty="0"/>
        </a:p>
      </dgm:t>
    </dgm:pt>
    <dgm:pt modelId="{B08A0E9C-9296-1743-94E3-855E41A5EBC1}" type="parTrans" cxnId="{582D2C57-E965-5449-A37A-5D6E240B338D}">
      <dgm:prSet/>
      <dgm:spPr/>
      <dgm:t>
        <a:bodyPr/>
        <a:lstStyle/>
        <a:p>
          <a:pPr algn="r" rtl="1"/>
          <a:endParaRPr lang="en-GB" sz="2000"/>
        </a:p>
      </dgm:t>
    </dgm:pt>
    <dgm:pt modelId="{46CD5F3F-16F8-1443-AC0A-CECBDA2B0AE3}" type="sibTrans" cxnId="{582D2C57-E965-5449-A37A-5D6E240B338D}">
      <dgm:prSet custT="1"/>
      <dgm:spPr/>
      <dgm:t>
        <a:bodyPr/>
        <a:lstStyle/>
        <a:p>
          <a:pPr algn="r" rtl="1"/>
          <a:endParaRPr lang="en-GB" sz="2000"/>
        </a:p>
      </dgm:t>
    </dgm:pt>
    <dgm:pt modelId="{8196662A-287F-234F-A077-9224702B5B77}">
      <dgm:prSet phldrT="[Text]" custT="1"/>
      <dgm:spPr/>
      <dgm:t>
        <a:bodyPr/>
        <a:lstStyle/>
        <a:p>
          <a:pPr algn="r">
            <a:buNone/>
          </a:pPr>
          <a:r>
            <a:rPr lang="ar-SA" sz="2000" dirty="0"/>
            <a:t>الرسالة لم تعد بيد المؤسسة، بل في أيدي الجمهور</a:t>
          </a:r>
          <a:endParaRPr lang="en-GB" sz="2000" dirty="0"/>
        </a:p>
      </dgm:t>
    </dgm:pt>
    <dgm:pt modelId="{FD4FE526-268F-0640-B0A0-18A1ACB0B79D}" type="parTrans" cxnId="{828A4C03-E732-D745-8DAA-988C980C0365}">
      <dgm:prSet/>
      <dgm:spPr/>
      <dgm:t>
        <a:bodyPr/>
        <a:lstStyle/>
        <a:p>
          <a:pPr algn="r" rtl="1"/>
          <a:endParaRPr lang="en-GB" sz="2000"/>
        </a:p>
      </dgm:t>
    </dgm:pt>
    <dgm:pt modelId="{49A876DD-27C1-1B4F-8F51-F0CA54132F9D}" type="sibTrans" cxnId="{828A4C03-E732-D745-8DAA-988C980C0365}">
      <dgm:prSet/>
      <dgm:spPr/>
      <dgm:t>
        <a:bodyPr/>
        <a:lstStyle/>
        <a:p>
          <a:pPr algn="r" rtl="1"/>
          <a:endParaRPr lang="en-GB" sz="2000"/>
        </a:p>
      </dgm:t>
    </dgm:pt>
    <dgm:pt modelId="{00BA3E18-A5E2-9140-B854-8729D59638C7}">
      <dgm:prSet phldrT="[Text]" custT="1"/>
      <dgm:spPr/>
      <dgm:t>
        <a:bodyPr/>
        <a:lstStyle/>
        <a:p>
          <a:pPr algn="r" rtl="1">
            <a:buFont typeface="Arial" panose="020B0604020202020204" pitchFamily="34" charset="0"/>
            <a:buChar char="•"/>
          </a:pPr>
          <a:r>
            <a:rPr lang="ar-SA" sz="2000" b="1" dirty="0"/>
            <a:t>٣- التأثير العاطفي المباشر على الجمهور</a:t>
          </a:r>
          <a:endParaRPr lang="en-GB" sz="2000" dirty="0"/>
        </a:p>
      </dgm:t>
    </dgm:pt>
    <dgm:pt modelId="{48001864-4104-1B4D-B203-28E8345F78A1}" type="parTrans" cxnId="{B957A7DC-650B-C94C-8B39-E92F8414A798}">
      <dgm:prSet/>
      <dgm:spPr/>
      <dgm:t>
        <a:bodyPr/>
        <a:lstStyle/>
        <a:p>
          <a:pPr algn="r" rtl="1"/>
          <a:endParaRPr lang="en-GB" sz="2000"/>
        </a:p>
      </dgm:t>
    </dgm:pt>
    <dgm:pt modelId="{B1A7360D-8795-2F4E-ABEF-D0EA3753B07E}" type="sibTrans" cxnId="{B957A7DC-650B-C94C-8B39-E92F8414A798}">
      <dgm:prSet custT="1"/>
      <dgm:spPr/>
      <dgm:t>
        <a:bodyPr/>
        <a:lstStyle/>
        <a:p>
          <a:pPr algn="r" rtl="1"/>
          <a:endParaRPr lang="en-GB" sz="2000"/>
        </a:p>
      </dgm:t>
    </dgm:pt>
    <dgm:pt modelId="{2E7B7787-BF7C-304D-9F38-1C0AB771DD8B}">
      <dgm:prSet phldrT="[Text]" custT="1"/>
      <dgm:spPr/>
      <dgm:t>
        <a:bodyPr/>
        <a:lstStyle/>
        <a:p>
          <a:pPr algn="r" rtl="1">
            <a:buNone/>
          </a:pPr>
          <a:r>
            <a:rPr lang="ar-SA" sz="2000" dirty="0"/>
            <a:t>الأزمات التسويقية غالبًا ترتبط بالهوية والانتماء والثقة</a:t>
          </a:r>
          <a:endParaRPr lang="en-GB" sz="2000" dirty="0"/>
        </a:p>
      </dgm:t>
    </dgm:pt>
    <dgm:pt modelId="{A334A644-A3B5-3D4E-B13B-652835867506}" type="parTrans" cxnId="{DFBF277E-6F99-6645-8F0A-BD13C832023D}">
      <dgm:prSet/>
      <dgm:spPr/>
      <dgm:t>
        <a:bodyPr/>
        <a:lstStyle/>
        <a:p>
          <a:pPr algn="r" rtl="1"/>
          <a:endParaRPr lang="en-GB" sz="2000"/>
        </a:p>
      </dgm:t>
    </dgm:pt>
    <dgm:pt modelId="{04281417-8E0B-7B4A-BAAD-04D840ADADFA}" type="sibTrans" cxnId="{DFBF277E-6F99-6645-8F0A-BD13C832023D}">
      <dgm:prSet/>
      <dgm:spPr/>
      <dgm:t>
        <a:bodyPr/>
        <a:lstStyle/>
        <a:p>
          <a:pPr algn="r" rtl="1"/>
          <a:endParaRPr lang="en-GB" sz="2000"/>
        </a:p>
      </dgm:t>
    </dgm:pt>
    <dgm:pt modelId="{E8E95C23-E752-394B-B9B6-2A78136193D2}">
      <dgm:prSet phldrT="[Text]" custT="1"/>
      <dgm:spPr/>
      <dgm:t>
        <a:bodyPr/>
        <a:lstStyle/>
        <a:p>
          <a:pPr algn="r" rtl="1">
            <a:buFont typeface="Arial" panose="020B0604020202020204" pitchFamily="34" charset="0"/>
            <a:buChar char="•"/>
          </a:pPr>
          <a:r>
            <a:rPr lang="ar-SA" sz="2000" dirty="0"/>
            <a:t>٤- </a:t>
          </a:r>
          <a:r>
            <a:rPr lang="ar-SA" sz="2000" b="1" dirty="0"/>
            <a:t>الضغط الإعلامي وتضارب التفسيرات</a:t>
          </a:r>
          <a:endParaRPr lang="en-GB" sz="2000" dirty="0"/>
        </a:p>
      </dgm:t>
    </dgm:pt>
    <dgm:pt modelId="{ED700D69-B714-D848-B11F-C0F1AF3BB08B}" type="parTrans" cxnId="{7C77879C-9E36-5149-A4ED-88AE907A04A0}">
      <dgm:prSet/>
      <dgm:spPr/>
      <dgm:t>
        <a:bodyPr/>
        <a:lstStyle/>
        <a:p>
          <a:pPr algn="r" rtl="1"/>
          <a:endParaRPr lang="en-GB" sz="2000"/>
        </a:p>
      </dgm:t>
    </dgm:pt>
    <dgm:pt modelId="{942B23F3-0336-EF48-855C-CED43D6F351D}" type="sibTrans" cxnId="{7C77879C-9E36-5149-A4ED-88AE907A04A0}">
      <dgm:prSet custT="1"/>
      <dgm:spPr/>
      <dgm:t>
        <a:bodyPr/>
        <a:lstStyle/>
        <a:p>
          <a:pPr algn="r" rtl="1"/>
          <a:endParaRPr lang="en-GB" sz="2000"/>
        </a:p>
      </dgm:t>
    </dgm:pt>
    <dgm:pt modelId="{2EE28272-E03F-FE41-917F-9CFA55EACE13}">
      <dgm:prSet phldrT="[Text]" custT="1"/>
      <dgm:spPr/>
      <dgm:t>
        <a:bodyPr/>
        <a:lstStyle/>
        <a:p>
          <a:pPr algn="r" rtl="1">
            <a:buNone/>
          </a:pPr>
          <a:r>
            <a:rPr lang="ar-SA" sz="2000" dirty="0"/>
            <a:t>كل جهة تصوغ رواية مختلفة… وأحيانًا معاكسة لما تقصده المؤسسة</a:t>
          </a:r>
          <a:endParaRPr lang="en-GB" sz="2000" dirty="0"/>
        </a:p>
      </dgm:t>
    </dgm:pt>
    <dgm:pt modelId="{740DBB5B-4558-1D49-BF1C-A80AF8347FFC}" type="parTrans" cxnId="{0F20975E-9537-5D48-AAAD-BC42BAE3775F}">
      <dgm:prSet/>
      <dgm:spPr/>
      <dgm:t>
        <a:bodyPr/>
        <a:lstStyle/>
        <a:p>
          <a:pPr algn="r" rtl="1"/>
          <a:endParaRPr lang="en-GB" sz="2000"/>
        </a:p>
      </dgm:t>
    </dgm:pt>
    <dgm:pt modelId="{29ED9F5E-5C5D-5643-9068-BE418195EE75}" type="sibTrans" cxnId="{0F20975E-9537-5D48-AAAD-BC42BAE3775F}">
      <dgm:prSet/>
      <dgm:spPr/>
      <dgm:t>
        <a:bodyPr/>
        <a:lstStyle/>
        <a:p>
          <a:pPr algn="r" rtl="1"/>
          <a:endParaRPr lang="en-GB" sz="2000"/>
        </a:p>
      </dgm:t>
    </dgm:pt>
    <dgm:pt modelId="{0F95C492-231D-EE4C-92B0-449148F6B581}">
      <dgm:prSet phldrT="[Text]" custT="1"/>
      <dgm:spPr/>
      <dgm:t>
        <a:bodyPr/>
        <a:lstStyle/>
        <a:p>
          <a:pPr algn="r" rtl="1">
            <a:buFont typeface="Arial" panose="020B0604020202020204" pitchFamily="34" charset="0"/>
            <a:buChar char="•"/>
          </a:pPr>
          <a:r>
            <a:rPr lang="ar-SA" sz="2000" dirty="0"/>
            <a:t>٥- </a:t>
          </a:r>
          <a:r>
            <a:rPr lang="ar-SA" sz="2000" b="1" dirty="0"/>
            <a:t>الخسارة المزدوجة</a:t>
          </a:r>
          <a:endParaRPr lang="en-GB" sz="2000" dirty="0"/>
        </a:p>
      </dgm:t>
    </dgm:pt>
    <dgm:pt modelId="{3EEB3158-5978-B34D-8426-612A5C5843DA}" type="parTrans" cxnId="{C5FFDB04-09F2-DE45-A83C-5BAC9DC05150}">
      <dgm:prSet/>
      <dgm:spPr/>
      <dgm:t>
        <a:bodyPr/>
        <a:lstStyle/>
        <a:p>
          <a:pPr algn="r"/>
          <a:endParaRPr lang="en-GB" sz="2000"/>
        </a:p>
      </dgm:t>
    </dgm:pt>
    <dgm:pt modelId="{A715C2B9-FF92-BA45-80D5-61F02312003A}" type="sibTrans" cxnId="{C5FFDB04-09F2-DE45-A83C-5BAC9DC05150}">
      <dgm:prSet/>
      <dgm:spPr/>
      <dgm:t>
        <a:bodyPr/>
        <a:lstStyle/>
        <a:p>
          <a:pPr algn="r"/>
          <a:endParaRPr lang="en-GB" sz="2000"/>
        </a:p>
      </dgm:t>
    </dgm:pt>
    <dgm:pt modelId="{8608A208-5BB6-0F4D-B1C0-6AF17D058C2F}">
      <dgm:prSet phldrT="[Text]" custT="1"/>
      <dgm:spPr/>
      <dgm:t>
        <a:bodyPr/>
        <a:lstStyle/>
        <a:p>
          <a:pPr algn="r" rtl="1">
            <a:buNone/>
          </a:pPr>
          <a:r>
            <a:rPr lang="ar-SA" sz="2000" dirty="0"/>
            <a:t>قد تشمل سمعة المؤسسة ومبيعاتها أو شراكاتها في الوقت ذاته</a:t>
          </a:r>
          <a:endParaRPr lang="en-GB" sz="2000" dirty="0"/>
        </a:p>
      </dgm:t>
    </dgm:pt>
    <dgm:pt modelId="{F589CA80-4F31-184A-A38F-5881F4212CFA}" type="parTrans" cxnId="{B07C6CAD-09C6-3449-B7DE-ED8D7C362015}">
      <dgm:prSet/>
      <dgm:spPr/>
      <dgm:t>
        <a:bodyPr/>
        <a:lstStyle/>
        <a:p>
          <a:pPr algn="r"/>
          <a:endParaRPr lang="en-GB" sz="2000"/>
        </a:p>
      </dgm:t>
    </dgm:pt>
    <dgm:pt modelId="{2766C822-0403-8541-ABFE-901BD8A224AD}" type="sibTrans" cxnId="{B07C6CAD-09C6-3449-B7DE-ED8D7C362015}">
      <dgm:prSet/>
      <dgm:spPr/>
      <dgm:t>
        <a:bodyPr/>
        <a:lstStyle/>
        <a:p>
          <a:pPr algn="r"/>
          <a:endParaRPr lang="en-GB" sz="2000"/>
        </a:p>
      </dgm:t>
    </dgm:pt>
    <dgm:pt modelId="{EF408C48-AD81-5B4A-93CA-4BA10CE7B85D}" type="pres">
      <dgm:prSet presAssocID="{5B0BFAD2-A999-3B41-82A1-CDF4A6E3F1DA}" presName="Name0" presStyleCnt="0">
        <dgm:presLayoutVars>
          <dgm:chMax val="7"/>
          <dgm:dir val="rev"/>
          <dgm:animLvl val="lvl"/>
          <dgm:resizeHandles val="exact"/>
        </dgm:presLayoutVars>
      </dgm:prSet>
      <dgm:spPr/>
    </dgm:pt>
    <dgm:pt modelId="{8C486FD7-78BA-6244-9F23-D236741A5A80}" type="pres">
      <dgm:prSet presAssocID="{1752099A-5FA7-5B42-9954-CCC2DC540A73}" presName="circle1" presStyleLbl="node1" presStyleIdx="0" presStyleCnt="5"/>
      <dgm:spPr/>
    </dgm:pt>
    <dgm:pt modelId="{87C8BA79-3FF0-2640-A92A-65862AB233CB}" type="pres">
      <dgm:prSet presAssocID="{1752099A-5FA7-5B42-9954-CCC2DC540A73}" presName="space" presStyleCnt="0"/>
      <dgm:spPr/>
    </dgm:pt>
    <dgm:pt modelId="{098C1ED5-05DC-5B46-AE22-711AF95AF93E}" type="pres">
      <dgm:prSet presAssocID="{1752099A-5FA7-5B42-9954-CCC2DC540A73}" presName="rect1" presStyleLbl="alignAcc1" presStyleIdx="0" presStyleCnt="5"/>
      <dgm:spPr/>
    </dgm:pt>
    <dgm:pt modelId="{C8F61478-D6B5-CA49-AF67-04987BB072D6}" type="pres">
      <dgm:prSet presAssocID="{33175CCB-1C8B-1C44-8A2A-276D69ED11D2}" presName="vertSpace2" presStyleLbl="node1" presStyleIdx="0" presStyleCnt="5"/>
      <dgm:spPr/>
    </dgm:pt>
    <dgm:pt modelId="{7E05C4F8-7504-4F45-BB65-747A5F24396E}" type="pres">
      <dgm:prSet presAssocID="{33175CCB-1C8B-1C44-8A2A-276D69ED11D2}" presName="circle2" presStyleLbl="node1" presStyleIdx="1" presStyleCnt="5"/>
      <dgm:spPr/>
    </dgm:pt>
    <dgm:pt modelId="{4C59025E-E1CB-C443-B432-AEB2BF51EFD9}" type="pres">
      <dgm:prSet presAssocID="{33175CCB-1C8B-1C44-8A2A-276D69ED11D2}" presName="rect2" presStyleLbl="alignAcc1" presStyleIdx="1" presStyleCnt="5"/>
      <dgm:spPr/>
    </dgm:pt>
    <dgm:pt modelId="{1F40B86E-6094-DA45-AB8E-05C1CE72BC8D}" type="pres">
      <dgm:prSet presAssocID="{00BA3E18-A5E2-9140-B854-8729D59638C7}" presName="vertSpace3" presStyleLbl="node1" presStyleIdx="1" presStyleCnt="5"/>
      <dgm:spPr/>
    </dgm:pt>
    <dgm:pt modelId="{81F8F1B1-EB25-C64F-A63E-C779C2B8BCC2}" type="pres">
      <dgm:prSet presAssocID="{00BA3E18-A5E2-9140-B854-8729D59638C7}" presName="circle3" presStyleLbl="node1" presStyleIdx="2" presStyleCnt="5"/>
      <dgm:spPr/>
    </dgm:pt>
    <dgm:pt modelId="{D33C6F92-A7C6-E647-A284-E90B3A91ECA0}" type="pres">
      <dgm:prSet presAssocID="{00BA3E18-A5E2-9140-B854-8729D59638C7}" presName="rect3" presStyleLbl="alignAcc1" presStyleIdx="2" presStyleCnt="5"/>
      <dgm:spPr/>
    </dgm:pt>
    <dgm:pt modelId="{7EE41C31-83B5-2745-BFE1-75AAFD78F1B2}" type="pres">
      <dgm:prSet presAssocID="{E8E95C23-E752-394B-B9B6-2A78136193D2}" presName="vertSpace4" presStyleLbl="node1" presStyleIdx="2" presStyleCnt="5"/>
      <dgm:spPr/>
    </dgm:pt>
    <dgm:pt modelId="{6CBD1598-6F31-F549-8062-A4694C0CCA3A}" type="pres">
      <dgm:prSet presAssocID="{E8E95C23-E752-394B-B9B6-2A78136193D2}" presName="circle4" presStyleLbl="node1" presStyleIdx="3" presStyleCnt="5"/>
      <dgm:spPr/>
    </dgm:pt>
    <dgm:pt modelId="{2C112383-C01A-B84F-A777-86C9823900DB}" type="pres">
      <dgm:prSet presAssocID="{E8E95C23-E752-394B-B9B6-2A78136193D2}" presName="rect4" presStyleLbl="alignAcc1" presStyleIdx="3" presStyleCnt="5"/>
      <dgm:spPr/>
    </dgm:pt>
    <dgm:pt modelId="{951E767F-F5B5-9745-A66C-3624749575BD}" type="pres">
      <dgm:prSet presAssocID="{0F95C492-231D-EE4C-92B0-449148F6B581}" presName="vertSpace5" presStyleLbl="node1" presStyleIdx="3" presStyleCnt="5"/>
      <dgm:spPr/>
    </dgm:pt>
    <dgm:pt modelId="{D6CCF990-2F5D-E04A-A324-5C56D2799EC4}" type="pres">
      <dgm:prSet presAssocID="{0F95C492-231D-EE4C-92B0-449148F6B581}" presName="circle5" presStyleLbl="node1" presStyleIdx="4" presStyleCnt="5"/>
      <dgm:spPr/>
    </dgm:pt>
    <dgm:pt modelId="{CA4FFAC4-FA1A-C143-82F4-A72D7F7CF08D}" type="pres">
      <dgm:prSet presAssocID="{0F95C492-231D-EE4C-92B0-449148F6B581}" presName="rect5" presStyleLbl="alignAcc1" presStyleIdx="4" presStyleCnt="5"/>
      <dgm:spPr/>
    </dgm:pt>
    <dgm:pt modelId="{EC3496A2-B30B-4142-B080-7266277B7AF8}" type="pres">
      <dgm:prSet presAssocID="{1752099A-5FA7-5B42-9954-CCC2DC540A73}" presName="rect1ParTx" presStyleLbl="alignAcc1" presStyleIdx="4" presStyleCnt="5">
        <dgm:presLayoutVars>
          <dgm:chMax val="1"/>
          <dgm:bulletEnabled val="1"/>
        </dgm:presLayoutVars>
      </dgm:prSet>
      <dgm:spPr/>
    </dgm:pt>
    <dgm:pt modelId="{67A4AC73-804B-EF4A-A239-8C03F111919D}" type="pres">
      <dgm:prSet presAssocID="{1752099A-5FA7-5B42-9954-CCC2DC540A73}" presName="rect1ChTx" presStyleLbl="alignAcc1" presStyleIdx="4" presStyleCnt="5">
        <dgm:presLayoutVars>
          <dgm:bulletEnabled val="1"/>
        </dgm:presLayoutVars>
      </dgm:prSet>
      <dgm:spPr/>
    </dgm:pt>
    <dgm:pt modelId="{A60B92CD-2829-3644-AC5E-C6D03ACD05D0}" type="pres">
      <dgm:prSet presAssocID="{33175CCB-1C8B-1C44-8A2A-276D69ED11D2}" presName="rect2ParTx" presStyleLbl="alignAcc1" presStyleIdx="4" presStyleCnt="5">
        <dgm:presLayoutVars>
          <dgm:chMax val="1"/>
          <dgm:bulletEnabled val="1"/>
        </dgm:presLayoutVars>
      </dgm:prSet>
      <dgm:spPr/>
    </dgm:pt>
    <dgm:pt modelId="{CBD58962-BF1F-1A47-A84A-A822D818DA30}" type="pres">
      <dgm:prSet presAssocID="{33175CCB-1C8B-1C44-8A2A-276D69ED11D2}" presName="rect2ChTx" presStyleLbl="alignAcc1" presStyleIdx="4" presStyleCnt="5">
        <dgm:presLayoutVars>
          <dgm:bulletEnabled val="1"/>
        </dgm:presLayoutVars>
      </dgm:prSet>
      <dgm:spPr/>
    </dgm:pt>
    <dgm:pt modelId="{BD8D9CE8-46F7-EC4E-94E7-B58AC21A6553}" type="pres">
      <dgm:prSet presAssocID="{00BA3E18-A5E2-9140-B854-8729D59638C7}" presName="rect3ParTx" presStyleLbl="alignAcc1" presStyleIdx="4" presStyleCnt="5">
        <dgm:presLayoutVars>
          <dgm:chMax val="1"/>
          <dgm:bulletEnabled val="1"/>
        </dgm:presLayoutVars>
      </dgm:prSet>
      <dgm:spPr/>
    </dgm:pt>
    <dgm:pt modelId="{AAD410C5-14AF-1B4A-A166-EADAA9C9FBD0}" type="pres">
      <dgm:prSet presAssocID="{00BA3E18-A5E2-9140-B854-8729D59638C7}" presName="rect3ChTx" presStyleLbl="alignAcc1" presStyleIdx="4" presStyleCnt="5">
        <dgm:presLayoutVars>
          <dgm:bulletEnabled val="1"/>
        </dgm:presLayoutVars>
      </dgm:prSet>
      <dgm:spPr/>
    </dgm:pt>
    <dgm:pt modelId="{7D63675A-3D6A-6C4B-86A3-15C9E2034525}" type="pres">
      <dgm:prSet presAssocID="{E8E95C23-E752-394B-B9B6-2A78136193D2}" presName="rect4ParTx" presStyleLbl="alignAcc1" presStyleIdx="4" presStyleCnt="5">
        <dgm:presLayoutVars>
          <dgm:chMax val="1"/>
          <dgm:bulletEnabled val="1"/>
        </dgm:presLayoutVars>
      </dgm:prSet>
      <dgm:spPr/>
    </dgm:pt>
    <dgm:pt modelId="{67AFF617-057B-044F-A4A0-07AF5EBD9FF5}" type="pres">
      <dgm:prSet presAssocID="{E8E95C23-E752-394B-B9B6-2A78136193D2}" presName="rect4ChTx" presStyleLbl="alignAcc1" presStyleIdx="4" presStyleCnt="5">
        <dgm:presLayoutVars>
          <dgm:bulletEnabled val="1"/>
        </dgm:presLayoutVars>
      </dgm:prSet>
      <dgm:spPr/>
    </dgm:pt>
    <dgm:pt modelId="{1EBE4F9E-25BF-A544-AE22-AF9CDC6B5F63}" type="pres">
      <dgm:prSet presAssocID="{0F95C492-231D-EE4C-92B0-449148F6B581}" presName="rect5ParTx" presStyleLbl="alignAcc1" presStyleIdx="4" presStyleCnt="5">
        <dgm:presLayoutVars>
          <dgm:chMax val="1"/>
          <dgm:bulletEnabled val="1"/>
        </dgm:presLayoutVars>
      </dgm:prSet>
      <dgm:spPr/>
    </dgm:pt>
    <dgm:pt modelId="{4E2AA032-8E51-D341-BC4B-A9962DCF7246}" type="pres">
      <dgm:prSet presAssocID="{0F95C492-231D-EE4C-92B0-449148F6B581}" presName="rect5ChTx" presStyleLbl="alignAcc1" presStyleIdx="4" presStyleCnt="5">
        <dgm:presLayoutVars>
          <dgm:bulletEnabled val="1"/>
        </dgm:presLayoutVars>
      </dgm:prSet>
      <dgm:spPr/>
    </dgm:pt>
  </dgm:ptLst>
  <dgm:cxnLst>
    <dgm:cxn modelId="{828A4C03-E732-D745-8DAA-988C980C0365}" srcId="{33175CCB-1C8B-1C44-8A2A-276D69ED11D2}" destId="{8196662A-287F-234F-A077-9224702B5B77}" srcOrd="0" destOrd="0" parTransId="{FD4FE526-268F-0640-B0A0-18A1ACB0B79D}" sibTransId="{49A876DD-27C1-1B4F-8F51-F0CA54132F9D}"/>
    <dgm:cxn modelId="{C5FFDB04-09F2-DE45-A83C-5BAC9DC05150}" srcId="{5B0BFAD2-A999-3B41-82A1-CDF4A6E3F1DA}" destId="{0F95C492-231D-EE4C-92B0-449148F6B581}" srcOrd="4" destOrd="0" parTransId="{3EEB3158-5978-B34D-8426-612A5C5843DA}" sibTransId="{A715C2B9-FF92-BA45-80D5-61F02312003A}"/>
    <dgm:cxn modelId="{2ED5B012-68E9-7A49-8D1C-30A8B2C1EF23}" type="presOf" srcId="{1752099A-5FA7-5B42-9954-CCC2DC540A73}" destId="{098C1ED5-05DC-5B46-AE22-711AF95AF93E}" srcOrd="0" destOrd="0" presId="urn:microsoft.com/office/officeart/2005/8/layout/target3"/>
    <dgm:cxn modelId="{46455016-5796-E347-A4AD-174654E7CA22}" type="presOf" srcId="{33175CCB-1C8B-1C44-8A2A-276D69ED11D2}" destId="{A60B92CD-2829-3644-AC5E-C6D03ACD05D0}" srcOrd="1" destOrd="0" presId="urn:microsoft.com/office/officeart/2005/8/layout/target3"/>
    <dgm:cxn modelId="{47807929-4593-4345-9E86-9E384B7CB4DE}" type="presOf" srcId="{1752099A-5FA7-5B42-9954-CCC2DC540A73}" destId="{EC3496A2-B30B-4142-B080-7266277B7AF8}" srcOrd="1" destOrd="0" presId="urn:microsoft.com/office/officeart/2005/8/layout/target3"/>
    <dgm:cxn modelId="{CE9D853E-2C3E-904F-A4BC-E66DA9895CF2}" type="presOf" srcId="{8608A208-5BB6-0F4D-B1C0-6AF17D058C2F}" destId="{4E2AA032-8E51-D341-BC4B-A9962DCF7246}" srcOrd="0" destOrd="0" presId="urn:microsoft.com/office/officeart/2005/8/layout/target3"/>
    <dgm:cxn modelId="{886B8147-325A-894D-BD94-4605CEF810F7}" type="presOf" srcId="{8196662A-287F-234F-A077-9224702B5B77}" destId="{CBD58962-BF1F-1A47-A84A-A822D818DA30}" srcOrd="0" destOrd="0" presId="urn:microsoft.com/office/officeart/2005/8/layout/target3"/>
    <dgm:cxn modelId="{CF68D14A-D9A9-D748-921D-2F9322C45846}" type="presOf" srcId="{00BA3E18-A5E2-9140-B854-8729D59638C7}" destId="{BD8D9CE8-46F7-EC4E-94E7-B58AC21A6553}" srcOrd="1" destOrd="0" presId="urn:microsoft.com/office/officeart/2005/8/layout/target3"/>
    <dgm:cxn modelId="{582D2C57-E965-5449-A37A-5D6E240B338D}" srcId="{5B0BFAD2-A999-3B41-82A1-CDF4A6E3F1DA}" destId="{33175CCB-1C8B-1C44-8A2A-276D69ED11D2}" srcOrd="1" destOrd="0" parTransId="{B08A0E9C-9296-1743-94E3-855E41A5EBC1}" sibTransId="{46CD5F3F-16F8-1443-AC0A-CECBDA2B0AE3}"/>
    <dgm:cxn modelId="{0F20975E-9537-5D48-AAAD-BC42BAE3775F}" srcId="{E8E95C23-E752-394B-B9B6-2A78136193D2}" destId="{2EE28272-E03F-FE41-917F-9CFA55EACE13}" srcOrd="0" destOrd="0" parTransId="{740DBB5B-4558-1D49-BF1C-A80AF8347FFC}" sibTransId="{29ED9F5E-5C5D-5643-9068-BE418195EE75}"/>
    <dgm:cxn modelId="{1CD9B763-A77C-7343-A7AE-7972CE1F75A9}" type="presOf" srcId="{2E7B7787-BF7C-304D-9F38-1C0AB771DD8B}" destId="{AAD410C5-14AF-1B4A-A166-EADAA9C9FBD0}" srcOrd="0" destOrd="0" presId="urn:microsoft.com/office/officeart/2005/8/layout/target3"/>
    <dgm:cxn modelId="{DFBF277E-6F99-6645-8F0A-BD13C832023D}" srcId="{00BA3E18-A5E2-9140-B854-8729D59638C7}" destId="{2E7B7787-BF7C-304D-9F38-1C0AB771DD8B}" srcOrd="0" destOrd="0" parTransId="{A334A644-A3B5-3D4E-B13B-652835867506}" sibTransId="{04281417-8E0B-7B4A-BAAD-04D840ADADFA}"/>
    <dgm:cxn modelId="{2EE3788A-1977-AD4D-B7A4-F6293C68CB08}" type="presOf" srcId="{F0B52F86-83AF-D945-9E33-5773BE9861C5}" destId="{67A4AC73-804B-EF4A-A239-8C03F111919D}" srcOrd="0" destOrd="0" presId="urn:microsoft.com/office/officeart/2005/8/layout/target3"/>
    <dgm:cxn modelId="{87A2D28E-80FD-F043-9918-AAFDDDC9F965}" type="presOf" srcId="{E8E95C23-E752-394B-B9B6-2A78136193D2}" destId="{7D63675A-3D6A-6C4B-86A3-15C9E2034525}" srcOrd="1" destOrd="0" presId="urn:microsoft.com/office/officeart/2005/8/layout/target3"/>
    <dgm:cxn modelId="{32E6A391-DF8E-FC4A-A977-034CE6798353}" srcId="{5B0BFAD2-A999-3B41-82A1-CDF4A6E3F1DA}" destId="{1752099A-5FA7-5B42-9954-CCC2DC540A73}" srcOrd="0" destOrd="0" parTransId="{CC389160-5C04-7C47-84BB-6A6ECC6FDC27}" sibTransId="{D82E5EC9-D48F-7543-B907-FBA1F99EA9C6}"/>
    <dgm:cxn modelId="{45299295-85EB-B043-A028-11949F2191D0}" type="presOf" srcId="{0F95C492-231D-EE4C-92B0-449148F6B581}" destId="{CA4FFAC4-FA1A-C143-82F4-A72D7F7CF08D}" srcOrd="0" destOrd="0" presId="urn:microsoft.com/office/officeart/2005/8/layout/target3"/>
    <dgm:cxn modelId="{503D0296-3AB9-F042-B5A3-97C293070819}" type="presOf" srcId="{00BA3E18-A5E2-9140-B854-8729D59638C7}" destId="{D33C6F92-A7C6-E647-A284-E90B3A91ECA0}" srcOrd="0" destOrd="0" presId="urn:microsoft.com/office/officeart/2005/8/layout/target3"/>
    <dgm:cxn modelId="{7C77879C-9E36-5149-A4ED-88AE907A04A0}" srcId="{5B0BFAD2-A999-3B41-82A1-CDF4A6E3F1DA}" destId="{E8E95C23-E752-394B-B9B6-2A78136193D2}" srcOrd="3" destOrd="0" parTransId="{ED700D69-B714-D848-B11F-C0F1AF3BB08B}" sibTransId="{942B23F3-0336-EF48-855C-CED43D6F351D}"/>
    <dgm:cxn modelId="{C8A10FA3-447D-5A4C-8FC5-7D97C3106120}" type="presOf" srcId="{2EE28272-E03F-FE41-917F-9CFA55EACE13}" destId="{67AFF617-057B-044F-A4A0-07AF5EBD9FF5}" srcOrd="0" destOrd="0" presId="urn:microsoft.com/office/officeart/2005/8/layout/target3"/>
    <dgm:cxn modelId="{B07C6CAD-09C6-3449-B7DE-ED8D7C362015}" srcId="{0F95C492-231D-EE4C-92B0-449148F6B581}" destId="{8608A208-5BB6-0F4D-B1C0-6AF17D058C2F}" srcOrd="0" destOrd="0" parTransId="{F589CA80-4F31-184A-A38F-5881F4212CFA}" sibTransId="{2766C822-0403-8541-ABFE-901BD8A224AD}"/>
    <dgm:cxn modelId="{15FE9DBD-3901-2A4C-8DE7-14D7F4C17E45}" type="presOf" srcId="{33175CCB-1C8B-1C44-8A2A-276D69ED11D2}" destId="{4C59025E-E1CB-C443-B432-AEB2BF51EFD9}" srcOrd="0" destOrd="0" presId="urn:microsoft.com/office/officeart/2005/8/layout/target3"/>
    <dgm:cxn modelId="{BF174BC3-8114-EC4B-A61E-97D026D3E968}" srcId="{1752099A-5FA7-5B42-9954-CCC2DC540A73}" destId="{F0B52F86-83AF-D945-9E33-5773BE9861C5}" srcOrd="0" destOrd="0" parTransId="{AF3F40A8-F199-A743-B561-4B35277591F2}" sibTransId="{63B25EA5-4CAA-1644-A186-15A59E30F5A2}"/>
    <dgm:cxn modelId="{B957A7DC-650B-C94C-8B39-E92F8414A798}" srcId="{5B0BFAD2-A999-3B41-82A1-CDF4A6E3F1DA}" destId="{00BA3E18-A5E2-9140-B854-8729D59638C7}" srcOrd="2" destOrd="0" parTransId="{48001864-4104-1B4D-B203-28E8345F78A1}" sibTransId="{B1A7360D-8795-2F4E-ABEF-D0EA3753B07E}"/>
    <dgm:cxn modelId="{288775DD-7CAA-D74C-BB66-182C27EAC129}" type="presOf" srcId="{0F95C492-231D-EE4C-92B0-449148F6B581}" destId="{1EBE4F9E-25BF-A544-AE22-AF9CDC6B5F63}" srcOrd="1" destOrd="0" presId="urn:microsoft.com/office/officeart/2005/8/layout/target3"/>
    <dgm:cxn modelId="{41AFC9E2-D239-104F-A539-844A772B3FE1}" type="presOf" srcId="{5B0BFAD2-A999-3B41-82A1-CDF4A6E3F1DA}" destId="{EF408C48-AD81-5B4A-93CA-4BA10CE7B85D}" srcOrd="0" destOrd="0" presId="urn:microsoft.com/office/officeart/2005/8/layout/target3"/>
    <dgm:cxn modelId="{C4BEA6ED-879F-A84B-981E-FC376C7CBE6D}" type="presOf" srcId="{E8E95C23-E752-394B-B9B6-2A78136193D2}" destId="{2C112383-C01A-B84F-A777-86C9823900DB}" srcOrd="0" destOrd="0" presId="urn:microsoft.com/office/officeart/2005/8/layout/target3"/>
    <dgm:cxn modelId="{12733322-A3BD-A84B-A54C-14B312EA5337}" type="presParOf" srcId="{EF408C48-AD81-5B4A-93CA-4BA10CE7B85D}" destId="{8C486FD7-78BA-6244-9F23-D236741A5A80}" srcOrd="0" destOrd="0" presId="urn:microsoft.com/office/officeart/2005/8/layout/target3"/>
    <dgm:cxn modelId="{F6F48124-F09A-A64C-9E7F-818D412ACEF9}" type="presParOf" srcId="{EF408C48-AD81-5B4A-93CA-4BA10CE7B85D}" destId="{87C8BA79-3FF0-2640-A92A-65862AB233CB}" srcOrd="1" destOrd="0" presId="urn:microsoft.com/office/officeart/2005/8/layout/target3"/>
    <dgm:cxn modelId="{32CEA14A-62AF-6B47-AAEB-064BB0DB6688}" type="presParOf" srcId="{EF408C48-AD81-5B4A-93CA-4BA10CE7B85D}" destId="{098C1ED5-05DC-5B46-AE22-711AF95AF93E}" srcOrd="2" destOrd="0" presId="urn:microsoft.com/office/officeart/2005/8/layout/target3"/>
    <dgm:cxn modelId="{ABDC27E8-7F80-7542-BB44-88FE5880D9C8}" type="presParOf" srcId="{EF408C48-AD81-5B4A-93CA-4BA10CE7B85D}" destId="{C8F61478-D6B5-CA49-AF67-04987BB072D6}" srcOrd="3" destOrd="0" presId="urn:microsoft.com/office/officeart/2005/8/layout/target3"/>
    <dgm:cxn modelId="{90A1BFF2-9B29-F54D-B757-99E81A592D4F}" type="presParOf" srcId="{EF408C48-AD81-5B4A-93CA-4BA10CE7B85D}" destId="{7E05C4F8-7504-4F45-BB65-747A5F24396E}" srcOrd="4" destOrd="0" presId="urn:microsoft.com/office/officeart/2005/8/layout/target3"/>
    <dgm:cxn modelId="{D00785D6-8C48-4041-90EF-0FB786DDCA37}" type="presParOf" srcId="{EF408C48-AD81-5B4A-93CA-4BA10CE7B85D}" destId="{4C59025E-E1CB-C443-B432-AEB2BF51EFD9}" srcOrd="5" destOrd="0" presId="urn:microsoft.com/office/officeart/2005/8/layout/target3"/>
    <dgm:cxn modelId="{70A11617-1C29-8B4A-A959-0AAFB7993D91}" type="presParOf" srcId="{EF408C48-AD81-5B4A-93CA-4BA10CE7B85D}" destId="{1F40B86E-6094-DA45-AB8E-05C1CE72BC8D}" srcOrd="6" destOrd="0" presId="urn:microsoft.com/office/officeart/2005/8/layout/target3"/>
    <dgm:cxn modelId="{C26F9D4C-742B-BD41-B4DE-74C93D2E2746}" type="presParOf" srcId="{EF408C48-AD81-5B4A-93CA-4BA10CE7B85D}" destId="{81F8F1B1-EB25-C64F-A63E-C779C2B8BCC2}" srcOrd="7" destOrd="0" presId="urn:microsoft.com/office/officeart/2005/8/layout/target3"/>
    <dgm:cxn modelId="{62240355-2EC3-A747-B549-D83BA1A35E8A}" type="presParOf" srcId="{EF408C48-AD81-5B4A-93CA-4BA10CE7B85D}" destId="{D33C6F92-A7C6-E647-A284-E90B3A91ECA0}" srcOrd="8" destOrd="0" presId="urn:microsoft.com/office/officeart/2005/8/layout/target3"/>
    <dgm:cxn modelId="{8CA72413-6BE2-384F-A4A7-688E1139F214}" type="presParOf" srcId="{EF408C48-AD81-5B4A-93CA-4BA10CE7B85D}" destId="{7EE41C31-83B5-2745-BFE1-75AAFD78F1B2}" srcOrd="9" destOrd="0" presId="urn:microsoft.com/office/officeart/2005/8/layout/target3"/>
    <dgm:cxn modelId="{441A4E18-655D-9547-91C0-64C7D80FEF95}" type="presParOf" srcId="{EF408C48-AD81-5B4A-93CA-4BA10CE7B85D}" destId="{6CBD1598-6F31-F549-8062-A4694C0CCA3A}" srcOrd="10" destOrd="0" presId="urn:microsoft.com/office/officeart/2005/8/layout/target3"/>
    <dgm:cxn modelId="{38E18D39-6FE9-824B-AAA2-853956E55EF0}" type="presParOf" srcId="{EF408C48-AD81-5B4A-93CA-4BA10CE7B85D}" destId="{2C112383-C01A-B84F-A777-86C9823900DB}" srcOrd="11" destOrd="0" presId="urn:microsoft.com/office/officeart/2005/8/layout/target3"/>
    <dgm:cxn modelId="{EAF6342B-4FC3-4844-AC2A-6352869361E3}" type="presParOf" srcId="{EF408C48-AD81-5B4A-93CA-4BA10CE7B85D}" destId="{951E767F-F5B5-9745-A66C-3624749575BD}" srcOrd="12" destOrd="0" presId="urn:microsoft.com/office/officeart/2005/8/layout/target3"/>
    <dgm:cxn modelId="{F3C04DC3-9435-E647-91C5-B3097A525FA7}" type="presParOf" srcId="{EF408C48-AD81-5B4A-93CA-4BA10CE7B85D}" destId="{D6CCF990-2F5D-E04A-A324-5C56D2799EC4}" srcOrd="13" destOrd="0" presId="urn:microsoft.com/office/officeart/2005/8/layout/target3"/>
    <dgm:cxn modelId="{E098D3FD-D3B3-FD46-81E0-536BC008BB4C}" type="presParOf" srcId="{EF408C48-AD81-5B4A-93CA-4BA10CE7B85D}" destId="{CA4FFAC4-FA1A-C143-82F4-A72D7F7CF08D}" srcOrd="14" destOrd="0" presId="urn:microsoft.com/office/officeart/2005/8/layout/target3"/>
    <dgm:cxn modelId="{C6E3C6FC-3AE0-D34E-A13B-621EA89264B6}" type="presParOf" srcId="{EF408C48-AD81-5B4A-93CA-4BA10CE7B85D}" destId="{EC3496A2-B30B-4142-B080-7266277B7AF8}" srcOrd="15" destOrd="0" presId="urn:microsoft.com/office/officeart/2005/8/layout/target3"/>
    <dgm:cxn modelId="{F015F51F-E3A7-304A-A040-17B78553C1A3}" type="presParOf" srcId="{EF408C48-AD81-5B4A-93CA-4BA10CE7B85D}" destId="{67A4AC73-804B-EF4A-A239-8C03F111919D}" srcOrd="16" destOrd="0" presId="urn:microsoft.com/office/officeart/2005/8/layout/target3"/>
    <dgm:cxn modelId="{D5BFC88D-25CB-5440-8313-43F207C0ED82}" type="presParOf" srcId="{EF408C48-AD81-5B4A-93CA-4BA10CE7B85D}" destId="{A60B92CD-2829-3644-AC5E-C6D03ACD05D0}" srcOrd="17" destOrd="0" presId="urn:microsoft.com/office/officeart/2005/8/layout/target3"/>
    <dgm:cxn modelId="{073F14C4-952D-704A-BBC2-FF3A7E230D21}" type="presParOf" srcId="{EF408C48-AD81-5B4A-93CA-4BA10CE7B85D}" destId="{CBD58962-BF1F-1A47-A84A-A822D818DA30}" srcOrd="18" destOrd="0" presId="urn:microsoft.com/office/officeart/2005/8/layout/target3"/>
    <dgm:cxn modelId="{1D4C7E71-1864-5844-9FF4-1AE3F8E80BE8}" type="presParOf" srcId="{EF408C48-AD81-5B4A-93CA-4BA10CE7B85D}" destId="{BD8D9CE8-46F7-EC4E-94E7-B58AC21A6553}" srcOrd="19" destOrd="0" presId="urn:microsoft.com/office/officeart/2005/8/layout/target3"/>
    <dgm:cxn modelId="{C89BCDD8-37FE-4A41-A8C2-999856967E49}" type="presParOf" srcId="{EF408C48-AD81-5B4A-93CA-4BA10CE7B85D}" destId="{AAD410C5-14AF-1B4A-A166-EADAA9C9FBD0}" srcOrd="20" destOrd="0" presId="urn:microsoft.com/office/officeart/2005/8/layout/target3"/>
    <dgm:cxn modelId="{029348BF-ABBA-BE4C-B987-F57B68E1AD40}" type="presParOf" srcId="{EF408C48-AD81-5B4A-93CA-4BA10CE7B85D}" destId="{7D63675A-3D6A-6C4B-86A3-15C9E2034525}" srcOrd="21" destOrd="0" presId="urn:microsoft.com/office/officeart/2005/8/layout/target3"/>
    <dgm:cxn modelId="{6FCE9C9D-58CB-E949-A60B-F5BD3EF1F7BB}" type="presParOf" srcId="{EF408C48-AD81-5B4A-93CA-4BA10CE7B85D}" destId="{67AFF617-057B-044F-A4A0-07AF5EBD9FF5}" srcOrd="22" destOrd="0" presId="urn:microsoft.com/office/officeart/2005/8/layout/target3"/>
    <dgm:cxn modelId="{3E73E4B0-4125-0040-874A-EDF7306DC1A7}" type="presParOf" srcId="{EF408C48-AD81-5B4A-93CA-4BA10CE7B85D}" destId="{1EBE4F9E-25BF-A544-AE22-AF9CDC6B5F63}" srcOrd="23" destOrd="0" presId="urn:microsoft.com/office/officeart/2005/8/layout/target3"/>
    <dgm:cxn modelId="{C7EDE884-488C-8F4D-9CD0-726BA2A82A61}" type="presParOf" srcId="{EF408C48-AD81-5B4A-93CA-4BA10CE7B85D}" destId="{4E2AA032-8E51-D341-BC4B-A9962DCF7246}" srcOrd="24" destOrd="0" presId="urn:microsoft.com/office/officeart/2005/8/layout/targe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6FA3F63-3248-1941-86CB-FF9143BE3797}" type="doc">
      <dgm:prSet loTypeId="urn:microsoft.com/office/officeart/2005/8/layout/hList1" loCatId="process" qsTypeId="urn:microsoft.com/office/officeart/2005/8/quickstyle/simple1" qsCatId="simple" csTypeId="urn:microsoft.com/office/officeart/2005/8/colors/accent1_2" csCatId="accent1" phldr="1"/>
      <dgm:spPr/>
      <dgm:t>
        <a:bodyPr/>
        <a:lstStyle/>
        <a:p>
          <a:endParaRPr lang="en-GB"/>
        </a:p>
      </dgm:t>
    </dgm:pt>
    <dgm:pt modelId="{3A1AB5D0-9503-E34E-A437-5D8BB0A8DE81}">
      <dgm:prSet custT="1"/>
      <dgm:spPr/>
      <dgm:t>
        <a:bodyPr/>
        <a:lstStyle/>
        <a:p>
          <a:pPr algn="r" rtl="1"/>
          <a:r>
            <a:rPr lang="ar-SA" sz="2400" b="1" dirty="0"/>
            <a:t>العملاء</a:t>
          </a:r>
          <a:endParaRPr lang="en-GB" sz="2400" dirty="0"/>
        </a:p>
      </dgm:t>
    </dgm:pt>
    <dgm:pt modelId="{6B9BDFA1-00B9-9048-B301-EAADAC173324}" type="parTrans" cxnId="{7B8661AC-562E-C042-96BE-9CDA575492EC}">
      <dgm:prSet/>
      <dgm:spPr/>
      <dgm:t>
        <a:bodyPr/>
        <a:lstStyle/>
        <a:p>
          <a:pPr algn="r" rtl="1"/>
          <a:endParaRPr lang="en-GB" sz="2400"/>
        </a:p>
      </dgm:t>
    </dgm:pt>
    <dgm:pt modelId="{A06AC6AF-AB6C-834D-A26C-67023D96B683}" type="sibTrans" cxnId="{7B8661AC-562E-C042-96BE-9CDA575492EC}">
      <dgm:prSet/>
      <dgm:spPr/>
      <dgm:t>
        <a:bodyPr/>
        <a:lstStyle/>
        <a:p>
          <a:pPr algn="r" rtl="1"/>
          <a:endParaRPr lang="en-GB" sz="2400"/>
        </a:p>
      </dgm:t>
    </dgm:pt>
    <dgm:pt modelId="{B5292BB0-F023-9C43-BDF8-F755E102B789}">
      <dgm:prSet custT="1"/>
      <dgm:spPr/>
      <dgm:t>
        <a:bodyPr/>
        <a:lstStyle/>
        <a:p>
          <a:pPr algn="r" rtl="1"/>
          <a:r>
            <a:rPr lang="ar-SA" sz="2400" b="1" dirty="0"/>
            <a:t>وسائل الإعلام</a:t>
          </a:r>
          <a:endParaRPr lang="en-GB" sz="2400" dirty="0"/>
        </a:p>
      </dgm:t>
    </dgm:pt>
    <dgm:pt modelId="{82C2E4D5-C655-DD4C-B18F-8DA753EEDEB7}" type="parTrans" cxnId="{AFCAB68D-6184-D94D-AB4F-963912540411}">
      <dgm:prSet/>
      <dgm:spPr/>
      <dgm:t>
        <a:bodyPr/>
        <a:lstStyle/>
        <a:p>
          <a:pPr algn="r" rtl="1"/>
          <a:endParaRPr lang="en-GB" sz="2400"/>
        </a:p>
      </dgm:t>
    </dgm:pt>
    <dgm:pt modelId="{88CA8B33-D9EF-5F4E-AF29-58DBD2E4CB4B}" type="sibTrans" cxnId="{AFCAB68D-6184-D94D-AB4F-963912540411}">
      <dgm:prSet/>
      <dgm:spPr/>
      <dgm:t>
        <a:bodyPr/>
        <a:lstStyle/>
        <a:p>
          <a:pPr algn="r" rtl="1"/>
          <a:endParaRPr lang="en-GB" sz="2400"/>
        </a:p>
      </dgm:t>
    </dgm:pt>
    <dgm:pt modelId="{15AE242A-A208-ED48-81C5-B3A8D9A9B3D6}">
      <dgm:prSet custT="1"/>
      <dgm:spPr/>
      <dgm:t>
        <a:bodyPr/>
        <a:lstStyle/>
        <a:p>
          <a:pPr algn="r" rtl="1"/>
          <a:r>
            <a:rPr lang="ar-SA" sz="2400" b="1" dirty="0"/>
            <a:t>الموظفون</a:t>
          </a:r>
          <a:endParaRPr lang="en-GB" sz="2400" dirty="0"/>
        </a:p>
      </dgm:t>
    </dgm:pt>
    <dgm:pt modelId="{3BFA54A2-F392-5B4E-88ED-52E850C6E001}" type="parTrans" cxnId="{6F9C8C8B-E941-4B4A-AF39-8966AA0F0CC8}">
      <dgm:prSet/>
      <dgm:spPr/>
      <dgm:t>
        <a:bodyPr/>
        <a:lstStyle/>
        <a:p>
          <a:pPr algn="r" rtl="1"/>
          <a:endParaRPr lang="en-GB" sz="2400"/>
        </a:p>
      </dgm:t>
    </dgm:pt>
    <dgm:pt modelId="{88486D9C-C807-A542-8F6C-282AD3AB521B}" type="sibTrans" cxnId="{6F9C8C8B-E941-4B4A-AF39-8966AA0F0CC8}">
      <dgm:prSet/>
      <dgm:spPr/>
      <dgm:t>
        <a:bodyPr/>
        <a:lstStyle/>
        <a:p>
          <a:pPr algn="r" rtl="1"/>
          <a:endParaRPr lang="en-GB" sz="2400"/>
        </a:p>
      </dgm:t>
    </dgm:pt>
    <dgm:pt modelId="{C9021A69-95D1-2648-90BB-5179FCE63CB4}">
      <dgm:prSet custT="1"/>
      <dgm:spPr/>
      <dgm:t>
        <a:bodyPr/>
        <a:lstStyle/>
        <a:p>
          <a:pPr algn="r" rtl="1">
            <a:buNone/>
          </a:pPr>
          <a:r>
            <a:rPr lang="ar-SA" sz="2400" dirty="0"/>
            <a:t>يتأثرون نفسيًا ومهنيًا</a:t>
          </a:r>
          <a:endParaRPr lang="en-GB" sz="2400" dirty="0"/>
        </a:p>
      </dgm:t>
    </dgm:pt>
    <dgm:pt modelId="{ED63B28A-A9AE-194E-964E-BDC157C7B5E3}" type="parTrans" cxnId="{B7686E40-91C8-5D44-AFA1-A7434945AD79}">
      <dgm:prSet/>
      <dgm:spPr/>
      <dgm:t>
        <a:bodyPr/>
        <a:lstStyle/>
        <a:p>
          <a:pPr algn="r" rtl="1"/>
          <a:endParaRPr lang="en-GB" sz="2400"/>
        </a:p>
      </dgm:t>
    </dgm:pt>
    <dgm:pt modelId="{E12996E5-D7D0-0046-A0DB-58505116E969}" type="sibTrans" cxnId="{B7686E40-91C8-5D44-AFA1-A7434945AD79}">
      <dgm:prSet/>
      <dgm:spPr/>
      <dgm:t>
        <a:bodyPr/>
        <a:lstStyle/>
        <a:p>
          <a:pPr algn="r" rtl="1"/>
          <a:endParaRPr lang="en-GB" sz="2400"/>
        </a:p>
      </dgm:t>
    </dgm:pt>
    <dgm:pt modelId="{A62F11E2-3908-CE4F-8A66-856DBC2A72B2}">
      <dgm:prSet custT="1"/>
      <dgm:spPr/>
      <dgm:t>
        <a:bodyPr/>
        <a:lstStyle/>
        <a:p>
          <a:pPr algn="r" rtl="1">
            <a:buNone/>
          </a:pPr>
          <a:r>
            <a:rPr lang="ar-SA" sz="2400" dirty="0"/>
            <a:t>تلتقط الحدث</a:t>
          </a:r>
          <a:r>
            <a:rPr lang="en-GB" sz="2400" dirty="0"/>
            <a:t> </a:t>
          </a:r>
          <a:r>
            <a:rPr lang="ar-SA" sz="2400" dirty="0"/>
            <a:t>وتُعيد صياغته</a:t>
          </a:r>
          <a:endParaRPr lang="en-GB" sz="2400" dirty="0"/>
        </a:p>
      </dgm:t>
    </dgm:pt>
    <dgm:pt modelId="{A68E132D-4DE3-6C46-AE2E-75D0F021B8F2}" type="parTrans" cxnId="{5A3713F5-6598-2C4C-88C4-931E5140FA36}">
      <dgm:prSet/>
      <dgm:spPr/>
      <dgm:t>
        <a:bodyPr/>
        <a:lstStyle/>
        <a:p>
          <a:pPr algn="r" rtl="1"/>
          <a:endParaRPr lang="en-GB" sz="2400"/>
        </a:p>
      </dgm:t>
    </dgm:pt>
    <dgm:pt modelId="{EDE27A86-6AD4-9B44-A450-2FB14F00D625}" type="sibTrans" cxnId="{5A3713F5-6598-2C4C-88C4-931E5140FA36}">
      <dgm:prSet/>
      <dgm:spPr/>
      <dgm:t>
        <a:bodyPr/>
        <a:lstStyle/>
        <a:p>
          <a:pPr algn="r" rtl="1"/>
          <a:endParaRPr lang="en-GB" sz="2400"/>
        </a:p>
      </dgm:t>
    </dgm:pt>
    <dgm:pt modelId="{A4DBA61F-9431-704F-AEC7-A701C7F726E7}">
      <dgm:prSet custT="1"/>
      <dgm:spPr/>
      <dgm:t>
        <a:bodyPr/>
        <a:lstStyle/>
        <a:p>
          <a:pPr algn="r" rtl="1">
            <a:buFont typeface="Arial" panose="020B0604020202020204" pitchFamily="34" charset="0"/>
            <a:buNone/>
          </a:pPr>
          <a:r>
            <a:rPr lang="ar-SA" sz="2400" dirty="0"/>
            <a:t>أول من يشعر بالأزمة</a:t>
          </a:r>
          <a:endParaRPr lang="en-GB" sz="2400" dirty="0"/>
        </a:p>
      </dgm:t>
    </dgm:pt>
    <dgm:pt modelId="{6DE4BCB3-10E1-414E-BCBD-3A8698A1F214}" type="parTrans" cxnId="{49AF516C-E61C-B74C-919F-B6D0A3A6AB09}">
      <dgm:prSet/>
      <dgm:spPr/>
      <dgm:t>
        <a:bodyPr/>
        <a:lstStyle/>
        <a:p>
          <a:pPr algn="r" rtl="1"/>
          <a:endParaRPr lang="en-GB" sz="2400"/>
        </a:p>
      </dgm:t>
    </dgm:pt>
    <dgm:pt modelId="{A5CC289E-1823-D044-AF61-104CA8CFFBC5}" type="sibTrans" cxnId="{49AF516C-E61C-B74C-919F-B6D0A3A6AB09}">
      <dgm:prSet/>
      <dgm:spPr/>
      <dgm:t>
        <a:bodyPr/>
        <a:lstStyle/>
        <a:p>
          <a:pPr algn="r" rtl="1"/>
          <a:endParaRPr lang="en-GB" sz="2400"/>
        </a:p>
      </dgm:t>
    </dgm:pt>
    <dgm:pt modelId="{801EEF4E-7751-4E43-8577-B06455337076}">
      <dgm:prSet custT="1"/>
      <dgm:spPr/>
      <dgm:t>
        <a:bodyPr/>
        <a:lstStyle/>
        <a:p>
          <a:pPr algn="r" rtl="1"/>
          <a:r>
            <a:rPr lang="ar-SA" sz="2400" b="1" dirty="0"/>
            <a:t>الشركاء والمستثمرون</a:t>
          </a:r>
          <a:endParaRPr lang="en-GB" sz="2400" dirty="0"/>
        </a:p>
      </dgm:t>
    </dgm:pt>
    <dgm:pt modelId="{985A383E-AD83-CB4C-8745-F57747C15CF5}" type="parTrans" cxnId="{7A1F2BF1-51B4-174D-98D7-EA63BE8AF8D6}">
      <dgm:prSet/>
      <dgm:spPr/>
      <dgm:t>
        <a:bodyPr/>
        <a:lstStyle/>
        <a:p>
          <a:pPr algn="r" rtl="1"/>
          <a:endParaRPr lang="en-GB" sz="2400"/>
        </a:p>
      </dgm:t>
    </dgm:pt>
    <dgm:pt modelId="{EF2F503E-D5C3-CB4F-A5E2-BE1A0D4FC76B}" type="sibTrans" cxnId="{7A1F2BF1-51B4-174D-98D7-EA63BE8AF8D6}">
      <dgm:prSet/>
      <dgm:spPr/>
      <dgm:t>
        <a:bodyPr/>
        <a:lstStyle/>
        <a:p>
          <a:pPr algn="r" rtl="1"/>
          <a:endParaRPr lang="en-GB" sz="2400"/>
        </a:p>
      </dgm:t>
    </dgm:pt>
    <dgm:pt modelId="{D10D69FB-EB86-7B40-AD4F-24887965D1DA}">
      <dgm:prSet custT="1"/>
      <dgm:spPr/>
      <dgm:t>
        <a:bodyPr/>
        <a:lstStyle/>
        <a:p>
          <a:pPr algn="r" rtl="1">
            <a:buNone/>
          </a:pPr>
          <a:r>
            <a:rPr lang="ar-SA" sz="2400" dirty="0"/>
            <a:t>يخشون تأثر السمعة</a:t>
          </a:r>
          <a:endParaRPr lang="en-GB" sz="2400" dirty="0"/>
        </a:p>
      </dgm:t>
    </dgm:pt>
    <dgm:pt modelId="{A2C7F354-E7B6-9E4C-939E-0070CEE60DFE}" type="parTrans" cxnId="{FC9BD06F-E33E-4D45-AB2A-5F646A183B1C}">
      <dgm:prSet/>
      <dgm:spPr/>
      <dgm:t>
        <a:bodyPr/>
        <a:lstStyle/>
        <a:p>
          <a:pPr algn="r" rtl="1"/>
          <a:endParaRPr lang="en-GB" sz="2400"/>
        </a:p>
      </dgm:t>
    </dgm:pt>
    <dgm:pt modelId="{899AEBAD-0A3E-6A42-A99D-8431DE06D727}" type="sibTrans" cxnId="{FC9BD06F-E33E-4D45-AB2A-5F646A183B1C}">
      <dgm:prSet/>
      <dgm:spPr/>
      <dgm:t>
        <a:bodyPr/>
        <a:lstStyle/>
        <a:p>
          <a:pPr algn="r" rtl="1"/>
          <a:endParaRPr lang="en-GB" sz="2400"/>
        </a:p>
      </dgm:t>
    </dgm:pt>
    <dgm:pt modelId="{7F1E4380-4188-F64A-B8B2-6B0EC8842313}">
      <dgm:prSet custT="1"/>
      <dgm:spPr/>
      <dgm:t>
        <a:bodyPr/>
        <a:lstStyle/>
        <a:p>
          <a:pPr rtl="1"/>
          <a:r>
            <a:rPr lang="ar-SA" sz="2400" b="1" dirty="0"/>
            <a:t>الإدارة العليا</a:t>
          </a:r>
          <a:endParaRPr lang="en-GB" sz="2400" dirty="0"/>
        </a:p>
      </dgm:t>
    </dgm:pt>
    <dgm:pt modelId="{993E7242-9562-224E-AB90-E2A6DEB19BDA}" type="parTrans" cxnId="{03E92284-6C1F-A14B-B109-E3C32D2D2B3B}">
      <dgm:prSet/>
      <dgm:spPr/>
      <dgm:t>
        <a:bodyPr/>
        <a:lstStyle/>
        <a:p>
          <a:endParaRPr lang="en-GB" sz="2400"/>
        </a:p>
      </dgm:t>
    </dgm:pt>
    <dgm:pt modelId="{72979971-F346-A44C-BD0D-8EDF8C21F2BB}" type="sibTrans" cxnId="{03E92284-6C1F-A14B-B109-E3C32D2D2B3B}">
      <dgm:prSet/>
      <dgm:spPr/>
      <dgm:t>
        <a:bodyPr/>
        <a:lstStyle/>
        <a:p>
          <a:endParaRPr lang="en-GB" sz="2400"/>
        </a:p>
      </dgm:t>
    </dgm:pt>
    <dgm:pt modelId="{39FA7B6E-4EB8-AD4D-BF3A-1AF6F73EA705}">
      <dgm:prSet custT="1"/>
      <dgm:spPr/>
      <dgm:t>
        <a:bodyPr/>
        <a:lstStyle/>
        <a:p>
          <a:pPr rtl="1">
            <a:buNone/>
          </a:pPr>
          <a:r>
            <a:rPr lang="ar-SA" sz="2400" dirty="0"/>
            <a:t>تتعرض لضغط القرار والمسؤولية المباشرة</a:t>
          </a:r>
          <a:endParaRPr lang="en-GB" sz="2400" dirty="0"/>
        </a:p>
      </dgm:t>
    </dgm:pt>
    <dgm:pt modelId="{4D7998B9-8696-1A4A-BBB2-671758410096}" type="parTrans" cxnId="{336699EA-06EA-B84A-B320-26E6DE7CC6C2}">
      <dgm:prSet/>
      <dgm:spPr/>
      <dgm:t>
        <a:bodyPr/>
        <a:lstStyle/>
        <a:p>
          <a:endParaRPr lang="en-GB" sz="2400"/>
        </a:p>
      </dgm:t>
    </dgm:pt>
    <dgm:pt modelId="{1E5C760E-66E4-B84C-B945-29ECD9DC2953}" type="sibTrans" cxnId="{336699EA-06EA-B84A-B320-26E6DE7CC6C2}">
      <dgm:prSet/>
      <dgm:spPr/>
      <dgm:t>
        <a:bodyPr/>
        <a:lstStyle/>
        <a:p>
          <a:endParaRPr lang="en-GB" sz="2400"/>
        </a:p>
      </dgm:t>
    </dgm:pt>
    <dgm:pt modelId="{003D2E09-E607-0E46-895D-D4D7D6D49B27}">
      <dgm:prSet custT="1"/>
      <dgm:spPr/>
      <dgm:t>
        <a:bodyPr/>
        <a:lstStyle/>
        <a:p>
          <a:pPr algn="r" rtl="1">
            <a:buNone/>
          </a:pPr>
          <a:r>
            <a:rPr lang="en-GB" sz="2400" dirty="0"/>
            <a:t> </a:t>
          </a:r>
          <a:r>
            <a:rPr lang="ar-SA" sz="2400" dirty="0"/>
            <a:t>يُعيدون تقييم علاقتهم بالمؤسسة</a:t>
          </a:r>
          <a:endParaRPr lang="en-GB" sz="2400" dirty="0"/>
        </a:p>
      </dgm:t>
    </dgm:pt>
    <dgm:pt modelId="{9F8603D2-D241-8D40-BE8A-D507FD851E0B}" type="parTrans" cxnId="{0F797AB1-CF63-684C-8115-CD3744157197}">
      <dgm:prSet/>
      <dgm:spPr/>
      <dgm:t>
        <a:bodyPr/>
        <a:lstStyle/>
        <a:p>
          <a:endParaRPr lang="en-GB" sz="2400"/>
        </a:p>
      </dgm:t>
    </dgm:pt>
    <dgm:pt modelId="{51F6021C-720F-B148-AC7C-DFB8FDA74FA6}" type="sibTrans" cxnId="{0F797AB1-CF63-684C-8115-CD3744157197}">
      <dgm:prSet/>
      <dgm:spPr/>
      <dgm:t>
        <a:bodyPr/>
        <a:lstStyle/>
        <a:p>
          <a:endParaRPr lang="en-GB" sz="2400"/>
        </a:p>
      </dgm:t>
    </dgm:pt>
    <dgm:pt modelId="{EFCDF319-4CAB-2147-8121-B5EE5D02CA5A}">
      <dgm:prSet custT="1"/>
      <dgm:spPr/>
      <dgm:t>
        <a:bodyPr/>
        <a:lstStyle/>
        <a:p>
          <a:pPr algn="r" rtl="1">
            <a:buNone/>
          </a:pPr>
          <a:r>
            <a:rPr lang="en-GB" sz="2400" dirty="0"/>
            <a:t> </a:t>
          </a:r>
          <a:r>
            <a:rPr lang="ar-SA" sz="2400" dirty="0"/>
            <a:t>يُطلب منهم أحيانًا تفسير الموقف للجمهور</a:t>
          </a:r>
          <a:endParaRPr lang="en-GB" sz="2400" dirty="0"/>
        </a:p>
      </dgm:t>
    </dgm:pt>
    <dgm:pt modelId="{AF0FBF90-264B-5C47-A50D-877D2FA21DE8}" type="parTrans" cxnId="{3C59900B-39C5-9D4C-8DD2-D5BB1D9A4DE6}">
      <dgm:prSet/>
      <dgm:spPr/>
    </dgm:pt>
    <dgm:pt modelId="{575F1916-BD71-044D-8BD1-F148F900AD40}" type="sibTrans" cxnId="{3C59900B-39C5-9D4C-8DD2-D5BB1D9A4DE6}">
      <dgm:prSet/>
      <dgm:spPr/>
    </dgm:pt>
    <dgm:pt modelId="{1F961AB2-F5D5-214F-BBCB-4050A5B67E4F}">
      <dgm:prSet custT="1"/>
      <dgm:spPr/>
      <dgm:t>
        <a:bodyPr/>
        <a:lstStyle/>
        <a:p>
          <a:pPr algn="r" rtl="1">
            <a:buNone/>
          </a:pPr>
          <a:r>
            <a:rPr lang="ar-SA" sz="2400" dirty="0"/>
            <a:t>تُشكّل الرأي العام</a:t>
          </a:r>
          <a:endParaRPr lang="en-GB" sz="2400" dirty="0"/>
        </a:p>
      </dgm:t>
    </dgm:pt>
    <dgm:pt modelId="{16F3E320-20A2-9243-9FBD-05173B49360E}" type="parTrans" cxnId="{6967A36A-9F52-B346-9B49-244B2F9432D4}">
      <dgm:prSet/>
      <dgm:spPr/>
    </dgm:pt>
    <dgm:pt modelId="{42B80223-D87E-FE49-9DED-B13C024A2E25}" type="sibTrans" cxnId="{6967A36A-9F52-B346-9B49-244B2F9432D4}">
      <dgm:prSet/>
      <dgm:spPr/>
    </dgm:pt>
    <dgm:pt modelId="{890A3073-D149-4842-850C-C173EB691209}">
      <dgm:prSet custT="1"/>
      <dgm:spPr/>
      <dgm:t>
        <a:bodyPr/>
        <a:lstStyle/>
        <a:p>
          <a:pPr algn="r" rtl="1">
            <a:buFont typeface="Arial" panose="020B0604020202020204" pitchFamily="34" charset="0"/>
            <a:buNone/>
          </a:pPr>
          <a:r>
            <a:rPr lang="en-GB" sz="2400" dirty="0"/>
            <a:t> </a:t>
          </a:r>
          <a:r>
            <a:rPr lang="ar-SA" sz="2400" dirty="0"/>
            <a:t>وقد يتخذ قرار المقاطعة أو التضامن</a:t>
          </a:r>
          <a:endParaRPr lang="en-GB" sz="2400" dirty="0"/>
        </a:p>
      </dgm:t>
    </dgm:pt>
    <dgm:pt modelId="{875C9927-DDA3-2A46-A962-CCC4711DC921}" type="parTrans" cxnId="{F0CE8635-AD7C-EB4B-90BA-93B17D4D679E}">
      <dgm:prSet/>
      <dgm:spPr/>
    </dgm:pt>
    <dgm:pt modelId="{BAE12D96-2CB9-6E42-A082-7D031E9A71A8}" type="sibTrans" cxnId="{F0CE8635-AD7C-EB4B-90BA-93B17D4D679E}">
      <dgm:prSet/>
      <dgm:spPr/>
    </dgm:pt>
    <dgm:pt modelId="{590916F4-DA9D-6C4E-AB3C-56A22A9A01A1}" type="pres">
      <dgm:prSet presAssocID="{26FA3F63-3248-1941-86CB-FF9143BE3797}" presName="Name0" presStyleCnt="0">
        <dgm:presLayoutVars>
          <dgm:dir val="rev"/>
          <dgm:animLvl val="lvl"/>
          <dgm:resizeHandles val="exact"/>
        </dgm:presLayoutVars>
      </dgm:prSet>
      <dgm:spPr/>
    </dgm:pt>
    <dgm:pt modelId="{BEC9F446-41F5-E04C-A4A1-7BEF556CF74A}" type="pres">
      <dgm:prSet presAssocID="{3A1AB5D0-9503-E34E-A437-5D8BB0A8DE81}" presName="composite" presStyleCnt="0"/>
      <dgm:spPr/>
    </dgm:pt>
    <dgm:pt modelId="{E8DB8185-8DE1-0343-A51E-E5F37CECF3B8}" type="pres">
      <dgm:prSet presAssocID="{3A1AB5D0-9503-E34E-A437-5D8BB0A8DE81}" presName="parTx" presStyleLbl="alignNode1" presStyleIdx="0" presStyleCnt="5" custScaleY="139851">
        <dgm:presLayoutVars>
          <dgm:chMax val="0"/>
          <dgm:chPref val="0"/>
          <dgm:bulletEnabled val="1"/>
        </dgm:presLayoutVars>
      </dgm:prSet>
      <dgm:spPr/>
    </dgm:pt>
    <dgm:pt modelId="{045651F5-5816-1948-A4FF-40DCA81680F2}" type="pres">
      <dgm:prSet presAssocID="{3A1AB5D0-9503-E34E-A437-5D8BB0A8DE81}" presName="desTx" presStyleLbl="alignAccFollowNode1" presStyleIdx="0" presStyleCnt="5">
        <dgm:presLayoutVars>
          <dgm:bulletEnabled val="1"/>
        </dgm:presLayoutVars>
      </dgm:prSet>
      <dgm:spPr/>
    </dgm:pt>
    <dgm:pt modelId="{B969AA94-D6D7-FA4E-AF18-8B5E1E528225}" type="pres">
      <dgm:prSet presAssocID="{A06AC6AF-AB6C-834D-A26C-67023D96B683}" presName="space" presStyleCnt="0"/>
      <dgm:spPr/>
    </dgm:pt>
    <dgm:pt modelId="{B9D06B53-0E61-D645-9C30-7F02EC751A55}" type="pres">
      <dgm:prSet presAssocID="{B5292BB0-F023-9C43-BDF8-F755E102B789}" presName="composite" presStyleCnt="0"/>
      <dgm:spPr/>
    </dgm:pt>
    <dgm:pt modelId="{EC177CF8-B5F5-414F-A53E-2F438E96288D}" type="pres">
      <dgm:prSet presAssocID="{B5292BB0-F023-9C43-BDF8-F755E102B789}" presName="parTx" presStyleLbl="alignNode1" presStyleIdx="1" presStyleCnt="5" custScaleY="139851">
        <dgm:presLayoutVars>
          <dgm:chMax val="0"/>
          <dgm:chPref val="0"/>
          <dgm:bulletEnabled val="1"/>
        </dgm:presLayoutVars>
      </dgm:prSet>
      <dgm:spPr/>
    </dgm:pt>
    <dgm:pt modelId="{C4E50838-661D-0A4F-9230-A17B5BBA0433}" type="pres">
      <dgm:prSet presAssocID="{B5292BB0-F023-9C43-BDF8-F755E102B789}" presName="desTx" presStyleLbl="alignAccFollowNode1" presStyleIdx="1" presStyleCnt="5">
        <dgm:presLayoutVars>
          <dgm:bulletEnabled val="1"/>
        </dgm:presLayoutVars>
      </dgm:prSet>
      <dgm:spPr/>
    </dgm:pt>
    <dgm:pt modelId="{F9D47BEE-5C3C-1B4F-9BA5-E7574089AE00}" type="pres">
      <dgm:prSet presAssocID="{88CA8B33-D9EF-5F4E-AF29-58DBD2E4CB4B}" presName="space" presStyleCnt="0"/>
      <dgm:spPr/>
    </dgm:pt>
    <dgm:pt modelId="{2306BA8E-B918-444A-8B08-772CCB58B331}" type="pres">
      <dgm:prSet presAssocID="{15AE242A-A208-ED48-81C5-B3A8D9A9B3D6}" presName="composite" presStyleCnt="0"/>
      <dgm:spPr/>
    </dgm:pt>
    <dgm:pt modelId="{B8684A02-3572-0945-B847-82A166B416B9}" type="pres">
      <dgm:prSet presAssocID="{15AE242A-A208-ED48-81C5-B3A8D9A9B3D6}" presName="parTx" presStyleLbl="alignNode1" presStyleIdx="2" presStyleCnt="5" custScaleY="139851">
        <dgm:presLayoutVars>
          <dgm:chMax val="0"/>
          <dgm:chPref val="0"/>
          <dgm:bulletEnabled val="1"/>
        </dgm:presLayoutVars>
      </dgm:prSet>
      <dgm:spPr/>
    </dgm:pt>
    <dgm:pt modelId="{FA2079E0-83A9-DA44-BA47-022EAE095881}" type="pres">
      <dgm:prSet presAssocID="{15AE242A-A208-ED48-81C5-B3A8D9A9B3D6}" presName="desTx" presStyleLbl="alignAccFollowNode1" presStyleIdx="2" presStyleCnt="5">
        <dgm:presLayoutVars>
          <dgm:bulletEnabled val="1"/>
        </dgm:presLayoutVars>
      </dgm:prSet>
      <dgm:spPr/>
    </dgm:pt>
    <dgm:pt modelId="{FE265833-5ED4-EC45-9AEC-1F0CB3A350F4}" type="pres">
      <dgm:prSet presAssocID="{88486D9C-C807-A542-8F6C-282AD3AB521B}" presName="space" presStyleCnt="0"/>
      <dgm:spPr/>
    </dgm:pt>
    <dgm:pt modelId="{882B7932-9AF9-734C-BC84-BDF3F297FBC3}" type="pres">
      <dgm:prSet presAssocID="{801EEF4E-7751-4E43-8577-B06455337076}" presName="composite" presStyleCnt="0"/>
      <dgm:spPr/>
    </dgm:pt>
    <dgm:pt modelId="{65574064-AB9C-7C44-ACBC-5DDDEBEF091D}" type="pres">
      <dgm:prSet presAssocID="{801EEF4E-7751-4E43-8577-B06455337076}" presName="parTx" presStyleLbl="alignNode1" presStyleIdx="3" presStyleCnt="5" custScaleY="139851">
        <dgm:presLayoutVars>
          <dgm:chMax val="0"/>
          <dgm:chPref val="0"/>
          <dgm:bulletEnabled val="1"/>
        </dgm:presLayoutVars>
      </dgm:prSet>
      <dgm:spPr/>
    </dgm:pt>
    <dgm:pt modelId="{9B6BE2D0-AC21-C94C-8288-314757E981D2}" type="pres">
      <dgm:prSet presAssocID="{801EEF4E-7751-4E43-8577-B06455337076}" presName="desTx" presStyleLbl="alignAccFollowNode1" presStyleIdx="3" presStyleCnt="5">
        <dgm:presLayoutVars>
          <dgm:bulletEnabled val="1"/>
        </dgm:presLayoutVars>
      </dgm:prSet>
      <dgm:spPr/>
    </dgm:pt>
    <dgm:pt modelId="{F49ECD00-1E6C-2248-817F-4483432599CF}" type="pres">
      <dgm:prSet presAssocID="{EF2F503E-D5C3-CB4F-A5E2-BE1A0D4FC76B}" presName="space" presStyleCnt="0"/>
      <dgm:spPr/>
    </dgm:pt>
    <dgm:pt modelId="{07B9B4F9-EDBF-2E4A-93C7-4B448F5874E0}" type="pres">
      <dgm:prSet presAssocID="{7F1E4380-4188-F64A-B8B2-6B0EC8842313}" presName="composite" presStyleCnt="0"/>
      <dgm:spPr/>
    </dgm:pt>
    <dgm:pt modelId="{B8DF8877-AC4C-2A40-A5D9-6BBA0C616898}" type="pres">
      <dgm:prSet presAssocID="{7F1E4380-4188-F64A-B8B2-6B0EC8842313}" presName="parTx" presStyleLbl="alignNode1" presStyleIdx="4" presStyleCnt="5" custScaleY="139851">
        <dgm:presLayoutVars>
          <dgm:chMax val="0"/>
          <dgm:chPref val="0"/>
          <dgm:bulletEnabled val="1"/>
        </dgm:presLayoutVars>
      </dgm:prSet>
      <dgm:spPr/>
    </dgm:pt>
    <dgm:pt modelId="{7C43C71A-E0C2-BF45-8F0C-C02F50A0B12D}" type="pres">
      <dgm:prSet presAssocID="{7F1E4380-4188-F64A-B8B2-6B0EC8842313}" presName="desTx" presStyleLbl="alignAccFollowNode1" presStyleIdx="4" presStyleCnt="5">
        <dgm:presLayoutVars>
          <dgm:bulletEnabled val="1"/>
        </dgm:presLayoutVars>
      </dgm:prSet>
      <dgm:spPr/>
    </dgm:pt>
  </dgm:ptLst>
  <dgm:cxnLst>
    <dgm:cxn modelId="{3C59900B-39C5-9D4C-8DD2-D5BB1D9A4DE6}" srcId="{15AE242A-A208-ED48-81C5-B3A8D9A9B3D6}" destId="{EFCDF319-4CAB-2147-8121-B5EE5D02CA5A}" srcOrd="1" destOrd="0" parTransId="{AF0FBF90-264B-5C47-A50D-877D2FA21DE8}" sibTransId="{575F1916-BD71-044D-8BD1-F148F900AD40}"/>
    <dgm:cxn modelId="{49D0FD2E-F87C-7344-9D83-42D1905F1113}" type="presOf" srcId="{C9021A69-95D1-2648-90BB-5179FCE63CB4}" destId="{FA2079E0-83A9-DA44-BA47-022EAE095881}" srcOrd="0" destOrd="0" presId="urn:microsoft.com/office/officeart/2005/8/layout/hList1"/>
    <dgm:cxn modelId="{F0CE8635-AD7C-EB4B-90BA-93B17D4D679E}" srcId="{3A1AB5D0-9503-E34E-A437-5D8BB0A8DE81}" destId="{890A3073-D149-4842-850C-C173EB691209}" srcOrd="1" destOrd="0" parTransId="{875C9927-DDA3-2A46-A962-CCC4711DC921}" sibTransId="{BAE12D96-2CB9-6E42-A082-7D031E9A71A8}"/>
    <dgm:cxn modelId="{B7686E40-91C8-5D44-AFA1-A7434945AD79}" srcId="{15AE242A-A208-ED48-81C5-B3A8D9A9B3D6}" destId="{C9021A69-95D1-2648-90BB-5179FCE63CB4}" srcOrd="0" destOrd="0" parTransId="{ED63B28A-A9AE-194E-964E-BDC157C7B5E3}" sibTransId="{E12996E5-D7D0-0046-A0DB-58505116E969}"/>
    <dgm:cxn modelId="{90963449-86CC-C745-897B-910B2A541935}" type="presOf" srcId="{003D2E09-E607-0E46-895D-D4D7D6D49B27}" destId="{9B6BE2D0-AC21-C94C-8288-314757E981D2}" srcOrd="0" destOrd="1" presId="urn:microsoft.com/office/officeart/2005/8/layout/hList1"/>
    <dgm:cxn modelId="{2697DB5F-D766-1E4C-80D6-63AA409B9AE8}" type="presOf" srcId="{801EEF4E-7751-4E43-8577-B06455337076}" destId="{65574064-AB9C-7C44-ACBC-5DDDEBEF091D}" srcOrd="0" destOrd="0" presId="urn:microsoft.com/office/officeart/2005/8/layout/hList1"/>
    <dgm:cxn modelId="{6967A36A-9F52-B346-9B49-244B2F9432D4}" srcId="{B5292BB0-F023-9C43-BDF8-F755E102B789}" destId="{1F961AB2-F5D5-214F-BBCB-4050A5B67E4F}" srcOrd="1" destOrd="0" parTransId="{16F3E320-20A2-9243-9FBD-05173B49360E}" sibTransId="{42B80223-D87E-FE49-9DED-B13C024A2E25}"/>
    <dgm:cxn modelId="{49AF516C-E61C-B74C-919F-B6D0A3A6AB09}" srcId="{3A1AB5D0-9503-E34E-A437-5D8BB0A8DE81}" destId="{A4DBA61F-9431-704F-AEC7-A701C7F726E7}" srcOrd="0" destOrd="0" parTransId="{6DE4BCB3-10E1-414E-BCBD-3A8698A1F214}" sibTransId="{A5CC289E-1823-D044-AF61-104CA8CFFBC5}"/>
    <dgm:cxn modelId="{FC9BD06F-E33E-4D45-AB2A-5F646A183B1C}" srcId="{801EEF4E-7751-4E43-8577-B06455337076}" destId="{D10D69FB-EB86-7B40-AD4F-24887965D1DA}" srcOrd="0" destOrd="0" parTransId="{A2C7F354-E7B6-9E4C-939E-0070CEE60DFE}" sibTransId="{899AEBAD-0A3E-6A42-A99D-8431DE06D727}"/>
    <dgm:cxn modelId="{6B5DEE73-802D-D549-BC42-171C6171FED7}" type="presOf" srcId="{7F1E4380-4188-F64A-B8B2-6B0EC8842313}" destId="{B8DF8877-AC4C-2A40-A5D9-6BBA0C616898}" srcOrd="0" destOrd="0" presId="urn:microsoft.com/office/officeart/2005/8/layout/hList1"/>
    <dgm:cxn modelId="{219CFB77-B554-9C46-9C24-099FFD4D7508}" type="presOf" srcId="{EFCDF319-4CAB-2147-8121-B5EE5D02CA5A}" destId="{FA2079E0-83A9-DA44-BA47-022EAE095881}" srcOrd="0" destOrd="1" presId="urn:microsoft.com/office/officeart/2005/8/layout/hList1"/>
    <dgm:cxn modelId="{3D1C7F7B-20C8-C845-99C8-9CC683BF33E1}" type="presOf" srcId="{A4DBA61F-9431-704F-AEC7-A701C7F726E7}" destId="{045651F5-5816-1948-A4FF-40DCA81680F2}" srcOrd="0" destOrd="0" presId="urn:microsoft.com/office/officeart/2005/8/layout/hList1"/>
    <dgm:cxn modelId="{03E92284-6C1F-A14B-B109-E3C32D2D2B3B}" srcId="{26FA3F63-3248-1941-86CB-FF9143BE3797}" destId="{7F1E4380-4188-F64A-B8B2-6B0EC8842313}" srcOrd="4" destOrd="0" parTransId="{993E7242-9562-224E-AB90-E2A6DEB19BDA}" sibTransId="{72979971-F346-A44C-BD0D-8EDF8C21F2BB}"/>
    <dgm:cxn modelId="{B69D6E85-B67A-B440-95D7-7CE8497017CC}" type="presOf" srcId="{26FA3F63-3248-1941-86CB-FF9143BE3797}" destId="{590916F4-DA9D-6C4E-AB3C-56A22A9A01A1}" srcOrd="0" destOrd="0" presId="urn:microsoft.com/office/officeart/2005/8/layout/hList1"/>
    <dgm:cxn modelId="{6F9C8C8B-E941-4B4A-AF39-8966AA0F0CC8}" srcId="{26FA3F63-3248-1941-86CB-FF9143BE3797}" destId="{15AE242A-A208-ED48-81C5-B3A8D9A9B3D6}" srcOrd="2" destOrd="0" parTransId="{3BFA54A2-F392-5B4E-88ED-52E850C6E001}" sibTransId="{88486D9C-C807-A542-8F6C-282AD3AB521B}"/>
    <dgm:cxn modelId="{AFCAB68D-6184-D94D-AB4F-963912540411}" srcId="{26FA3F63-3248-1941-86CB-FF9143BE3797}" destId="{B5292BB0-F023-9C43-BDF8-F755E102B789}" srcOrd="1" destOrd="0" parTransId="{82C2E4D5-C655-DD4C-B18F-8DA753EEDEB7}" sibTransId="{88CA8B33-D9EF-5F4E-AF29-58DBD2E4CB4B}"/>
    <dgm:cxn modelId="{96DD948E-592E-EC44-8A10-096BB4EDDFC1}" type="presOf" srcId="{39FA7B6E-4EB8-AD4D-BF3A-1AF6F73EA705}" destId="{7C43C71A-E0C2-BF45-8F0C-C02F50A0B12D}" srcOrd="0" destOrd="0" presId="urn:microsoft.com/office/officeart/2005/8/layout/hList1"/>
    <dgm:cxn modelId="{7575CF93-8550-EF43-B5FC-C7D0EABA920E}" type="presOf" srcId="{D10D69FB-EB86-7B40-AD4F-24887965D1DA}" destId="{9B6BE2D0-AC21-C94C-8288-314757E981D2}" srcOrd="0" destOrd="0" presId="urn:microsoft.com/office/officeart/2005/8/layout/hList1"/>
    <dgm:cxn modelId="{F9A65494-5732-2948-84BC-EB87B5001BEF}" type="presOf" srcId="{890A3073-D149-4842-850C-C173EB691209}" destId="{045651F5-5816-1948-A4FF-40DCA81680F2}" srcOrd="0" destOrd="1" presId="urn:microsoft.com/office/officeart/2005/8/layout/hList1"/>
    <dgm:cxn modelId="{92744A97-38A6-DA4F-824D-18282074731B}" type="presOf" srcId="{B5292BB0-F023-9C43-BDF8-F755E102B789}" destId="{EC177CF8-B5F5-414F-A53E-2F438E96288D}" srcOrd="0" destOrd="0" presId="urn:microsoft.com/office/officeart/2005/8/layout/hList1"/>
    <dgm:cxn modelId="{FF849599-F11F-6F41-9A04-5112F3FB95A1}" type="presOf" srcId="{A62F11E2-3908-CE4F-8A66-856DBC2A72B2}" destId="{C4E50838-661D-0A4F-9230-A17B5BBA0433}" srcOrd="0" destOrd="0" presId="urn:microsoft.com/office/officeart/2005/8/layout/hList1"/>
    <dgm:cxn modelId="{A34BB99B-7A6A-5B4F-B18D-B1A53231B9DD}" type="presOf" srcId="{3A1AB5D0-9503-E34E-A437-5D8BB0A8DE81}" destId="{E8DB8185-8DE1-0343-A51E-E5F37CECF3B8}" srcOrd="0" destOrd="0" presId="urn:microsoft.com/office/officeart/2005/8/layout/hList1"/>
    <dgm:cxn modelId="{7B8661AC-562E-C042-96BE-9CDA575492EC}" srcId="{26FA3F63-3248-1941-86CB-FF9143BE3797}" destId="{3A1AB5D0-9503-E34E-A437-5D8BB0A8DE81}" srcOrd="0" destOrd="0" parTransId="{6B9BDFA1-00B9-9048-B301-EAADAC173324}" sibTransId="{A06AC6AF-AB6C-834D-A26C-67023D96B683}"/>
    <dgm:cxn modelId="{0F797AB1-CF63-684C-8115-CD3744157197}" srcId="{801EEF4E-7751-4E43-8577-B06455337076}" destId="{003D2E09-E607-0E46-895D-D4D7D6D49B27}" srcOrd="1" destOrd="0" parTransId="{9F8603D2-D241-8D40-BE8A-D507FD851E0B}" sibTransId="{51F6021C-720F-B148-AC7C-DFB8FDA74FA6}"/>
    <dgm:cxn modelId="{379000BA-0202-B34A-AC7F-BB041DA72F2D}" type="presOf" srcId="{15AE242A-A208-ED48-81C5-B3A8D9A9B3D6}" destId="{B8684A02-3572-0945-B847-82A166B416B9}" srcOrd="0" destOrd="0" presId="urn:microsoft.com/office/officeart/2005/8/layout/hList1"/>
    <dgm:cxn modelId="{91600DCA-F4F4-B943-A69B-BE6C8D54F4E5}" type="presOf" srcId="{1F961AB2-F5D5-214F-BBCB-4050A5B67E4F}" destId="{C4E50838-661D-0A4F-9230-A17B5BBA0433}" srcOrd="0" destOrd="1" presId="urn:microsoft.com/office/officeart/2005/8/layout/hList1"/>
    <dgm:cxn modelId="{336699EA-06EA-B84A-B320-26E6DE7CC6C2}" srcId="{7F1E4380-4188-F64A-B8B2-6B0EC8842313}" destId="{39FA7B6E-4EB8-AD4D-BF3A-1AF6F73EA705}" srcOrd="0" destOrd="0" parTransId="{4D7998B9-8696-1A4A-BBB2-671758410096}" sibTransId="{1E5C760E-66E4-B84C-B945-29ECD9DC2953}"/>
    <dgm:cxn modelId="{7A1F2BF1-51B4-174D-98D7-EA63BE8AF8D6}" srcId="{26FA3F63-3248-1941-86CB-FF9143BE3797}" destId="{801EEF4E-7751-4E43-8577-B06455337076}" srcOrd="3" destOrd="0" parTransId="{985A383E-AD83-CB4C-8745-F57747C15CF5}" sibTransId="{EF2F503E-D5C3-CB4F-A5E2-BE1A0D4FC76B}"/>
    <dgm:cxn modelId="{5A3713F5-6598-2C4C-88C4-931E5140FA36}" srcId="{B5292BB0-F023-9C43-BDF8-F755E102B789}" destId="{A62F11E2-3908-CE4F-8A66-856DBC2A72B2}" srcOrd="0" destOrd="0" parTransId="{A68E132D-4DE3-6C46-AE2E-75D0F021B8F2}" sibTransId="{EDE27A86-6AD4-9B44-A450-2FB14F00D625}"/>
    <dgm:cxn modelId="{1E3A2285-3994-1C4B-92DE-55F2499C1FCC}" type="presParOf" srcId="{590916F4-DA9D-6C4E-AB3C-56A22A9A01A1}" destId="{BEC9F446-41F5-E04C-A4A1-7BEF556CF74A}" srcOrd="0" destOrd="0" presId="urn:microsoft.com/office/officeart/2005/8/layout/hList1"/>
    <dgm:cxn modelId="{D6516B37-DDE5-8A49-9CB7-50A8068E9CAB}" type="presParOf" srcId="{BEC9F446-41F5-E04C-A4A1-7BEF556CF74A}" destId="{E8DB8185-8DE1-0343-A51E-E5F37CECF3B8}" srcOrd="0" destOrd="0" presId="urn:microsoft.com/office/officeart/2005/8/layout/hList1"/>
    <dgm:cxn modelId="{A775ACA0-D8FD-0F4E-BEB7-2B11098FAA69}" type="presParOf" srcId="{BEC9F446-41F5-E04C-A4A1-7BEF556CF74A}" destId="{045651F5-5816-1948-A4FF-40DCA81680F2}" srcOrd="1" destOrd="0" presId="urn:microsoft.com/office/officeart/2005/8/layout/hList1"/>
    <dgm:cxn modelId="{21D38471-0750-A64D-ABF0-50B4A11A0B31}" type="presParOf" srcId="{590916F4-DA9D-6C4E-AB3C-56A22A9A01A1}" destId="{B969AA94-D6D7-FA4E-AF18-8B5E1E528225}" srcOrd="1" destOrd="0" presId="urn:microsoft.com/office/officeart/2005/8/layout/hList1"/>
    <dgm:cxn modelId="{252478ED-7C20-AE4B-8865-4D3A7C9A7D9E}" type="presParOf" srcId="{590916F4-DA9D-6C4E-AB3C-56A22A9A01A1}" destId="{B9D06B53-0E61-D645-9C30-7F02EC751A55}" srcOrd="2" destOrd="0" presId="urn:microsoft.com/office/officeart/2005/8/layout/hList1"/>
    <dgm:cxn modelId="{49718246-D39F-034B-BEBF-CCBE73E28637}" type="presParOf" srcId="{B9D06B53-0E61-D645-9C30-7F02EC751A55}" destId="{EC177CF8-B5F5-414F-A53E-2F438E96288D}" srcOrd="0" destOrd="0" presId="urn:microsoft.com/office/officeart/2005/8/layout/hList1"/>
    <dgm:cxn modelId="{5DB0427F-6FB3-EA46-AC52-1E3E71C6DFDF}" type="presParOf" srcId="{B9D06B53-0E61-D645-9C30-7F02EC751A55}" destId="{C4E50838-661D-0A4F-9230-A17B5BBA0433}" srcOrd="1" destOrd="0" presId="urn:microsoft.com/office/officeart/2005/8/layout/hList1"/>
    <dgm:cxn modelId="{AEE874A0-8DFC-AE4E-AE41-4C95A08B3354}" type="presParOf" srcId="{590916F4-DA9D-6C4E-AB3C-56A22A9A01A1}" destId="{F9D47BEE-5C3C-1B4F-9BA5-E7574089AE00}" srcOrd="3" destOrd="0" presId="urn:microsoft.com/office/officeart/2005/8/layout/hList1"/>
    <dgm:cxn modelId="{49E74E0F-ED22-8F4D-A4CE-EE8DBA014BC3}" type="presParOf" srcId="{590916F4-DA9D-6C4E-AB3C-56A22A9A01A1}" destId="{2306BA8E-B918-444A-8B08-772CCB58B331}" srcOrd="4" destOrd="0" presId="urn:microsoft.com/office/officeart/2005/8/layout/hList1"/>
    <dgm:cxn modelId="{CCA38436-BF10-7C4F-AA76-DCBA43AD4F77}" type="presParOf" srcId="{2306BA8E-B918-444A-8B08-772CCB58B331}" destId="{B8684A02-3572-0945-B847-82A166B416B9}" srcOrd="0" destOrd="0" presId="urn:microsoft.com/office/officeart/2005/8/layout/hList1"/>
    <dgm:cxn modelId="{008532D6-5E46-B644-BA8B-75FBA7CA61BE}" type="presParOf" srcId="{2306BA8E-B918-444A-8B08-772CCB58B331}" destId="{FA2079E0-83A9-DA44-BA47-022EAE095881}" srcOrd="1" destOrd="0" presId="urn:microsoft.com/office/officeart/2005/8/layout/hList1"/>
    <dgm:cxn modelId="{9F87644B-15DC-904B-96F8-F7D72A5706A3}" type="presParOf" srcId="{590916F4-DA9D-6C4E-AB3C-56A22A9A01A1}" destId="{FE265833-5ED4-EC45-9AEC-1F0CB3A350F4}" srcOrd="5" destOrd="0" presId="urn:microsoft.com/office/officeart/2005/8/layout/hList1"/>
    <dgm:cxn modelId="{20F8EFA9-0760-044C-9B0B-4CE4091A1E26}" type="presParOf" srcId="{590916F4-DA9D-6C4E-AB3C-56A22A9A01A1}" destId="{882B7932-9AF9-734C-BC84-BDF3F297FBC3}" srcOrd="6" destOrd="0" presId="urn:microsoft.com/office/officeart/2005/8/layout/hList1"/>
    <dgm:cxn modelId="{0B801A8E-A196-E140-9204-BB22EAF669E0}" type="presParOf" srcId="{882B7932-9AF9-734C-BC84-BDF3F297FBC3}" destId="{65574064-AB9C-7C44-ACBC-5DDDEBEF091D}" srcOrd="0" destOrd="0" presId="urn:microsoft.com/office/officeart/2005/8/layout/hList1"/>
    <dgm:cxn modelId="{F405A588-8250-2A48-88F7-F4E3DB4B7E57}" type="presParOf" srcId="{882B7932-9AF9-734C-BC84-BDF3F297FBC3}" destId="{9B6BE2D0-AC21-C94C-8288-314757E981D2}" srcOrd="1" destOrd="0" presId="urn:microsoft.com/office/officeart/2005/8/layout/hList1"/>
    <dgm:cxn modelId="{E56DC5D3-C4B9-A742-B06A-559C733CCA01}" type="presParOf" srcId="{590916F4-DA9D-6C4E-AB3C-56A22A9A01A1}" destId="{F49ECD00-1E6C-2248-817F-4483432599CF}" srcOrd="7" destOrd="0" presId="urn:microsoft.com/office/officeart/2005/8/layout/hList1"/>
    <dgm:cxn modelId="{26582186-225E-F341-ADB4-D24B132580C5}" type="presParOf" srcId="{590916F4-DA9D-6C4E-AB3C-56A22A9A01A1}" destId="{07B9B4F9-EDBF-2E4A-93C7-4B448F5874E0}" srcOrd="8" destOrd="0" presId="urn:microsoft.com/office/officeart/2005/8/layout/hList1"/>
    <dgm:cxn modelId="{FA8D5975-49E5-0045-9237-841E9E57A4B3}" type="presParOf" srcId="{07B9B4F9-EDBF-2E4A-93C7-4B448F5874E0}" destId="{B8DF8877-AC4C-2A40-A5D9-6BBA0C616898}" srcOrd="0" destOrd="0" presId="urn:microsoft.com/office/officeart/2005/8/layout/hList1"/>
    <dgm:cxn modelId="{7C0328D8-8156-0C44-AB18-138DC4DA4E6A}" type="presParOf" srcId="{07B9B4F9-EDBF-2E4A-93C7-4B448F5874E0}" destId="{7C43C71A-E0C2-BF45-8F0C-C02F50A0B12D}"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B0BFAD2-A999-3B41-82A1-CDF4A6E3F1DA}" type="doc">
      <dgm:prSet loTypeId="urn:microsoft.com/office/officeart/2005/8/layout/hierarchy1"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000" b="1" dirty="0"/>
            <a:t>١- </a:t>
          </a:r>
          <a:r>
            <a:rPr lang="ar-SA" sz="2000" dirty="0"/>
            <a:t>أزمة تحدث خلال حملة إطلاق منتج جديد</a:t>
          </a:r>
          <a:endParaRPr lang="en-GB" sz="2000" b="1" dirty="0"/>
        </a:p>
      </dgm:t>
    </dgm:pt>
    <dgm:pt modelId="{CC389160-5C04-7C47-84BB-6A6ECC6FDC27}" type="parTrans" cxnId="{32E6A391-DF8E-FC4A-A977-034CE6798353}">
      <dgm:prSet/>
      <dgm:spPr/>
      <dgm:t>
        <a:bodyPr/>
        <a:lstStyle/>
        <a:p>
          <a:pPr algn="r" rtl="1"/>
          <a:endParaRPr lang="en-GB" sz="2000"/>
        </a:p>
      </dgm:t>
    </dgm:pt>
    <dgm:pt modelId="{D82E5EC9-D48F-7543-B907-FBA1F99EA9C6}" type="sibTrans" cxnId="{32E6A391-DF8E-FC4A-A977-034CE6798353}">
      <dgm:prSet custT="1"/>
      <dgm:spPr/>
      <dgm:t>
        <a:bodyPr/>
        <a:lstStyle/>
        <a:p>
          <a:pPr algn="r" rtl="1"/>
          <a:endParaRPr lang="en-GB" sz="2000"/>
        </a:p>
      </dgm:t>
    </dgm:pt>
    <dgm:pt modelId="{F0B52F86-83AF-D945-9E33-5773BE9861C5}">
      <dgm:prSet phldrT="[Text]" custT="1"/>
      <dgm:spPr/>
      <dgm:t>
        <a:bodyPr/>
        <a:lstStyle/>
        <a:p>
          <a:pPr algn="r" rtl="1">
            <a:buNone/>
          </a:pPr>
          <a:r>
            <a:rPr lang="ar-SA" sz="2000" dirty="0"/>
            <a:t>قد تُفسد كل جهود التسويق</a:t>
          </a:r>
          <a:endParaRPr lang="en-GB" sz="2000" dirty="0"/>
        </a:p>
      </dgm:t>
    </dgm:pt>
    <dgm:pt modelId="{AF3F40A8-F199-A743-B561-4B35277591F2}" type="parTrans" cxnId="{BF174BC3-8114-EC4B-A61E-97D026D3E968}">
      <dgm:prSet/>
      <dgm:spPr/>
      <dgm:t>
        <a:bodyPr/>
        <a:lstStyle/>
        <a:p>
          <a:pPr algn="r" rtl="1"/>
          <a:endParaRPr lang="en-GB" sz="2000"/>
        </a:p>
      </dgm:t>
    </dgm:pt>
    <dgm:pt modelId="{63B25EA5-4CAA-1644-A186-15A59E30F5A2}" type="sibTrans" cxnId="{BF174BC3-8114-EC4B-A61E-97D026D3E968}">
      <dgm:prSet/>
      <dgm:spPr/>
      <dgm:t>
        <a:bodyPr/>
        <a:lstStyle/>
        <a:p>
          <a:pPr algn="r" rtl="1"/>
          <a:endParaRPr lang="en-GB" sz="2000"/>
        </a:p>
      </dgm:t>
    </dgm:pt>
    <dgm:pt modelId="{33175CCB-1C8B-1C44-8A2A-276D69ED11D2}">
      <dgm:prSet phldrT="[Text]" custT="1"/>
      <dgm:spPr/>
      <dgm:t>
        <a:bodyPr/>
        <a:lstStyle/>
        <a:p>
          <a:pPr algn="r" rtl="1">
            <a:buFont typeface="Arial" panose="020B0604020202020204" pitchFamily="34" charset="0"/>
            <a:buChar char="•"/>
          </a:pPr>
          <a:r>
            <a:rPr lang="ar-SA" sz="2000" b="1" dirty="0"/>
            <a:t>٢- </a:t>
          </a:r>
          <a:r>
            <a:rPr lang="ar-SA" sz="2000" dirty="0"/>
            <a:t>أزمة تظهر في موسم رمضاني أو وطني</a:t>
          </a:r>
          <a:endParaRPr lang="en-GB" sz="2000" dirty="0"/>
        </a:p>
      </dgm:t>
    </dgm:pt>
    <dgm:pt modelId="{B08A0E9C-9296-1743-94E3-855E41A5EBC1}" type="parTrans" cxnId="{582D2C57-E965-5449-A37A-5D6E240B338D}">
      <dgm:prSet/>
      <dgm:spPr/>
      <dgm:t>
        <a:bodyPr/>
        <a:lstStyle/>
        <a:p>
          <a:pPr algn="r" rtl="1"/>
          <a:endParaRPr lang="en-GB" sz="2000"/>
        </a:p>
      </dgm:t>
    </dgm:pt>
    <dgm:pt modelId="{46CD5F3F-16F8-1443-AC0A-CECBDA2B0AE3}" type="sibTrans" cxnId="{582D2C57-E965-5449-A37A-5D6E240B338D}">
      <dgm:prSet custT="1"/>
      <dgm:spPr/>
      <dgm:t>
        <a:bodyPr/>
        <a:lstStyle/>
        <a:p>
          <a:pPr algn="r" rtl="1"/>
          <a:endParaRPr lang="en-GB" sz="2000"/>
        </a:p>
      </dgm:t>
    </dgm:pt>
    <dgm:pt modelId="{8196662A-287F-234F-A077-9224702B5B77}">
      <dgm:prSet phldrT="[Text]" custT="1"/>
      <dgm:spPr/>
      <dgm:t>
        <a:bodyPr/>
        <a:lstStyle/>
        <a:p>
          <a:pPr algn="r">
            <a:buNone/>
          </a:pPr>
          <a:r>
            <a:rPr lang="ar-SA" sz="2000" dirty="0"/>
            <a:t>تُصبح محط أنظار وطني… وربما يُفسَّر الإعلان كاستهزاء</a:t>
          </a:r>
          <a:endParaRPr lang="en-GB" sz="2000" dirty="0"/>
        </a:p>
      </dgm:t>
    </dgm:pt>
    <dgm:pt modelId="{FD4FE526-268F-0640-B0A0-18A1ACB0B79D}" type="parTrans" cxnId="{828A4C03-E732-D745-8DAA-988C980C0365}">
      <dgm:prSet/>
      <dgm:spPr/>
      <dgm:t>
        <a:bodyPr/>
        <a:lstStyle/>
        <a:p>
          <a:pPr algn="r" rtl="1"/>
          <a:endParaRPr lang="en-GB" sz="2000"/>
        </a:p>
      </dgm:t>
    </dgm:pt>
    <dgm:pt modelId="{49A876DD-27C1-1B4F-8F51-F0CA54132F9D}" type="sibTrans" cxnId="{828A4C03-E732-D745-8DAA-988C980C0365}">
      <dgm:prSet/>
      <dgm:spPr/>
      <dgm:t>
        <a:bodyPr/>
        <a:lstStyle/>
        <a:p>
          <a:pPr algn="r" rtl="1"/>
          <a:endParaRPr lang="en-GB" sz="2000"/>
        </a:p>
      </dgm:t>
    </dgm:pt>
    <dgm:pt modelId="{00BA3E18-A5E2-9140-B854-8729D59638C7}">
      <dgm:prSet phldrT="[Text]" custT="1"/>
      <dgm:spPr/>
      <dgm:t>
        <a:bodyPr/>
        <a:lstStyle/>
        <a:p>
          <a:pPr algn="r" rtl="1">
            <a:buFont typeface="Arial" panose="020B0604020202020204" pitchFamily="34" charset="0"/>
            <a:buChar char="•"/>
          </a:pPr>
          <a:r>
            <a:rPr lang="ar-SA" sz="2000" b="1" dirty="0"/>
            <a:t>٣- </a:t>
          </a:r>
          <a:r>
            <a:rPr lang="ar-SA" sz="2000" dirty="0"/>
            <a:t>أزمة تتزامن مع ظرف سياسي أو اجتماعي حساس</a:t>
          </a:r>
          <a:endParaRPr lang="en-GB" sz="2000" dirty="0"/>
        </a:p>
      </dgm:t>
    </dgm:pt>
    <dgm:pt modelId="{48001864-4104-1B4D-B203-28E8345F78A1}" type="parTrans" cxnId="{B957A7DC-650B-C94C-8B39-E92F8414A798}">
      <dgm:prSet/>
      <dgm:spPr/>
      <dgm:t>
        <a:bodyPr/>
        <a:lstStyle/>
        <a:p>
          <a:pPr algn="r" rtl="1"/>
          <a:endParaRPr lang="en-GB" sz="2000"/>
        </a:p>
      </dgm:t>
    </dgm:pt>
    <dgm:pt modelId="{B1A7360D-8795-2F4E-ABEF-D0EA3753B07E}" type="sibTrans" cxnId="{B957A7DC-650B-C94C-8B39-E92F8414A798}">
      <dgm:prSet custT="1"/>
      <dgm:spPr/>
      <dgm:t>
        <a:bodyPr/>
        <a:lstStyle/>
        <a:p>
          <a:pPr algn="r" rtl="1"/>
          <a:endParaRPr lang="en-GB" sz="2000"/>
        </a:p>
      </dgm:t>
    </dgm:pt>
    <dgm:pt modelId="{2E7B7787-BF7C-304D-9F38-1C0AB771DD8B}">
      <dgm:prSet phldrT="[Text]" custT="1"/>
      <dgm:spPr/>
      <dgm:t>
        <a:bodyPr/>
        <a:lstStyle/>
        <a:p>
          <a:pPr algn="r" rtl="1">
            <a:buNone/>
          </a:pPr>
          <a:r>
            <a:rPr lang="ar-SA" sz="2000" dirty="0"/>
            <a:t>قد تُفسَّر الرسالة بغير نيتها</a:t>
          </a:r>
          <a:endParaRPr lang="en-GB" sz="2000" dirty="0"/>
        </a:p>
      </dgm:t>
    </dgm:pt>
    <dgm:pt modelId="{A334A644-A3B5-3D4E-B13B-652835867506}" type="parTrans" cxnId="{DFBF277E-6F99-6645-8F0A-BD13C832023D}">
      <dgm:prSet/>
      <dgm:spPr/>
      <dgm:t>
        <a:bodyPr/>
        <a:lstStyle/>
        <a:p>
          <a:pPr algn="r" rtl="1"/>
          <a:endParaRPr lang="en-GB" sz="2000"/>
        </a:p>
      </dgm:t>
    </dgm:pt>
    <dgm:pt modelId="{04281417-8E0B-7B4A-BAAD-04D840ADADFA}" type="sibTrans" cxnId="{DFBF277E-6F99-6645-8F0A-BD13C832023D}">
      <dgm:prSet/>
      <dgm:spPr/>
      <dgm:t>
        <a:bodyPr/>
        <a:lstStyle/>
        <a:p>
          <a:pPr algn="r" rtl="1"/>
          <a:endParaRPr lang="en-GB" sz="2000"/>
        </a:p>
      </dgm:t>
    </dgm:pt>
    <dgm:pt modelId="{E8E95C23-E752-394B-B9B6-2A78136193D2}">
      <dgm:prSet phldrT="[Text]" custT="1"/>
      <dgm:spPr/>
      <dgm:t>
        <a:bodyPr/>
        <a:lstStyle/>
        <a:p>
          <a:pPr algn="r" rtl="1">
            <a:buFont typeface="Arial" panose="020B0604020202020204" pitchFamily="34" charset="0"/>
            <a:buChar char="•"/>
          </a:pPr>
          <a:r>
            <a:rPr lang="ar-SA" sz="2000" dirty="0"/>
            <a:t>٤- أزمة تنفجر ليلاً أو في عطلة نهاية الأسبوع</a:t>
          </a:r>
          <a:endParaRPr lang="en-GB" sz="2000" dirty="0"/>
        </a:p>
      </dgm:t>
    </dgm:pt>
    <dgm:pt modelId="{ED700D69-B714-D848-B11F-C0F1AF3BB08B}" type="parTrans" cxnId="{7C77879C-9E36-5149-A4ED-88AE907A04A0}">
      <dgm:prSet/>
      <dgm:spPr/>
      <dgm:t>
        <a:bodyPr/>
        <a:lstStyle/>
        <a:p>
          <a:pPr algn="r" rtl="1"/>
          <a:endParaRPr lang="en-GB" sz="2000"/>
        </a:p>
      </dgm:t>
    </dgm:pt>
    <dgm:pt modelId="{942B23F3-0336-EF48-855C-CED43D6F351D}" type="sibTrans" cxnId="{7C77879C-9E36-5149-A4ED-88AE907A04A0}">
      <dgm:prSet custT="1"/>
      <dgm:spPr/>
      <dgm:t>
        <a:bodyPr/>
        <a:lstStyle/>
        <a:p>
          <a:pPr algn="r" rtl="1"/>
          <a:endParaRPr lang="en-GB" sz="2000"/>
        </a:p>
      </dgm:t>
    </dgm:pt>
    <dgm:pt modelId="{2EE28272-E03F-FE41-917F-9CFA55EACE13}">
      <dgm:prSet phldrT="[Text]" custT="1"/>
      <dgm:spPr/>
      <dgm:t>
        <a:bodyPr/>
        <a:lstStyle/>
        <a:p>
          <a:pPr algn="r" rtl="1">
            <a:buNone/>
          </a:pPr>
          <a:r>
            <a:rPr lang="ar-SA" sz="2000" dirty="0"/>
            <a:t>قد تتصاعد قبل أن يرد الفريق</a:t>
          </a:r>
          <a:endParaRPr lang="en-GB" sz="2000" dirty="0"/>
        </a:p>
      </dgm:t>
    </dgm:pt>
    <dgm:pt modelId="{740DBB5B-4558-1D49-BF1C-A80AF8347FFC}" type="parTrans" cxnId="{0F20975E-9537-5D48-AAAD-BC42BAE3775F}">
      <dgm:prSet/>
      <dgm:spPr/>
      <dgm:t>
        <a:bodyPr/>
        <a:lstStyle/>
        <a:p>
          <a:pPr algn="r" rtl="1"/>
          <a:endParaRPr lang="en-GB" sz="2000"/>
        </a:p>
      </dgm:t>
    </dgm:pt>
    <dgm:pt modelId="{29ED9F5E-5C5D-5643-9068-BE418195EE75}" type="sibTrans" cxnId="{0F20975E-9537-5D48-AAAD-BC42BAE3775F}">
      <dgm:prSet/>
      <dgm:spPr/>
      <dgm:t>
        <a:bodyPr/>
        <a:lstStyle/>
        <a:p>
          <a:pPr algn="r" rtl="1"/>
          <a:endParaRPr lang="en-GB" sz="2000"/>
        </a:p>
      </dgm:t>
    </dgm:pt>
    <dgm:pt modelId="{890E32BB-D2FE-6944-88EF-76A17D6F3884}" type="pres">
      <dgm:prSet presAssocID="{5B0BFAD2-A999-3B41-82A1-CDF4A6E3F1DA}" presName="hierChild1" presStyleCnt="0">
        <dgm:presLayoutVars>
          <dgm:chPref val="1"/>
          <dgm:dir val="rev"/>
          <dgm:animOne val="branch"/>
          <dgm:animLvl val="lvl"/>
          <dgm:resizeHandles/>
        </dgm:presLayoutVars>
      </dgm:prSet>
      <dgm:spPr/>
    </dgm:pt>
    <dgm:pt modelId="{C9E4EC3B-DA5B-DC49-846E-C508722B68D5}" type="pres">
      <dgm:prSet presAssocID="{1752099A-5FA7-5B42-9954-CCC2DC540A73}" presName="hierRoot1" presStyleCnt="0"/>
      <dgm:spPr/>
    </dgm:pt>
    <dgm:pt modelId="{6C23119A-03A1-0C4C-998B-A25564CF1DD4}" type="pres">
      <dgm:prSet presAssocID="{1752099A-5FA7-5B42-9954-CCC2DC540A73}" presName="composite" presStyleCnt="0"/>
      <dgm:spPr/>
    </dgm:pt>
    <dgm:pt modelId="{078203E7-0F4C-C944-A77F-9100D2703DA8}" type="pres">
      <dgm:prSet presAssocID="{1752099A-5FA7-5B42-9954-CCC2DC540A73}" presName="background" presStyleLbl="node0" presStyleIdx="0" presStyleCnt="4"/>
      <dgm:spPr/>
    </dgm:pt>
    <dgm:pt modelId="{BCAD235C-F81F-6A4F-BC4C-22F350FEE199}" type="pres">
      <dgm:prSet presAssocID="{1752099A-5FA7-5B42-9954-CCC2DC540A73}" presName="text" presStyleLbl="fgAcc0" presStyleIdx="0" presStyleCnt="4">
        <dgm:presLayoutVars>
          <dgm:chPref val="3"/>
        </dgm:presLayoutVars>
      </dgm:prSet>
      <dgm:spPr/>
    </dgm:pt>
    <dgm:pt modelId="{08CED36B-B1B2-874E-9CC6-6C4B6F9913C0}" type="pres">
      <dgm:prSet presAssocID="{1752099A-5FA7-5B42-9954-CCC2DC540A73}" presName="hierChild2" presStyleCnt="0"/>
      <dgm:spPr/>
    </dgm:pt>
    <dgm:pt modelId="{58B53E21-420D-F243-A2CD-65744D610E03}" type="pres">
      <dgm:prSet presAssocID="{AF3F40A8-F199-A743-B561-4B35277591F2}" presName="Name10" presStyleLbl="parChTrans1D2" presStyleIdx="0" presStyleCnt="4"/>
      <dgm:spPr/>
    </dgm:pt>
    <dgm:pt modelId="{6F0FD83E-BEE8-5F48-8715-D56F12CBE45E}" type="pres">
      <dgm:prSet presAssocID="{F0B52F86-83AF-D945-9E33-5773BE9861C5}" presName="hierRoot2" presStyleCnt="0"/>
      <dgm:spPr/>
    </dgm:pt>
    <dgm:pt modelId="{08B278D6-59B7-314D-96DF-6099ECF4EB92}" type="pres">
      <dgm:prSet presAssocID="{F0B52F86-83AF-D945-9E33-5773BE9861C5}" presName="composite2" presStyleCnt="0"/>
      <dgm:spPr/>
    </dgm:pt>
    <dgm:pt modelId="{0F5E189F-34E3-CD44-8C36-36015B172F9C}" type="pres">
      <dgm:prSet presAssocID="{F0B52F86-83AF-D945-9E33-5773BE9861C5}" presName="background2" presStyleLbl="node2" presStyleIdx="0" presStyleCnt="4"/>
      <dgm:spPr/>
    </dgm:pt>
    <dgm:pt modelId="{E041DE5C-23D6-694E-9929-7F3E707320AE}" type="pres">
      <dgm:prSet presAssocID="{F0B52F86-83AF-D945-9E33-5773BE9861C5}" presName="text2" presStyleLbl="fgAcc2" presStyleIdx="0" presStyleCnt="4">
        <dgm:presLayoutVars>
          <dgm:chPref val="3"/>
        </dgm:presLayoutVars>
      </dgm:prSet>
      <dgm:spPr/>
    </dgm:pt>
    <dgm:pt modelId="{B17DE40C-5893-584A-B39E-9BFF5239D108}" type="pres">
      <dgm:prSet presAssocID="{F0B52F86-83AF-D945-9E33-5773BE9861C5}" presName="hierChild3" presStyleCnt="0"/>
      <dgm:spPr/>
    </dgm:pt>
    <dgm:pt modelId="{1D5CFA8C-1227-124C-97AF-A6EEF7BC878D}" type="pres">
      <dgm:prSet presAssocID="{33175CCB-1C8B-1C44-8A2A-276D69ED11D2}" presName="hierRoot1" presStyleCnt="0"/>
      <dgm:spPr/>
    </dgm:pt>
    <dgm:pt modelId="{50C639C5-94C2-F745-8AD5-9BA9463702DF}" type="pres">
      <dgm:prSet presAssocID="{33175CCB-1C8B-1C44-8A2A-276D69ED11D2}" presName="composite" presStyleCnt="0"/>
      <dgm:spPr/>
    </dgm:pt>
    <dgm:pt modelId="{2ED1AA89-E5CC-FF4C-82D4-F93F4BAEA2AB}" type="pres">
      <dgm:prSet presAssocID="{33175CCB-1C8B-1C44-8A2A-276D69ED11D2}" presName="background" presStyleLbl="node0" presStyleIdx="1" presStyleCnt="4"/>
      <dgm:spPr/>
    </dgm:pt>
    <dgm:pt modelId="{81AE3018-F632-4E49-83C5-A5FD6740C363}" type="pres">
      <dgm:prSet presAssocID="{33175CCB-1C8B-1C44-8A2A-276D69ED11D2}" presName="text" presStyleLbl="fgAcc0" presStyleIdx="1" presStyleCnt="4">
        <dgm:presLayoutVars>
          <dgm:chPref val="3"/>
        </dgm:presLayoutVars>
      </dgm:prSet>
      <dgm:spPr/>
    </dgm:pt>
    <dgm:pt modelId="{29FA118A-60E1-7243-A0F4-06B93A0834FE}" type="pres">
      <dgm:prSet presAssocID="{33175CCB-1C8B-1C44-8A2A-276D69ED11D2}" presName="hierChild2" presStyleCnt="0"/>
      <dgm:spPr/>
    </dgm:pt>
    <dgm:pt modelId="{7B0D8A2A-30CC-C341-BEFB-1871A40855A6}" type="pres">
      <dgm:prSet presAssocID="{FD4FE526-268F-0640-B0A0-18A1ACB0B79D}" presName="Name10" presStyleLbl="parChTrans1D2" presStyleIdx="1" presStyleCnt="4"/>
      <dgm:spPr/>
    </dgm:pt>
    <dgm:pt modelId="{2C2A0194-FFC9-8745-A1F7-EFA03DAD9D2F}" type="pres">
      <dgm:prSet presAssocID="{8196662A-287F-234F-A077-9224702B5B77}" presName="hierRoot2" presStyleCnt="0"/>
      <dgm:spPr/>
    </dgm:pt>
    <dgm:pt modelId="{E51974D8-E98A-5144-9C06-9B05A3E3D776}" type="pres">
      <dgm:prSet presAssocID="{8196662A-287F-234F-A077-9224702B5B77}" presName="composite2" presStyleCnt="0"/>
      <dgm:spPr/>
    </dgm:pt>
    <dgm:pt modelId="{36CC04ED-D21D-2E4E-9664-4EC6F8A7B923}" type="pres">
      <dgm:prSet presAssocID="{8196662A-287F-234F-A077-9224702B5B77}" presName="background2" presStyleLbl="node2" presStyleIdx="1" presStyleCnt="4"/>
      <dgm:spPr/>
    </dgm:pt>
    <dgm:pt modelId="{F8704A73-D718-2249-8E15-A16127349E6A}" type="pres">
      <dgm:prSet presAssocID="{8196662A-287F-234F-A077-9224702B5B77}" presName="text2" presStyleLbl="fgAcc2" presStyleIdx="1" presStyleCnt="4">
        <dgm:presLayoutVars>
          <dgm:chPref val="3"/>
        </dgm:presLayoutVars>
      </dgm:prSet>
      <dgm:spPr/>
    </dgm:pt>
    <dgm:pt modelId="{3EF31DC1-B23E-C54C-A199-7964308C3286}" type="pres">
      <dgm:prSet presAssocID="{8196662A-287F-234F-A077-9224702B5B77}" presName="hierChild3" presStyleCnt="0"/>
      <dgm:spPr/>
    </dgm:pt>
    <dgm:pt modelId="{CA2BF027-98AF-8D4C-8554-B0804B4194A9}" type="pres">
      <dgm:prSet presAssocID="{00BA3E18-A5E2-9140-B854-8729D59638C7}" presName="hierRoot1" presStyleCnt="0"/>
      <dgm:spPr/>
    </dgm:pt>
    <dgm:pt modelId="{844E2D56-D1AA-9741-BF70-A238833DA596}" type="pres">
      <dgm:prSet presAssocID="{00BA3E18-A5E2-9140-B854-8729D59638C7}" presName="composite" presStyleCnt="0"/>
      <dgm:spPr/>
    </dgm:pt>
    <dgm:pt modelId="{41EAC934-E8D6-0643-A4B5-F524CF0BB71B}" type="pres">
      <dgm:prSet presAssocID="{00BA3E18-A5E2-9140-B854-8729D59638C7}" presName="background" presStyleLbl="node0" presStyleIdx="2" presStyleCnt="4"/>
      <dgm:spPr/>
    </dgm:pt>
    <dgm:pt modelId="{6BC6EE8B-F0AB-C24D-9493-EBACB44889D8}" type="pres">
      <dgm:prSet presAssocID="{00BA3E18-A5E2-9140-B854-8729D59638C7}" presName="text" presStyleLbl="fgAcc0" presStyleIdx="2" presStyleCnt="4">
        <dgm:presLayoutVars>
          <dgm:chPref val="3"/>
        </dgm:presLayoutVars>
      </dgm:prSet>
      <dgm:spPr/>
    </dgm:pt>
    <dgm:pt modelId="{762A520F-C71A-B341-B9B2-59315D1DFAF7}" type="pres">
      <dgm:prSet presAssocID="{00BA3E18-A5E2-9140-B854-8729D59638C7}" presName="hierChild2" presStyleCnt="0"/>
      <dgm:spPr/>
    </dgm:pt>
    <dgm:pt modelId="{35B7EFC6-FB8E-1D4B-A533-BAEA3B611284}" type="pres">
      <dgm:prSet presAssocID="{A334A644-A3B5-3D4E-B13B-652835867506}" presName="Name10" presStyleLbl="parChTrans1D2" presStyleIdx="2" presStyleCnt="4"/>
      <dgm:spPr/>
    </dgm:pt>
    <dgm:pt modelId="{CC2ADE55-1CB2-044B-AF52-632561A431AC}" type="pres">
      <dgm:prSet presAssocID="{2E7B7787-BF7C-304D-9F38-1C0AB771DD8B}" presName="hierRoot2" presStyleCnt="0"/>
      <dgm:spPr/>
    </dgm:pt>
    <dgm:pt modelId="{49BBD429-CD8B-5446-942E-3F345C4EDE84}" type="pres">
      <dgm:prSet presAssocID="{2E7B7787-BF7C-304D-9F38-1C0AB771DD8B}" presName="composite2" presStyleCnt="0"/>
      <dgm:spPr/>
    </dgm:pt>
    <dgm:pt modelId="{B8AA465B-D3C8-7E4D-8D1C-D53C89368BFF}" type="pres">
      <dgm:prSet presAssocID="{2E7B7787-BF7C-304D-9F38-1C0AB771DD8B}" presName="background2" presStyleLbl="node2" presStyleIdx="2" presStyleCnt="4"/>
      <dgm:spPr/>
    </dgm:pt>
    <dgm:pt modelId="{2E2D9767-BB04-BE42-A51E-BC6A95B64161}" type="pres">
      <dgm:prSet presAssocID="{2E7B7787-BF7C-304D-9F38-1C0AB771DD8B}" presName="text2" presStyleLbl="fgAcc2" presStyleIdx="2" presStyleCnt="4">
        <dgm:presLayoutVars>
          <dgm:chPref val="3"/>
        </dgm:presLayoutVars>
      </dgm:prSet>
      <dgm:spPr/>
    </dgm:pt>
    <dgm:pt modelId="{B9CC6415-AE26-2842-80A9-4AAE712FA6B4}" type="pres">
      <dgm:prSet presAssocID="{2E7B7787-BF7C-304D-9F38-1C0AB771DD8B}" presName="hierChild3" presStyleCnt="0"/>
      <dgm:spPr/>
    </dgm:pt>
    <dgm:pt modelId="{D6F54DA9-DAD7-BB40-BCAA-17D317F652C2}" type="pres">
      <dgm:prSet presAssocID="{E8E95C23-E752-394B-B9B6-2A78136193D2}" presName="hierRoot1" presStyleCnt="0"/>
      <dgm:spPr/>
    </dgm:pt>
    <dgm:pt modelId="{0B6C0CF7-589E-9643-AFF7-9000A3E51F3D}" type="pres">
      <dgm:prSet presAssocID="{E8E95C23-E752-394B-B9B6-2A78136193D2}" presName="composite" presStyleCnt="0"/>
      <dgm:spPr/>
    </dgm:pt>
    <dgm:pt modelId="{46E1767A-F2AC-BE4E-A8D9-D40035E6B3DF}" type="pres">
      <dgm:prSet presAssocID="{E8E95C23-E752-394B-B9B6-2A78136193D2}" presName="background" presStyleLbl="node0" presStyleIdx="3" presStyleCnt="4"/>
      <dgm:spPr/>
    </dgm:pt>
    <dgm:pt modelId="{6DC58E5E-7F28-A647-8E31-A92B593BBF15}" type="pres">
      <dgm:prSet presAssocID="{E8E95C23-E752-394B-B9B6-2A78136193D2}" presName="text" presStyleLbl="fgAcc0" presStyleIdx="3" presStyleCnt="4">
        <dgm:presLayoutVars>
          <dgm:chPref val="3"/>
        </dgm:presLayoutVars>
      </dgm:prSet>
      <dgm:spPr/>
    </dgm:pt>
    <dgm:pt modelId="{788ED885-FB40-F04A-AA15-46FB21BD5704}" type="pres">
      <dgm:prSet presAssocID="{E8E95C23-E752-394B-B9B6-2A78136193D2}" presName="hierChild2" presStyleCnt="0"/>
      <dgm:spPr/>
    </dgm:pt>
    <dgm:pt modelId="{1C10523D-DC92-7045-ACA2-849D0EF2B000}" type="pres">
      <dgm:prSet presAssocID="{740DBB5B-4558-1D49-BF1C-A80AF8347FFC}" presName="Name10" presStyleLbl="parChTrans1D2" presStyleIdx="3" presStyleCnt="4"/>
      <dgm:spPr/>
    </dgm:pt>
    <dgm:pt modelId="{72770E20-F3FE-CF47-B39B-3A7118C34237}" type="pres">
      <dgm:prSet presAssocID="{2EE28272-E03F-FE41-917F-9CFA55EACE13}" presName="hierRoot2" presStyleCnt="0"/>
      <dgm:spPr/>
    </dgm:pt>
    <dgm:pt modelId="{09FC4DCE-1D8F-9D45-80AE-136A79D1E926}" type="pres">
      <dgm:prSet presAssocID="{2EE28272-E03F-FE41-917F-9CFA55EACE13}" presName="composite2" presStyleCnt="0"/>
      <dgm:spPr/>
    </dgm:pt>
    <dgm:pt modelId="{41ECF7EC-691B-AC49-B138-524D9DE7BDF7}" type="pres">
      <dgm:prSet presAssocID="{2EE28272-E03F-FE41-917F-9CFA55EACE13}" presName="background2" presStyleLbl="node2" presStyleIdx="3" presStyleCnt="4"/>
      <dgm:spPr/>
    </dgm:pt>
    <dgm:pt modelId="{6F39E995-15C0-B645-B0FA-00ED4D6E67BE}" type="pres">
      <dgm:prSet presAssocID="{2EE28272-E03F-FE41-917F-9CFA55EACE13}" presName="text2" presStyleLbl="fgAcc2" presStyleIdx="3" presStyleCnt="4">
        <dgm:presLayoutVars>
          <dgm:chPref val="3"/>
        </dgm:presLayoutVars>
      </dgm:prSet>
      <dgm:spPr/>
    </dgm:pt>
    <dgm:pt modelId="{B9BFEE65-9335-7548-921E-95EC3B81E909}" type="pres">
      <dgm:prSet presAssocID="{2EE28272-E03F-FE41-917F-9CFA55EACE13}" presName="hierChild3" presStyleCnt="0"/>
      <dgm:spPr/>
    </dgm:pt>
  </dgm:ptLst>
  <dgm:cxnLst>
    <dgm:cxn modelId="{828A4C03-E732-D745-8DAA-988C980C0365}" srcId="{33175CCB-1C8B-1C44-8A2A-276D69ED11D2}" destId="{8196662A-287F-234F-A077-9224702B5B77}" srcOrd="0" destOrd="0" parTransId="{FD4FE526-268F-0640-B0A0-18A1ACB0B79D}" sibTransId="{49A876DD-27C1-1B4F-8F51-F0CA54132F9D}"/>
    <dgm:cxn modelId="{FF99C803-EA13-AF49-8434-FEE3D64E5609}" type="presOf" srcId="{33175CCB-1C8B-1C44-8A2A-276D69ED11D2}" destId="{81AE3018-F632-4E49-83C5-A5FD6740C363}" srcOrd="0" destOrd="0" presId="urn:microsoft.com/office/officeart/2005/8/layout/hierarchy1"/>
    <dgm:cxn modelId="{533DDC04-0CCC-3040-9917-53D3C2970F44}" type="presOf" srcId="{00BA3E18-A5E2-9140-B854-8729D59638C7}" destId="{6BC6EE8B-F0AB-C24D-9493-EBACB44889D8}" srcOrd="0" destOrd="0" presId="urn:microsoft.com/office/officeart/2005/8/layout/hierarchy1"/>
    <dgm:cxn modelId="{06DDE116-277D-CB42-9E75-1EABF4A31C5B}" type="presOf" srcId="{AF3F40A8-F199-A743-B561-4B35277591F2}" destId="{58B53E21-420D-F243-A2CD-65744D610E03}" srcOrd="0" destOrd="0" presId="urn:microsoft.com/office/officeart/2005/8/layout/hierarchy1"/>
    <dgm:cxn modelId="{2A66BA19-497E-DC41-8B1F-966AF516EDF3}" type="presOf" srcId="{5B0BFAD2-A999-3B41-82A1-CDF4A6E3F1DA}" destId="{890E32BB-D2FE-6944-88EF-76A17D6F3884}" srcOrd="0" destOrd="0" presId="urn:microsoft.com/office/officeart/2005/8/layout/hierarchy1"/>
    <dgm:cxn modelId="{A7D4A236-34A2-D243-BFD0-C3644DCD12A1}" type="presOf" srcId="{E8E95C23-E752-394B-B9B6-2A78136193D2}" destId="{6DC58E5E-7F28-A647-8E31-A92B593BBF15}" srcOrd="0" destOrd="0" presId="urn:microsoft.com/office/officeart/2005/8/layout/hierarchy1"/>
    <dgm:cxn modelId="{5A457C38-D70A-A54B-BD1D-8CC22EB502DB}" type="presOf" srcId="{2E7B7787-BF7C-304D-9F38-1C0AB771DD8B}" destId="{2E2D9767-BB04-BE42-A51E-BC6A95B64161}" srcOrd="0" destOrd="0" presId="urn:microsoft.com/office/officeart/2005/8/layout/hierarchy1"/>
    <dgm:cxn modelId="{A5F35942-B925-2E48-87D6-CCA464BE1E73}" type="presOf" srcId="{FD4FE526-268F-0640-B0A0-18A1ACB0B79D}" destId="{7B0D8A2A-30CC-C341-BEFB-1871A40855A6}" srcOrd="0" destOrd="0" presId="urn:microsoft.com/office/officeart/2005/8/layout/hierarchy1"/>
    <dgm:cxn modelId="{582D2C57-E965-5449-A37A-5D6E240B338D}" srcId="{5B0BFAD2-A999-3B41-82A1-CDF4A6E3F1DA}" destId="{33175CCB-1C8B-1C44-8A2A-276D69ED11D2}" srcOrd="1" destOrd="0" parTransId="{B08A0E9C-9296-1743-94E3-855E41A5EBC1}" sibTransId="{46CD5F3F-16F8-1443-AC0A-CECBDA2B0AE3}"/>
    <dgm:cxn modelId="{0F20975E-9537-5D48-AAAD-BC42BAE3775F}" srcId="{E8E95C23-E752-394B-B9B6-2A78136193D2}" destId="{2EE28272-E03F-FE41-917F-9CFA55EACE13}" srcOrd="0" destOrd="0" parTransId="{740DBB5B-4558-1D49-BF1C-A80AF8347FFC}" sibTransId="{29ED9F5E-5C5D-5643-9068-BE418195EE75}"/>
    <dgm:cxn modelId="{7C187F68-BFE9-D748-908C-76EACE98C676}" type="presOf" srcId="{8196662A-287F-234F-A077-9224702B5B77}" destId="{F8704A73-D718-2249-8E15-A16127349E6A}" srcOrd="0" destOrd="0" presId="urn:microsoft.com/office/officeart/2005/8/layout/hierarchy1"/>
    <dgm:cxn modelId="{DFBF277E-6F99-6645-8F0A-BD13C832023D}" srcId="{00BA3E18-A5E2-9140-B854-8729D59638C7}" destId="{2E7B7787-BF7C-304D-9F38-1C0AB771DD8B}" srcOrd="0" destOrd="0" parTransId="{A334A644-A3B5-3D4E-B13B-652835867506}" sibTransId="{04281417-8E0B-7B4A-BAAD-04D840ADADFA}"/>
    <dgm:cxn modelId="{B30E0C8F-76D6-1B4E-866A-87227EB5E4B1}" type="presOf" srcId="{740DBB5B-4558-1D49-BF1C-A80AF8347FFC}" destId="{1C10523D-DC92-7045-ACA2-849D0EF2B000}" srcOrd="0" destOrd="0" presId="urn:microsoft.com/office/officeart/2005/8/layout/hierarchy1"/>
    <dgm:cxn modelId="{32E6A391-DF8E-FC4A-A977-034CE6798353}" srcId="{5B0BFAD2-A999-3B41-82A1-CDF4A6E3F1DA}" destId="{1752099A-5FA7-5B42-9954-CCC2DC540A73}" srcOrd="0" destOrd="0" parTransId="{CC389160-5C04-7C47-84BB-6A6ECC6FDC27}" sibTransId="{D82E5EC9-D48F-7543-B907-FBA1F99EA9C6}"/>
    <dgm:cxn modelId="{E7BFBF94-E72D-6A44-8805-A11737280E97}" type="presOf" srcId="{2EE28272-E03F-FE41-917F-9CFA55EACE13}" destId="{6F39E995-15C0-B645-B0FA-00ED4D6E67BE}" srcOrd="0" destOrd="0" presId="urn:microsoft.com/office/officeart/2005/8/layout/hierarchy1"/>
    <dgm:cxn modelId="{7C77879C-9E36-5149-A4ED-88AE907A04A0}" srcId="{5B0BFAD2-A999-3B41-82A1-CDF4A6E3F1DA}" destId="{E8E95C23-E752-394B-B9B6-2A78136193D2}" srcOrd="3" destOrd="0" parTransId="{ED700D69-B714-D848-B11F-C0F1AF3BB08B}" sibTransId="{942B23F3-0336-EF48-855C-CED43D6F351D}"/>
    <dgm:cxn modelId="{4DF29CA5-C735-314F-A532-BEC16627F33E}" type="presOf" srcId="{A334A644-A3B5-3D4E-B13B-652835867506}" destId="{35B7EFC6-FB8E-1D4B-A533-BAEA3B611284}" srcOrd="0" destOrd="0" presId="urn:microsoft.com/office/officeart/2005/8/layout/hierarchy1"/>
    <dgm:cxn modelId="{923C09AC-0304-FA4E-9A32-01E1564BAAF4}" type="presOf" srcId="{1752099A-5FA7-5B42-9954-CCC2DC540A73}" destId="{BCAD235C-F81F-6A4F-BC4C-22F350FEE199}" srcOrd="0" destOrd="0" presId="urn:microsoft.com/office/officeart/2005/8/layout/hierarchy1"/>
    <dgm:cxn modelId="{50699BB4-932F-F04B-B7FF-ECC8E3E804C0}" type="presOf" srcId="{F0B52F86-83AF-D945-9E33-5773BE9861C5}" destId="{E041DE5C-23D6-694E-9929-7F3E707320AE}" srcOrd="0" destOrd="0" presId="urn:microsoft.com/office/officeart/2005/8/layout/hierarchy1"/>
    <dgm:cxn modelId="{BF174BC3-8114-EC4B-A61E-97D026D3E968}" srcId="{1752099A-5FA7-5B42-9954-CCC2DC540A73}" destId="{F0B52F86-83AF-D945-9E33-5773BE9861C5}" srcOrd="0" destOrd="0" parTransId="{AF3F40A8-F199-A743-B561-4B35277591F2}" sibTransId="{63B25EA5-4CAA-1644-A186-15A59E30F5A2}"/>
    <dgm:cxn modelId="{B957A7DC-650B-C94C-8B39-E92F8414A798}" srcId="{5B0BFAD2-A999-3B41-82A1-CDF4A6E3F1DA}" destId="{00BA3E18-A5E2-9140-B854-8729D59638C7}" srcOrd="2" destOrd="0" parTransId="{48001864-4104-1B4D-B203-28E8345F78A1}" sibTransId="{B1A7360D-8795-2F4E-ABEF-D0EA3753B07E}"/>
    <dgm:cxn modelId="{64E1C4D4-9A0C-0040-BE9D-3B81EBB8F909}" type="presParOf" srcId="{890E32BB-D2FE-6944-88EF-76A17D6F3884}" destId="{C9E4EC3B-DA5B-DC49-846E-C508722B68D5}" srcOrd="0" destOrd="0" presId="urn:microsoft.com/office/officeart/2005/8/layout/hierarchy1"/>
    <dgm:cxn modelId="{C4F63B01-1251-6E4A-94CB-A9F67B7CF39C}" type="presParOf" srcId="{C9E4EC3B-DA5B-DC49-846E-C508722B68D5}" destId="{6C23119A-03A1-0C4C-998B-A25564CF1DD4}" srcOrd="0" destOrd="0" presId="urn:microsoft.com/office/officeart/2005/8/layout/hierarchy1"/>
    <dgm:cxn modelId="{20A9F3FA-3EAE-984E-A25A-F601C811C434}" type="presParOf" srcId="{6C23119A-03A1-0C4C-998B-A25564CF1DD4}" destId="{078203E7-0F4C-C944-A77F-9100D2703DA8}" srcOrd="0" destOrd="0" presId="urn:microsoft.com/office/officeart/2005/8/layout/hierarchy1"/>
    <dgm:cxn modelId="{EA416AE5-8691-A748-8D2C-75B9B0B21536}" type="presParOf" srcId="{6C23119A-03A1-0C4C-998B-A25564CF1DD4}" destId="{BCAD235C-F81F-6A4F-BC4C-22F350FEE199}" srcOrd="1" destOrd="0" presId="urn:microsoft.com/office/officeart/2005/8/layout/hierarchy1"/>
    <dgm:cxn modelId="{0B4D2014-EB8F-D54F-A3EE-BEB5C3AFE200}" type="presParOf" srcId="{C9E4EC3B-DA5B-DC49-846E-C508722B68D5}" destId="{08CED36B-B1B2-874E-9CC6-6C4B6F9913C0}" srcOrd="1" destOrd="0" presId="urn:microsoft.com/office/officeart/2005/8/layout/hierarchy1"/>
    <dgm:cxn modelId="{B70FE991-9C47-F143-A430-462AE514181C}" type="presParOf" srcId="{08CED36B-B1B2-874E-9CC6-6C4B6F9913C0}" destId="{58B53E21-420D-F243-A2CD-65744D610E03}" srcOrd="0" destOrd="0" presId="urn:microsoft.com/office/officeart/2005/8/layout/hierarchy1"/>
    <dgm:cxn modelId="{B573F5B7-100B-A04D-966C-F6193412B483}" type="presParOf" srcId="{08CED36B-B1B2-874E-9CC6-6C4B6F9913C0}" destId="{6F0FD83E-BEE8-5F48-8715-D56F12CBE45E}" srcOrd="1" destOrd="0" presId="urn:microsoft.com/office/officeart/2005/8/layout/hierarchy1"/>
    <dgm:cxn modelId="{3C30842C-2AE6-3A4C-B0D6-06EFF0D0EC87}" type="presParOf" srcId="{6F0FD83E-BEE8-5F48-8715-D56F12CBE45E}" destId="{08B278D6-59B7-314D-96DF-6099ECF4EB92}" srcOrd="0" destOrd="0" presId="urn:microsoft.com/office/officeart/2005/8/layout/hierarchy1"/>
    <dgm:cxn modelId="{B67EB3CA-3B4A-684F-814F-63B98AAA2AE5}" type="presParOf" srcId="{08B278D6-59B7-314D-96DF-6099ECF4EB92}" destId="{0F5E189F-34E3-CD44-8C36-36015B172F9C}" srcOrd="0" destOrd="0" presId="urn:microsoft.com/office/officeart/2005/8/layout/hierarchy1"/>
    <dgm:cxn modelId="{ADD561FE-6148-DC41-89D5-A3637278A3CD}" type="presParOf" srcId="{08B278D6-59B7-314D-96DF-6099ECF4EB92}" destId="{E041DE5C-23D6-694E-9929-7F3E707320AE}" srcOrd="1" destOrd="0" presId="urn:microsoft.com/office/officeart/2005/8/layout/hierarchy1"/>
    <dgm:cxn modelId="{5AF0AE79-6CE4-1547-8908-1A8268D10FBE}" type="presParOf" srcId="{6F0FD83E-BEE8-5F48-8715-D56F12CBE45E}" destId="{B17DE40C-5893-584A-B39E-9BFF5239D108}" srcOrd="1" destOrd="0" presId="urn:microsoft.com/office/officeart/2005/8/layout/hierarchy1"/>
    <dgm:cxn modelId="{86E9E244-734F-9044-9083-5E262FE11E61}" type="presParOf" srcId="{890E32BB-D2FE-6944-88EF-76A17D6F3884}" destId="{1D5CFA8C-1227-124C-97AF-A6EEF7BC878D}" srcOrd="1" destOrd="0" presId="urn:microsoft.com/office/officeart/2005/8/layout/hierarchy1"/>
    <dgm:cxn modelId="{7191217F-98E5-5E46-B402-508A88697E1F}" type="presParOf" srcId="{1D5CFA8C-1227-124C-97AF-A6EEF7BC878D}" destId="{50C639C5-94C2-F745-8AD5-9BA9463702DF}" srcOrd="0" destOrd="0" presId="urn:microsoft.com/office/officeart/2005/8/layout/hierarchy1"/>
    <dgm:cxn modelId="{E07B521E-FBDC-084A-9527-9A501B48B429}" type="presParOf" srcId="{50C639C5-94C2-F745-8AD5-9BA9463702DF}" destId="{2ED1AA89-E5CC-FF4C-82D4-F93F4BAEA2AB}" srcOrd="0" destOrd="0" presId="urn:microsoft.com/office/officeart/2005/8/layout/hierarchy1"/>
    <dgm:cxn modelId="{BAAABF39-6940-7540-AF8B-595B40005821}" type="presParOf" srcId="{50C639C5-94C2-F745-8AD5-9BA9463702DF}" destId="{81AE3018-F632-4E49-83C5-A5FD6740C363}" srcOrd="1" destOrd="0" presId="urn:microsoft.com/office/officeart/2005/8/layout/hierarchy1"/>
    <dgm:cxn modelId="{1A8725A5-8B22-C24C-A150-24ED3D43AD22}" type="presParOf" srcId="{1D5CFA8C-1227-124C-97AF-A6EEF7BC878D}" destId="{29FA118A-60E1-7243-A0F4-06B93A0834FE}" srcOrd="1" destOrd="0" presId="urn:microsoft.com/office/officeart/2005/8/layout/hierarchy1"/>
    <dgm:cxn modelId="{E1182CAB-B7CD-694A-9C56-6F8FAB479602}" type="presParOf" srcId="{29FA118A-60E1-7243-A0F4-06B93A0834FE}" destId="{7B0D8A2A-30CC-C341-BEFB-1871A40855A6}" srcOrd="0" destOrd="0" presId="urn:microsoft.com/office/officeart/2005/8/layout/hierarchy1"/>
    <dgm:cxn modelId="{4C4D9B79-753C-934E-8E87-6DEAE50AA266}" type="presParOf" srcId="{29FA118A-60E1-7243-A0F4-06B93A0834FE}" destId="{2C2A0194-FFC9-8745-A1F7-EFA03DAD9D2F}" srcOrd="1" destOrd="0" presId="urn:microsoft.com/office/officeart/2005/8/layout/hierarchy1"/>
    <dgm:cxn modelId="{3B30DE79-10B1-5D42-814C-ABCC952253AA}" type="presParOf" srcId="{2C2A0194-FFC9-8745-A1F7-EFA03DAD9D2F}" destId="{E51974D8-E98A-5144-9C06-9B05A3E3D776}" srcOrd="0" destOrd="0" presId="urn:microsoft.com/office/officeart/2005/8/layout/hierarchy1"/>
    <dgm:cxn modelId="{73EF573D-F3E4-2247-9999-AEE79322B105}" type="presParOf" srcId="{E51974D8-E98A-5144-9C06-9B05A3E3D776}" destId="{36CC04ED-D21D-2E4E-9664-4EC6F8A7B923}" srcOrd="0" destOrd="0" presId="urn:microsoft.com/office/officeart/2005/8/layout/hierarchy1"/>
    <dgm:cxn modelId="{28178027-7CC1-B64F-B56E-670ADE71BD9B}" type="presParOf" srcId="{E51974D8-E98A-5144-9C06-9B05A3E3D776}" destId="{F8704A73-D718-2249-8E15-A16127349E6A}" srcOrd="1" destOrd="0" presId="urn:microsoft.com/office/officeart/2005/8/layout/hierarchy1"/>
    <dgm:cxn modelId="{998BFE17-335D-5D4D-AC16-A7B2DEEC4910}" type="presParOf" srcId="{2C2A0194-FFC9-8745-A1F7-EFA03DAD9D2F}" destId="{3EF31DC1-B23E-C54C-A199-7964308C3286}" srcOrd="1" destOrd="0" presId="urn:microsoft.com/office/officeart/2005/8/layout/hierarchy1"/>
    <dgm:cxn modelId="{1FE73108-1FAE-DB4D-9B44-35AE14AD09A3}" type="presParOf" srcId="{890E32BB-D2FE-6944-88EF-76A17D6F3884}" destId="{CA2BF027-98AF-8D4C-8554-B0804B4194A9}" srcOrd="2" destOrd="0" presId="urn:microsoft.com/office/officeart/2005/8/layout/hierarchy1"/>
    <dgm:cxn modelId="{DD7C7957-769B-584D-8F5D-11431DFF1F47}" type="presParOf" srcId="{CA2BF027-98AF-8D4C-8554-B0804B4194A9}" destId="{844E2D56-D1AA-9741-BF70-A238833DA596}" srcOrd="0" destOrd="0" presId="urn:microsoft.com/office/officeart/2005/8/layout/hierarchy1"/>
    <dgm:cxn modelId="{A73EB5A8-F36F-C649-85AE-5D1F1A701EDB}" type="presParOf" srcId="{844E2D56-D1AA-9741-BF70-A238833DA596}" destId="{41EAC934-E8D6-0643-A4B5-F524CF0BB71B}" srcOrd="0" destOrd="0" presId="urn:microsoft.com/office/officeart/2005/8/layout/hierarchy1"/>
    <dgm:cxn modelId="{FC0BAB45-DF65-D346-B96F-896E84547FBA}" type="presParOf" srcId="{844E2D56-D1AA-9741-BF70-A238833DA596}" destId="{6BC6EE8B-F0AB-C24D-9493-EBACB44889D8}" srcOrd="1" destOrd="0" presId="urn:microsoft.com/office/officeart/2005/8/layout/hierarchy1"/>
    <dgm:cxn modelId="{BC772411-4977-E54D-BD9D-0655ACE9F6FA}" type="presParOf" srcId="{CA2BF027-98AF-8D4C-8554-B0804B4194A9}" destId="{762A520F-C71A-B341-B9B2-59315D1DFAF7}" srcOrd="1" destOrd="0" presId="urn:microsoft.com/office/officeart/2005/8/layout/hierarchy1"/>
    <dgm:cxn modelId="{17C2AD9D-1FD0-BC46-9034-81247F7ADF62}" type="presParOf" srcId="{762A520F-C71A-B341-B9B2-59315D1DFAF7}" destId="{35B7EFC6-FB8E-1D4B-A533-BAEA3B611284}" srcOrd="0" destOrd="0" presId="urn:microsoft.com/office/officeart/2005/8/layout/hierarchy1"/>
    <dgm:cxn modelId="{0A8E3A5B-CBF1-0B41-A236-B10AF8D6D6F2}" type="presParOf" srcId="{762A520F-C71A-B341-B9B2-59315D1DFAF7}" destId="{CC2ADE55-1CB2-044B-AF52-632561A431AC}" srcOrd="1" destOrd="0" presId="urn:microsoft.com/office/officeart/2005/8/layout/hierarchy1"/>
    <dgm:cxn modelId="{833F4199-9AF3-694A-83EF-121B009A1D13}" type="presParOf" srcId="{CC2ADE55-1CB2-044B-AF52-632561A431AC}" destId="{49BBD429-CD8B-5446-942E-3F345C4EDE84}" srcOrd="0" destOrd="0" presId="urn:microsoft.com/office/officeart/2005/8/layout/hierarchy1"/>
    <dgm:cxn modelId="{D85CA65B-F888-DA44-B2C1-4B37A2747220}" type="presParOf" srcId="{49BBD429-CD8B-5446-942E-3F345C4EDE84}" destId="{B8AA465B-D3C8-7E4D-8D1C-D53C89368BFF}" srcOrd="0" destOrd="0" presId="urn:microsoft.com/office/officeart/2005/8/layout/hierarchy1"/>
    <dgm:cxn modelId="{082B672E-2F4B-734B-AC04-F721F6CC4629}" type="presParOf" srcId="{49BBD429-CD8B-5446-942E-3F345C4EDE84}" destId="{2E2D9767-BB04-BE42-A51E-BC6A95B64161}" srcOrd="1" destOrd="0" presId="urn:microsoft.com/office/officeart/2005/8/layout/hierarchy1"/>
    <dgm:cxn modelId="{2728FCEA-1FB9-7E4D-8295-0A2943997214}" type="presParOf" srcId="{CC2ADE55-1CB2-044B-AF52-632561A431AC}" destId="{B9CC6415-AE26-2842-80A9-4AAE712FA6B4}" srcOrd="1" destOrd="0" presId="urn:microsoft.com/office/officeart/2005/8/layout/hierarchy1"/>
    <dgm:cxn modelId="{DA53AD42-C1FF-054C-A594-41BEA92AF9D3}" type="presParOf" srcId="{890E32BB-D2FE-6944-88EF-76A17D6F3884}" destId="{D6F54DA9-DAD7-BB40-BCAA-17D317F652C2}" srcOrd="3" destOrd="0" presId="urn:microsoft.com/office/officeart/2005/8/layout/hierarchy1"/>
    <dgm:cxn modelId="{80A3FC14-E52E-D44F-9490-0461DE447C84}" type="presParOf" srcId="{D6F54DA9-DAD7-BB40-BCAA-17D317F652C2}" destId="{0B6C0CF7-589E-9643-AFF7-9000A3E51F3D}" srcOrd="0" destOrd="0" presId="urn:microsoft.com/office/officeart/2005/8/layout/hierarchy1"/>
    <dgm:cxn modelId="{F4D6E893-38A0-E84B-BD35-85D7A2BA99BC}" type="presParOf" srcId="{0B6C0CF7-589E-9643-AFF7-9000A3E51F3D}" destId="{46E1767A-F2AC-BE4E-A8D9-D40035E6B3DF}" srcOrd="0" destOrd="0" presId="urn:microsoft.com/office/officeart/2005/8/layout/hierarchy1"/>
    <dgm:cxn modelId="{6682D428-CD8A-C149-BB9B-CB06EE70EB69}" type="presParOf" srcId="{0B6C0CF7-589E-9643-AFF7-9000A3E51F3D}" destId="{6DC58E5E-7F28-A647-8E31-A92B593BBF15}" srcOrd="1" destOrd="0" presId="urn:microsoft.com/office/officeart/2005/8/layout/hierarchy1"/>
    <dgm:cxn modelId="{BE56C130-8380-AB40-8C04-69EA34DFA1B9}" type="presParOf" srcId="{D6F54DA9-DAD7-BB40-BCAA-17D317F652C2}" destId="{788ED885-FB40-F04A-AA15-46FB21BD5704}" srcOrd="1" destOrd="0" presId="urn:microsoft.com/office/officeart/2005/8/layout/hierarchy1"/>
    <dgm:cxn modelId="{D0E8BF46-6628-754C-BD38-0EF003120C70}" type="presParOf" srcId="{788ED885-FB40-F04A-AA15-46FB21BD5704}" destId="{1C10523D-DC92-7045-ACA2-849D0EF2B000}" srcOrd="0" destOrd="0" presId="urn:microsoft.com/office/officeart/2005/8/layout/hierarchy1"/>
    <dgm:cxn modelId="{5558739A-B039-6E40-A36A-63C55B80713F}" type="presParOf" srcId="{788ED885-FB40-F04A-AA15-46FB21BD5704}" destId="{72770E20-F3FE-CF47-B39B-3A7118C34237}" srcOrd="1" destOrd="0" presId="urn:microsoft.com/office/officeart/2005/8/layout/hierarchy1"/>
    <dgm:cxn modelId="{3FC050BF-5B25-FD48-99C8-B963D6C8EABC}" type="presParOf" srcId="{72770E20-F3FE-CF47-B39B-3A7118C34237}" destId="{09FC4DCE-1D8F-9D45-80AE-136A79D1E926}" srcOrd="0" destOrd="0" presId="urn:microsoft.com/office/officeart/2005/8/layout/hierarchy1"/>
    <dgm:cxn modelId="{46FB27DE-D39E-0B4B-833F-AE289EB54B0E}" type="presParOf" srcId="{09FC4DCE-1D8F-9D45-80AE-136A79D1E926}" destId="{41ECF7EC-691B-AC49-B138-524D9DE7BDF7}" srcOrd="0" destOrd="0" presId="urn:microsoft.com/office/officeart/2005/8/layout/hierarchy1"/>
    <dgm:cxn modelId="{4FB5AA99-2ACE-0C44-8825-321904B2118D}" type="presParOf" srcId="{09FC4DCE-1D8F-9D45-80AE-136A79D1E926}" destId="{6F39E995-15C0-B645-B0FA-00ED4D6E67BE}" srcOrd="1" destOrd="0" presId="urn:microsoft.com/office/officeart/2005/8/layout/hierarchy1"/>
    <dgm:cxn modelId="{F9944629-D859-D943-B30A-6DAA3965FB0F}" type="presParOf" srcId="{72770E20-F3FE-CF47-B39B-3A7118C34237}" destId="{B9BFEE65-9335-7548-921E-95EC3B81E909}"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B0BFAD2-A999-3B41-82A1-CDF4A6E3F1DA}" type="doc">
      <dgm:prSet loTypeId="urn:microsoft.com/office/officeart/2005/8/layout/vList6"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400" b="1" dirty="0"/>
            <a:t>١- صياغة الرسالة الرسمية الأولى</a:t>
          </a:r>
          <a:endParaRPr lang="en-GB" sz="2400" b="1" dirty="0"/>
        </a:p>
      </dgm:t>
    </dgm:pt>
    <dgm:pt modelId="{CC389160-5C04-7C47-84BB-6A6ECC6FDC27}" type="parTrans" cxnId="{32E6A391-DF8E-FC4A-A977-034CE6798353}">
      <dgm:prSet/>
      <dgm:spPr/>
      <dgm:t>
        <a:bodyPr/>
        <a:lstStyle/>
        <a:p>
          <a:pPr algn="r" rtl="1"/>
          <a:endParaRPr lang="en-GB" sz="2400"/>
        </a:p>
      </dgm:t>
    </dgm:pt>
    <dgm:pt modelId="{D82E5EC9-D48F-7543-B907-FBA1F99EA9C6}" type="sibTrans" cxnId="{32E6A391-DF8E-FC4A-A977-034CE6798353}">
      <dgm:prSet custT="1"/>
      <dgm:spPr/>
      <dgm:t>
        <a:bodyPr/>
        <a:lstStyle/>
        <a:p>
          <a:pPr algn="r" rtl="1"/>
          <a:endParaRPr lang="en-GB" sz="2400"/>
        </a:p>
      </dgm:t>
    </dgm:pt>
    <dgm:pt modelId="{F0B52F86-83AF-D945-9E33-5773BE9861C5}">
      <dgm:prSet phldrT="[Text]" custT="1"/>
      <dgm:spPr/>
      <dgm:t>
        <a:bodyPr/>
        <a:lstStyle/>
        <a:p>
          <a:pPr algn="r" rtl="1">
            <a:buNone/>
          </a:pPr>
          <a:r>
            <a:rPr lang="ar-SA" sz="2000" dirty="0"/>
            <a:t>تُعبّر عن موقف المؤسسة وتضبط النبرة العامة</a:t>
          </a:r>
          <a:endParaRPr lang="en-GB" sz="2000" dirty="0"/>
        </a:p>
      </dgm:t>
    </dgm:pt>
    <dgm:pt modelId="{AF3F40A8-F199-A743-B561-4B35277591F2}" type="parTrans" cxnId="{BF174BC3-8114-EC4B-A61E-97D026D3E968}">
      <dgm:prSet/>
      <dgm:spPr/>
      <dgm:t>
        <a:bodyPr/>
        <a:lstStyle/>
        <a:p>
          <a:pPr algn="r" rtl="1"/>
          <a:endParaRPr lang="en-GB" sz="2400"/>
        </a:p>
      </dgm:t>
    </dgm:pt>
    <dgm:pt modelId="{63B25EA5-4CAA-1644-A186-15A59E30F5A2}" type="sibTrans" cxnId="{BF174BC3-8114-EC4B-A61E-97D026D3E968}">
      <dgm:prSet/>
      <dgm:spPr/>
      <dgm:t>
        <a:bodyPr/>
        <a:lstStyle/>
        <a:p>
          <a:pPr algn="r" rtl="1"/>
          <a:endParaRPr lang="en-GB" sz="2400"/>
        </a:p>
      </dgm:t>
    </dgm:pt>
    <dgm:pt modelId="{33175CCB-1C8B-1C44-8A2A-276D69ED11D2}">
      <dgm:prSet phldrT="[Text]" custT="1"/>
      <dgm:spPr/>
      <dgm:t>
        <a:bodyPr/>
        <a:lstStyle/>
        <a:p>
          <a:pPr algn="r" rtl="1">
            <a:buFont typeface="Arial" panose="020B0604020202020204" pitchFamily="34" charset="0"/>
            <a:buChar char="•"/>
          </a:pPr>
          <a:r>
            <a:rPr lang="ar-SA" sz="2400" b="1" dirty="0"/>
            <a:t>٢- اختيار المتحدث الرسمي</a:t>
          </a:r>
          <a:endParaRPr lang="en-GB" sz="2400" dirty="0"/>
        </a:p>
      </dgm:t>
    </dgm:pt>
    <dgm:pt modelId="{B08A0E9C-9296-1743-94E3-855E41A5EBC1}" type="parTrans" cxnId="{582D2C57-E965-5449-A37A-5D6E240B338D}">
      <dgm:prSet/>
      <dgm:spPr/>
      <dgm:t>
        <a:bodyPr/>
        <a:lstStyle/>
        <a:p>
          <a:pPr algn="r" rtl="1"/>
          <a:endParaRPr lang="en-GB" sz="2400"/>
        </a:p>
      </dgm:t>
    </dgm:pt>
    <dgm:pt modelId="{46CD5F3F-16F8-1443-AC0A-CECBDA2B0AE3}" type="sibTrans" cxnId="{582D2C57-E965-5449-A37A-5D6E240B338D}">
      <dgm:prSet custT="1"/>
      <dgm:spPr/>
      <dgm:t>
        <a:bodyPr/>
        <a:lstStyle/>
        <a:p>
          <a:pPr algn="r" rtl="1"/>
          <a:endParaRPr lang="en-GB" sz="2400"/>
        </a:p>
      </dgm:t>
    </dgm:pt>
    <dgm:pt modelId="{8196662A-287F-234F-A077-9224702B5B77}">
      <dgm:prSet phldrT="[Text]" custT="1"/>
      <dgm:spPr/>
      <dgm:t>
        <a:bodyPr/>
        <a:lstStyle/>
        <a:p>
          <a:pPr algn="r">
            <a:buNone/>
          </a:pPr>
          <a:r>
            <a:rPr lang="ar-SA" sz="2400" dirty="0"/>
            <a:t>يمنع تضارب التصريحات ويحفظ وحدة الخطاب</a:t>
          </a:r>
          <a:endParaRPr lang="en-GB" sz="2400" dirty="0"/>
        </a:p>
      </dgm:t>
    </dgm:pt>
    <dgm:pt modelId="{FD4FE526-268F-0640-B0A0-18A1ACB0B79D}" type="parTrans" cxnId="{828A4C03-E732-D745-8DAA-988C980C0365}">
      <dgm:prSet/>
      <dgm:spPr/>
      <dgm:t>
        <a:bodyPr/>
        <a:lstStyle/>
        <a:p>
          <a:pPr algn="r" rtl="1"/>
          <a:endParaRPr lang="en-GB" sz="2400"/>
        </a:p>
      </dgm:t>
    </dgm:pt>
    <dgm:pt modelId="{49A876DD-27C1-1B4F-8F51-F0CA54132F9D}" type="sibTrans" cxnId="{828A4C03-E732-D745-8DAA-988C980C0365}">
      <dgm:prSet/>
      <dgm:spPr/>
      <dgm:t>
        <a:bodyPr/>
        <a:lstStyle/>
        <a:p>
          <a:pPr algn="r" rtl="1"/>
          <a:endParaRPr lang="en-GB" sz="2400"/>
        </a:p>
      </dgm:t>
    </dgm:pt>
    <dgm:pt modelId="{00BA3E18-A5E2-9140-B854-8729D59638C7}">
      <dgm:prSet phldrT="[Text]" custT="1"/>
      <dgm:spPr/>
      <dgm:t>
        <a:bodyPr/>
        <a:lstStyle/>
        <a:p>
          <a:pPr algn="r" rtl="1">
            <a:buFont typeface="Arial" panose="020B0604020202020204" pitchFamily="34" charset="0"/>
            <a:buChar char="•"/>
          </a:pPr>
          <a:r>
            <a:rPr lang="ar-SA" sz="2400" b="1" dirty="0"/>
            <a:t>٣- التنسيق مع الإعلام التقليدي والرقمي</a:t>
          </a:r>
          <a:endParaRPr lang="en-GB" sz="2400" dirty="0"/>
        </a:p>
      </dgm:t>
    </dgm:pt>
    <dgm:pt modelId="{48001864-4104-1B4D-B203-28E8345F78A1}" type="parTrans" cxnId="{B957A7DC-650B-C94C-8B39-E92F8414A798}">
      <dgm:prSet/>
      <dgm:spPr/>
      <dgm:t>
        <a:bodyPr/>
        <a:lstStyle/>
        <a:p>
          <a:pPr algn="r" rtl="1"/>
          <a:endParaRPr lang="en-GB" sz="2400"/>
        </a:p>
      </dgm:t>
    </dgm:pt>
    <dgm:pt modelId="{B1A7360D-8795-2F4E-ABEF-D0EA3753B07E}" type="sibTrans" cxnId="{B957A7DC-650B-C94C-8B39-E92F8414A798}">
      <dgm:prSet custT="1"/>
      <dgm:spPr/>
      <dgm:t>
        <a:bodyPr/>
        <a:lstStyle/>
        <a:p>
          <a:pPr algn="r" rtl="1"/>
          <a:endParaRPr lang="en-GB" sz="2400"/>
        </a:p>
      </dgm:t>
    </dgm:pt>
    <dgm:pt modelId="{2E7B7787-BF7C-304D-9F38-1C0AB771DD8B}">
      <dgm:prSet phldrT="[Text]" custT="1"/>
      <dgm:spPr/>
      <dgm:t>
        <a:bodyPr/>
        <a:lstStyle/>
        <a:p>
          <a:pPr algn="r" rtl="1">
            <a:buNone/>
          </a:pPr>
          <a:r>
            <a:rPr lang="ar-SA" sz="2400" dirty="0"/>
            <a:t>ضمان اتساق الرسائل وعدم تشويهها عبر القنوات المختلفة</a:t>
          </a:r>
          <a:endParaRPr lang="en-GB" sz="2400" dirty="0"/>
        </a:p>
      </dgm:t>
    </dgm:pt>
    <dgm:pt modelId="{A334A644-A3B5-3D4E-B13B-652835867506}" type="parTrans" cxnId="{DFBF277E-6F99-6645-8F0A-BD13C832023D}">
      <dgm:prSet/>
      <dgm:spPr/>
      <dgm:t>
        <a:bodyPr/>
        <a:lstStyle/>
        <a:p>
          <a:pPr algn="r" rtl="1"/>
          <a:endParaRPr lang="en-GB" sz="2400"/>
        </a:p>
      </dgm:t>
    </dgm:pt>
    <dgm:pt modelId="{04281417-8E0B-7B4A-BAAD-04D840ADADFA}" type="sibTrans" cxnId="{DFBF277E-6F99-6645-8F0A-BD13C832023D}">
      <dgm:prSet/>
      <dgm:spPr/>
      <dgm:t>
        <a:bodyPr/>
        <a:lstStyle/>
        <a:p>
          <a:pPr algn="r" rtl="1"/>
          <a:endParaRPr lang="en-GB" sz="2400"/>
        </a:p>
      </dgm:t>
    </dgm:pt>
    <dgm:pt modelId="{E8E95C23-E752-394B-B9B6-2A78136193D2}">
      <dgm:prSet phldrT="[Text]" custT="1"/>
      <dgm:spPr/>
      <dgm:t>
        <a:bodyPr/>
        <a:lstStyle/>
        <a:p>
          <a:pPr algn="r" rtl="1">
            <a:buFont typeface="Arial" panose="020B0604020202020204" pitchFamily="34" charset="0"/>
            <a:buChar char="•"/>
          </a:pPr>
          <a:r>
            <a:rPr lang="ar-SA" sz="2400" dirty="0"/>
            <a:t>٤- </a:t>
          </a:r>
          <a:r>
            <a:rPr lang="ar-SA" sz="2400" b="1" dirty="0"/>
            <a:t>إدارة الوقت والاستجابة السريعة</a:t>
          </a:r>
          <a:endParaRPr lang="en-GB" sz="2400" dirty="0"/>
        </a:p>
      </dgm:t>
    </dgm:pt>
    <dgm:pt modelId="{ED700D69-B714-D848-B11F-C0F1AF3BB08B}" type="parTrans" cxnId="{7C77879C-9E36-5149-A4ED-88AE907A04A0}">
      <dgm:prSet/>
      <dgm:spPr/>
      <dgm:t>
        <a:bodyPr/>
        <a:lstStyle/>
        <a:p>
          <a:pPr algn="r" rtl="1"/>
          <a:endParaRPr lang="en-GB" sz="2400"/>
        </a:p>
      </dgm:t>
    </dgm:pt>
    <dgm:pt modelId="{942B23F3-0336-EF48-855C-CED43D6F351D}" type="sibTrans" cxnId="{7C77879C-9E36-5149-A4ED-88AE907A04A0}">
      <dgm:prSet custT="1"/>
      <dgm:spPr/>
      <dgm:t>
        <a:bodyPr/>
        <a:lstStyle/>
        <a:p>
          <a:pPr algn="r" rtl="1"/>
          <a:endParaRPr lang="en-GB" sz="2400"/>
        </a:p>
      </dgm:t>
    </dgm:pt>
    <dgm:pt modelId="{2EE28272-E03F-FE41-917F-9CFA55EACE13}">
      <dgm:prSet phldrT="[Text]" custT="1"/>
      <dgm:spPr/>
      <dgm:t>
        <a:bodyPr/>
        <a:lstStyle/>
        <a:p>
          <a:pPr algn="r" rtl="1">
            <a:buNone/>
          </a:pPr>
          <a:r>
            <a:rPr lang="ar-SA" sz="2400" dirty="0"/>
            <a:t>كل ساعة تأخير تزيد من تصاعد الأزمة وانتشار الشائعات</a:t>
          </a:r>
          <a:endParaRPr lang="en-GB" sz="2400" dirty="0"/>
        </a:p>
      </dgm:t>
    </dgm:pt>
    <dgm:pt modelId="{740DBB5B-4558-1D49-BF1C-A80AF8347FFC}" type="parTrans" cxnId="{0F20975E-9537-5D48-AAAD-BC42BAE3775F}">
      <dgm:prSet/>
      <dgm:spPr/>
      <dgm:t>
        <a:bodyPr/>
        <a:lstStyle/>
        <a:p>
          <a:pPr algn="r" rtl="1"/>
          <a:endParaRPr lang="en-GB" sz="2400"/>
        </a:p>
      </dgm:t>
    </dgm:pt>
    <dgm:pt modelId="{29ED9F5E-5C5D-5643-9068-BE418195EE75}" type="sibTrans" cxnId="{0F20975E-9537-5D48-AAAD-BC42BAE3775F}">
      <dgm:prSet/>
      <dgm:spPr/>
      <dgm:t>
        <a:bodyPr/>
        <a:lstStyle/>
        <a:p>
          <a:pPr algn="r" rtl="1"/>
          <a:endParaRPr lang="en-GB" sz="2400"/>
        </a:p>
      </dgm:t>
    </dgm:pt>
    <dgm:pt modelId="{62AA7A32-4FF0-F140-8295-9C0D8BC2E055}">
      <dgm:prSet phldrT="[Text]" custT="1"/>
      <dgm:spPr/>
      <dgm:t>
        <a:bodyPr/>
        <a:lstStyle/>
        <a:p>
          <a:pPr algn="r" rtl="1">
            <a:buFont typeface="Arial" panose="020B0604020202020204" pitchFamily="34" charset="0"/>
            <a:buChar char="•"/>
          </a:pPr>
          <a:r>
            <a:rPr lang="ar-SA" sz="2400" dirty="0"/>
            <a:t>٥- </a:t>
          </a:r>
          <a:r>
            <a:rPr lang="ar-SA" sz="2400" b="1" dirty="0"/>
            <a:t>استعادة الثقة من خلال الشفافية والوضوح</a:t>
          </a:r>
          <a:endParaRPr lang="en-GB" sz="2400" dirty="0"/>
        </a:p>
      </dgm:t>
    </dgm:pt>
    <dgm:pt modelId="{8DFB1EB2-91BC-204D-9AC4-781A4AC8DB36}" type="parTrans" cxnId="{B0622C39-2D28-5F45-8734-A8F76BEC854C}">
      <dgm:prSet/>
      <dgm:spPr/>
      <dgm:t>
        <a:bodyPr/>
        <a:lstStyle/>
        <a:p>
          <a:pPr algn="r" rtl="1"/>
          <a:endParaRPr lang="en-GB" sz="2400"/>
        </a:p>
      </dgm:t>
    </dgm:pt>
    <dgm:pt modelId="{1AFA3106-EA20-EE48-8F24-5ADDD6992C0D}" type="sibTrans" cxnId="{B0622C39-2D28-5F45-8734-A8F76BEC854C}">
      <dgm:prSet/>
      <dgm:spPr/>
      <dgm:t>
        <a:bodyPr/>
        <a:lstStyle/>
        <a:p>
          <a:pPr algn="r" rtl="1"/>
          <a:endParaRPr lang="en-GB" sz="2400"/>
        </a:p>
      </dgm:t>
    </dgm:pt>
    <dgm:pt modelId="{4B2E657B-369F-0340-A4FA-DB0A9B7475D3}">
      <dgm:prSet phldrT="[Text]" custT="1"/>
      <dgm:spPr/>
      <dgm:t>
        <a:bodyPr/>
        <a:lstStyle/>
        <a:p>
          <a:pPr algn="r" rtl="1">
            <a:buNone/>
          </a:pPr>
          <a:r>
            <a:rPr lang="ar-SA" sz="2400" dirty="0"/>
            <a:t>لا يكفي الرد… بل يجب أن يكون صادقًا، مقنعًا، ومسؤولًا</a:t>
          </a:r>
          <a:endParaRPr lang="en-GB" sz="2400" dirty="0"/>
        </a:p>
      </dgm:t>
    </dgm:pt>
    <dgm:pt modelId="{F4DF2EC7-FFA4-E74D-88F9-1732FB52DE89}" type="parTrans" cxnId="{8E1EE1F8-796C-8A44-BE48-D86658D44C36}">
      <dgm:prSet/>
      <dgm:spPr/>
      <dgm:t>
        <a:bodyPr/>
        <a:lstStyle/>
        <a:p>
          <a:pPr algn="r" rtl="1"/>
          <a:endParaRPr lang="en-GB" sz="2400"/>
        </a:p>
      </dgm:t>
    </dgm:pt>
    <dgm:pt modelId="{72F5F51D-1D18-6645-B941-D23B269F3493}" type="sibTrans" cxnId="{8E1EE1F8-796C-8A44-BE48-D86658D44C36}">
      <dgm:prSet/>
      <dgm:spPr/>
      <dgm:t>
        <a:bodyPr/>
        <a:lstStyle/>
        <a:p>
          <a:pPr algn="r" rtl="1"/>
          <a:endParaRPr lang="en-GB" sz="2400"/>
        </a:p>
      </dgm:t>
    </dgm:pt>
    <dgm:pt modelId="{A9BFE616-3800-4442-A72D-59251A25ACB4}" type="pres">
      <dgm:prSet presAssocID="{5B0BFAD2-A999-3B41-82A1-CDF4A6E3F1DA}" presName="Name0" presStyleCnt="0">
        <dgm:presLayoutVars>
          <dgm:dir val="rev"/>
          <dgm:animLvl val="lvl"/>
          <dgm:resizeHandles/>
        </dgm:presLayoutVars>
      </dgm:prSet>
      <dgm:spPr/>
    </dgm:pt>
    <dgm:pt modelId="{02168C32-5E1B-5843-B10F-CB4ADCB87965}" type="pres">
      <dgm:prSet presAssocID="{1752099A-5FA7-5B42-9954-CCC2DC540A73}" presName="linNode" presStyleCnt="0"/>
      <dgm:spPr/>
    </dgm:pt>
    <dgm:pt modelId="{5056A940-CABF-B648-B869-FDDB41C55E70}" type="pres">
      <dgm:prSet presAssocID="{1752099A-5FA7-5B42-9954-CCC2DC540A73}" presName="parentShp" presStyleLbl="node1" presStyleIdx="0" presStyleCnt="5">
        <dgm:presLayoutVars>
          <dgm:bulletEnabled val="1"/>
        </dgm:presLayoutVars>
      </dgm:prSet>
      <dgm:spPr/>
    </dgm:pt>
    <dgm:pt modelId="{51D11D69-7BD3-4343-86AE-D602E79F183F}" type="pres">
      <dgm:prSet presAssocID="{1752099A-5FA7-5B42-9954-CCC2DC540A73}" presName="childShp" presStyleLbl="bgAccFollowNode1" presStyleIdx="0" presStyleCnt="5">
        <dgm:presLayoutVars>
          <dgm:bulletEnabled val="1"/>
        </dgm:presLayoutVars>
      </dgm:prSet>
      <dgm:spPr/>
    </dgm:pt>
    <dgm:pt modelId="{2C88B0D3-974B-1440-8167-27E62726B74A}" type="pres">
      <dgm:prSet presAssocID="{D82E5EC9-D48F-7543-B907-FBA1F99EA9C6}" presName="spacing" presStyleCnt="0"/>
      <dgm:spPr/>
    </dgm:pt>
    <dgm:pt modelId="{5CBE7BA1-E20B-2B45-99BC-B47835B08A28}" type="pres">
      <dgm:prSet presAssocID="{33175CCB-1C8B-1C44-8A2A-276D69ED11D2}" presName="linNode" presStyleCnt="0"/>
      <dgm:spPr/>
    </dgm:pt>
    <dgm:pt modelId="{31263A3B-CE20-D446-A292-8DF631B7252C}" type="pres">
      <dgm:prSet presAssocID="{33175CCB-1C8B-1C44-8A2A-276D69ED11D2}" presName="parentShp" presStyleLbl="node1" presStyleIdx="1" presStyleCnt="5">
        <dgm:presLayoutVars>
          <dgm:bulletEnabled val="1"/>
        </dgm:presLayoutVars>
      </dgm:prSet>
      <dgm:spPr/>
    </dgm:pt>
    <dgm:pt modelId="{EA3EB7F4-717B-2247-9558-8D056EE20493}" type="pres">
      <dgm:prSet presAssocID="{33175CCB-1C8B-1C44-8A2A-276D69ED11D2}" presName="childShp" presStyleLbl="bgAccFollowNode1" presStyleIdx="1" presStyleCnt="5">
        <dgm:presLayoutVars>
          <dgm:bulletEnabled val="1"/>
        </dgm:presLayoutVars>
      </dgm:prSet>
      <dgm:spPr/>
    </dgm:pt>
    <dgm:pt modelId="{5290025A-3D92-FC47-8D3F-9783C81B13CB}" type="pres">
      <dgm:prSet presAssocID="{46CD5F3F-16F8-1443-AC0A-CECBDA2B0AE3}" presName="spacing" presStyleCnt="0"/>
      <dgm:spPr/>
    </dgm:pt>
    <dgm:pt modelId="{C577ECF2-4AC5-A646-8995-DDDDA18EE583}" type="pres">
      <dgm:prSet presAssocID="{00BA3E18-A5E2-9140-B854-8729D59638C7}" presName="linNode" presStyleCnt="0"/>
      <dgm:spPr/>
    </dgm:pt>
    <dgm:pt modelId="{CE20FFBB-35AE-714C-811E-0F0183932AC4}" type="pres">
      <dgm:prSet presAssocID="{00BA3E18-A5E2-9140-B854-8729D59638C7}" presName="parentShp" presStyleLbl="node1" presStyleIdx="2" presStyleCnt="5">
        <dgm:presLayoutVars>
          <dgm:bulletEnabled val="1"/>
        </dgm:presLayoutVars>
      </dgm:prSet>
      <dgm:spPr/>
    </dgm:pt>
    <dgm:pt modelId="{0E27AA55-4159-104F-BC83-38F4E2389311}" type="pres">
      <dgm:prSet presAssocID="{00BA3E18-A5E2-9140-B854-8729D59638C7}" presName="childShp" presStyleLbl="bgAccFollowNode1" presStyleIdx="2" presStyleCnt="5">
        <dgm:presLayoutVars>
          <dgm:bulletEnabled val="1"/>
        </dgm:presLayoutVars>
      </dgm:prSet>
      <dgm:spPr/>
    </dgm:pt>
    <dgm:pt modelId="{46A3B020-9E3D-7E43-AF1E-CE52E39B7E29}" type="pres">
      <dgm:prSet presAssocID="{B1A7360D-8795-2F4E-ABEF-D0EA3753B07E}" presName="spacing" presStyleCnt="0"/>
      <dgm:spPr/>
    </dgm:pt>
    <dgm:pt modelId="{0FB91E91-4EB4-EB46-89B0-1198F79CB299}" type="pres">
      <dgm:prSet presAssocID="{E8E95C23-E752-394B-B9B6-2A78136193D2}" presName="linNode" presStyleCnt="0"/>
      <dgm:spPr/>
    </dgm:pt>
    <dgm:pt modelId="{7CAFFBFD-9139-4242-84AF-8B23512C37D9}" type="pres">
      <dgm:prSet presAssocID="{E8E95C23-E752-394B-B9B6-2A78136193D2}" presName="parentShp" presStyleLbl="node1" presStyleIdx="3" presStyleCnt="5">
        <dgm:presLayoutVars>
          <dgm:bulletEnabled val="1"/>
        </dgm:presLayoutVars>
      </dgm:prSet>
      <dgm:spPr/>
    </dgm:pt>
    <dgm:pt modelId="{D6B9F679-AFA9-184E-9C16-CD5B0F9D1DD0}" type="pres">
      <dgm:prSet presAssocID="{E8E95C23-E752-394B-B9B6-2A78136193D2}" presName="childShp" presStyleLbl="bgAccFollowNode1" presStyleIdx="3" presStyleCnt="5">
        <dgm:presLayoutVars>
          <dgm:bulletEnabled val="1"/>
        </dgm:presLayoutVars>
      </dgm:prSet>
      <dgm:spPr/>
    </dgm:pt>
    <dgm:pt modelId="{B609B5E7-7855-F147-944B-9FC334D21A82}" type="pres">
      <dgm:prSet presAssocID="{942B23F3-0336-EF48-855C-CED43D6F351D}" presName="spacing" presStyleCnt="0"/>
      <dgm:spPr/>
    </dgm:pt>
    <dgm:pt modelId="{3B44E06B-8B3F-BA47-9DB2-F0EC88250ACF}" type="pres">
      <dgm:prSet presAssocID="{62AA7A32-4FF0-F140-8295-9C0D8BC2E055}" presName="linNode" presStyleCnt="0"/>
      <dgm:spPr/>
    </dgm:pt>
    <dgm:pt modelId="{4F6A6E7C-78BB-4141-B304-03587E3FE2C7}" type="pres">
      <dgm:prSet presAssocID="{62AA7A32-4FF0-F140-8295-9C0D8BC2E055}" presName="parentShp" presStyleLbl="node1" presStyleIdx="4" presStyleCnt="5">
        <dgm:presLayoutVars>
          <dgm:bulletEnabled val="1"/>
        </dgm:presLayoutVars>
      </dgm:prSet>
      <dgm:spPr/>
    </dgm:pt>
    <dgm:pt modelId="{710237D7-E4CD-AB47-A079-3F4FADF88D95}" type="pres">
      <dgm:prSet presAssocID="{62AA7A32-4FF0-F140-8295-9C0D8BC2E055}" presName="childShp" presStyleLbl="bgAccFollowNode1" presStyleIdx="4" presStyleCnt="5">
        <dgm:presLayoutVars>
          <dgm:bulletEnabled val="1"/>
        </dgm:presLayoutVars>
      </dgm:prSet>
      <dgm:spPr/>
    </dgm:pt>
  </dgm:ptLst>
  <dgm:cxnLst>
    <dgm:cxn modelId="{828A4C03-E732-D745-8DAA-988C980C0365}" srcId="{33175CCB-1C8B-1C44-8A2A-276D69ED11D2}" destId="{8196662A-287F-234F-A077-9224702B5B77}" srcOrd="0" destOrd="0" parTransId="{FD4FE526-268F-0640-B0A0-18A1ACB0B79D}" sibTransId="{49A876DD-27C1-1B4F-8F51-F0CA54132F9D}"/>
    <dgm:cxn modelId="{07D26830-A814-4343-93AC-8F1D0BC29B27}" type="presOf" srcId="{00BA3E18-A5E2-9140-B854-8729D59638C7}" destId="{CE20FFBB-35AE-714C-811E-0F0183932AC4}" srcOrd="0" destOrd="0" presId="urn:microsoft.com/office/officeart/2005/8/layout/vList6"/>
    <dgm:cxn modelId="{B0622C39-2D28-5F45-8734-A8F76BEC854C}" srcId="{5B0BFAD2-A999-3B41-82A1-CDF4A6E3F1DA}" destId="{62AA7A32-4FF0-F140-8295-9C0D8BC2E055}" srcOrd="4" destOrd="0" parTransId="{8DFB1EB2-91BC-204D-9AC4-781A4AC8DB36}" sibTransId="{1AFA3106-EA20-EE48-8F24-5ADDD6992C0D}"/>
    <dgm:cxn modelId="{81ABE43B-41BD-8C45-8AD9-5528B9F004EB}" type="presOf" srcId="{2E7B7787-BF7C-304D-9F38-1C0AB771DD8B}" destId="{0E27AA55-4159-104F-BC83-38F4E2389311}" srcOrd="0" destOrd="0" presId="urn:microsoft.com/office/officeart/2005/8/layout/vList6"/>
    <dgm:cxn modelId="{C3C49B54-EC6B-4340-A73C-D6ED53CC5ECE}" type="presOf" srcId="{F0B52F86-83AF-D945-9E33-5773BE9861C5}" destId="{51D11D69-7BD3-4343-86AE-D602E79F183F}" srcOrd="0" destOrd="0" presId="urn:microsoft.com/office/officeart/2005/8/layout/vList6"/>
    <dgm:cxn modelId="{582D2C57-E965-5449-A37A-5D6E240B338D}" srcId="{5B0BFAD2-A999-3B41-82A1-CDF4A6E3F1DA}" destId="{33175CCB-1C8B-1C44-8A2A-276D69ED11D2}" srcOrd="1" destOrd="0" parTransId="{B08A0E9C-9296-1743-94E3-855E41A5EBC1}" sibTransId="{46CD5F3F-16F8-1443-AC0A-CECBDA2B0AE3}"/>
    <dgm:cxn modelId="{F6942F5D-3E93-EF4F-9696-DEEEAC983F25}" type="presOf" srcId="{62AA7A32-4FF0-F140-8295-9C0D8BC2E055}" destId="{4F6A6E7C-78BB-4141-B304-03587E3FE2C7}" srcOrd="0" destOrd="0" presId="urn:microsoft.com/office/officeart/2005/8/layout/vList6"/>
    <dgm:cxn modelId="{0F20975E-9537-5D48-AAAD-BC42BAE3775F}" srcId="{E8E95C23-E752-394B-B9B6-2A78136193D2}" destId="{2EE28272-E03F-FE41-917F-9CFA55EACE13}" srcOrd="0" destOrd="0" parTransId="{740DBB5B-4558-1D49-BF1C-A80AF8347FFC}" sibTransId="{29ED9F5E-5C5D-5643-9068-BE418195EE75}"/>
    <dgm:cxn modelId="{75BF2E64-1DF1-BD4F-8E92-87234E2BF1B8}" type="presOf" srcId="{8196662A-287F-234F-A077-9224702B5B77}" destId="{EA3EB7F4-717B-2247-9558-8D056EE20493}" srcOrd="0" destOrd="0" presId="urn:microsoft.com/office/officeart/2005/8/layout/vList6"/>
    <dgm:cxn modelId="{A220E16E-6874-0947-8702-7919370756D2}" type="presOf" srcId="{E8E95C23-E752-394B-B9B6-2A78136193D2}" destId="{7CAFFBFD-9139-4242-84AF-8B23512C37D9}" srcOrd="0" destOrd="0" presId="urn:microsoft.com/office/officeart/2005/8/layout/vList6"/>
    <dgm:cxn modelId="{E0F7A571-ADC8-DA41-899B-501F44D5115B}" type="presOf" srcId="{1752099A-5FA7-5B42-9954-CCC2DC540A73}" destId="{5056A940-CABF-B648-B869-FDDB41C55E70}" srcOrd="0" destOrd="0" presId="urn:microsoft.com/office/officeart/2005/8/layout/vList6"/>
    <dgm:cxn modelId="{DFBF277E-6F99-6645-8F0A-BD13C832023D}" srcId="{00BA3E18-A5E2-9140-B854-8729D59638C7}" destId="{2E7B7787-BF7C-304D-9F38-1C0AB771DD8B}" srcOrd="0" destOrd="0" parTransId="{A334A644-A3B5-3D4E-B13B-652835867506}" sibTransId="{04281417-8E0B-7B4A-BAAD-04D840ADADFA}"/>
    <dgm:cxn modelId="{32E6A391-DF8E-FC4A-A977-034CE6798353}" srcId="{5B0BFAD2-A999-3B41-82A1-CDF4A6E3F1DA}" destId="{1752099A-5FA7-5B42-9954-CCC2DC540A73}" srcOrd="0" destOrd="0" parTransId="{CC389160-5C04-7C47-84BB-6A6ECC6FDC27}" sibTransId="{D82E5EC9-D48F-7543-B907-FBA1F99EA9C6}"/>
    <dgm:cxn modelId="{7C77879C-9E36-5149-A4ED-88AE907A04A0}" srcId="{5B0BFAD2-A999-3B41-82A1-CDF4A6E3F1DA}" destId="{E8E95C23-E752-394B-B9B6-2A78136193D2}" srcOrd="3" destOrd="0" parTransId="{ED700D69-B714-D848-B11F-C0F1AF3BB08B}" sibTransId="{942B23F3-0336-EF48-855C-CED43D6F351D}"/>
    <dgm:cxn modelId="{BF174BC3-8114-EC4B-A61E-97D026D3E968}" srcId="{1752099A-5FA7-5B42-9954-CCC2DC540A73}" destId="{F0B52F86-83AF-D945-9E33-5773BE9861C5}" srcOrd="0" destOrd="0" parTransId="{AF3F40A8-F199-A743-B561-4B35277591F2}" sibTransId="{63B25EA5-4CAA-1644-A186-15A59E30F5A2}"/>
    <dgm:cxn modelId="{BDF843D5-F311-3B43-AFB1-CB2D2160AA7A}" type="presOf" srcId="{5B0BFAD2-A999-3B41-82A1-CDF4A6E3F1DA}" destId="{A9BFE616-3800-4442-A72D-59251A25ACB4}" srcOrd="0" destOrd="0" presId="urn:microsoft.com/office/officeart/2005/8/layout/vList6"/>
    <dgm:cxn modelId="{15B86AD5-8EE7-824F-96FC-275D9680EE5A}" type="presOf" srcId="{4B2E657B-369F-0340-A4FA-DB0A9B7475D3}" destId="{710237D7-E4CD-AB47-A079-3F4FADF88D95}" srcOrd="0" destOrd="0" presId="urn:microsoft.com/office/officeart/2005/8/layout/vList6"/>
    <dgm:cxn modelId="{B957A7DC-650B-C94C-8B39-E92F8414A798}" srcId="{5B0BFAD2-A999-3B41-82A1-CDF4A6E3F1DA}" destId="{00BA3E18-A5E2-9140-B854-8729D59638C7}" srcOrd="2" destOrd="0" parTransId="{48001864-4104-1B4D-B203-28E8345F78A1}" sibTransId="{B1A7360D-8795-2F4E-ABEF-D0EA3753B07E}"/>
    <dgm:cxn modelId="{5E34BBDE-8DA5-9044-89B5-26C60A6D17BD}" type="presOf" srcId="{2EE28272-E03F-FE41-917F-9CFA55EACE13}" destId="{D6B9F679-AFA9-184E-9C16-CD5B0F9D1DD0}" srcOrd="0" destOrd="0" presId="urn:microsoft.com/office/officeart/2005/8/layout/vList6"/>
    <dgm:cxn modelId="{808BB1F2-A1F9-084B-B4D7-009419CA853F}" type="presOf" srcId="{33175CCB-1C8B-1C44-8A2A-276D69ED11D2}" destId="{31263A3B-CE20-D446-A292-8DF631B7252C}" srcOrd="0" destOrd="0" presId="urn:microsoft.com/office/officeart/2005/8/layout/vList6"/>
    <dgm:cxn modelId="{8E1EE1F8-796C-8A44-BE48-D86658D44C36}" srcId="{62AA7A32-4FF0-F140-8295-9C0D8BC2E055}" destId="{4B2E657B-369F-0340-A4FA-DB0A9B7475D3}" srcOrd="0" destOrd="0" parTransId="{F4DF2EC7-FFA4-E74D-88F9-1732FB52DE89}" sibTransId="{72F5F51D-1D18-6645-B941-D23B269F3493}"/>
    <dgm:cxn modelId="{22866665-2C03-1342-B9FC-958B6ED58807}" type="presParOf" srcId="{A9BFE616-3800-4442-A72D-59251A25ACB4}" destId="{02168C32-5E1B-5843-B10F-CB4ADCB87965}" srcOrd="0" destOrd="0" presId="urn:microsoft.com/office/officeart/2005/8/layout/vList6"/>
    <dgm:cxn modelId="{693919CA-2854-6B4B-892B-49D64DDE08ED}" type="presParOf" srcId="{02168C32-5E1B-5843-B10F-CB4ADCB87965}" destId="{5056A940-CABF-B648-B869-FDDB41C55E70}" srcOrd="0" destOrd="0" presId="urn:microsoft.com/office/officeart/2005/8/layout/vList6"/>
    <dgm:cxn modelId="{1E1989E7-3F93-BF4C-838C-F3A5116D6559}" type="presParOf" srcId="{02168C32-5E1B-5843-B10F-CB4ADCB87965}" destId="{51D11D69-7BD3-4343-86AE-D602E79F183F}" srcOrd="1" destOrd="0" presId="urn:microsoft.com/office/officeart/2005/8/layout/vList6"/>
    <dgm:cxn modelId="{B820AB6E-365A-D846-BA7A-D70492304E02}" type="presParOf" srcId="{A9BFE616-3800-4442-A72D-59251A25ACB4}" destId="{2C88B0D3-974B-1440-8167-27E62726B74A}" srcOrd="1" destOrd="0" presId="urn:microsoft.com/office/officeart/2005/8/layout/vList6"/>
    <dgm:cxn modelId="{8569CAB3-C45B-684F-8859-BCE17B30FCD8}" type="presParOf" srcId="{A9BFE616-3800-4442-A72D-59251A25ACB4}" destId="{5CBE7BA1-E20B-2B45-99BC-B47835B08A28}" srcOrd="2" destOrd="0" presId="urn:microsoft.com/office/officeart/2005/8/layout/vList6"/>
    <dgm:cxn modelId="{69B60DE1-3705-0C4F-BD05-4C636F6B1C7C}" type="presParOf" srcId="{5CBE7BA1-E20B-2B45-99BC-B47835B08A28}" destId="{31263A3B-CE20-D446-A292-8DF631B7252C}" srcOrd="0" destOrd="0" presId="urn:microsoft.com/office/officeart/2005/8/layout/vList6"/>
    <dgm:cxn modelId="{9E68C193-DCEC-4740-83EA-0E8637CF8FBF}" type="presParOf" srcId="{5CBE7BA1-E20B-2B45-99BC-B47835B08A28}" destId="{EA3EB7F4-717B-2247-9558-8D056EE20493}" srcOrd="1" destOrd="0" presId="urn:microsoft.com/office/officeart/2005/8/layout/vList6"/>
    <dgm:cxn modelId="{75C21BFA-CD71-6C43-8732-7ED601B7237D}" type="presParOf" srcId="{A9BFE616-3800-4442-A72D-59251A25ACB4}" destId="{5290025A-3D92-FC47-8D3F-9783C81B13CB}" srcOrd="3" destOrd="0" presId="urn:microsoft.com/office/officeart/2005/8/layout/vList6"/>
    <dgm:cxn modelId="{E2915B81-8E99-7A4B-AD8F-8E2F81148098}" type="presParOf" srcId="{A9BFE616-3800-4442-A72D-59251A25ACB4}" destId="{C577ECF2-4AC5-A646-8995-DDDDA18EE583}" srcOrd="4" destOrd="0" presId="urn:microsoft.com/office/officeart/2005/8/layout/vList6"/>
    <dgm:cxn modelId="{7E76FA14-7DB9-0D4A-BEF4-EDFCF1BCEB79}" type="presParOf" srcId="{C577ECF2-4AC5-A646-8995-DDDDA18EE583}" destId="{CE20FFBB-35AE-714C-811E-0F0183932AC4}" srcOrd="0" destOrd="0" presId="urn:microsoft.com/office/officeart/2005/8/layout/vList6"/>
    <dgm:cxn modelId="{A52D5084-D383-5E40-A159-67B952EA985F}" type="presParOf" srcId="{C577ECF2-4AC5-A646-8995-DDDDA18EE583}" destId="{0E27AA55-4159-104F-BC83-38F4E2389311}" srcOrd="1" destOrd="0" presId="urn:microsoft.com/office/officeart/2005/8/layout/vList6"/>
    <dgm:cxn modelId="{14595CF8-18A0-5D46-BD2A-D1E8296D0715}" type="presParOf" srcId="{A9BFE616-3800-4442-A72D-59251A25ACB4}" destId="{46A3B020-9E3D-7E43-AF1E-CE52E39B7E29}" srcOrd="5" destOrd="0" presId="urn:microsoft.com/office/officeart/2005/8/layout/vList6"/>
    <dgm:cxn modelId="{C27F7228-D252-E34D-A13F-8CA21A38CB0E}" type="presParOf" srcId="{A9BFE616-3800-4442-A72D-59251A25ACB4}" destId="{0FB91E91-4EB4-EB46-89B0-1198F79CB299}" srcOrd="6" destOrd="0" presId="urn:microsoft.com/office/officeart/2005/8/layout/vList6"/>
    <dgm:cxn modelId="{1575D8EA-86B6-8F4E-8A78-EBD768F9BCB0}" type="presParOf" srcId="{0FB91E91-4EB4-EB46-89B0-1198F79CB299}" destId="{7CAFFBFD-9139-4242-84AF-8B23512C37D9}" srcOrd="0" destOrd="0" presId="urn:microsoft.com/office/officeart/2005/8/layout/vList6"/>
    <dgm:cxn modelId="{945E275D-3AB8-9A45-B970-6DFE50526D99}" type="presParOf" srcId="{0FB91E91-4EB4-EB46-89B0-1198F79CB299}" destId="{D6B9F679-AFA9-184E-9C16-CD5B0F9D1DD0}" srcOrd="1" destOrd="0" presId="urn:microsoft.com/office/officeart/2005/8/layout/vList6"/>
    <dgm:cxn modelId="{D7F4312D-13F4-1146-8F67-6707D3131727}" type="presParOf" srcId="{A9BFE616-3800-4442-A72D-59251A25ACB4}" destId="{B609B5E7-7855-F147-944B-9FC334D21A82}" srcOrd="7" destOrd="0" presId="urn:microsoft.com/office/officeart/2005/8/layout/vList6"/>
    <dgm:cxn modelId="{B5155121-3050-EC4F-AEF4-5482BEA58E6F}" type="presParOf" srcId="{A9BFE616-3800-4442-A72D-59251A25ACB4}" destId="{3B44E06B-8B3F-BA47-9DB2-F0EC88250ACF}" srcOrd="8" destOrd="0" presId="urn:microsoft.com/office/officeart/2005/8/layout/vList6"/>
    <dgm:cxn modelId="{A59A46BE-30F6-564E-BD05-E4DE3DF04974}" type="presParOf" srcId="{3B44E06B-8B3F-BA47-9DB2-F0EC88250ACF}" destId="{4F6A6E7C-78BB-4141-B304-03587E3FE2C7}" srcOrd="0" destOrd="0" presId="urn:microsoft.com/office/officeart/2005/8/layout/vList6"/>
    <dgm:cxn modelId="{804D7DF7-741A-5D4E-917F-125F085D1BB3}" type="presParOf" srcId="{3B44E06B-8B3F-BA47-9DB2-F0EC88250ACF}" destId="{710237D7-E4CD-AB47-A079-3F4FADF88D95}" srcOrd="1" destOrd="0" presId="urn:microsoft.com/office/officeart/2005/8/layout/v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B0BFAD2-A999-3B41-82A1-CDF4A6E3F1DA}" type="doc">
      <dgm:prSet loTypeId="urn:microsoft.com/office/officeart/2008/layout/HalfCircleOrganizationChart"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000" b="1" dirty="0"/>
            <a:t>١- قبل الأزمة – مرحلة الوقاية</a:t>
          </a:r>
          <a:endParaRPr lang="en-GB" sz="2000" b="1" dirty="0"/>
        </a:p>
      </dgm:t>
    </dgm:pt>
    <dgm:pt modelId="{CC389160-5C04-7C47-84BB-6A6ECC6FDC27}" type="parTrans" cxnId="{32E6A391-DF8E-FC4A-A977-034CE6798353}">
      <dgm:prSet/>
      <dgm:spPr/>
      <dgm:t>
        <a:bodyPr/>
        <a:lstStyle/>
        <a:p>
          <a:pPr algn="r" rtl="1"/>
          <a:endParaRPr lang="en-GB" sz="2000"/>
        </a:p>
      </dgm:t>
    </dgm:pt>
    <dgm:pt modelId="{D82E5EC9-D48F-7543-B907-FBA1F99EA9C6}" type="sibTrans" cxnId="{32E6A391-DF8E-FC4A-A977-034CE6798353}">
      <dgm:prSet custT="1"/>
      <dgm:spPr/>
      <dgm:t>
        <a:bodyPr/>
        <a:lstStyle/>
        <a:p>
          <a:pPr algn="r" rtl="1"/>
          <a:endParaRPr lang="en-GB" sz="2000"/>
        </a:p>
      </dgm:t>
    </dgm:pt>
    <dgm:pt modelId="{F0B52F86-83AF-D945-9E33-5773BE9861C5}">
      <dgm:prSet phldrT="[Text]" custT="1"/>
      <dgm:spPr/>
      <dgm:t>
        <a:bodyPr/>
        <a:lstStyle/>
        <a:p>
          <a:pPr algn="r" rtl="1">
            <a:buNone/>
          </a:pPr>
          <a:r>
            <a:rPr lang="en-GB" sz="2000" dirty="0"/>
            <a:t>– </a:t>
          </a:r>
          <a:r>
            <a:rPr lang="ar-SA" sz="2000" dirty="0"/>
            <a:t>رصد المخاطر المحتملة</a:t>
          </a:r>
          <a:br>
            <a:rPr lang="en-GB" sz="2000" dirty="0"/>
          </a:br>
          <a:r>
            <a:rPr lang="en-GB" sz="2000" dirty="0"/>
            <a:t>– </a:t>
          </a:r>
          <a:r>
            <a:rPr lang="ar-SA" sz="2000" dirty="0"/>
            <a:t>إعداد خطة اتصال أزمة</a:t>
          </a:r>
          <a:br>
            <a:rPr lang="en-GB" sz="2000" dirty="0"/>
          </a:br>
          <a:r>
            <a:rPr lang="en-GB" sz="2000" dirty="0"/>
            <a:t>– </a:t>
          </a:r>
          <a:r>
            <a:rPr lang="ar-SA" sz="2000" dirty="0"/>
            <a:t>تدريب الفريق على السيناريوهات</a:t>
          </a:r>
          <a:endParaRPr lang="en-GB" sz="2000" dirty="0"/>
        </a:p>
      </dgm:t>
    </dgm:pt>
    <dgm:pt modelId="{AF3F40A8-F199-A743-B561-4B35277591F2}" type="parTrans" cxnId="{BF174BC3-8114-EC4B-A61E-97D026D3E968}">
      <dgm:prSet/>
      <dgm:spPr/>
      <dgm:t>
        <a:bodyPr/>
        <a:lstStyle/>
        <a:p>
          <a:pPr algn="r" rtl="1"/>
          <a:endParaRPr lang="en-GB" sz="2000"/>
        </a:p>
      </dgm:t>
    </dgm:pt>
    <dgm:pt modelId="{63B25EA5-4CAA-1644-A186-15A59E30F5A2}" type="sibTrans" cxnId="{BF174BC3-8114-EC4B-A61E-97D026D3E968}">
      <dgm:prSet/>
      <dgm:spPr/>
      <dgm:t>
        <a:bodyPr/>
        <a:lstStyle/>
        <a:p>
          <a:pPr algn="r" rtl="1"/>
          <a:endParaRPr lang="en-GB" sz="2000"/>
        </a:p>
      </dgm:t>
    </dgm:pt>
    <dgm:pt modelId="{33175CCB-1C8B-1C44-8A2A-276D69ED11D2}">
      <dgm:prSet phldrT="[Text]" custT="1"/>
      <dgm:spPr/>
      <dgm:t>
        <a:bodyPr/>
        <a:lstStyle/>
        <a:p>
          <a:pPr algn="r" rtl="1">
            <a:buFont typeface="Arial" panose="020B0604020202020204" pitchFamily="34" charset="0"/>
            <a:buChar char="•"/>
          </a:pPr>
          <a:r>
            <a:rPr lang="ar-SA" sz="2000" b="1" dirty="0"/>
            <a:t>٢- أثناء الأزمة – مرحلة الاستجابة</a:t>
          </a:r>
          <a:endParaRPr lang="en-GB" sz="2000" dirty="0"/>
        </a:p>
      </dgm:t>
    </dgm:pt>
    <dgm:pt modelId="{B08A0E9C-9296-1743-94E3-855E41A5EBC1}" type="parTrans" cxnId="{582D2C57-E965-5449-A37A-5D6E240B338D}">
      <dgm:prSet/>
      <dgm:spPr/>
      <dgm:t>
        <a:bodyPr/>
        <a:lstStyle/>
        <a:p>
          <a:pPr algn="r" rtl="1"/>
          <a:endParaRPr lang="en-GB" sz="2000"/>
        </a:p>
      </dgm:t>
    </dgm:pt>
    <dgm:pt modelId="{46CD5F3F-16F8-1443-AC0A-CECBDA2B0AE3}" type="sibTrans" cxnId="{582D2C57-E965-5449-A37A-5D6E240B338D}">
      <dgm:prSet custT="1"/>
      <dgm:spPr/>
      <dgm:t>
        <a:bodyPr/>
        <a:lstStyle/>
        <a:p>
          <a:pPr algn="r" rtl="1"/>
          <a:endParaRPr lang="en-GB" sz="2000"/>
        </a:p>
      </dgm:t>
    </dgm:pt>
    <dgm:pt modelId="{8196662A-287F-234F-A077-9224702B5B77}">
      <dgm:prSet phldrT="[Text]" custT="1"/>
      <dgm:spPr/>
      <dgm:t>
        <a:bodyPr/>
        <a:lstStyle/>
        <a:p>
          <a:pPr algn="r" rtl="1">
            <a:buNone/>
          </a:pPr>
          <a:r>
            <a:rPr lang="en-GB" sz="2000" dirty="0"/>
            <a:t>– </a:t>
          </a:r>
          <a:r>
            <a:rPr lang="ar-SA" sz="2000" dirty="0"/>
            <a:t>إصدار الرسائل الرسمية</a:t>
          </a:r>
          <a:br>
            <a:rPr lang="en-GB" sz="2000" dirty="0"/>
          </a:br>
          <a:r>
            <a:rPr lang="en-GB" sz="2000" dirty="0"/>
            <a:t>– </a:t>
          </a:r>
          <a:r>
            <a:rPr lang="ar-SA" sz="2000" dirty="0"/>
            <a:t>إدارة الإعلام والتفاعل الرقمي</a:t>
          </a:r>
          <a:br>
            <a:rPr lang="en-GB" sz="2000" dirty="0"/>
          </a:br>
          <a:r>
            <a:rPr lang="en-GB" sz="2000" dirty="0"/>
            <a:t>– </a:t>
          </a:r>
          <a:r>
            <a:rPr lang="ar-SA" sz="2000" dirty="0"/>
            <a:t>ضبط الإشاعات ومتابعة تطورات الموقف</a:t>
          </a:r>
          <a:endParaRPr lang="en-GB" sz="2000" dirty="0"/>
        </a:p>
      </dgm:t>
    </dgm:pt>
    <dgm:pt modelId="{FD4FE526-268F-0640-B0A0-18A1ACB0B79D}" type="parTrans" cxnId="{828A4C03-E732-D745-8DAA-988C980C0365}">
      <dgm:prSet/>
      <dgm:spPr/>
      <dgm:t>
        <a:bodyPr/>
        <a:lstStyle/>
        <a:p>
          <a:pPr algn="r" rtl="1"/>
          <a:endParaRPr lang="en-GB" sz="2000"/>
        </a:p>
      </dgm:t>
    </dgm:pt>
    <dgm:pt modelId="{49A876DD-27C1-1B4F-8F51-F0CA54132F9D}" type="sibTrans" cxnId="{828A4C03-E732-D745-8DAA-988C980C0365}">
      <dgm:prSet/>
      <dgm:spPr/>
      <dgm:t>
        <a:bodyPr/>
        <a:lstStyle/>
        <a:p>
          <a:pPr algn="r" rtl="1"/>
          <a:endParaRPr lang="en-GB" sz="2000"/>
        </a:p>
      </dgm:t>
    </dgm:pt>
    <dgm:pt modelId="{00BA3E18-A5E2-9140-B854-8729D59638C7}">
      <dgm:prSet phldrT="[Text]" custT="1"/>
      <dgm:spPr/>
      <dgm:t>
        <a:bodyPr/>
        <a:lstStyle/>
        <a:p>
          <a:pPr algn="r" rtl="1">
            <a:buFont typeface="Arial" panose="020B0604020202020204" pitchFamily="34" charset="0"/>
            <a:buChar char="•"/>
          </a:pPr>
          <a:r>
            <a:rPr lang="ar-SA" sz="2000" b="1" dirty="0"/>
            <a:t>٣- بعد الأزمة – مرحلة التعافي</a:t>
          </a:r>
          <a:endParaRPr lang="en-GB" sz="2000" dirty="0"/>
        </a:p>
      </dgm:t>
    </dgm:pt>
    <dgm:pt modelId="{48001864-4104-1B4D-B203-28E8345F78A1}" type="parTrans" cxnId="{B957A7DC-650B-C94C-8B39-E92F8414A798}">
      <dgm:prSet/>
      <dgm:spPr/>
      <dgm:t>
        <a:bodyPr/>
        <a:lstStyle/>
        <a:p>
          <a:pPr algn="r" rtl="1"/>
          <a:endParaRPr lang="en-GB" sz="2000"/>
        </a:p>
      </dgm:t>
    </dgm:pt>
    <dgm:pt modelId="{B1A7360D-8795-2F4E-ABEF-D0EA3753B07E}" type="sibTrans" cxnId="{B957A7DC-650B-C94C-8B39-E92F8414A798}">
      <dgm:prSet custT="1"/>
      <dgm:spPr/>
      <dgm:t>
        <a:bodyPr/>
        <a:lstStyle/>
        <a:p>
          <a:pPr algn="r" rtl="1"/>
          <a:endParaRPr lang="en-GB" sz="2000"/>
        </a:p>
      </dgm:t>
    </dgm:pt>
    <dgm:pt modelId="{2E7B7787-BF7C-304D-9F38-1C0AB771DD8B}">
      <dgm:prSet phldrT="[Text]" custT="1"/>
      <dgm:spPr/>
      <dgm:t>
        <a:bodyPr/>
        <a:lstStyle/>
        <a:p>
          <a:pPr algn="r" rtl="1">
            <a:buNone/>
          </a:pPr>
          <a:r>
            <a:rPr lang="en-GB" sz="2000" dirty="0"/>
            <a:t>– </a:t>
          </a:r>
          <a:r>
            <a:rPr lang="ar-SA" sz="2000" dirty="0"/>
            <a:t>تحليل الأداء الاتصالي</a:t>
          </a:r>
          <a:br>
            <a:rPr lang="en-GB" sz="2000" dirty="0"/>
          </a:br>
          <a:r>
            <a:rPr lang="en-GB" sz="2000" dirty="0"/>
            <a:t>– </a:t>
          </a:r>
          <a:r>
            <a:rPr lang="ar-SA" sz="2000" dirty="0"/>
            <a:t>استعادة الثقة والصورة الذهنية</a:t>
          </a:r>
          <a:br>
            <a:rPr lang="en-GB" sz="2000" dirty="0"/>
          </a:br>
          <a:r>
            <a:rPr lang="en-GB" sz="2000" dirty="0"/>
            <a:t>– </a:t>
          </a:r>
          <a:r>
            <a:rPr lang="ar-SA" sz="2000" dirty="0"/>
            <a:t>توثيق الدروس المستفادة</a:t>
          </a:r>
          <a:endParaRPr lang="en-GB" sz="2000" dirty="0"/>
        </a:p>
      </dgm:t>
    </dgm:pt>
    <dgm:pt modelId="{A334A644-A3B5-3D4E-B13B-652835867506}" type="parTrans" cxnId="{DFBF277E-6F99-6645-8F0A-BD13C832023D}">
      <dgm:prSet/>
      <dgm:spPr/>
      <dgm:t>
        <a:bodyPr/>
        <a:lstStyle/>
        <a:p>
          <a:pPr algn="r" rtl="1"/>
          <a:endParaRPr lang="en-GB" sz="2000"/>
        </a:p>
      </dgm:t>
    </dgm:pt>
    <dgm:pt modelId="{04281417-8E0B-7B4A-BAAD-04D840ADADFA}" type="sibTrans" cxnId="{DFBF277E-6F99-6645-8F0A-BD13C832023D}">
      <dgm:prSet/>
      <dgm:spPr/>
      <dgm:t>
        <a:bodyPr/>
        <a:lstStyle/>
        <a:p>
          <a:pPr algn="r" rtl="1"/>
          <a:endParaRPr lang="en-GB" sz="2000"/>
        </a:p>
      </dgm:t>
    </dgm:pt>
    <dgm:pt modelId="{AFCAA92F-12D8-0A4A-ACC8-FF01AF961E9E}" type="pres">
      <dgm:prSet presAssocID="{5B0BFAD2-A999-3B41-82A1-CDF4A6E3F1DA}" presName="Name0" presStyleCnt="0">
        <dgm:presLayoutVars>
          <dgm:orgChart val="1"/>
          <dgm:chPref val="1"/>
          <dgm:dir val="rev"/>
          <dgm:animOne val="branch"/>
          <dgm:animLvl val="lvl"/>
          <dgm:resizeHandles/>
        </dgm:presLayoutVars>
      </dgm:prSet>
      <dgm:spPr/>
    </dgm:pt>
    <dgm:pt modelId="{D5875982-6F3A-7344-9035-011A27A9B63B}" type="pres">
      <dgm:prSet presAssocID="{1752099A-5FA7-5B42-9954-CCC2DC540A73}" presName="hierRoot1" presStyleCnt="0">
        <dgm:presLayoutVars>
          <dgm:hierBranch val="init"/>
        </dgm:presLayoutVars>
      </dgm:prSet>
      <dgm:spPr/>
    </dgm:pt>
    <dgm:pt modelId="{351E7C0E-9E2B-E640-99C7-1AAC6F6DF49C}" type="pres">
      <dgm:prSet presAssocID="{1752099A-5FA7-5B42-9954-CCC2DC540A73}" presName="rootComposite1" presStyleCnt="0"/>
      <dgm:spPr/>
    </dgm:pt>
    <dgm:pt modelId="{3750624E-36BA-5149-AB7B-1238FDA9BCE3}" type="pres">
      <dgm:prSet presAssocID="{1752099A-5FA7-5B42-9954-CCC2DC540A73}" presName="rootText1" presStyleLbl="alignAcc1" presStyleIdx="0" presStyleCnt="0">
        <dgm:presLayoutVars>
          <dgm:chPref val="3"/>
        </dgm:presLayoutVars>
      </dgm:prSet>
      <dgm:spPr/>
    </dgm:pt>
    <dgm:pt modelId="{873B4564-842A-5746-BDEF-5CEC8AFCA91B}" type="pres">
      <dgm:prSet presAssocID="{1752099A-5FA7-5B42-9954-CCC2DC540A73}" presName="topArc1" presStyleLbl="parChTrans1D1" presStyleIdx="0" presStyleCnt="12"/>
      <dgm:spPr/>
    </dgm:pt>
    <dgm:pt modelId="{53E68E2E-2F1E-7A49-8ED6-CC4A50122E5F}" type="pres">
      <dgm:prSet presAssocID="{1752099A-5FA7-5B42-9954-CCC2DC540A73}" presName="bottomArc1" presStyleLbl="parChTrans1D1" presStyleIdx="1" presStyleCnt="12"/>
      <dgm:spPr/>
    </dgm:pt>
    <dgm:pt modelId="{D9E7ACC2-24C9-5547-9857-67B43E87D6C0}" type="pres">
      <dgm:prSet presAssocID="{1752099A-5FA7-5B42-9954-CCC2DC540A73}" presName="topConnNode1" presStyleLbl="node1" presStyleIdx="0" presStyleCnt="0"/>
      <dgm:spPr/>
    </dgm:pt>
    <dgm:pt modelId="{D21395BB-59C2-7B4F-B6C1-3C027DF8195A}" type="pres">
      <dgm:prSet presAssocID="{1752099A-5FA7-5B42-9954-CCC2DC540A73}" presName="hierChild2" presStyleCnt="0"/>
      <dgm:spPr/>
    </dgm:pt>
    <dgm:pt modelId="{8A24F5AE-54F4-5245-A873-B27EAB0481A0}" type="pres">
      <dgm:prSet presAssocID="{AF3F40A8-F199-A743-B561-4B35277591F2}" presName="Name28" presStyleLbl="parChTrans1D2" presStyleIdx="0" presStyleCnt="3"/>
      <dgm:spPr/>
    </dgm:pt>
    <dgm:pt modelId="{8A9C8DBC-2AC2-C14B-BE37-2095F863586D}" type="pres">
      <dgm:prSet presAssocID="{F0B52F86-83AF-D945-9E33-5773BE9861C5}" presName="hierRoot2" presStyleCnt="0">
        <dgm:presLayoutVars>
          <dgm:hierBranch val="init"/>
        </dgm:presLayoutVars>
      </dgm:prSet>
      <dgm:spPr/>
    </dgm:pt>
    <dgm:pt modelId="{B6DDCB49-2966-034B-95F9-1EF076355ED1}" type="pres">
      <dgm:prSet presAssocID="{F0B52F86-83AF-D945-9E33-5773BE9861C5}" presName="rootComposite2" presStyleCnt="0"/>
      <dgm:spPr/>
    </dgm:pt>
    <dgm:pt modelId="{69004306-663F-7548-9E94-B623680DC2E6}" type="pres">
      <dgm:prSet presAssocID="{F0B52F86-83AF-D945-9E33-5773BE9861C5}" presName="rootText2" presStyleLbl="alignAcc1" presStyleIdx="0" presStyleCnt="0">
        <dgm:presLayoutVars>
          <dgm:chPref val="3"/>
        </dgm:presLayoutVars>
      </dgm:prSet>
      <dgm:spPr/>
    </dgm:pt>
    <dgm:pt modelId="{CDA6D1EE-3DC3-8946-AA6F-A6CF2B16B30A}" type="pres">
      <dgm:prSet presAssocID="{F0B52F86-83AF-D945-9E33-5773BE9861C5}" presName="topArc2" presStyleLbl="parChTrans1D1" presStyleIdx="2" presStyleCnt="12"/>
      <dgm:spPr/>
    </dgm:pt>
    <dgm:pt modelId="{FDEA5639-1C68-7745-B8EE-CA00DE7333C4}" type="pres">
      <dgm:prSet presAssocID="{F0B52F86-83AF-D945-9E33-5773BE9861C5}" presName="bottomArc2" presStyleLbl="parChTrans1D1" presStyleIdx="3" presStyleCnt="12"/>
      <dgm:spPr/>
    </dgm:pt>
    <dgm:pt modelId="{E9E5145C-F44B-294E-A062-0134C474D692}" type="pres">
      <dgm:prSet presAssocID="{F0B52F86-83AF-D945-9E33-5773BE9861C5}" presName="topConnNode2" presStyleLbl="node2" presStyleIdx="0" presStyleCnt="0"/>
      <dgm:spPr/>
    </dgm:pt>
    <dgm:pt modelId="{DAC0E3D0-ED55-7648-AFE4-39ABD2596AA8}" type="pres">
      <dgm:prSet presAssocID="{F0B52F86-83AF-D945-9E33-5773BE9861C5}" presName="hierChild4" presStyleCnt="0"/>
      <dgm:spPr/>
    </dgm:pt>
    <dgm:pt modelId="{271380D6-3516-6A41-BA3F-03489C7870F4}" type="pres">
      <dgm:prSet presAssocID="{F0B52F86-83AF-D945-9E33-5773BE9861C5}" presName="hierChild5" presStyleCnt="0"/>
      <dgm:spPr/>
    </dgm:pt>
    <dgm:pt modelId="{A46F78D9-1353-1C42-9B30-5C646837994F}" type="pres">
      <dgm:prSet presAssocID="{1752099A-5FA7-5B42-9954-CCC2DC540A73}" presName="hierChild3" presStyleCnt="0"/>
      <dgm:spPr/>
    </dgm:pt>
    <dgm:pt modelId="{C4E2021C-D74B-AE4C-8634-5767FBD3F554}" type="pres">
      <dgm:prSet presAssocID="{33175CCB-1C8B-1C44-8A2A-276D69ED11D2}" presName="hierRoot1" presStyleCnt="0">
        <dgm:presLayoutVars>
          <dgm:hierBranch val="init"/>
        </dgm:presLayoutVars>
      </dgm:prSet>
      <dgm:spPr/>
    </dgm:pt>
    <dgm:pt modelId="{41FB74E3-90C1-E54C-B322-6C24628D8626}" type="pres">
      <dgm:prSet presAssocID="{33175CCB-1C8B-1C44-8A2A-276D69ED11D2}" presName="rootComposite1" presStyleCnt="0"/>
      <dgm:spPr/>
    </dgm:pt>
    <dgm:pt modelId="{7B372627-C53D-0741-9BF9-F16A8EF22056}" type="pres">
      <dgm:prSet presAssocID="{33175CCB-1C8B-1C44-8A2A-276D69ED11D2}" presName="rootText1" presStyleLbl="alignAcc1" presStyleIdx="0" presStyleCnt="0">
        <dgm:presLayoutVars>
          <dgm:chPref val="3"/>
        </dgm:presLayoutVars>
      </dgm:prSet>
      <dgm:spPr/>
    </dgm:pt>
    <dgm:pt modelId="{FD6AE339-C0F4-7C4A-A11D-991E209B5C7E}" type="pres">
      <dgm:prSet presAssocID="{33175CCB-1C8B-1C44-8A2A-276D69ED11D2}" presName="topArc1" presStyleLbl="parChTrans1D1" presStyleIdx="4" presStyleCnt="12"/>
      <dgm:spPr/>
    </dgm:pt>
    <dgm:pt modelId="{3F2E99E2-3F37-154A-BC6B-CA98B939FFDC}" type="pres">
      <dgm:prSet presAssocID="{33175CCB-1C8B-1C44-8A2A-276D69ED11D2}" presName="bottomArc1" presStyleLbl="parChTrans1D1" presStyleIdx="5" presStyleCnt="12"/>
      <dgm:spPr/>
    </dgm:pt>
    <dgm:pt modelId="{932D4352-7315-5247-A3CC-3F3E3D700162}" type="pres">
      <dgm:prSet presAssocID="{33175CCB-1C8B-1C44-8A2A-276D69ED11D2}" presName="topConnNode1" presStyleLbl="node1" presStyleIdx="0" presStyleCnt="0"/>
      <dgm:spPr/>
    </dgm:pt>
    <dgm:pt modelId="{DF7EEFCE-C97F-9E41-B9DA-5209A08F791C}" type="pres">
      <dgm:prSet presAssocID="{33175CCB-1C8B-1C44-8A2A-276D69ED11D2}" presName="hierChild2" presStyleCnt="0"/>
      <dgm:spPr/>
    </dgm:pt>
    <dgm:pt modelId="{4E62541D-7761-8C44-8AFA-9F1B7A73136D}" type="pres">
      <dgm:prSet presAssocID="{FD4FE526-268F-0640-B0A0-18A1ACB0B79D}" presName="Name28" presStyleLbl="parChTrans1D2" presStyleIdx="1" presStyleCnt="3"/>
      <dgm:spPr/>
    </dgm:pt>
    <dgm:pt modelId="{5165FCE9-E5A5-0F46-B5FC-C1CDCC4C351E}" type="pres">
      <dgm:prSet presAssocID="{8196662A-287F-234F-A077-9224702B5B77}" presName="hierRoot2" presStyleCnt="0">
        <dgm:presLayoutVars>
          <dgm:hierBranch val="init"/>
        </dgm:presLayoutVars>
      </dgm:prSet>
      <dgm:spPr/>
    </dgm:pt>
    <dgm:pt modelId="{EF307B19-B6DC-C240-A4EC-6FEAFFE70596}" type="pres">
      <dgm:prSet presAssocID="{8196662A-287F-234F-A077-9224702B5B77}" presName="rootComposite2" presStyleCnt="0"/>
      <dgm:spPr/>
    </dgm:pt>
    <dgm:pt modelId="{B62186A1-FCA3-764D-A86A-16E68128FE0C}" type="pres">
      <dgm:prSet presAssocID="{8196662A-287F-234F-A077-9224702B5B77}" presName="rootText2" presStyleLbl="alignAcc1" presStyleIdx="0" presStyleCnt="0">
        <dgm:presLayoutVars>
          <dgm:chPref val="3"/>
        </dgm:presLayoutVars>
      </dgm:prSet>
      <dgm:spPr/>
    </dgm:pt>
    <dgm:pt modelId="{EDAABDF2-8F20-834A-9848-61D087341104}" type="pres">
      <dgm:prSet presAssocID="{8196662A-287F-234F-A077-9224702B5B77}" presName="topArc2" presStyleLbl="parChTrans1D1" presStyleIdx="6" presStyleCnt="12"/>
      <dgm:spPr/>
    </dgm:pt>
    <dgm:pt modelId="{953C855F-982C-7F42-8DF4-95298E7A311E}" type="pres">
      <dgm:prSet presAssocID="{8196662A-287F-234F-A077-9224702B5B77}" presName="bottomArc2" presStyleLbl="parChTrans1D1" presStyleIdx="7" presStyleCnt="12"/>
      <dgm:spPr/>
    </dgm:pt>
    <dgm:pt modelId="{909231E6-E013-674B-9EE9-2CBC9FD79E59}" type="pres">
      <dgm:prSet presAssocID="{8196662A-287F-234F-A077-9224702B5B77}" presName="topConnNode2" presStyleLbl="node2" presStyleIdx="0" presStyleCnt="0"/>
      <dgm:spPr/>
    </dgm:pt>
    <dgm:pt modelId="{E041FA42-E815-2D4E-9BAF-6D0B76D16FFD}" type="pres">
      <dgm:prSet presAssocID="{8196662A-287F-234F-A077-9224702B5B77}" presName="hierChild4" presStyleCnt="0"/>
      <dgm:spPr/>
    </dgm:pt>
    <dgm:pt modelId="{D322C5DC-289C-814F-AD45-A243F782A8C2}" type="pres">
      <dgm:prSet presAssocID="{8196662A-287F-234F-A077-9224702B5B77}" presName="hierChild5" presStyleCnt="0"/>
      <dgm:spPr/>
    </dgm:pt>
    <dgm:pt modelId="{71A0333C-7BC4-7241-9757-8801CF9877A6}" type="pres">
      <dgm:prSet presAssocID="{33175CCB-1C8B-1C44-8A2A-276D69ED11D2}" presName="hierChild3" presStyleCnt="0"/>
      <dgm:spPr/>
    </dgm:pt>
    <dgm:pt modelId="{3E2E4698-0F1F-C441-A739-3F2959307D7D}" type="pres">
      <dgm:prSet presAssocID="{00BA3E18-A5E2-9140-B854-8729D59638C7}" presName="hierRoot1" presStyleCnt="0">
        <dgm:presLayoutVars>
          <dgm:hierBranch val="init"/>
        </dgm:presLayoutVars>
      </dgm:prSet>
      <dgm:spPr/>
    </dgm:pt>
    <dgm:pt modelId="{0FF0AF98-DF09-674B-BE07-582A65EFAFED}" type="pres">
      <dgm:prSet presAssocID="{00BA3E18-A5E2-9140-B854-8729D59638C7}" presName="rootComposite1" presStyleCnt="0"/>
      <dgm:spPr/>
    </dgm:pt>
    <dgm:pt modelId="{0C36DA55-D9DF-4F48-B388-149A92B41465}" type="pres">
      <dgm:prSet presAssocID="{00BA3E18-A5E2-9140-B854-8729D59638C7}" presName="rootText1" presStyleLbl="alignAcc1" presStyleIdx="0" presStyleCnt="0">
        <dgm:presLayoutVars>
          <dgm:chPref val="3"/>
        </dgm:presLayoutVars>
      </dgm:prSet>
      <dgm:spPr/>
    </dgm:pt>
    <dgm:pt modelId="{3D3941D4-973B-8E4F-8C8E-4673A9579BF1}" type="pres">
      <dgm:prSet presAssocID="{00BA3E18-A5E2-9140-B854-8729D59638C7}" presName="topArc1" presStyleLbl="parChTrans1D1" presStyleIdx="8" presStyleCnt="12"/>
      <dgm:spPr/>
    </dgm:pt>
    <dgm:pt modelId="{71193B7F-B159-D347-84B1-A2250C6B7016}" type="pres">
      <dgm:prSet presAssocID="{00BA3E18-A5E2-9140-B854-8729D59638C7}" presName="bottomArc1" presStyleLbl="parChTrans1D1" presStyleIdx="9" presStyleCnt="12"/>
      <dgm:spPr/>
    </dgm:pt>
    <dgm:pt modelId="{7D7AB4D9-24C4-B247-A0BE-E64D1FBCD7F8}" type="pres">
      <dgm:prSet presAssocID="{00BA3E18-A5E2-9140-B854-8729D59638C7}" presName="topConnNode1" presStyleLbl="node1" presStyleIdx="0" presStyleCnt="0"/>
      <dgm:spPr/>
    </dgm:pt>
    <dgm:pt modelId="{92E53181-7498-4845-9F3A-DD18BB2A46E1}" type="pres">
      <dgm:prSet presAssocID="{00BA3E18-A5E2-9140-B854-8729D59638C7}" presName="hierChild2" presStyleCnt="0"/>
      <dgm:spPr/>
    </dgm:pt>
    <dgm:pt modelId="{A893F0B3-540C-494C-B063-DE80453C115C}" type="pres">
      <dgm:prSet presAssocID="{A334A644-A3B5-3D4E-B13B-652835867506}" presName="Name28" presStyleLbl="parChTrans1D2" presStyleIdx="2" presStyleCnt="3"/>
      <dgm:spPr/>
    </dgm:pt>
    <dgm:pt modelId="{9BFBA142-0CF9-304F-A587-F7C12D01F220}" type="pres">
      <dgm:prSet presAssocID="{2E7B7787-BF7C-304D-9F38-1C0AB771DD8B}" presName="hierRoot2" presStyleCnt="0">
        <dgm:presLayoutVars>
          <dgm:hierBranch val="init"/>
        </dgm:presLayoutVars>
      </dgm:prSet>
      <dgm:spPr/>
    </dgm:pt>
    <dgm:pt modelId="{AD233B92-8195-274E-A250-255052289CDB}" type="pres">
      <dgm:prSet presAssocID="{2E7B7787-BF7C-304D-9F38-1C0AB771DD8B}" presName="rootComposite2" presStyleCnt="0"/>
      <dgm:spPr/>
    </dgm:pt>
    <dgm:pt modelId="{7CABC0F1-6150-3344-9EDB-A87CFEC6695F}" type="pres">
      <dgm:prSet presAssocID="{2E7B7787-BF7C-304D-9F38-1C0AB771DD8B}" presName="rootText2" presStyleLbl="alignAcc1" presStyleIdx="0" presStyleCnt="0">
        <dgm:presLayoutVars>
          <dgm:chPref val="3"/>
        </dgm:presLayoutVars>
      </dgm:prSet>
      <dgm:spPr/>
    </dgm:pt>
    <dgm:pt modelId="{C9D8E5A0-95EE-B845-8153-FA1B3AA4A95D}" type="pres">
      <dgm:prSet presAssocID="{2E7B7787-BF7C-304D-9F38-1C0AB771DD8B}" presName="topArc2" presStyleLbl="parChTrans1D1" presStyleIdx="10" presStyleCnt="12"/>
      <dgm:spPr/>
    </dgm:pt>
    <dgm:pt modelId="{0AA8F12A-A94E-8745-BD0A-BD5738D4F20D}" type="pres">
      <dgm:prSet presAssocID="{2E7B7787-BF7C-304D-9F38-1C0AB771DD8B}" presName="bottomArc2" presStyleLbl="parChTrans1D1" presStyleIdx="11" presStyleCnt="12"/>
      <dgm:spPr/>
    </dgm:pt>
    <dgm:pt modelId="{468D9A89-8B19-E848-A994-FAA9BC2DF516}" type="pres">
      <dgm:prSet presAssocID="{2E7B7787-BF7C-304D-9F38-1C0AB771DD8B}" presName="topConnNode2" presStyleLbl="node2" presStyleIdx="0" presStyleCnt="0"/>
      <dgm:spPr/>
    </dgm:pt>
    <dgm:pt modelId="{A53F95D0-2F82-184F-A095-A01C4D4C59B4}" type="pres">
      <dgm:prSet presAssocID="{2E7B7787-BF7C-304D-9F38-1C0AB771DD8B}" presName="hierChild4" presStyleCnt="0"/>
      <dgm:spPr/>
    </dgm:pt>
    <dgm:pt modelId="{7CABF72F-4331-E047-93BD-C911510A095E}" type="pres">
      <dgm:prSet presAssocID="{2E7B7787-BF7C-304D-9F38-1C0AB771DD8B}" presName="hierChild5" presStyleCnt="0"/>
      <dgm:spPr/>
    </dgm:pt>
    <dgm:pt modelId="{67D05483-A2BA-9744-BBCC-0AA97D00F377}" type="pres">
      <dgm:prSet presAssocID="{00BA3E18-A5E2-9140-B854-8729D59638C7}" presName="hierChild3" presStyleCnt="0"/>
      <dgm:spPr/>
    </dgm:pt>
  </dgm:ptLst>
  <dgm:cxnLst>
    <dgm:cxn modelId="{828A4C03-E732-D745-8DAA-988C980C0365}" srcId="{33175CCB-1C8B-1C44-8A2A-276D69ED11D2}" destId="{8196662A-287F-234F-A077-9224702B5B77}" srcOrd="0" destOrd="0" parTransId="{FD4FE526-268F-0640-B0A0-18A1ACB0B79D}" sibTransId="{49A876DD-27C1-1B4F-8F51-F0CA54132F9D}"/>
    <dgm:cxn modelId="{3ACFE203-16AE-4B46-B4B9-ADE88A1E5AF6}" type="presOf" srcId="{F0B52F86-83AF-D945-9E33-5773BE9861C5}" destId="{E9E5145C-F44B-294E-A062-0134C474D692}" srcOrd="1" destOrd="0" presId="urn:microsoft.com/office/officeart/2008/layout/HalfCircleOrganizationChart"/>
    <dgm:cxn modelId="{07B15E05-2FF4-E643-B364-D665402886B5}" type="presOf" srcId="{2E7B7787-BF7C-304D-9F38-1C0AB771DD8B}" destId="{7CABC0F1-6150-3344-9EDB-A87CFEC6695F}" srcOrd="0" destOrd="0" presId="urn:microsoft.com/office/officeart/2008/layout/HalfCircleOrganizationChart"/>
    <dgm:cxn modelId="{12D77220-D37D-324D-ADE1-A8F3C7EA1534}" type="presOf" srcId="{F0B52F86-83AF-D945-9E33-5773BE9861C5}" destId="{69004306-663F-7548-9E94-B623680DC2E6}" srcOrd="0" destOrd="0" presId="urn:microsoft.com/office/officeart/2008/layout/HalfCircleOrganizationChart"/>
    <dgm:cxn modelId="{7B661025-FFD6-8F4D-8DEC-6E9BF7F5A401}" type="presOf" srcId="{33175CCB-1C8B-1C44-8A2A-276D69ED11D2}" destId="{7B372627-C53D-0741-9BF9-F16A8EF22056}" srcOrd="0" destOrd="0" presId="urn:microsoft.com/office/officeart/2008/layout/HalfCircleOrganizationChart"/>
    <dgm:cxn modelId="{1C4DED28-B01C-CA4F-BC09-4E7D39CB5099}" type="presOf" srcId="{00BA3E18-A5E2-9140-B854-8729D59638C7}" destId="{0C36DA55-D9DF-4F48-B388-149A92B41465}" srcOrd="0" destOrd="0" presId="urn:microsoft.com/office/officeart/2008/layout/HalfCircleOrganizationChart"/>
    <dgm:cxn modelId="{31E6232C-9941-DC43-8984-FF26706E08EB}" type="presOf" srcId="{A334A644-A3B5-3D4E-B13B-652835867506}" destId="{A893F0B3-540C-494C-B063-DE80453C115C}" srcOrd="0" destOrd="0" presId="urn:microsoft.com/office/officeart/2008/layout/HalfCircleOrganizationChart"/>
    <dgm:cxn modelId="{31B6802F-F342-0A4B-9C62-1C982F58B715}" type="presOf" srcId="{00BA3E18-A5E2-9140-B854-8729D59638C7}" destId="{7D7AB4D9-24C4-B247-A0BE-E64D1FBCD7F8}" srcOrd="1" destOrd="0" presId="urn:microsoft.com/office/officeart/2008/layout/HalfCircleOrganizationChart"/>
    <dgm:cxn modelId="{BC5B4535-F079-9A45-B0B4-5BD6820D554A}" type="presOf" srcId="{33175CCB-1C8B-1C44-8A2A-276D69ED11D2}" destId="{932D4352-7315-5247-A3CC-3F3E3D700162}" srcOrd="1" destOrd="0" presId="urn:microsoft.com/office/officeart/2008/layout/HalfCircleOrganizationChart"/>
    <dgm:cxn modelId="{6887E538-F8C9-1544-9DCA-C3829E4AACAA}" type="presOf" srcId="{1752099A-5FA7-5B42-9954-CCC2DC540A73}" destId="{D9E7ACC2-24C9-5547-9857-67B43E87D6C0}" srcOrd="1" destOrd="0" presId="urn:microsoft.com/office/officeart/2008/layout/HalfCircleOrganizationChart"/>
    <dgm:cxn modelId="{0C615056-D3DF-3A4A-8F75-FC60F417A5BB}" type="presOf" srcId="{8196662A-287F-234F-A077-9224702B5B77}" destId="{909231E6-E013-674B-9EE9-2CBC9FD79E59}" srcOrd="1" destOrd="0" presId="urn:microsoft.com/office/officeart/2008/layout/HalfCircleOrganizationChart"/>
    <dgm:cxn modelId="{582D2C57-E965-5449-A37A-5D6E240B338D}" srcId="{5B0BFAD2-A999-3B41-82A1-CDF4A6E3F1DA}" destId="{33175CCB-1C8B-1C44-8A2A-276D69ED11D2}" srcOrd="1" destOrd="0" parTransId="{B08A0E9C-9296-1743-94E3-855E41A5EBC1}" sibTransId="{46CD5F3F-16F8-1443-AC0A-CECBDA2B0AE3}"/>
    <dgm:cxn modelId="{3C4EB57C-76E3-9B46-AD07-15BF513EEA00}" type="presOf" srcId="{FD4FE526-268F-0640-B0A0-18A1ACB0B79D}" destId="{4E62541D-7761-8C44-8AFA-9F1B7A73136D}" srcOrd="0" destOrd="0" presId="urn:microsoft.com/office/officeart/2008/layout/HalfCircleOrganizationChart"/>
    <dgm:cxn modelId="{DFBF277E-6F99-6645-8F0A-BD13C832023D}" srcId="{00BA3E18-A5E2-9140-B854-8729D59638C7}" destId="{2E7B7787-BF7C-304D-9F38-1C0AB771DD8B}" srcOrd="0" destOrd="0" parTransId="{A334A644-A3B5-3D4E-B13B-652835867506}" sibTransId="{04281417-8E0B-7B4A-BAAD-04D840ADADFA}"/>
    <dgm:cxn modelId="{E354B17F-B962-394D-9DDC-3F5E795B2C7F}" type="presOf" srcId="{5B0BFAD2-A999-3B41-82A1-CDF4A6E3F1DA}" destId="{AFCAA92F-12D8-0A4A-ACC8-FF01AF961E9E}" srcOrd="0" destOrd="0" presId="urn:microsoft.com/office/officeart/2008/layout/HalfCircleOrganizationChart"/>
    <dgm:cxn modelId="{1BB45791-8513-C349-BF81-79C864BC5453}" type="presOf" srcId="{8196662A-287F-234F-A077-9224702B5B77}" destId="{B62186A1-FCA3-764D-A86A-16E68128FE0C}" srcOrd="0" destOrd="0" presId="urn:microsoft.com/office/officeart/2008/layout/HalfCircleOrganizationChart"/>
    <dgm:cxn modelId="{32E6A391-DF8E-FC4A-A977-034CE6798353}" srcId="{5B0BFAD2-A999-3B41-82A1-CDF4A6E3F1DA}" destId="{1752099A-5FA7-5B42-9954-CCC2DC540A73}" srcOrd="0" destOrd="0" parTransId="{CC389160-5C04-7C47-84BB-6A6ECC6FDC27}" sibTransId="{D82E5EC9-D48F-7543-B907-FBA1F99EA9C6}"/>
    <dgm:cxn modelId="{177545A6-CD60-3140-AB29-31D66EE146BE}" type="presOf" srcId="{2E7B7787-BF7C-304D-9F38-1C0AB771DD8B}" destId="{468D9A89-8B19-E848-A994-FAA9BC2DF516}" srcOrd="1" destOrd="0" presId="urn:microsoft.com/office/officeart/2008/layout/HalfCircleOrganizationChart"/>
    <dgm:cxn modelId="{C82A3BB6-F91C-1241-B188-B5E3621A2BB6}" type="presOf" srcId="{AF3F40A8-F199-A743-B561-4B35277591F2}" destId="{8A24F5AE-54F4-5245-A873-B27EAB0481A0}" srcOrd="0" destOrd="0" presId="urn:microsoft.com/office/officeart/2008/layout/HalfCircleOrganizationChart"/>
    <dgm:cxn modelId="{BF174BC3-8114-EC4B-A61E-97D026D3E968}" srcId="{1752099A-5FA7-5B42-9954-CCC2DC540A73}" destId="{F0B52F86-83AF-D945-9E33-5773BE9861C5}" srcOrd="0" destOrd="0" parTransId="{AF3F40A8-F199-A743-B561-4B35277591F2}" sibTransId="{63B25EA5-4CAA-1644-A186-15A59E30F5A2}"/>
    <dgm:cxn modelId="{B957A7DC-650B-C94C-8B39-E92F8414A798}" srcId="{5B0BFAD2-A999-3B41-82A1-CDF4A6E3F1DA}" destId="{00BA3E18-A5E2-9140-B854-8729D59638C7}" srcOrd="2" destOrd="0" parTransId="{48001864-4104-1B4D-B203-28E8345F78A1}" sibTransId="{B1A7360D-8795-2F4E-ABEF-D0EA3753B07E}"/>
    <dgm:cxn modelId="{0D6AF7F3-32B2-DF4B-A152-17392E409067}" type="presOf" srcId="{1752099A-5FA7-5B42-9954-CCC2DC540A73}" destId="{3750624E-36BA-5149-AB7B-1238FDA9BCE3}" srcOrd="0" destOrd="0" presId="urn:microsoft.com/office/officeart/2008/layout/HalfCircleOrganizationChart"/>
    <dgm:cxn modelId="{B16B9FCC-AB5E-9A44-8E14-91A14C04ACD0}" type="presParOf" srcId="{AFCAA92F-12D8-0A4A-ACC8-FF01AF961E9E}" destId="{D5875982-6F3A-7344-9035-011A27A9B63B}" srcOrd="0" destOrd="0" presId="urn:microsoft.com/office/officeart/2008/layout/HalfCircleOrganizationChart"/>
    <dgm:cxn modelId="{FCB27AF4-A7AB-F448-A92A-19455436B162}" type="presParOf" srcId="{D5875982-6F3A-7344-9035-011A27A9B63B}" destId="{351E7C0E-9E2B-E640-99C7-1AAC6F6DF49C}" srcOrd="0" destOrd="0" presId="urn:microsoft.com/office/officeart/2008/layout/HalfCircleOrganizationChart"/>
    <dgm:cxn modelId="{2A16C886-7081-D94F-8956-8E5D5106351A}" type="presParOf" srcId="{351E7C0E-9E2B-E640-99C7-1AAC6F6DF49C}" destId="{3750624E-36BA-5149-AB7B-1238FDA9BCE3}" srcOrd="0" destOrd="0" presId="urn:microsoft.com/office/officeart/2008/layout/HalfCircleOrganizationChart"/>
    <dgm:cxn modelId="{3F9DCA40-14BD-F24F-8ADC-7CDA16B25DA0}" type="presParOf" srcId="{351E7C0E-9E2B-E640-99C7-1AAC6F6DF49C}" destId="{873B4564-842A-5746-BDEF-5CEC8AFCA91B}" srcOrd="1" destOrd="0" presId="urn:microsoft.com/office/officeart/2008/layout/HalfCircleOrganizationChart"/>
    <dgm:cxn modelId="{7BA8FFD0-413A-E648-95FB-F75DCDC01952}" type="presParOf" srcId="{351E7C0E-9E2B-E640-99C7-1AAC6F6DF49C}" destId="{53E68E2E-2F1E-7A49-8ED6-CC4A50122E5F}" srcOrd="2" destOrd="0" presId="urn:microsoft.com/office/officeart/2008/layout/HalfCircleOrganizationChart"/>
    <dgm:cxn modelId="{12A757E5-CE6C-4F46-99D7-6C3334613213}" type="presParOf" srcId="{351E7C0E-9E2B-E640-99C7-1AAC6F6DF49C}" destId="{D9E7ACC2-24C9-5547-9857-67B43E87D6C0}" srcOrd="3" destOrd="0" presId="urn:microsoft.com/office/officeart/2008/layout/HalfCircleOrganizationChart"/>
    <dgm:cxn modelId="{0667A62C-ACDF-A44B-B438-EBB5E9DECC7B}" type="presParOf" srcId="{D5875982-6F3A-7344-9035-011A27A9B63B}" destId="{D21395BB-59C2-7B4F-B6C1-3C027DF8195A}" srcOrd="1" destOrd="0" presId="urn:microsoft.com/office/officeart/2008/layout/HalfCircleOrganizationChart"/>
    <dgm:cxn modelId="{2D636790-F1CB-534D-BC33-8A9FA0E8786B}" type="presParOf" srcId="{D21395BB-59C2-7B4F-B6C1-3C027DF8195A}" destId="{8A24F5AE-54F4-5245-A873-B27EAB0481A0}" srcOrd="0" destOrd="0" presId="urn:microsoft.com/office/officeart/2008/layout/HalfCircleOrganizationChart"/>
    <dgm:cxn modelId="{D7D89E7D-0580-7D4B-91B4-424DFF07622F}" type="presParOf" srcId="{D21395BB-59C2-7B4F-B6C1-3C027DF8195A}" destId="{8A9C8DBC-2AC2-C14B-BE37-2095F863586D}" srcOrd="1" destOrd="0" presId="urn:microsoft.com/office/officeart/2008/layout/HalfCircleOrganizationChart"/>
    <dgm:cxn modelId="{6D3B4C98-5532-6643-B920-6B8DD5B7D740}" type="presParOf" srcId="{8A9C8DBC-2AC2-C14B-BE37-2095F863586D}" destId="{B6DDCB49-2966-034B-95F9-1EF076355ED1}" srcOrd="0" destOrd="0" presId="urn:microsoft.com/office/officeart/2008/layout/HalfCircleOrganizationChart"/>
    <dgm:cxn modelId="{9AF6B286-0032-C140-A1F5-F5DC7AF1A488}" type="presParOf" srcId="{B6DDCB49-2966-034B-95F9-1EF076355ED1}" destId="{69004306-663F-7548-9E94-B623680DC2E6}" srcOrd="0" destOrd="0" presId="urn:microsoft.com/office/officeart/2008/layout/HalfCircleOrganizationChart"/>
    <dgm:cxn modelId="{6142E18F-7673-7C48-B87F-D823B8C31FB5}" type="presParOf" srcId="{B6DDCB49-2966-034B-95F9-1EF076355ED1}" destId="{CDA6D1EE-3DC3-8946-AA6F-A6CF2B16B30A}" srcOrd="1" destOrd="0" presId="urn:microsoft.com/office/officeart/2008/layout/HalfCircleOrganizationChart"/>
    <dgm:cxn modelId="{EAF3FD17-05A0-1C44-B8F5-BB20026AC16A}" type="presParOf" srcId="{B6DDCB49-2966-034B-95F9-1EF076355ED1}" destId="{FDEA5639-1C68-7745-B8EE-CA00DE7333C4}" srcOrd="2" destOrd="0" presId="urn:microsoft.com/office/officeart/2008/layout/HalfCircleOrganizationChart"/>
    <dgm:cxn modelId="{68DC4703-16D8-6147-9FFF-FBBF5D0EF4BD}" type="presParOf" srcId="{B6DDCB49-2966-034B-95F9-1EF076355ED1}" destId="{E9E5145C-F44B-294E-A062-0134C474D692}" srcOrd="3" destOrd="0" presId="urn:microsoft.com/office/officeart/2008/layout/HalfCircleOrganizationChart"/>
    <dgm:cxn modelId="{6A2A917B-9280-DA43-8034-D39EEE088300}" type="presParOf" srcId="{8A9C8DBC-2AC2-C14B-BE37-2095F863586D}" destId="{DAC0E3D0-ED55-7648-AFE4-39ABD2596AA8}" srcOrd="1" destOrd="0" presId="urn:microsoft.com/office/officeart/2008/layout/HalfCircleOrganizationChart"/>
    <dgm:cxn modelId="{83316C9B-09C0-F741-87CF-271AD60A231D}" type="presParOf" srcId="{8A9C8DBC-2AC2-C14B-BE37-2095F863586D}" destId="{271380D6-3516-6A41-BA3F-03489C7870F4}" srcOrd="2" destOrd="0" presId="urn:microsoft.com/office/officeart/2008/layout/HalfCircleOrganizationChart"/>
    <dgm:cxn modelId="{D1C4E09E-3A36-C140-B5EC-9711756D1947}" type="presParOf" srcId="{D5875982-6F3A-7344-9035-011A27A9B63B}" destId="{A46F78D9-1353-1C42-9B30-5C646837994F}" srcOrd="2" destOrd="0" presId="urn:microsoft.com/office/officeart/2008/layout/HalfCircleOrganizationChart"/>
    <dgm:cxn modelId="{3226D588-B912-E54D-9597-5F29A276CF58}" type="presParOf" srcId="{AFCAA92F-12D8-0A4A-ACC8-FF01AF961E9E}" destId="{C4E2021C-D74B-AE4C-8634-5767FBD3F554}" srcOrd="1" destOrd="0" presId="urn:microsoft.com/office/officeart/2008/layout/HalfCircleOrganizationChart"/>
    <dgm:cxn modelId="{06908294-5B71-9143-A572-1C21278BE220}" type="presParOf" srcId="{C4E2021C-D74B-AE4C-8634-5767FBD3F554}" destId="{41FB74E3-90C1-E54C-B322-6C24628D8626}" srcOrd="0" destOrd="0" presId="urn:microsoft.com/office/officeart/2008/layout/HalfCircleOrganizationChart"/>
    <dgm:cxn modelId="{90B66F10-B3EE-5F45-B6BC-645143BF90AA}" type="presParOf" srcId="{41FB74E3-90C1-E54C-B322-6C24628D8626}" destId="{7B372627-C53D-0741-9BF9-F16A8EF22056}" srcOrd="0" destOrd="0" presId="urn:microsoft.com/office/officeart/2008/layout/HalfCircleOrganizationChart"/>
    <dgm:cxn modelId="{EB979525-3D52-ED46-B1A8-AA77EC141396}" type="presParOf" srcId="{41FB74E3-90C1-E54C-B322-6C24628D8626}" destId="{FD6AE339-C0F4-7C4A-A11D-991E209B5C7E}" srcOrd="1" destOrd="0" presId="urn:microsoft.com/office/officeart/2008/layout/HalfCircleOrganizationChart"/>
    <dgm:cxn modelId="{82C9F771-7392-854A-AD72-EE2D4686068D}" type="presParOf" srcId="{41FB74E3-90C1-E54C-B322-6C24628D8626}" destId="{3F2E99E2-3F37-154A-BC6B-CA98B939FFDC}" srcOrd="2" destOrd="0" presId="urn:microsoft.com/office/officeart/2008/layout/HalfCircleOrganizationChart"/>
    <dgm:cxn modelId="{02CBE281-70C6-D24D-92A7-5FA8FB2D16AC}" type="presParOf" srcId="{41FB74E3-90C1-E54C-B322-6C24628D8626}" destId="{932D4352-7315-5247-A3CC-3F3E3D700162}" srcOrd="3" destOrd="0" presId="urn:microsoft.com/office/officeart/2008/layout/HalfCircleOrganizationChart"/>
    <dgm:cxn modelId="{60326F33-5927-3D48-9420-608D3D398B9E}" type="presParOf" srcId="{C4E2021C-D74B-AE4C-8634-5767FBD3F554}" destId="{DF7EEFCE-C97F-9E41-B9DA-5209A08F791C}" srcOrd="1" destOrd="0" presId="urn:microsoft.com/office/officeart/2008/layout/HalfCircleOrganizationChart"/>
    <dgm:cxn modelId="{02260C49-0118-BF4F-ACF2-1EB1D39AC11D}" type="presParOf" srcId="{DF7EEFCE-C97F-9E41-B9DA-5209A08F791C}" destId="{4E62541D-7761-8C44-8AFA-9F1B7A73136D}" srcOrd="0" destOrd="0" presId="urn:microsoft.com/office/officeart/2008/layout/HalfCircleOrganizationChart"/>
    <dgm:cxn modelId="{3C9AD0A2-2E17-D54B-B4D6-7A24A8E029D8}" type="presParOf" srcId="{DF7EEFCE-C97F-9E41-B9DA-5209A08F791C}" destId="{5165FCE9-E5A5-0F46-B5FC-C1CDCC4C351E}" srcOrd="1" destOrd="0" presId="urn:microsoft.com/office/officeart/2008/layout/HalfCircleOrganizationChart"/>
    <dgm:cxn modelId="{0B3CAC78-166A-194D-B659-FB126AB86E72}" type="presParOf" srcId="{5165FCE9-E5A5-0F46-B5FC-C1CDCC4C351E}" destId="{EF307B19-B6DC-C240-A4EC-6FEAFFE70596}" srcOrd="0" destOrd="0" presId="urn:microsoft.com/office/officeart/2008/layout/HalfCircleOrganizationChart"/>
    <dgm:cxn modelId="{EECB1D94-6316-3645-B68F-991346B713B9}" type="presParOf" srcId="{EF307B19-B6DC-C240-A4EC-6FEAFFE70596}" destId="{B62186A1-FCA3-764D-A86A-16E68128FE0C}" srcOrd="0" destOrd="0" presId="urn:microsoft.com/office/officeart/2008/layout/HalfCircleOrganizationChart"/>
    <dgm:cxn modelId="{403325DE-3E34-CC43-B582-20601F573B2B}" type="presParOf" srcId="{EF307B19-B6DC-C240-A4EC-6FEAFFE70596}" destId="{EDAABDF2-8F20-834A-9848-61D087341104}" srcOrd="1" destOrd="0" presId="urn:microsoft.com/office/officeart/2008/layout/HalfCircleOrganizationChart"/>
    <dgm:cxn modelId="{91D4D73A-EF07-B648-9FDA-FD490A0E8F71}" type="presParOf" srcId="{EF307B19-B6DC-C240-A4EC-6FEAFFE70596}" destId="{953C855F-982C-7F42-8DF4-95298E7A311E}" srcOrd="2" destOrd="0" presId="urn:microsoft.com/office/officeart/2008/layout/HalfCircleOrganizationChart"/>
    <dgm:cxn modelId="{511027F7-F70E-9047-8FFB-F4083306A623}" type="presParOf" srcId="{EF307B19-B6DC-C240-A4EC-6FEAFFE70596}" destId="{909231E6-E013-674B-9EE9-2CBC9FD79E59}" srcOrd="3" destOrd="0" presId="urn:microsoft.com/office/officeart/2008/layout/HalfCircleOrganizationChart"/>
    <dgm:cxn modelId="{1FD31746-FE54-1149-AD95-A46A50924CB1}" type="presParOf" srcId="{5165FCE9-E5A5-0F46-B5FC-C1CDCC4C351E}" destId="{E041FA42-E815-2D4E-9BAF-6D0B76D16FFD}" srcOrd="1" destOrd="0" presId="urn:microsoft.com/office/officeart/2008/layout/HalfCircleOrganizationChart"/>
    <dgm:cxn modelId="{D9346022-C18B-D346-B8E8-28528B706426}" type="presParOf" srcId="{5165FCE9-E5A5-0F46-B5FC-C1CDCC4C351E}" destId="{D322C5DC-289C-814F-AD45-A243F782A8C2}" srcOrd="2" destOrd="0" presId="urn:microsoft.com/office/officeart/2008/layout/HalfCircleOrganizationChart"/>
    <dgm:cxn modelId="{F26F09AC-9502-054F-9225-24CBCF0C38F2}" type="presParOf" srcId="{C4E2021C-D74B-AE4C-8634-5767FBD3F554}" destId="{71A0333C-7BC4-7241-9757-8801CF9877A6}" srcOrd="2" destOrd="0" presId="urn:microsoft.com/office/officeart/2008/layout/HalfCircleOrganizationChart"/>
    <dgm:cxn modelId="{7C5BE6C6-6286-2B4A-9823-14DAF8CD8E17}" type="presParOf" srcId="{AFCAA92F-12D8-0A4A-ACC8-FF01AF961E9E}" destId="{3E2E4698-0F1F-C441-A739-3F2959307D7D}" srcOrd="2" destOrd="0" presId="urn:microsoft.com/office/officeart/2008/layout/HalfCircleOrganizationChart"/>
    <dgm:cxn modelId="{4ABE4F80-271F-B649-994D-B6CED5F4507A}" type="presParOf" srcId="{3E2E4698-0F1F-C441-A739-3F2959307D7D}" destId="{0FF0AF98-DF09-674B-BE07-582A65EFAFED}" srcOrd="0" destOrd="0" presId="urn:microsoft.com/office/officeart/2008/layout/HalfCircleOrganizationChart"/>
    <dgm:cxn modelId="{3E169643-9E3B-D44B-8F8B-33FDE8A4C272}" type="presParOf" srcId="{0FF0AF98-DF09-674B-BE07-582A65EFAFED}" destId="{0C36DA55-D9DF-4F48-B388-149A92B41465}" srcOrd="0" destOrd="0" presId="urn:microsoft.com/office/officeart/2008/layout/HalfCircleOrganizationChart"/>
    <dgm:cxn modelId="{0B497A24-8AB5-F946-B3A6-B1F72AB98D43}" type="presParOf" srcId="{0FF0AF98-DF09-674B-BE07-582A65EFAFED}" destId="{3D3941D4-973B-8E4F-8C8E-4673A9579BF1}" srcOrd="1" destOrd="0" presId="urn:microsoft.com/office/officeart/2008/layout/HalfCircleOrganizationChart"/>
    <dgm:cxn modelId="{B6251C41-EC60-AE47-B998-ECC15D8849FC}" type="presParOf" srcId="{0FF0AF98-DF09-674B-BE07-582A65EFAFED}" destId="{71193B7F-B159-D347-84B1-A2250C6B7016}" srcOrd="2" destOrd="0" presId="urn:microsoft.com/office/officeart/2008/layout/HalfCircleOrganizationChart"/>
    <dgm:cxn modelId="{A95F3C11-B31A-0B45-A304-8F3A67A08141}" type="presParOf" srcId="{0FF0AF98-DF09-674B-BE07-582A65EFAFED}" destId="{7D7AB4D9-24C4-B247-A0BE-E64D1FBCD7F8}" srcOrd="3" destOrd="0" presId="urn:microsoft.com/office/officeart/2008/layout/HalfCircleOrganizationChart"/>
    <dgm:cxn modelId="{63DF16AD-28FD-BA42-A7E8-E1B6E6F20917}" type="presParOf" srcId="{3E2E4698-0F1F-C441-A739-3F2959307D7D}" destId="{92E53181-7498-4845-9F3A-DD18BB2A46E1}" srcOrd="1" destOrd="0" presId="urn:microsoft.com/office/officeart/2008/layout/HalfCircleOrganizationChart"/>
    <dgm:cxn modelId="{605AC095-D23F-2E48-A02E-CC03E89BBEC7}" type="presParOf" srcId="{92E53181-7498-4845-9F3A-DD18BB2A46E1}" destId="{A893F0B3-540C-494C-B063-DE80453C115C}" srcOrd="0" destOrd="0" presId="urn:microsoft.com/office/officeart/2008/layout/HalfCircleOrganizationChart"/>
    <dgm:cxn modelId="{50251188-9E49-394C-9B56-298AD594D686}" type="presParOf" srcId="{92E53181-7498-4845-9F3A-DD18BB2A46E1}" destId="{9BFBA142-0CF9-304F-A587-F7C12D01F220}" srcOrd="1" destOrd="0" presId="urn:microsoft.com/office/officeart/2008/layout/HalfCircleOrganizationChart"/>
    <dgm:cxn modelId="{11C53818-0A75-D54B-B960-0F3DE900A026}" type="presParOf" srcId="{9BFBA142-0CF9-304F-A587-F7C12D01F220}" destId="{AD233B92-8195-274E-A250-255052289CDB}" srcOrd="0" destOrd="0" presId="urn:microsoft.com/office/officeart/2008/layout/HalfCircleOrganizationChart"/>
    <dgm:cxn modelId="{59B40F9A-34A6-874C-9C66-2E64BB884C27}" type="presParOf" srcId="{AD233B92-8195-274E-A250-255052289CDB}" destId="{7CABC0F1-6150-3344-9EDB-A87CFEC6695F}" srcOrd="0" destOrd="0" presId="urn:microsoft.com/office/officeart/2008/layout/HalfCircleOrganizationChart"/>
    <dgm:cxn modelId="{BDFCA98A-1AEF-EE47-B333-C92D14CDFDBB}" type="presParOf" srcId="{AD233B92-8195-274E-A250-255052289CDB}" destId="{C9D8E5A0-95EE-B845-8153-FA1B3AA4A95D}" srcOrd="1" destOrd="0" presId="urn:microsoft.com/office/officeart/2008/layout/HalfCircleOrganizationChart"/>
    <dgm:cxn modelId="{0E74EF72-A537-FA49-B7E5-CD569FE0EDE5}" type="presParOf" srcId="{AD233B92-8195-274E-A250-255052289CDB}" destId="{0AA8F12A-A94E-8745-BD0A-BD5738D4F20D}" srcOrd="2" destOrd="0" presId="urn:microsoft.com/office/officeart/2008/layout/HalfCircleOrganizationChart"/>
    <dgm:cxn modelId="{0D12E3C2-3E02-0444-AED4-948093F168C4}" type="presParOf" srcId="{AD233B92-8195-274E-A250-255052289CDB}" destId="{468D9A89-8B19-E848-A994-FAA9BC2DF516}" srcOrd="3" destOrd="0" presId="urn:microsoft.com/office/officeart/2008/layout/HalfCircleOrganizationChart"/>
    <dgm:cxn modelId="{5608C5A6-2130-3840-90A2-E2E7B7237202}" type="presParOf" srcId="{9BFBA142-0CF9-304F-A587-F7C12D01F220}" destId="{A53F95D0-2F82-184F-A095-A01C4D4C59B4}" srcOrd="1" destOrd="0" presId="urn:microsoft.com/office/officeart/2008/layout/HalfCircleOrganizationChart"/>
    <dgm:cxn modelId="{22658486-FE53-C34A-BB19-949BDE352CE7}" type="presParOf" srcId="{9BFBA142-0CF9-304F-A587-F7C12D01F220}" destId="{7CABF72F-4331-E047-93BD-C911510A095E}" srcOrd="2" destOrd="0" presId="urn:microsoft.com/office/officeart/2008/layout/HalfCircleOrganizationChart"/>
    <dgm:cxn modelId="{5AE6C4C7-56BD-DC42-8464-1C86EAD046B1}" type="presParOf" srcId="{3E2E4698-0F1F-C441-A739-3F2959307D7D}" destId="{67D05483-A2BA-9744-BBCC-0AA97D00F377}" srcOrd="2" destOrd="0" presId="urn:microsoft.com/office/officeart/2008/layout/HalfCircleOrganizationChar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D09AEF8-F502-8F47-BA6A-B0FFAEB3008F}" type="doc">
      <dgm:prSet loTypeId="urn:microsoft.com/office/officeart/2005/8/layout/process4" loCatId="" qsTypeId="urn:microsoft.com/office/officeart/2005/8/quickstyle/3d4" qsCatId="3D" csTypeId="urn:microsoft.com/office/officeart/2005/8/colors/accent1_2" csCatId="accent1" phldr="1"/>
      <dgm:spPr/>
      <dgm:t>
        <a:bodyPr/>
        <a:lstStyle/>
        <a:p>
          <a:endParaRPr lang="en-GB"/>
        </a:p>
      </dgm:t>
    </dgm:pt>
    <dgm:pt modelId="{4A11EF4C-C086-E642-9BB3-7F06E5C1290B}">
      <dgm:prSet phldrT="[Text]" custT="1"/>
      <dgm:spPr/>
      <dgm:t>
        <a:bodyPr/>
        <a:lstStyle/>
        <a:p>
          <a:pPr rtl="1">
            <a:buFont typeface="Arial" panose="020B0604020202020204" pitchFamily="34" charset="0"/>
            <a:buChar char="•"/>
          </a:pPr>
          <a:r>
            <a:rPr lang="ar-SA" sz="2400" b="1" dirty="0"/>
            <a:t>١- القنوات المختلفة = جمهور مختلف</a:t>
          </a:r>
          <a:endParaRPr lang="en-GB" sz="2400" dirty="0"/>
        </a:p>
      </dgm:t>
    </dgm:pt>
    <dgm:pt modelId="{2EE1A629-E634-6749-B074-DE4C8D7A1E17}" type="parTrans" cxnId="{428C0229-B121-8D4A-BE4C-3453E52B6038}">
      <dgm:prSet/>
      <dgm:spPr/>
      <dgm:t>
        <a:bodyPr/>
        <a:lstStyle/>
        <a:p>
          <a:endParaRPr lang="en-GB" sz="2400"/>
        </a:p>
      </dgm:t>
    </dgm:pt>
    <dgm:pt modelId="{41E91CD4-8D46-734A-9F81-98BE45E9A506}" type="sibTrans" cxnId="{428C0229-B121-8D4A-BE4C-3453E52B6038}">
      <dgm:prSet/>
      <dgm:spPr/>
      <dgm:t>
        <a:bodyPr/>
        <a:lstStyle/>
        <a:p>
          <a:endParaRPr lang="en-GB" sz="2400"/>
        </a:p>
      </dgm:t>
    </dgm:pt>
    <dgm:pt modelId="{C88ED262-17EB-A64F-8186-B36DDD55690A}">
      <dgm:prSet phldrT="[Text]" custT="1"/>
      <dgm:spPr/>
      <dgm:t>
        <a:bodyPr/>
        <a:lstStyle/>
        <a:p>
          <a:pPr rtl="1"/>
          <a:r>
            <a:rPr lang="ar-SA" sz="2400" dirty="0"/>
            <a:t>البيان الصحفي ≠ منشور على فيسبوك ≠ مقابلة إعلامية</a:t>
          </a:r>
          <a:endParaRPr lang="en-GB" sz="2400" dirty="0"/>
        </a:p>
      </dgm:t>
    </dgm:pt>
    <dgm:pt modelId="{0C3FAF49-7E15-F346-B5F7-74FAF3B60F5B}" type="parTrans" cxnId="{43EFD8D8-E21D-7542-A2F0-C207E7227114}">
      <dgm:prSet/>
      <dgm:spPr/>
      <dgm:t>
        <a:bodyPr/>
        <a:lstStyle/>
        <a:p>
          <a:endParaRPr lang="en-GB" sz="2400"/>
        </a:p>
      </dgm:t>
    </dgm:pt>
    <dgm:pt modelId="{31C0487C-6EEC-FA42-ABAB-6F58F293DC7D}" type="sibTrans" cxnId="{43EFD8D8-E21D-7542-A2F0-C207E7227114}">
      <dgm:prSet/>
      <dgm:spPr/>
      <dgm:t>
        <a:bodyPr/>
        <a:lstStyle/>
        <a:p>
          <a:endParaRPr lang="en-GB" sz="2400"/>
        </a:p>
      </dgm:t>
    </dgm:pt>
    <dgm:pt modelId="{102A7D41-83D4-E04C-90C4-580B0FF7BC74}">
      <dgm:prSet phldrT="[Text]" custT="1"/>
      <dgm:spPr/>
      <dgm:t>
        <a:bodyPr/>
        <a:lstStyle/>
        <a:p>
          <a:pPr rtl="1">
            <a:buFont typeface="Arial" panose="020B0604020202020204" pitchFamily="34" charset="0"/>
            <a:buChar char="•"/>
          </a:pPr>
          <a:r>
            <a:rPr lang="ar-SA" sz="2400" b="1" dirty="0"/>
            <a:t>٢- احتمالية التحريف أو الاجتزاء</a:t>
          </a:r>
          <a:endParaRPr lang="en-GB" sz="2400" dirty="0"/>
        </a:p>
      </dgm:t>
    </dgm:pt>
    <dgm:pt modelId="{3714FB32-BFF1-6B43-9383-A9460E9624B7}" type="parTrans" cxnId="{05F860EA-091E-3041-8037-551C9970A204}">
      <dgm:prSet/>
      <dgm:spPr/>
      <dgm:t>
        <a:bodyPr/>
        <a:lstStyle/>
        <a:p>
          <a:endParaRPr lang="en-GB" sz="2400"/>
        </a:p>
      </dgm:t>
    </dgm:pt>
    <dgm:pt modelId="{6652ED82-6B71-6543-A7FC-4590E5EB8DAC}" type="sibTrans" cxnId="{05F860EA-091E-3041-8037-551C9970A204}">
      <dgm:prSet/>
      <dgm:spPr/>
      <dgm:t>
        <a:bodyPr/>
        <a:lstStyle/>
        <a:p>
          <a:endParaRPr lang="en-GB" sz="2400"/>
        </a:p>
      </dgm:t>
    </dgm:pt>
    <dgm:pt modelId="{65387183-454B-F14D-A6F6-7DA8C5BFAE05}">
      <dgm:prSet phldrT="[Text]" custT="1"/>
      <dgm:spPr/>
      <dgm:t>
        <a:bodyPr/>
        <a:lstStyle/>
        <a:p>
          <a:pPr algn="ctr" rtl="1">
            <a:buSzPts val="1000"/>
            <a:buFont typeface="Arial" panose="020B0604020202020204" pitchFamily="34" charset="0"/>
            <a:buChar char="•"/>
          </a:pPr>
          <a:r>
            <a:rPr lang="ar-SA" sz="2400" dirty="0"/>
            <a:t>يجب أن تكون الرسائل واضحة ومتشابهة رغم اختلاف الوسائط</a:t>
          </a:r>
          <a:endParaRPr lang="en-GB" sz="2400" dirty="0"/>
        </a:p>
      </dgm:t>
    </dgm:pt>
    <dgm:pt modelId="{A9DB0A45-BA50-9B41-9880-F5C4AAF131D7}" type="parTrans" cxnId="{713A6198-83F4-724E-83BC-9A9620E56FBD}">
      <dgm:prSet/>
      <dgm:spPr/>
      <dgm:t>
        <a:bodyPr/>
        <a:lstStyle/>
        <a:p>
          <a:endParaRPr lang="en-GB" sz="2400"/>
        </a:p>
      </dgm:t>
    </dgm:pt>
    <dgm:pt modelId="{14157546-F946-884E-925E-9D49B811092F}" type="sibTrans" cxnId="{713A6198-83F4-724E-83BC-9A9620E56FBD}">
      <dgm:prSet/>
      <dgm:spPr/>
      <dgm:t>
        <a:bodyPr/>
        <a:lstStyle/>
        <a:p>
          <a:endParaRPr lang="en-GB" sz="2400"/>
        </a:p>
      </dgm:t>
    </dgm:pt>
    <dgm:pt modelId="{ADD6F1E2-4AED-DA41-AAFA-764AE518E54B}">
      <dgm:prSet phldrT="[Text]" custT="1"/>
      <dgm:spPr/>
      <dgm:t>
        <a:bodyPr/>
        <a:lstStyle/>
        <a:p>
          <a:pPr rtl="1">
            <a:buFont typeface="Arial" panose="020B0604020202020204" pitchFamily="34" charset="0"/>
            <a:buChar char="•"/>
          </a:pPr>
          <a:r>
            <a:rPr lang="ar-SA" sz="2400" b="1" dirty="0"/>
            <a:t>٣- خطورة التناقض في التفسير</a:t>
          </a:r>
          <a:endParaRPr lang="en-GB" sz="2400" dirty="0"/>
        </a:p>
      </dgm:t>
    </dgm:pt>
    <dgm:pt modelId="{98CFEB6B-CFE8-6942-B415-16441EBBB04F}" type="parTrans" cxnId="{05D00657-BC75-F54B-AF36-90F2C915E11F}">
      <dgm:prSet/>
      <dgm:spPr/>
      <dgm:t>
        <a:bodyPr/>
        <a:lstStyle/>
        <a:p>
          <a:endParaRPr lang="en-GB" sz="2400"/>
        </a:p>
      </dgm:t>
    </dgm:pt>
    <dgm:pt modelId="{0EBECCBF-32B3-7540-945E-6EAB29D7B1DA}" type="sibTrans" cxnId="{05D00657-BC75-F54B-AF36-90F2C915E11F}">
      <dgm:prSet/>
      <dgm:spPr/>
      <dgm:t>
        <a:bodyPr/>
        <a:lstStyle/>
        <a:p>
          <a:endParaRPr lang="en-GB" sz="2400"/>
        </a:p>
      </dgm:t>
    </dgm:pt>
    <dgm:pt modelId="{B1994776-BB7E-AD4E-900E-8296E2C69C4F}">
      <dgm:prSet phldrT="[Text]" custT="1"/>
      <dgm:spPr/>
      <dgm:t>
        <a:bodyPr/>
        <a:lstStyle/>
        <a:p>
          <a:pPr algn="ctr" rtl="1">
            <a:buSzPts val="1000"/>
            <a:buFont typeface="Courier New" panose="02070309020205020404" pitchFamily="49" charset="0"/>
            <a:buNone/>
          </a:pPr>
          <a:r>
            <a:rPr lang="ar-SA" sz="2400" dirty="0"/>
            <a:t>تضارب الرسائل يؤدي إلى فقدان الثقة</a:t>
          </a:r>
          <a:endParaRPr lang="en-GB" sz="2400" dirty="0"/>
        </a:p>
      </dgm:t>
    </dgm:pt>
    <dgm:pt modelId="{A6221FE1-B857-2448-A6B5-034DBE16CDA4}" type="parTrans" cxnId="{0E1370DD-2245-3C42-8800-8760ED486B99}">
      <dgm:prSet/>
      <dgm:spPr/>
      <dgm:t>
        <a:bodyPr/>
        <a:lstStyle/>
        <a:p>
          <a:endParaRPr lang="en-GB" sz="2400"/>
        </a:p>
      </dgm:t>
    </dgm:pt>
    <dgm:pt modelId="{A1553F40-3A6B-BA48-BEAA-A3B8D97026E6}" type="sibTrans" cxnId="{0E1370DD-2245-3C42-8800-8760ED486B99}">
      <dgm:prSet/>
      <dgm:spPr/>
      <dgm:t>
        <a:bodyPr/>
        <a:lstStyle/>
        <a:p>
          <a:endParaRPr lang="en-GB" sz="2400"/>
        </a:p>
      </dgm:t>
    </dgm:pt>
    <dgm:pt modelId="{16ADFE56-2DC0-8E40-91C0-567DBE62CEDB}" type="pres">
      <dgm:prSet presAssocID="{BD09AEF8-F502-8F47-BA6A-B0FFAEB3008F}" presName="Name0" presStyleCnt="0">
        <dgm:presLayoutVars>
          <dgm:dir/>
          <dgm:animLvl val="lvl"/>
          <dgm:resizeHandles val="exact"/>
        </dgm:presLayoutVars>
      </dgm:prSet>
      <dgm:spPr/>
    </dgm:pt>
    <dgm:pt modelId="{825CC5A0-BD5F-824E-AEA3-88E48DFF7183}" type="pres">
      <dgm:prSet presAssocID="{ADD6F1E2-4AED-DA41-AAFA-764AE518E54B}" presName="boxAndChildren" presStyleCnt="0"/>
      <dgm:spPr/>
    </dgm:pt>
    <dgm:pt modelId="{77DA248F-B93F-C847-A45E-5D19D38E13D5}" type="pres">
      <dgm:prSet presAssocID="{ADD6F1E2-4AED-DA41-AAFA-764AE518E54B}" presName="parentTextBox" presStyleLbl="node1" presStyleIdx="0" presStyleCnt="3"/>
      <dgm:spPr/>
    </dgm:pt>
    <dgm:pt modelId="{FC4BD58D-9B98-6643-8868-2E9A82F13CA0}" type="pres">
      <dgm:prSet presAssocID="{ADD6F1E2-4AED-DA41-AAFA-764AE518E54B}" presName="entireBox" presStyleLbl="node1" presStyleIdx="0" presStyleCnt="3"/>
      <dgm:spPr/>
    </dgm:pt>
    <dgm:pt modelId="{D3397162-7131-5C4B-8F3C-35FD10E156D0}" type="pres">
      <dgm:prSet presAssocID="{ADD6F1E2-4AED-DA41-AAFA-764AE518E54B}" presName="descendantBox" presStyleCnt="0"/>
      <dgm:spPr/>
    </dgm:pt>
    <dgm:pt modelId="{CE58623F-4E43-CB41-9F5F-E19DEEF1E68F}" type="pres">
      <dgm:prSet presAssocID="{B1994776-BB7E-AD4E-900E-8296E2C69C4F}" presName="childTextBox" presStyleLbl="fgAccFollowNode1" presStyleIdx="0" presStyleCnt="3">
        <dgm:presLayoutVars>
          <dgm:bulletEnabled val="1"/>
        </dgm:presLayoutVars>
      </dgm:prSet>
      <dgm:spPr/>
    </dgm:pt>
    <dgm:pt modelId="{37F2679C-B32E-C347-9D84-0823959E4F27}" type="pres">
      <dgm:prSet presAssocID="{6652ED82-6B71-6543-A7FC-4590E5EB8DAC}" presName="sp" presStyleCnt="0"/>
      <dgm:spPr/>
    </dgm:pt>
    <dgm:pt modelId="{CCB05373-029F-3C43-8B6E-59F084A7A70F}" type="pres">
      <dgm:prSet presAssocID="{102A7D41-83D4-E04C-90C4-580B0FF7BC74}" presName="arrowAndChildren" presStyleCnt="0"/>
      <dgm:spPr/>
    </dgm:pt>
    <dgm:pt modelId="{8ECFF12A-0B41-0E4E-999A-BD8E8CB5BD7D}" type="pres">
      <dgm:prSet presAssocID="{102A7D41-83D4-E04C-90C4-580B0FF7BC74}" presName="parentTextArrow" presStyleLbl="node1" presStyleIdx="0" presStyleCnt="3"/>
      <dgm:spPr/>
    </dgm:pt>
    <dgm:pt modelId="{7D7F3BEF-812B-B34E-BA96-50713E3EEE02}" type="pres">
      <dgm:prSet presAssocID="{102A7D41-83D4-E04C-90C4-580B0FF7BC74}" presName="arrow" presStyleLbl="node1" presStyleIdx="1" presStyleCnt="3"/>
      <dgm:spPr/>
    </dgm:pt>
    <dgm:pt modelId="{1BC54FAD-B0B1-1A43-8751-42548156DEE0}" type="pres">
      <dgm:prSet presAssocID="{102A7D41-83D4-E04C-90C4-580B0FF7BC74}" presName="descendantArrow" presStyleCnt="0"/>
      <dgm:spPr/>
    </dgm:pt>
    <dgm:pt modelId="{8FD20E75-B356-364D-9A89-3D1919E929D2}" type="pres">
      <dgm:prSet presAssocID="{65387183-454B-F14D-A6F6-7DA8C5BFAE05}" presName="childTextArrow" presStyleLbl="fgAccFollowNode1" presStyleIdx="1" presStyleCnt="3">
        <dgm:presLayoutVars>
          <dgm:bulletEnabled val="1"/>
        </dgm:presLayoutVars>
      </dgm:prSet>
      <dgm:spPr/>
    </dgm:pt>
    <dgm:pt modelId="{7C4C2C85-4947-AE42-AD75-C64D7EAC95A1}" type="pres">
      <dgm:prSet presAssocID="{41E91CD4-8D46-734A-9F81-98BE45E9A506}" presName="sp" presStyleCnt="0"/>
      <dgm:spPr/>
    </dgm:pt>
    <dgm:pt modelId="{A300CC2F-F732-ED46-BD87-2CEF8EAEC029}" type="pres">
      <dgm:prSet presAssocID="{4A11EF4C-C086-E642-9BB3-7F06E5C1290B}" presName="arrowAndChildren" presStyleCnt="0"/>
      <dgm:spPr/>
    </dgm:pt>
    <dgm:pt modelId="{32AD72A4-D569-5A44-9A05-F0FF5FD9450C}" type="pres">
      <dgm:prSet presAssocID="{4A11EF4C-C086-E642-9BB3-7F06E5C1290B}" presName="parentTextArrow" presStyleLbl="node1" presStyleIdx="1" presStyleCnt="3"/>
      <dgm:spPr/>
    </dgm:pt>
    <dgm:pt modelId="{833EC799-8D0C-0246-B395-EB629C8B6E03}" type="pres">
      <dgm:prSet presAssocID="{4A11EF4C-C086-E642-9BB3-7F06E5C1290B}" presName="arrow" presStyleLbl="node1" presStyleIdx="2" presStyleCnt="3"/>
      <dgm:spPr/>
    </dgm:pt>
    <dgm:pt modelId="{12E21FE0-2C61-674E-AA8D-BF75868AEAF4}" type="pres">
      <dgm:prSet presAssocID="{4A11EF4C-C086-E642-9BB3-7F06E5C1290B}" presName="descendantArrow" presStyleCnt="0"/>
      <dgm:spPr/>
    </dgm:pt>
    <dgm:pt modelId="{8ECF66BE-9F3B-634A-AC32-6653A9835EF7}" type="pres">
      <dgm:prSet presAssocID="{C88ED262-17EB-A64F-8186-B36DDD55690A}" presName="childTextArrow" presStyleLbl="fgAccFollowNode1" presStyleIdx="2" presStyleCnt="3">
        <dgm:presLayoutVars>
          <dgm:bulletEnabled val="1"/>
        </dgm:presLayoutVars>
      </dgm:prSet>
      <dgm:spPr/>
    </dgm:pt>
  </dgm:ptLst>
  <dgm:cxnLst>
    <dgm:cxn modelId="{728C111F-17B0-D242-914E-CE690CE66A31}" type="presOf" srcId="{ADD6F1E2-4AED-DA41-AAFA-764AE518E54B}" destId="{77DA248F-B93F-C847-A45E-5D19D38E13D5}" srcOrd="0" destOrd="0" presId="urn:microsoft.com/office/officeart/2005/8/layout/process4"/>
    <dgm:cxn modelId="{16DFD320-0564-EC4E-B229-CEE7A9303310}" type="presOf" srcId="{4A11EF4C-C086-E642-9BB3-7F06E5C1290B}" destId="{833EC799-8D0C-0246-B395-EB629C8B6E03}" srcOrd="1" destOrd="0" presId="urn:microsoft.com/office/officeart/2005/8/layout/process4"/>
    <dgm:cxn modelId="{1642BA25-6214-8447-A596-6EEA7A8833F6}" type="presOf" srcId="{102A7D41-83D4-E04C-90C4-580B0FF7BC74}" destId="{8ECFF12A-0B41-0E4E-999A-BD8E8CB5BD7D}" srcOrd="0" destOrd="0" presId="urn:microsoft.com/office/officeart/2005/8/layout/process4"/>
    <dgm:cxn modelId="{428C0229-B121-8D4A-BE4C-3453E52B6038}" srcId="{BD09AEF8-F502-8F47-BA6A-B0FFAEB3008F}" destId="{4A11EF4C-C086-E642-9BB3-7F06E5C1290B}" srcOrd="0" destOrd="0" parTransId="{2EE1A629-E634-6749-B074-DE4C8D7A1E17}" sibTransId="{41E91CD4-8D46-734A-9F81-98BE45E9A506}"/>
    <dgm:cxn modelId="{61612A3A-0396-3D4A-AB14-E53893C9903B}" type="presOf" srcId="{102A7D41-83D4-E04C-90C4-580B0FF7BC74}" destId="{7D7F3BEF-812B-B34E-BA96-50713E3EEE02}" srcOrd="1" destOrd="0" presId="urn:microsoft.com/office/officeart/2005/8/layout/process4"/>
    <dgm:cxn modelId="{735A6F41-7D78-2A49-BE2D-37D4B3C10A49}" type="presOf" srcId="{C88ED262-17EB-A64F-8186-B36DDD55690A}" destId="{8ECF66BE-9F3B-634A-AC32-6653A9835EF7}" srcOrd="0" destOrd="0" presId="urn:microsoft.com/office/officeart/2005/8/layout/process4"/>
    <dgm:cxn modelId="{05D00657-BC75-F54B-AF36-90F2C915E11F}" srcId="{BD09AEF8-F502-8F47-BA6A-B0FFAEB3008F}" destId="{ADD6F1E2-4AED-DA41-AAFA-764AE518E54B}" srcOrd="2" destOrd="0" parTransId="{98CFEB6B-CFE8-6942-B415-16441EBBB04F}" sibTransId="{0EBECCBF-32B3-7540-945E-6EAB29D7B1DA}"/>
    <dgm:cxn modelId="{96D43B77-CBE6-A343-96C1-2CCE8D16EF0C}" type="presOf" srcId="{4A11EF4C-C086-E642-9BB3-7F06E5C1290B}" destId="{32AD72A4-D569-5A44-9A05-F0FF5FD9450C}" srcOrd="0" destOrd="0" presId="urn:microsoft.com/office/officeart/2005/8/layout/process4"/>
    <dgm:cxn modelId="{713A6198-83F4-724E-83BC-9A9620E56FBD}" srcId="{102A7D41-83D4-E04C-90C4-580B0FF7BC74}" destId="{65387183-454B-F14D-A6F6-7DA8C5BFAE05}" srcOrd="0" destOrd="0" parTransId="{A9DB0A45-BA50-9B41-9880-F5C4AAF131D7}" sibTransId="{14157546-F946-884E-925E-9D49B811092F}"/>
    <dgm:cxn modelId="{8987569C-65C7-434B-B95D-1DE17D793D74}" type="presOf" srcId="{B1994776-BB7E-AD4E-900E-8296E2C69C4F}" destId="{CE58623F-4E43-CB41-9F5F-E19DEEF1E68F}" srcOrd="0" destOrd="0" presId="urn:microsoft.com/office/officeart/2005/8/layout/process4"/>
    <dgm:cxn modelId="{726FABA6-FB22-B541-AFD1-A4BCE42F26A9}" type="presOf" srcId="{65387183-454B-F14D-A6F6-7DA8C5BFAE05}" destId="{8FD20E75-B356-364D-9A89-3D1919E929D2}" srcOrd="0" destOrd="0" presId="urn:microsoft.com/office/officeart/2005/8/layout/process4"/>
    <dgm:cxn modelId="{F04D46C7-C49D-1F4E-AA33-E527EA2E4B41}" type="presOf" srcId="{BD09AEF8-F502-8F47-BA6A-B0FFAEB3008F}" destId="{16ADFE56-2DC0-8E40-91C0-567DBE62CEDB}" srcOrd="0" destOrd="0" presId="urn:microsoft.com/office/officeart/2005/8/layout/process4"/>
    <dgm:cxn modelId="{3D999FCF-D2F5-7445-A369-351D98AAB069}" type="presOf" srcId="{ADD6F1E2-4AED-DA41-AAFA-764AE518E54B}" destId="{FC4BD58D-9B98-6643-8868-2E9A82F13CA0}" srcOrd="1" destOrd="0" presId="urn:microsoft.com/office/officeart/2005/8/layout/process4"/>
    <dgm:cxn modelId="{43EFD8D8-E21D-7542-A2F0-C207E7227114}" srcId="{4A11EF4C-C086-E642-9BB3-7F06E5C1290B}" destId="{C88ED262-17EB-A64F-8186-B36DDD55690A}" srcOrd="0" destOrd="0" parTransId="{0C3FAF49-7E15-F346-B5F7-74FAF3B60F5B}" sibTransId="{31C0487C-6EEC-FA42-ABAB-6F58F293DC7D}"/>
    <dgm:cxn modelId="{0E1370DD-2245-3C42-8800-8760ED486B99}" srcId="{ADD6F1E2-4AED-DA41-AAFA-764AE518E54B}" destId="{B1994776-BB7E-AD4E-900E-8296E2C69C4F}" srcOrd="0" destOrd="0" parTransId="{A6221FE1-B857-2448-A6B5-034DBE16CDA4}" sibTransId="{A1553F40-3A6B-BA48-BEAA-A3B8D97026E6}"/>
    <dgm:cxn modelId="{05F860EA-091E-3041-8037-551C9970A204}" srcId="{BD09AEF8-F502-8F47-BA6A-B0FFAEB3008F}" destId="{102A7D41-83D4-E04C-90C4-580B0FF7BC74}" srcOrd="1" destOrd="0" parTransId="{3714FB32-BFF1-6B43-9383-A9460E9624B7}" sibTransId="{6652ED82-6B71-6543-A7FC-4590E5EB8DAC}"/>
    <dgm:cxn modelId="{3FD7FD5B-D116-E143-95FD-DF8D45250426}" type="presParOf" srcId="{16ADFE56-2DC0-8E40-91C0-567DBE62CEDB}" destId="{825CC5A0-BD5F-824E-AEA3-88E48DFF7183}" srcOrd="0" destOrd="0" presId="urn:microsoft.com/office/officeart/2005/8/layout/process4"/>
    <dgm:cxn modelId="{8AA39A24-791E-9049-8913-0394DC736F36}" type="presParOf" srcId="{825CC5A0-BD5F-824E-AEA3-88E48DFF7183}" destId="{77DA248F-B93F-C847-A45E-5D19D38E13D5}" srcOrd="0" destOrd="0" presId="urn:microsoft.com/office/officeart/2005/8/layout/process4"/>
    <dgm:cxn modelId="{89AD0B16-57C8-7741-92BB-680FC53ECF57}" type="presParOf" srcId="{825CC5A0-BD5F-824E-AEA3-88E48DFF7183}" destId="{FC4BD58D-9B98-6643-8868-2E9A82F13CA0}" srcOrd="1" destOrd="0" presId="urn:microsoft.com/office/officeart/2005/8/layout/process4"/>
    <dgm:cxn modelId="{FD7B653B-036E-4B4E-8129-EF7EAC34C5BE}" type="presParOf" srcId="{825CC5A0-BD5F-824E-AEA3-88E48DFF7183}" destId="{D3397162-7131-5C4B-8F3C-35FD10E156D0}" srcOrd="2" destOrd="0" presId="urn:microsoft.com/office/officeart/2005/8/layout/process4"/>
    <dgm:cxn modelId="{F6950163-19E1-5E40-8412-515822652BF9}" type="presParOf" srcId="{D3397162-7131-5C4B-8F3C-35FD10E156D0}" destId="{CE58623F-4E43-CB41-9F5F-E19DEEF1E68F}" srcOrd="0" destOrd="0" presId="urn:microsoft.com/office/officeart/2005/8/layout/process4"/>
    <dgm:cxn modelId="{5183A59F-4EF3-964C-984E-951F40432422}" type="presParOf" srcId="{16ADFE56-2DC0-8E40-91C0-567DBE62CEDB}" destId="{37F2679C-B32E-C347-9D84-0823959E4F27}" srcOrd="1" destOrd="0" presId="urn:microsoft.com/office/officeart/2005/8/layout/process4"/>
    <dgm:cxn modelId="{2414FF59-FD0F-5C4A-8044-267FF09C97B3}" type="presParOf" srcId="{16ADFE56-2DC0-8E40-91C0-567DBE62CEDB}" destId="{CCB05373-029F-3C43-8B6E-59F084A7A70F}" srcOrd="2" destOrd="0" presId="urn:microsoft.com/office/officeart/2005/8/layout/process4"/>
    <dgm:cxn modelId="{C400846D-5779-7347-BE63-7E13174C695A}" type="presParOf" srcId="{CCB05373-029F-3C43-8B6E-59F084A7A70F}" destId="{8ECFF12A-0B41-0E4E-999A-BD8E8CB5BD7D}" srcOrd="0" destOrd="0" presId="urn:microsoft.com/office/officeart/2005/8/layout/process4"/>
    <dgm:cxn modelId="{B85D0EB9-AD3E-6C4C-9D15-CC012A9A1B91}" type="presParOf" srcId="{CCB05373-029F-3C43-8B6E-59F084A7A70F}" destId="{7D7F3BEF-812B-B34E-BA96-50713E3EEE02}" srcOrd="1" destOrd="0" presId="urn:microsoft.com/office/officeart/2005/8/layout/process4"/>
    <dgm:cxn modelId="{109B02A2-548C-CF4F-96D7-8D633E7391D5}" type="presParOf" srcId="{CCB05373-029F-3C43-8B6E-59F084A7A70F}" destId="{1BC54FAD-B0B1-1A43-8751-42548156DEE0}" srcOrd="2" destOrd="0" presId="urn:microsoft.com/office/officeart/2005/8/layout/process4"/>
    <dgm:cxn modelId="{5863FE37-7CCB-6E49-8688-A894FC09BDD8}" type="presParOf" srcId="{1BC54FAD-B0B1-1A43-8751-42548156DEE0}" destId="{8FD20E75-B356-364D-9A89-3D1919E929D2}" srcOrd="0" destOrd="0" presId="urn:microsoft.com/office/officeart/2005/8/layout/process4"/>
    <dgm:cxn modelId="{5B9B8820-60F5-C141-9941-B31383F6A539}" type="presParOf" srcId="{16ADFE56-2DC0-8E40-91C0-567DBE62CEDB}" destId="{7C4C2C85-4947-AE42-AD75-C64D7EAC95A1}" srcOrd="3" destOrd="0" presId="urn:microsoft.com/office/officeart/2005/8/layout/process4"/>
    <dgm:cxn modelId="{4DB0C10C-A3BE-164B-8A99-43CBBC28E7F8}" type="presParOf" srcId="{16ADFE56-2DC0-8E40-91C0-567DBE62CEDB}" destId="{A300CC2F-F732-ED46-BD87-2CEF8EAEC029}" srcOrd="4" destOrd="0" presId="urn:microsoft.com/office/officeart/2005/8/layout/process4"/>
    <dgm:cxn modelId="{A0008B13-0615-0A4D-B2AF-2F2EA83BCD6D}" type="presParOf" srcId="{A300CC2F-F732-ED46-BD87-2CEF8EAEC029}" destId="{32AD72A4-D569-5A44-9A05-F0FF5FD9450C}" srcOrd="0" destOrd="0" presId="urn:microsoft.com/office/officeart/2005/8/layout/process4"/>
    <dgm:cxn modelId="{5D696946-FAF7-F74B-9414-EB90976A2D25}" type="presParOf" srcId="{A300CC2F-F732-ED46-BD87-2CEF8EAEC029}" destId="{833EC799-8D0C-0246-B395-EB629C8B6E03}" srcOrd="1" destOrd="0" presId="urn:microsoft.com/office/officeart/2005/8/layout/process4"/>
    <dgm:cxn modelId="{147B4D4B-F069-1B4F-9789-7977E24B567F}" type="presParOf" srcId="{A300CC2F-F732-ED46-BD87-2CEF8EAEC029}" destId="{12E21FE0-2C61-674E-AA8D-BF75868AEAF4}" srcOrd="2" destOrd="0" presId="urn:microsoft.com/office/officeart/2005/8/layout/process4"/>
    <dgm:cxn modelId="{1916FD2A-527C-5B40-9F14-3155307FA1B6}" type="presParOf" srcId="{12E21FE0-2C61-674E-AA8D-BF75868AEAF4}" destId="{8ECF66BE-9F3B-634A-AC32-6653A9835EF7}"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6FA3F63-3248-1941-86CB-FF9143BE3797}" type="doc">
      <dgm:prSet loTypeId="urn:microsoft.com/office/officeart/2005/8/layout/hList1" loCatId="process" qsTypeId="urn:microsoft.com/office/officeart/2005/8/quickstyle/simple1" qsCatId="simple" csTypeId="urn:microsoft.com/office/officeart/2005/8/colors/accent1_2" csCatId="accent1" phldr="1"/>
      <dgm:spPr/>
      <dgm:t>
        <a:bodyPr/>
        <a:lstStyle/>
        <a:p>
          <a:endParaRPr lang="en-GB"/>
        </a:p>
      </dgm:t>
    </dgm:pt>
    <dgm:pt modelId="{3A1AB5D0-9503-E34E-A437-5D8BB0A8DE81}">
      <dgm:prSet custT="1"/>
      <dgm:spPr/>
      <dgm:t>
        <a:bodyPr/>
        <a:lstStyle/>
        <a:p>
          <a:pPr algn="ctr" rtl="1"/>
          <a:r>
            <a:rPr lang="ar-SA" sz="3200" b="1" dirty="0"/>
            <a:t>هل الرسالة القوية وحدها تكفي؟</a:t>
          </a:r>
          <a:endParaRPr lang="en-GB" sz="3200" b="1" dirty="0"/>
        </a:p>
      </dgm:t>
    </dgm:pt>
    <dgm:pt modelId="{6B9BDFA1-00B9-9048-B301-EAADAC173324}" type="parTrans" cxnId="{7B8661AC-562E-C042-96BE-9CDA575492EC}">
      <dgm:prSet/>
      <dgm:spPr/>
      <dgm:t>
        <a:bodyPr/>
        <a:lstStyle/>
        <a:p>
          <a:pPr algn="r" rtl="1"/>
          <a:endParaRPr lang="en-GB" sz="2000"/>
        </a:p>
      </dgm:t>
    </dgm:pt>
    <dgm:pt modelId="{A06AC6AF-AB6C-834D-A26C-67023D96B683}" type="sibTrans" cxnId="{7B8661AC-562E-C042-96BE-9CDA575492EC}">
      <dgm:prSet/>
      <dgm:spPr/>
      <dgm:t>
        <a:bodyPr/>
        <a:lstStyle/>
        <a:p>
          <a:pPr algn="r" rtl="1"/>
          <a:endParaRPr lang="en-GB" sz="2000"/>
        </a:p>
      </dgm:t>
    </dgm:pt>
    <dgm:pt modelId="{B5292BB0-F023-9C43-BDF8-F755E102B789}">
      <dgm:prSet custT="1"/>
      <dgm:spPr/>
      <dgm:t>
        <a:bodyPr/>
        <a:lstStyle/>
        <a:p>
          <a:pPr algn="ctr" rtl="1"/>
          <a:r>
            <a:rPr lang="ar-SA" sz="3200" b="1" dirty="0"/>
            <a:t>عناصر التوقيت الفعّال</a:t>
          </a:r>
          <a:endParaRPr lang="en-GB" sz="3200" b="1" dirty="0"/>
        </a:p>
      </dgm:t>
    </dgm:pt>
    <dgm:pt modelId="{82C2E4D5-C655-DD4C-B18F-8DA753EEDEB7}" type="parTrans" cxnId="{AFCAB68D-6184-D94D-AB4F-963912540411}">
      <dgm:prSet/>
      <dgm:spPr/>
      <dgm:t>
        <a:bodyPr/>
        <a:lstStyle/>
        <a:p>
          <a:pPr algn="r" rtl="1"/>
          <a:endParaRPr lang="en-GB" sz="2000"/>
        </a:p>
      </dgm:t>
    </dgm:pt>
    <dgm:pt modelId="{88CA8B33-D9EF-5F4E-AF29-58DBD2E4CB4B}" type="sibTrans" cxnId="{AFCAB68D-6184-D94D-AB4F-963912540411}">
      <dgm:prSet/>
      <dgm:spPr/>
      <dgm:t>
        <a:bodyPr/>
        <a:lstStyle/>
        <a:p>
          <a:pPr algn="r" rtl="1"/>
          <a:endParaRPr lang="en-GB" sz="2000"/>
        </a:p>
      </dgm:t>
    </dgm:pt>
    <dgm:pt modelId="{15AE242A-A208-ED48-81C5-B3A8D9A9B3D6}">
      <dgm:prSet custT="1"/>
      <dgm:spPr/>
      <dgm:t>
        <a:bodyPr/>
        <a:lstStyle/>
        <a:p>
          <a:pPr algn="ctr" rtl="1"/>
          <a:r>
            <a:rPr lang="ar-SA" sz="3200" b="1" dirty="0"/>
            <a:t>عناصر اللغة الذكية</a:t>
          </a:r>
          <a:endParaRPr lang="en-GB" sz="3200" b="1" dirty="0"/>
        </a:p>
      </dgm:t>
    </dgm:pt>
    <dgm:pt modelId="{3BFA54A2-F392-5B4E-88ED-52E850C6E001}" type="parTrans" cxnId="{6F9C8C8B-E941-4B4A-AF39-8966AA0F0CC8}">
      <dgm:prSet/>
      <dgm:spPr/>
      <dgm:t>
        <a:bodyPr/>
        <a:lstStyle/>
        <a:p>
          <a:pPr algn="r" rtl="1"/>
          <a:endParaRPr lang="en-GB" sz="2000"/>
        </a:p>
      </dgm:t>
    </dgm:pt>
    <dgm:pt modelId="{88486D9C-C807-A542-8F6C-282AD3AB521B}" type="sibTrans" cxnId="{6F9C8C8B-E941-4B4A-AF39-8966AA0F0CC8}">
      <dgm:prSet/>
      <dgm:spPr/>
      <dgm:t>
        <a:bodyPr/>
        <a:lstStyle/>
        <a:p>
          <a:pPr algn="r" rtl="1"/>
          <a:endParaRPr lang="en-GB" sz="2000"/>
        </a:p>
      </dgm:t>
    </dgm:pt>
    <dgm:pt modelId="{C9021A69-95D1-2648-90BB-5179FCE63CB4}">
      <dgm:prSet custT="1"/>
      <dgm:spPr/>
      <dgm:t>
        <a:bodyPr/>
        <a:lstStyle/>
        <a:p>
          <a:pPr algn="r" rtl="1">
            <a:buNone/>
          </a:pPr>
          <a:r>
            <a:rPr lang="en-GB" sz="2000" dirty="0"/>
            <a:t>– </a:t>
          </a:r>
          <a:r>
            <a:rPr lang="ar-SA" sz="2000" dirty="0"/>
            <a:t>لغة مسؤولة غير دفاعية</a:t>
          </a:r>
          <a:br>
            <a:rPr lang="en-GB" sz="2000" dirty="0"/>
          </a:br>
          <a:r>
            <a:rPr lang="en-GB" sz="2000" dirty="0"/>
            <a:t>– </a:t>
          </a:r>
          <a:r>
            <a:rPr lang="ar-SA" sz="2000" dirty="0"/>
            <a:t>صياغة مباشرة بلا تعقيد أو غموض</a:t>
          </a:r>
          <a:br>
            <a:rPr lang="en-GB" sz="2000" dirty="0"/>
          </a:br>
          <a:r>
            <a:rPr lang="en-GB" sz="2000" dirty="0"/>
            <a:t>– </a:t>
          </a:r>
          <a:r>
            <a:rPr lang="ar-SA" sz="2000" dirty="0"/>
            <a:t>نبرة إنسانية تظهر التعاطف قبل التبرير</a:t>
          </a:r>
          <a:endParaRPr lang="en-GB" sz="2000" dirty="0"/>
        </a:p>
      </dgm:t>
    </dgm:pt>
    <dgm:pt modelId="{ED63B28A-A9AE-194E-964E-BDC157C7B5E3}" type="parTrans" cxnId="{B7686E40-91C8-5D44-AFA1-A7434945AD79}">
      <dgm:prSet/>
      <dgm:spPr/>
      <dgm:t>
        <a:bodyPr/>
        <a:lstStyle/>
        <a:p>
          <a:pPr algn="r" rtl="1"/>
          <a:endParaRPr lang="en-GB" sz="2000"/>
        </a:p>
      </dgm:t>
    </dgm:pt>
    <dgm:pt modelId="{E12996E5-D7D0-0046-A0DB-58505116E969}" type="sibTrans" cxnId="{B7686E40-91C8-5D44-AFA1-A7434945AD79}">
      <dgm:prSet/>
      <dgm:spPr/>
      <dgm:t>
        <a:bodyPr/>
        <a:lstStyle/>
        <a:p>
          <a:pPr algn="r" rtl="1"/>
          <a:endParaRPr lang="en-GB" sz="2000"/>
        </a:p>
      </dgm:t>
    </dgm:pt>
    <dgm:pt modelId="{A62F11E2-3908-CE4F-8A66-856DBC2A72B2}">
      <dgm:prSet custT="1"/>
      <dgm:spPr/>
      <dgm:t>
        <a:bodyPr/>
        <a:lstStyle/>
        <a:p>
          <a:pPr algn="r" rtl="1">
            <a:buNone/>
          </a:pPr>
          <a:r>
            <a:rPr lang="en-GB" sz="2000" dirty="0"/>
            <a:t>– </a:t>
          </a:r>
          <a:r>
            <a:rPr lang="ar-SA" sz="2000" dirty="0"/>
            <a:t>الاستجابة خلال الساعات الأولى من تصاعد الأزمة</a:t>
          </a:r>
          <a:br>
            <a:rPr lang="en-GB" sz="2000" dirty="0"/>
          </a:br>
          <a:r>
            <a:rPr lang="en-GB" sz="2000" dirty="0"/>
            <a:t>– </a:t>
          </a:r>
          <a:r>
            <a:rPr lang="ar-SA" sz="2000" dirty="0"/>
            <a:t>التفاعل عند ذروة الاهتمام الإعلامي</a:t>
          </a:r>
          <a:br>
            <a:rPr lang="en-GB" sz="2000" dirty="0"/>
          </a:br>
          <a:r>
            <a:rPr lang="en-GB" sz="2000" dirty="0"/>
            <a:t>– </a:t>
          </a:r>
          <a:r>
            <a:rPr lang="ar-SA" sz="2000" dirty="0"/>
            <a:t>تجنّب إطلاق التصريحات وقت الانفعال أو النفي الارتجالي</a:t>
          </a:r>
          <a:endParaRPr lang="en-GB" sz="2000" dirty="0"/>
        </a:p>
      </dgm:t>
    </dgm:pt>
    <dgm:pt modelId="{A68E132D-4DE3-6C46-AE2E-75D0F021B8F2}" type="parTrans" cxnId="{5A3713F5-6598-2C4C-88C4-931E5140FA36}">
      <dgm:prSet/>
      <dgm:spPr/>
      <dgm:t>
        <a:bodyPr/>
        <a:lstStyle/>
        <a:p>
          <a:pPr algn="r" rtl="1"/>
          <a:endParaRPr lang="en-GB" sz="2000"/>
        </a:p>
      </dgm:t>
    </dgm:pt>
    <dgm:pt modelId="{EDE27A86-6AD4-9B44-A450-2FB14F00D625}" type="sibTrans" cxnId="{5A3713F5-6598-2C4C-88C4-931E5140FA36}">
      <dgm:prSet/>
      <dgm:spPr/>
      <dgm:t>
        <a:bodyPr/>
        <a:lstStyle/>
        <a:p>
          <a:pPr algn="r" rtl="1"/>
          <a:endParaRPr lang="en-GB" sz="2000"/>
        </a:p>
      </dgm:t>
    </dgm:pt>
    <dgm:pt modelId="{A4DBA61F-9431-704F-AEC7-A701C7F726E7}">
      <dgm:prSet custT="1"/>
      <dgm:spPr/>
      <dgm:t>
        <a:bodyPr/>
        <a:lstStyle/>
        <a:p>
          <a:pPr algn="r" rtl="1">
            <a:buNone/>
          </a:pPr>
          <a:r>
            <a:rPr lang="en-GB" sz="2000" dirty="0"/>
            <a:t>❌ </a:t>
          </a:r>
          <a:r>
            <a:rPr lang="ar-SA" sz="2000" dirty="0"/>
            <a:t>لا… بدون توقيت مناسب، قد تفقد قوتها</a:t>
          </a:r>
          <a:br>
            <a:rPr lang="en-GB" sz="2000" dirty="0"/>
          </a:br>
          <a:r>
            <a:rPr lang="en-GB" sz="2000" dirty="0"/>
            <a:t>❌ </a:t>
          </a:r>
          <a:r>
            <a:rPr lang="ar-SA" sz="2000" dirty="0"/>
            <a:t>وبدون لغة محسوبة، قد تُفهم عكس المقصود</a:t>
          </a:r>
          <a:endParaRPr lang="en-GB" sz="2000" dirty="0"/>
        </a:p>
      </dgm:t>
    </dgm:pt>
    <dgm:pt modelId="{6DE4BCB3-10E1-414E-BCBD-3A8698A1F214}" type="parTrans" cxnId="{49AF516C-E61C-B74C-919F-B6D0A3A6AB09}">
      <dgm:prSet/>
      <dgm:spPr/>
      <dgm:t>
        <a:bodyPr/>
        <a:lstStyle/>
        <a:p>
          <a:pPr algn="r" rtl="1"/>
          <a:endParaRPr lang="en-GB" sz="2000"/>
        </a:p>
      </dgm:t>
    </dgm:pt>
    <dgm:pt modelId="{A5CC289E-1823-D044-AF61-104CA8CFFBC5}" type="sibTrans" cxnId="{49AF516C-E61C-B74C-919F-B6D0A3A6AB09}">
      <dgm:prSet/>
      <dgm:spPr/>
      <dgm:t>
        <a:bodyPr/>
        <a:lstStyle/>
        <a:p>
          <a:pPr algn="r" rtl="1"/>
          <a:endParaRPr lang="en-GB" sz="2000"/>
        </a:p>
      </dgm:t>
    </dgm:pt>
    <dgm:pt modelId="{590916F4-DA9D-6C4E-AB3C-56A22A9A01A1}" type="pres">
      <dgm:prSet presAssocID="{26FA3F63-3248-1941-86CB-FF9143BE3797}" presName="Name0" presStyleCnt="0">
        <dgm:presLayoutVars>
          <dgm:dir val="rev"/>
          <dgm:animLvl val="lvl"/>
          <dgm:resizeHandles val="exact"/>
        </dgm:presLayoutVars>
      </dgm:prSet>
      <dgm:spPr/>
    </dgm:pt>
    <dgm:pt modelId="{BEC9F446-41F5-E04C-A4A1-7BEF556CF74A}" type="pres">
      <dgm:prSet presAssocID="{3A1AB5D0-9503-E34E-A437-5D8BB0A8DE81}" presName="composite" presStyleCnt="0"/>
      <dgm:spPr/>
    </dgm:pt>
    <dgm:pt modelId="{E8DB8185-8DE1-0343-A51E-E5F37CECF3B8}" type="pres">
      <dgm:prSet presAssocID="{3A1AB5D0-9503-E34E-A437-5D8BB0A8DE81}" presName="parTx" presStyleLbl="alignNode1" presStyleIdx="0" presStyleCnt="3" custScaleY="139851">
        <dgm:presLayoutVars>
          <dgm:chMax val="0"/>
          <dgm:chPref val="0"/>
          <dgm:bulletEnabled val="1"/>
        </dgm:presLayoutVars>
      </dgm:prSet>
      <dgm:spPr/>
    </dgm:pt>
    <dgm:pt modelId="{045651F5-5816-1948-A4FF-40DCA81680F2}" type="pres">
      <dgm:prSet presAssocID="{3A1AB5D0-9503-E34E-A437-5D8BB0A8DE81}" presName="desTx" presStyleLbl="alignAccFollowNode1" presStyleIdx="0" presStyleCnt="3">
        <dgm:presLayoutVars>
          <dgm:bulletEnabled val="1"/>
        </dgm:presLayoutVars>
      </dgm:prSet>
      <dgm:spPr/>
    </dgm:pt>
    <dgm:pt modelId="{B969AA94-D6D7-FA4E-AF18-8B5E1E528225}" type="pres">
      <dgm:prSet presAssocID="{A06AC6AF-AB6C-834D-A26C-67023D96B683}" presName="space" presStyleCnt="0"/>
      <dgm:spPr/>
    </dgm:pt>
    <dgm:pt modelId="{B9D06B53-0E61-D645-9C30-7F02EC751A55}" type="pres">
      <dgm:prSet presAssocID="{B5292BB0-F023-9C43-BDF8-F755E102B789}" presName="composite" presStyleCnt="0"/>
      <dgm:spPr/>
    </dgm:pt>
    <dgm:pt modelId="{EC177CF8-B5F5-414F-A53E-2F438E96288D}" type="pres">
      <dgm:prSet presAssocID="{B5292BB0-F023-9C43-BDF8-F755E102B789}" presName="parTx" presStyleLbl="alignNode1" presStyleIdx="1" presStyleCnt="3" custScaleY="139851">
        <dgm:presLayoutVars>
          <dgm:chMax val="0"/>
          <dgm:chPref val="0"/>
          <dgm:bulletEnabled val="1"/>
        </dgm:presLayoutVars>
      </dgm:prSet>
      <dgm:spPr/>
    </dgm:pt>
    <dgm:pt modelId="{C4E50838-661D-0A4F-9230-A17B5BBA0433}" type="pres">
      <dgm:prSet presAssocID="{B5292BB0-F023-9C43-BDF8-F755E102B789}" presName="desTx" presStyleLbl="alignAccFollowNode1" presStyleIdx="1" presStyleCnt="3">
        <dgm:presLayoutVars>
          <dgm:bulletEnabled val="1"/>
        </dgm:presLayoutVars>
      </dgm:prSet>
      <dgm:spPr/>
    </dgm:pt>
    <dgm:pt modelId="{F9D47BEE-5C3C-1B4F-9BA5-E7574089AE00}" type="pres">
      <dgm:prSet presAssocID="{88CA8B33-D9EF-5F4E-AF29-58DBD2E4CB4B}" presName="space" presStyleCnt="0"/>
      <dgm:spPr/>
    </dgm:pt>
    <dgm:pt modelId="{2306BA8E-B918-444A-8B08-772CCB58B331}" type="pres">
      <dgm:prSet presAssocID="{15AE242A-A208-ED48-81C5-B3A8D9A9B3D6}" presName="composite" presStyleCnt="0"/>
      <dgm:spPr/>
    </dgm:pt>
    <dgm:pt modelId="{B8684A02-3572-0945-B847-82A166B416B9}" type="pres">
      <dgm:prSet presAssocID="{15AE242A-A208-ED48-81C5-B3A8D9A9B3D6}" presName="parTx" presStyleLbl="alignNode1" presStyleIdx="2" presStyleCnt="3" custScaleY="139851">
        <dgm:presLayoutVars>
          <dgm:chMax val="0"/>
          <dgm:chPref val="0"/>
          <dgm:bulletEnabled val="1"/>
        </dgm:presLayoutVars>
      </dgm:prSet>
      <dgm:spPr/>
    </dgm:pt>
    <dgm:pt modelId="{FA2079E0-83A9-DA44-BA47-022EAE095881}" type="pres">
      <dgm:prSet presAssocID="{15AE242A-A208-ED48-81C5-B3A8D9A9B3D6}" presName="desTx" presStyleLbl="alignAccFollowNode1" presStyleIdx="2" presStyleCnt="3">
        <dgm:presLayoutVars>
          <dgm:bulletEnabled val="1"/>
        </dgm:presLayoutVars>
      </dgm:prSet>
      <dgm:spPr/>
    </dgm:pt>
  </dgm:ptLst>
  <dgm:cxnLst>
    <dgm:cxn modelId="{49D0FD2E-F87C-7344-9D83-42D1905F1113}" type="presOf" srcId="{C9021A69-95D1-2648-90BB-5179FCE63CB4}" destId="{FA2079E0-83A9-DA44-BA47-022EAE095881}" srcOrd="0" destOrd="0" presId="urn:microsoft.com/office/officeart/2005/8/layout/hList1"/>
    <dgm:cxn modelId="{B7686E40-91C8-5D44-AFA1-A7434945AD79}" srcId="{15AE242A-A208-ED48-81C5-B3A8D9A9B3D6}" destId="{C9021A69-95D1-2648-90BB-5179FCE63CB4}" srcOrd="0" destOrd="0" parTransId="{ED63B28A-A9AE-194E-964E-BDC157C7B5E3}" sibTransId="{E12996E5-D7D0-0046-A0DB-58505116E969}"/>
    <dgm:cxn modelId="{49AF516C-E61C-B74C-919F-B6D0A3A6AB09}" srcId="{3A1AB5D0-9503-E34E-A437-5D8BB0A8DE81}" destId="{A4DBA61F-9431-704F-AEC7-A701C7F726E7}" srcOrd="0" destOrd="0" parTransId="{6DE4BCB3-10E1-414E-BCBD-3A8698A1F214}" sibTransId="{A5CC289E-1823-D044-AF61-104CA8CFFBC5}"/>
    <dgm:cxn modelId="{3D1C7F7B-20C8-C845-99C8-9CC683BF33E1}" type="presOf" srcId="{A4DBA61F-9431-704F-AEC7-A701C7F726E7}" destId="{045651F5-5816-1948-A4FF-40DCA81680F2}" srcOrd="0" destOrd="0" presId="urn:microsoft.com/office/officeart/2005/8/layout/hList1"/>
    <dgm:cxn modelId="{B69D6E85-B67A-B440-95D7-7CE8497017CC}" type="presOf" srcId="{26FA3F63-3248-1941-86CB-FF9143BE3797}" destId="{590916F4-DA9D-6C4E-AB3C-56A22A9A01A1}" srcOrd="0" destOrd="0" presId="urn:microsoft.com/office/officeart/2005/8/layout/hList1"/>
    <dgm:cxn modelId="{6F9C8C8B-E941-4B4A-AF39-8966AA0F0CC8}" srcId="{26FA3F63-3248-1941-86CB-FF9143BE3797}" destId="{15AE242A-A208-ED48-81C5-B3A8D9A9B3D6}" srcOrd="2" destOrd="0" parTransId="{3BFA54A2-F392-5B4E-88ED-52E850C6E001}" sibTransId="{88486D9C-C807-A542-8F6C-282AD3AB521B}"/>
    <dgm:cxn modelId="{AFCAB68D-6184-D94D-AB4F-963912540411}" srcId="{26FA3F63-3248-1941-86CB-FF9143BE3797}" destId="{B5292BB0-F023-9C43-BDF8-F755E102B789}" srcOrd="1" destOrd="0" parTransId="{82C2E4D5-C655-DD4C-B18F-8DA753EEDEB7}" sibTransId="{88CA8B33-D9EF-5F4E-AF29-58DBD2E4CB4B}"/>
    <dgm:cxn modelId="{92744A97-38A6-DA4F-824D-18282074731B}" type="presOf" srcId="{B5292BB0-F023-9C43-BDF8-F755E102B789}" destId="{EC177CF8-B5F5-414F-A53E-2F438E96288D}" srcOrd="0" destOrd="0" presId="urn:microsoft.com/office/officeart/2005/8/layout/hList1"/>
    <dgm:cxn modelId="{FF849599-F11F-6F41-9A04-5112F3FB95A1}" type="presOf" srcId="{A62F11E2-3908-CE4F-8A66-856DBC2A72B2}" destId="{C4E50838-661D-0A4F-9230-A17B5BBA0433}" srcOrd="0" destOrd="0" presId="urn:microsoft.com/office/officeart/2005/8/layout/hList1"/>
    <dgm:cxn modelId="{A34BB99B-7A6A-5B4F-B18D-B1A53231B9DD}" type="presOf" srcId="{3A1AB5D0-9503-E34E-A437-5D8BB0A8DE81}" destId="{E8DB8185-8DE1-0343-A51E-E5F37CECF3B8}" srcOrd="0" destOrd="0" presId="urn:microsoft.com/office/officeart/2005/8/layout/hList1"/>
    <dgm:cxn modelId="{7B8661AC-562E-C042-96BE-9CDA575492EC}" srcId="{26FA3F63-3248-1941-86CB-FF9143BE3797}" destId="{3A1AB5D0-9503-E34E-A437-5D8BB0A8DE81}" srcOrd="0" destOrd="0" parTransId="{6B9BDFA1-00B9-9048-B301-EAADAC173324}" sibTransId="{A06AC6AF-AB6C-834D-A26C-67023D96B683}"/>
    <dgm:cxn modelId="{379000BA-0202-B34A-AC7F-BB041DA72F2D}" type="presOf" srcId="{15AE242A-A208-ED48-81C5-B3A8D9A9B3D6}" destId="{B8684A02-3572-0945-B847-82A166B416B9}" srcOrd="0" destOrd="0" presId="urn:microsoft.com/office/officeart/2005/8/layout/hList1"/>
    <dgm:cxn modelId="{5A3713F5-6598-2C4C-88C4-931E5140FA36}" srcId="{B5292BB0-F023-9C43-BDF8-F755E102B789}" destId="{A62F11E2-3908-CE4F-8A66-856DBC2A72B2}" srcOrd="0" destOrd="0" parTransId="{A68E132D-4DE3-6C46-AE2E-75D0F021B8F2}" sibTransId="{EDE27A86-6AD4-9B44-A450-2FB14F00D625}"/>
    <dgm:cxn modelId="{1E3A2285-3994-1C4B-92DE-55F2499C1FCC}" type="presParOf" srcId="{590916F4-DA9D-6C4E-AB3C-56A22A9A01A1}" destId="{BEC9F446-41F5-E04C-A4A1-7BEF556CF74A}" srcOrd="0" destOrd="0" presId="urn:microsoft.com/office/officeart/2005/8/layout/hList1"/>
    <dgm:cxn modelId="{D6516B37-DDE5-8A49-9CB7-50A8068E9CAB}" type="presParOf" srcId="{BEC9F446-41F5-E04C-A4A1-7BEF556CF74A}" destId="{E8DB8185-8DE1-0343-A51E-E5F37CECF3B8}" srcOrd="0" destOrd="0" presId="urn:microsoft.com/office/officeart/2005/8/layout/hList1"/>
    <dgm:cxn modelId="{A775ACA0-D8FD-0F4E-BEB7-2B11098FAA69}" type="presParOf" srcId="{BEC9F446-41F5-E04C-A4A1-7BEF556CF74A}" destId="{045651F5-5816-1948-A4FF-40DCA81680F2}" srcOrd="1" destOrd="0" presId="urn:microsoft.com/office/officeart/2005/8/layout/hList1"/>
    <dgm:cxn modelId="{21D38471-0750-A64D-ABF0-50B4A11A0B31}" type="presParOf" srcId="{590916F4-DA9D-6C4E-AB3C-56A22A9A01A1}" destId="{B969AA94-D6D7-FA4E-AF18-8B5E1E528225}" srcOrd="1" destOrd="0" presId="urn:microsoft.com/office/officeart/2005/8/layout/hList1"/>
    <dgm:cxn modelId="{252478ED-7C20-AE4B-8865-4D3A7C9A7D9E}" type="presParOf" srcId="{590916F4-DA9D-6C4E-AB3C-56A22A9A01A1}" destId="{B9D06B53-0E61-D645-9C30-7F02EC751A55}" srcOrd="2" destOrd="0" presId="urn:microsoft.com/office/officeart/2005/8/layout/hList1"/>
    <dgm:cxn modelId="{49718246-D39F-034B-BEBF-CCBE73E28637}" type="presParOf" srcId="{B9D06B53-0E61-D645-9C30-7F02EC751A55}" destId="{EC177CF8-B5F5-414F-A53E-2F438E96288D}" srcOrd="0" destOrd="0" presId="urn:microsoft.com/office/officeart/2005/8/layout/hList1"/>
    <dgm:cxn modelId="{5DB0427F-6FB3-EA46-AC52-1E3E71C6DFDF}" type="presParOf" srcId="{B9D06B53-0E61-D645-9C30-7F02EC751A55}" destId="{C4E50838-661D-0A4F-9230-A17B5BBA0433}" srcOrd="1" destOrd="0" presId="urn:microsoft.com/office/officeart/2005/8/layout/hList1"/>
    <dgm:cxn modelId="{AEE874A0-8DFC-AE4E-AE41-4C95A08B3354}" type="presParOf" srcId="{590916F4-DA9D-6C4E-AB3C-56A22A9A01A1}" destId="{F9D47BEE-5C3C-1B4F-9BA5-E7574089AE00}" srcOrd="3" destOrd="0" presId="urn:microsoft.com/office/officeart/2005/8/layout/hList1"/>
    <dgm:cxn modelId="{49E74E0F-ED22-8F4D-A4CE-EE8DBA014BC3}" type="presParOf" srcId="{590916F4-DA9D-6C4E-AB3C-56A22A9A01A1}" destId="{2306BA8E-B918-444A-8B08-772CCB58B331}" srcOrd="4" destOrd="0" presId="urn:microsoft.com/office/officeart/2005/8/layout/hList1"/>
    <dgm:cxn modelId="{CCA38436-BF10-7C4F-AA76-DCBA43AD4F77}" type="presParOf" srcId="{2306BA8E-B918-444A-8B08-772CCB58B331}" destId="{B8684A02-3572-0945-B847-82A166B416B9}" srcOrd="0" destOrd="0" presId="urn:microsoft.com/office/officeart/2005/8/layout/hList1"/>
    <dgm:cxn modelId="{008532D6-5E46-B644-BA8B-75FBA7CA61BE}" type="presParOf" srcId="{2306BA8E-B918-444A-8B08-772CCB58B331}" destId="{FA2079E0-83A9-DA44-BA47-022EAE095881}"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D09AEF8-F502-8F47-BA6A-B0FFAEB3008F}" type="doc">
      <dgm:prSet loTypeId="urn:microsoft.com/office/officeart/2005/8/layout/hList6" loCatId="process" qsTypeId="urn:microsoft.com/office/officeart/2005/8/quickstyle/3d2" qsCatId="3D" csTypeId="urn:microsoft.com/office/officeart/2005/8/colors/accent1_2" csCatId="accent1" phldr="1"/>
      <dgm:spPr/>
      <dgm:t>
        <a:bodyPr/>
        <a:lstStyle/>
        <a:p>
          <a:endParaRPr lang="en-GB"/>
        </a:p>
      </dgm:t>
    </dgm:pt>
    <dgm:pt modelId="{C88ED262-17EB-A64F-8186-B36DDD55690A}">
      <dgm:prSet phldrT="[Text]" custT="1"/>
      <dgm:spPr/>
      <dgm:t>
        <a:bodyPr/>
        <a:lstStyle/>
        <a:p>
          <a:pPr algn="r" rtl="1">
            <a:buNone/>
          </a:pPr>
          <a:r>
            <a:rPr lang="ar-SA" sz="2000" dirty="0"/>
            <a:t>فهم أول من يتأثر نفسيًا وقد يواجهون العملاء أو الإعلام</a:t>
          </a:r>
          <a:endParaRPr lang="en-GB" sz="2000" dirty="0"/>
        </a:p>
      </dgm:t>
    </dgm:pt>
    <dgm:pt modelId="{0C3FAF49-7E15-F346-B5F7-74FAF3B60F5B}" type="parTrans" cxnId="{43EFD8D8-E21D-7542-A2F0-C207E7227114}">
      <dgm:prSet/>
      <dgm:spPr/>
      <dgm:t>
        <a:bodyPr/>
        <a:lstStyle/>
        <a:p>
          <a:pPr algn="r"/>
          <a:endParaRPr lang="en-GB" sz="2000"/>
        </a:p>
      </dgm:t>
    </dgm:pt>
    <dgm:pt modelId="{31C0487C-6EEC-FA42-ABAB-6F58F293DC7D}" type="sibTrans" cxnId="{43EFD8D8-E21D-7542-A2F0-C207E7227114}">
      <dgm:prSet/>
      <dgm:spPr/>
      <dgm:t>
        <a:bodyPr/>
        <a:lstStyle/>
        <a:p>
          <a:pPr algn="r"/>
          <a:endParaRPr lang="en-GB" sz="2000"/>
        </a:p>
      </dgm:t>
    </dgm:pt>
    <dgm:pt modelId="{65387183-454B-F14D-A6F6-7DA8C5BFAE05}">
      <dgm:prSet phldrT="[Text]" custT="1"/>
      <dgm:spPr/>
      <dgm:t>
        <a:bodyPr/>
        <a:lstStyle/>
        <a:p>
          <a:pPr algn="r" rtl="1">
            <a:buSzPts val="1000"/>
            <a:buFont typeface="Arial" panose="020B0604020202020204" pitchFamily="34" charset="0"/>
            <a:buNone/>
          </a:pPr>
          <a:r>
            <a:rPr lang="ar-SA" sz="2000" dirty="0"/>
            <a:t>بدون توجيه واضح، قد يُصدر الموظفون رسائل عشوائية</a:t>
          </a:r>
          <a:endParaRPr lang="en-GB" sz="2000" dirty="0"/>
        </a:p>
      </dgm:t>
    </dgm:pt>
    <dgm:pt modelId="{A9DB0A45-BA50-9B41-9880-F5C4AAF131D7}" type="parTrans" cxnId="{713A6198-83F4-724E-83BC-9A9620E56FBD}">
      <dgm:prSet/>
      <dgm:spPr/>
      <dgm:t>
        <a:bodyPr/>
        <a:lstStyle/>
        <a:p>
          <a:pPr algn="r"/>
          <a:endParaRPr lang="en-GB" sz="2000"/>
        </a:p>
      </dgm:t>
    </dgm:pt>
    <dgm:pt modelId="{14157546-F946-884E-925E-9D49B811092F}" type="sibTrans" cxnId="{713A6198-83F4-724E-83BC-9A9620E56FBD}">
      <dgm:prSet/>
      <dgm:spPr/>
      <dgm:t>
        <a:bodyPr/>
        <a:lstStyle/>
        <a:p>
          <a:pPr algn="r"/>
          <a:endParaRPr lang="en-GB" sz="2000"/>
        </a:p>
      </dgm:t>
    </dgm:pt>
    <dgm:pt modelId="{B1994776-BB7E-AD4E-900E-8296E2C69C4F}">
      <dgm:prSet phldrT="[Text]" custT="1"/>
      <dgm:spPr/>
      <dgm:t>
        <a:bodyPr/>
        <a:lstStyle/>
        <a:p>
          <a:pPr algn="r" rtl="1">
            <a:buSzPts val="1000"/>
            <a:buFont typeface="Courier New" panose="02070309020205020404" pitchFamily="49" charset="0"/>
            <a:buNone/>
          </a:pPr>
          <a:r>
            <a:rPr lang="ar-SA" sz="2000" dirty="0"/>
            <a:t>يجب أن يفهم الجميع ماذا حدث، وما الذي يُقال رسميًا</a:t>
          </a:r>
          <a:endParaRPr lang="en-GB" sz="2000" dirty="0"/>
        </a:p>
      </dgm:t>
    </dgm:pt>
    <dgm:pt modelId="{A6221FE1-B857-2448-A6B5-034DBE16CDA4}" type="parTrans" cxnId="{0E1370DD-2245-3C42-8800-8760ED486B99}">
      <dgm:prSet/>
      <dgm:spPr/>
      <dgm:t>
        <a:bodyPr/>
        <a:lstStyle/>
        <a:p>
          <a:pPr algn="r"/>
          <a:endParaRPr lang="en-GB" sz="2000"/>
        </a:p>
      </dgm:t>
    </dgm:pt>
    <dgm:pt modelId="{A1553F40-3A6B-BA48-BEAA-A3B8D97026E6}" type="sibTrans" cxnId="{0E1370DD-2245-3C42-8800-8760ED486B99}">
      <dgm:prSet/>
      <dgm:spPr/>
      <dgm:t>
        <a:bodyPr/>
        <a:lstStyle/>
        <a:p>
          <a:pPr algn="r"/>
          <a:endParaRPr lang="en-GB" sz="2000"/>
        </a:p>
      </dgm:t>
    </dgm:pt>
    <dgm:pt modelId="{83C71CD6-57CD-1345-AA65-E4449339D441}">
      <dgm:prSet phldrT="[Text]" custT="1"/>
      <dgm:spPr/>
      <dgm:t>
        <a:bodyPr/>
        <a:lstStyle/>
        <a:p>
          <a:pPr algn="r" rtl="1">
            <a:buSzPts val="1000"/>
            <a:buFont typeface="Courier New" panose="02070309020205020404" pitchFamily="49" charset="0"/>
            <a:buNone/>
          </a:pPr>
          <a:r>
            <a:rPr lang="ar-SA" sz="2000" dirty="0"/>
            <a:t>إبقاء الفريق متماسكًا ومتفائلًا رغم الضغط الخارجي</a:t>
          </a:r>
          <a:endParaRPr lang="en-GB" sz="2000" dirty="0"/>
        </a:p>
      </dgm:t>
    </dgm:pt>
    <dgm:pt modelId="{99C57B0C-6DAF-2B4C-A3F6-2D14EAC7BAF5}" type="parTrans" cxnId="{AFA37A18-7590-494B-8F61-7651C9CD807A}">
      <dgm:prSet/>
      <dgm:spPr/>
      <dgm:t>
        <a:bodyPr/>
        <a:lstStyle/>
        <a:p>
          <a:pPr algn="r"/>
          <a:endParaRPr lang="en-GB" sz="2000"/>
        </a:p>
      </dgm:t>
    </dgm:pt>
    <dgm:pt modelId="{149DB796-F667-CC46-B00D-26238C0A42BE}" type="sibTrans" cxnId="{AFA37A18-7590-494B-8F61-7651C9CD807A}">
      <dgm:prSet/>
      <dgm:spPr/>
      <dgm:t>
        <a:bodyPr/>
        <a:lstStyle/>
        <a:p>
          <a:pPr algn="r"/>
          <a:endParaRPr lang="en-GB" sz="2000"/>
        </a:p>
      </dgm:t>
    </dgm:pt>
    <dgm:pt modelId="{4A11EF4C-C086-E642-9BB3-7F06E5C1290B}">
      <dgm:prSet phldrT="[Text]" custT="1"/>
      <dgm:spPr/>
      <dgm:t>
        <a:bodyPr/>
        <a:lstStyle/>
        <a:p>
          <a:pPr algn="r" rtl="1">
            <a:buFont typeface="Arial" panose="020B0604020202020204" pitchFamily="34" charset="0"/>
            <a:buChar char="•"/>
          </a:pPr>
          <a:r>
            <a:rPr lang="ar-SA" sz="2000" b="1" dirty="0"/>
            <a:t>١- </a:t>
          </a:r>
          <a:r>
            <a:rPr lang="ar-SA" sz="2000" b="1" dirty="0" err="1"/>
            <a:t>لطمأنة</a:t>
          </a:r>
          <a:r>
            <a:rPr lang="ar-SA" sz="2000" b="1" dirty="0"/>
            <a:t> الموظفين</a:t>
          </a:r>
          <a:endParaRPr lang="en-GB" sz="2000" dirty="0"/>
        </a:p>
      </dgm:t>
    </dgm:pt>
    <dgm:pt modelId="{41E91CD4-8D46-734A-9F81-98BE45E9A506}" type="sibTrans" cxnId="{428C0229-B121-8D4A-BE4C-3453E52B6038}">
      <dgm:prSet/>
      <dgm:spPr/>
      <dgm:t>
        <a:bodyPr/>
        <a:lstStyle/>
        <a:p>
          <a:pPr algn="r"/>
          <a:endParaRPr lang="en-GB" sz="2000"/>
        </a:p>
      </dgm:t>
    </dgm:pt>
    <dgm:pt modelId="{2EE1A629-E634-6749-B074-DE4C8D7A1E17}" type="parTrans" cxnId="{428C0229-B121-8D4A-BE4C-3453E52B6038}">
      <dgm:prSet/>
      <dgm:spPr/>
      <dgm:t>
        <a:bodyPr/>
        <a:lstStyle/>
        <a:p>
          <a:pPr algn="r"/>
          <a:endParaRPr lang="en-GB" sz="2000"/>
        </a:p>
      </dgm:t>
    </dgm:pt>
    <dgm:pt modelId="{102A7D41-83D4-E04C-90C4-580B0FF7BC74}">
      <dgm:prSet phldrT="[Text]" custT="1"/>
      <dgm:spPr/>
      <dgm:t>
        <a:bodyPr/>
        <a:lstStyle/>
        <a:p>
          <a:pPr algn="r" rtl="1">
            <a:buFont typeface="Arial" panose="020B0604020202020204" pitchFamily="34" charset="0"/>
            <a:buChar char="•"/>
          </a:pPr>
          <a:r>
            <a:rPr lang="ar-SA" sz="2000" b="1" dirty="0"/>
            <a:t>٢- لمنع التسريبات أو التضارب</a:t>
          </a:r>
          <a:endParaRPr lang="en-GB" sz="2000" dirty="0"/>
        </a:p>
      </dgm:t>
    </dgm:pt>
    <dgm:pt modelId="{6652ED82-6B71-6543-A7FC-4590E5EB8DAC}" type="sibTrans" cxnId="{05F860EA-091E-3041-8037-551C9970A204}">
      <dgm:prSet/>
      <dgm:spPr/>
      <dgm:t>
        <a:bodyPr/>
        <a:lstStyle/>
        <a:p>
          <a:pPr algn="r"/>
          <a:endParaRPr lang="en-GB" sz="2000"/>
        </a:p>
      </dgm:t>
    </dgm:pt>
    <dgm:pt modelId="{3714FB32-BFF1-6B43-9383-A9460E9624B7}" type="parTrans" cxnId="{05F860EA-091E-3041-8037-551C9970A204}">
      <dgm:prSet/>
      <dgm:spPr/>
      <dgm:t>
        <a:bodyPr/>
        <a:lstStyle/>
        <a:p>
          <a:pPr algn="r"/>
          <a:endParaRPr lang="en-GB" sz="2000"/>
        </a:p>
      </dgm:t>
    </dgm:pt>
    <dgm:pt modelId="{ADD6F1E2-4AED-DA41-AAFA-764AE518E54B}">
      <dgm:prSet phldrT="[Text]" custT="1"/>
      <dgm:spPr/>
      <dgm:t>
        <a:bodyPr/>
        <a:lstStyle/>
        <a:p>
          <a:pPr algn="r" rtl="1">
            <a:buFont typeface="Arial" panose="020B0604020202020204" pitchFamily="34" charset="0"/>
            <a:buChar char="•"/>
          </a:pPr>
          <a:r>
            <a:rPr lang="ar-SA" sz="2000" b="1" dirty="0"/>
            <a:t>٣- لتوحيد الموقف واللغة داخليًا</a:t>
          </a:r>
          <a:endParaRPr lang="en-GB" sz="2000" dirty="0"/>
        </a:p>
      </dgm:t>
    </dgm:pt>
    <dgm:pt modelId="{0EBECCBF-32B3-7540-945E-6EAB29D7B1DA}" type="sibTrans" cxnId="{05D00657-BC75-F54B-AF36-90F2C915E11F}">
      <dgm:prSet/>
      <dgm:spPr/>
      <dgm:t>
        <a:bodyPr/>
        <a:lstStyle/>
        <a:p>
          <a:pPr algn="r"/>
          <a:endParaRPr lang="en-GB" sz="2000"/>
        </a:p>
      </dgm:t>
    </dgm:pt>
    <dgm:pt modelId="{98CFEB6B-CFE8-6942-B415-16441EBBB04F}" type="parTrans" cxnId="{05D00657-BC75-F54B-AF36-90F2C915E11F}">
      <dgm:prSet/>
      <dgm:spPr/>
      <dgm:t>
        <a:bodyPr/>
        <a:lstStyle/>
        <a:p>
          <a:pPr algn="r"/>
          <a:endParaRPr lang="en-GB" sz="2000"/>
        </a:p>
      </dgm:t>
    </dgm:pt>
    <dgm:pt modelId="{62E37409-2A2A-FA47-83CE-3CEDEC3BC08D}">
      <dgm:prSet phldrT="[Text]" custT="1"/>
      <dgm:spPr/>
      <dgm:t>
        <a:bodyPr/>
        <a:lstStyle/>
        <a:p>
          <a:pPr algn="r" rtl="1">
            <a:buFont typeface="Arial" panose="020B0604020202020204" pitchFamily="34" charset="0"/>
            <a:buChar char="•"/>
          </a:pPr>
          <a:r>
            <a:rPr lang="ar-SA" sz="2000" b="1" dirty="0"/>
            <a:t>٤- لرفع المعنويات</a:t>
          </a:r>
          <a:endParaRPr lang="en-GB" sz="2000" dirty="0"/>
        </a:p>
      </dgm:t>
    </dgm:pt>
    <dgm:pt modelId="{54F14A74-F921-E644-A257-E979929ACF14}" type="sibTrans" cxnId="{C9D65EF0-7E55-5C43-80D4-31C5A7110EC7}">
      <dgm:prSet/>
      <dgm:spPr/>
      <dgm:t>
        <a:bodyPr/>
        <a:lstStyle/>
        <a:p>
          <a:pPr algn="r"/>
          <a:endParaRPr lang="en-GB" sz="2000"/>
        </a:p>
      </dgm:t>
    </dgm:pt>
    <dgm:pt modelId="{DBB32CEB-F6D9-4E4C-805C-4AB86B5963B9}" type="parTrans" cxnId="{C9D65EF0-7E55-5C43-80D4-31C5A7110EC7}">
      <dgm:prSet/>
      <dgm:spPr/>
      <dgm:t>
        <a:bodyPr/>
        <a:lstStyle/>
        <a:p>
          <a:pPr algn="r"/>
          <a:endParaRPr lang="en-GB" sz="2000"/>
        </a:p>
      </dgm:t>
    </dgm:pt>
    <dgm:pt modelId="{D2E75F68-005C-8643-BF7F-4BAEB319A939}" type="pres">
      <dgm:prSet presAssocID="{BD09AEF8-F502-8F47-BA6A-B0FFAEB3008F}" presName="Name0" presStyleCnt="0">
        <dgm:presLayoutVars>
          <dgm:dir val="rev"/>
          <dgm:resizeHandles val="exact"/>
        </dgm:presLayoutVars>
      </dgm:prSet>
      <dgm:spPr/>
    </dgm:pt>
    <dgm:pt modelId="{BD6B1626-1DC5-9049-B7B9-94EA005914E8}" type="pres">
      <dgm:prSet presAssocID="{4A11EF4C-C086-E642-9BB3-7F06E5C1290B}" presName="node" presStyleLbl="node1" presStyleIdx="0" presStyleCnt="4">
        <dgm:presLayoutVars>
          <dgm:bulletEnabled val="1"/>
        </dgm:presLayoutVars>
      </dgm:prSet>
      <dgm:spPr/>
    </dgm:pt>
    <dgm:pt modelId="{EF2C568E-9615-B648-9BB6-636340C2FC97}" type="pres">
      <dgm:prSet presAssocID="{41E91CD4-8D46-734A-9F81-98BE45E9A506}" presName="sibTrans" presStyleCnt="0"/>
      <dgm:spPr/>
    </dgm:pt>
    <dgm:pt modelId="{B63D3038-9E7F-8243-A3AC-A0E317F4BCAA}" type="pres">
      <dgm:prSet presAssocID="{102A7D41-83D4-E04C-90C4-580B0FF7BC74}" presName="node" presStyleLbl="node1" presStyleIdx="1" presStyleCnt="4">
        <dgm:presLayoutVars>
          <dgm:bulletEnabled val="1"/>
        </dgm:presLayoutVars>
      </dgm:prSet>
      <dgm:spPr/>
    </dgm:pt>
    <dgm:pt modelId="{0C4C2F6B-A933-9E4F-9772-5EC0413BF365}" type="pres">
      <dgm:prSet presAssocID="{6652ED82-6B71-6543-A7FC-4590E5EB8DAC}" presName="sibTrans" presStyleCnt="0"/>
      <dgm:spPr/>
    </dgm:pt>
    <dgm:pt modelId="{427324B5-1CBA-B543-89B0-54DF7869E13B}" type="pres">
      <dgm:prSet presAssocID="{ADD6F1E2-4AED-DA41-AAFA-764AE518E54B}" presName="node" presStyleLbl="node1" presStyleIdx="2" presStyleCnt="4">
        <dgm:presLayoutVars>
          <dgm:bulletEnabled val="1"/>
        </dgm:presLayoutVars>
      </dgm:prSet>
      <dgm:spPr/>
    </dgm:pt>
    <dgm:pt modelId="{24EABB48-75A1-2A45-AC0F-1BDD657368BD}" type="pres">
      <dgm:prSet presAssocID="{0EBECCBF-32B3-7540-945E-6EAB29D7B1DA}" presName="sibTrans" presStyleCnt="0"/>
      <dgm:spPr/>
    </dgm:pt>
    <dgm:pt modelId="{25E5B8E3-94FA-8042-A117-62638D35FE2D}" type="pres">
      <dgm:prSet presAssocID="{62E37409-2A2A-FA47-83CE-3CEDEC3BC08D}" presName="node" presStyleLbl="node1" presStyleIdx="3" presStyleCnt="4">
        <dgm:presLayoutVars>
          <dgm:bulletEnabled val="1"/>
        </dgm:presLayoutVars>
      </dgm:prSet>
      <dgm:spPr/>
    </dgm:pt>
  </dgm:ptLst>
  <dgm:cxnLst>
    <dgm:cxn modelId="{F5E99512-AA59-F64F-8F0E-C7D38401A6CA}" type="presOf" srcId="{4A11EF4C-C086-E642-9BB3-7F06E5C1290B}" destId="{BD6B1626-1DC5-9049-B7B9-94EA005914E8}" srcOrd="0" destOrd="0" presId="urn:microsoft.com/office/officeart/2005/8/layout/hList6"/>
    <dgm:cxn modelId="{AFA37A18-7590-494B-8F61-7651C9CD807A}" srcId="{62E37409-2A2A-FA47-83CE-3CEDEC3BC08D}" destId="{83C71CD6-57CD-1345-AA65-E4449339D441}" srcOrd="0" destOrd="0" parTransId="{99C57B0C-6DAF-2B4C-A3F6-2D14EAC7BAF5}" sibTransId="{149DB796-F667-CC46-B00D-26238C0A42BE}"/>
    <dgm:cxn modelId="{A9C01C20-0BEF-5948-9D87-FB0641561AB2}" type="presOf" srcId="{BD09AEF8-F502-8F47-BA6A-B0FFAEB3008F}" destId="{D2E75F68-005C-8643-BF7F-4BAEB319A939}" srcOrd="0" destOrd="0" presId="urn:microsoft.com/office/officeart/2005/8/layout/hList6"/>
    <dgm:cxn modelId="{428C0229-B121-8D4A-BE4C-3453E52B6038}" srcId="{BD09AEF8-F502-8F47-BA6A-B0FFAEB3008F}" destId="{4A11EF4C-C086-E642-9BB3-7F06E5C1290B}" srcOrd="0" destOrd="0" parTransId="{2EE1A629-E634-6749-B074-DE4C8D7A1E17}" sibTransId="{41E91CD4-8D46-734A-9F81-98BE45E9A506}"/>
    <dgm:cxn modelId="{56B7C238-CF7E-EF47-B99A-B9F6A8C8F7AB}" type="presOf" srcId="{C88ED262-17EB-A64F-8186-B36DDD55690A}" destId="{BD6B1626-1DC5-9049-B7B9-94EA005914E8}" srcOrd="0" destOrd="1" presId="urn:microsoft.com/office/officeart/2005/8/layout/hList6"/>
    <dgm:cxn modelId="{6198683D-5657-0D4D-AB81-CC41F759E187}" type="presOf" srcId="{ADD6F1E2-4AED-DA41-AAFA-764AE518E54B}" destId="{427324B5-1CBA-B543-89B0-54DF7869E13B}" srcOrd="0" destOrd="0" presId="urn:microsoft.com/office/officeart/2005/8/layout/hList6"/>
    <dgm:cxn modelId="{E24C2A4E-9077-9643-A8CC-DC42AF01D1FC}" type="presOf" srcId="{83C71CD6-57CD-1345-AA65-E4449339D441}" destId="{25E5B8E3-94FA-8042-A117-62638D35FE2D}" srcOrd="0" destOrd="1" presId="urn:microsoft.com/office/officeart/2005/8/layout/hList6"/>
    <dgm:cxn modelId="{05D00657-BC75-F54B-AF36-90F2C915E11F}" srcId="{BD09AEF8-F502-8F47-BA6A-B0FFAEB3008F}" destId="{ADD6F1E2-4AED-DA41-AAFA-764AE518E54B}" srcOrd="2" destOrd="0" parTransId="{98CFEB6B-CFE8-6942-B415-16441EBBB04F}" sibTransId="{0EBECCBF-32B3-7540-945E-6EAB29D7B1DA}"/>
    <dgm:cxn modelId="{5E95496D-BAA9-5145-A625-EBCDCC9F20D2}" type="presOf" srcId="{65387183-454B-F14D-A6F6-7DA8C5BFAE05}" destId="{B63D3038-9E7F-8243-A3AC-A0E317F4BCAA}" srcOrd="0" destOrd="1" presId="urn:microsoft.com/office/officeart/2005/8/layout/hList6"/>
    <dgm:cxn modelId="{F6DD448A-C187-1944-8324-BD536F6C41E7}" type="presOf" srcId="{102A7D41-83D4-E04C-90C4-580B0FF7BC74}" destId="{B63D3038-9E7F-8243-A3AC-A0E317F4BCAA}" srcOrd="0" destOrd="0" presId="urn:microsoft.com/office/officeart/2005/8/layout/hList6"/>
    <dgm:cxn modelId="{713A6198-83F4-724E-83BC-9A9620E56FBD}" srcId="{102A7D41-83D4-E04C-90C4-580B0FF7BC74}" destId="{65387183-454B-F14D-A6F6-7DA8C5BFAE05}" srcOrd="0" destOrd="0" parTransId="{A9DB0A45-BA50-9B41-9880-F5C4AAF131D7}" sibTransId="{14157546-F946-884E-925E-9D49B811092F}"/>
    <dgm:cxn modelId="{60263DAD-ECC0-BE4B-B65F-DF6C5735FA01}" type="presOf" srcId="{62E37409-2A2A-FA47-83CE-3CEDEC3BC08D}" destId="{25E5B8E3-94FA-8042-A117-62638D35FE2D}" srcOrd="0" destOrd="0" presId="urn:microsoft.com/office/officeart/2005/8/layout/hList6"/>
    <dgm:cxn modelId="{D5F114D1-E1D5-FE4C-A3B6-9C0011F47C22}" type="presOf" srcId="{B1994776-BB7E-AD4E-900E-8296E2C69C4F}" destId="{427324B5-1CBA-B543-89B0-54DF7869E13B}" srcOrd="0" destOrd="1" presId="urn:microsoft.com/office/officeart/2005/8/layout/hList6"/>
    <dgm:cxn modelId="{43EFD8D8-E21D-7542-A2F0-C207E7227114}" srcId="{4A11EF4C-C086-E642-9BB3-7F06E5C1290B}" destId="{C88ED262-17EB-A64F-8186-B36DDD55690A}" srcOrd="0" destOrd="0" parTransId="{0C3FAF49-7E15-F346-B5F7-74FAF3B60F5B}" sibTransId="{31C0487C-6EEC-FA42-ABAB-6F58F293DC7D}"/>
    <dgm:cxn modelId="{0E1370DD-2245-3C42-8800-8760ED486B99}" srcId="{ADD6F1E2-4AED-DA41-AAFA-764AE518E54B}" destId="{B1994776-BB7E-AD4E-900E-8296E2C69C4F}" srcOrd="0" destOrd="0" parTransId="{A6221FE1-B857-2448-A6B5-034DBE16CDA4}" sibTransId="{A1553F40-3A6B-BA48-BEAA-A3B8D97026E6}"/>
    <dgm:cxn modelId="{05F860EA-091E-3041-8037-551C9970A204}" srcId="{BD09AEF8-F502-8F47-BA6A-B0FFAEB3008F}" destId="{102A7D41-83D4-E04C-90C4-580B0FF7BC74}" srcOrd="1" destOrd="0" parTransId="{3714FB32-BFF1-6B43-9383-A9460E9624B7}" sibTransId="{6652ED82-6B71-6543-A7FC-4590E5EB8DAC}"/>
    <dgm:cxn modelId="{C9D65EF0-7E55-5C43-80D4-31C5A7110EC7}" srcId="{BD09AEF8-F502-8F47-BA6A-B0FFAEB3008F}" destId="{62E37409-2A2A-FA47-83CE-3CEDEC3BC08D}" srcOrd="3" destOrd="0" parTransId="{DBB32CEB-F6D9-4E4C-805C-4AB86B5963B9}" sibTransId="{54F14A74-F921-E644-A257-E979929ACF14}"/>
    <dgm:cxn modelId="{701F6F8F-E1A8-CF4B-8EAB-CDD1535DA8C8}" type="presParOf" srcId="{D2E75F68-005C-8643-BF7F-4BAEB319A939}" destId="{BD6B1626-1DC5-9049-B7B9-94EA005914E8}" srcOrd="0" destOrd="0" presId="urn:microsoft.com/office/officeart/2005/8/layout/hList6"/>
    <dgm:cxn modelId="{F2831702-58B8-044D-A66A-939049316E74}" type="presParOf" srcId="{D2E75F68-005C-8643-BF7F-4BAEB319A939}" destId="{EF2C568E-9615-B648-9BB6-636340C2FC97}" srcOrd="1" destOrd="0" presId="urn:microsoft.com/office/officeart/2005/8/layout/hList6"/>
    <dgm:cxn modelId="{4158308F-AE81-8F4A-A87D-C197ED467BFB}" type="presParOf" srcId="{D2E75F68-005C-8643-BF7F-4BAEB319A939}" destId="{B63D3038-9E7F-8243-A3AC-A0E317F4BCAA}" srcOrd="2" destOrd="0" presId="urn:microsoft.com/office/officeart/2005/8/layout/hList6"/>
    <dgm:cxn modelId="{01E99AF6-11AE-2E4D-943C-8ECF0DDB08D1}" type="presParOf" srcId="{D2E75F68-005C-8643-BF7F-4BAEB319A939}" destId="{0C4C2F6B-A933-9E4F-9772-5EC0413BF365}" srcOrd="3" destOrd="0" presId="urn:microsoft.com/office/officeart/2005/8/layout/hList6"/>
    <dgm:cxn modelId="{22333DE9-88B4-B143-8B37-F62F509E7065}" type="presParOf" srcId="{D2E75F68-005C-8643-BF7F-4BAEB319A939}" destId="{427324B5-1CBA-B543-89B0-54DF7869E13B}" srcOrd="4" destOrd="0" presId="urn:microsoft.com/office/officeart/2005/8/layout/hList6"/>
    <dgm:cxn modelId="{EE578F23-CC3C-284E-B300-5C4E806D9C66}" type="presParOf" srcId="{D2E75F68-005C-8643-BF7F-4BAEB319A939}" destId="{24EABB48-75A1-2A45-AC0F-1BDD657368BD}" srcOrd="5" destOrd="0" presId="urn:microsoft.com/office/officeart/2005/8/layout/hList6"/>
    <dgm:cxn modelId="{347A964A-C820-794A-9202-2B2EA11D2F28}" type="presParOf" srcId="{D2E75F68-005C-8643-BF7F-4BAEB319A939}" destId="{25E5B8E3-94FA-8042-A117-62638D35FE2D}" srcOrd="6" destOrd="0" presId="urn:microsoft.com/office/officeart/2005/8/layout/h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B0BFAD2-A999-3B41-82A1-CDF4A6E3F1DA}" type="doc">
      <dgm:prSet loTypeId="urn:microsoft.com/office/officeart/2005/8/layout/default"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400" b="1" dirty="0"/>
            <a:t>١- النية لا تحمي من الأزمة</a:t>
          </a:r>
          <a:endParaRPr lang="en-GB" sz="2400" b="1" dirty="0"/>
        </a:p>
      </dgm:t>
    </dgm:pt>
    <dgm:pt modelId="{CC389160-5C04-7C47-84BB-6A6ECC6FDC27}" type="parTrans" cxnId="{32E6A391-DF8E-FC4A-A977-034CE6798353}">
      <dgm:prSet/>
      <dgm:spPr/>
      <dgm:t>
        <a:bodyPr/>
        <a:lstStyle/>
        <a:p>
          <a:pPr algn="r" rtl="1"/>
          <a:endParaRPr lang="en-GB" sz="2400"/>
        </a:p>
      </dgm:t>
    </dgm:pt>
    <dgm:pt modelId="{D82E5EC9-D48F-7543-B907-FBA1F99EA9C6}" type="sibTrans" cxnId="{32E6A391-DF8E-FC4A-A977-034CE6798353}">
      <dgm:prSet custT="1"/>
      <dgm:spPr/>
      <dgm:t>
        <a:bodyPr/>
        <a:lstStyle/>
        <a:p>
          <a:pPr algn="r" rtl="1"/>
          <a:endParaRPr lang="en-GB" sz="2400"/>
        </a:p>
      </dgm:t>
    </dgm:pt>
    <dgm:pt modelId="{F0B52F86-83AF-D945-9E33-5773BE9861C5}">
      <dgm:prSet phldrT="[Text]" custT="1"/>
      <dgm:spPr/>
      <dgm:t>
        <a:bodyPr/>
        <a:lstStyle/>
        <a:p>
          <a:pPr algn="r" rtl="1">
            <a:buNone/>
          </a:pPr>
          <a:r>
            <a:rPr lang="ar-SA" sz="2400" dirty="0"/>
            <a:t>الإعلان قد يكون إيجابيًا، لكن السياق هو من يحدّد رد الفعل</a:t>
          </a:r>
          <a:endParaRPr lang="en-GB" sz="2400" dirty="0"/>
        </a:p>
      </dgm:t>
    </dgm:pt>
    <dgm:pt modelId="{AF3F40A8-F199-A743-B561-4B35277591F2}" type="parTrans" cxnId="{BF174BC3-8114-EC4B-A61E-97D026D3E968}">
      <dgm:prSet/>
      <dgm:spPr/>
      <dgm:t>
        <a:bodyPr/>
        <a:lstStyle/>
        <a:p>
          <a:pPr algn="r" rtl="1"/>
          <a:endParaRPr lang="en-GB" sz="2400"/>
        </a:p>
      </dgm:t>
    </dgm:pt>
    <dgm:pt modelId="{63B25EA5-4CAA-1644-A186-15A59E30F5A2}" type="sibTrans" cxnId="{BF174BC3-8114-EC4B-A61E-97D026D3E968}">
      <dgm:prSet/>
      <dgm:spPr/>
      <dgm:t>
        <a:bodyPr/>
        <a:lstStyle/>
        <a:p>
          <a:pPr algn="r" rtl="1"/>
          <a:endParaRPr lang="en-GB" sz="2400"/>
        </a:p>
      </dgm:t>
    </dgm:pt>
    <dgm:pt modelId="{33175CCB-1C8B-1C44-8A2A-276D69ED11D2}">
      <dgm:prSet phldrT="[Text]" custT="1"/>
      <dgm:spPr/>
      <dgm:t>
        <a:bodyPr/>
        <a:lstStyle/>
        <a:p>
          <a:pPr algn="r" rtl="1">
            <a:buFont typeface="Arial" panose="020B0604020202020204" pitchFamily="34" charset="0"/>
            <a:buChar char="•"/>
          </a:pPr>
          <a:r>
            <a:rPr lang="ar-SA" sz="2400" b="1" dirty="0"/>
            <a:t>٢- الاستجابة المبكرة تُقلل من الخسائر</a:t>
          </a:r>
          <a:endParaRPr lang="en-GB" sz="2400" dirty="0"/>
        </a:p>
      </dgm:t>
    </dgm:pt>
    <dgm:pt modelId="{B08A0E9C-9296-1743-94E3-855E41A5EBC1}" type="parTrans" cxnId="{582D2C57-E965-5449-A37A-5D6E240B338D}">
      <dgm:prSet/>
      <dgm:spPr/>
      <dgm:t>
        <a:bodyPr/>
        <a:lstStyle/>
        <a:p>
          <a:pPr algn="r" rtl="1"/>
          <a:endParaRPr lang="en-GB" sz="2400"/>
        </a:p>
      </dgm:t>
    </dgm:pt>
    <dgm:pt modelId="{46CD5F3F-16F8-1443-AC0A-CECBDA2B0AE3}" type="sibTrans" cxnId="{582D2C57-E965-5449-A37A-5D6E240B338D}">
      <dgm:prSet custT="1"/>
      <dgm:spPr/>
      <dgm:t>
        <a:bodyPr/>
        <a:lstStyle/>
        <a:p>
          <a:pPr algn="r" rtl="1"/>
          <a:endParaRPr lang="en-GB" sz="2400"/>
        </a:p>
      </dgm:t>
    </dgm:pt>
    <dgm:pt modelId="{8196662A-287F-234F-A077-9224702B5B77}">
      <dgm:prSet phldrT="[Text]" custT="1"/>
      <dgm:spPr/>
      <dgm:t>
        <a:bodyPr/>
        <a:lstStyle/>
        <a:p>
          <a:pPr algn="r">
            <a:buNone/>
          </a:pPr>
          <a:r>
            <a:rPr lang="ar-SA" sz="2400" dirty="0"/>
            <a:t>الاعتراف والتفاعل السريع أهم من الإنكار أو التأجيل</a:t>
          </a:r>
          <a:endParaRPr lang="en-GB" sz="2400" dirty="0"/>
        </a:p>
      </dgm:t>
    </dgm:pt>
    <dgm:pt modelId="{FD4FE526-268F-0640-B0A0-18A1ACB0B79D}" type="parTrans" cxnId="{828A4C03-E732-D745-8DAA-988C980C0365}">
      <dgm:prSet/>
      <dgm:spPr/>
      <dgm:t>
        <a:bodyPr/>
        <a:lstStyle/>
        <a:p>
          <a:pPr algn="r" rtl="1"/>
          <a:endParaRPr lang="en-GB" sz="2400"/>
        </a:p>
      </dgm:t>
    </dgm:pt>
    <dgm:pt modelId="{49A876DD-27C1-1B4F-8F51-F0CA54132F9D}" type="sibTrans" cxnId="{828A4C03-E732-D745-8DAA-988C980C0365}">
      <dgm:prSet/>
      <dgm:spPr/>
      <dgm:t>
        <a:bodyPr/>
        <a:lstStyle/>
        <a:p>
          <a:pPr algn="r" rtl="1"/>
          <a:endParaRPr lang="en-GB" sz="2400"/>
        </a:p>
      </dgm:t>
    </dgm:pt>
    <dgm:pt modelId="{00BA3E18-A5E2-9140-B854-8729D59638C7}">
      <dgm:prSet phldrT="[Text]" custT="1"/>
      <dgm:spPr/>
      <dgm:t>
        <a:bodyPr/>
        <a:lstStyle/>
        <a:p>
          <a:pPr algn="r" rtl="1">
            <a:buFont typeface="Arial" panose="020B0604020202020204" pitchFamily="34" charset="0"/>
            <a:buChar char="•"/>
          </a:pPr>
          <a:r>
            <a:rPr lang="ar-SA" sz="2400" b="1" dirty="0"/>
            <a:t>٣- تعدد ردود الفعل لا يعني فشل الرسالة</a:t>
          </a:r>
          <a:endParaRPr lang="en-GB" sz="2400" dirty="0"/>
        </a:p>
      </dgm:t>
    </dgm:pt>
    <dgm:pt modelId="{48001864-4104-1B4D-B203-28E8345F78A1}" type="parTrans" cxnId="{B957A7DC-650B-C94C-8B39-E92F8414A798}">
      <dgm:prSet/>
      <dgm:spPr/>
      <dgm:t>
        <a:bodyPr/>
        <a:lstStyle/>
        <a:p>
          <a:pPr algn="r" rtl="1"/>
          <a:endParaRPr lang="en-GB" sz="2400"/>
        </a:p>
      </dgm:t>
    </dgm:pt>
    <dgm:pt modelId="{B1A7360D-8795-2F4E-ABEF-D0EA3753B07E}" type="sibTrans" cxnId="{B957A7DC-650B-C94C-8B39-E92F8414A798}">
      <dgm:prSet custT="1"/>
      <dgm:spPr/>
      <dgm:t>
        <a:bodyPr/>
        <a:lstStyle/>
        <a:p>
          <a:pPr algn="r" rtl="1"/>
          <a:endParaRPr lang="en-GB" sz="2400"/>
        </a:p>
      </dgm:t>
    </dgm:pt>
    <dgm:pt modelId="{2E7B7787-BF7C-304D-9F38-1C0AB771DD8B}">
      <dgm:prSet phldrT="[Text]" custT="1"/>
      <dgm:spPr/>
      <dgm:t>
        <a:bodyPr/>
        <a:lstStyle/>
        <a:p>
          <a:pPr algn="r" rtl="1">
            <a:buNone/>
          </a:pPr>
          <a:r>
            <a:rPr lang="ar-SA" sz="2400" dirty="0"/>
            <a:t>بعض الرسائل تُقسّم الجمهور لكنها تخلق هوية أقوى</a:t>
          </a:r>
          <a:endParaRPr lang="en-GB" sz="2400" dirty="0"/>
        </a:p>
      </dgm:t>
    </dgm:pt>
    <dgm:pt modelId="{A334A644-A3B5-3D4E-B13B-652835867506}" type="parTrans" cxnId="{DFBF277E-6F99-6645-8F0A-BD13C832023D}">
      <dgm:prSet/>
      <dgm:spPr/>
      <dgm:t>
        <a:bodyPr/>
        <a:lstStyle/>
        <a:p>
          <a:pPr algn="r" rtl="1"/>
          <a:endParaRPr lang="en-GB" sz="2400"/>
        </a:p>
      </dgm:t>
    </dgm:pt>
    <dgm:pt modelId="{04281417-8E0B-7B4A-BAAD-04D840ADADFA}" type="sibTrans" cxnId="{DFBF277E-6F99-6645-8F0A-BD13C832023D}">
      <dgm:prSet/>
      <dgm:spPr/>
      <dgm:t>
        <a:bodyPr/>
        <a:lstStyle/>
        <a:p>
          <a:pPr algn="r" rtl="1"/>
          <a:endParaRPr lang="en-GB" sz="2400"/>
        </a:p>
      </dgm:t>
    </dgm:pt>
    <dgm:pt modelId="{E8E95C23-E752-394B-B9B6-2A78136193D2}">
      <dgm:prSet phldrT="[Text]" custT="1"/>
      <dgm:spPr/>
      <dgm:t>
        <a:bodyPr/>
        <a:lstStyle/>
        <a:p>
          <a:pPr algn="r" rtl="1">
            <a:buFont typeface="Arial" panose="020B0604020202020204" pitchFamily="34" charset="0"/>
            <a:buChar char="•"/>
          </a:pPr>
          <a:r>
            <a:rPr lang="ar-SA" sz="2400" dirty="0"/>
            <a:t>٤- </a:t>
          </a:r>
          <a:r>
            <a:rPr lang="ar-SA" sz="2400" b="1" dirty="0"/>
            <a:t>الصمت أحيانًا يُفسَّر كعجز أو لا مبالاة</a:t>
          </a:r>
          <a:endParaRPr lang="en-GB" sz="2400" dirty="0"/>
        </a:p>
      </dgm:t>
    </dgm:pt>
    <dgm:pt modelId="{ED700D69-B714-D848-B11F-C0F1AF3BB08B}" type="parTrans" cxnId="{7C77879C-9E36-5149-A4ED-88AE907A04A0}">
      <dgm:prSet/>
      <dgm:spPr/>
      <dgm:t>
        <a:bodyPr/>
        <a:lstStyle/>
        <a:p>
          <a:pPr algn="r" rtl="1"/>
          <a:endParaRPr lang="en-GB" sz="2400"/>
        </a:p>
      </dgm:t>
    </dgm:pt>
    <dgm:pt modelId="{942B23F3-0336-EF48-855C-CED43D6F351D}" type="sibTrans" cxnId="{7C77879C-9E36-5149-A4ED-88AE907A04A0}">
      <dgm:prSet custT="1"/>
      <dgm:spPr/>
      <dgm:t>
        <a:bodyPr/>
        <a:lstStyle/>
        <a:p>
          <a:pPr algn="r" rtl="1"/>
          <a:endParaRPr lang="en-GB" sz="2400"/>
        </a:p>
      </dgm:t>
    </dgm:pt>
    <dgm:pt modelId="{2EE28272-E03F-FE41-917F-9CFA55EACE13}">
      <dgm:prSet phldrT="[Text]" custT="1"/>
      <dgm:spPr/>
      <dgm:t>
        <a:bodyPr/>
        <a:lstStyle/>
        <a:p>
          <a:pPr algn="r" rtl="1">
            <a:buNone/>
          </a:pPr>
          <a:r>
            <a:rPr lang="ar-SA" sz="2400" dirty="0"/>
            <a:t>يحتاج إلى مبررات واضحة أو تعويض ذكي في قنوات أخرى</a:t>
          </a:r>
          <a:endParaRPr lang="en-GB" sz="2400" dirty="0"/>
        </a:p>
      </dgm:t>
    </dgm:pt>
    <dgm:pt modelId="{740DBB5B-4558-1D49-BF1C-A80AF8347FFC}" type="parTrans" cxnId="{0F20975E-9537-5D48-AAAD-BC42BAE3775F}">
      <dgm:prSet/>
      <dgm:spPr/>
      <dgm:t>
        <a:bodyPr/>
        <a:lstStyle/>
        <a:p>
          <a:pPr algn="r" rtl="1"/>
          <a:endParaRPr lang="en-GB" sz="2400"/>
        </a:p>
      </dgm:t>
    </dgm:pt>
    <dgm:pt modelId="{29ED9F5E-5C5D-5643-9068-BE418195EE75}" type="sibTrans" cxnId="{0F20975E-9537-5D48-AAAD-BC42BAE3775F}">
      <dgm:prSet/>
      <dgm:spPr/>
      <dgm:t>
        <a:bodyPr/>
        <a:lstStyle/>
        <a:p>
          <a:pPr algn="r" rtl="1"/>
          <a:endParaRPr lang="en-GB" sz="2400"/>
        </a:p>
      </dgm:t>
    </dgm:pt>
    <dgm:pt modelId="{62AA7A32-4FF0-F140-8295-9C0D8BC2E055}">
      <dgm:prSet phldrT="[Text]" custT="1"/>
      <dgm:spPr/>
      <dgm:t>
        <a:bodyPr/>
        <a:lstStyle/>
        <a:p>
          <a:pPr algn="r" rtl="1">
            <a:buFont typeface="Arial" panose="020B0604020202020204" pitchFamily="34" charset="0"/>
            <a:buChar char="•"/>
          </a:pPr>
          <a:r>
            <a:rPr lang="ar-SA" sz="2400" dirty="0"/>
            <a:t>٥- </a:t>
          </a:r>
          <a:r>
            <a:rPr lang="ar-SA" sz="2400" b="1" dirty="0"/>
            <a:t>العولمة تتطلب حساسية محلية</a:t>
          </a:r>
          <a:endParaRPr lang="en-GB" sz="2400" dirty="0"/>
        </a:p>
      </dgm:t>
    </dgm:pt>
    <dgm:pt modelId="{8DFB1EB2-91BC-204D-9AC4-781A4AC8DB36}" type="parTrans" cxnId="{B0622C39-2D28-5F45-8734-A8F76BEC854C}">
      <dgm:prSet/>
      <dgm:spPr/>
      <dgm:t>
        <a:bodyPr/>
        <a:lstStyle/>
        <a:p>
          <a:pPr algn="r" rtl="1"/>
          <a:endParaRPr lang="en-GB" sz="2400"/>
        </a:p>
      </dgm:t>
    </dgm:pt>
    <dgm:pt modelId="{1AFA3106-EA20-EE48-8F24-5ADDD6992C0D}" type="sibTrans" cxnId="{B0622C39-2D28-5F45-8734-A8F76BEC854C}">
      <dgm:prSet/>
      <dgm:spPr/>
      <dgm:t>
        <a:bodyPr/>
        <a:lstStyle/>
        <a:p>
          <a:pPr algn="r" rtl="1"/>
          <a:endParaRPr lang="en-GB" sz="2400"/>
        </a:p>
      </dgm:t>
    </dgm:pt>
    <dgm:pt modelId="{4B2E657B-369F-0340-A4FA-DB0A9B7475D3}">
      <dgm:prSet phldrT="[Text]" custT="1"/>
      <dgm:spPr/>
      <dgm:t>
        <a:bodyPr/>
        <a:lstStyle/>
        <a:p>
          <a:pPr algn="r" rtl="1">
            <a:buNone/>
          </a:pPr>
          <a:r>
            <a:rPr lang="ar-SA" sz="2400" dirty="0"/>
            <a:t>ليس كل إعلان عالمي يصلح لكل ثقافة أو توقيت</a:t>
          </a:r>
          <a:endParaRPr lang="en-GB" sz="2400" dirty="0"/>
        </a:p>
      </dgm:t>
    </dgm:pt>
    <dgm:pt modelId="{F4DF2EC7-FFA4-E74D-88F9-1732FB52DE89}" type="parTrans" cxnId="{8E1EE1F8-796C-8A44-BE48-D86658D44C36}">
      <dgm:prSet/>
      <dgm:spPr/>
      <dgm:t>
        <a:bodyPr/>
        <a:lstStyle/>
        <a:p>
          <a:pPr algn="r" rtl="1"/>
          <a:endParaRPr lang="en-GB" sz="2400"/>
        </a:p>
      </dgm:t>
    </dgm:pt>
    <dgm:pt modelId="{72F5F51D-1D18-6645-B941-D23B269F3493}" type="sibTrans" cxnId="{8E1EE1F8-796C-8A44-BE48-D86658D44C36}">
      <dgm:prSet/>
      <dgm:spPr/>
      <dgm:t>
        <a:bodyPr/>
        <a:lstStyle/>
        <a:p>
          <a:pPr algn="r" rtl="1"/>
          <a:endParaRPr lang="en-GB" sz="2400"/>
        </a:p>
      </dgm:t>
    </dgm:pt>
    <dgm:pt modelId="{0EE15D80-8B51-3348-94DB-BC296FD9B5B6}" type="pres">
      <dgm:prSet presAssocID="{5B0BFAD2-A999-3B41-82A1-CDF4A6E3F1DA}" presName="diagram" presStyleCnt="0">
        <dgm:presLayoutVars>
          <dgm:dir val="rev"/>
          <dgm:resizeHandles val="exact"/>
        </dgm:presLayoutVars>
      </dgm:prSet>
      <dgm:spPr/>
    </dgm:pt>
    <dgm:pt modelId="{B5174F6B-7FC6-DA41-947B-277DBE715C1C}" type="pres">
      <dgm:prSet presAssocID="{1752099A-5FA7-5B42-9954-CCC2DC540A73}" presName="node" presStyleLbl="node1" presStyleIdx="0" presStyleCnt="5">
        <dgm:presLayoutVars>
          <dgm:bulletEnabled val="1"/>
        </dgm:presLayoutVars>
      </dgm:prSet>
      <dgm:spPr/>
    </dgm:pt>
    <dgm:pt modelId="{FF9E85F7-BC28-7045-9125-549668C83E22}" type="pres">
      <dgm:prSet presAssocID="{D82E5EC9-D48F-7543-B907-FBA1F99EA9C6}" presName="sibTrans" presStyleCnt="0"/>
      <dgm:spPr/>
    </dgm:pt>
    <dgm:pt modelId="{13D75C33-BE60-824B-8A05-AD643078CE0E}" type="pres">
      <dgm:prSet presAssocID="{33175CCB-1C8B-1C44-8A2A-276D69ED11D2}" presName="node" presStyleLbl="node1" presStyleIdx="1" presStyleCnt="5">
        <dgm:presLayoutVars>
          <dgm:bulletEnabled val="1"/>
        </dgm:presLayoutVars>
      </dgm:prSet>
      <dgm:spPr/>
    </dgm:pt>
    <dgm:pt modelId="{F2AEBBFC-5EF7-CA48-BB7A-62B899AAE297}" type="pres">
      <dgm:prSet presAssocID="{46CD5F3F-16F8-1443-AC0A-CECBDA2B0AE3}" presName="sibTrans" presStyleCnt="0"/>
      <dgm:spPr/>
    </dgm:pt>
    <dgm:pt modelId="{D13297D6-26A5-4C42-8B11-B6DC6C12910D}" type="pres">
      <dgm:prSet presAssocID="{00BA3E18-A5E2-9140-B854-8729D59638C7}" presName="node" presStyleLbl="node1" presStyleIdx="2" presStyleCnt="5">
        <dgm:presLayoutVars>
          <dgm:bulletEnabled val="1"/>
        </dgm:presLayoutVars>
      </dgm:prSet>
      <dgm:spPr/>
    </dgm:pt>
    <dgm:pt modelId="{80DC629E-6D46-A64F-BCFD-2D52CBA7853E}" type="pres">
      <dgm:prSet presAssocID="{B1A7360D-8795-2F4E-ABEF-D0EA3753B07E}" presName="sibTrans" presStyleCnt="0"/>
      <dgm:spPr/>
    </dgm:pt>
    <dgm:pt modelId="{934C7D22-6A71-4445-AFA9-9B2B736F4B8D}" type="pres">
      <dgm:prSet presAssocID="{E8E95C23-E752-394B-B9B6-2A78136193D2}" presName="node" presStyleLbl="node1" presStyleIdx="3" presStyleCnt="5">
        <dgm:presLayoutVars>
          <dgm:bulletEnabled val="1"/>
        </dgm:presLayoutVars>
      </dgm:prSet>
      <dgm:spPr/>
    </dgm:pt>
    <dgm:pt modelId="{C44A91D1-A1D4-1B4D-9BEB-E736BE9C77D8}" type="pres">
      <dgm:prSet presAssocID="{942B23F3-0336-EF48-855C-CED43D6F351D}" presName="sibTrans" presStyleCnt="0"/>
      <dgm:spPr/>
    </dgm:pt>
    <dgm:pt modelId="{D6CA41D6-D8F6-2742-9B37-8B2518214906}" type="pres">
      <dgm:prSet presAssocID="{62AA7A32-4FF0-F140-8295-9C0D8BC2E055}" presName="node" presStyleLbl="node1" presStyleIdx="4" presStyleCnt="5">
        <dgm:presLayoutVars>
          <dgm:bulletEnabled val="1"/>
        </dgm:presLayoutVars>
      </dgm:prSet>
      <dgm:spPr/>
    </dgm:pt>
  </dgm:ptLst>
  <dgm:cxnLst>
    <dgm:cxn modelId="{828A4C03-E732-D745-8DAA-988C980C0365}" srcId="{33175CCB-1C8B-1C44-8A2A-276D69ED11D2}" destId="{8196662A-287F-234F-A077-9224702B5B77}" srcOrd="0" destOrd="0" parTransId="{FD4FE526-268F-0640-B0A0-18A1ACB0B79D}" sibTransId="{49A876DD-27C1-1B4F-8F51-F0CA54132F9D}"/>
    <dgm:cxn modelId="{6C202B21-F3A1-5349-9181-1B4C550A254C}" type="presOf" srcId="{1752099A-5FA7-5B42-9954-CCC2DC540A73}" destId="{B5174F6B-7FC6-DA41-947B-277DBE715C1C}" srcOrd="0" destOrd="0" presId="urn:microsoft.com/office/officeart/2005/8/layout/default"/>
    <dgm:cxn modelId="{AC4FE034-BE16-5741-870B-F20C6280B2C6}" type="presOf" srcId="{8196662A-287F-234F-A077-9224702B5B77}" destId="{13D75C33-BE60-824B-8A05-AD643078CE0E}" srcOrd="0" destOrd="1" presId="urn:microsoft.com/office/officeart/2005/8/layout/default"/>
    <dgm:cxn modelId="{B0622C39-2D28-5F45-8734-A8F76BEC854C}" srcId="{5B0BFAD2-A999-3B41-82A1-CDF4A6E3F1DA}" destId="{62AA7A32-4FF0-F140-8295-9C0D8BC2E055}" srcOrd="4" destOrd="0" parTransId="{8DFB1EB2-91BC-204D-9AC4-781A4AC8DB36}" sibTransId="{1AFA3106-EA20-EE48-8F24-5ADDD6992C0D}"/>
    <dgm:cxn modelId="{96206447-DF3B-5D4F-831D-F15ECA33FF31}" type="presOf" srcId="{4B2E657B-369F-0340-A4FA-DB0A9B7475D3}" destId="{D6CA41D6-D8F6-2742-9B37-8B2518214906}" srcOrd="0" destOrd="1" presId="urn:microsoft.com/office/officeart/2005/8/layout/default"/>
    <dgm:cxn modelId="{582D2C57-E965-5449-A37A-5D6E240B338D}" srcId="{5B0BFAD2-A999-3B41-82A1-CDF4A6E3F1DA}" destId="{33175CCB-1C8B-1C44-8A2A-276D69ED11D2}" srcOrd="1" destOrd="0" parTransId="{B08A0E9C-9296-1743-94E3-855E41A5EBC1}" sibTransId="{46CD5F3F-16F8-1443-AC0A-CECBDA2B0AE3}"/>
    <dgm:cxn modelId="{4137B958-2ED4-4046-ABF4-CE56170C70B4}" type="presOf" srcId="{2E7B7787-BF7C-304D-9F38-1C0AB771DD8B}" destId="{D13297D6-26A5-4C42-8B11-B6DC6C12910D}" srcOrd="0" destOrd="1" presId="urn:microsoft.com/office/officeart/2005/8/layout/default"/>
    <dgm:cxn modelId="{0F20975E-9537-5D48-AAAD-BC42BAE3775F}" srcId="{E8E95C23-E752-394B-B9B6-2A78136193D2}" destId="{2EE28272-E03F-FE41-917F-9CFA55EACE13}" srcOrd="0" destOrd="0" parTransId="{740DBB5B-4558-1D49-BF1C-A80AF8347FFC}" sibTransId="{29ED9F5E-5C5D-5643-9068-BE418195EE75}"/>
    <dgm:cxn modelId="{1F69276B-2A1F-A648-97F1-C02976EF42DB}" type="presOf" srcId="{62AA7A32-4FF0-F140-8295-9C0D8BC2E055}" destId="{D6CA41D6-D8F6-2742-9B37-8B2518214906}" srcOrd="0" destOrd="0" presId="urn:microsoft.com/office/officeart/2005/8/layout/default"/>
    <dgm:cxn modelId="{D929537D-BD8F-064C-A112-49D46B9C7904}" type="presOf" srcId="{5B0BFAD2-A999-3B41-82A1-CDF4A6E3F1DA}" destId="{0EE15D80-8B51-3348-94DB-BC296FD9B5B6}" srcOrd="0" destOrd="0" presId="urn:microsoft.com/office/officeart/2005/8/layout/default"/>
    <dgm:cxn modelId="{DFBF277E-6F99-6645-8F0A-BD13C832023D}" srcId="{00BA3E18-A5E2-9140-B854-8729D59638C7}" destId="{2E7B7787-BF7C-304D-9F38-1C0AB771DD8B}" srcOrd="0" destOrd="0" parTransId="{A334A644-A3B5-3D4E-B13B-652835867506}" sibTransId="{04281417-8E0B-7B4A-BAAD-04D840ADADFA}"/>
    <dgm:cxn modelId="{32E6A391-DF8E-FC4A-A977-034CE6798353}" srcId="{5B0BFAD2-A999-3B41-82A1-CDF4A6E3F1DA}" destId="{1752099A-5FA7-5B42-9954-CCC2DC540A73}" srcOrd="0" destOrd="0" parTransId="{CC389160-5C04-7C47-84BB-6A6ECC6FDC27}" sibTransId="{D82E5EC9-D48F-7543-B907-FBA1F99EA9C6}"/>
    <dgm:cxn modelId="{7C77879C-9E36-5149-A4ED-88AE907A04A0}" srcId="{5B0BFAD2-A999-3B41-82A1-CDF4A6E3F1DA}" destId="{E8E95C23-E752-394B-B9B6-2A78136193D2}" srcOrd="3" destOrd="0" parTransId="{ED700D69-B714-D848-B11F-C0F1AF3BB08B}" sibTransId="{942B23F3-0336-EF48-855C-CED43D6F351D}"/>
    <dgm:cxn modelId="{4F7DF0A9-4728-7F4B-B278-466998A1510F}" type="presOf" srcId="{F0B52F86-83AF-D945-9E33-5773BE9861C5}" destId="{B5174F6B-7FC6-DA41-947B-277DBE715C1C}" srcOrd="0" destOrd="1" presId="urn:microsoft.com/office/officeart/2005/8/layout/default"/>
    <dgm:cxn modelId="{BF174BC3-8114-EC4B-A61E-97D026D3E968}" srcId="{1752099A-5FA7-5B42-9954-CCC2DC540A73}" destId="{F0B52F86-83AF-D945-9E33-5773BE9861C5}" srcOrd="0" destOrd="0" parTransId="{AF3F40A8-F199-A743-B561-4B35277591F2}" sibTransId="{63B25EA5-4CAA-1644-A186-15A59E30F5A2}"/>
    <dgm:cxn modelId="{A94CDED4-033B-3948-8353-761069026CCC}" type="presOf" srcId="{00BA3E18-A5E2-9140-B854-8729D59638C7}" destId="{D13297D6-26A5-4C42-8B11-B6DC6C12910D}" srcOrd="0" destOrd="0" presId="urn:microsoft.com/office/officeart/2005/8/layout/default"/>
    <dgm:cxn modelId="{B957A7DC-650B-C94C-8B39-E92F8414A798}" srcId="{5B0BFAD2-A999-3B41-82A1-CDF4A6E3F1DA}" destId="{00BA3E18-A5E2-9140-B854-8729D59638C7}" srcOrd="2" destOrd="0" parTransId="{48001864-4104-1B4D-B203-28E8345F78A1}" sibTransId="{B1A7360D-8795-2F4E-ABEF-D0EA3753B07E}"/>
    <dgm:cxn modelId="{C4E563E3-D189-3D44-BCB0-84A6A9A4B410}" type="presOf" srcId="{2EE28272-E03F-FE41-917F-9CFA55EACE13}" destId="{934C7D22-6A71-4445-AFA9-9B2B736F4B8D}" srcOrd="0" destOrd="1" presId="urn:microsoft.com/office/officeart/2005/8/layout/default"/>
    <dgm:cxn modelId="{4DDB78F6-F9D2-5E4C-BF22-D0E6910A8A3E}" type="presOf" srcId="{33175CCB-1C8B-1C44-8A2A-276D69ED11D2}" destId="{13D75C33-BE60-824B-8A05-AD643078CE0E}" srcOrd="0" destOrd="0" presId="urn:microsoft.com/office/officeart/2005/8/layout/default"/>
    <dgm:cxn modelId="{8E1EE1F8-796C-8A44-BE48-D86658D44C36}" srcId="{62AA7A32-4FF0-F140-8295-9C0D8BC2E055}" destId="{4B2E657B-369F-0340-A4FA-DB0A9B7475D3}" srcOrd="0" destOrd="0" parTransId="{F4DF2EC7-FFA4-E74D-88F9-1732FB52DE89}" sibTransId="{72F5F51D-1D18-6645-B941-D23B269F3493}"/>
    <dgm:cxn modelId="{817DE4FF-A0C3-6043-A9FA-49DF3D51F6EF}" type="presOf" srcId="{E8E95C23-E752-394B-B9B6-2A78136193D2}" destId="{934C7D22-6A71-4445-AFA9-9B2B736F4B8D}" srcOrd="0" destOrd="0" presId="urn:microsoft.com/office/officeart/2005/8/layout/default"/>
    <dgm:cxn modelId="{662D98E4-6AE2-BF42-89EE-EFF48F7C9EEA}" type="presParOf" srcId="{0EE15D80-8B51-3348-94DB-BC296FD9B5B6}" destId="{B5174F6B-7FC6-DA41-947B-277DBE715C1C}" srcOrd="0" destOrd="0" presId="urn:microsoft.com/office/officeart/2005/8/layout/default"/>
    <dgm:cxn modelId="{FC5D98BE-2530-DC44-A257-ABE4D96A8282}" type="presParOf" srcId="{0EE15D80-8B51-3348-94DB-BC296FD9B5B6}" destId="{FF9E85F7-BC28-7045-9125-549668C83E22}" srcOrd="1" destOrd="0" presId="urn:microsoft.com/office/officeart/2005/8/layout/default"/>
    <dgm:cxn modelId="{C81D532E-0770-954D-8B96-F469E56ADB7B}" type="presParOf" srcId="{0EE15D80-8B51-3348-94DB-BC296FD9B5B6}" destId="{13D75C33-BE60-824B-8A05-AD643078CE0E}" srcOrd="2" destOrd="0" presId="urn:microsoft.com/office/officeart/2005/8/layout/default"/>
    <dgm:cxn modelId="{707AE415-81CF-464F-8DB3-BEA83DC7A322}" type="presParOf" srcId="{0EE15D80-8B51-3348-94DB-BC296FD9B5B6}" destId="{F2AEBBFC-5EF7-CA48-BB7A-62B899AAE297}" srcOrd="3" destOrd="0" presId="urn:microsoft.com/office/officeart/2005/8/layout/default"/>
    <dgm:cxn modelId="{4F4566B6-771C-E045-8DFE-BE84DF33F736}" type="presParOf" srcId="{0EE15D80-8B51-3348-94DB-BC296FD9B5B6}" destId="{D13297D6-26A5-4C42-8B11-B6DC6C12910D}" srcOrd="4" destOrd="0" presId="urn:microsoft.com/office/officeart/2005/8/layout/default"/>
    <dgm:cxn modelId="{BAAE5110-78BF-9E4F-A2C3-A173FC57121B}" type="presParOf" srcId="{0EE15D80-8B51-3348-94DB-BC296FD9B5B6}" destId="{80DC629E-6D46-A64F-BCFD-2D52CBA7853E}" srcOrd="5" destOrd="0" presId="urn:microsoft.com/office/officeart/2005/8/layout/default"/>
    <dgm:cxn modelId="{5165783E-0C9F-B949-A507-7FF79701353B}" type="presParOf" srcId="{0EE15D80-8B51-3348-94DB-BC296FD9B5B6}" destId="{934C7D22-6A71-4445-AFA9-9B2B736F4B8D}" srcOrd="6" destOrd="0" presId="urn:microsoft.com/office/officeart/2005/8/layout/default"/>
    <dgm:cxn modelId="{C8256FE9-96A7-9E47-B361-41894AC426A8}" type="presParOf" srcId="{0EE15D80-8B51-3348-94DB-BC296FD9B5B6}" destId="{C44A91D1-A1D4-1B4D-9BEB-E736BE9C77D8}" srcOrd="7" destOrd="0" presId="urn:microsoft.com/office/officeart/2005/8/layout/default"/>
    <dgm:cxn modelId="{3868D1B8-4C47-4A44-9CB5-0A6271DD6B63}" type="presParOf" srcId="{0EE15D80-8B51-3348-94DB-BC296FD9B5B6}" destId="{D6CA41D6-D8F6-2742-9B37-8B2518214906}"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B0BFAD2-A999-3B41-82A1-CDF4A6E3F1DA}" type="doc">
      <dgm:prSet loTypeId="urn:microsoft.com/office/officeart/2009/3/layout/HorizontalOrganizationChart"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000" b="1" dirty="0"/>
            <a:t>١- قبل الأزمة –الوقاية</a:t>
          </a:r>
          <a:endParaRPr lang="en-GB" sz="2000" b="1" dirty="0"/>
        </a:p>
      </dgm:t>
    </dgm:pt>
    <dgm:pt modelId="{CC389160-5C04-7C47-84BB-6A6ECC6FDC27}" type="parTrans" cxnId="{32E6A391-DF8E-FC4A-A977-034CE6798353}">
      <dgm:prSet/>
      <dgm:spPr/>
      <dgm:t>
        <a:bodyPr/>
        <a:lstStyle/>
        <a:p>
          <a:pPr algn="r" rtl="1"/>
          <a:endParaRPr lang="en-GB" sz="2000"/>
        </a:p>
      </dgm:t>
    </dgm:pt>
    <dgm:pt modelId="{D82E5EC9-D48F-7543-B907-FBA1F99EA9C6}" type="sibTrans" cxnId="{32E6A391-DF8E-FC4A-A977-034CE6798353}">
      <dgm:prSet custT="1"/>
      <dgm:spPr/>
      <dgm:t>
        <a:bodyPr/>
        <a:lstStyle/>
        <a:p>
          <a:pPr algn="r" rtl="1"/>
          <a:endParaRPr lang="en-GB" sz="2000"/>
        </a:p>
      </dgm:t>
    </dgm:pt>
    <dgm:pt modelId="{F0B52F86-83AF-D945-9E33-5773BE9861C5}">
      <dgm:prSet phldrT="[Text]" custT="1"/>
      <dgm:spPr/>
      <dgm:t>
        <a:bodyPr/>
        <a:lstStyle/>
        <a:p>
          <a:pPr algn="r" rtl="1">
            <a:buNone/>
          </a:pPr>
          <a:r>
            <a:rPr lang="en-GB" sz="2000" dirty="0"/>
            <a:t>– </a:t>
          </a:r>
          <a:r>
            <a:rPr lang="ar-SA" sz="2000" dirty="0"/>
            <a:t>رصد المؤشرات</a:t>
          </a:r>
          <a:br>
            <a:rPr lang="en-GB" sz="2000" dirty="0"/>
          </a:br>
          <a:r>
            <a:rPr lang="en-GB" sz="2000" dirty="0"/>
            <a:t>– </a:t>
          </a:r>
          <a:r>
            <a:rPr lang="ar-SA" sz="2000" dirty="0"/>
            <a:t>إعداد الخطة الاتصالية</a:t>
          </a:r>
          <a:br>
            <a:rPr lang="en-GB" sz="2000" dirty="0"/>
          </a:br>
          <a:r>
            <a:rPr lang="en-GB" sz="2000" dirty="0"/>
            <a:t>– </a:t>
          </a:r>
          <a:r>
            <a:rPr lang="ar-SA" sz="2000" dirty="0"/>
            <a:t>تدريب الفريق</a:t>
          </a:r>
          <a:endParaRPr lang="en-GB" sz="2000" dirty="0"/>
        </a:p>
      </dgm:t>
    </dgm:pt>
    <dgm:pt modelId="{AF3F40A8-F199-A743-B561-4B35277591F2}" type="parTrans" cxnId="{BF174BC3-8114-EC4B-A61E-97D026D3E968}">
      <dgm:prSet/>
      <dgm:spPr/>
      <dgm:t>
        <a:bodyPr/>
        <a:lstStyle/>
        <a:p>
          <a:pPr algn="r" rtl="1"/>
          <a:endParaRPr lang="en-GB" sz="2000"/>
        </a:p>
      </dgm:t>
    </dgm:pt>
    <dgm:pt modelId="{63B25EA5-4CAA-1644-A186-15A59E30F5A2}" type="sibTrans" cxnId="{BF174BC3-8114-EC4B-A61E-97D026D3E968}">
      <dgm:prSet/>
      <dgm:spPr/>
      <dgm:t>
        <a:bodyPr/>
        <a:lstStyle/>
        <a:p>
          <a:pPr algn="r" rtl="1"/>
          <a:endParaRPr lang="en-GB" sz="2000"/>
        </a:p>
      </dgm:t>
    </dgm:pt>
    <dgm:pt modelId="{33175CCB-1C8B-1C44-8A2A-276D69ED11D2}">
      <dgm:prSet phldrT="[Text]" custT="1"/>
      <dgm:spPr/>
      <dgm:t>
        <a:bodyPr/>
        <a:lstStyle/>
        <a:p>
          <a:pPr algn="r" rtl="1">
            <a:buFont typeface="Arial" panose="020B0604020202020204" pitchFamily="34" charset="0"/>
            <a:buChar char="•"/>
          </a:pPr>
          <a:r>
            <a:rPr lang="ar-SA" sz="2000" b="1" dirty="0"/>
            <a:t>٢- أثناء الأزمة –الاستجابة</a:t>
          </a:r>
          <a:endParaRPr lang="en-GB" sz="2000" dirty="0"/>
        </a:p>
      </dgm:t>
    </dgm:pt>
    <dgm:pt modelId="{B08A0E9C-9296-1743-94E3-855E41A5EBC1}" type="parTrans" cxnId="{582D2C57-E965-5449-A37A-5D6E240B338D}">
      <dgm:prSet/>
      <dgm:spPr/>
      <dgm:t>
        <a:bodyPr/>
        <a:lstStyle/>
        <a:p>
          <a:pPr algn="r" rtl="1"/>
          <a:endParaRPr lang="en-GB" sz="2000"/>
        </a:p>
      </dgm:t>
    </dgm:pt>
    <dgm:pt modelId="{46CD5F3F-16F8-1443-AC0A-CECBDA2B0AE3}" type="sibTrans" cxnId="{582D2C57-E965-5449-A37A-5D6E240B338D}">
      <dgm:prSet custT="1"/>
      <dgm:spPr/>
      <dgm:t>
        <a:bodyPr/>
        <a:lstStyle/>
        <a:p>
          <a:pPr algn="r" rtl="1"/>
          <a:endParaRPr lang="en-GB" sz="2000"/>
        </a:p>
      </dgm:t>
    </dgm:pt>
    <dgm:pt modelId="{8196662A-287F-234F-A077-9224702B5B77}">
      <dgm:prSet phldrT="[Text]" custT="1"/>
      <dgm:spPr/>
      <dgm:t>
        <a:bodyPr/>
        <a:lstStyle/>
        <a:p>
          <a:pPr algn="r" rtl="1">
            <a:buNone/>
          </a:pPr>
          <a:r>
            <a:rPr lang="en-GB" sz="2000" dirty="0"/>
            <a:t>– </a:t>
          </a:r>
          <a:r>
            <a:rPr lang="ar-SA" sz="2000" dirty="0"/>
            <a:t>إصدار الرسائل</a:t>
          </a:r>
          <a:br>
            <a:rPr lang="en-GB" sz="2000" dirty="0"/>
          </a:br>
          <a:r>
            <a:rPr lang="en-GB" sz="2000" dirty="0"/>
            <a:t>– </a:t>
          </a:r>
          <a:r>
            <a:rPr lang="ar-SA" sz="2000" dirty="0"/>
            <a:t>إدارة الإعلام والتفاعل</a:t>
          </a:r>
          <a:br>
            <a:rPr lang="en-GB" sz="2000" dirty="0"/>
          </a:br>
          <a:r>
            <a:rPr lang="en-GB" sz="2000" dirty="0"/>
            <a:t>– </a:t>
          </a:r>
          <a:r>
            <a:rPr lang="ar-SA" sz="2000" dirty="0"/>
            <a:t>تصحيح الرواية</a:t>
          </a:r>
          <a:endParaRPr lang="en-GB" sz="2000" dirty="0"/>
        </a:p>
      </dgm:t>
    </dgm:pt>
    <dgm:pt modelId="{FD4FE526-268F-0640-B0A0-18A1ACB0B79D}" type="parTrans" cxnId="{828A4C03-E732-D745-8DAA-988C980C0365}">
      <dgm:prSet/>
      <dgm:spPr/>
      <dgm:t>
        <a:bodyPr/>
        <a:lstStyle/>
        <a:p>
          <a:pPr algn="r" rtl="1"/>
          <a:endParaRPr lang="en-GB" sz="2000"/>
        </a:p>
      </dgm:t>
    </dgm:pt>
    <dgm:pt modelId="{49A876DD-27C1-1B4F-8F51-F0CA54132F9D}" type="sibTrans" cxnId="{828A4C03-E732-D745-8DAA-988C980C0365}">
      <dgm:prSet/>
      <dgm:spPr/>
      <dgm:t>
        <a:bodyPr/>
        <a:lstStyle/>
        <a:p>
          <a:pPr algn="r" rtl="1"/>
          <a:endParaRPr lang="en-GB" sz="2000"/>
        </a:p>
      </dgm:t>
    </dgm:pt>
    <dgm:pt modelId="{00BA3E18-A5E2-9140-B854-8729D59638C7}">
      <dgm:prSet phldrT="[Text]" custT="1"/>
      <dgm:spPr/>
      <dgm:t>
        <a:bodyPr/>
        <a:lstStyle/>
        <a:p>
          <a:pPr algn="r" rtl="1">
            <a:buFont typeface="Arial" panose="020B0604020202020204" pitchFamily="34" charset="0"/>
            <a:buChar char="•"/>
          </a:pPr>
          <a:r>
            <a:rPr lang="ar-SA" sz="2000" b="1" dirty="0"/>
            <a:t>٣- بعد الأزمة –التعافي</a:t>
          </a:r>
          <a:endParaRPr lang="en-GB" sz="2000" dirty="0"/>
        </a:p>
      </dgm:t>
    </dgm:pt>
    <dgm:pt modelId="{48001864-4104-1B4D-B203-28E8345F78A1}" type="parTrans" cxnId="{B957A7DC-650B-C94C-8B39-E92F8414A798}">
      <dgm:prSet/>
      <dgm:spPr/>
      <dgm:t>
        <a:bodyPr/>
        <a:lstStyle/>
        <a:p>
          <a:pPr algn="r" rtl="1"/>
          <a:endParaRPr lang="en-GB" sz="2000"/>
        </a:p>
      </dgm:t>
    </dgm:pt>
    <dgm:pt modelId="{B1A7360D-8795-2F4E-ABEF-D0EA3753B07E}" type="sibTrans" cxnId="{B957A7DC-650B-C94C-8B39-E92F8414A798}">
      <dgm:prSet custT="1"/>
      <dgm:spPr/>
      <dgm:t>
        <a:bodyPr/>
        <a:lstStyle/>
        <a:p>
          <a:pPr algn="r" rtl="1"/>
          <a:endParaRPr lang="en-GB" sz="2000"/>
        </a:p>
      </dgm:t>
    </dgm:pt>
    <dgm:pt modelId="{2E7B7787-BF7C-304D-9F38-1C0AB771DD8B}">
      <dgm:prSet phldrT="[Text]" custT="1"/>
      <dgm:spPr/>
      <dgm:t>
        <a:bodyPr/>
        <a:lstStyle/>
        <a:p>
          <a:pPr algn="r" rtl="1">
            <a:buNone/>
          </a:pPr>
          <a:r>
            <a:rPr lang="en-GB" sz="2000" dirty="0"/>
            <a:t>– </a:t>
          </a:r>
          <a:r>
            <a:rPr lang="ar-SA" sz="2000" dirty="0"/>
            <a:t>تحليل الأداء</a:t>
          </a:r>
          <a:br>
            <a:rPr lang="en-GB" sz="2000" dirty="0"/>
          </a:br>
          <a:r>
            <a:rPr lang="en-GB" sz="2000" dirty="0"/>
            <a:t>– </a:t>
          </a:r>
          <a:r>
            <a:rPr lang="ar-SA" sz="2000" dirty="0"/>
            <a:t>استعادة الثقة</a:t>
          </a:r>
          <a:br>
            <a:rPr lang="en-GB" sz="2000" dirty="0"/>
          </a:br>
          <a:r>
            <a:rPr lang="en-GB" sz="2000" dirty="0"/>
            <a:t>– </a:t>
          </a:r>
          <a:r>
            <a:rPr lang="ar-SA" sz="2000" dirty="0"/>
            <a:t>توثيق الدروس</a:t>
          </a:r>
          <a:endParaRPr lang="en-GB" sz="2000" dirty="0"/>
        </a:p>
      </dgm:t>
    </dgm:pt>
    <dgm:pt modelId="{A334A644-A3B5-3D4E-B13B-652835867506}" type="parTrans" cxnId="{DFBF277E-6F99-6645-8F0A-BD13C832023D}">
      <dgm:prSet/>
      <dgm:spPr/>
      <dgm:t>
        <a:bodyPr/>
        <a:lstStyle/>
        <a:p>
          <a:pPr algn="r" rtl="1"/>
          <a:endParaRPr lang="en-GB" sz="2000"/>
        </a:p>
      </dgm:t>
    </dgm:pt>
    <dgm:pt modelId="{04281417-8E0B-7B4A-BAAD-04D840ADADFA}" type="sibTrans" cxnId="{DFBF277E-6F99-6645-8F0A-BD13C832023D}">
      <dgm:prSet/>
      <dgm:spPr/>
      <dgm:t>
        <a:bodyPr/>
        <a:lstStyle/>
        <a:p>
          <a:pPr algn="r" rtl="1"/>
          <a:endParaRPr lang="en-GB" sz="2000"/>
        </a:p>
      </dgm:t>
    </dgm:pt>
    <dgm:pt modelId="{FD20CC55-27C6-1542-BEE3-5DF2871B13FC}" type="pres">
      <dgm:prSet presAssocID="{5B0BFAD2-A999-3B41-82A1-CDF4A6E3F1DA}" presName="hierChild1" presStyleCnt="0">
        <dgm:presLayoutVars>
          <dgm:orgChart val="1"/>
          <dgm:chPref val="1"/>
          <dgm:dir val="rev"/>
          <dgm:animOne val="branch"/>
          <dgm:animLvl val="lvl"/>
          <dgm:resizeHandles/>
        </dgm:presLayoutVars>
      </dgm:prSet>
      <dgm:spPr/>
    </dgm:pt>
    <dgm:pt modelId="{76522A8A-6750-9441-803E-B369A0250A3E}" type="pres">
      <dgm:prSet presAssocID="{1752099A-5FA7-5B42-9954-CCC2DC540A73}" presName="hierRoot1" presStyleCnt="0">
        <dgm:presLayoutVars>
          <dgm:hierBranch val="init"/>
        </dgm:presLayoutVars>
      </dgm:prSet>
      <dgm:spPr/>
    </dgm:pt>
    <dgm:pt modelId="{FD50991E-5A39-D645-94D3-DADEE1EDE486}" type="pres">
      <dgm:prSet presAssocID="{1752099A-5FA7-5B42-9954-CCC2DC540A73}" presName="rootComposite1" presStyleCnt="0"/>
      <dgm:spPr/>
    </dgm:pt>
    <dgm:pt modelId="{B9B35AA4-83B8-CC4D-B988-1C3FD62D26C3}" type="pres">
      <dgm:prSet presAssocID="{1752099A-5FA7-5B42-9954-CCC2DC540A73}" presName="rootText1" presStyleLbl="node0" presStyleIdx="0" presStyleCnt="3">
        <dgm:presLayoutVars>
          <dgm:chPref val="3"/>
        </dgm:presLayoutVars>
      </dgm:prSet>
      <dgm:spPr/>
    </dgm:pt>
    <dgm:pt modelId="{95A03CAB-3C17-5C41-A7D7-1E815F5535F2}" type="pres">
      <dgm:prSet presAssocID="{1752099A-5FA7-5B42-9954-CCC2DC540A73}" presName="rootConnector1" presStyleLbl="node1" presStyleIdx="0" presStyleCnt="0"/>
      <dgm:spPr/>
    </dgm:pt>
    <dgm:pt modelId="{538D472B-ADEF-B34E-973C-9C2CD5EEC0E3}" type="pres">
      <dgm:prSet presAssocID="{1752099A-5FA7-5B42-9954-CCC2DC540A73}" presName="hierChild2" presStyleCnt="0"/>
      <dgm:spPr/>
    </dgm:pt>
    <dgm:pt modelId="{C69F38B6-07A8-FC40-9E85-935AE5680CD8}" type="pres">
      <dgm:prSet presAssocID="{AF3F40A8-F199-A743-B561-4B35277591F2}" presName="Name66" presStyleLbl="parChTrans1D2" presStyleIdx="0" presStyleCnt="3"/>
      <dgm:spPr/>
    </dgm:pt>
    <dgm:pt modelId="{ED0498EA-A0C5-DB4C-AEAE-40977A06D049}" type="pres">
      <dgm:prSet presAssocID="{F0B52F86-83AF-D945-9E33-5773BE9861C5}" presName="hierRoot2" presStyleCnt="0">
        <dgm:presLayoutVars>
          <dgm:hierBranch val="init"/>
        </dgm:presLayoutVars>
      </dgm:prSet>
      <dgm:spPr/>
    </dgm:pt>
    <dgm:pt modelId="{E8395438-9A20-7248-980B-5E1D009F55F1}" type="pres">
      <dgm:prSet presAssocID="{F0B52F86-83AF-D945-9E33-5773BE9861C5}" presName="rootComposite" presStyleCnt="0"/>
      <dgm:spPr/>
    </dgm:pt>
    <dgm:pt modelId="{12D64088-2E06-5143-8DB4-C7EAC7474D0A}" type="pres">
      <dgm:prSet presAssocID="{F0B52F86-83AF-D945-9E33-5773BE9861C5}" presName="rootText" presStyleLbl="node2" presStyleIdx="0" presStyleCnt="3">
        <dgm:presLayoutVars>
          <dgm:chPref val="3"/>
        </dgm:presLayoutVars>
      </dgm:prSet>
      <dgm:spPr/>
    </dgm:pt>
    <dgm:pt modelId="{2CAF43D3-6337-834E-82C6-07AA19211C53}" type="pres">
      <dgm:prSet presAssocID="{F0B52F86-83AF-D945-9E33-5773BE9861C5}" presName="rootConnector" presStyleLbl="node2" presStyleIdx="0" presStyleCnt="3"/>
      <dgm:spPr/>
    </dgm:pt>
    <dgm:pt modelId="{BF3C9871-21C1-A747-A55A-FF4CD8AAC881}" type="pres">
      <dgm:prSet presAssocID="{F0B52F86-83AF-D945-9E33-5773BE9861C5}" presName="hierChild4" presStyleCnt="0"/>
      <dgm:spPr/>
    </dgm:pt>
    <dgm:pt modelId="{BB41B5F0-12A6-F04F-9816-F5D87907C9C5}" type="pres">
      <dgm:prSet presAssocID="{F0B52F86-83AF-D945-9E33-5773BE9861C5}" presName="hierChild5" presStyleCnt="0"/>
      <dgm:spPr/>
    </dgm:pt>
    <dgm:pt modelId="{8FA07D13-3B3A-5642-A9BA-8DBBEA76D740}" type="pres">
      <dgm:prSet presAssocID="{1752099A-5FA7-5B42-9954-CCC2DC540A73}" presName="hierChild3" presStyleCnt="0"/>
      <dgm:spPr/>
    </dgm:pt>
    <dgm:pt modelId="{6A59C44D-5F6A-1946-A1F2-406FC97A2A28}" type="pres">
      <dgm:prSet presAssocID="{33175CCB-1C8B-1C44-8A2A-276D69ED11D2}" presName="hierRoot1" presStyleCnt="0">
        <dgm:presLayoutVars>
          <dgm:hierBranch val="init"/>
        </dgm:presLayoutVars>
      </dgm:prSet>
      <dgm:spPr/>
    </dgm:pt>
    <dgm:pt modelId="{2CAE9087-D4B3-AC44-98D4-CE1D5625FB5C}" type="pres">
      <dgm:prSet presAssocID="{33175CCB-1C8B-1C44-8A2A-276D69ED11D2}" presName="rootComposite1" presStyleCnt="0"/>
      <dgm:spPr/>
    </dgm:pt>
    <dgm:pt modelId="{D75B4BDF-2B03-2E4B-917A-F4D818DF996D}" type="pres">
      <dgm:prSet presAssocID="{33175CCB-1C8B-1C44-8A2A-276D69ED11D2}" presName="rootText1" presStyleLbl="node0" presStyleIdx="1" presStyleCnt="3">
        <dgm:presLayoutVars>
          <dgm:chPref val="3"/>
        </dgm:presLayoutVars>
      </dgm:prSet>
      <dgm:spPr/>
    </dgm:pt>
    <dgm:pt modelId="{05262970-1112-B240-83F9-D0E8E407DB7E}" type="pres">
      <dgm:prSet presAssocID="{33175CCB-1C8B-1C44-8A2A-276D69ED11D2}" presName="rootConnector1" presStyleLbl="node1" presStyleIdx="0" presStyleCnt="0"/>
      <dgm:spPr/>
    </dgm:pt>
    <dgm:pt modelId="{F5B529F6-8BFE-8F47-BAAF-629530886265}" type="pres">
      <dgm:prSet presAssocID="{33175CCB-1C8B-1C44-8A2A-276D69ED11D2}" presName="hierChild2" presStyleCnt="0"/>
      <dgm:spPr/>
    </dgm:pt>
    <dgm:pt modelId="{793146F4-AD42-6E44-BC71-B51BAF489EE5}" type="pres">
      <dgm:prSet presAssocID="{FD4FE526-268F-0640-B0A0-18A1ACB0B79D}" presName="Name66" presStyleLbl="parChTrans1D2" presStyleIdx="1" presStyleCnt="3"/>
      <dgm:spPr/>
    </dgm:pt>
    <dgm:pt modelId="{8197766C-EB7C-FC4E-9353-20FDE42D9D0D}" type="pres">
      <dgm:prSet presAssocID="{8196662A-287F-234F-A077-9224702B5B77}" presName="hierRoot2" presStyleCnt="0">
        <dgm:presLayoutVars>
          <dgm:hierBranch val="init"/>
        </dgm:presLayoutVars>
      </dgm:prSet>
      <dgm:spPr/>
    </dgm:pt>
    <dgm:pt modelId="{10091B60-5429-0F44-8505-92FC11E9DCFA}" type="pres">
      <dgm:prSet presAssocID="{8196662A-287F-234F-A077-9224702B5B77}" presName="rootComposite" presStyleCnt="0"/>
      <dgm:spPr/>
    </dgm:pt>
    <dgm:pt modelId="{0661E095-BA0A-924A-926E-4D988499F2D0}" type="pres">
      <dgm:prSet presAssocID="{8196662A-287F-234F-A077-9224702B5B77}" presName="rootText" presStyleLbl="node2" presStyleIdx="1" presStyleCnt="3">
        <dgm:presLayoutVars>
          <dgm:chPref val="3"/>
        </dgm:presLayoutVars>
      </dgm:prSet>
      <dgm:spPr/>
    </dgm:pt>
    <dgm:pt modelId="{4B1819F8-F586-2342-9FC5-52A00E13565F}" type="pres">
      <dgm:prSet presAssocID="{8196662A-287F-234F-A077-9224702B5B77}" presName="rootConnector" presStyleLbl="node2" presStyleIdx="1" presStyleCnt="3"/>
      <dgm:spPr/>
    </dgm:pt>
    <dgm:pt modelId="{0E6E6A27-27DB-0544-B4FF-54330EF64626}" type="pres">
      <dgm:prSet presAssocID="{8196662A-287F-234F-A077-9224702B5B77}" presName="hierChild4" presStyleCnt="0"/>
      <dgm:spPr/>
    </dgm:pt>
    <dgm:pt modelId="{5EC1667C-EFB7-B24B-AC25-625F6202E6B4}" type="pres">
      <dgm:prSet presAssocID="{8196662A-287F-234F-A077-9224702B5B77}" presName="hierChild5" presStyleCnt="0"/>
      <dgm:spPr/>
    </dgm:pt>
    <dgm:pt modelId="{C6CBEFCC-9002-B945-BDBE-7CDA1B630DA9}" type="pres">
      <dgm:prSet presAssocID="{33175CCB-1C8B-1C44-8A2A-276D69ED11D2}" presName="hierChild3" presStyleCnt="0"/>
      <dgm:spPr/>
    </dgm:pt>
    <dgm:pt modelId="{C5B9A6F9-BE1E-0E49-B4A1-0D3B9DF6E453}" type="pres">
      <dgm:prSet presAssocID="{00BA3E18-A5E2-9140-B854-8729D59638C7}" presName="hierRoot1" presStyleCnt="0">
        <dgm:presLayoutVars>
          <dgm:hierBranch val="init"/>
        </dgm:presLayoutVars>
      </dgm:prSet>
      <dgm:spPr/>
    </dgm:pt>
    <dgm:pt modelId="{9C5C6B42-25A1-214D-9C14-4CAF2C4380F9}" type="pres">
      <dgm:prSet presAssocID="{00BA3E18-A5E2-9140-B854-8729D59638C7}" presName="rootComposite1" presStyleCnt="0"/>
      <dgm:spPr/>
    </dgm:pt>
    <dgm:pt modelId="{318319B2-970E-5E41-95A8-B2CA8F350E74}" type="pres">
      <dgm:prSet presAssocID="{00BA3E18-A5E2-9140-B854-8729D59638C7}" presName="rootText1" presStyleLbl="node0" presStyleIdx="2" presStyleCnt="3">
        <dgm:presLayoutVars>
          <dgm:chPref val="3"/>
        </dgm:presLayoutVars>
      </dgm:prSet>
      <dgm:spPr/>
    </dgm:pt>
    <dgm:pt modelId="{C9ABAA29-1249-E849-9427-9D009F5A3109}" type="pres">
      <dgm:prSet presAssocID="{00BA3E18-A5E2-9140-B854-8729D59638C7}" presName="rootConnector1" presStyleLbl="node1" presStyleIdx="0" presStyleCnt="0"/>
      <dgm:spPr/>
    </dgm:pt>
    <dgm:pt modelId="{47C79985-FC7E-414D-B65E-A738EB5813C8}" type="pres">
      <dgm:prSet presAssocID="{00BA3E18-A5E2-9140-B854-8729D59638C7}" presName="hierChild2" presStyleCnt="0"/>
      <dgm:spPr/>
    </dgm:pt>
    <dgm:pt modelId="{A6B9D4A2-8B80-054E-B88F-AB1759953467}" type="pres">
      <dgm:prSet presAssocID="{A334A644-A3B5-3D4E-B13B-652835867506}" presName="Name66" presStyleLbl="parChTrans1D2" presStyleIdx="2" presStyleCnt="3"/>
      <dgm:spPr/>
    </dgm:pt>
    <dgm:pt modelId="{948697C7-6C88-2B43-8A83-11F4F547E0AD}" type="pres">
      <dgm:prSet presAssocID="{2E7B7787-BF7C-304D-9F38-1C0AB771DD8B}" presName="hierRoot2" presStyleCnt="0">
        <dgm:presLayoutVars>
          <dgm:hierBranch val="init"/>
        </dgm:presLayoutVars>
      </dgm:prSet>
      <dgm:spPr/>
    </dgm:pt>
    <dgm:pt modelId="{E8CB543B-BA23-5243-B96B-ED1975726B0E}" type="pres">
      <dgm:prSet presAssocID="{2E7B7787-BF7C-304D-9F38-1C0AB771DD8B}" presName="rootComposite" presStyleCnt="0"/>
      <dgm:spPr/>
    </dgm:pt>
    <dgm:pt modelId="{99E8D380-7D11-E148-B5D8-5024703DA493}" type="pres">
      <dgm:prSet presAssocID="{2E7B7787-BF7C-304D-9F38-1C0AB771DD8B}" presName="rootText" presStyleLbl="node2" presStyleIdx="2" presStyleCnt="3">
        <dgm:presLayoutVars>
          <dgm:chPref val="3"/>
        </dgm:presLayoutVars>
      </dgm:prSet>
      <dgm:spPr/>
    </dgm:pt>
    <dgm:pt modelId="{19D2E10C-753D-C444-9033-6DA32BCB61C4}" type="pres">
      <dgm:prSet presAssocID="{2E7B7787-BF7C-304D-9F38-1C0AB771DD8B}" presName="rootConnector" presStyleLbl="node2" presStyleIdx="2" presStyleCnt="3"/>
      <dgm:spPr/>
    </dgm:pt>
    <dgm:pt modelId="{A95E95F9-1288-A34A-89D8-BFEEC8F297D1}" type="pres">
      <dgm:prSet presAssocID="{2E7B7787-BF7C-304D-9F38-1C0AB771DD8B}" presName="hierChild4" presStyleCnt="0"/>
      <dgm:spPr/>
    </dgm:pt>
    <dgm:pt modelId="{26EDBD96-BB25-F54E-A174-7B5DF8C71886}" type="pres">
      <dgm:prSet presAssocID="{2E7B7787-BF7C-304D-9F38-1C0AB771DD8B}" presName="hierChild5" presStyleCnt="0"/>
      <dgm:spPr/>
    </dgm:pt>
    <dgm:pt modelId="{38B34DD1-C1C8-B340-AF42-E0294EE00C32}" type="pres">
      <dgm:prSet presAssocID="{00BA3E18-A5E2-9140-B854-8729D59638C7}" presName="hierChild3" presStyleCnt="0"/>
      <dgm:spPr/>
    </dgm:pt>
  </dgm:ptLst>
  <dgm:cxnLst>
    <dgm:cxn modelId="{EA077102-806E-FD40-BFF9-DE114C05A0FC}" type="presOf" srcId="{00BA3E18-A5E2-9140-B854-8729D59638C7}" destId="{318319B2-970E-5E41-95A8-B2CA8F350E74}" srcOrd="0" destOrd="0" presId="urn:microsoft.com/office/officeart/2009/3/layout/HorizontalOrganizationChart"/>
    <dgm:cxn modelId="{828A4C03-E732-D745-8DAA-988C980C0365}" srcId="{33175CCB-1C8B-1C44-8A2A-276D69ED11D2}" destId="{8196662A-287F-234F-A077-9224702B5B77}" srcOrd="0" destOrd="0" parTransId="{FD4FE526-268F-0640-B0A0-18A1ACB0B79D}" sibTransId="{49A876DD-27C1-1B4F-8F51-F0CA54132F9D}"/>
    <dgm:cxn modelId="{8A4FD70B-BD1D-214B-8261-89CB50C53B7F}" type="presOf" srcId="{F0B52F86-83AF-D945-9E33-5773BE9861C5}" destId="{12D64088-2E06-5143-8DB4-C7EAC7474D0A}" srcOrd="0" destOrd="0" presId="urn:microsoft.com/office/officeart/2009/3/layout/HorizontalOrganizationChart"/>
    <dgm:cxn modelId="{4B97220F-C575-9C4A-879B-761C83A38EF7}" type="presOf" srcId="{A334A644-A3B5-3D4E-B13B-652835867506}" destId="{A6B9D4A2-8B80-054E-B88F-AB1759953467}" srcOrd="0" destOrd="0" presId="urn:microsoft.com/office/officeart/2009/3/layout/HorizontalOrganizationChart"/>
    <dgm:cxn modelId="{84E1431C-BF41-1B49-8624-E382179A210B}" type="presOf" srcId="{33175CCB-1C8B-1C44-8A2A-276D69ED11D2}" destId="{D75B4BDF-2B03-2E4B-917A-F4D818DF996D}" srcOrd="0" destOrd="0" presId="urn:microsoft.com/office/officeart/2009/3/layout/HorizontalOrganizationChart"/>
    <dgm:cxn modelId="{9F55DB51-88E4-EE4E-A3D8-3B368AAE2706}" type="presOf" srcId="{2E7B7787-BF7C-304D-9F38-1C0AB771DD8B}" destId="{99E8D380-7D11-E148-B5D8-5024703DA493}" srcOrd="0" destOrd="0" presId="urn:microsoft.com/office/officeart/2009/3/layout/HorizontalOrganizationChart"/>
    <dgm:cxn modelId="{582D2C57-E965-5449-A37A-5D6E240B338D}" srcId="{5B0BFAD2-A999-3B41-82A1-CDF4A6E3F1DA}" destId="{33175CCB-1C8B-1C44-8A2A-276D69ED11D2}" srcOrd="1" destOrd="0" parTransId="{B08A0E9C-9296-1743-94E3-855E41A5EBC1}" sibTransId="{46CD5F3F-16F8-1443-AC0A-CECBDA2B0AE3}"/>
    <dgm:cxn modelId="{4E214273-E1A9-5044-92F3-938C986A1F74}" type="presOf" srcId="{33175CCB-1C8B-1C44-8A2A-276D69ED11D2}" destId="{05262970-1112-B240-83F9-D0E8E407DB7E}" srcOrd="1" destOrd="0" presId="urn:microsoft.com/office/officeart/2009/3/layout/HorizontalOrganizationChart"/>
    <dgm:cxn modelId="{DFBF277E-6F99-6645-8F0A-BD13C832023D}" srcId="{00BA3E18-A5E2-9140-B854-8729D59638C7}" destId="{2E7B7787-BF7C-304D-9F38-1C0AB771DD8B}" srcOrd="0" destOrd="0" parTransId="{A334A644-A3B5-3D4E-B13B-652835867506}" sibTransId="{04281417-8E0B-7B4A-BAAD-04D840ADADFA}"/>
    <dgm:cxn modelId="{19275980-75FB-554E-BF97-0903A6CFE368}" type="presOf" srcId="{1752099A-5FA7-5B42-9954-CCC2DC540A73}" destId="{95A03CAB-3C17-5C41-A7D7-1E815F5535F2}" srcOrd="1" destOrd="0" presId="urn:microsoft.com/office/officeart/2009/3/layout/HorizontalOrganizationChart"/>
    <dgm:cxn modelId="{5A205A8A-308B-094A-BCC7-EF1C1CDBFBF6}" type="presOf" srcId="{1752099A-5FA7-5B42-9954-CCC2DC540A73}" destId="{B9B35AA4-83B8-CC4D-B988-1C3FD62D26C3}" srcOrd="0" destOrd="0" presId="urn:microsoft.com/office/officeart/2009/3/layout/HorizontalOrganizationChart"/>
    <dgm:cxn modelId="{32E6A391-DF8E-FC4A-A977-034CE6798353}" srcId="{5B0BFAD2-A999-3B41-82A1-CDF4A6E3F1DA}" destId="{1752099A-5FA7-5B42-9954-CCC2DC540A73}" srcOrd="0" destOrd="0" parTransId="{CC389160-5C04-7C47-84BB-6A6ECC6FDC27}" sibTransId="{D82E5EC9-D48F-7543-B907-FBA1F99EA9C6}"/>
    <dgm:cxn modelId="{A8252BAA-0AC2-4542-B153-90C4EE7A3D5B}" type="presOf" srcId="{AF3F40A8-F199-A743-B561-4B35277591F2}" destId="{C69F38B6-07A8-FC40-9E85-935AE5680CD8}" srcOrd="0" destOrd="0" presId="urn:microsoft.com/office/officeart/2009/3/layout/HorizontalOrganizationChart"/>
    <dgm:cxn modelId="{3AD861BA-D2C8-8544-ADF3-0E937961DDBC}" type="presOf" srcId="{8196662A-287F-234F-A077-9224702B5B77}" destId="{0661E095-BA0A-924A-926E-4D988499F2D0}" srcOrd="0" destOrd="0" presId="urn:microsoft.com/office/officeart/2009/3/layout/HorizontalOrganizationChart"/>
    <dgm:cxn modelId="{BABFFABD-A39D-1D47-AACF-A6938B6367B0}" type="presOf" srcId="{8196662A-287F-234F-A077-9224702B5B77}" destId="{4B1819F8-F586-2342-9FC5-52A00E13565F}" srcOrd="1" destOrd="0" presId="urn:microsoft.com/office/officeart/2009/3/layout/HorizontalOrganizationChart"/>
    <dgm:cxn modelId="{BF174BC3-8114-EC4B-A61E-97D026D3E968}" srcId="{1752099A-5FA7-5B42-9954-CCC2DC540A73}" destId="{F0B52F86-83AF-D945-9E33-5773BE9861C5}" srcOrd="0" destOrd="0" parTransId="{AF3F40A8-F199-A743-B561-4B35277591F2}" sibTransId="{63B25EA5-4CAA-1644-A186-15A59E30F5A2}"/>
    <dgm:cxn modelId="{B957A7DC-650B-C94C-8B39-E92F8414A798}" srcId="{5B0BFAD2-A999-3B41-82A1-CDF4A6E3F1DA}" destId="{00BA3E18-A5E2-9140-B854-8729D59638C7}" srcOrd="2" destOrd="0" parTransId="{48001864-4104-1B4D-B203-28E8345F78A1}" sibTransId="{B1A7360D-8795-2F4E-ABEF-D0EA3753B07E}"/>
    <dgm:cxn modelId="{32B4B3DD-7762-5A45-9D53-EF8B45BA735B}" type="presOf" srcId="{F0B52F86-83AF-D945-9E33-5773BE9861C5}" destId="{2CAF43D3-6337-834E-82C6-07AA19211C53}" srcOrd="1" destOrd="0" presId="urn:microsoft.com/office/officeart/2009/3/layout/HorizontalOrganizationChart"/>
    <dgm:cxn modelId="{A991BAE5-711C-D14B-863C-90DCE0D85FF2}" type="presOf" srcId="{00BA3E18-A5E2-9140-B854-8729D59638C7}" destId="{C9ABAA29-1249-E849-9427-9D009F5A3109}" srcOrd="1" destOrd="0" presId="urn:microsoft.com/office/officeart/2009/3/layout/HorizontalOrganizationChart"/>
    <dgm:cxn modelId="{E12E15EB-3A37-D04F-A978-D0FFC3D6E26F}" type="presOf" srcId="{2E7B7787-BF7C-304D-9F38-1C0AB771DD8B}" destId="{19D2E10C-753D-C444-9033-6DA32BCB61C4}" srcOrd="1" destOrd="0" presId="urn:microsoft.com/office/officeart/2009/3/layout/HorizontalOrganizationChart"/>
    <dgm:cxn modelId="{6163BDEF-EA30-EB4C-9B0F-651E867BB59C}" type="presOf" srcId="{5B0BFAD2-A999-3B41-82A1-CDF4A6E3F1DA}" destId="{FD20CC55-27C6-1542-BEE3-5DF2871B13FC}" srcOrd="0" destOrd="0" presId="urn:microsoft.com/office/officeart/2009/3/layout/HorizontalOrganizationChart"/>
    <dgm:cxn modelId="{8E7B12F0-386B-2C4D-ABC4-7939D0CDAB6A}" type="presOf" srcId="{FD4FE526-268F-0640-B0A0-18A1ACB0B79D}" destId="{793146F4-AD42-6E44-BC71-B51BAF489EE5}" srcOrd="0" destOrd="0" presId="urn:microsoft.com/office/officeart/2009/3/layout/HorizontalOrganizationChart"/>
    <dgm:cxn modelId="{D11B1E9B-C2E5-B44F-A2BC-E268108F3906}" type="presParOf" srcId="{FD20CC55-27C6-1542-BEE3-5DF2871B13FC}" destId="{76522A8A-6750-9441-803E-B369A0250A3E}" srcOrd="0" destOrd="0" presId="urn:microsoft.com/office/officeart/2009/3/layout/HorizontalOrganizationChart"/>
    <dgm:cxn modelId="{28D523EB-7862-0F41-BB6F-F1DF2673EC7C}" type="presParOf" srcId="{76522A8A-6750-9441-803E-B369A0250A3E}" destId="{FD50991E-5A39-D645-94D3-DADEE1EDE486}" srcOrd="0" destOrd="0" presId="urn:microsoft.com/office/officeart/2009/3/layout/HorizontalOrganizationChart"/>
    <dgm:cxn modelId="{CAFE8951-319E-F54D-A8D4-58FF682E8E5C}" type="presParOf" srcId="{FD50991E-5A39-D645-94D3-DADEE1EDE486}" destId="{B9B35AA4-83B8-CC4D-B988-1C3FD62D26C3}" srcOrd="0" destOrd="0" presId="urn:microsoft.com/office/officeart/2009/3/layout/HorizontalOrganizationChart"/>
    <dgm:cxn modelId="{83E0A6C1-45BF-3046-82ED-8BD6B2524EDA}" type="presParOf" srcId="{FD50991E-5A39-D645-94D3-DADEE1EDE486}" destId="{95A03CAB-3C17-5C41-A7D7-1E815F5535F2}" srcOrd="1" destOrd="0" presId="urn:microsoft.com/office/officeart/2009/3/layout/HorizontalOrganizationChart"/>
    <dgm:cxn modelId="{42DE2970-F569-3443-B0DB-FDB8E8810631}" type="presParOf" srcId="{76522A8A-6750-9441-803E-B369A0250A3E}" destId="{538D472B-ADEF-B34E-973C-9C2CD5EEC0E3}" srcOrd="1" destOrd="0" presId="urn:microsoft.com/office/officeart/2009/3/layout/HorizontalOrganizationChart"/>
    <dgm:cxn modelId="{1998ED47-5EF9-2E46-8A48-B07244725E15}" type="presParOf" srcId="{538D472B-ADEF-B34E-973C-9C2CD5EEC0E3}" destId="{C69F38B6-07A8-FC40-9E85-935AE5680CD8}" srcOrd="0" destOrd="0" presId="urn:microsoft.com/office/officeart/2009/3/layout/HorizontalOrganizationChart"/>
    <dgm:cxn modelId="{40F8C0FA-5889-C34C-9E5F-93B1B5992FC3}" type="presParOf" srcId="{538D472B-ADEF-B34E-973C-9C2CD5EEC0E3}" destId="{ED0498EA-A0C5-DB4C-AEAE-40977A06D049}" srcOrd="1" destOrd="0" presId="urn:microsoft.com/office/officeart/2009/3/layout/HorizontalOrganizationChart"/>
    <dgm:cxn modelId="{317A93C2-B659-A540-AB26-A93065965191}" type="presParOf" srcId="{ED0498EA-A0C5-DB4C-AEAE-40977A06D049}" destId="{E8395438-9A20-7248-980B-5E1D009F55F1}" srcOrd="0" destOrd="0" presId="urn:microsoft.com/office/officeart/2009/3/layout/HorizontalOrganizationChart"/>
    <dgm:cxn modelId="{B79530EE-BB40-EB4A-B377-6B52282E2A99}" type="presParOf" srcId="{E8395438-9A20-7248-980B-5E1D009F55F1}" destId="{12D64088-2E06-5143-8DB4-C7EAC7474D0A}" srcOrd="0" destOrd="0" presId="urn:microsoft.com/office/officeart/2009/3/layout/HorizontalOrganizationChart"/>
    <dgm:cxn modelId="{49521B92-3413-F546-9A3F-5345DBFF63B6}" type="presParOf" srcId="{E8395438-9A20-7248-980B-5E1D009F55F1}" destId="{2CAF43D3-6337-834E-82C6-07AA19211C53}" srcOrd="1" destOrd="0" presId="urn:microsoft.com/office/officeart/2009/3/layout/HorizontalOrganizationChart"/>
    <dgm:cxn modelId="{3D5C424F-D251-E44D-A28E-A11BAC13CB48}" type="presParOf" srcId="{ED0498EA-A0C5-DB4C-AEAE-40977A06D049}" destId="{BF3C9871-21C1-A747-A55A-FF4CD8AAC881}" srcOrd="1" destOrd="0" presId="urn:microsoft.com/office/officeart/2009/3/layout/HorizontalOrganizationChart"/>
    <dgm:cxn modelId="{FA92A0F5-37BF-3343-BEE9-21151BA99163}" type="presParOf" srcId="{ED0498EA-A0C5-DB4C-AEAE-40977A06D049}" destId="{BB41B5F0-12A6-F04F-9816-F5D87907C9C5}" srcOrd="2" destOrd="0" presId="urn:microsoft.com/office/officeart/2009/3/layout/HorizontalOrganizationChart"/>
    <dgm:cxn modelId="{42155FC0-F906-A24F-9F20-0837B4090DFA}" type="presParOf" srcId="{76522A8A-6750-9441-803E-B369A0250A3E}" destId="{8FA07D13-3B3A-5642-A9BA-8DBBEA76D740}" srcOrd="2" destOrd="0" presId="urn:microsoft.com/office/officeart/2009/3/layout/HorizontalOrganizationChart"/>
    <dgm:cxn modelId="{CFAF3B13-6147-5D4B-8B33-6FA778D2842D}" type="presParOf" srcId="{FD20CC55-27C6-1542-BEE3-5DF2871B13FC}" destId="{6A59C44D-5F6A-1946-A1F2-406FC97A2A28}" srcOrd="1" destOrd="0" presId="urn:microsoft.com/office/officeart/2009/3/layout/HorizontalOrganizationChart"/>
    <dgm:cxn modelId="{8C48A022-6DD3-E647-BC39-D74C7E0C38E2}" type="presParOf" srcId="{6A59C44D-5F6A-1946-A1F2-406FC97A2A28}" destId="{2CAE9087-D4B3-AC44-98D4-CE1D5625FB5C}" srcOrd="0" destOrd="0" presId="urn:microsoft.com/office/officeart/2009/3/layout/HorizontalOrganizationChart"/>
    <dgm:cxn modelId="{6E7902B3-FEA5-D348-88B0-27D6024C853B}" type="presParOf" srcId="{2CAE9087-D4B3-AC44-98D4-CE1D5625FB5C}" destId="{D75B4BDF-2B03-2E4B-917A-F4D818DF996D}" srcOrd="0" destOrd="0" presId="urn:microsoft.com/office/officeart/2009/3/layout/HorizontalOrganizationChart"/>
    <dgm:cxn modelId="{E1D36E90-C7EB-D04C-B818-19504BBA9111}" type="presParOf" srcId="{2CAE9087-D4B3-AC44-98D4-CE1D5625FB5C}" destId="{05262970-1112-B240-83F9-D0E8E407DB7E}" srcOrd="1" destOrd="0" presId="urn:microsoft.com/office/officeart/2009/3/layout/HorizontalOrganizationChart"/>
    <dgm:cxn modelId="{FFA0587E-8375-0647-8C05-C9BE8EF8741F}" type="presParOf" srcId="{6A59C44D-5F6A-1946-A1F2-406FC97A2A28}" destId="{F5B529F6-8BFE-8F47-BAAF-629530886265}" srcOrd="1" destOrd="0" presId="urn:microsoft.com/office/officeart/2009/3/layout/HorizontalOrganizationChart"/>
    <dgm:cxn modelId="{4F2C0EF4-9761-0344-976D-DB854D7566FF}" type="presParOf" srcId="{F5B529F6-8BFE-8F47-BAAF-629530886265}" destId="{793146F4-AD42-6E44-BC71-B51BAF489EE5}" srcOrd="0" destOrd="0" presId="urn:microsoft.com/office/officeart/2009/3/layout/HorizontalOrganizationChart"/>
    <dgm:cxn modelId="{1F64586D-34FB-2446-A30D-4B29FBE94350}" type="presParOf" srcId="{F5B529F6-8BFE-8F47-BAAF-629530886265}" destId="{8197766C-EB7C-FC4E-9353-20FDE42D9D0D}" srcOrd="1" destOrd="0" presId="urn:microsoft.com/office/officeart/2009/3/layout/HorizontalOrganizationChart"/>
    <dgm:cxn modelId="{2DF69866-826F-7943-B68D-ACA3A97CD2B8}" type="presParOf" srcId="{8197766C-EB7C-FC4E-9353-20FDE42D9D0D}" destId="{10091B60-5429-0F44-8505-92FC11E9DCFA}" srcOrd="0" destOrd="0" presId="urn:microsoft.com/office/officeart/2009/3/layout/HorizontalOrganizationChart"/>
    <dgm:cxn modelId="{E696A9BD-98DB-0E47-B168-F99889F950AC}" type="presParOf" srcId="{10091B60-5429-0F44-8505-92FC11E9DCFA}" destId="{0661E095-BA0A-924A-926E-4D988499F2D0}" srcOrd="0" destOrd="0" presId="urn:microsoft.com/office/officeart/2009/3/layout/HorizontalOrganizationChart"/>
    <dgm:cxn modelId="{EB6514FF-E327-9D4D-BAE2-B556CE908F43}" type="presParOf" srcId="{10091B60-5429-0F44-8505-92FC11E9DCFA}" destId="{4B1819F8-F586-2342-9FC5-52A00E13565F}" srcOrd="1" destOrd="0" presId="urn:microsoft.com/office/officeart/2009/3/layout/HorizontalOrganizationChart"/>
    <dgm:cxn modelId="{61785EAD-2DDB-E348-9555-2107804EB0A1}" type="presParOf" srcId="{8197766C-EB7C-FC4E-9353-20FDE42D9D0D}" destId="{0E6E6A27-27DB-0544-B4FF-54330EF64626}" srcOrd="1" destOrd="0" presId="urn:microsoft.com/office/officeart/2009/3/layout/HorizontalOrganizationChart"/>
    <dgm:cxn modelId="{25C63416-29EC-0549-86B3-F5A0FED95EB0}" type="presParOf" srcId="{8197766C-EB7C-FC4E-9353-20FDE42D9D0D}" destId="{5EC1667C-EFB7-B24B-AC25-625F6202E6B4}" srcOrd="2" destOrd="0" presId="urn:microsoft.com/office/officeart/2009/3/layout/HorizontalOrganizationChart"/>
    <dgm:cxn modelId="{132AD8B6-0EB6-274D-825D-F01DF5FDB6A4}" type="presParOf" srcId="{6A59C44D-5F6A-1946-A1F2-406FC97A2A28}" destId="{C6CBEFCC-9002-B945-BDBE-7CDA1B630DA9}" srcOrd="2" destOrd="0" presId="urn:microsoft.com/office/officeart/2009/3/layout/HorizontalOrganizationChart"/>
    <dgm:cxn modelId="{6218C435-D334-4144-A9B3-CE0F2563877C}" type="presParOf" srcId="{FD20CC55-27C6-1542-BEE3-5DF2871B13FC}" destId="{C5B9A6F9-BE1E-0E49-B4A1-0D3B9DF6E453}" srcOrd="2" destOrd="0" presId="urn:microsoft.com/office/officeart/2009/3/layout/HorizontalOrganizationChart"/>
    <dgm:cxn modelId="{2C4865DA-D79D-8F46-93F4-981AE91B56A5}" type="presParOf" srcId="{C5B9A6F9-BE1E-0E49-B4A1-0D3B9DF6E453}" destId="{9C5C6B42-25A1-214D-9C14-4CAF2C4380F9}" srcOrd="0" destOrd="0" presId="urn:microsoft.com/office/officeart/2009/3/layout/HorizontalOrganizationChart"/>
    <dgm:cxn modelId="{EAC77BA5-B8B5-8C46-8077-FA9192B7C21F}" type="presParOf" srcId="{9C5C6B42-25A1-214D-9C14-4CAF2C4380F9}" destId="{318319B2-970E-5E41-95A8-B2CA8F350E74}" srcOrd="0" destOrd="0" presId="urn:microsoft.com/office/officeart/2009/3/layout/HorizontalOrganizationChart"/>
    <dgm:cxn modelId="{87123CBB-854C-8C46-997C-94B687EB53E6}" type="presParOf" srcId="{9C5C6B42-25A1-214D-9C14-4CAF2C4380F9}" destId="{C9ABAA29-1249-E849-9427-9D009F5A3109}" srcOrd="1" destOrd="0" presId="urn:microsoft.com/office/officeart/2009/3/layout/HorizontalOrganizationChart"/>
    <dgm:cxn modelId="{5CEF3B7A-21FE-8A4F-996C-5707217E9AAA}" type="presParOf" srcId="{C5B9A6F9-BE1E-0E49-B4A1-0D3B9DF6E453}" destId="{47C79985-FC7E-414D-B65E-A738EB5813C8}" srcOrd="1" destOrd="0" presId="urn:microsoft.com/office/officeart/2009/3/layout/HorizontalOrganizationChart"/>
    <dgm:cxn modelId="{29E7F4F4-822E-0448-A225-39985B341B6C}" type="presParOf" srcId="{47C79985-FC7E-414D-B65E-A738EB5813C8}" destId="{A6B9D4A2-8B80-054E-B88F-AB1759953467}" srcOrd="0" destOrd="0" presId="urn:microsoft.com/office/officeart/2009/3/layout/HorizontalOrganizationChart"/>
    <dgm:cxn modelId="{744E4AFB-36C6-9342-B235-01C5CD905F49}" type="presParOf" srcId="{47C79985-FC7E-414D-B65E-A738EB5813C8}" destId="{948697C7-6C88-2B43-8A83-11F4F547E0AD}" srcOrd="1" destOrd="0" presId="urn:microsoft.com/office/officeart/2009/3/layout/HorizontalOrganizationChart"/>
    <dgm:cxn modelId="{CF152D47-7348-A947-9727-4B72A9AC5364}" type="presParOf" srcId="{948697C7-6C88-2B43-8A83-11F4F547E0AD}" destId="{E8CB543B-BA23-5243-B96B-ED1975726B0E}" srcOrd="0" destOrd="0" presId="urn:microsoft.com/office/officeart/2009/3/layout/HorizontalOrganizationChart"/>
    <dgm:cxn modelId="{84A2E80F-E629-B449-B6E3-F5DD3E6827FF}" type="presParOf" srcId="{E8CB543B-BA23-5243-B96B-ED1975726B0E}" destId="{99E8D380-7D11-E148-B5D8-5024703DA493}" srcOrd="0" destOrd="0" presId="urn:microsoft.com/office/officeart/2009/3/layout/HorizontalOrganizationChart"/>
    <dgm:cxn modelId="{8BA6565A-8106-F94D-A7DD-950EAC22C056}" type="presParOf" srcId="{E8CB543B-BA23-5243-B96B-ED1975726B0E}" destId="{19D2E10C-753D-C444-9033-6DA32BCB61C4}" srcOrd="1" destOrd="0" presId="urn:microsoft.com/office/officeart/2009/3/layout/HorizontalOrganizationChart"/>
    <dgm:cxn modelId="{1139E80E-F738-4747-A9ED-24883CFE5F5E}" type="presParOf" srcId="{948697C7-6C88-2B43-8A83-11F4F547E0AD}" destId="{A95E95F9-1288-A34A-89D8-BFEEC8F297D1}" srcOrd="1" destOrd="0" presId="urn:microsoft.com/office/officeart/2009/3/layout/HorizontalOrganizationChart"/>
    <dgm:cxn modelId="{E7B2C455-6E5C-7D44-8C71-B12696D54042}" type="presParOf" srcId="{948697C7-6C88-2B43-8A83-11F4F547E0AD}" destId="{26EDBD96-BB25-F54E-A174-7B5DF8C71886}" srcOrd="2" destOrd="0" presId="urn:microsoft.com/office/officeart/2009/3/layout/HorizontalOrganizationChart"/>
    <dgm:cxn modelId="{83C006E2-B365-1D4D-8947-C53C9880F508}" type="presParOf" srcId="{C5B9A6F9-BE1E-0E49-B4A1-0D3B9DF6E453}" destId="{38B34DD1-C1C8-B340-AF42-E0294EE00C32}" srcOrd="2" destOrd="0" presId="urn:microsoft.com/office/officeart/2009/3/layout/HorizontalOrganizationChar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B0BFAD2-A999-3B41-82A1-CDF4A6E3F1DA}" type="doc">
      <dgm:prSet loTypeId="urn:microsoft.com/office/officeart/2005/8/layout/target3" loCatId="process" qsTypeId="urn:microsoft.com/office/officeart/2005/8/quickstyle/3d2" qsCatId="3D"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000" b="1" dirty="0"/>
            <a:t>سؤال للتفكير</a:t>
          </a:r>
          <a:endParaRPr lang="en-GB" sz="2000" b="1" dirty="0"/>
        </a:p>
      </dgm:t>
    </dgm:pt>
    <dgm:pt modelId="{CC389160-5C04-7C47-84BB-6A6ECC6FDC27}" type="parTrans" cxnId="{32E6A391-DF8E-FC4A-A977-034CE6798353}">
      <dgm:prSet/>
      <dgm:spPr/>
      <dgm:t>
        <a:bodyPr/>
        <a:lstStyle/>
        <a:p>
          <a:pPr algn="r" rtl="1"/>
          <a:endParaRPr lang="en-GB" sz="2000"/>
        </a:p>
      </dgm:t>
    </dgm:pt>
    <dgm:pt modelId="{D82E5EC9-D48F-7543-B907-FBA1F99EA9C6}" type="sibTrans" cxnId="{32E6A391-DF8E-FC4A-A977-034CE6798353}">
      <dgm:prSet custT="1"/>
      <dgm:spPr/>
      <dgm:t>
        <a:bodyPr/>
        <a:lstStyle/>
        <a:p>
          <a:pPr algn="r" rtl="1"/>
          <a:endParaRPr lang="en-GB" sz="2000"/>
        </a:p>
      </dgm:t>
    </dgm:pt>
    <dgm:pt modelId="{F0B52F86-83AF-D945-9E33-5773BE9861C5}">
      <dgm:prSet phldrT="[Text]" custT="1"/>
      <dgm:spPr/>
      <dgm:t>
        <a:bodyPr/>
        <a:lstStyle/>
        <a:p>
          <a:pPr algn="r" rtl="1">
            <a:buNone/>
          </a:pPr>
          <a:r>
            <a:rPr lang="ar-SA" sz="2000" dirty="0"/>
            <a:t>ما هي أسوأ أزمة تسويقية شاهدتها؟</a:t>
          </a:r>
          <a:br>
            <a:rPr lang="en-GB" sz="2000" dirty="0"/>
          </a:br>
          <a:r>
            <a:rPr lang="ar-SA" sz="2000" dirty="0"/>
            <a:t>وكيف تعاملت المؤسسة معها؟</a:t>
          </a:r>
          <a:br>
            <a:rPr lang="en-GB" sz="2000" dirty="0"/>
          </a:br>
          <a:r>
            <a:rPr lang="ar-SA" sz="2000" dirty="0"/>
            <a:t>هل اختارت الاعتذار؟ أم الإنكار؟ أم الصمت؟</a:t>
          </a:r>
          <a:endParaRPr lang="en-GB" sz="2000" dirty="0"/>
        </a:p>
      </dgm:t>
    </dgm:pt>
    <dgm:pt modelId="{AF3F40A8-F199-A743-B561-4B35277591F2}" type="parTrans" cxnId="{BF174BC3-8114-EC4B-A61E-97D026D3E968}">
      <dgm:prSet/>
      <dgm:spPr/>
      <dgm:t>
        <a:bodyPr/>
        <a:lstStyle/>
        <a:p>
          <a:pPr algn="r" rtl="1"/>
          <a:endParaRPr lang="en-GB" sz="2000"/>
        </a:p>
      </dgm:t>
    </dgm:pt>
    <dgm:pt modelId="{63B25EA5-4CAA-1644-A186-15A59E30F5A2}" type="sibTrans" cxnId="{BF174BC3-8114-EC4B-A61E-97D026D3E968}">
      <dgm:prSet/>
      <dgm:spPr/>
      <dgm:t>
        <a:bodyPr/>
        <a:lstStyle/>
        <a:p>
          <a:pPr algn="r" rtl="1"/>
          <a:endParaRPr lang="en-GB" sz="2000"/>
        </a:p>
      </dgm:t>
    </dgm:pt>
    <dgm:pt modelId="{00BA3E18-A5E2-9140-B854-8729D59638C7}">
      <dgm:prSet phldrT="[Text]" custT="1"/>
      <dgm:spPr/>
      <dgm:t>
        <a:bodyPr/>
        <a:lstStyle/>
        <a:p>
          <a:pPr algn="r" rtl="1">
            <a:buFont typeface="Arial" panose="020B0604020202020204" pitchFamily="34" charset="0"/>
            <a:buChar char="•"/>
          </a:pPr>
          <a:r>
            <a:rPr lang="ar-SA" sz="2000" b="1" dirty="0"/>
            <a:t>تمهيد للمحاضرة القادمة</a:t>
          </a:r>
          <a:r>
            <a:rPr lang="en-GB" sz="2000" b="1" dirty="0"/>
            <a:t> </a:t>
          </a:r>
          <a:r>
            <a:rPr lang="ar-SA" sz="2000" dirty="0"/>
            <a:t>وسنُناقش فيها</a:t>
          </a:r>
          <a:endParaRPr lang="en-GB" sz="2000" dirty="0"/>
        </a:p>
      </dgm:t>
    </dgm:pt>
    <dgm:pt modelId="{48001864-4104-1B4D-B203-28E8345F78A1}" type="parTrans" cxnId="{B957A7DC-650B-C94C-8B39-E92F8414A798}">
      <dgm:prSet/>
      <dgm:spPr/>
      <dgm:t>
        <a:bodyPr/>
        <a:lstStyle/>
        <a:p>
          <a:pPr algn="r" rtl="1"/>
          <a:endParaRPr lang="en-GB" sz="2000"/>
        </a:p>
      </dgm:t>
    </dgm:pt>
    <dgm:pt modelId="{B1A7360D-8795-2F4E-ABEF-D0EA3753B07E}" type="sibTrans" cxnId="{B957A7DC-650B-C94C-8B39-E92F8414A798}">
      <dgm:prSet custT="1"/>
      <dgm:spPr/>
      <dgm:t>
        <a:bodyPr/>
        <a:lstStyle/>
        <a:p>
          <a:pPr algn="r" rtl="1"/>
          <a:endParaRPr lang="en-GB" sz="2000"/>
        </a:p>
      </dgm:t>
    </dgm:pt>
    <dgm:pt modelId="{2E7B7787-BF7C-304D-9F38-1C0AB771DD8B}">
      <dgm:prSet phldrT="[Text]" custT="1"/>
      <dgm:spPr/>
      <dgm:t>
        <a:bodyPr/>
        <a:lstStyle/>
        <a:p>
          <a:pPr algn="r" rtl="1">
            <a:buNone/>
          </a:pPr>
          <a:r>
            <a:rPr lang="en-GB" sz="2000" dirty="0"/>
            <a:t>– </a:t>
          </a:r>
          <a:r>
            <a:rPr lang="ar-SA" sz="2000" dirty="0"/>
            <a:t>المراحل الزمنية للأزمة</a:t>
          </a:r>
          <a:br>
            <a:rPr lang="en-GB" sz="2000" dirty="0"/>
          </a:br>
          <a:r>
            <a:rPr lang="en-GB" sz="2000" dirty="0"/>
            <a:t>– </a:t>
          </a:r>
          <a:r>
            <a:rPr lang="ar-SA" sz="2000" dirty="0"/>
            <a:t>كيف تختلف الرسائل باختلاف المرحلة؟</a:t>
          </a:r>
          <a:br>
            <a:rPr lang="en-GB" sz="2000" dirty="0"/>
          </a:br>
          <a:r>
            <a:rPr lang="en-GB" sz="2000" dirty="0"/>
            <a:t>– </a:t>
          </a:r>
          <a:r>
            <a:rPr lang="ar-SA" sz="2000" dirty="0"/>
            <a:t>متى يكون الوقت مناسبًا للصمت أو للتفاعل؟</a:t>
          </a:r>
          <a:br>
            <a:rPr lang="en-GB" sz="2000" dirty="0"/>
          </a:br>
          <a:r>
            <a:rPr lang="en-GB" sz="2000" dirty="0"/>
            <a:t>– </a:t>
          </a:r>
          <a:r>
            <a:rPr lang="ar-SA" sz="2000" dirty="0"/>
            <a:t>نماذج تفاعلية لفهم تصاعد وتراجع الأزمة</a:t>
          </a:r>
          <a:endParaRPr lang="en-GB" sz="2000" dirty="0"/>
        </a:p>
      </dgm:t>
    </dgm:pt>
    <dgm:pt modelId="{A334A644-A3B5-3D4E-B13B-652835867506}" type="parTrans" cxnId="{DFBF277E-6F99-6645-8F0A-BD13C832023D}">
      <dgm:prSet/>
      <dgm:spPr/>
      <dgm:t>
        <a:bodyPr/>
        <a:lstStyle/>
        <a:p>
          <a:pPr algn="r" rtl="1"/>
          <a:endParaRPr lang="en-GB" sz="2000"/>
        </a:p>
      </dgm:t>
    </dgm:pt>
    <dgm:pt modelId="{04281417-8E0B-7B4A-BAAD-04D840ADADFA}" type="sibTrans" cxnId="{DFBF277E-6F99-6645-8F0A-BD13C832023D}">
      <dgm:prSet/>
      <dgm:spPr/>
      <dgm:t>
        <a:bodyPr/>
        <a:lstStyle/>
        <a:p>
          <a:pPr algn="r" rtl="1"/>
          <a:endParaRPr lang="en-GB" sz="2000"/>
        </a:p>
      </dgm:t>
    </dgm:pt>
    <dgm:pt modelId="{5586B1DC-5BD9-DB4B-87AB-6E54C45DFBCB}" type="pres">
      <dgm:prSet presAssocID="{5B0BFAD2-A999-3B41-82A1-CDF4A6E3F1DA}" presName="Name0" presStyleCnt="0">
        <dgm:presLayoutVars>
          <dgm:chMax val="7"/>
          <dgm:dir val="rev"/>
          <dgm:animLvl val="lvl"/>
          <dgm:resizeHandles val="exact"/>
        </dgm:presLayoutVars>
      </dgm:prSet>
      <dgm:spPr/>
    </dgm:pt>
    <dgm:pt modelId="{ECDC5162-8271-364B-B0AF-137ADDC04A29}" type="pres">
      <dgm:prSet presAssocID="{1752099A-5FA7-5B42-9954-CCC2DC540A73}" presName="circle1" presStyleLbl="node1" presStyleIdx="0" presStyleCnt="2"/>
      <dgm:spPr/>
    </dgm:pt>
    <dgm:pt modelId="{6AB75264-F886-0641-8987-44E162961B92}" type="pres">
      <dgm:prSet presAssocID="{1752099A-5FA7-5B42-9954-CCC2DC540A73}" presName="space" presStyleCnt="0"/>
      <dgm:spPr/>
    </dgm:pt>
    <dgm:pt modelId="{4BB5B09B-62B7-0346-9C94-2C3547C09243}" type="pres">
      <dgm:prSet presAssocID="{1752099A-5FA7-5B42-9954-CCC2DC540A73}" presName="rect1" presStyleLbl="alignAcc1" presStyleIdx="0" presStyleCnt="2"/>
      <dgm:spPr/>
    </dgm:pt>
    <dgm:pt modelId="{6539874F-9191-5B46-B0EF-F766A52A34C2}" type="pres">
      <dgm:prSet presAssocID="{00BA3E18-A5E2-9140-B854-8729D59638C7}" presName="vertSpace2" presStyleLbl="node1" presStyleIdx="0" presStyleCnt="2"/>
      <dgm:spPr/>
    </dgm:pt>
    <dgm:pt modelId="{B85741D2-9919-1B48-A5C1-29EA40A4B03C}" type="pres">
      <dgm:prSet presAssocID="{00BA3E18-A5E2-9140-B854-8729D59638C7}" presName="circle2" presStyleLbl="node1" presStyleIdx="1" presStyleCnt="2"/>
      <dgm:spPr/>
    </dgm:pt>
    <dgm:pt modelId="{9E5F32FA-BD33-6444-AC45-5E32D883BC64}" type="pres">
      <dgm:prSet presAssocID="{00BA3E18-A5E2-9140-B854-8729D59638C7}" presName="rect2" presStyleLbl="alignAcc1" presStyleIdx="1" presStyleCnt="2"/>
      <dgm:spPr/>
    </dgm:pt>
    <dgm:pt modelId="{7B081AC0-7FF7-1F42-8F57-47ABE65E0714}" type="pres">
      <dgm:prSet presAssocID="{1752099A-5FA7-5B42-9954-CCC2DC540A73}" presName="rect1ParTx" presStyleLbl="alignAcc1" presStyleIdx="1" presStyleCnt="2">
        <dgm:presLayoutVars>
          <dgm:chMax val="1"/>
          <dgm:bulletEnabled val="1"/>
        </dgm:presLayoutVars>
      </dgm:prSet>
      <dgm:spPr/>
    </dgm:pt>
    <dgm:pt modelId="{659A2370-BAA5-1344-8ACF-D580BD9D4B9D}" type="pres">
      <dgm:prSet presAssocID="{1752099A-5FA7-5B42-9954-CCC2DC540A73}" presName="rect1ChTx" presStyleLbl="alignAcc1" presStyleIdx="1" presStyleCnt="2">
        <dgm:presLayoutVars>
          <dgm:bulletEnabled val="1"/>
        </dgm:presLayoutVars>
      </dgm:prSet>
      <dgm:spPr/>
    </dgm:pt>
    <dgm:pt modelId="{E609BECE-8C33-1C4B-8FBA-62C4297143EA}" type="pres">
      <dgm:prSet presAssocID="{00BA3E18-A5E2-9140-B854-8729D59638C7}" presName="rect2ParTx" presStyleLbl="alignAcc1" presStyleIdx="1" presStyleCnt="2">
        <dgm:presLayoutVars>
          <dgm:chMax val="1"/>
          <dgm:bulletEnabled val="1"/>
        </dgm:presLayoutVars>
      </dgm:prSet>
      <dgm:spPr/>
    </dgm:pt>
    <dgm:pt modelId="{A9FFE622-2847-CA4E-8589-77E30E1B8617}" type="pres">
      <dgm:prSet presAssocID="{00BA3E18-A5E2-9140-B854-8729D59638C7}" presName="rect2ChTx" presStyleLbl="alignAcc1" presStyleIdx="1" presStyleCnt="2">
        <dgm:presLayoutVars>
          <dgm:bulletEnabled val="1"/>
        </dgm:presLayoutVars>
      </dgm:prSet>
      <dgm:spPr/>
    </dgm:pt>
  </dgm:ptLst>
  <dgm:cxnLst>
    <dgm:cxn modelId="{FF756802-6E3A-4B42-8443-15CD7B4A55A8}" type="presOf" srcId="{00BA3E18-A5E2-9140-B854-8729D59638C7}" destId="{E609BECE-8C33-1C4B-8FBA-62C4297143EA}" srcOrd="1" destOrd="0" presId="urn:microsoft.com/office/officeart/2005/8/layout/target3"/>
    <dgm:cxn modelId="{ABF0ED09-3F6E-3242-98C8-048BA5CC07FE}" type="presOf" srcId="{5B0BFAD2-A999-3B41-82A1-CDF4A6E3F1DA}" destId="{5586B1DC-5BD9-DB4B-87AB-6E54C45DFBCB}" srcOrd="0" destOrd="0" presId="urn:microsoft.com/office/officeart/2005/8/layout/target3"/>
    <dgm:cxn modelId="{11719A2C-72AF-B94A-9FD3-54188A249EE6}" type="presOf" srcId="{1752099A-5FA7-5B42-9954-CCC2DC540A73}" destId="{4BB5B09B-62B7-0346-9C94-2C3547C09243}" srcOrd="0" destOrd="0" presId="urn:microsoft.com/office/officeart/2005/8/layout/target3"/>
    <dgm:cxn modelId="{7D2BCF56-758C-8742-B88E-796221441BBC}" type="presOf" srcId="{F0B52F86-83AF-D945-9E33-5773BE9861C5}" destId="{659A2370-BAA5-1344-8ACF-D580BD9D4B9D}" srcOrd="0" destOrd="0" presId="urn:microsoft.com/office/officeart/2005/8/layout/target3"/>
    <dgm:cxn modelId="{6E41CF63-FF11-F94A-B76E-7C04F1EF4383}" type="presOf" srcId="{00BA3E18-A5E2-9140-B854-8729D59638C7}" destId="{9E5F32FA-BD33-6444-AC45-5E32D883BC64}" srcOrd="0" destOrd="0" presId="urn:microsoft.com/office/officeart/2005/8/layout/target3"/>
    <dgm:cxn modelId="{DFBF277E-6F99-6645-8F0A-BD13C832023D}" srcId="{00BA3E18-A5E2-9140-B854-8729D59638C7}" destId="{2E7B7787-BF7C-304D-9F38-1C0AB771DD8B}" srcOrd="0" destOrd="0" parTransId="{A334A644-A3B5-3D4E-B13B-652835867506}" sibTransId="{04281417-8E0B-7B4A-BAAD-04D840ADADFA}"/>
    <dgm:cxn modelId="{32E6A391-DF8E-FC4A-A977-034CE6798353}" srcId="{5B0BFAD2-A999-3B41-82A1-CDF4A6E3F1DA}" destId="{1752099A-5FA7-5B42-9954-CCC2DC540A73}" srcOrd="0" destOrd="0" parTransId="{CC389160-5C04-7C47-84BB-6A6ECC6FDC27}" sibTransId="{D82E5EC9-D48F-7543-B907-FBA1F99EA9C6}"/>
    <dgm:cxn modelId="{7673819A-F7DE-2B44-A584-D1340506B465}" type="presOf" srcId="{2E7B7787-BF7C-304D-9F38-1C0AB771DD8B}" destId="{A9FFE622-2847-CA4E-8589-77E30E1B8617}" srcOrd="0" destOrd="0" presId="urn:microsoft.com/office/officeart/2005/8/layout/target3"/>
    <dgm:cxn modelId="{A43C17A0-BE8F-9242-A34A-339DDF1B1C7C}" type="presOf" srcId="{1752099A-5FA7-5B42-9954-CCC2DC540A73}" destId="{7B081AC0-7FF7-1F42-8F57-47ABE65E0714}" srcOrd="1" destOrd="0" presId="urn:microsoft.com/office/officeart/2005/8/layout/target3"/>
    <dgm:cxn modelId="{BF174BC3-8114-EC4B-A61E-97D026D3E968}" srcId="{1752099A-5FA7-5B42-9954-CCC2DC540A73}" destId="{F0B52F86-83AF-D945-9E33-5773BE9861C5}" srcOrd="0" destOrd="0" parTransId="{AF3F40A8-F199-A743-B561-4B35277591F2}" sibTransId="{63B25EA5-4CAA-1644-A186-15A59E30F5A2}"/>
    <dgm:cxn modelId="{B957A7DC-650B-C94C-8B39-E92F8414A798}" srcId="{5B0BFAD2-A999-3B41-82A1-CDF4A6E3F1DA}" destId="{00BA3E18-A5E2-9140-B854-8729D59638C7}" srcOrd="1" destOrd="0" parTransId="{48001864-4104-1B4D-B203-28E8345F78A1}" sibTransId="{B1A7360D-8795-2F4E-ABEF-D0EA3753B07E}"/>
    <dgm:cxn modelId="{BA569A83-DFF8-4242-A7F6-E7B44D1F41A5}" type="presParOf" srcId="{5586B1DC-5BD9-DB4B-87AB-6E54C45DFBCB}" destId="{ECDC5162-8271-364B-B0AF-137ADDC04A29}" srcOrd="0" destOrd="0" presId="urn:microsoft.com/office/officeart/2005/8/layout/target3"/>
    <dgm:cxn modelId="{5E15F466-2B75-3640-97EE-E2DBAAE56A48}" type="presParOf" srcId="{5586B1DC-5BD9-DB4B-87AB-6E54C45DFBCB}" destId="{6AB75264-F886-0641-8987-44E162961B92}" srcOrd="1" destOrd="0" presId="urn:microsoft.com/office/officeart/2005/8/layout/target3"/>
    <dgm:cxn modelId="{370EB3F3-1EBF-734F-A6FB-92D84A5297D6}" type="presParOf" srcId="{5586B1DC-5BD9-DB4B-87AB-6E54C45DFBCB}" destId="{4BB5B09B-62B7-0346-9C94-2C3547C09243}" srcOrd="2" destOrd="0" presId="urn:microsoft.com/office/officeart/2005/8/layout/target3"/>
    <dgm:cxn modelId="{22A84C1F-3482-9247-BA34-8E8DF3FCD8CA}" type="presParOf" srcId="{5586B1DC-5BD9-DB4B-87AB-6E54C45DFBCB}" destId="{6539874F-9191-5B46-B0EF-F766A52A34C2}" srcOrd="3" destOrd="0" presId="urn:microsoft.com/office/officeart/2005/8/layout/target3"/>
    <dgm:cxn modelId="{AF8D8452-79F0-044A-9573-267F26181ABC}" type="presParOf" srcId="{5586B1DC-5BD9-DB4B-87AB-6E54C45DFBCB}" destId="{B85741D2-9919-1B48-A5C1-29EA40A4B03C}" srcOrd="4" destOrd="0" presId="urn:microsoft.com/office/officeart/2005/8/layout/target3"/>
    <dgm:cxn modelId="{DDD2E884-0B02-1746-9220-0EF0FD585D5A}" type="presParOf" srcId="{5586B1DC-5BD9-DB4B-87AB-6E54C45DFBCB}" destId="{9E5F32FA-BD33-6444-AC45-5E32D883BC64}" srcOrd="5" destOrd="0" presId="urn:microsoft.com/office/officeart/2005/8/layout/target3"/>
    <dgm:cxn modelId="{70B0818B-030E-374C-9005-7FFC2ED020AB}" type="presParOf" srcId="{5586B1DC-5BD9-DB4B-87AB-6E54C45DFBCB}" destId="{7B081AC0-7FF7-1F42-8F57-47ABE65E0714}" srcOrd="6" destOrd="0" presId="urn:microsoft.com/office/officeart/2005/8/layout/target3"/>
    <dgm:cxn modelId="{684C3A18-2D73-AF47-8388-13681283C368}" type="presParOf" srcId="{5586B1DC-5BD9-DB4B-87AB-6E54C45DFBCB}" destId="{659A2370-BAA5-1344-8ACF-D580BD9D4B9D}" srcOrd="7" destOrd="0" presId="urn:microsoft.com/office/officeart/2005/8/layout/target3"/>
    <dgm:cxn modelId="{4D95ACAD-ABFF-444B-B743-0CB602D94059}" type="presParOf" srcId="{5586B1DC-5BD9-DB4B-87AB-6E54C45DFBCB}" destId="{E609BECE-8C33-1C4B-8FBA-62C4297143EA}" srcOrd="8" destOrd="0" presId="urn:microsoft.com/office/officeart/2005/8/layout/target3"/>
    <dgm:cxn modelId="{510F1A4B-5905-494F-8241-EE0277C10CE2}" type="presParOf" srcId="{5586B1DC-5BD9-DB4B-87AB-6E54C45DFBCB}" destId="{A9FFE622-2847-CA4E-8589-77E30E1B8617}" srcOrd="9" destOrd="0" presId="urn:microsoft.com/office/officeart/2005/8/layout/targe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174F6B-7FC6-DA41-947B-277DBE715C1C}">
      <dsp:nvSpPr>
        <dsp:cNvPr id="0" name=""/>
        <dsp:cNvSpPr/>
      </dsp:nvSpPr>
      <dsp:spPr>
        <a:xfrm>
          <a:off x="7105990" y="35309"/>
          <a:ext cx="3229995" cy="193799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لأن الأزمات تُهدد السمعة السوقية للمؤسسة</a:t>
          </a:r>
          <a:endParaRPr lang="en-GB" sz="2800" b="1" kern="1200" dirty="0"/>
        </a:p>
      </dsp:txBody>
      <dsp:txXfrm>
        <a:off x="7105990" y="35309"/>
        <a:ext cx="3229995" cy="1937997"/>
      </dsp:txXfrm>
    </dsp:sp>
    <dsp:sp modelId="{13D75C33-BE60-824B-8A05-AD643078CE0E}">
      <dsp:nvSpPr>
        <dsp:cNvPr id="0" name=""/>
        <dsp:cNvSpPr/>
      </dsp:nvSpPr>
      <dsp:spPr>
        <a:xfrm>
          <a:off x="3552995" y="35309"/>
          <a:ext cx="3229995" cy="193799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لأن قرارات التسويق قد تكون سببًا مباشرًا في اندلاع الأزمة</a:t>
          </a:r>
          <a:endParaRPr lang="en-GB" sz="2800" b="1" kern="1200" dirty="0"/>
        </a:p>
      </dsp:txBody>
      <dsp:txXfrm>
        <a:off x="3552995" y="35309"/>
        <a:ext cx="3229995" cy="1937997"/>
      </dsp:txXfrm>
    </dsp:sp>
    <dsp:sp modelId="{D13297D6-26A5-4C42-8B11-B6DC6C12910D}">
      <dsp:nvSpPr>
        <dsp:cNvPr id="0" name=""/>
        <dsp:cNvSpPr/>
      </dsp:nvSpPr>
      <dsp:spPr>
        <a:xfrm>
          <a:off x="0" y="35309"/>
          <a:ext cx="3229995" cy="193799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لأن فريق التسويق هو أول من يتعامل مع الجمهور الغاضب</a:t>
          </a:r>
          <a:endParaRPr lang="en-GB" sz="2800" b="1" kern="1200" dirty="0"/>
        </a:p>
      </dsp:txBody>
      <dsp:txXfrm>
        <a:off x="0" y="35309"/>
        <a:ext cx="3229995" cy="1937997"/>
      </dsp:txXfrm>
    </dsp:sp>
    <dsp:sp modelId="{934C7D22-6A71-4445-AFA9-9B2B736F4B8D}">
      <dsp:nvSpPr>
        <dsp:cNvPr id="0" name=""/>
        <dsp:cNvSpPr/>
      </dsp:nvSpPr>
      <dsp:spPr>
        <a:xfrm>
          <a:off x="5329492" y="2296306"/>
          <a:ext cx="3229995" cy="193799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لأن استجابة المؤسسة تُبنى على الرسائل التسويقية الموجهة للجمهور</a:t>
          </a:r>
          <a:endParaRPr lang="en-GB" sz="2800" b="1" kern="1200" dirty="0"/>
        </a:p>
      </dsp:txBody>
      <dsp:txXfrm>
        <a:off x="5329492" y="2296306"/>
        <a:ext cx="3229995" cy="1937997"/>
      </dsp:txXfrm>
    </dsp:sp>
    <dsp:sp modelId="{D6CA41D6-D8F6-2742-9B37-8B2518214906}">
      <dsp:nvSpPr>
        <dsp:cNvPr id="0" name=""/>
        <dsp:cNvSpPr/>
      </dsp:nvSpPr>
      <dsp:spPr>
        <a:xfrm>
          <a:off x="1776497" y="2296306"/>
          <a:ext cx="3229995" cy="193799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لأن التعافي من الأزمة يبدأ بإعادة الثقة، وهي وظيفة تسويقية في المقام الأول</a:t>
          </a:r>
          <a:endParaRPr lang="en-GB" sz="2800" b="1" kern="1200" dirty="0"/>
        </a:p>
      </dsp:txBody>
      <dsp:txXfrm>
        <a:off x="1776497" y="2296306"/>
        <a:ext cx="3229995" cy="19379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27847A-2775-6A43-AA5A-C458CA170E66}">
      <dsp:nvSpPr>
        <dsp:cNvPr id="0" name=""/>
        <dsp:cNvSpPr/>
      </dsp:nvSpPr>
      <dsp:spPr>
        <a:xfrm rot="16200000">
          <a:off x="2979372" y="-2895460"/>
          <a:ext cx="656286" cy="6615031"/>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r" defTabSz="889000" rtl="1">
            <a:lnSpc>
              <a:spcPct val="90000"/>
            </a:lnSpc>
            <a:spcBef>
              <a:spcPct val="0"/>
            </a:spcBef>
            <a:spcAft>
              <a:spcPct val="15000"/>
            </a:spcAft>
            <a:buNone/>
          </a:pPr>
          <a:r>
            <a:rPr lang="ar-SA" sz="2000" kern="1200" dirty="0"/>
            <a:t>تبدأ من قرار تسويقي غير محسوب (إعلان – منتج – تصريح – تصميم</a:t>
          </a:r>
          <a:r>
            <a:rPr lang="en-GB" sz="2000" kern="1200" dirty="0"/>
            <a:t>(</a:t>
          </a:r>
        </a:p>
      </dsp:txBody>
      <dsp:txXfrm rot="5400000">
        <a:off x="32037" y="115949"/>
        <a:ext cx="6582994" cy="592212"/>
      </dsp:txXfrm>
    </dsp:sp>
    <dsp:sp modelId="{2D644AA8-B101-AB42-81EB-2D42B53CA4E5}">
      <dsp:nvSpPr>
        <dsp:cNvPr id="0" name=""/>
        <dsp:cNvSpPr/>
      </dsp:nvSpPr>
      <dsp:spPr>
        <a:xfrm>
          <a:off x="6615031" y="1876"/>
          <a:ext cx="3720954" cy="820357"/>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١- البداية</a:t>
          </a:r>
          <a:endParaRPr lang="en-GB" sz="2000" b="1" kern="1200" dirty="0"/>
        </a:p>
      </dsp:txBody>
      <dsp:txXfrm>
        <a:off x="6655078" y="41923"/>
        <a:ext cx="3640860" cy="740263"/>
      </dsp:txXfrm>
    </dsp:sp>
    <dsp:sp modelId="{C6EE18F5-D4BB-2847-9241-8FA85CBCDC58}">
      <dsp:nvSpPr>
        <dsp:cNvPr id="0" name=""/>
        <dsp:cNvSpPr/>
      </dsp:nvSpPr>
      <dsp:spPr>
        <a:xfrm rot="16200000">
          <a:off x="2979372" y="-2034084"/>
          <a:ext cx="656286" cy="6615031"/>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r" defTabSz="889000">
            <a:lnSpc>
              <a:spcPct val="90000"/>
            </a:lnSpc>
            <a:spcBef>
              <a:spcPct val="0"/>
            </a:spcBef>
            <a:spcAft>
              <a:spcPct val="15000"/>
            </a:spcAft>
            <a:buNone/>
          </a:pPr>
          <a:r>
            <a:rPr lang="ar-SA" sz="2000" kern="1200" dirty="0"/>
            <a:t>ينتشر الموقف عبر الجمهور، غالبًا من خلال وسائل التواصل</a:t>
          </a:r>
          <a:endParaRPr lang="en-GB" sz="2000" kern="1200" dirty="0"/>
        </a:p>
      </dsp:txBody>
      <dsp:txXfrm rot="5400000">
        <a:off x="32037" y="977325"/>
        <a:ext cx="6582994" cy="592212"/>
      </dsp:txXfrm>
    </dsp:sp>
    <dsp:sp modelId="{FB23362C-8FBC-FB44-B9DA-C9CF74B8C6EF}">
      <dsp:nvSpPr>
        <dsp:cNvPr id="0" name=""/>
        <dsp:cNvSpPr/>
      </dsp:nvSpPr>
      <dsp:spPr>
        <a:xfrm>
          <a:off x="6615031" y="863252"/>
          <a:ext cx="3720954" cy="820357"/>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٢- الانتشار</a:t>
          </a:r>
          <a:endParaRPr lang="en-GB" sz="2000" kern="1200" dirty="0"/>
        </a:p>
      </dsp:txBody>
      <dsp:txXfrm>
        <a:off x="6655078" y="903299"/>
        <a:ext cx="3640860" cy="740263"/>
      </dsp:txXfrm>
    </dsp:sp>
    <dsp:sp modelId="{3B9D189F-3DD9-F441-9D64-222893C28A99}">
      <dsp:nvSpPr>
        <dsp:cNvPr id="0" name=""/>
        <dsp:cNvSpPr/>
      </dsp:nvSpPr>
      <dsp:spPr>
        <a:xfrm rot="16200000">
          <a:off x="2979372" y="-1172708"/>
          <a:ext cx="656286" cy="6615031"/>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r" defTabSz="889000" rtl="1">
            <a:lnSpc>
              <a:spcPct val="90000"/>
            </a:lnSpc>
            <a:spcBef>
              <a:spcPct val="0"/>
            </a:spcBef>
            <a:spcAft>
              <a:spcPct val="15000"/>
            </a:spcAft>
            <a:buNone/>
          </a:pPr>
          <a:r>
            <a:rPr lang="ar-SA" sz="2000" kern="1200" dirty="0"/>
            <a:t>تظهر ردود الفعل السلبية، أحيانًا بشكل مفاجئ ومتسارع</a:t>
          </a:r>
          <a:endParaRPr lang="en-GB" sz="2000" kern="1200" dirty="0"/>
        </a:p>
      </dsp:txBody>
      <dsp:txXfrm rot="5400000">
        <a:off x="32037" y="1838701"/>
        <a:ext cx="6582994" cy="592212"/>
      </dsp:txXfrm>
    </dsp:sp>
    <dsp:sp modelId="{9959D325-8390-B94E-B5E8-7D41491FFA18}">
      <dsp:nvSpPr>
        <dsp:cNvPr id="0" name=""/>
        <dsp:cNvSpPr/>
      </dsp:nvSpPr>
      <dsp:spPr>
        <a:xfrm>
          <a:off x="6615031" y="1724628"/>
          <a:ext cx="3720954" cy="820357"/>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٣- الظهور</a:t>
          </a:r>
          <a:endParaRPr lang="en-GB" sz="2000" kern="1200" dirty="0"/>
        </a:p>
      </dsp:txBody>
      <dsp:txXfrm>
        <a:off x="6655078" y="1764675"/>
        <a:ext cx="3640860" cy="740263"/>
      </dsp:txXfrm>
    </dsp:sp>
    <dsp:sp modelId="{9CAF9328-8181-094B-BCE0-6AEE18A35D2B}">
      <dsp:nvSpPr>
        <dsp:cNvPr id="0" name=""/>
        <dsp:cNvSpPr/>
      </dsp:nvSpPr>
      <dsp:spPr>
        <a:xfrm rot="16200000">
          <a:off x="2979372" y="-311332"/>
          <a:ext cx="656286" cy="6615031"/>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r" defTabSz="889000" rtl="1">
            <a:lnSpc>
              <a:spcPct val="90000"/>
            </a:lnSpc>
            <a:spcBef>
              <a:spcPct val="0"/>
            </a:spcBef>
            <a:spcAft>
              <a:spcPct val="15000"/>
            </a:spcAft>
            <a:buNone/>
          </a:pPr>
          <a:r>
            <a:rPr lang="ar-SA" sz="2000" kern="1200" dirty="0"/>
            <a:t>تتحول المشكلة إلى أزمة عندما تتفاعل وسائل الإعلام أو تُطلق حملات مقاطعة</a:t>
          </a:r>
          <a:endParaRPr lang="en-GB" sz="2000" kern="1200" dirty="0"/>
        </a:p>
      </dsp:txBody>
      <dsp:txXfrm rot="5400000">
        <a:off x="32037" y="2700077"/>
        <a:ext cx="6582994" cy="592212"/>
      </dsp:txXfrm>
    </dsp:sp>
    <dsp:sp modelId="{281E2A25-90C3-B34C-A297-12C5A844A3B5}">
      <dsp:nvSpPr>
        <dsp:cNvPr id="0" name=""/>
        <dsp:cNvSpPr/>
      </dsp:nvSpPr>
      <dsp:spPr>
        <a:xfrm>
          <a:off x="6615031" y="2586003"/>
          <a:ext cx="3720954" cy="820357"/>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kern="1200" dirty="0"/>
            <a:t>٤- </a:t>
          </a:r>
          <a:r>
            <a:rPr lang="ar-SA" sz="2000" b="1" kern="1200" dirty="0"/>
            <a:t>التحول</a:t>
          </a:r>
          <a:endParaRPr lang="en-GB" sz="2000" kern="1200" dirty="0"/>
        </a:p>
      </dsp:txBody>
      <dsp:txXfrm>
        <a:off x="6655078" y="2626050"/>
        <a:ext cx="3640860" cy="740263"/>
      </dsp:txXfrm>
    </dsp:sp>
    <dsp:sp modelId="{70F9837B-3AEF-2A41-A9A0-641CA11022F8}">
      <dsp:nvSpPr>
        <dsp:cNvPr id="0" name=""/>
        <dsp:cNvSpPr/>
      </dsp:nvSpPr>
      <dsp:spPr>
        <a:xfrm rot="16200000">
          <a:off x="2979372" y="550043"/>
          <a:ext cx="656286" cy="6615031"/>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r" defTabSz="889000" rtl="1">
            <a:lnSpc>
              <a:spcPct val="90000"/>
            </a:lnSpc>
            <a:spcBef>
              <a:spcPct val="0"/>
            </a:spcBef>
            <a:spcAft>
              <a:spcPct val="15000"/>
            </a:spcAft>
            <a:buNone/>
          </a:pPr>
          <a:r>
            <a:rPr lang="ar-SA" sz="2000" kern="1200" dirty="0"/>
            <a:t>تبدأ المؤسسة في البحث عن استجابة مناسبة… أحيانًا تكون ناجحة، وأحيانًا تُفشل الأمور أكثر</a:t>
          </a:r>
          <a:endParaRPr lang="en-GB" sz="2000" kern="1200" dirty="0"/>
        </a:p>
      </dsp:txBody>
      <dsp:txXfrm rot="5400000">
        <a:off x="32037" y="3561453"/>
        <a:ext cx="6582994" cy="592212"/>
      </dsp:txXfrm>
    </dsp:sp>
    <dsp:sp modelId="{1B0A1D01-A26E-5047-82F5-B24761436584}">
      <dsp:nvSpPr>
        <dsp:cNvPr id="0" name=""/>
        <dsp:cNvSpPr/>
      </dsp:nvSpPr>
      <dsp:spPr>
        <a:xfrm>
          <a:off x="6615031" y="3447379"/>
          <a:ext cx="3720954" cy="820357"/>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kern="1200" dirty="0"/>
            <a:t>٥- </a:t>
          </a:r>
          <a:r>
            <a:rPr lang="ar-SA" sz="2000" b="1" kern="1200" dirty="0" err="1"/>
            <a:t>الإستجابة</a:t>
          </a:r>
          <a:endParaRPr lang="en-GB" sz="2000" kern="1200" dirty="0"/>
        </a:p>
      </dsp:txBody>
      <dsp:txXfrm>
        <a:off x="6655078" y="3487426"/>
        <a:ext cx="3640860" cy="7402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354E0F-0D7D-194A-9B09-7EF35076B66A}">
      <dsp:nvSpPr>
        <dsp:cNvPr id="0" name=""/>
        <dsp:cNvSpPr/>
      </dsp:nvSpPr>
      <dsp:spPr>
        <a:xfrm>
          <a:off x="7930648" y="573305"/>
          <a:ext cx="2402309" cy="144138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١- حملات إعلانية تحتوي رسائل مسيئة أو غير حساسة ثقافيًا</a:t>
          </a:r>
          <a:endParaRPr lang="en-GB" sz="2400" b="1" kern="1200" dirty="0"/>
        </a:p>
      </dsp:txBody>
      <dsp:txXfrm>
        <a:off x="7930648" y="573305"/>
        <a:ext cx="2402309" cy="1441385"/>
      </dsp:txXfrm>
    </dsp:sp>
    <dsp:sp modelId="{9A329CF7-F525-CF4E-B614-29FE49761BEF}">
      <dsp:nvSpPr>
        <dsp:cNvPr id="0" name=""/>
        <dsp:cNvSpPr/>
      </dsp:nvSpPr>
      <dsp:spPr>
        <a:xfrm>
          <a:off x="5288108" y="573305"/>
          <a:ext cx="2402309" cy="144138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٢- استخدام صور أو رموز لها دلالات اجتماعية أو سياسية حساسة</a:t>
          </a:r>
          <a:endParaRPr lang="en-GB" sz="2400" b="1" kern="1200" dirty="0"/>
        </a:p>
      </dsp:txBody>
      <dsp:txXfrm>
        <a:off x="5288108" y="573305"/>
        <a:ext cx="2402309" cy="1441385"/>
      </dsp:txXfrm>
    </dsp:sp>
    <dsp:sp modelId="{C4921FAF-E17E-AC42-83CF-49F44FBB9F6F}">
      <dsp:nvSpPr>
        <dsp:cNvPr id="0" name=""/>
        <dsp:cNvSpPr/>
      </dsp:nvSpPr>
      <dsp:spPr>
        <a:xfrm>
          <a:off x="2645568" y="573305"/>
          <a:ext cx="2402309" cy="144138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٣- عدم اختبار الرسالة التسويقية على فئات مختلفة من الجمهور</a:t>
          </a:r>
          <a:endParaRPr lang="en-GB" sz="2400" b="1" kern="1200" dirty="0"/>
        </a:p>
      </dsp:txBody>
      <dsp:txXfrm>
        <a:off x="2645568" y="573305"/>
        <a:ext cx="2402309" cy="1441385"/>
      </dsp:txXfrm>
    </dsp:sp>
    <dsp:sp modelId="{C089B9BE-4CE1-A84E-935A-B58CAF1A5AAD}">
      <dsp:nvSpPr>
        <dsp:cNvPr id="0" name=""/>
        <dsp:cNvSpPr/>
      </dsp:nvSpPr>
      <dsp:spPr>
        <a:xfrm>
          <a:off x="3028" y="573305"/>
          <a:ext cx="2402309" cy="144138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٤- التفاعل العشوائي أو الارتجالي على وسائل التواصل</a:t>
          </a:r>
          <a:endParaRPr lang="en-GB" sz="2400" b="1" kern="1200" dirty="0"/>
        </a:p>
      </dsp:txBody>
      <dsp:txXfrm>
        <a:off x="3028" y="573305"/>
        <a:ext cx="2402309" cy="1441385"/>
      </dsp:txXfrm>
    </dsp:sp>
    <dsp:sp modelId="{A9D404A8-1402-804E-99EC-24A1879D55EC}">
      <dsp:nvSpPr>
        <dsp:cNvPr id="0" name=""/>
        <dsp:cNvSpPr/>
      </dsp:nvSpPr>
      <dsp:spPr>
        <a:xfrm>
          <a:off x="6609378" y="2254922"/>
          <a:ext cx="2402309" cy="144138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٥- تجاهل الشكاوى أو النقد الجماهيري</a:t>
          </a:r>
          <a:endParaRPr lang="en-GB" sz="2400" b="1" kern="1200" dirty="0"/>
        </a:p>
      </dsp:txBody>
      <dsp:txXfrm>
        <a:off x="6609378" y="2254922"/>
        <a:ext cx="2402309" cy="1441385"/>
      </dsp:txXfrm>
    </dsp:sp>
    <dsp:sp modelId="{533704DE-1721-644B-9955-ED2930F408BC}">
      <dsp:nvSpPr>
        <dsp:cNvPr id="0" name=""/>
        <dsp:cNvSpPr/>
      </dsp:nvSpPr>
      <dsp:spPr>
        <a:xfrm>
          <a:off x="3966838" y="2254922"/>
          <a:ext cx="2402309" cy="144138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٦- غياب خطة استجابة للطوارئ داخل الفريق التسويقي</a:t>
          </a:r>
          <a:endParaRPr lang="en-GB" sz="2400" b="1" kern="1200" dirty="0"/>
        </a:p>
      </dsp:txBody>
      <dsp:txXfrm>
        <a:off x="3966838" y="2254922"/>
        <a:ext cx="2402309" cy="1441385"/>
      </dsp:txXfrm>
    </dsp:sp>
    <dsp:sp modelId="{944C883E-57A5-6648-AAE5-E1C37FCDEE17}">
      <dsp:nvSpPr>
        <dsp:cNvPr id="0" name=""/>
        <dsp:cNvSpPr/>
      </dsp:nvSpPr>
      <dsp:spPr>
        <a:xfrm>
          <a:off x="1324298" y="2254922"/>
          <a:ext cx="2402309" cy="144138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٧- تسريب معلومات أو لقطات غير رسمية من بيئة العمل</a:t>
          </a:r>
          <a:endParaRPr lang="en-GB" sz="2400" b="1" kern="1200" dirty="0"/>
        </a:p>
      </dsp:txBody>
      <dsp:txXfrm>
        <a:off x="1324298" y="2254922"/>
        <a:ext cx="2402309" cy="14413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F397B2-27F6-D64B-9B6F-5538796D9E6B}">
      <dsp:nvSpPr>
        <dsp:cNvPr id="0" name=""/>
        <dsp:cNvSpPr/>
      </dsp:nvSpPr>
      <dsp:spPr>
        <a:xfrm>
          <a:off x="8799673" y="0"/>
          <a:ext cx="1505569" cy="33153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b="1" kern="1200" dirty="0"/>
            <a:t>إطلاق إعلان دون اختباره على عينة متنوعة من الجمهور</a:t>
          </a:r>
          <a:endParaRPr lang="en-GB" sz="2400" b="1" kern="1200" dirty="0"/>
        </a:p>
      </dsp:txBody>
      <dsp:txXfrm>
        <a:off x="8843770" y="44097"/>
        <a:ext cx="1417375" cy="3227129"/>
      </dsp:txXfrm>
    </dsp:sp>
    <dsp:sp modelId="{DCBD5FE3-8EFB-CA44-A6CE-E73596008C36}">
      <dsp:nvSpPr>
        <dsp:cNvPr id="0" name=""/>
        <dsp:cNvSpPr/>
      </dsp:nvSpPr>
      <dsp:spPr>
        <a:xfrm>
          <a:off x="7041169" y="0"/>
          <a:ext cx="1505569" cy="33153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b="1" kern="1200" dirty="0"/>
            <a:t>استخدام نغمة فكاهية أو ساخرة في مواقف غير مناسبة</a:t>
          </a:r>
          <a:endParaRPr lang="en-GB" sz="2400" b="1" kern="1200" dirty="0"/>
        </a:p>
      </dsp:txBody>
      <dsp:txXfrm>
        <a:off x="7085266" y="44097"/>
        <a:ext cx="1417375" cy="3227129"/>
      </dsp:txXfrm>
    </dsp:sp>
    <dsp:sp modelId="{4E565BE3-167C-3641-A475-B011A435E1CC}">
      <dsp:nvSpPr>
        <dsp:cNvPr id="0" name=""/>
        <dsp:cNvSpPr/>
      </dsp:nvSpPr>
      <dsp:spPr>
        <a:xfrm>
          <a:off x="5282664" y="0"/>
          <a:ext cx="1505569" cy="33153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b="1" kern="1200" dirty="0"/>
            <a:t>الربط بين المنتج وقضايا سياسية أو دينية دون دراسة</a:t>
          </a:r>
          <a:endParaRPr lang="en-GB" sz="2400" b="1" kern="1200" dirty="0"/>
        </a:p>
      </dsp:txBody>
      <dsp:txXfrm>
        <a:off x="5326761" y="44097"/>
        <a:ext cx="1417375" cy="3227129"/>
      </dsp:txXfrm>
    </dsp:sp>
    <dsp:sp modelId="{F98CD8E7-4D68-EC4A-97FD-F419F70E18FA}">
      <dsp:nvSpPr>
        <dsp:cNvPr id="0" name=""/>
        <dsp:cNvSpPr/>
      </dsp:nvSpPr>
      <dsp:spPr>
        <a:xfrm>
          <a:off x="3524159" y="0"/>
          <a:ext cx="1505569" cy="33153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b="1" kern="1200" dirty="0"/>
            <a:t>التسرّع في الرد على التعليقات السلبية</a:t>
          </a:r>
          <a:endParaRPr lang="en-GB" sz="2400" b="1" kern="1200" dirty="0"/>
        </a:p>
      </dsp:txBody>
      <dsp:txXfrm>
        <a:off x="3568256" y="44097"/>
        <a:ext cx="1417375" cy="3227129"/>
      </dsp:txXfrm>
    </dsp:sp>
    <dsp:sp modelId="{8A0144FF-157B-844F-BE44-54971CCAAB06}">
      <dsp:nvSpPr>
        <dsp:cNvPr id="0" name=""/>
        <dsp:cNvSpPr/>
      </dsp:nvSpPr>
      <dsp:spPr>
        <a:xfrm>
          <a:off x="1765654" y="0"/>
          <a:ext cx="1505569" cy="33153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b="1" kern="1200" dirty="0"/>
            <a:t>تجاهل السياق الثقافي أو اللغوي في السوق المحلي</a:t>
          </a:r>
          <a:endParaRPr lang="en-GB" sz="2400" b="1" kern="1200" dirty="0"/>
        </a:p>
      </dsp:txBody>
      <dsp:txXfrm>
        <a:off x="1809751" y="44097"/>
        <a:ext cx="1417375" cy="3227129"/>
      </dsp:txXfrm>
    </dsp:sp>
    <dsp:sp modelId="{7562C897-0E97-6C40-A918-B63322D96DF6}">
      <dsp:nvSpPr>
        <dsp:cNvPr id="0" name=""/>
        <dsp:cNvSpPr/>
      </dsp:nvSpPr>
      <dsp:spPr>
        <a:xfrm>
          <a:off x="7150" y="0"/>
          <a:ext cx="1505569" cy="33153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b="1" kern="1200" dirty="0"/>
            <a:t>الاعتماد على "</a:t>
          </a:r>
          <a:r>
            <a:rPr lang="ar-SA" sz="2400" b="1" kern="1200" dirty="0" err="1"/>
            <a:t>الترند</a:t>
          </a:r>
          <a:r>
            <a:rPr lang="ar-SA" sz="2400" b="1" kern="1200" dirty="0"/>
            <a:t>" دون تقدير لتبعاته</a:t>
          </a:r>
          <a:endParaRPr lang="en-GB" sz="2400" b="1" kern="1200" dirty="0"/>
        </a:p>
      </dsp:txBody>
      <dsp:txXfrm>
        <a:off x="51247" y="44097"/>
        <a:ext cx="1417375" cy="322712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6B9F1C-0164-9040-8700-AA4D49ECF442}">
      <dsp:nvSpPr>
        <dsp:cNvPr id="0" name=""/>
        <dsp:cNvSpPr/>
      </dsp:nvSpPr>
      <dsp:spPr>
        <a:xfrm>
          <a:off x="8158893" y="654827"/>
          <a:ext cx="2175200" cy="108760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١- غياب الوضوح في الرسالة</a:t>
          </a:r>
          <a:endParaRPr lang="en-GB" sz="2000" b="1" kern="1200" dirty="0"/>
        </a:p>
      </dsp:txBody>
      <dsp:txXfrm>
        <a:off x="8190748" y="686682"/>
        <a:ext cx="2111490" cy="1023890"/>
      </dsp:txXfrm>
    </dsp:sp>
    <dsp:sp modelId="{893AC041-7198-8F46-96B3-4ED5A4E1C69A}">
      <dsp:nvSpPr>
        <dsp:cNvPr id="0" name=""/>
        <dsp:cNvSpPr/>
      </dsp:nvSpPr>
      <dsp:spPr>
        <a:xfrm>
          <a:off x="9899053" y="1742428"/>
          <a:ext cx="217520" cy="1072128"/>
        </a:xfrm>
        <a:custGeom>
          <a:avLst/>
          <a:gdLst/>
          <a:ahLst/>
          <a:cxnLst/>
          <a:rect l="0" t="0" r="0" b="0"/>
          <a:pathLst>
            <a:path>
              <a:moveTo>
                <a:pt x="217520" y="0"/>
              </a:moveTo>
              <a:lnTo>
                <a:pt x="217520" y="1072128"/>
              </a:lnTo>
              <a:lnTo>
                <a:pt x="0" y="107212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550F36B-520E-F346-8B5A-FE3CB53C6E85}">
      <dsp:nvSpPr>
        <dsp:cNvPr id="0" name=""/>
        <dsp:cNvSpPr/>
      </dsp:nvSpPr>
      <dsp:spPr>
        <a:xfrm>
          <a:off x="8158893" y="2014328"/>
          <a:ext cx="1740160" cy="160045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r" defTabSz="889000" rtl="1">
            <a:lnSpc>
              <a:spcPct val="90000"/>
            </a:lnSpc>
            <a:spcBef>
              <a:spcPct val="0"/>
            </a:spcBef>
            <a:spcAft>
              <a:spcPct val="35000"/>
            </a:spcAft>
            <a:buNone/>
          </a:pPr>
          <a:r>
            <a:rPr lang="ar-SA" sz="2000" kern="1200" dirty="0"/>
            <a:t>استخدام كلمات تحتمل أكثر من معنى أو تفسيرات متضاربة</a:t>
          </a:r>
          <a:endParaRPr lang="en-GB" sz="2000" kern="1200" dirty="0"/>
        </a:p>
      </dsp:txBody>
      <dsp:txXfrm>
        <a:off x="8205769" y="2061204"/>
        <a:ext cx="1646408" cy="1506705"/>
      </dsp:txXfrm>
    </dsp:sp>
    <dsp:sp modelId="{E4D8A7AF-100F-8441-AA80-C0A824ACE8AF}">
      <dsp:nvSpPr>
        <dsp:cNvPr id="0" name=""/>
        <dsp:cNvSpPr/>
      </dsp:nvSpPr>
      <dsp:spPr>
        <a:xfrm>
          <a:off x="5439893" y="654827"/>
          <a:ext cx="2175200" cy="108760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٢- التلميحات الثقافية غير المناسبة</a:t>
          </a:r>
          <a:endParaRPr lang="en-GB" sz="2000" kern="1200" dirty="0"/>
        </a:p>
      </dsp:txBody>
      <dsp:txXfrm>
        <a:off x="5471748" y="686682"/>
        <a:ext cx="2111490" cy="1023890"/>
      </dsp:txXfrm>
    </dsp:sp>
    <dsp:sp modelId="{0518D68C-2B4D-614A-9FBC-387719E4EE60}">
      <dsp:nvSpPr>
        <dsp:cNvPr id="0" name=""/>
        <dsp:cNvSpPr/>
      </dsp:nvSpPr>
      <dsp:spPr>
        <a:xfrm>
          <a:off x="7180053" y="1742428"/>
          <a:ext cx="217520" cy="1072128"/>
        </a:xfrm>
        <a:custGeom>
          <a:avLst/>
          <a:gdLst/>
          <a:ahLst/>
          <a:cxnLst/>
          <a:rect l="0" t="0" r="0" b="0"/>
          <a:pathLst>
            <a:path>
              <a:moveTo>
                <a:pt x="217520" y="0"/>
              </a:moveTo>
              <a:lnTo>
                <a:pt x="217520" y="1072128"/>
              </a:lnTo>
              <a:lnTo>
                <a:pt x="0" y="107212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823195EB-EF21-B442-80C8-EAB4EFE37C02}">
      <dsp:nvSpPr>
        <dsp:cNvPr id="0" name=""/>
        <dsp:cNvSpPr/>
      </dsp:nvSpPr>
      <dsp:spPr>
        <a:xfrm>
          <a:off x="5439893" y="2014328"/>
          <a:ext cx="1740160" cy="160045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r" defTabSz="889000">
            <a:lnSpc>
              <a:spcPct val="90000"/>
            </a:lnSpc>
            <a:spcBef>
              <a:spcPct val="0"/>
            </a:spcBef>
            <a:spcAft>
              <a:spcPct val="35000"/>
            </a:spcAft>
            <a:buNone/>
          </a:pPr>
          <a:r>
            <a:rPr lang="ar-SA" sz="2000" kern="1200" dirty="0"/>
            <a:t>إشارات غير مباشرة قد تُعتبر مهينة أو مستفزة في بعض البيئات</a:t>
          </a:r>
          <a:endParaRPr lang="en-GB" sz="2000" kern="1200" dirty="0"/>
        </a:p>
      </dsp:txBody>
      <dsp:txXfrm>
        <a:off x="5486769" y="2061204"/>
        <a:ext cx="1646408" cy="1506705"/>
      </dsp:txXfrm>
    </dsp:sp>
    <dsp:sp modelId="{A6012BC1-2028-9541-A9D0-424FD4750BAA}">
      <dsp:nvSpPr>
        <dsp:cNvPr id="0" name=""/>
        <dsp:cNvSpPr/>
      </dsp:nvSpPr>
      <dsp:spPr>
        <a:xfrm>
          <a:off x="2720892" y="654827"/>
          <a:ext cx="2175200" cy="108760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٣- توقعات غير واقعية من الجمهور</a:t>
          </a:r>
          <a:endParaRPr lang="en-GB" sz="2000" kern="1200" dirty="0"/>
        </a:p>
      </dsp:txBody>
      <dsp:txXfrm>
        <a:off x="2752747" y="686682"/>
        <a:ext cx="2111490" cy="1023890"/>
      </dsp:txXfrm>
    </dsp:sp>
    <dsp:sp modelId="{408B18B1-C5CF-F24E-B9AC-214EA56D9AAD}">
      <dsp:nvSpPr>
        <dsp:cNvPr id="0" name=""/>
        <dsp:cNvSpPr/>
      </dsp:nvSpPr>
      <dsp:spPr>
        <a:xfrm>
          <a:off x="4461052" y="1742428"/>
          <a:ext cx="217520" cy="1072128"/>
        </a:xfrm>
        <a:custGeom>
          <a:avLst/>
          <a:gdLst/>
          <a:ahLst/>
          <a:cxnLst/>
          <a:rect l="0" t="0" r="0" b="0"/>
          <a:pathLst>
            <a:path>
              <a:moveTo>
                <a:pt x="217520" y="0"/>
              </a:moveTo>
              <a:lnTo>
                <a:pt x="217520" y="1072128"/>
              </a:lnTo>
              <a:lnTo>
                <a:pt x="0" y="107212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58C6EFF3-35E3-BA4B-8462-405277C24937}">
      <dsp:nvSpPr>
        <dsp:cNvPr id="0" name=""/>
        <dsp:cNvSpPr/>
      </dsp:nvSpPr>
      <dsp:spPr>
        <a:xfrm>
          <a:off x="2720892" y="2014328"/>
          <a:ext cx="1740160" cy="160045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r" defTabSz="889000" rtl="1">
            <a:lnSpc>
              <a:spcPct val="90000"/>
            </a:lnSpc>
            <a:spcBef>
              <a:spcPct val="0"/>
            </a:spcBef>
            <a:spcAft>
              <a:spcPct val="35000"/>
            </a:spcAft>
            <a:buNone/>
          </a:pPr>
          <a:r>
            <a:rPr lang="ar-SA" sz="2000" kern="1200" dirty="0"/>
            <a:t>الجمهور قد ينتظر موقفًا رسميًا أو توضيحًا… ويصطدم بالصمت</a:t>
          </a:r>
          <a:endParaRPr lang="en-GB" sz="2000" kern="1200" dirty="0"/>
        </a:p>
      </dsp:txBody>
      <dsp:txXfrm>
        <a:off x="2767768" y="2061204"/>
        <a:ext cx="1646408" cy="1506705"/>
      </dsp:txXfrm>
    </dsp:sp>
    <dsp:sp modelId="{BD6AB10F-265E-E74A-827C-FFAF9A40F271}">
      <dsp:nvSpPr>
        <dsp:cNvPr id="0" name=""/>
        <dsp:cNvSpPr/>
      </dsp:nvSpPr>
      <dsp:spPr>
        <a:xfrm>
          <a:off x="1892" y="654827"/>
          <a:ext cx="2175200" cy="108760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kern="1200" dirty="0"/>
            <a:t>٤- </a:t>
          </a:r>
          <a:r>
            <a:rPr lang="ar-SA" sz="2000" b="1" kern="1200" dirty="0"/>
            <a:t>سياق زمني أو اجتماعي حساس</a:t>
          </a:r>
          <a:endParaRPr lang="en-GB" sz="2000" kern="1200" dirty="0"/>
        </a:p>
      </dsp:txBody>
      <dsp:txXfrm>
        <a:off x="33747" y="686682"/>
        <a:ext cx="2111490" cy="1023890"/>
      </dsp:txXfrm>
    </dsp:sp>
    <dsp:sp modelId="{84FB9713-67D9-0D4E-A250-4BF5D5132739}">
      <dsp:nvSpPr>
        <dsp:cNvPr id="0" name=""/>
        <dsp:cNvSpPr/>
      </dsp:nvSpPr>
      <dsp:spPr>
        <a:xfrm>
          <a:off x="1742052" y="1742428"/>
          <a:ext cx="217520" cy="1072128"/>
        </a:xfrm>
        <a:custGeom>
          <a:avLst/>
          <a:gdLst/>
          <a:ahLst/>
          <a:cxnLst/>
          <a:rect l="0" t="0" r="0" b="0"/>
          <a:pathLst>
            <a:path>
              <a:moveTo>
                <a:pt x="217520" y="0"/>
              </a:moveTo>
              <a:lnTo>
                <a:pt x="217520" y="1072128"/>
              </a:lnTo>
              <a:lnTo>
                <a:pt x="0" y="107212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282D457-ECEA-CD49-B69A-3DD6E4D9868D}">
      <dsp:nvSpPr>
        <dsp:cNvPr id="0" name=""/>
        <dsp:cNvSpPr/>
      </dsp:nvSpPr>
      <dsp:spPr>
        <a:xfrm>
          <a:off x="1892" y="2014328"/>
          <a:ext cx="1740160" cy="160045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r" defTabSz="889000" rtl="1">
            <a:lnSpc>
              <a:spcPct val="90000"/>
            </a:lnSpc>
            <a:spcBef>
              <a:spcPct val="0"/>
            </a:spcBef>
            <a:spcAft>
              <a:spcPct val="35000"/>
            </a:spcAft>
            <a:buNone/>
          </a:pPr>
          <a:r>
            <a:rPr lang="ar-SA" sz="2000" kern="1200" dirty="0"/>
            <a:t>توقيت غير مناسب يجعل الرسالة تُفهم كاستفزاز بدلًا من تعاطف</a:t>
          </a:r>
          <a:endParaRPr lang="en-GB" sz="2000" kern="1200" dirty="0"/>
        </a:p>
      </dsp:txBody>
      <dsp:txXfrm>
        <a:off x="48768" y="2061204"/>
        <a:ext cx="1646408" cy="150670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8F6118-9536-CB4F-9CA2-AA430B87D685}">
      <dsp:nvSpPr>
        <dsp:cNvPr id="0" name=""/>
        <dsp:cNvSpPr/>
      </dsp:nvSpPr>
      <dsp:spPr>
        <a:xfrm>
          <a:off x="6638427" y="0"/>
          <a:ext cx="3682880" cy="3682880"/>
        </a:xfrm>
        <a:prstGeom prst="pie">
          <a:avLst>
            <a:gd name="adj1" fmla="val 16200000"/>
            <a:gd name="adj2" fmla="val 54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F0D480E-C0CB-7E47-9996-31C9E9BADF4E}">
      <dsp:nvSpPr>
        <dsp:cNvPr id="0" name=""/>
        <dsp:cNvSpPr/>
      </dsp:nvSpPr>
      <dsp:spPr>
        <a:xfrm>
          <a:off x="0" y="0"/>
          <a:ext cx="8479867" cy="368288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١- عندما تتناول قضايا حساسة</a:t>
          </a:r>
          <a:endParaRPr lang="en-GB" sz="2000" b="1" kern="1200" dirty="0"/>
        </a:p>
      </dsp:txBody>
      <dsp:txXfrm>
        <a:off x="4239933" y="0"/>
        <a:ext cx="4239933" cy="1104866"/>
      </dsp:txXfrm>
    </dsp:sp>
    <dsp:sp modelId="{40A108CA-A704-B94C-B198-A549340792FA}">
      <dsp:nvSpPr>
        <dsp:cNvPr id="0" name=""/>
        <dsp:cNvSpPr/>
      </dsp:nvSpPr>
      <dsp:spPr>
        <a:xfrm>
          <a:off x="7282932" y="1104866"/>
          <a:ext cx="2393869" cy="2393869"/>
        </a:xfrm>
        <a:prstGeom prst="pie">
          <a:avLst>
            <a:gd name="adj1" fmla="val 16200000"/>
            <a:gd name="adj2" fmla="val 54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285079F-3263-8744-9402-2814381BD57F}">
      <dsp:nvSpPr>
        <dsp:cNvPr id="0" name=""/>
        <dsp:cNvSpPr/>
      </dsp:nvSpPr>
      <dsp:spPr>
        <a:xfrm>
          <a:off x="0" y="1104866"/>
          <a:ext cx="8479867" cy="2393869"/>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٢- عندما تفتقر للفهم الثقافي المحلي</a:t>
          </a:r>
          <a:endParaRPr lang="en-GB" sz="2000" kern="1200" dirty="0"/>
        </a:p>
      </dsp:txBody>
      <dsp:txXfrm>
        <a:off x="4239933" y="1104866"/>
        <a:ext cx="4239933" cy="1104862"/>
      </dsp:txXfrm>
    </dsp:sp>
    <dsp:sp modelId="{8BB739E7-C64A-DB40-9D2E-4CD1C09D179F}">
      <dsp:nvSpPr>
        <dsp:cNvPr id="0" name=""/>
        <dsp:cNvSpPr/>
      </dsp:nvSpPr>
      <dsp:spPr>
        <a:xfrm>
          <a:off x="7927435" y="2209729"/>
          <a:ext cx="1104862" cy="1104862"/>
        </a:xfrm>
        <a:prstGeom prst="pie">
          <a:avLst>
            <a:gd name="adj1" fmla="val 16200000"/>
            <a:gd name="adj2" fmla="val 54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F7FE39B-3E3B-6941-AFC2-AB93A9FA28A0}">
      <dsp:nvSpPr>
        <dsp:cNvPr id="0" name=""/>
        <dsp:cNvSpPr/>
      </dsp:nvSpPr>
      <dsp:spPr>
        <a:xfrm>
          <a:off x="0" y="2209729"/>
          <a:ext cx="8479867" cy="1104862"/>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٣- عندما يُنظر إليها كاستغلال عاطفي</a:t>
          </a:r>
          <a:endParaRPr lang="en-GB" sz="2000" kern="1200" dirty="0"/>
        </a:p>
      </dsp:txBody>
      <dsp:txXfrm>
        <a:off x="4239933" y="2209729"/>
        <a:ext cx="4239933" cy="1104862"/>
      </dsp:txXfrm>
    </dsp:sp>
    <dsp:sp modelId="{02739114-722C-0C47-887C-E5BC2AE95581}">
      <dsp:nvSpPr>
        <dsp:cNvPr id="0" name=""/>
        <dsp:cNvSpPr/>
      </dsp:nvSpPr>
      <dsp:spPr>
        <a:xfrm>
          <a:off x="0" y="0"/>
          <a:ext cx="4239933" cy="1104866"/>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228600" lvl="1" indent="-228600" algn="r" defTabSz="889000" rtl="1">
            <a:lnSpc>
              <a:spcPct val="90000"/>
            </a:lnSpc>
            <a:spcBef>
              <a:spcPct val="0"/>
            </a:spcBef>
            <a:spcAft>
              <a:spcPct val="15000"/>
            </a:spcAft>
            <a:buNone/>
          </a:pPr>
          <a:r>
            <a:rPr lang="ar-SA" sz="2000" kern="1200" dirty="0"/>
            <a:t>استخدام كلمات تحتمل أكثر من معنى أو تفسيرات متضاربة</a:t>
          </a:r>
          <a:endParaRPr lang="en-GB" sz="2000" kern="1200" dirty="0"/>
        </a:p>
      </dsp:txBody>
      <dsp:txXfrm>
        <a:off x="0" y="0"/>
        <a:ext cx="4239933" cy="1104866"/>
      </dsp:txXfrm>
    </dsp:sp>
    <dsp:sp modelId="{585C3BB3-2AA6-884C-868D-01924DAA60BB}">
      <dsp:nvSpPr>
        <dsp:cNvPr id="0" name=""/>
        <dsp:cNvSpPr/>
      </dsp:nvSpPr>
      <dsp:spPr>
        <a:xfrm>
          <a:off x="0" y="1104866"/>
          <a:ext cx="4239933" cy="1104862"/>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228600" lvl="1" indent="-228600" algn="r" defTabSz="889000">
            <a:lnSpc>
              <a:spcPct val="90000"/>
            </a:lnSpc>
            <a:spcBef>
              <a:spcPct val="0"/>
            </a:spcBef>
            <a:spcAft>
              <a:spcPct val="15000"/>
            </a:spcAft>
            <a:buNone/>
          </a:pPr>
          <a:r>
            <a:rPr lang="ar-SA" sz="2000" kern="1200" dirty="0"/>
            <a:t>إشارات غير مباشرة قد تُعتبر مهينة أو مستفزة في بعض البيئات</a:t>
          </a:r>
          <a:endParaRPr lang="en-GB" sz="2000" kern="1200" dirty="0"/>
        </a:p>
      </dsp:txBody>
      <dsp:txXfrm>
        <a:off x="0" y="1104866"/>
        <a:ext cx="4239933" cy="1104862"/>
      </dsp:txXfrm>
    </dsp:sp>
    <dsp:sp modelId="{100D2909-5788-0947-9885-5C8C7E5E591B}">
      <dsp:nvSpPr>
        <dsp:cNvPr id="0" name=""/>
        <dsp:cNvSpPr/>
      </dsp:nvSpPr>
      <dsp:spPr>
        <a:xfrm>
          <a:off x="0" y="2209729"/>
          <a:ext cx="4239933" cy="1104862"/>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228600" lvl="1" indent="-228600" algn="r" defTabSz="889000" rtl="1">
            <a:lnSpc>
              <a:spcPct val="90000"/>
            </a:lnSpc>
            <a:spcBef>
              <a:spcPct val="0"/>
            </a:spcBef>
            <a:spcAft>
              <a:spcPct val="15000"/>
            </a:spcAft>
            <a:buNone/>
          </a:pPr>
          <a:r>
            <a:rPr lang="ar-SA" sz="2000" kern="1200" dirty="0"/>
            <a:t>الجمهور قد ينتظر موقفًا رسميًا أو توضيحًا… ويصطدم بالصمت</a:t>
          </a:r>
          <a:endParaRPr lang="en-GB" sz="2000" kern="1200" dirty="0"/>
        </a:p>
      </dsp:txBody>
      <dsp:txXfrm>
        <a:off x="0" y="2209729"/>
        <a:ext cx="4239933" cy="11048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808302-3498-7342-9942-6E1F9B2A503D}">
      <dsp:nvSpPr>
        <dsp:cNvPr id="0" name=""/>
        <dsp:cNvSpPr/>
      </dsp:nvSpPr>
      <dsp:spPr>
        <a:xfrm>
          <a:off x="0" y="4166338"/>
          <a:ext cx="8730582" cy="683522"/>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ar-SA" sz="2400" b="1" kern="1200" dirty="0"/>
            <a:t>٥- تضخيم الجدل وتكرار إعادة النشر</a:t>
          </a:r>
          <a:endParaRPr lang="en-GB" sz="2400" kern="1200" dirty="0"/>
        </a:p>
      </dsp:txBody>
      <dsp:txXfrm>
        <a:off x="0" y="4166338"/>
        <a:ext cx="8730582" cy="369102"/>
      </dsp:txXfrm>
    </dsp:sp>
    <dsp:sp modelId="{90EBF4FB-B0E0-1F4B-8BAA-767D23DE7F5A}">
      <dsp:nvSpPr>
        <dsp:cNvPr id="0" name=""/>
        <dsp:cNvSpPr/>
      </dsp:nvSpPr>
      <dsp:spPr>
        <a:xfrm>
          <a:off x="0" y="4521770"/>
          <a:ext cx="8730582" cy="3144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rtl="1">
            <a:lnSpc>
              <a:spcPct val="90000"/>
            </a:lnSpc>
            <a:spcBef>
              <a:spcPct val="0"/>
            </a:spcBef>
            <a:spcAft>
              <a:spcPct val="35000"/>
            </a:spcAft>
            <a:buSzPts val="1000"/>
            <a:buFont typeface="Courier New" panose="02070309020205020404" pitchFamily="49" charset="0"/>
            <a:buNone/>
          </a:pPr>
          <a:r>
            <a:rPr lang="ar-SA" sz="2400" kern="1200" dirty="0"/>
            <a:t>حتى لو حُذف الإعلان، يبقى أثره ويُعاد تداوله وتفسيره بشكل أسوأ</a:t>
          </a:r>
          <a:endParaRPr lang="en-GB" sz="2400" kern="1200" dirty="0"/>
        </a:p>
      </dsp:txBody>
      <dsp:txXfrm>
        <a:off x="0" y="4521770"/>
        <a:ext cx="8730582" cy="314420"/>
      </dsp:txXfrm>
    </dsp:sp>
    <dsp:sp modelId="{7C45FD19-24CE-7849-9CE0-4D1F8D5DB96F}">
      <dsp:nvSpPr>
        <dsp:cNvPr id="0" name=""/>
        <dsp:cNvSpPr/>
      </dsp:nvSpPr>
      <dsp:spPr>
        <a:xfrm rot="10800000">
          <a:off x="0" y="3125334"/>
          <a:ext cx="8730582" cy="1051257"/>
        </a:xfrm>
        <a:prstGeom prst="upArrowCallou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ar-SA" sz="2400" b="1" kern="1200" dirty="0"/>
            <a:t>٤- ضغط المؤثرين والإعلام الرقمي</a:t>
          </a:r>
          <a:endParaRPr lang="en-GB" sz="2400" kern="1200" dirty="0"/>
        </a:p>
      </dsp:txBody>
      <dsp:txXfrm rot="-10800000">
        <a:off x="0" y="3125334"/>
        <a:ext cx="8730582" cy="368991"/>
      </dsp:txXfrm>
    </dsp:sp>
    <dsp:sp modelId="{7D0A2CAD-A5CE-BB4B-9260-EB7F4CDA68E2}">
      <dsp:nvSpPr>
        <dsp:cNvPr id="0" name=""/>
        <dsp:cNvSpPr/>
      </dsp:nvSpPr>
      <dsp:spPr>
        <a:xfrm>
          <a:off x="0" y="3494325"/>
          <a:ext cx="8730582" cy="314326"/>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rtl="1">
            <a:lnSpc>
              <a:spcPct val="90000"/>
            </a:lnSpc>
            <a:spcBef>
              <a:spcPct val="0"/>
            </a:spcBef>
            <a:spcAft>
              <a:spcPct val="35000"/>
            </a:spcAft>
            <a:buSzPts val="1000"/>
            <a:buFont typeface="Courier New" panose="02070309020205020404" pitchFamily="49" charset="0"/>
            <a:buNone/>
          </a:pPr>
          <a:r>
            <a:rPr lang="ar-SA" sz="2000" kern="1200" dirty="0"/>
            <a:t>تغريدة واحدة من شخصية مؤثرة قد تُشعل الأزمة أكثر من الإعلان نفسه</a:t>
          </a:r>
          <a:endParaRPr lang="en-GB" sz="2000" kern="1200" dirty="0"/>
        </a:p>
      </dsp:txBody>
      <dsp:txXfrm>
        <a:off x="0" y="3494325"/>
        <a:ext cx="8730582" cy="314326"/>
      </dsp:txXfrm>
    </dsp:sp>
    <dsp:sp modelId="{09BF973A-01B9-1146-977B-3B5E54BE58B9}">
      <dsp:nvSpPr>
        <dsp:cNvPr id="0" name=""/>
        <dsp:cNvSpPr/>
      </dsp:nvSpPr>
      <dsp:spPr>
        <a:xfrm rot="10800000">
          <a:off x="0" y="2084329"/>
          <a:ext cx="8730582" cy="1051257"/>
        </a:xfrm>
        <a:prstGeom prst="upArrowCallou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ar-SA" sz="2400" b="1" kern="1200" dirty="0"/>
            <a:t>٣- </a:t>
          </a:r>
          <a:r>
            <a:rPr lang="ar-SA" sz="2400" b="1" kern="1200" dirty="0" err="1"/>
            <a:t>الهاشتاغات</a:t>
          </a:r>
          <a:endParaRPr lang="en-GB" sz="2400" kern="1200" dirty="0"/>
        </a:p>
      </dsp:txBody>
      <dsp:txXfrm rot="-10800000">
        <a:off x="0" y="2084329"/>
        <a:ext cx="8730582" cy="368991"/>
      </dsp:txXfrm>
    </dsp:sp>
    <dsp:sp modelId="{04A85EBB-03FB-1E42-A919-B826C8F5FF19}">
      <dsp:nvSpPr>
        <dsp:cNvPr id="0" name=""/>
        <dsp:cNvSpPr/>
      </dsp:nvSpPr>
      <dsp:spPr>
        <a:xfrm>
          <a:off x="0" y="2453320"/>
          <a:ext cx="8730582" cy="314326"/>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rtl="1">
            <a:lnSpc>
              <a:spcPct val="90000"/>
            </a:lnSpc>
            <a:spcBef>
              <a:spcPct val="0"/>
            </a:spcBef>
            <a:spcAft>
              <a:spcPct val="35000"/>
            </a:spcAft>
            <a:buSzPts val="1000"/>
            <a:buFont typeface="Courier New" panose="02070309020205020404" pitchFamily="49" charset="0"/>
            <a:buNone/>
          </a:pPr>
          <a:r>
            <a:rPr lang="ar-SA" sz="2400" kern="1200" dirty="0"/>
            <a:t>حملة المقاطعة تنتظم عبر وسم موحد يجعلها أكثر تأثيرًا وانتشارًا</a:t>
          </a:r>
          <a:endParaRPr lang="en-GB" sz="2400" kern="1200" dirty="0"/>
        </a:p>
      </dsp:txBody>
      <dsp:txXfrm>
        <a:off x="0" y="2453320"/>
        <a:ext cx="8730582" cy="314326"/>
      </dsp:txXfrm>
    </dsp:sp>
    <dsp:sp modelId="{7D7F3BEF-812B-B34E-BA96-50713E3EEE02}">
      <dsp:nvSpPr>
        <dsp:cNvPr id="0" name=""/>
        <dsp:cNvSpPr/>
      </dsp:nvSpPr>
      <dsp:spPr>
        <a:xfrm rot="10800000">
          <a:off x="0" y="1043324"/>
          <a:ext cx="8730582" cy="1051257"/>
        </a:xfrm>
        <a:prstGeom prst="upArrowCallou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ar-SA" sz="2400" b="1" kern="1200" dirty="0"/>
            <a:t>٢- المحتوى التفاعلي والجماهيري</a:t>
          </a:r>
          <a:endParaRPr lang="en-GB" sz="2400" kern="1200" dirty="0"/>
        </a:p>
      </dsp:txBody>
      <dsp:txXfrm rot="-10800000">
        <a:off x="0" y="1043324"/>
        <a:ext cx="8730582" cy="368991"/>
      </dsp:txXfrm>
    </dsp:sp>
    <dsp:sp modelId="{8FD20E75-B356-364D-9A89-3D1919E929D2}">
      <dsp:nvSpPr>
        <dsp:cNvPr id="0" name=""/>
        <dsp:cNvSpPr/>
      </dsp:nvSpPr>
      <dsp:spPr>
        <a:xfrm>
          <a:off x="0" y="1412315"/>
          <a:ext cx="8730582" cy="314326"/>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rtl="1">
            <a:lnSpc>
              <a:spcPct val="90000"/>
            </a:lnSpc>
            <a:spcBef>
              <a:spcPct val="0"/>
            </a:spcBef>
            <a:spcAft>
              <a:spcPct val="35000"/>
            </a:spcAft>
            <a:buSzPts val="1000"/>
            <a:buFont typeface="Arial" panose="020B0604020202020204" pitchFamily="34" charset="0"/>
            <a:buNone/>
          </a:pPr>
          <a:r>
            <a:rPr lang="ar-SA" sz="2000" kern="1200" dirty="0"/>
            <a:t>الجمهور يشارك رأيه ويؤثر على الآخرين… ويتوسّع مدى الأزمة</a:t>
          </a:r>
          <a:endParaRPr lang="en-GB" sz="2000" kern="1200" dirty="0"/>
        </a:p>
      </dsp:txBody>
      <dsp:txXfrm>
        <a:off x="0" y="1412315"/>
        <a:ext cx="8730582" cy="314326"/>
      </dsp:txXfrm>
    </dsp:sp>
    <dsp:sp modelId="{833EC799-8D0C-0246-B395-EB629C8B6E03}">
      <dsp:nvSpPr>
        <dsp:cNvPr id="0" name=""/>
        <dsp:cNvSpPr/>
      </dsp:nvSpPr>
      <dsp:spPr>
        <a:xfrm rot="10800000">
          <a:off x="0" y="2319"/>
          <a:ext cx="8730582" cy="1051257"/>
        </a:xfrm>
        <a:prstGeom prst="upArrowCallou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ar-SA" sz="2400" b="1" kern="1200" dirty="0"/>
            <a:t>١- الانتشار اللحظي للمحتوى</a:t>
          </a:r>
          <a:endParaRPr lang="en-GB" sz="2400" kern="1200" dirty="0"/>
        </a:p>
      </dsp:txBody>
      <dsp:txXfrm rot="-10800000">
        <a:off x="0" y="2319"/>
        <a:ext cx="8730582" cy="368991"/>
      </dsp:txXfrm>
    </dsp:sp>
    <dsp:sp modelId="{8ECF66BE-9F3B-634A-AC32-6653A9835EF7}">
      <dsp:nvSpPr>
        <dsp:cNvPr id="0" name=""/>
        <dsp:cNvSpPr/>
      </dsp:nvSpPr>
      <dsp:spPr>
        <a:xfrm>
          <a:off x="0" y="371310"/>
          <a:ext cx="8730582" cy="314326"/>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rtl="1">
            <a:lnSpc>
              <a:spcPct val="90000"/>
            </a:lnSpc>
            <a:spcBef>
              <a:spcPct val="0"/>
            </a:spcBef>
            <a:spcAft>
              <a:spcPct val="35000"/>
            </a:spcAft>
            <a:buNone/>
          </a:pPr>
          <a:r>
            <a:rPr lang="ar-SA" sz="2400" kern="1200" dirty="0"/>
            <a:t>أي منشور مسيء أو مستفز قد يصبح </a:t>
          </a:r>
          <a:r>
            <a:rPr lang="ar-SA" sz="2400" kern="1200" dirty="0" err="1"/>
            <a:t>تريند</a:t>
          </a:r>
          <a:r>
            <a:rPr lang="ar-SA" sz="2400" kern="1200" dirty="0"/>
            <a:t> خلال دقائق</a:t>
          </a:r>
          <a:endParaRPr lang="en-GB" sz="2400" kern="1200" dirty="0"/>
        </a:p>
      </dsp:txBody>
      <dsp:txXfrm>
        <a:off x="0" y="371310"/>
        <a:ext cx="8730582" cy="3143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486FD7-78BA-6244-9F23-D236741A5A80}">
      <dsp:nvSpPr>
        <dsp:cNvPr id="0" name=""/>
        <dsp:cNvSpPr/>
      </dsp:nvSpPr>
      <dsp:spPr>
        <a:xfrm>
          <a:off x="6066372" y="0"/>
          <a:ext cx="4269613" cy="4269613"/>
        </a:xfrm>
        <a:prstGeom prst="pie">
          <a:avLst>
            <a:gd name="adj1" fmla="val 16200000"/>
            <a:gd name="adj2" fmla="val 54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98C1ED5-05DC-5B46-AE22-711AF95AF93E}">
      <dsp:nvSpPr>
        <dsp:cNvPr id="0" name=""/>
        <dsp:cNvSpPr/>
      </dsp:nvSpPr>
      <dsp:spPr>
        <a:xfrm>
          <a:off x="0" y="0"/>
          <a:ext cx="8201179" cy="4269613"/>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١- سرعة الانتشار</a:t>
          </a:r>
          <a:endParaRPr lang="en-GB" sz="2000" b="1" kern="1200" dirty="0"/>
        </a:p>
      </dsp:txBody>
      <dsp:txXfrm>
        <a:off x="4100589" y="0"/>
        <a:ext cx="4100589" cy="683138"/>
      </dsp:txXfrm>
    </dsp:sp>
    <dsp:sp modelId="{7E05C4F8-7504-4F45-BB65-747A5F24396E}">
      <dsp:nvSpPr>
        <dsp:cNvPr id="0" name=""/>
        <dsp:cNvSpPr/>
      </dsp:nvSpPr>
      <dsp:spPr>
        <a:xfrm>
          <a:off x="6514681" y="683138"/>
          <a:ext cx="3372995" cy="3372995"/>
        </a:xfrm>
        <a:prstGeom prst="pie">
          <a:avLst>
            <a:gd name="adj1" fmla="val 16200000"/>
            <a:gd name="adj2" fmla="val 54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4C59025E-E1CB-C443-B432-AEB2BF51EFD9}">
      <dsp:nvSpPr>
        <dsp:cNvPr id="0" name=""/>
        <dsp:cNvSpPr/>
      </dsp:nvSpPr>
      <dsp:spPr>
        <a:xfrm>
          <a:off x="0" y="683138"/>
          <a:ext cx="8201179" cy="3372995"/>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٢- عدم القدرة على السيطرة الكاملة</a:t>
          </a:r>
          <a:endParaRPr lang="en-GB" sz="2000" kern="1200" dirty="0"/>
        </a:p>
      </dsp:txBody>
      <dsp:txXfrm>
        <a:off x="4100589" y="683138"/>
        <a:ext cx="4100589" cy="683138"/>
      </dsp:txXfrm>
    </dsp:sp>
    <dsp:sp modelId="{81F8F1B1-EB25-C64F-A63E-C779C2B8BCC2}">
      <dsp:nvSpPr>
        <dsp:cNvPr id="0" name=""/>
        <dsp:cNvSpPr/>
      </dsp:nvSpPr>
      <dsp:spPr>
        <a:xfrm>
          <a:off x="6962990" y="1366276"/>
          <a:ext cx="2476376" cy="2476376"/>
        </a:xfrm>
        <a:prstGeom prst="pie">
          <a:avLst>
            <a:gd name="adj1" fmla="val 16200000"/>
            <a:gd name="adj2" fmla="val 54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33C6F92-A7C6-E647-A284-E90B3A91ECA0}">
      <dsp:nvSpPr>
        <dsp:cNvPr id="0" name=""/>
        <dsp:cNvSpPr/>
      </dsp:nvSpPr>
      <dsp:spPr>
        <a:xfrm>
          <a:off x="0" y="1366276"/>
          <a:ext cx="8201179" cy="2476376"/>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٣- التأثير العاطفي المباشر على الجمهور</a:t>
          </a:r>
          <a:endParaRPr lang="en-GB" sz="2000" kern="1200" dirty="0"/>
        </a:p>
      </dsp:txBody>
      <dsp:txXfrm>
        <a:off x="4100589" y="1366276"/>
        <a:ext cx="4100589" cy="683138"/>
      </dsp:txXfrm>
    </dsp:sp>
    <dsp:sp modelId="{6CBD1598-6F31-F549-8062-A4694C0CCA3A}">
      <dsp:nvSpPr>
        <dsp:cNvPr id="0" name=""/>
        <dsp:cNvSpPr/>
      </dsp:nvSpPr>
      <dsp:spPr>
        <a:xfrm>
          <a:off x="7411300" y="2049414"/>
          <a:ext cx="1579757" cy="1579757"/>
        </a:xfrm>
        <a:prstGeom prst="pie">
          <a:avLst>
            <a:gd name="adj1" fmla="val 16200000"/>
            <a:gd name="adj2" fmla="val 54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C112383-C01A-B84F-A777-86C9823900DB}">
      <dsp:nvSpPr>
        <dsp:cNvPr id="0" name=""/>
        <dsp:cNvSpPr/>
      </dsp:nvSpPr>
      <dsp:spPr>
        <a:xfrm>
          <a:off x="0" y="2049414"/>
          <a:ext cx="8201179" cy="1579757"/>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kern="1200" dirty="0"/>
            <a:t>٤- </a:t>
          </a:r>
          <a:r>
            <a:rPr lang="ar-SA" sz="2000" b="1" kern="1200" dirty="0"/>
            <a:t>الضغط الإعلامي وتضارب التفسيرات</a:t>
          </a:r>
          <a:endParaRPr lang="en-GB" sz="2000" kern="1200" dirty="0"/>
        </a:p>
      </dsp:txBody>
      <dsp:txXfrm>
        <a:off x="4100589" y="2049414"/>
        <a:ext cx="4100589" cy="683138"/>
      </dsp:txXfrm>
    </dsp:sp>
    <dsp:sp modelId="{D6CCF990-2F5D-E04A-A324-5C56D2799EC4}">
      <dsp:nvSpPr>
        <dsp:cNvPr id="0" name=""/>
        <dsp:cNvSpPr/>
      </dsp:nvSpPr>
      <dsp:spPr>
        <a:xfrm>
          <a:off x="7859609" y="2732552"/>
          <a:ext cx="683138" cy="683138"/>
        </a:xfrm>
        <a:prstGeom prst="pie">
          <a:avLst>
            <a:gd name="adj1" fmla="val 16200000"/>
            <a:gd name="adj2" fmla="val 54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A4FFAC4-FA1A-C143-82F4-A72D7F7CF08D}">
      <dsp:nvSpPr>
        <dsp:cNvPr id="0" name=""/>
        <dsp:cNvSpPr/>
      </dsp:nvSpPr>
      <dsp:spPr>
        <a:xfrm>
          <a:off x="0" y="2732552"/>
          <a:ext cx="8201179" cy="68313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kern="1200" dirty="0"/>
            <a:t>٥- </a:t>
          </a:r>
          <a:r>
            <a:rPr lang="ar-SA" sz="2000" b="1" kern="1200" dirty="0"/>
            <a:t>الخسارة المزدوجة</a:t>
          </a:r>
          <a:endParaRPr lang="en-GB" sz="2000" kern="1200" dirty="0"/>
        </a:p>
      </dsp:txBody>
      <dsp:txXfrm>
        <a:off x="4100589" y="2732552"/>
        <a:ext cx="4100589" cy="683138"/>
      </dsp:txXfrm>
    </dsp:sp>
    <dsp:sp modelId="{67A4AC73-804B-EF4A-A239-8C03F111919D}">
      <dsp:nvSpPr>
        <dsp:cNvPr id="0" name=""/>
        <dsp:cNvSpPr/>
      </dsp:nvSpPr>
      <dsp:spPr>
        <a:xfrm>
          <a:off x="0" y="0"/>
          <a:ext cx="4100589" cy="683138"/>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228600" lvl="1" indent="-228600" algn="r" defTabSz="889000" rtl="1">
            <a:lnSpc>
              <a:spcPct val="90000"/>
            </a:lnSpc>
            <a:spcBef>
              <a:spcPct val="0"/>
            </a:spcBef>
            <a:spcAft>
              <a:spcPct val="15000"/>
            </a:spcAft>
            <a:buNone/>
          </a:pPr>
          <a:r>
            <a:rPr lang="ar-SA" sz="2000" kern="1200" dirty="0"/>
            <a:t>ردود الفعل تتضخم خلال دقائق على وسائل التواصل</a:t>
          </a:r>
          <a:endParaRPr lang="en-GB" sz="2000" kern="1200" dirty="0"/>
        </a:p>
      </dsp:txBody>
      <dsp:txXfrm>
        <a:off x="0" y="0"/>
        <a:ext cx="4100589" cy="683138"/>
      </dsp:txXfrm>
    </dsp:sp>
    <dsp:sp modelId="{CBD58962-BF1F-1A47-A84A-A822D818DA30}">
      <dsp:nvSpPr>
        <dsp:cNvPr id="0" name=""/>
        <dsp:cNvSpPr/>
      </dsp:nvSpPr>
      <dsp:spPr>
        <a:xfrm>
          <a:off x="0" y="683138"/>
          <a:ext cx="4100589" cy="683138"/>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228600" lvl="1" indent="-228600" algn="r" defTabSz="889000">
            <a:lnSpc>
              <a:spcPct val="90000"/>
            </a:lnSpc>
            <a:spcBef>
              <a:spcPct val="0"/>
            </a:spcBef>
            <a:spcAft>
              <a:spcPct val="15000"/>
            </a:spcAft>
            <a:buNone/>
          </a:pPr>
          <a:r>
            <a:rPr lang="ar-SA" sz="2000" kern="1200" dirty="0"/>
            <a:t>الرسالة لم تعد بيد المؤسسة، بل في أيدي الجمهور</a:t>
          </a:r>
          <a:endParaRPr lang="en-GB" sz="2000" kern="1200" dirty="0"/>
        </a:p>
      </dsp:txBody>
      <dsp:txXfrm>
        <a:off x="0" y="683138"/>
        <a:ext cx="4100589" cy="683138"/>
      </dsp:txXfrm>
    </dsp:sp>
    <dsp:sp modelId="{AAD410C5-14AF-1B4A-A166-EADAA9C9FBD0}">
      <dsp:nvSpPr>
        <dsp:cNvPr id="0" name=""/>
        <dsp:cNvSpPr/>
      </dsp:nvSpPr>
      <dsp:spPr>
        <a:xfrm>
          <a:off x="0" y="1366276"/>
          <a:ext cx="4100589" cy="683138"/>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228600" lvl="1" indent="-228600" algn="r" defTabSz="889000" rtl="1">
            <a:lnSpc>
              <a:spcPct val="90000"/>
            </a:lnSpc>
            <a:spcBef>
              <a:spcPct val="0"/>
            </a:spcBef>
            <a:spcAft>
              <a:spcPct val="15000"/>
            </a:spcAft>
            <a:buNone/>
          </a:pPr>
          <a:r>
            <a:rPr lang="ar-SA" sz="2000" kern="1200" dirty="0"/>
            <a:t>الأزمات التسويقية غالبًا ترتبط بالهوية والانتماء والثقة</a:t>
          </a:r>
          <a:endParaRPr lang="en-GB" sz="2000" kern="1200" dirty="0"/>
        </a:p>
      </dsp:txBody>
      <dsp:txXfrm>
        <a:off x="0" y="1366276"/>
        <a:ext cx="4100589" cy="683138"/>
      </dsp:txXfrm>
    </dsp:sp>
    <dsp:sp modelId="{67AFF617-057B-044F-A4A0-07AF5EBD9FF5}">
      <dsp:nvSpPr>
        <dsp:cNvPr id="0" name=""/>
        <dsp:cNvSpPr/>
      </dsp:nvSpPr>
      <dsp:spPr>
        <a:xfrm>
          <a:off x="0" y="2049414"/>
          <a:ext cx="4100589" cy="683138"/>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228600" lvl="1" indent="-228600" algn="r" defTabSz="889000" rtl="1">
            <a:lnSpc>
              <a:spcPct val="90000"/>
            </a:lnSpc>
            <a:spcBef>
              <a:spcPct val="0"/>
            </a:spcBef>
            <a:spcAft>
              <a:spcPct val="15000"/>
            </a:spcAft>
            <a:buNone/>
          </a:pPr>
          <a:r>
            <a:rPr lang="ar-SA" sz="2000" kern="1200" dirty="0"/>
            <a:t>كل جهة تصوغ رواية مختلفة… وأحيانًا معاكسة لما تقصده المؤسسة</a:t>
          </a:r>
          <a:endParaRPr lang="en-GB" sz="2000" kern="1200" dirty="0"/>
        </a:p>
      </dsp:txBody>
      <dsp:txXfrm>
        <a:off x="0" y="2049414"/>
        <a:ext cx="4100589" cy="683138"/>
      </dsp:txXfrm>
    </dsp:sp>
    <dsp:sp modelId="{4E2AA032-8E51-D341-BC4B-A9962DCF7246}">
      <dsp:nvSpPr>
        <dsp:cNvPr id="0" name=""/>
        <dsp:cNvSpPr/>
      </dsp:nvSpPr>
      <dsp:spPr>
        <a:xfrm>
          <a:off x="0" y="2732552"/>
          <a:ext cx="4100589" cy="683138"/>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228600" lvl="1" indent="-228600" algn="r" defTabSz="889000" rtl="1">
            <a:lnSpc>
              <a:spcPct val="90000"/>
            </a:lnSpc>
            <a:spcBef>
              <a:spcPct val="0"/>
            </a:spcBef>
            <a:spcAft>
              <a:spcPct val="15000"/>
            </a:spcAft>
            <a:buNone/>
          </a:pPr>
          <a:r>
            <a:rPr lang="ar-SA" sz="2000" kern="1200" dirty="0"/>
            <a:t>قد تشمل سمعة المؤسسة ومبيعاتها أو شراكاتها في الوقت ذاته</a:t>
          </a:r>
          <a:endParaRPr lang="en-GB" sz="2000" kern="1200" dirty="0"/>
        </a:p>
      </dsp:txBody>
      <dsp:txXfrm>
        <a:off x="0" y="2732552"/>
        <a:ext cx="4100589" cy="68313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DB8185-8DE1-0343-A51E-E5F37CECF3B8}">
      <dsp:nvSpPr>
        <dsp:cNvPr id="0" name=""/>
        <dsp:cNvSpPr/>
      </dsp:nvSpPr>
      <dsp:spPr>
        <a:xfrm>
          <a:off x="8598837" y="18978"/>
          <a:ext cx="1884631" cy="105427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r" defTabSz="1066800" rtl="1">
            <a:lnSpc>
              <a:spcPct val="90000"/>
            </a:lnSpc>
            <a:spcBef>
              <a:spcPct val="0"/>
            </a:spcBef>
            <a:spcAft>
              <a:spcPct val="35000"/>
            </a:spcAft>
            <a:buNone/>
          </a:pPr>
          <a:r>
            <a:rPr lang="ar-SA" sz="2400" b="1" kern="1200" dirty="0"/>
            <a:t>العملاء</a:t>
          </a:r>
          <a:endParaRPr lang="en-GB" sz="2400" kern="1200" dirty="0"/>
        </a:p>
      </dsp:txBody>
      <dsp:txXfrm>
        <a:off x="8598837" y="18978"/>
        <a:ext cx="1884631" cy="1054270"/>
      </dsp:txXfrm>
    </dsp:sp>
    <dsp:sp modelId="{045651F5-5816-1948-A4FF-40DCA81680F2}">
      <dsp:nvSpPr>
        <dsp:cNvPr id="0" name=""/>
        <dsp:cNvSpPr/>
      </dsp:nvSpPr>
      <dsp:spPr>
        <a:xfrm>
          <a:off x="8598837" y="923040"/>
          <a:ext cx="1884631" cy="25034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r" defTabSz="1066800" rtl="1">
            <a:lnSpc>
              <a:spcPct val="90000"/>
            </a:lnSpc>
            <a:spcBef>
              <a:spcPct val="0"/>
            </a:spcBef>
            <a:spcAft>
              <a:spcPct val="15000"/>
            </a:spcAft>
            <a:buFont typeface="Arial" panose="020B0604020202020204" pitchFamily="34" charset="0"/>
            <a:buNone/>
          </a:pPr>
          <a:r>
            <a:rPr lang="ar-SA" sz="2400" kern="1200" dirty="0"/>
            <a:t>أول من يشعر بالأزمة</a:t>
          </a:r>
          <a:endParaRPr lang="en-GB" sz="2400" kern="1200" dirty="0"/>
        </a:p>
        <a:p>
          <a:pPr marL="228600" lvl="1" indent="-228600" algn="r" defTabSz="1066800" rtl="1">
            <a:lnSpc>
              <a:spcPct val="90000"/>
            </a:lnSpc>
            <a:spcBef>
              <a:spcPct val="0"/>
            </a:spcBef>
            <a:spcAft>
              <a:spcPct val="15000"/>
            </a:spcAft>
            <a:buFont typeface="Arial" panose="020B0604020202020204" pitchFamily="34" charset="0"/>
            <a:buNone/>
          </a:pPr>
          <a:r>
            <a:rPr lang="en-GB" sz="2400" kern="1200" dirty="0"/>
            <a:t> </a:t>
          </a:r>
          <a:r>
            <a:rPr lang="ar-SA" sz="2400" kern="1200" dirty="0"/>
            <a:t>وقد يتخذ قرار المقاطعة أو التضامن</a:t>
          </a:r>
          <a:endParaRPr lang="en-GB" sz="2400" kern="1200" dirty="0"/>
        </a:p>
      </dsp:txBody>
      <dsp:txXfrm>
        <a:off x="8598837" y="923040"/>
        <a:ext cx="1884631" cy="2503439"/>
      </dsp:txXfrm>
    </dsp:sp>
    <dsp:sp modelId="{EC177CF8-B5F5-414F-A53E-2F438E96288D}">
      <dsp:nvSpPr>
        <dsp:cNvPr id="0" name=""/>
        <dsp:cNvSpPr/>
      </dsp:nvSpPr>
      <dsp:spPr>
        <a:xfrm>
          <a:off x="6450357" y="18978"/>
          <a:ext cx="1884631" cy="105427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r" defTabSz="1066800" rtl="1">
            <a:lnSpc>
              <a:spcPct val="90000"/>
            </a:lnSpc>
            <a:spcBef>
              <a:spcPct val="0"/>
            </a:spcBef>
            <a:spcAft>
              <a:spcPct val="35000"/>
            </a:spcAft>
            <a:buNone/>
          </a:pPr>
          <a:r>
            <a:rPr lang="ar-SA" sz="2400" b="1" kern="1200" dirty="0"/>
            <a:t>وسائل الإعلام</a:t>
          </a:r>
          <a:endParaRPr lang="en-GB" sz="2400" kern="1200" dirty="0"/>
        </a:p>
      </dsp:txBody>
      <dsp:txXfrm>
        <a:off x="6450357" y="18978"/>
        <a:ext cx="1884631" cy="1054270"/>
      </dsp:txXfrm>
    </dsp:sp>
    <dsp:sp modelId="{C4E50838-661D-0A4F-9230-A17B5BBA0433}">
      <dsp:nvSpPr>
        <dsp:cNvPr id="0" name=""/>
        <dsp:cNvSpPr/>
      </dsp:nvSpPr>
      <dsp:spPr>
        <a:xfrm>
          <a:off x="6450357" y="923040"/>
          <a:ext cx="1884631" cy="25034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r" defTabSz="1066800" rtl="1">
            <a:lnSpc>
              <a:spcPct val="90000"/>
            </a:lnSpc>
            <a:spcBef>
              <a:spcPct val="0"/>
            </a:spcBef>
            <a:spcAft>
              <a:spcPct val="15000"/>
            </a:spcAft>
            <a:buNone/>
          </a:pPr>
          <a:r>
            <a:rPr lang="ar-SA" sz="2400" kern="1200" dirty="0"/>
            <a:t>تلتقط الحدث</a:t>
          </a:r>
          <a:r>
            <a:rPr lang="en-GB" sz="2400" kern="1200" dirty="0"/>
            <a:t> </a:t>
          </a:r>
          <a:r>
            <a:rPr lang="ar-SA" sz="2400" kern="1200" dirty="0"/>
            <a:t>وتُعيد صياغته</a:t>
          </a:r>
          <a:endParaRPr lang="en-GB" sz="2400" kern="1200" dirty="0"/>
        </a:p>
        <a:p>
          <a:pPr marL="228600" lvl="1" indent="-228600" algn="r" defTabSz="1066800" rtl="1">
            <a:lnSpc>
              <a:spcPct val="90000"/>
            </a:lnSpc>
            <a:spcBef>
              <a:spcPct val="0"/>
            </a:spcBef>
            <a:spcAft>
              <a:spcPct val="15000"/>
            </a:spcAft>
            <a:buNone/>
          </a:pPr>
          <a:r>
            <a:rPr lang="ar-SA" sz="2400" kern="1200" dirty="0"/>
            <a:t>تُشكّل الرأي العام</a:t>
          </a:r>
          <a:endParaRPr lang="en-GB" sz="2400" kern="1200" dirty="0"/>
        </a:p>
      </dsp:txBody>
      <dsp:txXfrm>
        <a:off x="6450357" y="923040"/>
        <a:ext cx="1884631" cy="2503439"/>
      </dsp:txXfrm>
    </dsp:sp>
    <dsp:sp modelId="{B8684A02-3572-0945-B847-82A166B416B9}">
      <dsp:nvSpPr>
        <dsp:cNvPr id="0" name=""/>
        <dsp:cNvSpPr/>
      </dsp:nvSpPr>
      <dsp:spPr>
        <a:xfrm>
          <a:off x="4301877" y="18978"/>
          <a:ext cx="1884631" cy="105427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r" defTabSz="1066800" rtl="1">
            <a:lnSpc>
              <a:spcPct val="90000"/>
            </a:lnSpc>
            <a:spcBef>
              <a:spcPct val="0"/>
            </a:spcBef>
            <a:spcAft>
              <a:spcPct val="35000"/>
            </a:spcAft>
            <a:buNone/>
          </a:pPr>
          <a:r>
            <a:rPr lang="ar-SA" sz="2400" b="1" kern="1200" dirty="0"/>
            <a:t>الموظفون</a:t>
          </a:r>
          <a:endParaRPr lang="en-GB" sz="2400" kern="1200" dirty="0"/>
        </a:p>
      </dsp:txBody>
      <dsp:txXfrm>
        <a:off x="4301877" y="18978"/>
        <a:ext cx="1884631" cy="1054270"/>
      </dsp:txXfrm>
    </dsp:sp>
    <dsp:sp modelId="{FA2079E0-83A9-DA44-BA47-022EAE095881}">
      <dsp:nvSpPr>
        <dsp:cNvPr id="0" name=""/>
        <dsp:cNvSpPr/>
      </dsp:nvSpPr>
      <dsp:spPr>
        <a:xfrm>
          <a:off x="4301877" y="923040"/>
          <a:ext cx="1884631" cy="25034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r" defTabSz="1066800" rtl="1">
            <a:lnSpc>
              <a:spcPct val="90000"/>
            </a:lnSpc>
            <a:spcBef>
              <a:spcPct val="0"/>
            </a:spcBef>
            <a:spcAft>
              <a:spcPct val="15000"/>
            </a:spcAft>
            <a:buNone/>
          </a:pPr>
          <a:r>
            <a:rPr lang="ar-SA" sz="2400" kern="1200" dirty="0"/>
            <a:t>يتأثرون نفسيًا ومهنيًا</a:t>
          </a:r>
          <a:endParaRPr lang="en-GB" sz="2400" kern="1200" dirty="0"/>
        </a:p>
        <a:p>
          <a:pPr marL="228600" lvl="1" indent="-228600" algn="r" defTabSz="1066800" rtl="1">
            <a:lnSpc>
              <a:spcPct val="90000"/>
            </a:lnSpc>
            <a:spcBef>
              <a:spcPct val="0"/>
            </a:spcBef>
            <a:spcAft>
              <a:spcPct val="15000"/>
            </a:spcAft>
            <a:buNone/>
          </a:pPr>
          <a:r>
            <a:rPr lang="en-GB" sz="2400" kern="1200" dirty="0"/>
            <a:t> </a:t>
          </a:r>
          <a:r>
            <a:rPr lang="ar-SA" sz="2400" kern="1200" dirty="0"/>
            <a:t>يُطلب منهم أحيانًا تفسير الموقف للجمهور</a:t>
          </a:r>
          <a:endParaRPr lang="en-GB" sz="2400" kern="1200" dirty="0"/>
        </a:p>
      </dsp:txBody>
      <dsp:txXfrm>
        <a:off x="4301877" y="923040"/>
        <a:ext cx="1884631" cy="2503439"/>
      </dsp:txXfrm>
    </dsp:sp>
    <dsp:sp modelId="{65574064-AB9C-7C44-ACBC-5DDDEBEF091D}">
      <dsp:nvSpPr>
        <dsp:cNvPr id="0" name=""/>
        <dsp:cNvSpPr/>
      </dsp:nvSpPr>
      <dsp:spPr>
        <a:xfrm>
          <a:off x="2153396" y="18978"/>
          <a:ext cx="1884631" cy="105427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r" defTabSz="1066800" rtl="1">
            <a:lnSpc>
              <a:spcPct val="90000"/>
            </a:lnSpc>
            <a:spcBef>
              <a:spcPct val="0"/>
            </a:spcBef>
            <a:spcAft>
              <a:spcPct val="35000"/>
            </a:spcAft>
            <a:buNone/>
          </a:pPr>
          <a:r>
            <a:rPr lang="ar-SA" sz="2400" b="1" kern="1200" dirty="0"/>
            <a:t>الشركاء والمستثمرون</a:t>
          </a:r>
          <a:endParaRPr lang="en-GB" sz="2400" kern="1200" dirty="0"/>
        </a:p>
      </dsp:txBody>
      <dsp:txXfrm>
        <a:off x="2153396" y="18978"/>
        <a:ext cx="1884631" cy="1054270"/>
      </dsp:txXfrm>
    </dsp:sp>
    <dsp:sp modelId="{9B6BE2D0-AC21-C94C-8288-314757E981D2}">
      <dsp:nvSpPr>
        <dsp:cNvPr id="0" name=""/>
        <dsp:cNvSpPr/>
      </dsp:nvSpPr>
      <dsp:spPr>
        <a:xfrm>
          <a:off x="2153396" y="923040"/>
          <a:ext cx="1884631" cy="25034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r" defTabSz="1066800" rtl="1">
            <a:lnSpc>
              <a:spcPct val="90000"/>
            </a:lnSpc>
            <a:spcBef>
              <a:spcPct val="0"/>
            </a:spcBef>
            <a:spcAft>
              <a:spcPct val="15000"/>
            </a:spcAft>
            <a:buNone/>
          </a:pPr>
          <a:r>
            <a:rPr lang="ar-SA" sz="2400" kern="1200" dirty="0"/>
            <a:t>يخشون تأثر السمعة</a:t>
          </a:r>
          <a:endParaRPr lang="en-GB" sz="2400" kern="1200" dirty="0"/>
        </a:p>
        <a:p>
          <a:pPr marL="228600" lvl="1" indent="-228600" algn="r" defTabSz="1066800" rtl="1">
            <a:lnSpc>
              <a:spcPct val="90000"/>
            </a:lnSpc>
            <a:spcBef>
              <a:spcPct val="0"/>
            </a:spcBef>
            <a:spcAft>
              <a:spcPct val="15000"/>
            </a:spcAft>
            <a:buNone/>
          </a:pPr>
          <a:r>
            <a:rPr lang="en-GB" sz="2400" kern="1200" dirty="0"/>
            <a:t> </a:t>
          </a:r>
          <a:r>
            <a:rPr lang="ar-SA" sz="2400" kern="1200" dirty="0"/>
            <a:t>يُعيدون تقييم علاقتهم بالمؤسسة</a:t>
          </a:r>
          <a:endParaRPr lang="en-GB" sz="2400" kern="1200" dirty="0"/>
        </a:p>
      </dsp:txBody>
      <dsp:txXfrm>
        <a:off x="2153396" y="923040"/>
        <a:ext cx="1884631" cy="2503439"/>
      </dsp:txXfrm>
    </dsp:sp>
    <dsp:sp modelId="{B8DF8877-AC4C-2A40-A5D9-6BBA0C616898}">
      <dsp:nvSpPr>
        <dsp:cNvPr id="0" name=""/>
        <dsp:cNvSpPr/>
      </dsp:nvSpPr>
      <dsp:spPr>
        <a:xfrm>
          <a:off x="4916" y="18978"/>
          <a:ext cx="1884631" cy="105427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rtl="1">
            <a:lnSpc>
              <a:spcPct val="90000"/>
            </a:lnSpc>
            <a:spcBef>
              <a:spcPct val="0"/>
            </a:spcBef>
            <a:spcAft>
              <a:spcPct val="35000"/>
            </a:spcAft>
            <a:buNone/>
          </a:pPr>
          <a:r>
            <a:rPr lang="ar-SA" sz="2400" b="1" kern="1200" dirty="0"/>
            <a:t>الإدارة العليا</a:t>
          </a:r>
          <a:endParaRPr lang="en-GB" sz="2400" kern="1200" dirty="0"/>
        </a:p>
      </dsp:txBody>
      <dsp:txXfrm>
        <a:off x="4916" y="18978"/>
        <a:ext cx="1884631" cy="1054270"/>
      </dsp:txXfrm>
    </dsp:sp>
    <dsp:sp modelId="{7C43C71A-E0C2-BF45-8F0C-C02F50A0B12D}">
      <dsp:nvSpPr>
        <dsp:cNvPr id="0" name=""/>
        <dsp:cNvSpPr/>
      </dsp:nvSpPr>
      <dsp:spPr>
        <a:xfrm>
          <a:off x="4916" y="923040"/>
          <a:ext cx="1884631" cy="25034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r" defTabSz="1066800" rtl="1">
            <a:lnSpc>
              <a:spcPct val="90000"/>
            </a:lnSpc>
            <a:spcBef>
              <a:spcPct val="0"/>
            </a:spcBef>
            <a:spcAft>
              <a:spcPct val="15000"/>
            </a:spcAft>
            <a:buNone/>
          </a:pPr>
          <a:r>
            <a:rPr lang="ar-SA" sz="2400" kern="1200" dirty="0"/>
            <a:t>تتعرض لضغط القرار والمسؤولية المباشرة</a:t>
          </a:r>
          <a:endParaRPr lang="en-GB" sz="2400" kern="1200" dirty="0"/>
        </a:p>
      </dsp:txBody>
      <dsp:txXfrm>
        <a:off x="4916" y="923040"/>
        <a:ext cx="1884631" cy="250343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10523D-DC92-7045-ACA2-849D0EF2B000}">
      <dsp:nvSpPr>
        <dsp:cNvPr id="0" name=""/>
        <dsp:cNvSpPr/>
      </dsp:nvSpPr>
      <dsp:spPr>
        <a:xfrm>
          <a:off x="1038347" y="1706295"/>
          <a:ext cx="91440" cy="628804"/>
        </a:xfrm>
        <a:custGeom>
          <a:avLst/>
          <a:gdLst/>
          <a:ahLst/>
          <a:cxnLst/>
          <a:rect l="0" t="0" r="0" b="0"/>
          <a:pathLst>
            <a:path>
              <a:moveTo>
                <a:pt x="45720" y="0"/>
              </a:moveTo>
              <a:lnTo>
                <a:pt x="45720" y="62880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5B7EFC6-FB8E-1D4B-A533-BAEA3B611284}">
      <dsp:nvSpPr>
        <dsp:cNvPr id="0" name=""/>
        <dsp:cNvSpPr/>
      </dsp:nvSpPr>
      <dsp:spPr>
        <a:xfrm>
          <a:off x="3680887" y="1706295"/>
          <a:ext cx="91440" cy="628804"/>
        </a:xfrm>
        <a:custGeom>
          <a:avLst/>
          <a:gdLst/>
          <a:ahLst/>
          <a:cxnLst/>
          <a:rect l="0" t="0" r="0" b="0"/>
          <a:pathLst>
            <a:path>
              <a:moveTo>
                <a:pt x="45720" y="0"/>
              </a:moveTo>
              <a:lnTo>
                <a:pt x="45720" y="62880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B0D8A2A-30CC-C341-BEFB-1871A40855A6}">
      <dsp:nvSpPr>
        <dsp:cNvPr id="0" name=""/>
        <dsp:cNvSpPr/>
      </dsp:nvSpPr>
      <dsp:spPr>
        <a:xfrm>
          <a:off x="6323427" y="1706295"/>
          <a:ext cx="91440" cy="628804"/>
        </a:xfrm>
        <a:custGeom>
          <a:avLst/>
          <a:gdLst/>
          <a:ahLst/>
          <a:cxnLst/>
          <a:rect l="0" t="0" r="0" b="0"/>
          <a:pathLst>
            <a:path>
              <a:moveTo>
                <a:pt x="45720" y="0"/>
              </a:moveTo>
              <a:lnTo>
                <a:pt x="45720" y="62880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58B53E21-420D-F243-A2CD-65744D610E03}">
      <dsp:nvSpPr>
        <dsp:cNvPr id="0" name=""/>
        <dsp:cNvSpPr/>
      </dsp:nvSpPr>
      <dsp:spPr>
        <a:xfrm>
          <a:off x="8965967" y="1706295"/>
          <a:ext cx="91440" cy="628804"/>
        </a:xfrm>
        <a:custGeom>
          <a:avLst/>
          <a:gdLst/>
          <a:ahLst/>
          <a:cxnLst/>
          <a:rect l="0" t="0" r="0" b="0"/>
          <a:pathLst>
            <a:path>
              <a:moveTo>
                <a:pt x="45720" y="0"/>
              </a:moveTo>
              <a:lnTo>
                <a:pt x="45720" y="62880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78203E7-0F4C-C944-A77F-9100D2703DA8}">
      <dsp:nvSpPr>
        <dsp:cNvPr id="0" name=""/>
        <dsp:cNvSpPr/>
      </dsp:nvSpPr>
      <dsp:spPr>
        <a:xfrm>
          <a:off x="7930648" y="333375"/>
          <a:ext cx="2162078" cy="137291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CAD235C-F81F-6A4F-BC4C-22F350FEE199}">
      <dsp:nvSpPr>
        <dsp:cNvPr id="0" name=""/>
        <dsp:cNvSpPr/>
      </dsp:nvSpPr>
      <dsp:spPr>
        <a:xfrm>
          <a:off x="8170879" y="561594"/>
          <a:ext cx="2162078" cy="137291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١- </a:t>
          </a:r>
          <a:r>
            <a:rPr lang="ar-SA" sz="2000" kern="1200" dirty="0"/>
            <a:t>أزمة تحدث خلال حملة إطلاق منتج جديد</a:t>
          </a:r>
          <a:endParaRPr lang="en-GB" sz="2000" b="1" kern="1200" dirty="0"/>
        </a:p>
      </dsp:txBody>
      <dsp:txXfrm>
        <a:off x="8211090" y="601805"/>
        <a:ext cx="2081656" cy="1292497"/>
      </dsp:txXfrm>
    </dsp:sp>
    <dsp:sp modelId="{0F5E189F-34E3-CD44-8C36-36015B172F9C}">
      <dsp:nvSpPr>
        <dsp:cNvPr id="0" name=""/>
        <dsp:cNvSpPr/>
      </dsp:nvSpPr>
      <dsp:spPr>
        <a:xfrm>
          <a:off x="7930648" y="2335099"/>
          <a:ext cx="2162078" cy="137291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041DE5C-23D6-694E-9929-7F3E707320AE}">
      <dsp:nvSpPr>
        <dsp:cNvPr id="0" name=""/>
        <dsp:cNvSpPr/>
      </dsp:nvSpPr>
      <dsp:spPr>
        <a:xfrm>
          <a:off x="8170879" y="2563318"/>
          <a:ext cx="2162078" cy="137291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SA" sz="2000" kern="1200" dirty="0"/>
            <a:t>قد تُفسد كل جهود التسويق</a:t>
          </a:r>
          <a:endParaRPr lang="en-GB" sz="2000" kern="1200" dirty="0"/>
        </a:p>
      </dsp:txBody>
      <dsp:txXfrm>
        <a:off x="8211090" y="2603529"/>
        <a:ext cx="2081656" cy="1292497"/>
      </dsp:txXfrm>
    </dsp:sp>
    <dsp:sp modelId="{2ED1AA89-E5CC-FF4C-82D4-F93F4BAEA2AB}">
      <dsp:nvSpPr>
        <dsp:cNvPr id="0" name=""/>
        <dsp:cNvSpPr/>
      </dsp:nvSpPr>
      <dsp:spPr>
        <a:xfrm>
          <a:off x="5288108" y="333375"/>
          <a:ext cx="2162078" cy="137291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1AE3018-F632-4E49-83C5-A5FD6740C363}">
      <dsp:nvSpPr>
        <dsp:cNvPr id="0" name=""/>
        <dsp:cNvSpPr/>
      </dsp:nvSpPr>
      <dsp:spPr>
        <a:xfrm>
          <a:off x="5528339" y="561594"/>
          <a:ext cx="2162078" cy="137291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٢- </a:t>
          </a:r>
          <a:r>
            <a:rPr lang="ar-SA" sz="2000" kern="1200" dirty="0"/>
            <a:t>أزمة تظهر في موسم رمضاني أو وطني</a:t>
          </a:r>
          <a:endParaRPr lang="en-GB" sz="2000" kern="1200" dirty="0"/>
        </a:p>
      </dsp:txBody>
      <dsp:txXfrm>
        <a:off x="5568550" y="601805"/>
        <a:ext cx="2081656" cy="1292497"/>
      </dsp:txXfrm>
    </dsp:sp>
    <dsp:sp modelId="{36CC04ED-D21D-2E4E-9664-4EC6F8A7B923}">
      <dsp:nvSpPr>
        <dsp:cNvPr id="0" name=""/>
        <dsp:cNvSpPr/>
      </dsp:nvSpPr>
      <dsp:spPr>
        <a:xfrm>
          <a:off x="5288108" y="2335099"/>
          <a:ext cx="2162078" cy="137291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F8704A73-D718-2249-8E15-A16127349E6A}">
      <dsp:nvSpPr>
        <dsp:cNvPr id="0" name=""/>
        <dsp:cNvSpPr/>
      </dsp:nvSpPr>
      <dsp:spPr>
        <a:xfrm>
          <a:off x="5528339" y="2563318"/>
          <a:ext cx="2162078" cy="137291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a:lnSpc>
              <a:spcPct val="90000"/>
            </a:lnSpc>
            <a:spcBef>
              <a:spcPct val="0"/>
            </a:spcBef>
            <a:spcAft>
              <a:spcPct val="35000"/>
            </a:spcAft>
            <a:buNone/>
          </a:pPr>
          <a:r>
            <a:rPr lang="ar-SA" sz="2000" kern="1200" dirty="0"/>
            <a:t>تُصبح محط أنظار وطني… وربما يُفسَّر الإعلان كاستهزاء</a:t>
          </a:r>
          <a:endParaRPr lang="en-GB" sz="2000" kern="1200" dirty="0"/>
        </a:p>
      </dsp:txBody>
      <dsp:txXfrm>
        <a:off x="5568550" y="2603529"/>
        <a:ext cx="2081656" cy="1292497"/>
      </dsp:txXfrm>
    </dsp:sp>
    <dsp:sp modelId="{41EAC934-E8D6-0643-A4B5-F524CF0BB71B}">
      <dsp:nvSpPr>
        <dsp:cNvPr id="0" name=""/>
        <dsp:cNvSpPr/>
      </dsp:nvSpPr>
      <dsp:spPr>
        <a:xfrm>
          <a:off x="2645568" y="333375"/>
          <a:ext cx="2162078" cy="137291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BC6EE8B-F0AB-C24D-9493-EBACB44889D8}">
      <dsp:nvSpPr>
        <dsp:cNvPr id="0" name=""/>
        <dsp:cNvSpPr/>
      </dsp:nvSpPr>
      <dsp:spPr>
        <a:xfrm>
          <a:off x="2885799" y="561594"/>
          <a:ext cx="2162078" cy="137291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٣- </a:t>
          </a:r>
          <a:r>
            <a:rPr lang="ar-SA" sz="2000" kern="1200" dirty="0"/>
            <a:t>أزمة تتزامن مع ظرف سياسي أو اجتماعي حساس</a:t>
          </a:r>
          <a:endParaRPr lang="en-GB" sz="2000" kern="1200" dirty="0"/>
        </a:p>
      </dsp:txBody>
      <dsp:txXfrm>
        <a:off x="2926010" y="601805"/>
        <a:ext cx="2081656" cy="1292497"/>
      </dsp:txXfrm>
    </dsp:sp>
    <dsp:sp modelId="{B8AA465B-D3C8-7E4D-8D1C-D53C89368BFF}">
      <dsp:nvSpPr>
        <dsp:cNvPr id="0" name=""/>
        <dsp:cNvSpPr/>
      </dsp:nvSpPr>
      <dsp:spPr>
        <a:xfrm>
          <a:off x="2645568" y="2335099"/>
          <a:ext cx="2162078" cy="137291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E2D9767-BB04-BE42-A51E-BC6A95B64161}">
      <dsp:nvSpPr>
        <dsp:cNvPr id="0" name=""/>
        <dsp:cNvSpPr/>
      </dsp:nvSpPr>
      <dsp:spPr>
        <a:xfrm>
          <a:off x="2885799" y="2563318"/>
          <a:ext cx="2162078" cy="137291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SA" sz="2000" kern="1200" dirty="0"/>
            <a:t>قد تُفسَّر الرسالة بغير نيتها</a:t>
          </a:r>
          <a:endParaRPr lang="en-GB" sz="2000" kern="1200" dirty="0"/>
        </a:p>
      </dsp:txBody>
      <dsp:txXfrm>
        <a:off x="2926010" y="2603529"/>
        <a:ext cx="2081656" cy="1292497"/>
      </dsp:txXfrm>
    </dsp:sp>
    <dsp:sp modelId="{46E1767A-F2AC-BE4E-A8D9-D40035E6B3DF}">
      <dsp:nvSpPr>
        <dsp:cNvPr id="0" name=""/>
        <dsp:cNvSpPr/>
      </dsp:nvSpPr>
      <dsp:spPr>
        <a:xfrm>
          <a:off x="3028" y="333375"/>
          <a:ext cx="2162078" cy="137291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DC58E5E-7F28-A647-8E31-A92B593BBF15}">
      <dsp:nvSpPr>
        <dsp:cNvPr id="0" name=""/>
        <dsp:cNvSpPr/>
      </dsp:nvSpPr>
      <dsp:spPr>
        <a:xfrm>
          <a:off x="243259" y="561594"/>
          <a:ext cx="2162078" cy="137291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kern="1200" dirty="0"/>
            <a:t>٤- أزمة تنفجر ليلاً أو في عطلة نهاية الأسبوع</a:t>
          </a:r>
          <a:endParaRPr lang="en-GB" sz="2000" kern="1200" dirty="0"/>
        </a:p>
      </dsp:txBody>
      <dsp:txXfrm>
        <a:off x="283470" y="601805"/>
        <a:ext cx="2081656" cy="1292497"/>
      </dsp:txXfrm>
    </dsp:sp>
    <dsp:sp modelId="{41ECF7EC-691B-AC49-B138-524D9DE7BDF7}">
      <dsp:nvSpPr>
        <dsp:cNvPr id="0" name=""/>
        <dsp:cNvSpPr/>
      </dsp:nvSpPr>
      <dsp:spPr>
        <a:xfrm>
          <a:off x="3028" y="2335099"/>
          <a:ext cx="2162078" cy="137291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F39E995-15C0-B645-B0FA-00ED4D6E67BE}">
      <dsp:nvSpPr>
        <dsp:cNvPr id="0" name=""/>
        <dsp:cNvSpPr/>
      </dsp:nvSpPr>
      <dsp:spPr>
        <a:xfrm>
          <a:off x="243259" y="2563318"/>
          <a:ext cx="2162078" cy="137291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SA" sz="2000" kern="1200" dirty="0"/>
            <a:t>قد تتصاعد قبل أن يرد الفريق</a:t>
          </a:r>
          <a:endParaRPr lang="en-GB" sz="2000" kern="1200" dirty="0"/>
        </a:p>
      </dsp:txBody>
      <dsp:txXfrm>
        <a:off x="283470" y="2603529"/>
        <a:ext cx="2081656" cy="129249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D11D69-7BD3-4343-86AE-D602E79F183F}">
      <dsp:nvSpPr>
        <dsp:cNvPr id="0" name=""/>
        <dsp:cNvSpPr/>
      </dsp:nvSpPr>
      <dsp:spPr>
        <a:xfrm rot="10800000">
          <a:off x="0" y="1459"/>
          <a:ext cx="6201591" cy="790128"/>
        </a:xfrm>
        <a:prstGeom prst="rightArrow">
          <a:avLst>
            <a:gd name="adj1" fmla="val 75000"/>
            <a:gd name="adj2" fmla="val 5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2700" tIns="12700" rIns="12700" bIns="12700" numCol="1" spcCol="1270" anchor="t" anchorCtr="0">
          <a:noAutofit/>
        </a:bodyPr>
        <a:lstStyle/>
        <a:p>
          <a:pPr marL="228600" lvl="1" indent="-228600" algn="r" defTabSz="889000" rtl="1">
            <a:lnSpc>
              <a:spcPct val="90000"/>
            </a:lnSpc>
            <a:spcBef>
              <a:spcPct val="0"/>
            </a:spcBef>
            <a:spcAft>
              <a:spcPct val="15000"/>
            </a:spcAft>
            <a:buNone/>
          </a:pPr>
          <a:r>
            <a:rPr lang="ar-SA" sz="2000" kern="1200" dirty="0"/>
            <a:t>تُعبّر عن موقف المؤسسة وتضبط النبرة العامة</a:t>
          </a:r>
          <a:endParaRPr lang="en-GB" sz="2000" kern="1200" dirty="0"/>
        </a:p>
      </dsp:txBody>
      <dsp:txXfrm rot="10800000">
        <a:off x="296298" y="100225"/>
        <a:ext cx="5905293" cy="592596"/>
      </dsp:txXfrm>
    </dsp:sp>
    <dsp:sp modelId="{5056A940-CABF-B648-B869-FDDB41C55E70}">
      <dsp:nvSpPr>
        <dsp:cNvPr id="0" name=""/>
        <dsp:cNvSpPr/>
      </dsp:nvSpPr>
      <dsp:spPr>
        <a:xfrm>
          <a:off x="6201591" y="1459"/>
          <a:ext cx="4134394" cy="790128"/>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١- صياغة الرسالة الرسمية الأولى</a:t>
          </a:r>
          <a:endParaRPr lang="en-GB" sz="2400" b="1" kern="1200" dirty="0"/>
        </a:p>
      </dsp:txBody>
      <dsp:txXfrm>
        <a:off x="6240162" y="40030"/>
        <a:ext cx="4057252" cy="712986"/>
      </dsp:txXfrm>
    </dsp:sp>
    <dsp:sp modelId="{EA3EB7F4-717B-2247-9558-8D056EE20493}">
      <dsp:nvSpPr>
        <dsp:cNvPr id="0" name=""/>
        <dsp:cNvSpPr/>
      </dsp:nvSpPr>
      <dsp:spPr>
        <a:xfrm rot="10800000">
          <a:off x="0" y="870600"/>
          <a:ext cx="6201591" cy="790128"/>
        </a:xfrm>
        <a:prstGeom prst="rightArrow">
          <a:avLst>
            <a:gd name="adj1" fmla="val 75000"/>
            <a:gd name="adj2" fmla="val 5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5240" tIns="15240" rIns="15240" bIns="15240" numCol="1" spcCol="1270" anchor="t" anchorCtr="0">
          <a:noAutofit/>
        </a:bodyPr>
        <a:lstStyle/>
        <a:p>
          <a:pPr marL="228600" lvl="1" indent="-228600" algn="r" defTabSz="1066800">
            <a:lnSpc>
              <a:spcPct val="90000"/>
            </a:lnSpc>
            <a:spcBef>
              <a:spcPct val="0"/>
            </a:spcBef>
            <a:spcAft>
              <a:spcPct val="15000"/>
            </a:spcAft>
            <a:buNone/>
          </a:pPr>
          <a:r>
            <a:rPr lang="ar-SA" sz="2400" kern="1200" dirty="0"/>
            <a:t>يمنع تضارب التصريحات ويحفظ وحدة الخطاب</a:t>
          </a:r>
          <a:endParaRPr lang="en-GB" sz="2400" kern="1200" dirty="0"/>
        </a:p>
      </dsp:txBody>
      <dsp:txXfrm rot="10800000">
        <a:off x="296298" y="969366"/>
        <a:ext cx="5905293" cy="592596"/>
      </dsp:txXfrm>
    </dsp:sp>
    <dsp:sp modelId="{31263A3B-CE20-D446-A292-8DF631B7252C}">
      <dsp:nvSpPr>
        <dsp:cNvPr id="0" name=""/>
        <dsp:cNvSpPr/>
      </dsp:nvSpPr>
      <dsp:spPr>
        <a:xfrm>
          <a:off x="6201591" y="870600"/>
          <a:ext cx="4134394" cy="790128"/>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٢- اختيار المتحدث الرسمي</a:t>
          </a:r>
          <a:endParaRPr lang="en-GB" sz="2400" kern="1200" dirty="0"/>
        </a:p>
      </dsp:txBody>
      <dsp:txXfrm>
        <a:off x="6240162" y="909171"/>
        <a:ext cx="4057252" cy="712986"/>
      </dsp:txXfrm>
    </dsp:sp>
    <dsp:sp modelId="{0E27AA55-4159-104F-BC83-38F4E2389311}">
      <dsp:nvSpPr>
        <dsp:cNvPr id="0" name=""/>
        <dsp:cNvSpPr/>
      </dsp:nvSpPr>
      <dsp:spPr>
        <a:xfrm rot="10800000">
          <a:off x="0" y="1739742"/>
          <a:ext cx="6201591" cy="790128"/>
        </a:xfrm>
        <a:prstGeom prst="rightArrow">
          <a:avLst>
            <a:gd name="adj1" fmla="val 75000"/>
            <a:gd name="adj2" fmla="val 5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5240" tIns="15240" rIns="15240" bIns="15240" numCol="1" spcCol="1270" anchor="t" anchorCtr="0">
          <a:noAutofit/>
        </a:bodyPr>
        <a:lstStyle/>
        <a:p>
          <a:pPr marL="228600" lvl="1" indent="-228600" algn="r" defTabSz="1066800" rtl="1">
            <a:lnSpc>
              <a:spcPct val="90000"/>
            </a:lnSpc>
            <a:spcBef>
              <a:spcPct val="0"/>
            </a:spcBef>
            <a:spcAft>
              <a:spcPct val="15000"/>
            </a:spcAft>
            <a:buNone/>
          </a:pPr>
          <a:r>
            <a:rPr lang="ar-SA" sz="2400" kern="1200" dirty="0"/>
            <a:t>ضمان اتساق الرسائل وعدم تشويهها عبر القنوات المختلفة</a:t>
          </a:r>
          <a:endParaRPr lang="en-GB" sz="2400" kern="1200" dirty="0"/>
        </a:p>
      </dsp:txBody>
      <dsp:txXfrm rot="10800000">
        <a:off x="296298" y="1838508"/>
        <a:ext cx="5905293" cy="592596"/>
      </dsp:txXfrm>
    </dsp:sp>
    <dsp:sp modelId="{CE20FFBB-35AE-714C-811E-0F0183932AC4}">
      <dsp:nvSpPr>
        <dsp:cNvPr id="0" name=""/>
        <dsp:cNvSpPr/>
      </dsp:nvSpPr>
      <dsp:spPr>
        <a:xfrm>
          <a:off x="6201591" y="1739742"/>
          <a:ext cx="4134394" cy="790128"/>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٣- التنسيق مع الإعلام التقليدي والرقمي</a:t>
          </a:r>
          <a:endParaRPr lang="en-GB" sz="2400" kern="1200" dirty="0"/>
        </a:p>
      </dsp:txBody>
      <dsp:txXfrm>
        <a:off x="6240162" y="1778313"/>
        <a:ext cx="4057252" cy="712986"/>
      </dsp:txXfrm>
    </dsp:sp>
    <dsp:sp modelId="{D6B9F679-AFA9-184E-9C16-CD5B0F9D1DD0}">
      <dsp:nvSpPr>
        <dsp:cNvPr id="0" name=""/>
        <dsp:cNvSpPr/>
      </dsp:nvSpPr>
      <dsp:spPr>
        <a:xfrm rot="10800000">
          <a:off x="0" y="2608884"/>
          <a:ext cx="6201591" cy="790128"/>
        </a:xfrm>
        <a:prstGeom prst="rightArrow">
          <a:avLst>
            <a:gd name="adj1" fmla="val 75000"/>
            <a:gd name="adj2" fmla="val 5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5240" tIns="15240" rIns="15240" bIns="15240" numCol="1" spcCol="1270" anchor="t" anchorCtr="0">
          <a:noAutofit/>
        </a:bodyPr>
        <a:lstStyle/>
        <a:p>
          <a:pPr marL="228600" lvl="1" indent="-228600" algn="r" defTabSz="1066800" rtl="1">
            <a:lnSpc>
              <a:spcPct val="90000"/>
            </a:lnSpc>
            <a:spcBef>
              <a:spcPct val="0"/>
            </a:spcBef>
            <a:spcAft>
              <a:spcPct val="15000"/>
            </a:spcAft>
            <a:buNone/>
          </a:pPr>
          <a:r>
            <a:rPr lang="ar-SA" sz="2400" kern="1200" dirty="0"/>
            <a:t>كل ساعة تأخير تزيد من تصاعد الأزمة وانتشار الشائعات</a:t>
          </a:r>
          <a:endParaRPr lang="en-GB" sz="2400" kern="1200" dirty="0"/>
        </a:p>
      </dsp:txBody>
      <dsp:txXfrm rot="10800000">
        <a:off x="296298" y="2707650"/>
        <a:ext cx="5905293" cy="592596"/>
      </dsp:txXfrm>
    </dsp:sp>
    <dsp:sp modelId="{7CAFFBFD-9139-4242-84AF-8B23512C37D9}">
      <dsp:nvSpPr>
        <dsp:cNvPr id="0" name=""/>
        <dsp:cNvSpPr/>
      </dsp:nvSpPr>
      <dsp:spPr>
        <a:xfrm>
          <a:off x="6201591" y="2608884"/>
          <a:ext cx="4134394" cy="790128"/>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kern="1200" dirty="0"/>
            <a:t>٤- </a:t>
          </a:r>
          <a:r>
            <a:rPr lang="ar-SA" sz="2400" b="1" kern="1200" dirty="0"/>
            <a:t>إدارة الوقت والاستجابة السريعة</a:t>
          </a:r>
          <a:endParaRPr lang="en-GB" sz="2400" kern="1200" dirty="0"/>
        </a:p>
      </dsp:txBody>
      <dsp:txXfrm>
        <a:off x="6240162" y="2647455"/>
        <a:ext cx="4057252" cy="712986"/>
      </dsp:txXfrm>
    </dsp:sp>
    <dsp:sp modelId="{710237D7-E4CD-AB47-A079-3F4FADF88D95}">
      <dsp:nvSpPr>
        <dsp:cNvPr id="0" name=""/>
        <dsp:cNvSpPr/>
      </dsp:nvSpPr>
      <dsp:spPr>
        <a:xfrm rot="10800000">
          <a:off x="0" y="3478025"/>
          <a:ext cx="6201591" cy="790128"/>
        </a:xfrm>
        <a:prstGeom prst="rightArrow">
          <a:avLst>
            <a:gd name="adj1" fmla="val 75000"/>
            <a:gd name="adj2" fmla="val 5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5240" tIns="15240" rIns="15240" bIns="15240" numCol="1" spcCol="1270" anchor="t" anchorCtr="0">
          <a:noAutofit/>
        </a:bodyPr>
        <a:lstStyle/>
        <a:p>
          <a:pPr marL="228600" lvl="1" indent="-228600" algn="r" defTabSz="1066800" rtl="1">
            <a:lnSpc>
              <a:spcPct val="90000"/>
            </a:lnSpc>
            <a:spcBef>
              <a:spcPct val="0"/>
            </a:spcBef>
            <a:spcAft>
              <a:spcPct val="15000"/>
            </a:spcAft>
            <a:buNone/>
          </a:pPr>
          <a:r>
            <a:rPr lang="ar-SA" sz="2400" kern="1200" dirty="0"/>
            <a:t>لا يكفي الرد… بل يجب أن يكون صادقًا، مقنعًا، ومسؤولًا</a:t>
          </a:r>
          <a:endParaRPr lang="en-GB" sz="2400" kern="1200" dirty="0"/>
        </a:p>
      </dsp:txBody>
      <dsp:txXfrm rot="10800000">
        <a:off x="296298" y="3576791"/>
        <a:ext cx="5905293" cy="592596"/>
      </dsp:txXfrm>
    </dsp:sp>
    <dsp:sp modelId="{4F6A6E7C-78BB-4141-B304-03587E3FE2C7}">
      <dsp:nvSpPr>
        <dsp:cNvPr id="0" name=""/>
        <dsp:cNvSpPr/>
      </dsp:nvSpPr>
      <dsp:spPr>
        <a:xfrm>
          <a:off x="6201591" y="3478025"/>
          <a:ext cx="4134394" cy="790128"/>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kern="1200" dirty="0"/>
            <a:t>٥- </a:t>
          </a:r>
          <a:r>
            <a:rPr lang="ar-SA" sz="2400" b="1" kern="1200" dirty="0"/>
            <a:t>استعادة الثقة من خلال الشفافية والوضوح</a:t>
          </a:r>
          <a:endParaRPr lang="en-GB" sz="2400" kern="1200" dirty="0"/>
        </a:p>
      </dsp:txBody>
      <dsp:txXfrm>
        <a:off x="6240162" y="3516596"/>
        <a:ext cx="4057252" cy="71298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93F0B3-540C-494C-B063-DE80453C115C}">
      <dsp:nvSpPr>
        <dsp:cNvPr id="0" name=""/>
        <dsp:cNvSpPr/>
      </dsp:nvSpPr>
      <dsp:spPr>
        <a:xfrm>
          <a:off x="1488168" y="1621919"/>
          <a:ext cx="91440" cy="643937"/>
        </a:xfrm>
        <a:custGeom>
          <a:avLst/>
          <a:gdLst/>
          <a:ahLst/>
          <a:cxnLst/>
          <a:rect l="0" t="0" r="0" b="0"/>
          <a:pathLst>
            <a:path>
              <a:moveTo>
                <a:pt x="45720" y="0"/>
              </a:moveTo>
              <a:lnTo>
                <a:pt x="45720" y="64393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4E62541D-7761-8C44-8AFA-9F1B7A73136D}">
      <dsp:nvSpPr>
        <dsp:cNvPr id="0" name=""/>
        <dsp:cNvSpPr/>
      </dsp:nvSpPr>
      <dsp:spPr>
        <a:xfrm>
          <a:off x="5198472" y="1621919"/>
          <a:ext cx="91440" cy="643937"/>
        </a:xfrm>
        <a:custGeom>
          <a:avLst/>
          <a:gdLst/>
          <a:ahLst/>
          <a:cxnLst/>
          <a:rect l="0" t="0" r="0" b="0"/>
          <a:pathLst>
            <a:path>
              <a:moveTo>
                <a:pt x="45720" y="0"/>
              </a:moveTo>
              <a:lnTo>
                <a:pt x="45720" y="64393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8A24F5AE-54F4-5245-A873-B27EAB0481A0}">
      <dsp:nvSpPr>
        <dsp:cNvPr id="0" name=""/>
        <dsp:cNvSpPr/>
      </dsp:nvSpPr>
      <dsp:spPr>
        <a:xfrm>
          <a:off x="8908777" y="1621919"/>
          <a:ext cx="91440" cy="643937"/>
        </a:xfrm>
        <a:custGeom>
          <a:avLst/>
          <a:gdLst/>
          <a:ahLst/>
          <a:cxnLst/>
          <a:rect l="0" t="0" r="0" b="0"/>
          <a:pathLst>
            <a:path>
              <a:moveTo>
                <a:pt x="45720" y="0"/>
              </a:moveTo>
              <a:lnTo>
                <a:pt x="45720" y="64393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873B4564-842A-5746-BDEF-5CEC8AFCA91B}">
      <dsp:nvSpPr>
        <dsp:cNvPr id="0" name=""/>
        <dsp:cNvSpPr/>
      </dsp:nvSpPr>
      <dsp:spPr>
        <a:xfrm>
          <a:off x="8187906" y="88736"/>
          <a:ext cx="1533183" cy="1533183"/>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53E68E2E-2F1E-7A49-8ED6-CC4A50122E5F}">
      <dsp:nvSpPr>
        <dsp:cNvPr id="0" name=""/>
        <dsp:cNvSpPr/>
      </dsp:nvSpPr>
      <dsp:spPr>
        <a:xfrm>
          <a:off x="8187906" y="88736"/>
          <a:ext cx="1533183" cy="1533183"/>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750624E-36BA-5149-AB7B-1238FDA9BCE3}">
      <dsp:nvSpPr>
        <dsp:cNvPr id="0" name=""/>
        <dsp:cNvSpPr/>
      </dsp:nvSpPr>
      <dsp:spPr>
        <a:xfrm>
          <a:off x="7421314" y="364709"/>
          <a:ext cx="3066367" cy="981237"/>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١- قبل الأزمة – مرحلة الوقاية</a:t>
          </a:r>
          <a:endParaRPr lang="en-GB" sz="2000" b="1" kern="1200" dirty="0"/>
        </a:p>
      </dsp:txBody>
      <dsp:txXfrm>
        <a:off x="7421314" y="364709"/>
        <a:ext cx="3066367" cy="981237"/>
      </dsp:txXfrm>
    </dsp:sp>
    <dsp:sp modelId="{CDA6D1EE-3DC3-8946-AA6F-A6CF2B16B30A}">
      <dsp:nvSpPr>
        <dsp:cNvPr id="0" name=""/>
        <dsp:cNvSpPr/>
      </dsp:nvSpPr>
      <dsp:spPr>
        <a:xfrm>
          <a:off x="8187906" y="2265857"/>
          <a:ext cx="1533183" cy="1533183"/>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DEA5639-1C68-7745-B8EE-CA00DE7333C4}">
      <dsp:nvSpPr>
        <dsp:cNvPr id="0" name=""/>
        <dsp:cNvSpPr/>
      </dsp:nvSpPr>
      <dsp:spPr>
        <a:xfrm>
          <a:off x="8187906" y="2265857"/>
          <a:ext cx="1533183" cy="1533183"/>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69004306-663F-7548-9E94-B623680DC2E6}">
      <dsp:nvSpPr>
        <dsp:cNvPr id="0" name=""/>
        <dsp:cNvSpPr/>
      </dsp:nvSpPr>
      <dsp:spPr>
        <a:xfrm>
          <a:off x="7421314" y="2541830"/>
          <a:ext cx="3066367" cy="981237"/>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None/>
          </a:pPr>
          <a:r>
            <a:rPr lang="en-GB" sz="2000" kern="1200" dirty="0"/>
            <a:t>– </a:t>
          </a:r>
          <a:r>
            <a:rPr lang="ar-SA" sz="2000" kern="1200" dirty="0"/>
            <a:t>رصد المخاطر المحتملة</a:t>
          </a:r>
          <a:br>
            <a:rPr lang="en-GB" sz="2000" kern="1200" dirty="0"/>
          </a:br>
          <a:r>
            <a:rPr lang="en-GB" sz="2000" kern="1200" dirty="0"/>
            <a:t>– </a:t>
          </a:r>
          <a:r>
            <a:rPr lang="ar-SA" sz="2000" kern="1200" dirty="0"/>
            <a:t>إعداد خطة اتصال أزمة</a:t>
          </a:r>
          <a:br>
            <a:rPr lang="en-GB" sz="2000" kern="1200" dirty="0"/>
          </a:br>
          <a:r>
            <a:rPr lang="en-GB" sz="2000" kern="1200" dirty="0"/>
            <a:t>– </a:t>
          </a:r>
          <a:r>
            <a:rPr lang="ar-SA" sz="2000" kern="1200" dirty="0"/>
            <a:t>تدريب الفريق على السيناريوهات</a:t>
          </a:r>
          <a:endParaRPr lang="en-GB" sz="2000" kern="1200" dirty="0"/>
        </a:p>
      </dsp:txBody>
      <dsp:txXfrm>
        <a:off x="7421314" y="2541830"/>
        <a:ext cx="3066367" cy="981237"/>
      </dsp:txXfrm>
    </dsp:sp>
    <dsp:sp modelId="{FD6AE339-C0F4-7C4A-A11D-991E209B5C7E}">
      <dsp:nvSpPr>
        <dsp:cNvPr id="0" name=""/>
        <dsp:cNvSpPr/>
      </dsp:nvSpPr>
      <dsp:spPr>
        <a:xfrm>
          <a:off x="4477601" y="88736"/>
          <a:ext cx="1533183" cy="1533183"/>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F2E99E2-3F37-154A-BC6B-CA98B939FFDC}">
      <dsp:nvSpPr>
        <dsp:cNvPr id="0" name=""/>
        <dsp:cNvSpPr/>
      </dsp:nvSpPr>
      <dsp:spPr>
        <a:xfrm>
          <a:off x="4477601" y="88736"/>
          <a:ext cx="1533183" cy="1533183"/>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B372627-C53D-0741-9BF9-F16A8EF22056}">
      <dsp:nvSpPr>
        <dsp:cNvPr id="0" name=""/>
        <dsp:cNvSpPr/>
      </dsp:nvSpPr>
      <dsp:spPr>
        <a:xfrm>
          <a:off x="3711009" y="364709"/>
          <a:ext cx="3066367" cy="981237"/>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٢- أثناء الأزمة – مرحلة الاستجابة</a:t>
          </a:r>
          <a:endParaRPr lang="en-GB" sz="2000" kern="1200" dirty="0"/>
        </a:p>
      </dsp:txBody>
      <dsp:txXfrm>
        <a:off x="3711009" y="364709"/>
        <a:ext cx="3066367" cy="981237"/>
      </dsp:txXfrm>
    </dsp:sp>
    <dsp:sp modelId="{EDAABDF2-8F20-834A-9848-61D087341104}">
      <dsp:nvSpPr>
        <dsp:cNvPr id="0" name=""/>
        <dsp:cNvSpPr/>
      </dsp:nvSpPr>
      <dsp:spPr>
        <a:xfrm>
          <a:off x="4477601" y="2265857"/>
          <a:ext cx="1533183" cy="1533183"/>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953C855F-982C-7F42-8DF4-95298E7A311E}">
      <dsp:nvSpPr>
        <dsp:cNvPr id="0" name=""/>
        <dsp:cNvSpPr/>
      </dsp:nvSpPr>
      <dsp:spPr>
        <a:xfrm>
          <a:off x="4477601" y="2265857"/>
          <a:ext cx="1533183" cy="1533183"/>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62186A1-FCA3-764D-A86A-16E68128FE0C}">
      <dsp:nvSpPr>
        <dsp:cNvPr id="0" name=""/>
        <dsp:cNvSpPr/>
      </dsp:nvSpPr>
      <dsp:spPr>
        <a:xfrm>
          <a:off x="3711009" y="2541830"/>
          <a:ext cx="3066367" cy="981237"/>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None/>
          </a:pPr>
          <a:r>
            <a:rPr lang="en-GB" sz="2000" kern="1200" dirty="0"/>
            <a:t>– </a:t>
          </a:r>
          <a:r>
            <a:rPr lang="ar-SA" sz="2000" kern="1200" dirty="0"/>
            <a:t>إصدار الرسائل الرسمية</a:t>
          </a:r>
          <a:br>
            <a:rPr lang="en-GB" sz="2000" kern="1200" dirty="0"/>
          </a:br>
          <a:r>
            <a:rPr lang="en-GB" sz="2000" kern="1200" dirty="0"/>
            <a:t>– </a:t>
          </a:r>
          <a:r>
            <a:rPr lang="ar-SA" sz="2000" kern="1200" dirty="0"/>
            <a:t>إدارة الإعلام والتفاعل الرقمي</a:t>
          </a:r>
          <a:br>
            <a:rPr lang="en-GB" sz="2000" kern="1200" dirty="0"/>
          </a:br>
          <a:r>
            <a:rPr lang="en-GB" sz="2000" kern="1200" dirty="0"/>
            <a:t>– </a:t>
          </a:r>
          <a:r>
            <a:rPr lang="ar-SA" sz="2000" kern="1200" dirty="0"/>
            <a:t>ضبط الإشاعات ومتابعة تطورات الموقف</a:t>
          </a:r>
          <a:endParaRPr lang="en-GB" sz="2000" kern="1200" dirty="0"/>
        </a:p>
      </dsp:txBody>
      <dsp:txXfrm>
        <a:off x="3711009" y="2541830"/>
        <a:ext cx="3066367" cy="981237"/>
      </dsp:txXfrm>
    </dsp:sp>
    <dsp:sp modelId="{3D3941D4-973B-8E4F-8C8E-4673A9579BF1}">
      <dsp:nvSpPr>
        <dsp:cNvPr id="0" name=""/>
        <dsp:cNvSpPr/>
      </dsp:nvSpPr>
      <dsp:spPr>
        <a:xfrm>
          <a:off x="767296" y="88736"/>
          <a:ext cx="1533183" cy="1533183"/>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1193B7F-B159-D347-84B1-A2250C6B7016}">
      <dsp:nvSpPr>
        <dsp:cNvPr id="0" name=""/>
        <dsp:cNvSpPr/>
      </dsp:nvSpPr>
      <dsp:spPr>
        <a:xfrm>
          <a:off x="767296" y="88736"/>
          <a:ext cx="1533183" cy="1533183"/>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C36DA55-D9DF-4F48-B388-149A92B41465}">
      <dsp:nvSpPr>
        <dsp:cNvPr id="0" name=""/>
        <dsp:cNvSpPr/>
      </dsp:nvSpPr>
      <dsp:spPr>
        <a:xfrm>
          <a:off x="704" y="364709"/>
          <a:ext cx="3066367" cy="981237"/>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٣- بعد الأزمة – مرحلة التعافي</a:t>
          </a:r>
          <a:endParaRPr lang="en-GB" sz="2000" kern="1200" dirty="0"/>
        </a:p>
      </dsp:txBody>
      <dsp:txXfrm>
        <a:off x="704" y="364709"/>
        <a:ext cx="3066367" cy="981237"/>
      </dsp:txXfrm>
    </dsp:sp>
    <dsp:sp modelId="{C9D8E5A0-95EE-B845-8153-FA1B3AA4A95D}">
      <dsp:nvSpPr>
        <dsp:cNvPr id="0" name=""/>
        <dsp:cNvSpPr/>
      </dsp:nvSpPr>
      <dsp:spPr>
        <a:xfrm>
          <a:off x="767296" y="2265857"/>
          <a:ext cx="1533183" cy="1533183"/>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AA8F12A-A94E-8745-BD0A-BD5738D4F20D}">
      <dsp:nvSpPr>
        <dsp:cNvPr id="0" name=""/>
        <dsp:cNvSpPr/>
      </dsp:nvSpPr>
      <dsp:spPr>
        <a:xfrm>
          <a:off x="767296" y="2265857"/>
          <a:ext cx="1533183" cy="1533183"/>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CABC0F1-6150-3344-9EDB-A87CFEC6695F}">
      <dsp:nvSpPr>
        <dsp:cNvPr id="0" name=""/>
        <dsp:cNvSpPr/>
      </dsp:nvSpPr>
      <dsp:spPr>
        <a:xfrm>
          <a:off x="704" y="2541830"/>
          <a:ext cx="3066367" cy="981237"/>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None/>
          </a:pPr>
          <a:r>
            <a:rPr lang="en-GB" sz="2000" kern="1200" dirty="0"/>
            <a:t>– </a:t>
          </a:r>
          <a:r>
            <a:rPr lang="ar-SA" sz="2000" kern="1200" dirty="0"/>
            <a:t>تحليل الأداء الاتصالي</a:t>
          </a:r>
          <a:br>
            <a:rPr lang="en-GB" sz="2000" kern="1200" dirty="0"/>
          </a:br>
          <a:r>
            <a:rPr lang="en-GB" sz="2000" kern="1200" dirty="0"/>
            <a:t>– </a:t>
          </a:r>
          <a:r>
            <a:rPr lang="ar-SA" sz="2000" kern="1200" dirty="0"/>
            <a:t>استعادة الثقة والصورة الذهنية</a:t>
          </a:r>
          <a:br>
            <a:rPr lang="en-GB" sz="2000" kern="1200" dirty="0"/>
          </a:br>
          <a:r>
            <a:rPr lang="en-GB" sz="2000" kern="1200" dirty="0"/>
            <a:t>– </a:t>
          </a:r>
          <a:r>
            <a:rPr lang="ar-SA" sz="2000" kern="1200" dirty="0"/>
            <a:t>توثيق الدروس المستفادة</a:t>
          </a:r>
          <a:endParaRPr lang="en-GB" sz="2000" kern="1200" dirty="0"/>
        </a:p>
      </dsp:txBody>
      <dsp:txXfrm>
        <a:off x="704" y="2541830"/>
        <a:ext cx="3066367" cy="98123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4BD58D-9B98-6643-8868-2E9A82F13CA0}">
      <dsp:nvSpPr>
        <dsp:cNvPr id="0" name=""/>
        <dsp:cNvSpPr/>
      </dsp:nvSpPr>
      <dsp:spPr>
        <a:xfrm>
          <a:off x="0" y="1839584"/>
          <a:ext cx="10408837" cy="603792"/>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ar-SA" sz="2400" b="1" kern="1200" dirty="0"/>
            <a:t>٣- خطورة التناقض في التفسير</a:t>
          </a:r>
          <a:endParaRPr lang="en-GB" sz="2400" kern="1200" dirty="0"/>
        </a:p>
      </dsp:txBody>
      <dsp:txXfrm>
        <a:off x="0" y="1839584"/>
        <a:ext cx="10408837" cy="326048"/>
      </dsp:txXfrm>
    </dsp:sp>
    <dsp:sp modelId="{CE58623F-4E43-CB41-9F5F-E19DEEF1E68F}">
      <dsp:nvSpPr>
        <dsp:cNvPr id="0" name=""/>
        <dsp:cNvSpPr/>
      </dsp:nvSpPr>
      <dsp:spPr>
        <a:xfrm>
          <a:off x="0" y="2153556"/>
          <a:ext cx="10408837" cy="277744"/>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rtl="1">
            <a:lnSpc>
              <a:spcPct val="90000"/>
            </a:lnSpc>
            <a:spcBef>
              <a:spcPct val="0"/>
            </a:spcBef>
            <a:spcAft>
              <a:spcPct val="35000"/>
            </a:spcAft>
            <a:buSzPts val="1000"/>
            <a:buFont typeface="Courier New" panose="02070309020205020404" pitchFamily="49" charset="0"/>
            <a:buNone/>
          </a:pPr>
          <a:r>
            <a:rPr lang="ar-SA" sz="2400" kern="1200" dirty="0"/>
            <a:t>تضارب الرسائل يؤدي إلى فقدان الثقة</a:t>
          </a:r>
          <a:endParaRPr lang="en-GB" sz="2400" kern="1200" dirty="0"/>
        </a:p>
      </dsp:txBody>
      <dsp:txXfrm>
        <a:off x="0" y="2153556"/>
        <a:ext cx="10408837" cy="277744"/>
      </dsp:txXfrm>
    </dsp:sp>
    <dsp:sp modelId="{7D7F3BEF-812B-B34E-BA96-50713E3EEE02}">
      <dsp:nvSpPr>
        <dsp:cNvPr id="0" name=""/>
        <dsp:cNvSpPr/>
      </dsp:nvSpPr>
      <dsp:spPr>
        <a:xfrm rot="10800000">
          <a:off x="0" y="920008"/>
          <a:ext cx="10408837" cy="928633"/>
        </a:xfrm>
        <a:prstGeom prst="upArrowCallou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ar-SA" sz="2400" b="1" kern="1200" dirty="0"/>
            <a:t>٢- احتمالية التحريف أو الاجتزاء</a:t>
          </a:r>
          <a:endParaRPr lang="en-GB" sz="2400" kern="1200" dirty="0"/>
        </a:p>
      </dsp:txBody>
      <dsp:txXfrm rot="-10800000">
        <a:off x="0" y="920008"/>
        <a:ext cx="10408837" cy="325950"/>
      </dsp:txXfrm>
    </dsp:sp>
    <dsp:sp modelId="{8FD20E75-B356-364D-9A89-3D1919E929D2}">
      <dsp:nvSpPr>
        <dsp:cNvPr id="0" name=""/>
        <dsp:cNvSpPr/>
      </dsp:nvSpPr>
      <dsp:spPr>
        <a:xfrm>
          <a:off x="0" y="1245958"/>
          <a:ext cx="10408837" cy="277661"/>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rtl="1">
            <a:lnSpc>
              <a:spcPct val="90000"/>
            </a:lnSpc>
            <a:spcBef>
              <a:spcPct val="0"/>
            </a:spcBef>
            <a:spcAft>
              <a:spcPct val="35000"/>
            </a:spcAft>
            <a:buSzPts val="1000"/>
            <a:buFont typeface="Arial" panose="020B0604020202020204" pitchFamily="34" charset="0"/>
            <a:buNone/>
          </a:pPr>
          <a:r>
            <a:rPr lang="ar-SA" sz="2400" kern="1200" dirty="0"/>
            <a:t>يجب أن تكون الرسائل واضحة ومتشابهة رغم اختلاف الوسائط</a:t>
          </a:r>
          <a:endParaRPr lang="en-GB" sz="2400" kern="1200" dirty="0"/>
        </a:p>
      </dsp:txBody>
      <dsp:txXfrm>
        <a:off x="0" y="1245958"/>
        <a:ext cx="10408837" cy="277661"/>
      </dsp:txXfrm>
    </dsp:sp>
    <dsp:sp modelId="{833EC799-8D0C-0246-B395-EB629C8B6E03}">
      <dsp:nvSpPr>
        <dsp:cNvPr id="0" name=""/>
        <dsp:cNvSpPr/>
      </dsp:nvSpPr>
      <dsp:spPr>
        <a:xfrm rot="10800000">
          <a:off x="0" y="431"/>
          <a:ext cx="10408837" cy="928633"/>
        </a:xfrm>
        <a:prstGeom prst="upArrowCallou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ar-SA" sz="2400" b="1" kern="1200" dirty="0"/>
            <a:t>١- القنوات المختلفة = جمهور مختلف</a:t>
          </a:r>
          <a:endParaRPr lang="en-GB" sz="2400" kern="1200" dirty="0"/>
        </a:p>
      </dsp:txBody>
      <dsp:txXfrm rot="-10800000">
        <a:off x="0" y="431"/>
        <a:ext cx="10408837" cy="325950"/>
      </dsp:txXfrm>
    </dsp:sp>
    <dsp:sp modelId="{8ECF66BE-9F3B-634A-AC32-6653A9835EF7}">
      <dsp:nvSpPr>
        <dsp:cNvPr id="0" name=""/>
        <dsp:cNvSpPr/>
      </dsp:nvSpPr>
      <dsp:spPr>
        <a:xfrm>
          <a:off x="0" y="326382"/>
          <a:ext cx="10408837" cy="277661"/>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rtl="1">
            <a:lnSpc>
              <a:spcPct val="90000"/>
            </a:lnSpc>
            <a:spcBef>
              <a:spcPct val="0"/>
            </a:spcBef>
            <a:spcAft>
              <a:spcPct val="35000"/>
            </a:spcAft>
            <a:buNone/>
          </a:pPr>
          <a:r>
            <a:rPr lang="ar-SA" sz="2400" kern="1200" dirty="0"/>
            <a:t>البيان الصحفي ≠ منشور على فيسبوك ≠ مقابلة إعلامية</a:t>
          </a:r>
          <a:endParaRPr lang="en-GB" sz="2400" kern="1200" dirty="0"/>
        </a:p>
      </dsp:txBody>
      <dsp:txXfrm>
        <a:off x="0" y="326382"/>
        <a:ext cx="10408837" cy="27766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DB8185-8DE1-0343-A51E-E5F37CECF3B8}">
      <dsp:nvSpPr>
        <dsp:cNvPr id="0" name=""/>
        <dsp:cNvSpPr/>
      </dsp:nvSpPr>
      <dsp:spPr>
        <a:xfrm>
          <a:off x="7289428" y="12123"/>
          <a:ext cx="3195680" cy="178767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rtl="1">
            <a:lnSpc>
              <a:spcPct val="90000"/>
            </a:lnSpc>
            <a:spcBef>
              <a:spcPct val="0"/>
            </a:spcBef>
            <a:spcAft>
              <a:spcPct val="35000"/>
            </a:spcAft>
            <a:buNone/>
          </a:pPr>
          <a:r>
            <a:rPr lang="ar-SA" sz="3200" b="1" kern="1200" dirty="0"/>
            <a:t>هل الرسالة القوية وحدها تكفي؟</a:t>
          </a:r>
          <a:endParaRPr lang="en-GB" sz="3200" b="1" kern="1200" dirty="0"/>
        </a:p>
      </dsp:txBody>
      <dsp:txXfrm>
        <a:off x="7289428" y="12123"/>
        <a:ext cx="3195680" cy="1787676"/>
      </dsp:txXfrm>
    </dsp:sp>
    <dsp:sp modelId="{045651F5-5816-1948-A4FF-40DCA81680F2}">
      <dsp:nvSpPr>
        <dsp:cNvPr id="0" name=""/>
        <dsp:cNvSpPr/>
      </dsp:nvSpPr>
      <dsp:spPr>
        <a:xfrm>
          <a:off x="7289428" y="1545098"/>
          <a:ext cx="3195680" cy="206424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r" defTabSz="889000" rtl="1">
            <a:lnSpc>
              <a:spcPct val="90000"/>
            </a:lnSpc>
            <a:spcBef>
              <a:spcPct val="0"/>
            </a:spcBef>
            <a:spcAft>
              <a:spcPct val="15000"/>
            </a:spcAft>
            <a:buNone/>
          </a:pPr>
          <a:r>
            <a:rPr lang="en-GB" sz="2000" kern="1200" dirty="0"/>
            <a:t>❌ </a:t>
          </a:r>
          <a:r>
            <a:rPr lang="ar-SA" sz="2000" kern="1200" dirty="0"/>
            <a:t>لا… بدون توقيت مناسب، قد تفقد قوتها</a:t>
          </a:r>
          <a:br>
            <a:rPr lang="en-GB" sz="2000" kern="1200" dirty="0"/>
          </a:br>
          <a:r>
            <a:rPr lang="en-GB" sz="2000" kern="1200" dirty="0"/>
            <a:t>❌ </a:t>
          </a:r>
          <a:r>
            <a:rPr lang="ar-SA" sz="2000" kern="1200" dirty="0"/>
            <a:t>وبدون لغة محسوبة، قد تُفهم عكس المقصود</a:t>
          </a:r>
          <a:endParaRPr lang="en-GB" sz="2000" kern="1200" dirty="0"/>
        </a:p>
      </dsp:txBody>
      <dsp:txXfrm>
        <a:off x="7289428" y="1545098"/>
        <a:ext cx="3195680" cy="2064240"/>
      </dsp:txXfrm>
    </dsp:sp>
    <dsp:sp modelId="{EC177CF8-B5F5-414F-A53E-2F438E96288D}">
      <dsp:nvSpPr>
        <dsp:cNvPr id="0" name=""/>
        <dsp:cNvSpPr/>
      </dsp:nvSpPr>
      <dsp:spPr>
        <a:xfrm>
          <a:off x="3646352" y="12123"/>
          <a:ext cx="3195680" cy="178767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rtl="1">
            <a:lnSpc>
              <a:spcPct val="90000"/>
            </a:lnSpc>
            <a:spcBef>
              <a:spcPct val="0"/>
            </a:spcBef>
            <a:spcAft>
              <a:spcPct val="35000"/>
            </a:spcAft>
            <a:buNone/>
          </a:pPr>
          <a:r>
            <a:rPr lang="ar-SA" sz="3200" b="1" kern="1200" dirty="0"/>
            <a:t>عناصر التوقيت الفعّال</a:t>
          </a:r>
          <a:endParaRPr lang="en-GB" sz="3200" b="1" kern="1200" dirty="0"/>
        </a:p>
      </dsp:txBody>
      <dsp:txXfrm>
        <a:off x="3646352" y="12123"/>
        <a:ext cx="3195680" cy="1787676"/>
      </dsp:txXfrm>
    </dsp:sp>
    <dsp:sp modelId="{C4E50838-661D-0A4F-9230-A17B5BBA0433}">
      <dsp:nvSpPr>
        <dsp:cNvPr id="0" name=""/>
        <dsp:cNvSpPr/>
      </dsp:nvSpPr>
      <dsp:spPr>
        <a:xfrm>
          <a:off x="3646352" y="1545098"/>
          <a:ext cx="3195680" cy="206424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r" defTabSz="889000" rtl="1">
            <a:lnSpc>
              <a:spcPct val="90000"/>
            </a:lnSpc>
            <a:spcBef>
              <a:spcPct val="0"/>
            </a:spcBef>
            <a:spcAft>
              <a:spcPct val="15000"/>
            </a:spcAft>
            <a:buNone/>
          </a:pPr>
          <a:r>
            <a:rPr lang="en-GB" sz="2000" kern="1200" dirty="0"/>
            <a:t>– </a:t>
          </a:r>
          <a:r>
            <a:rPr lang="ar-SA" sz="2000" kern="1200" dirty="0"/>
            <a:t>الاستجابة خلال الساعات الأولى من تصاعد الأزمة</a:t>
          </a:r>
          <a:br>
            <a:rPr lang="en-GB" sz="2000" kern="1200" dirty="0"/>
          </a:br>
          <a:r>
            <a:rPr lang="en-GB" sz="2000" kern="1200" dirty="0"/>
            <a:t>– </a:t>
          </a:r>
          <a:r>
            <a:rPr lang="ar-SA" sz="2000" kern="1200" dirty="0"/>
            <a:t>التفاعل عند ذروة الاهتمام الإعلامي</a:t>
          </a:r>
          <a:br>
            <a:rPr lang="en-GB" sz="2000" kern="1200" dirty="0"/>
          </a:br>
          <a:r>
            <a:rPr lang="en-GB" sz="2000" kern="1200" dirty="0"/>
            <a:t>– </a:t>
          </a:r>
          <a:r>
            <a:rPr lang="ar-SA" sz="2000" kern="1200" dirty="0"/>
            <a:t>تجنّب إطلاق التصريحات وقت الانفعال أو النفي الارتجالي</a:t>
          </a:r>
          <a:endParaRPr lang="en-GB" sz="2000" kern="1200" dirty="0"/>
        </a:p>
      </dsp:txBody>
      <dsp:txXfrm>
        <a:off x="3646352" y="1545098"/>
        <a:ext cx="3195680" cy="2064240"/>
      </dsp:txXfrm>
    </dsp:sp>
    <dsp:sp modelId="{B8684A02-3572-0945-B847-82A166B416B9}">
      <dsp:nvSpPr>
        <dsp:cNvPr id="0" name=""/>
        <dsp:cNvSpPr/>
      </dsp:nvSpPr>
      <dsp:spPr>
        <a:xfrm>
          <a:off x="3277" y="12123"/>
          <a:ext cx="3195680" cy="178767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rtl="1">
            <a:lnSpc>
              <a:spcPct val="90000"/>
            </a:lnSpc>
            <a:spcBef>
              <a:spcPct val="0"/>
            </a:spcBef>
            <a:spcAft>
              <a:spcPct val="35000"/>
            </a:spcAft>
            <a:buNone/>
          </a:pPr>
          <a:r>
            <a:rPr lang="ar-SA" sz="3200" b="1" kern="1200" dirty="0"/>
            <a:t>عناصر اللغة الذكية</a:t>
          </a:r>
          <a:endParaRPr lang="en-GB" sz="3200" b="1" kern="1200" dirty="0"/>
        </a:p>
      </dsp:txBody>
      <dsp:txXfrm>
        <a:off x="3277" y="12123"/>
        <a:ext cx="3195680" cy="1787676"/>
      </dsp:txXfrm>
    </dsp:sp>
    <dsp:sp modelId="{FA2079E0-83A9-DA44-BA47-022EAE095881}">
      <dsp:nvSpPr>
        <dsp:cNvPr id="0" name=""/>
        <dsp:cNvSpPr/>
      </dsp:nvSpPr>
      <dsp:spPr>
        <a:xfrm>
          <a:off x="3277" y="1545098"/>
          <a:ext cx="3195680" cy="206424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r" defTabSz="889000" rtl="1">
            <a:lnSpc>
              <a:spcPct val="90000"/>
            </a:lnSpc>
            <a:spcBef>
              <a:spcPct val="0"/>
            </a:spcBef>
            <a:spcAft>
              <a:spcPct val="15000"/>
            </a:spcAft>
            <a:buNone/>
          </a:pPr>
          <a:r>
            <a:rPr lang="en-GB" sz="2000" kern="1200" dirty="0"/>
            <a:t>– </a:t>
          </a:r>
          <a:r>
            <a:rPr lang="ar-SA" sz="2000" kern="1200" dirty="0"/>
            <a:t>لغة مسؤولة غير دفاعية</a:t>
          </a:r>
          <a:br>
            <a:rPr lang="en-GB" sz="2000" kern="1200" dirty="0"/>
          </a:br>
          <a:r>
            <a:rPr lang="en-GB" sz="2000" kern="1200" dirty="0"/>
            <a:t>– </a:t>
          </a:r>
          <a:r>
            <a:rPr lang="ar-SA" sz="2000" kern="1200" dirty="0"/>
            <a:t>صياغة مباشرة بلا تعقيد أو غموض</a:t>
          </a:r>
          <a:br>
            <a:rPr lang="en-GB" sz="2000" kern="1200" dirty="0"/>
          </a:br>
          <a:r>
            <a:rPr lang="en-GB" sz="2000" kern="1200" dirty="0"/>
            <a:t>– </a:t>
          </a:r>
          <a:r>
            <a:rPr lang="ar-SA" sz="2000" kern="1200" dirty="0"/>
            <a:t>نبرة إنسانية تظهر التعاطف قبل التبرير</a:t>
          </a:r>
          <a:endParaRPr lang="en-GB" sz="2000" kern="1200" dirty="0"/>
        </a:p>
      </dsp:txBody>
      <dsp:txXfrm>
        <a:off x="3277" y="1545098"/>
        <a:ext cx="3195680" cy="206424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6B1626-1DC5-9049-B7B9-94EA005914E8}">
      <dsp:nvSpPr>
        <dsp:cNvPr id="0" name=""/>
        <dsp:cNvSpPr/>
      </dsp:nvSpPr>
      <dsp:spPr>
        <a:xfrm rot="5400000">
          <a:off x="6907683" y="827243"/>
          <a:ext cx="4052156" cy="2397669"/>
        </a:xfrm>
        <a:prstGeom prst="flowChartManualOperati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7000" bIns="0" numCol="1" spcCol="1270" anchor="t"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١- </a:t>
          </a:r>
          <a:r>
            <a:rPr lang="ar-SA" sz="2000" b="1" kern="1200" dirty="0" err="1"/>
            <a:t>لطمأنة</a:t>
          </a:r>
          <a:r>
            <a:rPr lang="ar-SA" sz="2000" b="1" kern="1200" dirty="0"/>
            <a:t> الموظفين</a:t>
          </a:r>
          <a:endParaRPr lang="en-GB" sz="2000" kern="1200" dirty="0"/>
        </a:p>
        <a:p>
          <a:pPr marL="228600" lvl="1" indent="-228600" algn="r" defTabSz="889000" rtl="1">
            <a:lnSpc>
              <a:spcPct val="90000"/>
            </a:lnSpc>
            <a:spcBef>
              <a:spcPct val="0"/>
            </a:spcBef>
            <a:spcAft>
              <a:spcPct val="15000"/>
            </a:spcAft>
            <a:buNone/>
          </a:pPr>
          <a:r>
            <a:rPr lang="ar-SA" sz="2000" kern="1200" dirty="0"/>
            <a:t>فهم أول من يتأثر نفسيًا وقد يواجهون العملاء أو الإعلام</a:t>
          </a:r>
          <a:endParaRPr lang="en-GB" sz="2000" kern="1200" dirty="0"/>
        </a:p>
      </dsp:txBody>
      <dsp:txXfrm rot="-5400000">
        <a:off x="7734926" y="810431"/>
        <a:ext cx="2397669" cy="2431294"/>
      </dsp:txXfrm>
    </dsp:sp>
    <dsp:sp modelId="{B63D3038-9E7F-8243-A3AC-A0E317F4BCAA}">
      <dsp:nvSpPr>
        <dsp:cNvPr id="0" name=""/>
        <dsp:cNvSpPr/>
      </dsp:nvSpPr>
      <dsp:spPr>
        <a:xfrm rot="5400000">
          <a:off x="4330189" y="827243"/>
          <a:ext cx="4052156" cy="2397669"/>
        </a:xfrm>
        <a:prstGeom prst="flowChartManualOperati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7000" bIns="0" numCol="1" spcCol="1270" anchor="t"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٢- لمنع التسريبات أو التضارب</a:t>
          </a:r>
          <a:endParaRPr lang="en-GB" sz="2000" kern="1200" dirty="0"/>
        </a:p>
        <a:p>
          <a:pPr marL="228600" lvl="1" indent="-228600" algn="r" defTabSz="889000" rtl="1">
            <a:lnSpc>
              <a:spcPct val="90000"/>
            </a:lnSpc>
            <a:spcBef>
              <a:spcPct val="0"/>
            </a:spcBef>
            <a:spcAft>
              <a:spcPct val="15000"/>
            </a:spcAft>
            <a:buSzPts val="1000"/>
            <a:buFont typeface="Arial" panose="020B0604020202020204" pitchFamily="34" charset="0"/>
            <a:buNone/>
          </a:pPr>
          <a:r>
            <a:rPr lang="ar-SA" sz="2000" kern="1200" dirty="0"/>
            <a:t>بدون توجيه واضح، قد يُصدر الموظفون رسائل عشوائية</a:t>
          </a:r>
          <a:endParaRPr lang="en-GB" sz="2000" kern="1200" dirty="0"/>
        </a:p>
      </dsp:txBody>
      <dsp:txXfrm rot="-5400000">
        <a:off x="5157432" y="810431"/>
        <a:ext cx="2397669" cy="2431294"/>
      </dsp:txXfrm>
    </dsp:sp>
    <dsp:sp modelId="{427324B5-1CBA-B543-89B0-54DF7869E13B}">
      <dsp:nvSpPr>
        <dsp:cNvPr id="0" name=""/>
        <dsp:cNvSpPr/>
      </dsp:nvSpPr>
      <dsp:spPr>
        <a:xfrm rot="5400000">
          <a:off x="1752694" y="827243"/>
          <a:ext cx="4052156" cy="2397669"/>
        </a:xfrm>
        <a:prstGeom prst="flowChartManualOperati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7000" bIns="0" numCol="1" spcCol="1270" anchor="t"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٣- لتوحيد الموقف واللغة داخليًا</a:t>
          </a:r>
          <a:endParaRPr lang="en-GB" sz="2000" kern="1200" dirty="0"/>
        </a:p>
        <a:p>
          <a:pPr marL="228600" lvl="1" indent="-228600" algn="r" defTabSz="889000" rtl="1">
            <a:lnSpc>
              <a:spcPct val="90000"/>
            </a:lnSpc>
            <a:spcBef>
              <a:spcPct val="0"/>
            </a:spcBef>
            <a:spcAft>
              <a:spcPct val="15000"/>
            </a:spcAft>
            <a:buSzPts val="1000"/>
            <a:buFont typeface="Courier New" panose="02070309020205020404" pitchFamily="49" charset="0"/>
            <a:buNone/>
          </a:pPr>
          <a:r>
            <a:rPr lang="ar-SA" sz="2000" kern="1200" dirty="0"/>
            <a:t>يجب أن يفهم الجميع ماذا حدث، وما الذي يُقال رسميًا</a:t>
          </a:r>
          <a:endParaRPr lang="en-GB" sz="2000" kern="1200" dirty="0"/>
        </a:p>
      </dsp:txBody>
      <dsp:txXfrm rot="-5400000">
        <a:off x="2579937" y="810431"/>
        <a:ext cx="2397669" cy="2431294"/>
      </dsp:txXfrm>
    </dsp:sp>
    <dsp:sp modelId="{25E5B8E3-94FA-8042-A117-62638D35FE2D}">
      <dsp:nvSpPr>
        <dsp:cNvPr id="0" name=""/>
        <dsp:cNvSpPr/>
      </dsp:nvSpPr>
      <dsp:spPr>
        <a:xfrm rot="5400000">
          <a:off x="-824799" y="827243"/>
          <a:ext cx="4052156" cy="2397669"/>
        </a:xfrm>
        <a:prstGeom prst="flowChartManualOperati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7000" bIns="0" numCol="1" spcCol="1270" anchor="t"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٤- لرفع المعنويات</a:t>
          </a:r>
          <a:endParaRPr lang="en-GB" sz="2000" kern="1200" dirty="0"/>
        </a:p>
        <a:p>
          <a:pPr marL="228600" lvl="1" indent="-228600" algn="r" defTabSz="889000" rtl="1">
            <a:lnSpc>
              <a:spcPct val="90000"/>
            </a:lnSpc>
            <a:spcBef>
              <a:spcPct val="0"/>
            </a:spcBef>
            <a:spcAft>
              <a:spcPct val="15000"/>
            </a:spcAft>
            <a:buSzPts val="1000"/>
            <a:buFont typeface="Courier New" panose="02070309020205020404" pitchFamily="49" charset="0"/>
            <a:buNone/>
          </a:pPr>
          <a:r>
            <a:rPr lang="ar-SA" sz="2000" kern="1200" dirty="0"/>
            <a:t>إبقاء الفريق متماسكًا ومتفائلًا رغم الضغط الخارجي</a:t>
          </a:r>
          <a:endParaRPr lang="en-GB" sz="2000" kern="1200" dirty="0"/>
        </a:p>
      </dsp:txBody>
      <dsp:txXfrm rot="-5400000">
        <a:off x="2444" y="810431"/>
        <a:ext cx="2397669" cy="243129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174F6B-7FC6-DA41-947B-277DBE715C1C}">
      <dsp:nvSpPr>
        <dsp:cNvPr id="0" name=""/>
        <dsp:cNvSpPr/>
      </dsp:nvSpPr>
      <dsp:spPr>
        <a:xfrm>
          <a:off x="7105990" y="35309"/>
          <a:ext cx="3229995" cy="193799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١- النية لا تحمي من الأزمة</a:t>
          </a:r>
          <a:endParaRPr lang="en-GB" sz="2400" b="1" kern="1200" dirty="0"/>
        </a:p>
        <a:p>
          <a:pPr marL="228600" lvl="1" indent="-228600" algn="r" defTabSz="1066800" rtl="1">
            <a:lnSpc>
              <a:spcPct val="90000"/>
            </a:lnSpc>
            <a:spcBef>
              <a:spcPct val="0"/>
            </a:spcBef>
            <a:spcAft>
              <a:spcPct val="15000"/>
            </a:spcAft>
            <a:buNone/>
          </a:pPr>
          <a:r>
            <a:rPr lang="ar-SA" sz="2400" kern="1200" dirty="0"/>
            <a:t>الإعلان قد يكون إيجابيًا، لكن السياق هو من يحدّد رد الفعل</a:t>
          </a:r>
          <a:endParaRPr lang="en-GB" sz="2400" kern="1200" dirty="0"/>
        </a:p>
      </dsp:txBody>
      <dsp:txXfrm>
        <a:off x="7105990" y="35309"/>
        <a:ext cx="3229995" cy="1937997"/>
      </dsp:txXfrm>
    </dsp:sp>
    <dsp:sp modelId="{13D75C33-BE60-824B-8A05-AD643078CE0E}">
      <dsp:nvSpPr>
        <dsp:cNvPr id="0" name=""/>
        <dsp:cNvSpPr/>
      </dsp:nvSpPr>
      <dsp:spPr>
        <a:xfrm>
          <a:off x="3552995" y="35309"/>
          <a:ext cx="3229995" cy="193799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٢- الاستجابة المبكرة تُقلل من الخسائر</a:t>
          </a:r>
          <a:endParaRPr lang="en-GB" sz="2400" kern="1200" dirty="0"/>
        </a:p>
        <a:p>
          <a:pPr marL="228600" lvl="1" indent="-228600" algn="r" defTabSz="1066800">
            <a:lnSpc>
              <a:spcPct val="90000"/>
            </a:lnSpc>
            <a:spcBef>
              <a:spcPct val="0"/>
            </a:spcBef>
            <a:spcAft>
              <a:spcPct val="15000"/>
            </a:spcAft>
            <a:buNone/>
          </a:pPr>
          <a:r>
            <a:rPr lang="ar-SA" sz="2400" kern="1200" dirty="0"/>
            <a:t>الاعتراف والتفاعل السريع أهم من الإنكار أو التأجيل</a:t>
          </a:r>
          <a:endParaRPr lang="en-GB" sz="2400" kern="1200" dirty="0"/>
        </a:p>
      </dsp:txBody>
      <dsp:txXfrm>
        <a:off x="3552995" y="35309"/>
        <a:ext cx="3229995" cy="1937997"/>
      </dsp:txXfrm>
    </dsp:sp>
    <dsp:sp modelId="{D13297D6-26A5-4C42-8B11-B6DC6C12910D}">
      <dsp:nvSpPr>
        <dsp:cNvPr id="0" name=""/>
        <dsp:cNvSpPr/>
      </dsp:nvSpPr>
      <dsp:spPr>
        <a:xfrm>
          <a:off x="0" y="35309"/>
          <a:ext cx="3229995" cy="193799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٣- تعدد ردود الفعل لا يعني فشل الرسالة</a:t>
          </a:r>
          <a:endParaRPr lang="en-GB" sz="2400" kern="1200" dirty="0"/>
        </a:p>
        <a:p>
          <a:pPr marL="228600" lvl="1" indent="-228600" algn="r" defTabSz="1066800" rtl="1">
            <a:lnSpc>
              <a:spcPct val="90000"/>
            </a:lnSpc>
            <a:spcBef>
              <a:spcPct val="0"/>
            </a:spcBef>
            <a:spcAft>
              <a:spcPct val="15000"/>
            </a:spcAft>
            <a:buNone/>
          </a:pPr>
          <a:r>
            <a:rPr lang="ar-SA" sz="2400" kern="1200" dirty="0"/>
            <a:t>بعض الرسائل تُقسّم الجمهور لكنها تخلق هوية أقوى</a:t>
          </a:r>
          <a:endParaRPr lang="en-GB" sz="2400" kern="1200" dirty="0"/>
        </a:p>
      </dsp:txBody>
      <dsp:txXfrm>
        <a:off x="0" y="35309"/>
        <a:ext cx="3229995" cy="1937997"/>
      </dsp:txXfrm>
    </dsp:sp>
    <dsp:sp modelId="{934C7D22-6A71-4445-AFA9-9B2B736F4B8D}">
      <dsp:nvSpPr>
        <dsp:cNvPr id="0" name=""/>
        <dsp:cNvSpPr/>
      </dsp:nvSpPr>
      <dsp:spPr>
        <a:xfrm>
          <a:off x="5329492" y="2296306"/>
          <a:ext cx="3229995" cy="193799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kern="1200" dirty="0"/>
            <a:t>٤- </a:t>
          </a:r>
          <a:r>
            <a:rPr lang="ar-SA" sz="2400" b="1" kern="1200" dirty="0"/>
            <a:t>الصمت أحيانًا يُفسَّر كعجز أو لا مبالاة</a:t>
          </a:r>
          <a:endParaRPr lang="en-GB" sz="2400" kern="1200" dirty="0"/>
        </a:p>
        <a:p>
          <a:pPr marL="228600" lvl="1" indent="-228600" algn="r" defTabSz="1066800" rtl="1">
            <a:lnSpc>
              <a:spcPct val="90000"/>
            </a:lnSpc>
            <a:spcBef>
              <a:spcPct val="0"/>
            </a:spcBef>
            <a:spcAft>
              <a:spcPct val="15000"/>
            </a:spcAft>
            <a:buNone/>
          </a:pPr>
          <a:r>
            <a:rPr lang="ar-SA" sz="2400" kern="1200" dirty="0"/>
            <a:t>يحتاج إلى مبررات واضحة أو تعويض ذكي في قنوات أخرى</a:t>
          </a:r>
          <a:endParaRPr lang="en-GB" sz="2400" kern="1200" dirty="0"/>
        </a:p>
      </dsp:txBody>
      <dsp:txXfrm>
        <a:off x="5329492" y="2296306"/>
        <a:ext cx="3229995" cy="1937997"/>
      </dsp:txXfrm>
    </dsp:sp>
    <dsp:sp modelId="{D6CA41D6-D8F6-2742-9B37-8B2518214906}">
      <dsp:nvSpPr>
        <dsp:cNvPr id="0" name=""/>
        <dsp:cNvSpPr/>
      </dsp:nvSpPr>
      <dsp:spPr>
        <a:xfrm>
          <a:off x="1776497" y="2296306"/>
          <a:ext cx="3229995" cy="193799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kern="1200" dirty="0"/>
            <a:t>٥- </a:t>
          </a:r>
          <a:r>
            <a:rPr lang="ar-SA" sz="2400" b="1" kern="1200" dirty="0"/>
            <a:t>العولمة تتطلب حساسية محلية</a:t>
          </a:r>
          <a:endParaRPr lang="en-GB" sz="2400" kern="1200" dirty="0"/>
        </a:p>
        <a:p>
          <a:pPr marL="228600" lvl="1" indent="-228600" algn="r" defTabSz="1066800" rtl="1">
            <a:lnSpc>
              <a:spcPct val="90000"/>
            </a:lnSpc>
            <a:spcBef>
              <a:spcPct val="0"/>
            </a:spcBef>
            <a:spcAft>
              <a:spcPct val="15000"/>
            </a:spcAft>
            <a:buNone/>
          </a:pPr>
          <a:r>
            <a:rPr lang="ar-SA" sz="2400" kern="1200" dirty="0"/>
            <a:t>ليس كل إعلان عالمي يصلح لكل ثقافة أو توقيت</a:t>
          </a:r>
          <a:endParaRPr lang="en-GB" sz="2400" kern="1200" dirty="0"/>
        </a:p>
      </dsp:txBody>
      <dsp:txXfrm>
        <a:off x="1776497" y="2296306"/>
        <a:ext cx="3229995" cy="193799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B9D4A2-8B80-054E-B88F-AB1759953467}">
      <dsp:nvSpPr>
        <dsp:cNvPr id="0" name=""/>
        <dsp:cNvSpPr/>
      </dsp:nvSpPr>
      <dsp:spPr>
        <a:xfrm>
          <a:off x="4910669" y="3332319"/>
          <a:ext cx="667047" cy="91440"/>
        </a:xfrm>
        <a:custGeom>
          <a:avLst/>
          <a:gdLst/>
          <a:ahLst/>
          <a:cxnLst/>
          <a:rect l="0" t="0" r="0" b="0"/>
          <a:pathLst>
            <a:path>
              <a:moveTo>
                <a:pt x="667047" y="45720"/>
              </a:moveTo>
              <a:lnTo>
                <a:pt x="0" y="4572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93146F4-AD42-6E44-BC71-B51BAF489EE5}">
      <dsp:nvSpPr>
        <dsp:cNvPr id="0" name=""/>
        <dsp:cNvSpPr/>
      </dsp:nvSpPr>
      <dsp:spPr>
        <a:xfrm>
          <a:off x="4910669" y="1898168"/>
          <a:ext cx="667047" cy="91440"/>
        </a:xfrm>
        <a:custGeom>
          <a:avLst/>
          <a:gdLst/>
          <a:ahLst/>
          <a:cxnLst/>
          <a:rect l="0" t="0" r="0" b="0"/>
          <a:pathLst>
            <a:path>
              <a:moveTo>
                <a:pt x="667047" y="45720"/>
              </a:moveTo>
              <a:lnTo>
                <a:pt x="0" y="4572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69F38B6-07A8-FC40-9E85-935AE5680CD8}">
      <dsp:nvSpPr>
        <dsp:cNvPr id="0" name=""/>
        <dsp:cNvSpPr/>
      </dsp:nvSpPr>
      <dsp:spPr>
        <a:xfrm>
          <a:off x="4910669" y="464017"/>
          <a:ext cx="667047" cy="91440"/>
        </a:xfrm>
        <a:custGeom>
          <a:avLst/>
          <a:gdLst/>
          <a:ahLst/>
          <a:cxnLst/>
          <a:rect l="0" t="0" r="0" b="0"/>
          <a:pathLst>
            <a:path>
              <a:moveTo>
                <a:pt x="667047" y="45720"/>
              </a:moveTo>
              <a:lnTo>
                <a:pt x="0" y="4572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9B35AA4-83B8-CC4D-B988-1C3FD62D26C3}">
      <dsp:nvSpPr>
        <dsp:cNvPr id="0" name=""/>
        <dsp:cNvSpPr/>
      </dsp:nvSpPr>
      <dsp:spPr>
        <a:xfrm>
          <a:off x="5577716" y="1114"/>
          <a:ext cx="3335235" cy="101724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١- قبل الأزمة –الوقاية</a:t>
          </a:r>
          <a:endParaRPr lang="en-GB" sz="2000" b="1" kern="1200" dirty="0"/>
        </a:p>
      </dsp:txBody>
      <dsp:txXfrm>
        <a:off x="5577716" y="1114"/>
        <a:ext cx="3335235" cy="1017246"/>
      </dsp:txXfrm>
    </dsp:sp>
    <dsp:sp modelId="{12D64088-2E06-5143-8DB4-C7EAC7474D0A}">
      <dsp:nvSpPr>
        <dsp:cNvPr id="0" name=""/>
        <dsp:cNvSpPr/>
      </dsp:nvSpPr>
      <dsp:spPr>
        <a:xfrm>
          <a:off x="1575434" y="1114"/>
          <a:ext cx="3335235" cy="101724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None/>
          </a:pPr>
          <a:r>
            <a:rPr lang="en-GB" sz="2000" kern="1200" dirty="0"/>
            <a:t>– </a:t>
          </a:r>
          <a:r>
            <a:rPr lang="ar-SA" sz="2000" kern="1200" dirty="0"/>
            <a:t>رصد المؤشرات</a:t>
          </a:r>
          <a:br>
            <a:rPr lang="en-GB" sz="2000" kern="1200" dirty="0"/>
          </a:br>
          <a:r>
            <a:rPr lang="en-GB" sz="2000" kern="1200" dirty="0"/>
            <a:t>– </a:t>
          </a:r>
          <a:r>
            <a:rPr lang="ar-SA" sz="2000" kern="1200" dirty="0"/>
            <a:t>إعداد الخطة الاتصالية</a:t>
          </a:r>
          <a:br>
            <a:rPr lang="en-GB" sz="2000" kern="1200" dirty="0"/>
          </a:br>
          <a:r>
            <a:rPr lang="en-GB" sz="2000" kern="1200" dirty="0"/>
            <a:t>– </a:t>
          </a:r>
          <a:r>
            <a:rPr lang="ar-SA" sz="2000" kern="1200" dirty="0"/>
            <a:t>تدريب الفريق</a:t>
          </a:r>
          <a:endParaRPr lang="en-GB" sz="2000" kern="1200" dirty="0"/>
        </a:p>
      </dsp:txBody>
      <dsp:txXfrm>
        <a:off x="1575434" y="1114"/>
        <a:ext cx="3335235" cy="1017246"/>
      </dsp:txXfrm>
    </dsp:sp>
    <dsp:sp modelId="{D75B4BDF-2B03-2E4B-917A-F4D818DF996D}">
      <dsp:nvSpPr>
        <dsp:cNvPr id="0" name=""/>
        <dsp:cNvSpPr/>
      </dsp:nvSpPr>
      <dsp:spPr>
        <a:xfrm>
          <a:off x="5577716" y="1435265"/>
          <a:ext cx="3335235" cy="101724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٢- أثناء الأزمة –الاستجابة</a:t>
          </a:r>
          <a:endParaRPr lang="en-GB" sz="2000" kern="1200" dirty="0"/>
        </a:p>
      </dsp:txBody>
      <dsp:txXfrm>
        <a:off x="5577716" y="1435265"/>
        <a:ext cx="3335235" cy="1017246"/>
      </dsp:txXfrm>
    </dsp:sp>
    <dsp:sp modelId="{0661E095-BA0A-924A-926E-4D988499F2D0}">
      <dsp:nvSpPr>
        <dsp:cNvPr id="0" name=""/>
        <dsp:cNvSpPr/>
      </dsp:nvSpPr>
      <dsp:spPr>
        <a:xfrm>
          <a:off x="1575434" y="1435265"/>
          <a:ext cx="3335235" cy="101724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None/>
          </a:pPr>
          <a:r>
            <a:rPr lang="en-GB" sz="2000" kern="1200" dirty="0"/>
            <a:t>– </a:t>
          </a:r>
          <a:r>
            <a:rPr lang="ar-SA" sz="2000" kern="1200" dirty="0"/>
            <a:t>إصدار الرسائل</a:t>
          </a:r>
          <a:br>
            <a:rPr lang="en-GB" sz="2000" kern="1200" dirty="0"/>
          </a:br>
          <a:r>
            <a:rPr lang="en-GB" sz="2000" kern="1200" dirty="0"/>
            <a:t>– </a:t>
          </a:r>
          <a:r>
            <a:rPr lang="ar-SA" sz="2000" kern="1200" dirty="0"/>
            <a:t>إدارة الإعلام والتفاعل</a:t>
          </a:r>
          <a:br>
            <a:rPr lang="en-GB" sz="2000" kern="1200" dirty="0"/>
          </a:br>
          <a:r>
            <a:rPr lang="en-GB" sz="2000" kern="1200" dirty="0"/>
            <a:t>– </a:t>
          </a:r>
          <a:r>
            <a:rPr lang="ar-SA" sz="2000" kern="1200" dirty="0"/>
            <a:t>تصحيح الرواية</a:t>
          </a:r>
          <a:endParaRPr lang="en-GB" sz="2000" kern="1200" dirty="0"/>
        </a:p>
      </dsp:txBody>
      <dsp:txXfrm>
        <a:off x="1575434" y="1435265"/>
        <a:ext cx="3335235" cy="1017246"/>
      </dsp:txXfrm>
    </dsp:sp>
    <dsp:sp modelId="{318319B2-970E-5E41-95A8-B2CA8F350E74}">
      <dsp:nvSpPr>
        <dsp:cNvPr id="0" name=""/>
        <dsp:cNvSpPr/>
      </dsp:nvSpPr>
      <dsp:spPr>
        <a:xfrm>
          <a:off x="5577716" y="2869416"/>
          <a:ext cx="3335235" cy="101724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٣- بعد الأزمة –التعافي</a:t>
          </a:r>
          <a:endParaRPr lang="en-GB" sz="2000" kern="1200" dirty="0"/>
        </a:p>
      </dsp:txBody>
      <dsp:txXfrm>
        <a:off x="5577716" y="2869416"/>
        <a:ext cx="3335235" cy="1017246"/>
      </dsp:txXfrm>
    </dsp:sp>
    <dsp:sp modelId="{99E8D380-7D11-E148-B5D8-5024703DA493}">
      <dsp:nvSpPr>
        <dsp:cNvPr id="0" name=""/>
        <dsp:cNvSpPr/>
      </dsp:nvSpPr>
      <dsp:spPr>
        <a:xfrm>
          <a:off x="1575434" y="2869416"/>
          <a:ext cx="3335235" cy="101724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r" defTabSz="889000" rtl="1">
            <a:lnSpc>
              <a:spcPct val="90000"/>
            </a:lnSpc>
            <a:spcBef>
              <a:spcPct val="0"/>
            </a:spcBef>
            <a:spcAft>
              <a:spcPct val="35000"/>
            </a:spcAft>
            <a:buNone/>
          </a:pPr>
          <a:r>
            <a:rPr lang="en-GB" sz="2000" kern="1200" dirty="0"/>
            <a:t>– </a:t>
          </a:r>
          <a:r>
            <a:rPr lang="ar-SA" sz="2000" kern="1200" dirty="0"/>
            <a:t>تحليل الأداء</a:t>
          </a:r>
          <a:br>
            <a:rPr lang="en-GB" sz="2000" kern="1200" dirty="0"/>
          </a:br>
          <a:r>
            <a:rPr lang="en-GB" sz="2000" kern="1200" dirty="0"/>
            <a:t>– </a:t>
          </a:r>
          <a:r>
            <a:rPr lang="ar-SA" sz="2000" kern="1200" dirty="0"/>
            <a:t>استعادة الثقة</a:t>
          </a:r>
          <a:br>
            <a:rPr lang="en-GB" sz="2000" kern="1200" dirty="0"/>
          </a:br>
          <a:r>
            <a:rPr lang="en-GB" sz="2000" kern="1200" dirty="0"/>
            <a:t>– </a:t>
          </a:r>
          <a:r>
            <a:rPr lang="ar-SA" sz="2000" kern="1200" dirty="0"/>
            <a:t>توثيق الدروس</a:t>
          </a:r>
          <a:endParaRPr lang="en-GB" sz="2000" kern="1200" dirty="0"/>
        </a:p>
      </dsp:txBody>
      <dsp:txXfrm>
        <a:off x="1575434" y="2869416"/>
        <a:ext cx="3335235" cy="101724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DC5162-8271-364B-B0AF-137ADDC04A29}">
      <dsp:nvSpPr>
        <dsp:cNvPr id="0" name=""/>
        <dsp:cNvSpPr/>
      </dsp:nvSpPr>
      <dsp:spPr>
        <a:xfrm>
          <a:off x="6802859" y="0"/>
          <a:ext cx="3685526" cy="3685526"/>
        </a:xfrm>
        <a:prstGeom prst="pie">
          <a:avLst>
            <a:gd name="adj1" fmla="val 16200000"/>
            <a:gd name="adj2" fmla="val 54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4BB5B09B-62B7-0346-9C94-2C3547C09243}">
      <dsp:nvSpPr>
        <dsp:cNvPr id="0" name=""/>
        <dsp:cNvSpPr/>
      </dsp:nvSpPr>
      <dsp:spPr>
        <a:xfrm>
          <a:off x="0" y="0"/>
          <a:ext cx="8645622" cy="3685526"/>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سؤال للتفكير</a:t>
          </a:r>
          <a:endParaRPr lang="en-GB" sz="2000" b="1" kern="1200" dirty="0"/>
        </a:p>
      </dsp:txBody>
      <dsp:txXfrm>
        <a:off x="4322811" y="0"/>
        <a:ext cx="4322811" cy="1750624"/>
      </dsp:txXfrm>
    </dsp:sp>
    <dsp:sp modelId="{B85741D2-9919-1B48-A5C1-29EA40A4B03C}">
      <dsp:nvSpPr>
        <dsp:cNvPr id="0" name=""/>
        <dsp:cNvSpPr/>
      </dsp:nvSpPr>
      <dsp:spPr>
        <a:xfrm>
          <a:off x="7770310" y="1750624"/>
          <a:ext cx="1750624" cy="1750624"/>
        </a:xfrm>
        <a:prstGeom prst="pie">
          <a:avLst>
            <a:gd name="adj1" fmla="val 16200000"/>
            <a:gd name="adj2" fmla="val 54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E5F32FA-BD33-6444-AC45-5E32D883BC64}">
      <dsp:nvSpPr>
        <dsp:cNvPr id="0" name=""/>
        <dsp:cNvSpPr/>
      </dsp:nvSpPr>
      <dsp:spPr>
        <a:xfrm>
          <a:off x="0" y="1750624"/>
          <a:ext cx="8645622" cy="1750624"/>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SA" sz="2000" b="1" kern="1200" dirty="0"/>
            <a:t>تمهيد للمحاضرة القادمة</a:t>
          </a:r>
          <a:r>
            <a:rPr lang="en-GB" sz="2000" b="1" kern="1200" dirty="0"/>
            <a:t> </a:t>
          </a:r>
          <a:r>
            <a:rPr lang="ar-SA" sz="2000" kern="1200" dirty="0"/>
            <a:t>وسنُناقش فيها</a:t>
          </a:r>
          <a:endParaRPr lang="en-GB" sz="2000" kern="1200" dirty="0"/>
        </a:p>
      </dsp:txBody>
      <dsp:txXfrm>
        <a:off x="4322811" y="1750624"/>
        <a:ext cx="4322811" cy="1750624"/>
      </dsp:txXfrm>
    </dsp:sp>
    <dsp:sp modelId="{659A2370-BAA5-1344-8ACF-D580BD9D4B9D}">
      <dsp:nvSpPr>
        <dsp:cNvPr id="0" name=""/>
        <dsp:cNvSpPr/>
      </dsp:nvSpPr>
      <dsp:spPr>
        <a:xfrm>
          <a:off x="0" y="0"/>
          <a:ext cx="4322811" cy="1750624"/>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228600" lvl="1" indent="-228600" algn="r" defTabSz="889000" rtl="1">
            <a:lnSpc>
              <a:spcPct val="90000"/>
            </a:lnSpc>
            <a:spcBef>
              <a:spcPct val="0"/>
            </a:spcBef>
            <a:spcAft>
              <a:spcPct val="15000"/>
            </a:spcAft>
            <a:buNone/>
          </a:pPr>
          <a:r>
            <a:rPr lang="ar-SA" sz="2000" kern="1200" dirty="0"/>
            <a:t>ما هي أسوأ أزمة تسويقية شاهدتها؟</a:t>
          </a:r>
          <a:br>
            <a:rPr lang="en-GB" sz="2000" kern="1200" dirty="0"/>
          </a:br>
          <a:r>
            <a:rPr lang="ar-SA" sz="2000" kern="1200" dirty="0"/>
            <a:t>وكيف تعاملت المؤسسة معها؟</a:t>
          </a:r>
          <a:br>
            <a:rPr lang="en-GB" sz="2000" kern="1200" dirty="0"/>
          </a:br>
          <a:r>
            <a:rPr lang="ar-SA" sz="2000" kern="1200" dirty="0"/>
            <a:t>هل اختارت الاعتذار؟ أم الإنكار؟ أم الصمت؟</a:t>
          </a:r>
          <a:endParaRPr lang="en-GB" sz="2000" kern="1200" dirty="0"/>
        </a:p>
      </dsp:txBody>
      <dsp:txXfrm>
        <a:off x="0" y="0"/>
        <a:ext cx="4322811" cy="1750624"/>
      </dsp:txXfrm>
    </dsp:sp>
    <dsp:sp modelId="{A9FFE622-2847-CA4E-8589-77E30E1B8617}">
      <dsp:nvSpPr>
        <dsp:cNvPr id="0" name=""/>
        <dsp:cNvSpPr/>
      </dsp:nvSpPr>
      <dsp:spPr>
        <a:xfrm>
          <a:off x="0" y="1750624"/>
          <a:ext cx="4322811" cy="1750624"/>
        </a:xfrm>
        <a:prstGeom prst="rect">
          <a:avLst/>
        </a:prstGeom>
        <a:noFill/>
        <a:ln w="6350" cap="flat" cmpd="sng" algn="ctr">
          <a:noFill/>
          <a:prstDash val="solid"/>
          <a:miter lim="800000"/>
        </a:ln>
        <a:effectLst/>
        <a:scene3d>
          <a:camera prst="orthographicFront"/>
          <a:lightRig rig="threePt" dir="t">
            <a:rot lat="0" lon="0" rev="7500000"/>
          </a:lightRig>
        </a:scene3d>
        <a:sp3d/>
      </dsp:spPr>
      <dsp:style>
        <a:lnRef idx="1">
          <a:scrgbClr r="0" g="0" b="0"/>
        </a:lnRef>
        <a:fillRef idx="1">
          <a:scrgbClr r="0" g="0" b="0"/>
        </a:fillRef>
        <a:effectRef idx="2">
          <a:scrgbClr r="0" g="0" b="0"/>
        </a:effectRef>
        <a:fontRef idx="minor"/>
      </dsp:style>
      <dsp:txBody>
        <a:bodyPr spcFirstLastPara="0" vert="horz" wrap="square" lIns="247650" tIns="247650" rIns="247650" bIns="247650" numCol="1" spcCol="1270" anchor="ctr" anchorCtr="0">
          <a:noAutofit/>
        </a:bodyPr>
        <a:lstStyle/>
        <a:p>
          <a:pPr marL="228600" lvl="1" indent="-228600" algn="r" defTabSz="889000" rtl="1">
            <a:lnSpc>
              <a:spcPct val="90000"/>
            </a:lnSpc>
            <a:spcBef>
              <a:spcPct val="0"/>
            </a:spcBef>
            <a:spcAft>
              <a:spcPct val="15000"/>
            </a:spcAft>
            <a:buNone/>
          </a:pPr>
          <a:r>
            <a:rPr lang="en-GB" sz="2000" kern="1200" dirty="0"/>
            <a:t>– </a:t>
          </a:r>
          <a:r>
            <a:rPr lang="ar-SA" sz="2000" kern="1200" dirty="0"/>
            <a:t>المراحل الزمنية للأزمة</a:t>
          </a:r>
          <a:br>
            <a:rPr lang="en-GB" sz="2000" kern="1200" dirty="0"/>
          </a:br>
          <a:r>
            <a:rPr lang="en-GB" sz="2000" kern="1200" dirty="0"/>
            <a:t>– </a:t>
          </a:r>
          <a:r>
            <a:rPr lang="ar-SA" sz="2000" kern="1200" dirty="0"/>
            <a:t>كيف تختلف الرسائل باختلاف المرحلة؟</a:t>
          </a:r>
          <a:br>
            <a:rPr lang="en-GB" sz="2000" kern="1200" dirty="0"/>
          </a:br>
          <a:r>
            <a:rPr lang="en-GB" sz="2000" kern="1200" dirty="0"/>
            <a:t>– </a:t>
          </a:r>
          <a:r>
            <a:rPr lang="ar-SA" sz="2000" kern="1200" dirty="0"/>
            <a:t>متى يكون الوقت مناسبًا للصمت أو للتفاعل؟</a:t>
          </a:r>
          <a:br>
            <a:rPr lang="en-GB" sz="2000" kern="1200" dirty="0"/>
          </a:br>
          <a:r>
            <a:rPr lang="en-GB" sz="2000" kern="1200" dirty="0"/>
            <a:t>– </a:t>
          </a:r>
          <a:r>
            <a:rPr lang="ar-SA" sz="2000" kern="1200" dirty="0"/>
            <a:t>نماذج تفاعلية لفهم تصاعد وتراجع الأزمة</a:t>
          </a:r>
          <a:endParaRPr lang="en-GB" sz="2000" kern="1200" dirty="0"/>
        </a:p>
      </dsp:txBody>
      <dsp:txXfrm>
        <a:off x="0" y="1750624"/>
        <a:ext cx="4322811" cy="175062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6DB35-9C47-CDEA-BC9C-34CBD76306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B6BB58-85CE-6471-C530-5491EDD765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122003-7FF4-1458-B969-FF22C4AA4A0C}"/>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EC7EFA3-29BA-2961-B195-CD9DBC858603}"/>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58768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64671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11852-BCA9-0A27-77B5-B6B2ABB7A0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1A54CD-049B-ED04-F6E1-02B5A3FCF6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89C033-681A-5C01-F0DC-E7219E630F82}"/>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EA8D306B-AC46-63F5-B85D-05666634281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78344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2CFE7-28BD-6315-B066-4FCAC933C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60A3E2-9B61-AC41-569A-D4323A0ED4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A8CFDB-34DF-2389-6934-4A1D5CEF1EC6}"/>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D5CF38C-A2D5-8F7E-AD00-7C27750BE523}"/>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085236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99F13-31BA-7A4B-59B2-FA97C87119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C048E-78A5-E29D-5B67-40C1D9CF59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13E65E-40EB-1021-8A76-F85F6BEB7F60}"/>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1C4F7572-88BE-0251-BC95-32F9C9F0A11C}"/>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3200841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BF6EC-2AEA-CFDF-2250-5ECE1739D8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8F184B-B534-B8BE-86E1-9795D10BF7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2499C9-9CA1-6635-B233-17592D0BB80F}"/>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ar-SA" dirty="0"/>
          </a:p>
        </p:txBody>
      </p:sp>
      <p:sp>
        <p:nvSpPr>
          <p:cNvPr id="4" name="Slide Number Placeholder 3">
            <a:extLst>
              <a:ext uri="{FF2B5EF4-FFF2-40B4-BE49-F238E27FC236}">
                <a16:creationId xmlns:a16="http://schemas.microsoft.com/office/drawing/2014/main" id="{85DC64CE-59F8-D89B-63C9-BE347F3D9703}"/>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829912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0BE080-6323-5E22-C9F2-E52C8AE8B6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6D699D-DA5F-C183-22C4-315087AFCB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1B30BA-2D38-B35D-C59A-359617D71B1C}"/>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2693ADEB-3A03-77A4-B29D-2989CF989647}"/>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804309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200C4-CC8D-531B-A934-A508024BB1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60030F-5A77-0F90-37B1-2A16C6F793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16D707-A9CC-E1E2-65F1-A2DFCBD180D5}"/>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US" dirty="0"/>
          </a:p>
        </p:txBody>
      </p:sp>
      <p:sp>
        <p:nvSpPr>
          <p:cNvPr id="4" name="Slide Number Placeholder 3">
            <a:extLst>
              <a:ext uri="{FF2B5EF4-FFF2-40B4-BE49-F238E27FC236}">
                <a16:creationId xmlns:a16="http://schemas.microsoft.com/office/drawing/2014/main" id="{4A9807ED-1464-0E7F-68D0-41B1E113A4A9}"/>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34309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7030F-B525-C1FE-474D-EE82AA8275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070BE1-C0EB-72E8-0F8E-3E5B1E94A1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3B7754-12CE-6EF6-3C47-13DE1428D2B8}"/>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09F31BC-A2D7-AC52-6137-6AB2EE64426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36584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9A3DBB-FD49-05FC-F90A-AC576887E0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6A10A8-47AB-8D0E-E412-D9093D341A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78778E-DC33-E387-A334-B40D370ED997}"/>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33C92E8C-AA60-9746-4420-75166102F6A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132698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B7155-1DF3-DB41-531A-F24A0F763B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9ECBC-C221-2ADB-1FD3-2C0577F81E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242887-CF90-F299-EF8B-33204350FE01}"/>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6BCD8F6-A31B-0FF1-F94D-1B4B6DF3830D}"/>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80063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696D1-ED24-21D9-1161-1371E41901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6D2123-0AE1-EAD5-36A9-3252F7B01E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C15E11-3BE5-F507-6F1A-D40FD460855E}"/>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ar-SA" dirty="0"/>
          </a:p>
        </p:txBody>
      </p:sp>
      <p:sp>
        <p:nvSpPr>
          <p:cNvPr id="4" name="Slide Number Placeholder 3">
            <a:extLst>
              <a:ext uri="{FF2B5EF4-FFF2-40B4-BE49-F238E27FC236}">
                <a16:creationId xmlns:a16="http://schemas.microsoft.com/office/drawing/2014/main" id="{60024A03-DCDB-2779-5041-B24797D9CF98}"/>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15789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ADD3D-D5DB-FE78-011D-7AB0BE622B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ECFB16-1AA1-AFBB-82E0-B350588CA4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2DD39A-30BF-59F7-6C93-139A608E4C3C}"/>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A41B9E05-D9B3-8447-4593-823E0098BEFF}"/>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212904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1326FC-A930-067D-4C1B-9EBBF11C19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AB2CCE-BCFD-61AA-FFAB-6D9F672402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78514C-0D5A-325E-C010-2961CF3929F7}"/>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A4A2C362-49DA-3603-CAA3-5614285CFDBA}"/>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365250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2F39A-ACA2-2697-9AF6-4A27D64367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BC2893-ADCD-09CD-0C5B-4DB7F8C565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45545B-3A65-150E-F31B-003C29901029}"/>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1ADBB4B-AC30-C78B-93CE-3F261A034BDC}"/>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782490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572C7-5CA5-5310-B75F-B3CA11C473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67407C-D78A-A6E8-D483-16061010F5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0081BB-4E92-5683-4CE3-14B10DC8979A}"/>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6574642A-C3CC-D56D-28E0-D734F9AFE68E}"/>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4490677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63A8D-3230-55F7-2D51-9A78F5781E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BC1F24-2A94-BE48-9435-B709DA1688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C91E98-18F3-5CAF-570A-E2657ECFAE62}"/>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ar-SA" dirty="0"/>
          </a:p>
        </p:txBody>
      </p:sp>
      <p:sp>
        <p:nvSpPr>
          <p:cNvPr id="4" name="Slide Number Placeholder 3">
            <a:extLst>
              <a:ext uri="{FF2B5EF4-FFF2-40B4-BE49-F238E27FC236}">
                <a16:creationId xmlns:a16="http://schemas.microsoft.com/office/drawing/2014/main" id="{46BC5AF3-2C78-DFD6-66F2-6051763229F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536115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CB05B-1867-EEC2-F32B-131B87326B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33C218-D513-3C5E-B8E1-D5D6742A9D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1A589B-ED1A-DF8A-843E-691F8DDD546E}"/>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6641AC3-4943-C42F-0030-F2BE588261DE}"/>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252265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F764A-7D50-E22B-6DA9-5605F2D300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E4FF0B-2B90-9819-7715-B302B9DB05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261030-700F-B3C3-A189-5B3B910AF140}"/>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1774E5F7-B9D6-F6A8-11C3-B3F3551541E1}"/>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2632864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408711-3831-97FA-F15B-0C145DA4AE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7DAD84-A224-CB97-D7D9-C309DEF10E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E77A44-DF07-0EA1-8A30-DD265A93D039}"/>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D477DF8B-5A13-FBAC-009D-7E6B9346AEC4}"/>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187166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BF6EC-2AEA-CFDF-2250-5ECE1739D8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8F184B-B534-B8BE-86E1-9795D10BF7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2499C9-9CA1-6635-B233-17592D0BB80F}"/>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85DC64CE-59F8-D89B-63C9-BE347F3D970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43469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C3FB1-DF7F-9B1F-6C2A-32CA592E58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A9880C-22BC-AC1F-8B0B-58E344D245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DA6DA1-79A0-9DE9-D7A5-D33F47B3B16A}"/>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54EED3A8-B777-2455-2D9B-590899C52782}"/>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08344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75B31-7640-21E9-D390-40301ECC8F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D3CAD7-020F-718B-DD96-8FCDEEECFA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DB0391-5008-1AF4-AA8F-75C01487E66F}"/>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614D3BA6-8FCA-0CD5-45E0-CFF3331D6CC1}"/>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0924391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37D04-1A69-7BEB-EF0E-57254E1D80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15C432-5266-AC5F-0ED0-6CC8AA7F07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3FE7F4-3200-20A8-6885-959A2B408565}"/>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ar-SA" dirty="0"/>
          </a:p>
        </p:txBody>
      </p:sp>
      <p:sp>
        <p:nvSpPr>
          <p:cNvPr id="4" name="Slide Number Placeholder 3">
            <a:extLst>
              <a:ext uri="{FF2B5EF4-FFF2-40B4-BE49-F238E27FC236}">
                <a16:creationId xmlns:a16="http://schemas.microsoft.com/office/drawing/2014/main" id="{4A660A2D-97D6-7D3D-D171-5EE384CEB8D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274854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E7366-8FDC-2C4D-3D65-F34A58CFAC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C6BC50-DDF7-0408-DA6F-52A62A719D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8B764A-DC60-E956-DD05-E8F0FBA520F1}"/>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EC0B854-F9CC-F5A8-7A1B-CD175B72E8E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0909519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A973E-2BCB-0BB2-848A-9585610D98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D39D2A-4446-3E64-D72C-10FFAC7A89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84E776-6220-7E36-332E-26201E342EE8}"/>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AE5BD8A-1406-9041-7D68-7774AA337255}"/>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78005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40945-4085-8895-8C3D-B2ABC9DA6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921A6E-13DF-85B9-35AE-1C7010FFA9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8AF49E-E882-B0ED-C58C-90C067C2E28D}"/>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BD24A9C0-B354-F578-A202-096400CBD10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526711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D06FB-6EC5-FAC2-7731-001FEEA735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053B8E-CD09-FFC0-2BC1-8E67A01F30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7D1F34-8892-B06A-39A9-B91E587B227A}"/>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5754A8A9-A6DD-989C-AB4B-84F3FF909132}"/>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582100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BFA96-7E7F-6DAF-EA9D-07AF5A01BC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17EE9F-1FDD-F05A-EE04-A3D3598BD7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33D218-D66A-2E72-EBEF-4A107D6D9235}"/>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US" dirty="0"/>
          </a:p>
        </p:txBody>
      </p:sp>
      <p:sp>
        <p:nvSpPr>
          <p:cNvPr id="4" name="Slide Number Placeholder 3">
            <a:extLst>
              <a:ext uri="{FF2B5EF4-FFF2-40B4-BE49-F238E27FC236}">
                <a16:creationId xmlns:a16="http://schemas.microsoft.com/office/drawing/2014/main" id="{66D1F295-FDE9-4BF0-E26D-BF9BFE035C78}"/>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9695693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C046C-9A52-1A6D-69C4-424CB6BE28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528C29-08AF-77DB-1A15-6A53F28D79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20B84B-5D84-4357-65EB-A4CF8C5C56C3}"/>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613C6DA4-6133-1584-5583-7EBC8C577463}"/>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786113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881D8A-92A1-0FE5-EF68-C768FCB1F7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4B01A2-2A21-022E-6AA1-0CA46C68CA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1650F-0709-018E-60B8-40360A72E330}"/>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F273A822-732F-4270-179F-E663E35CD49D}"/>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3384789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3DE56-109D-BF53-655A-CA91BF01BD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3F6362-A330-09EC-C707-FA751D37A7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89BBF5-441D-10A8-E7C9-DEEF1474863B}"/>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B86D2F2-C04F-ABD2-1E9A-B1991D72E8F5}"/>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979012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FAA9C-7B8F-6EAD-84EC-FB525FCFE0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8ADD0D-4008-892E-A4CD-ABCAB4D2E6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F47F60-9399-3375-E1A8-DAFDE8D30060}"/>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US" dirty="0"/>
          </a:p>
        </p:txBody>
      </p:sp>
      <p:sp>
        <p:nvSpPr>
          <p:cNvPr id="4" name="Slide Number Placeholder 3">
            <a:extLst>
              <a:ext uri="{FF2B5EF4-FFF2-40B4-BE49-F238E27FC236}">
                <a16:creationId xmlns:a16="http://schemas.microsoft.com/office/drawing/2014/main" id="{21F9882B-EE5A-3A4B-08CE-129BF830BBF7}"/>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56392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BBBE2-01A0-0571-4CBF-16A8F09920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1695BD-500D-8121-A658-7CDFA66E82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F9C909-0314-EE2C-F9A2-BD0DEEB6AEAE}"/>
              </a:ext>
            </a:extLst>
          </p:cNvPr>
          <p:cNvSpPr>
            <a:spLocks noGrp="1"/>
          </p:cNvSpPr>
          <p:nvPr>
            <p:ph type="body" idx="1"/>
          </p:nvPr>
        </p:nvSpPr>
        <p:spPr/>
        <p:txBody>
          <a:bodyPr/>
          <a:lstStyle/>
          <a:p>
            <a:pPr rtl="1"/>
            <a:r>
              <a:rPr lang="ar-SA" sz="1200" kern="1200" dirty="0">
                <a:solidFill>
                  <a:schemeClr val="tx1"/>
                </a:solidFill>
                <a:effectLst/>
                <a:latin typeface="+mn-lt"/>
                <a:ea typeface="+mn-ea"/>
                <a:cs typeface="+mn-cs"/>
              </a:rPr>
              <a:t> </a:t>
            </a:r>
            <a:endParaRPr lang="en-US" dirty="0"/>
          </a:p>
        </p:txBody>
      </p:sp>
      <p:sp>
        <p:nvSpPr>
          <p:cNvPr id="4" name="Slide Number Placeholder 3">
            <a:extLst>
              <a:ext uri="{FF2B5EF4-FFF2-40B4-BE49-F238E27FC236}">
                <a16:creationId xmlns:a16="http://schemas.microsoft.com/office/drawing/2014/main" id="{89C8E8BF-A003-A58C-012B-868A2A9B377E}"/>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5974984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57933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png"/><Relationship Id="rId7" Type="http://schemas.openxmlformats.org/officeDocument/2006/relationships/diagramColors" Target="../diagrams/colors4.xml"/><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png"/><Relationship Id="rId7" Type="http://schemas.openxmlformats.org/officeDocument/2006/relationships/diagramColors" Target="../diagrams/colors5.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1.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3.png"/><Relationship Id="rId7" Type="http://schemas.openxmlformats.org/officeDocument/2006/relationships/diagramColors" Target="../diagrams/colors6.xml"/><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2.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3.png"/><Relationship Id="rId7" Type="http://schemas.openxmlformats.org/officeDocument/2006/relationships/diagramColors" Target="../diagrams/colors7.xml"/><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3.png"/><Relationship Id="rId7" Type="http://schemas.openxmlformats.org/officeDocument/2006/relationships/diagramColors" Target="../diagrams/colors8.xml"/><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3.png"/><Relationship Id="rId7" Type="http://schemas.openxmlformats.org/officeDocument/2006/relationships/diagramColors" Target="../diagrams/colors9.xml"/><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3.png"/><Relationship Id="rId7" Type="http://schemas.openxmlformats.org/officeDocument/2006/relationships/diagramColors" Target="../diagrams/colors10.xml"/><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3.png"/><Relationship Id="rId7" Type="http://schemas.openxmlformats.org/officeDocument/2006/relationships/diagramColors" Target="../diagrams/colors11.xml"/><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24.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3.png"/><Relationship Id="rId7" Type="http://schemas.openxmlformats.org/officeDocument/2006/relationships/diagramColors" Target="../diagrams/colors12.xml"/><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25.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3.png"/><Relationship Id="rId7" Type="http://schemas.openxmlformats.org/officeDocument/2006/relationships/diagramColors" Target="../diagrams/colors13.xml"/><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26.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3.png"/><Relationship Id="rId7" Type="http://schemas.openxmlformats.org/officeDocument/2006/relationships/diagramColors" Target="../diagrams/colors14.xml"/><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28.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3.png"/><Relationship Id="rId7" Type="http://schemas.openxmlformats.org/officeDocument/2006/relationships/diagramColors" Target="../diagrams/colors15.xml"/><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29.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3.png"/><Relationship Id="rId7" Type="http://schemas.openxmlformats.org/officeDocument/2006/relationships/diagramColors" Target="../diagrams/colors16.xml"/><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33.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3.png"/><Relationship Id="rId7" Type="http://schemas.openxmlformats.org/officeDocument/2006/relationships/diagramColors" Target="../diagrams/colors17.xml"/><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3.png"/><Relationship Id="rId7" Type="http://schemas.openxmlformats.org/officeDocument/2006/relationships/diagramColors" Target="../diagrams/colors18.xml"/><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6.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5048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p:cNvSpPr txBox="1"/>
          <p:nvPr/>
        </p:nvSpPr>
        <p:spPr>
          <a:xfrm>
            <a:off x="5978633" y="2185876"/>
            <a:ext cx="5944869" cy="769441"/>
          </a:xfrm>
          <a:prstGeom prst="rect">
            <a:avLst/>
          </a:prstGeom>
          <a:noFill/>
        </p:spPr>
        <p:txBody>
          <a:bodyPr wrap="square" rtlCol="0">
            <a:spAutoFit/>
          </a:bodyPr>
          <a:lstStyle/>
          <a:p>
            <a:pPr algn="ctr"/>
            <a:r>
              <a:rPr lang="ar-SA" sz="4400" b="1" dirty="0">
                <a:solidFill>
                  <a:schemeClr val="accent1"/>
                </a:solidFill>
                <a:latin typeface="Aptos" panose="020B0004020202020204" pitchFamily="34" charset="0"/>
                <a:cs typeface="Arial" panose="020B0604020202020204" pitchFamily="34" charset="0"/>
              </a:rPr>
              <a:t>إدارة اتصالات الأزمة</a:t>
            </a:r>
            <a:endParaRPr lang="en-US" sz="8800" b="1" dirty="0">
              <a:solidFill>
                <a:schemeClr val="accent1"/>
              </a:solidFill>
              <a:latin typeface="Alexandria" charset="0"/>
              <a:cs typeface="Alexandria" charset="0"/>
            </a:endParaRPr>
          </a:p>
        </p:txBody>
      </p:sp>
      <p:sp>
        <p:nvSpPr>
          <p:cNvPr id="10" name="Rectangle: Rounded Corners 9"/>
          <p:cNvSpPr/>
          <p:nvPr/>
        </p:nvSpPr>
        <p:spPr>
          <a:xfrm>
            <a:off x="4640559" y="3528247"/>
            <a:ext cx="6894302" cy="165649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sz="2800" b="1" dirty="0">
                <a:solidFill>
                  <a:schemeClr val="accent1"/>
                </a:solidFill>
                <a:latin typeface="Aptos" panose="020B0004020202020204" pitchFamily="34" charset="0"/>
                <a:ea typeface="Aptos" panose="020B0004020202020204" pitchFamily="34" charset="0"/>
                <a:cs typeface="Arial" panose="020B0604020202020204" pitchFamily="34" charset="0"/>
              </a:rPr>
              <a:t> </a:t>
            </a:r>
            <a:r>
              <a:rPr lang="ar-SA" sz="2800" b="1" dirty="0">
                <a:solidFill>
                  <a:schemeClr val="accent1"/>
                </a:solidFill>
                <a:latin typeface="Alexandria" charset="0"/>
                <a:cs typeface="Alexandria" charset="0"/>
              </a:rPr>
              <a:t>الأسبوع الأول</a:t>
            </a:r>
            <a:endParaRPr lang="en-GB" sz="2400" b="1" dirty="0">
              <a:solidFill>
                <a:schemeClr val="accent1"/>
              </a:solidFill>
              <a:latin typeface="Aptos" panose="020B0004020202020204" pitchFamily="34" charset="0"/>
              <a:ea typeface="Aptos" panose="020B0004020202020204" pitchFamily="34" charset="0"/>
              <a:cs typeface="Arial" panose="020B0604020202020204" pitchFamily="34" charset="0"/>
            </a:endParaRPr>
          </a:p>
          <a:p>
            <a:pPr algn="ctr"/>
            <a:r>
              <a:rPr lang="ar-SA" sz="3200" b="1" dirty="0">
                <a:solidFill>
                  <a:schemeClr val="tx1"/>
                </a:solidFill>
                <a:latin typeface="Aptos" panose="020B0004020202020204" pitchFamily="34" charset="0"/>
                <a:ea typeface="Aptos" panose="020B0004020202020204" pitchFamily="34" charset="0"/>
              </a:rPr>
              <a:t>مدخل إلى الأزمات التسويقية</a:t>
            </a:r>
            <a:endParaRPr lang="en-GB" sz="3200" b="1" dirty="0">
              <a:solidFill>
                <a:schemeClr val="tx1"/>
              </a:solidFill>
              <a:latin typeface="Aptos" panose="020B0004020202020204" pitchFamily="34" charset="0"/>
              <a:ea typeface="Aptos" panose="020B0004020202020204" pitchFamily="34" charset="0"/>
            </a:endParaRPr>
          </a:p>
          <a:p>
            <a:pPr algn="ctr"/>
            <a:r>
              <a:rPr lang="ar-SA" sz="3200" b="1" dirty="0">
                <a:solidFill>
                  <a:schemeClr val="tx1"/>
                </a:solidFill>
                <a:latin typeface="Aptos" panose="020B0004020202020204" pitchFamily="34" charset="0"/>
                <a:ea typeface="Aptos" panose="020B0004020202020204" pitchFamily="34" charset="0"/>
              </a:rPr>
              <a:t> والاتصال المؤسسي </a:t>
            </a:r>
            <a:endParaRPr lang="en-US" sz="3200" b="1" dirty="0">
              <a:solidFill>
                <a:schemeClr val="tx1"/>
              </a:solidFill>
              <a:latin typeface="Alexandria" charset="0"/>
              <a:cs typeface="Alexandria" charset="0"/>
            </a:endParaRPr>
          </a:p>
        </p:txBody>
      </p:sp>
      <p:sp>
        <p:nvSpPr>
          <p:cNvPr id="11" name="TextBox 10"/>
          <p:cNvSpPr txBox="1"/>
          <p:nvPr/>
        </p:nvSpPr>
        <p:spPr>
          <a:xfrm>
            <a:off x="8373124" y="2746845"/>
            <a:ext cx="1051891" cy="400110"/>
          </a:xfrm>
          <a:prstGeom prst="rect">
            <a:avLst/>
          </a:prstGeom>
          <a:noFill/>
        </p:spPr>
        <p:txBody>
          <a:bodyPr wrap="none" rtlCol="0">
            <a:spAutoFit/>
          </a:bodyPr>
          <a:lstStyle/>
          <a:p>
            <a:r>
              <a:rPr lang="en-US" sz="2000" dirty="0">
                <a:latin typeface="Alexandria" charset="0"/>
                <a:cs typeface="Alexandria" charset="0"/>
              </a:rPr>
              <a:t>MKT</a:t>
            </a:r>
            <a:r>
              <a:rPr lang="en-GB" sz="2000" dirty="0">
                <a:latin typeface="Alexandria" charset="0"/>
                <a:cs typeface="Alexandria" charset="0"/>
              </a:rPr>
              <a:t>313</a:t>
            </a:r>
            <a:endParaRPr lang="en-US" sz="2000" dirty="0">
              <a:latin typeface="Alexandria" charset="0"/>
              <a:cs typeface="Alexandria" charset="0"/>
            </a:endParaRPr>
          </a:p>
        </p:txBody>
      </p:sp>
      <p:sp>
        <p:nvSpPr>
          <p:cNvPr id="12" name="TextBox 11"/>
          <p:cNvSpPr txBox="1"/>
          <p:nvPr/>
        </p:nvSpPr>
        <p:spPr>
          <a:xfrm>
            <a:off x="2745575" y="5931254"/>
            <a:ext cx="6153495" cy="954107"/>
          </a:xfrm>
          <a:prstGeom prst="rect">
            <a:avLst/>
          </a:prstGeom>
          <a:noFill/>
        </p:spPr>
        <p:txBody>
          <a:bodyPr wrap="square" rtlCol="0">
            <a:spAutoFit/>
          </a:bodyPr>
          <a:lstStyle/>
          <a:p>
            <a:pPr algn="ctr" rtl="1"/>
            <a:r>
              <a:rPr lang="ar-SA" sz="2800" b="1" dirty="0">
                <a:solidFill>
                  <a:srgbClr val="00B0F0"/>
                </a:solidFill>
                <a:latin typeface="Alexandria" charset="0"/>
                <a:cs typeface="Alexandria" charset="0"/>
              </a:rPr>
              <a:t>د. محمد عادل عبدالرازق</a:t>
            </a:r>
          </a:p>
          <a:p>
            <a:pPr algn="r" rtl="1"/>
            <a:r>
              <a:rPr lang="ar-SA" sz="2800" b="1" dirty="0">
                <a:solidFill>
                  <a:srgbClr val="00B0F0"/>
                </a:solidFill>
                <a:latin typeface="Alexandria" charset="0"/>
                <a:cs typeface="Alexandria" charset="0"/>
              </a:rPr>
              <a:t>دكتوراة إدارة الأعمال، جامعة اكستر، إنجلترا</a:t>
            </a:r>
          </a:p>
        </p:txBody>
      </p:sp>
      <p:sp>
        <p:nvSpPr>
          <p:cNvPr id="13" name="TextBox 12"/>
          <p:cNvSpPr txBox="1"/>
          <p:nvPr/>
        </p:nvSpPr>
        <p:spPr>
          <a:xfrm>
            <a:off x="5545375" y="5508551"/>
            <a:ext cx="726509" cy="460375"/>
          </a:xfrm>
          <a:prstGeom prst="rect">
            <a:avLst/>
          </a:prstGeom>
          <a:noFill/>
        </p:spPr>
        <p:txBody>
          <a:bodyPr wrap="square" rtlCol="0">
            <a:spAutoFit/>
          </a:bodyPr>
          <a:lstStyle/>
          <a:p>
            <a:r>
              <a:rPr lang="ar-SA" sz="2400" dirty="0">
                <a:solidFill>
                  <a:srgbClr val="00B0F0"/>
                </a:solidFill>
                <a:latin typeface="Alexandria" charset="0"/>
                <a:cs typeface="Alexandria" charset="0"/>
              </a:rPr>
              <a:t>اعداد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Placeholder 7" descr="A person and person looking at a computer&#10;&#10;AI-generated content may be incorrect.">
            <a:extLst>
              <a:ext uri="{FF2B5EF4-FFF2-40B4-BE49-F238E27FC236}">
                <a16:creationId xmlns:a16="http://schemas.microsoft.com/office/drawing/2014/main" id="{84A56968-706E-EB82-CD41-D275A350B8C6}"/>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6096" r="6096"/>
          <a:stretch>
            <a:fillRect/>
          </a:stretch>
        </p:blipFill>
        <p:spPr>
          <a:xfrm>
            <a:off x="1" y="0"/>
            <a:ext cx="8101057" cy="4958862"/>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F2B08-DF15-B5BC-7046-3B272C2FB69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5EFADBE-039F-88B7-7A03-0BB0351DF81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0F52CD0-998C-E8D0-E2B1-D4AC443967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4054A2-6C47-A280-138F-0DB8948C339C}"/>
              </a:ext>
            </a:extLst>
          </p:cNvPr>
          <p:cNvSpPr txBox="1"/>
          <p:nvPr/>
        </p:nvSpPr>
        <p:spPr>
          <a:xfrm>
            <a:off x="6586115" y="1345306"/>
            <a:ext cx="5397876" cy="646331"/>
          </a:xfrm>
          <a:prstGeom prst="rect">
            <a:avLst/>
          </a:prstGeom>
          <a:noFill/>
        </p:spPr>
        <p:txBody>
          <a:bodyPr wrap="square" rtlCol="0">
            <a:spAutoFit/>
          </a:bodyPr>
          <a:lstStyle/>
          <a:p>
            <a:pPr algn="ctr" rtl="1"/>
            <a:r>
              <a:rPr lang="ar-SA" sz="3600" b="1" dirty="0">
                <a:solidFill>
                  <a:srgbClr val="00B0F0"/>
                </a:solidFill>
                <a:latin typeface="Alexandria" charset="0"/>
              </a:rPr>
              <a:t>الأهداف التعليمية للمحاضرة </a:t>
            </a:r>
            <a:endParaRPr lang="en-US" sz="3600" b="1" dirty="0">
              <a:solidFill>
                <a:srgbClr val="00B0F0"/>
              </a:solidFill>
              <a:latin typeface="Alexandria" charset="0"/>
            </a:endParaRPr>
          </a:p>
        </p:txBody>
      </p:sp>
      <p:sp>
        <p:nvSpPr>
          <p:cNvPr id="8" name="TextBox 7">
            <a:extLst>
              <a:ext uri="{FF2B5EF4-FFF2-40B4-BE49-F238E27FC236}">
                <a16:creationId xmlns:a16="http://schemas.microsoft.com/office/drawing/2014/main" id="{993EA99B-B0D9-25CD-D599-55AE32A87924}"/>
              </a:ext>
            </a:extLst>
          </p:cNvPr>
          <p:cNvSpPr txBox="1"/>
          <p:nvPr/>
        </p:nvSpPr>
        <p:spPr>
          <a:xfrm>
            <a:off x="2808514" y="1816299"/>
            <a:ext cx="9175477" cy="4649350"/>
          </a:xfrm>
          <a:prstGeom prst="rect">
            <a:avLst/>
          </a:prstGeom>
          <a:noFill/>
        </p:spPr>
        <p:txBody>
          <a:bodyPr wrap="square" rtlCol="0">
            <a:spAutoFit/>
          </a:bodyPr>
          <a:lstStyle/>
          <a:p>
            <a:pPr algn="r" rtl="1">
              <a:lnSpc>
                <a:spcPct val="150000"/>
              </a:lnSpc>
            </a:pPr>
            <a:r>
              <a:rPr lang="ar-SA" sz="3200" b="1" dirty="0">
                <a:solidFill>
                  <a:srgbClr val="FF0000"/>
                </a:solidFill>
              </a:rPr>
              <a:t>في نهاية هذه المحاضرة، سيكون الطالب قادرًا على:</a:t>
            </a:r>
            <a:endParaRPr lang="en-GB" sz="4400" b="1" dirty="0">
              <a:solidFill>
                <a:srgbClr val="FF0000"/>
              </a:solidFill>
            </a:endParaRPr>
          </a:p>
          <a:p>
            <a:pPr marL="457200" indent="-457200" algn="r" rtl="1">
              <a:lnSpc>
                <a:spcPct val="150000"/>
              </a:lnSpc>
              <a:buFont typeface="+mj-lt"/>
              <a:buAutoNum type="arabicPeriod"/>
            </a:pPr>
            <a:r>
              <a:rPr lang="ar-SA" sz="2400" dirty="0"/>
              <a:t>تعريف الأزمة التسويقية والتمييز بينها وبين الأزمة العامة</a:t>
            </a:r>
            <a:endParaRPr lang="en-GB" sz="2400" dirty="0"/>
          </a:p>
          <a:p>
            <a:pPr marL="457200" lvl="0" indent="-457200" algn="r" rtl="1">
              <a:lnSpc>
                <a:spcPct val="150000"/>
              </a:lnSpc>
              <a:buFont typeface="+mj-lt"/>
              <a:buAutoNum type="arabicPeriod"/>
            </a:pPr>
            <a:r>
              <a:rPr lang="ar-SA" sz="2400" dirty="0"/>
              <a:t>تحديد أبرز الأسباب التي تؤدي إلى نشوء الأزمات في السياقات التسويقية</a:t>
            </a:r>
            <a:endParaRPr lang="en-GB" sz="2400" dirty="0"/>
          </a:p>
          <a:p>
            <a:pPr marL="457200" lvl="0" indent="-457200" algn="r" rtl="1">
              <a:lnSpc>
                <a:spcPct val="150000"/>
              </a:lnSpc>
              <a:buFont typeface="+mj-lt"/>
              <a:buAutoNum type="arabicPeriod"/>
            </a:pPr>
            <a:r>
              <a:rPr lang="ar-SA" sz="2400" dirty="0"/>
              <a:t>توضيح الفروقات بين الأزمة، المشكلة، والمخاطرة</a:t>
            </a:r>
            <a:endParaRPr lang="en-GB" sz="2400" dirty="0"/>
          </a:p>
          <a:p>
            <a:pPr marL="457200" lvl="0" indent="-457200" algn="r" rtl="1">
              <a:lnSpc>
                <a:spcPct val="150000"/>
              </a:lnSpc>
              <a:buFont typeface="+mj-lt"/>
              <a:buAutoNum type="arabicPeriod"/>
            </a:pPr>
            <a:r>
              <a:rPr lang="ar-SA" sz="2400" dirty="0"/>
              <a:t>توصيف الخصائص العامة للأزمات التسويقية وتأثيرها على العلامات التجارية</a:t>
            </a:r>
            <a:endParaRPr lang="en-GB" sz="2400" dirty="0"/>
          </a:p>
          <a:p>
            <a:pPr marL="457200" lvl="0" indent="-457200" algn="r" rtl="1">
              <a:lnSpc>
                <a:spcPct val="150000"/>
              </a:lnSpc>
              <a:buFont typeface="+mj-lt"/>
              <a:buAutoNum type="arabicPeriod"/>
            </a:pPr>
            <a:r>
              <a:rPr lang="ar-SA" sz="2400" dirty="0"/>
              <a:t>التعرف على الفئات المتأثرة بالأزمة داخل المؤسسة وخارجها</a:t>
            </a:r>
            <a:endParaRPr lang="en-GB" sz="2400" dirty="0"/>
          </a:p>
          <a:p>
            <a:pPr marL="457200" lvl="0" indent="-457200" algn="r" rtl="1">
              <a:lnSpc>
                <a:spcPct val="150000"/>
              </a:lnSpc>
              <a:buFont typeface="+mj-lt"/>
              <a:buAutoNum type="arabicPeriod"/>
            </a:pPr>
            <a:r>
              <a:rPr lang="ar-SA" sz="2400" dirty="0"/>
              <a:t>مناقشة فكرة تحويل الأزمة إلى فرصة تسويقية</a:t>
            </a:r>
            <a:endParaRPr lang="en-GB" sz="2400" dirty="0"/>
          </a:p>
          <a:p>
            <a:pPr marL="457200" lvl="0" indent="-457200" algn="r" rtl="1">
              <a:lnSpc>
                <a:spcPct val="150000"/>
              </a:lnSpc>
              <a:buFont typeface="+mj-lt"/>
              <a:buAutoNum type="arabicPeriod"/>
            </a:pPr>
            <a:r>
              <a:rPr lang="ar-SA" sz="2400" dirty="0"/>
              <a:t>التمييز بين الاتصال المؤسسي والاتصال التسويقي في إدارة الأزمة</a:t>
            </a:r>
            <a:endParaRPr lang="en-GB" sz="2400" dirty="0"/>
          </a:p>
        </p:txBody>
      </p:sp>
      <p:pic>
        <p:nvPicPr>
          <p:cNvPr id="3" name="Picture Placeholder 4">
            <a:extLst>
              <a:ext uri="{FF2B5EF4-FFF2-40B4-BE49-F238E27FC236}">
                <a16:creationId xmlns:a16="http://schemas.microsoft.com/office/drawing/2014/main" id="{16A716AB-0779-42DB-4BC4-8830E03EF58D}"/>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2809" y="0"/>
            <a:ext cx="513881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p:spPr>
      </p:pic>
    </p:spTree>
    <p:extLst>
      <p:ext uri="{BB962C8B-B14F-4D97-AF65-F5344CB8AC3E}">
        <p14:creationId xmlns:p14="http://schemas.microsoft.com/office/powerpoint/2010/main" val="3338938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577C7-C7B3-712F-7554-270F252FF5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86D57A-3D55-A735-400B-66536218BE54}"/>
              </a:ext>
            </a:extLst>
          </p:cNvPr>
          <p:cNvSpPr/>
          <p:nvPr/>
        </p:nvSpPr>
        <p:spPr>
          <a:xfrm>
            <a:off x="617280" y="1685495"/>
            <a:ext cx="10812720" cy="4698976"/>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9487B0B1-1CBE-5090-4508-0093555EEC53}"/>
              </a:ext>
            </a:extLst>
          </p:cNvPr>
          <p:cNvSpPr txBox="1"/>
          <p:nvPr/>
        </p:nvSpPr>
        <p:spPr>
          <a:xfrm>
            <a:off x="2090057" y="1163525"/>
            <a:ext cx="7588793"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تمهيد حول طبيعة الأزمات التسويقية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EFAD9354-2ED2-24A1-2961-90004546B42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0FF577-4F81-F59C-1710-F626AE91727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08DD02-4964-7782-D5C0-19F3D330F224}"/>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2B8C4B1-1FA9-8528-B659-7304A0173B0D}"/>
              </a:ext>
            </a:extLst>
          </p:cNvPr>
          <p:cNvSpPr txBox="1"/>
          <p:nvPr/>
        </p:nvSpPr>
        <p:spPr>
          <a:xfrm>
            <a:off x="1257300" y="2393902"/>
            <a:ext cx="9966121" cy="3915687"/>
          </a:xfrm>
          <a:prstGeom prst="rect">
            <a:avLst/>
          </a:prstGeom>
          <a:noFill/>
        </p:spPr>
        <p:txBody>
          <a:bodyPr wrap="square" rtlCol="0">
            <a:spAutoFit/>
          </a:bodyPr>
          <a:lstStyle/>
          <a:p>
            <a:pPr algn="r" rtl="1">
              <a:lnSpc>
                <a:spcPct val="150000"/>
              </a:lnSpc>
            </a:pPr>
            <a:r>
              <a:rPr lang="en-GB" sz="2400" b="1" dirty="0">
                <a:solidFill>
                  <a:srgbClr val="C00000"/>
                </a:solidFill>
              </a:rPr>
              <a:t>💥 </a:t>
            </a:r>
            <a:r>
              <a:rPr lang="ar-SA" sz="2400" b="1" dirty="0">
                <a:solidFill>
                  <a:srgbClr val="C00000"/>
                </a:solidFill>
              </a:rPr>
              <a:t>ما الذي يجعل الأزمة "تسويقية" بالدرجة الأولى؟</a:t>
            </a:r>
            <a:endParaRPr lang="en-GB" sz="2400" b="1" dirty="0">
              <a:solidFill>
                <a:srgbClr val="C00000"/>
              </a:solidFill>
            </a:endParaRPr>
          </a:p>
          <a:p>
            <a:pPr algn="r" rtl="1">
              <a:lnSpc>
                <a:spcPct val="150000"/>
              </a:lnSpc>
            </a:pPr>
            <a:r>
              <a:rPr lang="en-GB" sz="2400" dirty="0"/>
              <a:t>– </a:t>
            </a:r>
            <a:r>
              <a:rPr lang="ar-SA" sz="2400" dirty="0"/>
              <a:t>ترتبط بصورة المؤسسة أو علامتها التجارية في أذهان الجمهور</a:t>
            </a:r>
            <a:br>
              <a:rPr lang="en-GB" sz="2400" dirty="0"/>
            </a:br>
            <a:r>
              <a:rPr lang="en-GB" sz="2400" dirty="0"/>
              <a:t>– </a:t>
            </a:r>
            <a:r>
              <a:rPr lang="ar-SA" sz="2400" dirty="0"/>
              <a:t>تؤثر مباشرة على ثقة العملاء وسلوكهم الشرائي</a:t>
            </a:r>
            <a:br>
              <a:rPr lang="en-GB" sz="2400" dirty="0"/>
            </a:br>
            <a:r>
              <a:rPr lang="en-GB" sz="2400" dirty="0"/>
              <a:t>– </a:t>
            </a:r>
            <a:r>
              <a:rPr lang="ar-SA" sz="2400" dirty="0"/>
              <a:t>تنشأ غالبًا من عناصر اتصال مثل: إعلان، حملة، محتوى رقمي، تصريح، أو تفاعل على وسائل التواصل</a:t>
            </a:r>
            <a:br>
              <a:rPr lang="en-GB" sz="2400" dirty="0"/>
            </a:br>
            <a:r>
              <a:rPr lang="en-GB" sz="2400" dirty="0"/>
              <a:t>– </a:t>
            </a:r>
            <a:r>
              <a:rPr lang="ar-SA" sz="2400" dirty="0"/>
              <a:t>تعالج عبر أدوات تسويقية واتصالية: مثل حملات توضيح، بيانات إعلامية، إدارة تفاعل الجمهور</a:t>
            </a:r>
            <a:endParaRPr lang="en-GB" sz="2400" dirty="0"/>
          </a:p>
          <a:p>
            <a:pPr algn="r" rtl="1">
              <a:lnSpc>
                <a:spcPct val="150000"/>
              </a:lnSpc>
            </a:pPr>
            <a:r>
              <a:rPr lang="en-GB" sz="2400" dirty="0">
                <a:solidFill>
                  <a:schemeClr val="accent1">
                    <a:lumMod val="75000"/>
                  </a:schemeClr>
                </a:solidFill>
              </a:rPr>
              <a:t>📌 </a:t>
            </a:r>
            <a:r>
              <a:rPr lang="ar-SA" sz="2400" dirty="0">
                <a:solidFill>
                  <a:schemeClr val="accent1">
                    <a:lumMod val="75000"/>
                  </a:schemeClr>
                </a:solidFill>
              </a:rPr>
              <a:t>الأزمة التسويقية تبدأ من السوق، وتنعكس عليه</a:t>
            </a:r>
            <a:endParaRPr lang="en-GB" sz="2400" dirty="0">
              <a:solidFill>
                <a:schemeClr val="accent1">
                  <a:lumMod val="75000"/>
                </a:schemeClr>
              </a:solidFill>
            </a:endParaRPr>
          </a:p>
        </p:txBody>
      </p:sp>
      <p:pic>
        <p:nvPicPr>
          <p:cNvPr id="7" name="Graphic 21">
            <a:extLst>
              <a:ext uri="{FF2B5EF4-FFF2-40B4-BE49-F238E27FC236}">
                <a16:creationId xmlns:a16="http://schemas.microsoft.com/office/drawing/2014/main" id="{4212FE4E-F5A3-A199-E428-F11C3751D4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7375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7923C-7D4C-8C0B-1B01-9064D2D5B6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601076-949B-1864-84D6-4D7C2C560E71}"/>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C2616705-F2F6-0D36-966E-ABE7A7C00E29}"/>
              </a:ext>
            </a:extLst>
          </p:cNvPr>
          <p:cNvSpPr txBox="1"/>
          <p:nvPr/>
        </p:nvSpPr>
        <p:spPr>
          <a:xfrm>
            <a:off x="1108692" y="1120157"/>
            <a:ext cx="8678349" cy="523220"/>
          </a:xfrm>
          <a:prstGeom prst="rect">
            <a:avLst/>
          </a:prstGeom>
          <a:noFill/>
        </p:spPr>
        <p:txBody>
          <a:bodyPr wrap="square" rtlCol="0">
            <a:spAutoFit/>
          </a:bodyPr>
          <a:lstStyle/>
          <a:p>
            <a:pPr algn="r" rtl="1"/>
            <a:r>
              <a:rPr lang="en-GB" sz="2800" b="1" dirty="0">
                <a:latin typeface="Alexandria" charset="0"/>
                <a:cs typeface="Alexandria" charset="0"/>
              </a:rPr>
              <a:t> </a:t>
            </a:r>
            <a:r>
              <a:rPr lang="ar-SA" sz="2800" b="1" dirty="0">
                <a:latin typeface="Alexandria" charset="0"/>
                <a:cs typeface="Alexandria" charset="0"/>
              </a:rPr>
              <a:t>لماذا نهتم بدراسة الأزمات في التسويق؟ </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0CC1419D-6BBD-5AA8-7693-0E4060A42FEB}"/>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096CAF-8BB5-B89B-1AF2-2C0249D763F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A89D9B-9760-CD8E-75F4-574FA7A8FB96}"/>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068AC0C4-974B-F3FC-4C3C-0D946083E8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408D2394-2920-E96E-0A7B-B3C620D331F3}"/>
              </a:ext>
            </a:extLst>
          </p:cNvPr>
          <p:cNvGraphicFramePr/>
          <p:nvPr>
            <p:extLst>
              <p:ext uri="{D42A27DB-BD31-4B8C-83A1-F6EECF244321}">
                <p14:modId xmlns:p14="http://schemas.microsoft.com/office/powerpoint/2010/main" val="4122410384"/>
              </p:ext>
            </p:extLst>
          </p:nvPr>
        </p:nvGraphicFramePr>
        <p:xfrm>
          <a:off x="914400" y="2196500"/>
          <a:ext cx="10335986" cy="42696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22231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CA692-B9FC-0AB8-D039-7BBC9BB819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AA11A3-37AB-3E45-A30C-00A0706C6BF7}"/>
              </a:ext>
            </a:extLst>
          </p:cNvPr>
          <p:cNvSpPr/>
          <p:nvPr/>
        </p:nvSpPr>
        <p:spPr>
          <a:xfrm>
            <a:off x="617280" y="1685495"/>
            <a:ext cx="10812720" cy="4698976"/>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EC263501-69F3-560B-3AC5-4B11014DA2FD}"/>
              </a:ext>
            </a:extLst>
          </p:cNvPr>
          <p:cNvSpPr txBox="1"/>
          <p:nvPr/>
        </p:nvSpPr>
        <p:spPr>
          <a:xfrm>
            <a:off x="2090057" y="1163525"/>
            <a:ext cx="7588793"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ما المقصود بالأزمة التسويقية؟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3900EF4B-0CD4-4CD8-B64B-B18DF869ED0C}"/>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C932EC-17A3-C9E6-0188-B14EEF10FBD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EE4A1F-BC6A-43FC-D637-9996078B4422}"/>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D8A2D992-4787-5A21-63CA-3B0160F80AC3}"/>
              </a:ext>
            </a:extLst>
          </p:cNvPr>
          <p:cNvSpPr txBox="1"/>
          <p:nvPr/>
        </p:nvSpPr>
        <p:spPr>
          <a:xfrm>
            <a:off x="1257300" y="2393902"/>
            <a:ext cx="9966121" cy="3356688"/>
          </a:xfrm>
          <a:prstGeom prst="rect">
            <a:avLst/>
          </a:prstGeom>
          <a:noFill/>
        </p:spPr>
        <p:txBody>
          <a:bodyPr wrap="square" rtlCol="0">
            <a:spAutoFit/>
          </a:bodyPr>
          <a:lstStyle/>
          <a:p>
            <a:pPr algn="ctr" rtl="1">
              <a:lnSpc>
                <a:spcPct val="150000"/>
              </a:lnSpc>
            </a:pPr>
            <a:r>
              <a:rPr lang="ar-SA" sz="2400" b="1" dirty="0">
                <a:solidFill>
                  <a:schemeClr val="accent1">
                    <a:lumMod val="75000"/>
                  </a:schemeClr>
                </a:solidFill>
              </a:rPr>
              <a:t>هي حالة مفاجئة وغير متوقعة تُهدد صورة المؤسسة في السوق، وتؤثر على علاقتها مع الجمهور أو العملاء، وغالبًا ما تنشأ من تفاعل اتصالي أو تسويقي خاطئ أو غير محسوب</a:t>
            </a:r>
            <a:r>
              <a:rPr lang="en-GB" sz="2400" b="1" dirty="0">
                <a:solidFill>
                  <a:schemeClr val="accent1">
                    <a:lumMod val="75000"/>
                  </a:schemeClr>
                </a:solidFill>
              </a:rPr>
              <a:t>.</a:t>
            </a:r>
          </a:p>
          <a:p>
            <a:pPr algn="r" rtl="1">
              <a:lnSpc>
                <a:spcPct val="150000"/>
              </a:lnSpc>
            </a:pPr>
            <a:r>
              <a:rPr lang="en-GB" sz="2400" dirty="0"/>
              <a:t> </a:t>
            </a:r>
            <a:r>
              <a:rPr lang="ar-SA" sz="2400" dirty="0">
                <a:solidFill>
                  <a:srgbClr val="C00000"/>
                </a:solidFill>
              </a:rPr>
              <a:t>مفتاح التعريف</a:t>
            </a:r>
            <a:r>
              <a:rPr lang="en-GB" sz="2400" dirty="0">
                <a:solidFill>
                  <a:srgbClr val="C00000"/>
                </a:solidFill>
              </a:rPr>
              <a:t>:</a:t>
            </a:r>
            <a:br>
              <a:rPr lang="en-GB" sz="2400" dirty="0">
                <a:solidFill>
                  <a:srgbClr val="C00000"/>
                </a:solidFill>
              </a:rPr>
            </a:br>
            <a:r>
              <a:rPr lang="en-GB" sz="2400" dirty="0"/>
              <a:t>– </a:t>
            </a:r>
            <a:r>
              <a:rPr lang="ar-SA" sz="2400" dirty="0"/>
              <a:t>التأثير على "الصورة الذهنية</a:t>
            </a:r>
            <a:r>
              <a:rPr lang="en-GB" sz="2400" dirty="0"/>
              <a:t>"</a:t>
            </a:r>
            <a:br>
              <a:rPr lang="en-GB" sz="2400" dirty="0"/>
            </a:br>
            <a:r>
              <a:rPr lang="en-GB" sz="2400" dirty="0"/>
              <a:t>– </a:t>
            </a:r>
            <a:r>
              <a:rPr lang="ar-SA" sz="2400" dirty="0"/>
              <a:t>التفاعل السريع للجمهور</a:t>
            </a:r>
            <a:br>
              <a:rPr lang="en-GB" sz="2400" dirty="0"/>
            </a:br>
            <a:r>
              <a:rPr lang="en-GB" sz="2400" dirty="0"/>
              <a:t>– </a:t>
            </a:r>
            <a:r>
              <a:rPr lang="ar-SA" sz="2400" dirty="0"/>
              <a:t>الحاجة إلى ردّ تسويقي احترافي</a:t>
            </a:r>
            <a:endParaRPr lang="en-GB" sz="2400" dirty="0"/>
          </a:p>
        </p:txBody>
      </p:sp>
      <p:pic>
        <p:nvPicPr>
          <p:cNvPr id="7" name="Graphic 21">
            <a:extLst>
              <a:ext uri="{FF2B5EF4-FFF2-40B4-BE49-F238E27FC236}">
                <a16:creationId xmlns:a16="http://schemas.microsoft.com/office/drawing/2014/main" id="{E52BE5C8-CC2C-5D83-F36D-42C58CB164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2650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DD53A-950A-D16F-0D99-77AA36E065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62AE87-8EAB-07C0-55C7-9425EBAC3982}"/>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2400" dirty="0"/>
          </a:p>
        </p:txBody>
      </p:sp>
      <p:sp>
        <p:nvSpPr>
          <p:cNvPr id="3" name="TextBox 2">
            <a:extLst>
              <a:ext uri="{FF2B5EF4-FFF2-40B4-BE49-F238E27FC236}">
                <a16:creationId xmlns:a16="http://schemas.microsoft.com/office/drawing/2014/main" id="{25DCD7E6-8EB1-80C8-6C75-3BF82789C915}"/>
              </a:ext>
            </a:extLst>
          </p:cNvPr>
          <p:cNvSpPr txBox="1"/>
          <p:nvPr/>
        </p:nvSpPr>
        <p:spPr>
          <a:xfrm>
            <a:off x="1298457" y="1035640"/>
            <a:ext cx="8351042"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الفرق بين الأزمة التنظيمية والأزمة التسويقية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49F29D65-3CEC-6C70-CFE7-5726EC89F42A}"/>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A2B5BF-5473-43FE-07D9-236F084B598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25AF9E-1CDB-A36A-C6A8-F76AAF50CB85}"/>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D2733217-6322-33A9-0A4D-5A8569C43C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619CD8A2-D291-74B3-646D-D3E5943F1080}"/>
              </a:ext>
            </a:extLst>
          </p:cNvPr>
          <p:cNvGraphicFramePr>
            <a:graphicFrameLocks noGrp="1"/>
          </p:cNvGraphicFramePr>
          <p:nvPr>
            <p:extLst>
              <p:ext uri="{D42A27DB-BD31-4B8C-83A1-F6EECF244321}">
                <p14:modId xmlns:p14="http://schemas.microsoft.com/office/powerpoint/2010/main" val="2138599035"/>
              </p:ext>
            </p:extLst>
          </p:nvPr>
        </p:nvGraphicFramePr>
        <p:xfrm>
          <a:off x="1007131" y="2325643"/>
          <a:ext cx="10177737" cy="3954787"/>
        </p:xfrm>
        <a:graphic>
          <a:graphicData uri="http://schemas.openxmlformats.org/drawingml/2006/table">
            <a:tbl>
              <a:tblPr rtl="1" firstRow="1" firstCol="1" bandRow="1">
                <a:tableStyleId>{5C22544A-7EE6-4342-B048-85BDC9FD1C3A}</a:tableStyleId>
              </a:tblPr>
              <a:tblGrid>
                <a:gridCol w="3392579">
                  <a:extLst>
                    <a:ext uri="{9D8B030D-6E8A-4147-A177-3AD203B41FA5}">
                      <a16:colId xmlns:a16="http://schemas.microsoft.com/office/drawing/2014/main" val="998934141"/>
                    </a:ext>
                  </a:extLst>
                </a:gridCol>
                <a:gridCol w="3392579">
                  <a:extLst>
                    <a:ext uri="{9D8B030D-6E8A-4147-A177-3AD203B41FA5}">
                      <a16:colId xmlns:a16="http://schemas.microsoft.com/office/drawing/2014/main" val="3349272848"/>
                    </a:ext>
                  </a:extLst>
                </a:gridCol>
                <a:gridCol w="3392579">
                  <a:extLst>
                    <a:ext uri="{9D8B030D-6E8A-4147-A177-3AD203B41FA5}">
                      <a16:colId xmlns:a16="http://schemas.microsoft.com/office/drawing/2014/main" val="832149411"/>
                    </a:ext>
                  </a:extLst>
                </a:gridCol>
              </a:tblGrid>
              <a:tr h="622716">
                <a:tc>
                  <a:txBody>
                    <a:bodyPr/>
                    <a:lstStyle/>
                    <a:p>
                      <a:pPr algn="r" rtl="1">
                        <a:lnSpc>
                          <a:spcPct val="115000"/>
                        </a:lnSpc>
                        <a:spcAft>
                          <a:spcPts val="800"/>
                        </a:spcAft>
                        <a:buNone/>
                      </a:pPr>
                      <a:r>
                        <a:rPr lang="ar-SA" sz="2400" kern="0">
                          <a:effectLst/>
                        </a:rPr>
                        <a:t>الجانب</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الأزمة التنظيمية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الأزمة التسويقية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097967679"/>
                  </a:ext>
                </a:extLst>
              </a:tr>
              <a:tr h="840479">
                <a:tc>
                  <a:txBody>
                    <a:bodyPr/>
                    <a:lstStyle/>
                    <a:p>
                      <a:pPr algn="r" rtl="1">
                        <a:lnSpc>
                          <a:spcPct val="115000"/>
                        </a:lnSpc>
                        <a:spcAft>
                          <a:spcPts val="800"/>
                        </a:spcAft>
                        <a:buNone/>
                      </a:pPr>
                      <a:r>
                        <a:rPr lang="ar-SA" sz="2400" kern="0">
                          <a:effectLst/>
                        </a:rPr>
                        <a:t>النشأة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dirty="0">
                          <a:effectLst/>
                        </a:rPr>
                        <a:t>داخلية (هيكل – قرار إداري</a:t>
                      </a:r>
                      <a:r>
                        <a:rPr lang="en-GB" sz="2400" kern="0" dirty="0">
                          <a:effectLst/>
                        </a:rPr>
                        <a:t>(</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dirty="0">
                          <a:effectLst/>
                        </a:rPr>
                        <a:t>خارجية أو جماهيرية (رد فعل الجمهور</a:t>
                      </a:r>
                      <a:r>
                        <a:rPr lang="en-GB" sz="2400" kern="0" dirty="0">
                          <a:effectLst/>
                        </a:rPr>
                        <a:t>(</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225592545"/>
                  </a:ext>
                </a:extLst>
              </a:tr>
              <a:tr h="622898">
                <a:tc>
                  <a:txBody>
                    <a:bodyPr/>
                    <a:lstStyle/>
                    <a:p>
                      <a:pPr algn="r" rtl="1">
                        <a:lnSpc>
                          <a:spcPct val="115000"/>
                        </a:lnSpc>
                        <a:spcAft>
                          <a:spcPts val="800"/>
                        </a:spcAft>
                        <a:buNone/>
                      </a:pPr>
                      <a:r>
                        <a:rPr lang="ar-SA" sz="2400" kern="0">
                          <a:effectLst/>
                        </a:rPr>
                        <a:t>التأثير</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على العمليات والإنتاج</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على الصورة والثقة والعلاقات</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91812301"/>
                  </a:ext>
                </a:extLst>
              </a:tr>
              <a:tr h="622898">
                <a:tc>
                  <a:txBody>
                    <a:bodyPr/>
                    <a:lstStyle/>
                    <a:p>
                      <a:pPr algn="r" rtl="1">
                        <a:lnSpc>
                          <a:spcPct val="115000"/>
                        </a:lnSpc>
                        <a:spcAft>
                          <a:spcPts val="800"/>
                        </a:spcAft>
                        <a:buNone/>
                      </a:pPr>
                      <a:r>
                        <a:rPr lang="ar-SA" sz="2400" kern="0">
                          <a:effectLst/>
                        </a:rPr>
                        <a:t>الجمهور المعني</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الموظفون – الموردون – الإدارة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العملاء – المجتمع – الإعلام</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47220186"/>
                  </a:ext>
                </a:extLst>
              </a:tr>
              <a:tr h="622898">
                <a:tc>
                  <a:txBody>
                    <a:bodyPr/>
                    <a:lstStyle/>
                    <a:p>
                      <a:pPr algn="r" rtl="1">
                        <a:lnSpc>
                          <a:spcPct val="115000"/>
                        </a:lnSpc>
                        <a:spcAft>
                          <a:spcPts val="800"/>
                        </a:spcAft>
                        <a:buNone/>
                      </a:pPr>
                      <a:r>
                        <a:rPr lang="ar-SA" sz="2400" kern="0">
                          <a:effectLst/>
                        </a:rPr>
                        <a:t>أدوات المعالجة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قرارات إدارية – هيكلية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اتصال – حملات – رسائل تسويقية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792033046"/>
                  </a:ext>
                </a:extLst>
              </a:tr>
              <a:tr h="622898">
                <a:tc>
                  <a:txBody>
                    <a:bodyPr/>
                    <a:lstStyle/>
                    <a:p>
                      <a:pPr algn="r" rtl="1">
                        <a:lnSpc>
                          <a:spcPct val="115000"/>
                        </a:lnSpc>
                        <a:spcAft>
                          <a:spcPts val="800"/>
                        </a:spcAft>
                        <a:buNone/>
                      </a:pPr>
                      <a:r>
                        <a:rPr lang="ar-SA" sz="2400" kern="0">
                          <a:effectLst/>
                        </a:rPr>
                        <a:t>الأولوية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السيطرة والتصحيح</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dirty="0">
                          <a:effectLst/>
                        </a:rPr>
                        <a:t>استيعاب الجمهور واستعادة الثقة</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72391427"/>
                  </a:ext>
                </a:extLst>
              </a:tr>
            </a:tbl>
          </a:graphicData>
        </a:graphic>
      </p:graphicFrame>
    </p:spTree>
    <p:extLst>
      <p:ext uri="{BB962C8B-B14F-4D97-AF65-F5344CB8AC3E}">
        <p14:creationId xmlns:p14="http://schemas.microsoft.com/office/powerpoint/2010/main" val="208140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9715E-22C8-D8EF-4917-F078E9A33C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56CCDE-1FD4-1FD1-5AC2-4F22BE3CE397}"/>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829F2FE-D6B9-3C92-7506-F83284298EA8}"/>
              </a:ext>
            </a:extLst>
          </p:cNvPr>
          <p:cNvSpPr txBox="1"/>
          <p:nvPr/>
        </p:nvSpPr>
        <p:spPr>
          <a:xfrm>
            <a:off x="617280" y="1120157"/>
            <a:ext cx="9169761" cy="584775"/>
          </a:xfrm>
          <a:prstGeom prst="rect">
            <a:avLst/>
          </a:prstGeom>
          <a:noFill/>
        </p:spPr>
        <p:txBody>
          <a:bodyPr wrap="square" rtlCol="0">
            <a:spAutoFit/>
          </a:bodyPr>
          <a:lstStyle/>
          <a:p>
            <a:pPr algn="r" rtl="1"/>
            <a:r>
              <a:rPr lang="ar-SA" sz="3200" b="1" kern="0" dirty="0">
                <a:effectLst/>
                <a:ea typeface="Times New Roman" panose="02020603050405020304" pitchFamily="18" charset="0"/>
                <a:cs typeface="Times New Roman" panose="02020603050405020304" pitchFamily="18" charset="0"/>
              </a:rPr>
              <a:t> كيف تتشكل الأزمة التسويقية؟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417B86A1-7BD2-748D-5644-65135F1150F1}"/>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96D1DE-2A2B-8630-052E-EE698502560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F92D55-3034-EC01-A6C0-CD1A7EE74E47}"/>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101C60FB-2EFE-ABFF-033D-82341B7E99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25A0962F-74BF-2E18-4C31-E536A34AEDDD}"/>
              </a:ext>
            </a:extLst>
          </p:cNvPr>
          <p:cNvGraphicFramePr/>
          <p:nvPr>
            <p:extLst>
              <p:ext uri="{D42A27DB-BD31-4B8C-83A1-F6EECF244321}">
                <p14:modId xmlns:p14="http://schemas.microsoft.com/office/powerpoint/2010/main" val="3096321054"/>
              </p:ext>
            </p:extLst>
          </p:nvPr>
        </p:nvGraphicFramePr>
        <p:xfrm>
          <a:off x="914400" y="2196500"/>
          <a:ext cx="10335986" cy="42696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06258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CB74F-B542-DA8D-307D-E945F8A4E4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5271A5-6B6C-25BA-E1B8-1E363C6A9F19}"/>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ECB2BD5-E425-AA10-BF47-491381C6BD2C}"/>
              </a:ext>
            </a:extLst>
          </p:cNvPr>
          <p:cNvSpPr txBox="1"/>
          <p:nvPr/>
        </p:nvSpPr>
        <p:spPr>
          <a:xfrm>
            <a:off x="1108692" y="1120157"/>
            <a:ext cx="8678349" cy="523220"/>
          </a:xfrm>
          <a:prstGeom prst="rect">
            <a:avLst/>
          </a:prstGeom>
          <a:noFill/>
        </p:spPr>
        <p:txBody>
          <a:bodyPr wrap="square" rtlCol="0">
            <a:spAutoFit/>
          </a:bodyPr>
          <a:lstStyle/>
          <a:p>
            <a:pPr algn="r" rtl="1"/>
            <a:r>
              <a:rPr lang="ar-SA" sz="2800" b="1" dirty="0">
                <a:latin typeface="Alexandria" charset="0"/>
                <a:cs typeface="Alexandria" charset="0"/>
              </a:rPr>
              <a:t> أبرز الأسباب المؤدية للأزمات التسويقية </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5EEE20D1-8440-8268-19D6-CF846D67879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2C4E9B-6E2D-8B26-F878-0E43408C277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2629C0-C4D8-1501-BEC5-7A6A11814E53}"/>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ECC77CD4-C136-15BC-3D5C-E7DD6E802E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4250B8FA-141F-975E-3D31-83930FADD86E}"/>
              </a:ext>
            </a:extLst>
          </p:cNvPr>
          <p:cNvGraphicFramePr/>
          <p:nvPr>
            <p:extLst>
              <p:ext uri="{D42A27DB-BD31-4B8C-83A1-F6EECF244321}">
                <p14:modId xmlns:p14="http://schemas.microsoft.com/office/powerpoint/2010/main" val="1913608182"/>
              </p:ext>
            </p:extLst>
          </p:nvPr>
        </p:nvGraphicFramePr>
        <p:xfrm>
          <a:off x="914400" y="2196500"/>
          <a:ext cx="10335986" cy="42696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50841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F368A-1E86-7D82-2C93-C45C2D2050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50EB5-E373-EFC6-9FA6-6C48688D6B88}"/>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4EE183A7-2EED-2374-8F9C-57B0F047FB65}"/>
              </a:ext>
            </a:extLst>
          </p:cNvPr>
          <p:cNvSpPr txBox="1"/>
          <p:nvPr/>
        </p:nvSpPr>
        <p:spPr>
          <a:xfrm>
            <a:off x="448887" y="1163525"/>
            <a:ext cx="9229963" cy="523220"/>
          </a:xfrm>
          <a:prstGeom prst="rect">
            <a:avLst/>
          </a:prstGeom>
          <a:noFill/>
        </p:spPr>
        <p:txBody>
          <a:bodyPr wrap="square" rtlCol="0">
            <a:spAutoFit/>
          </a:bodyPr>
          <a:lstStyle/>
          <a:p>
            <a:pPr algn="r" rtl="1"/>
            <a:r>
              <a:rPr lang="ar-SA" sz="2800" b="1" dirty="0">
                <a:latin typeface="Alexandria" charset="0"/>
                <a:cs typeface="Alexandria" charset="0"/>
              </a:rPr>
              <a:t> أخطاء تسويقية شائعة تؤدي إلى أزمات </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1111DA7F-A435-E673-B569-B13D8C0AA642}"/>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C7B6BF-6B47-51EE-A433-1E71B1D328B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BD752F-2ECB-80F3-890C-B19173B0B676}"/>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F269B695-D427-D729-EB3E-72BAA9AEFE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FB4E56BB-F70D-212D-6791-EF35588101EF}"/>
              </a:ext>
            </a:extLst>
          </p:cNvPr>
          <p:cNvGraphicFramePr/>
          <p:nvPr>
            <p:extLst>
              <p:ext uri="{D42A27DB-BD31-4B8C-83A1-F6EECF244321}">
                <p14:modId xmlns:p14="http://schemas.microsoft.com/office/powerpoint/2010/main" val="3245579307"/>
              </p:ext>
            </p:extLst>
          </p:nvPr>
        </p:nvGraphicFramePr>
        <p:xfrm>
          <a:off x="949569" y="2448114"/>
          <a:ext cx="10312393" cy="33153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27098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98195-498C-1BE5-6E02-86BE0F1C1C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C6E170-8430-8343-6846-12F414BE9A9C}"/>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30BEB1B-BE2D-A903-E90F-6A0D82E01EE3}"/>
              </a:ext>
            </a:extLst>
          </p:cNvPr>
          <p:cNvSpPr txBox="1"/>
          <p:nvPr/>
        </p:nvSpPr>
        <p:spPr>
          <a:xfrm>
            <a:off x="1108692" y="1120157"/>
            <a:ext cx="8678349" cy="584775"/>
          </a:xfrm>
          <a:prstGeom prst="rect">
            <a:avLst/>
          </a:prstGeom>
          <a:noFill/>
        </p:spPr>
        <p:txBody>
          <a:bodyPr wrap="square" rtlCol="0">
            <a:spAutoFit/>
          </a:bodyPr>
          <a:lstStyle/>
          <a:p>
            <a:pPr algn="r" rtl="1"/>
            <a:r>
              <a:rPr lang="ar-SA" sz="3200" b="1" kern="0" dirty="0">
                <a:effectLst/>
                <a:ea typeface="Times New Roman" panose="02020603050405020304" pitchFamily="18" charset="0"/>
                <a:cs typeface="Times New Roman" panose="02020603050405020304" pitchFamily="18" charset="0"/>
              </a:rPr>
              <a:t> سوء فهم الجمهور كأحد مسببات الأزمة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F4BF495F-EED4-2448-FC95-1D9561779FAB}"/>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89F85E-7656-E553-365A-5211A2B891B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B9C1D2-FB3B-E463-A8E7-5F83FBEE5A4C}"/>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F2B350A1-AC54-FE50-597D-397722C7FA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F6FEFE4A-D9B8-E3BB-BB60-A775D20855BB}"/>
              </a:ext>
            </a:extLst>
          </p:cNvPr>
          <p:cNvGraphicFramePr/>
          <p:nvPr>
            <p:extLst>
              <p:ext uri="{D42A27DB-BD31-4B8C-83A1-F6EECF244321}">
                <p14:modId xmlns:p14="http://schemas.microsoft.com/office/powerpoint/2010/main" val="3796372582"/>
              </p:ext>
            </p:extLst>
          </p:nvPr>
        </p:nvGraphicFramePr>
        <p:xfrm>
          <a:off x="928007" y="1746061"/>
          <a:ext cx="10335986" cy="42696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0F5E0257-940F-7AB8-E140-6A4C5BFC040C}"/>
              </a:ext>
            </a:extLst>
          </p:cNvPr>
          <p:cNvSpPr txBox="1"/>
          <p:nvPr/>
        </p:nvSpPr>
        <p:spPr>
          <a:xfrm>
            <a:off x="762000" y="5445060"/>
            <a:ext cx="10155300" cy="1135952"/>
          </a:xfrm>
          <a:prstGeom prst="rect">
            <a:avLst/>
          </a:prstGeom>
          <a:noFill/>
        </p:spPr>
        <p:txBody>
          <a:bodyPr wrap="square">
            <a:spAutoFit/>
          </a:bodyPr>
          <a:lstStyle/>
          <a:p>
            <a:pPr algn="r" rtl="1">
              <a:lnSpc>
                <a:spcPct val="115000"/>
              </a:lnSpc>
              <a:spcAft>
                <a:spcPts val="800"/>
              </a:spcAft>
            </a:pP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b="1" kern="0" dirty="0">
                <a:effectLst/>
                <a:latin typeface="Aptos" panose="020B0004020202020204" pitchFamily="34" charset="0"/>
                <a:ea typeface="Times New Roman" panose="02020603050405020304" pitchFamily="18" charset="0"/>
                <a:cs typeface="Times New Roman" panose="02020603050405020304" pitchFamily="18" charset="0"/>
              </a:rPr>
              <a:t>مثال عملي</a:t>
            </a:r>
            <a:r>
              <a:rPr lang="en-GB" sz="2400" b="1" kern="0" dirty="0">
                <a:effectLst/>
                <a:latin typeface="Times New Roman" panose="02020603050405020304" pitchFamily="18" charset="0"/>
                <a:ea typeface="Times New Roman" panose="02020603050405020304" pitchFamily="18" charset="0"/>
                <a:cs typeface="Arial" panose="020B0604020202020204" pitchFamily="34"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 </a:t>
            </a:r>
            <a:r>
              <a:rPr lang="ar-SA" dirty="0"/>
              <a:t>حادثة شركة يونايتد </a:t>
            </a:r>
            <a:r>
              <a:rPr lang="ar-SA" dirty="0" err="1"/>
              <a:t>إيرلاينز</a:t>
            </a:r>
            <a:r>
              <a:rPr lang="ar-SA" dirty="0"/>
              <a:t> الشهيرة في عام 2017، حيث تم جر أحد الركاب بالقوة من رحلة طيران مكتظة بالركاب. تم تصوير الحادث بالفيديو وسرعان ما انتشر على نطاق واسع، مما أدى إلى غضب واسع النطاق وضربة كبيرة لسمعة شركة الطيران.</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024292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D4E665-83EB-021B-FA80-25FE16A74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0F9CAA-DD53-F96E-E178-52F31CCFC2B4}"/>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3210D73-DB1D-27C4-781F-D36C87D89C67}"/>
              </a:ext>
            </a:extLst>
          </p:cNvPr>
          <p:cNvSpPr txBox="1"/>
          <p:nvPr/>
        </p:nvSpPr>
        <p:spPr>
          <a:xfrm>
            <a:off x="1108692" y="1120157"/>
            <a:ext cx="8678349" cy="584775"/>
          </a:xfrm>
          <a:prstGeom prst="rect">
            <a:avLst/>
          </a:prstGeom>
          <a:noFill/>
        </p:spPr>
        <p:txBody>
          <a:bodyPr wrap="square" rtlCol="0">
            <a:spAutoFit/>
          </a:bodyPr>
          <a:lstStyle/>
          <a:p>
            <a:pPr algn="r" rtl="1"/>
            <a:r>
              <a:rPr lang="ar-SA" sz="3200" b="1" kern="0" dirty="0">
                <a:effectLst/>
                <a:ea typeface="Times New Roman" panose="02020603050405020304" pitchFamily="18" charset="0"/>
                <a:cs typeface="Times New Roman" panose="02020603050405020304" pitchFamily="18" charset="0"/>
              </a:rPr>
              <a:t>  الحملات الإعلانية المثيرة للجدل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C73DA3E4-615A-FDAD-D1A3-BDB69942ED0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55CCF0-92A5-02AB-18DC-EFCCD87F4A7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8F6A6D-9FC2-881D-2D96-0CC7656A3CAF}"/>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D7BAFFBE-266B-CD7A-657D-DA20BA80F4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43337FBE-B5F0-2A1D-B1A0-50E7B73F3BF0}"/>
              </a:ext>
            </a:extLst>
          </p:cNvPr>
          <p:cNvGraphicFramePr/>
          <p:nvPr>
            <p:extLst>
              <p:ext uri="{D42A27DB-BD31-4B8C-83A1-F6EECF244321}">
                <p14:modId xmlns:p14="http://schemas.microsoft.com/office/powerpoint/2010/main" val="4014239653"/>
              </p:ext>
            </p:extLst>
          </p:nvPr>
        </p:nvGraphicFramePr>
        <p:xfrm>
          <a:off x="762000" y="2436566"/>
          <a:ext cx="10321307" cy="36828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TextBox 7">
            <a:extLst>
              <a:ext uri="{FF2B5EF4-FFF2-40B4-BE49-F238E27FC236}">
                <a16:creationId xmlns:a16="http://schemas.microsoft.com/office/drawing/2014/main" id="{7280166D-9761-482F-3459-3868A326CB83}"/>
              </a:ext>
            </a:extLst>
          </p:cNvPr>
          <p:cNvSpPr txBox="1"/>
          <p:nvPr/>
        </p:nvSpPr>
        <p:spPr>
          <a:xfrm>
            <a:off x="2450557" y="1797520"/>
            <a:ext cx="6101860" cy="495200"/>
          </a:xfrm>
          <a:prstGeom prst="rect">
            <a:avLst/>
          </a:prstGeom>
          <a:noFill/>
        </p:spPr>
        <p:txBody>
          <a:bodyPr wrap="square">
            <a:spAutoFit/>
          </a:bodyPr>
          <a:lstStyle/>
          <a:p>
            <a:pPr algn="r" rtl="1">
              <a:lnSpc>
                <a:spcPct val="115000"/>
              </a:lnSpc>
              <a:spcAft>
                <a:spcPts val="800"/>
              </a:spcAft>
            </a:pPr>
            <a:r>
              <a:rPr lang="en-GB" sz="2400" kern="0" dirty="0">
                <a:solidFill>
                  <a:srgbClr val="00AEEF"/>
                </a:solidFill>
                <a:effectLst/>
                <a:latin typeface="Apple Color Emoji" pitchFamily="2" charset="0"/>
                <a:ea typeface="Times New Roman" panose="02020603050405020304" pitchFamily="18" charset="0"/>
                <a:cs typeface="Apple Color Emoji" pitchFamily="2" charset="0"/>
              </a:rPr>
              <a:t>🛑</a:t>
            </a:r>
            <a:r>
              <a:rPr lang="en-GB" sz="2400" kern="0" dirty="0">
                <a:solidFill>
                  <a:srgbClr val="00AEEF"/>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solidFill>
                  <a:srgbClr val="00AEEF"/>
                </a:solidFill>
                <a:effectLst/>
                <a:latin typeface="Aptos" panose="020B0004020202020204" pitchFamily="34" charset="0"/>
                <a:ea typeface="Times New Roman" panose="02020603050405020304" pitchFamily="18" charset="0"/>
                <a:cs typeface="Times New Roman" panose="02020603050405020304" pitchFamily="18" charset="0"/>
              </a:rPr>
              <a:t>متى تتحول الحملة الإعلانية من نجاح إلى أزمة؟</a:t>
            </a:r>
            <a:endParaRPr lang="en-GB" sz="2400" kern="100" dirty="0">
              <a:solidFill>
                <a:srgbClr val="00AEEF"/>
              </a:solidFill>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266203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DBE89-44E1-B8DC-05C6-0F47AA2367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FBD831-F1E1-41A5-4345-F413FB9417FC}"/>
              </a:ext>
            </a:extLst>
          </p:cNvPr>
          <p:cNvSpPr/>
          <p:nvPr/>
        </p:nvSpPr>
        <p:spPr>
          <a:xfrm>
            <a:off x="617280" y="1685495"/>
            <a:ext cx="10812720" cy="505397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25367AD3-CAC2-F651-F3D9-2FE23873DFFA}"/>
              </a:ext>
            </a:extLst>
          </p:cNvPr>
          <p:cNvSpPr txBox="1"/>
          <p:nvPr/>
        </p:nvSpPr>
        <p:spPr>
          <a:xfrm>
            <a:off x="617279" y="1037548"/>
            <a:ext cx="9061570" cy="523220"/>
          </a:xfrm>
          <a:prstGeom prst="rect">
            <a:avLst/>
          </a:prstGeom>
          <a:noFill/>
        </p:spPr>
        <p:txBody>
          <a:bodyPr wrap="square" rtlCol="0">
            <a:spAutoFit/>
          </a:bodyPr>
          <a:lstStyle/>
          <a:p>
            <a:pPr algn="r" rtl="1"/>
            <a:r>
              <a:rPr lang="en-GB" sz="2800" b="1" dirty="0">
                <a:latin typeface="Alexandria" charset="0"/>
                <a:cs typeface="Alexandria" charset="0"/>
              </a:rPr>
              <a:t> </a:t>
            </a:r>
            <a:r>
              <a:rPr lang="ar-SA" sz="2800" b="1" dirty="0">
                <a:latin typeface="Alexandria" charset="0"/>
                <a:cs typeface="Alexandria" charset="0"/>
              </a:rPr>
              <a:t>دور وسائل التواصل الاجتماعي في تسريع الأزمات </a:t>
            </a:r>
          </a:p>
        </p:txBody>
      </p:sp>
      <p:sp>
        <p:nvSpPr>
          <p:cNvPr id="5" name="Rectangle 4">
            <a:extLst>
              <a:ext uri="{FF2B5EF4-FFF2-40B4-BE49-F238E27FC236}">
                <a16:creationId xmlns:a16="http://schemas.microsoft.com/office/drawing/2014/main" id="{51C4894A-DD5E-0DC7-0EA7-81B367EA4372}"/>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CD8BF5-2C37-BA15-89BC-69961DA1BCD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87AB02-E88E-6AB0-23D4-2A80A7D68888}"/>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0C34D4DC-BC4A-CA2C-19F9-69755391EF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6321DA7-FA50-C0FA-735C-B9D48E8F97C9}"/>
              </a:ext>
            </a:extLst>
          </p:cNvPr>
          <p:cNvGraphicFramePr/>
          <p:nvPr>
            <p:extLst>
              <p:ext uri="{D42A27DB-BD31-4B8C-83A1-F6EECF244321}">
                <p14:modId xmlns:p14="http://schemas.microsoft.com/office/powerpoint/2010/main" val="4142721230"/>
              </p:ext>
            </p:extLst>
          </p:nvPr>
        </p:nvGraphicFramePr>
        <p:xfrm>
          <a:off x="1398609" y="1762540"/>
          <a:ext cx="8730582" cy="48521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69280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18939-7219-7309-F0A2-A1A7764EA0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8F8BF4-599E-DA40-7D18-BEB93CC2F198}"/>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A0696422-DD8E-E556-EE89-6C422AA878F0}"/>
              </a:ext>
            </a:extLst>
          </p:cNvPr>
          <p:cNvSpPr txBox="1"/>
          <p:nvPr/>
        </p:nvSpPr>
        <p:spPr>
          <a:xfrm>
            <a:off x="1600199" y="1092788"/>
            <a:ext cx="8078650" cy="584775"/>
          </a:xfrm>
          <a:prstGeom prst="rect">
            <a:avLst/>
          </a:prstGeom>
          <a:noFill/>
        </p:spPr>
        <p:txBody>
          <a:bodyPr wrap="square" rtlCol="0">
            <a:spAutoFit/>
          </a:bodyPr>
          <a:lstStyle/>
          <a:p>
            <a:pPr algn="r" rtl="1"/>
            <a:r>
              <a:rPr lang="en-GB" sz="3200" b="1" kern="0" dirty="0">
                <a:effectLst/>
                <a:ea typeface="Times New Roman" panose="02020603050405020304" pitchFamily="18" charset="0"/>
                <a:cs typeface="Times New Roman" panose="02020603050405020304" pitchFamily="18" charset="0"/>
              </a:rPr>
              <a:t> </a:t>
            </a:r>
            <a:r>
              <a:rPr lang="ar-SA" sz="3200" b="1" kern="0" dirty="0">
                <a:effectLst/>
                <a:ea typeface="Times New Roman" panose="02020603050405020304" pitchFamily="18" charset="0"/>
                <a:cs typeface="Times New Roman" panose="02020603050405020304" pitchFamily="18" charset="0"/>
              </a:rPr>
              <a:t>الفرق بين الأزمة، المشكلة، والمخاطرة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3818F632-F849-C119-D6D8-64899CAE540F}"/>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0A0265-BDA0-2953-9115-418D3A52B1A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0F2CAE-5645-4269-9CDA-251CA77CA25A}"/>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2A858CDE-5D47-B332-0D8A-1ABAA3DDB8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4AA73896-E939-77FB-7429-5B4CC5F34C49}"/>
              </a:ext>
            </a:extLst>
          </p:cNvPr>
          <p:cNvGraphicFramePr>
            <a:graphicFrameLocks noGrp="1"/>
          </p:cNvGraphicFramePr>
          <p:nvPr>
            <p:extLst>
              <p:ext uri="{D42A27DB-BD31-4B8C-83A1-F6EECF244321}">
                <p14:modId xmlns:p14="http://schemas.microsoft.com/office/powerpoint/2010/main" val="296823176"/>
              </p:ext>
            </p:extLst>
          </p:nvPr>
        </p:nvGraphicFramePr>
        <p:xfrm>
          <a:off x="761999" y="2600751"/>
          <a:ext cx="10456986" cy="3430772"/>
        </p:xfrm>
        <a:graphic>
          <a:graphicData uri="http://schemas.openxmlformats.org/drawingml/2006/table">
            <a:tbl>
              <a:tblPr rtl="1" firstRow="1" firstCol="1" bandRow="1">
                <a:tableStyleId>{5C22544A-7EE6-4342-B048-85BDC9FD1C3A}</a:tableStyleId>
              </a:tblPr>
              <a:tblGrid>
                <a:gridCol w="1916723">
                  <a:extLst>
                    <a:ext uri="{9D8B030D-6E8A-4147-A177-3AD203B41FA5}">
                      <a16:colId xmlns:a16="http://schemas.microsoft.com/office/drawing/2014/main" val="1102109777"/>
                    </a:ext>
                  </a:extLst>
                </a:gridCol>
                <a:gridCol w="5054601">
                  <a:extLst>
                    <a:ext uri="{9D8B030D-6E8A-4147-A177-3AD203B41FA5}">
                      <a16:colId xmlns:a16="http://schemas.microsoft.com/office/drawing/2014/main" val="489220366"/>
                    </a:ext>
                  </a:extLst>
                </a:gridCol>
                <a:gridCol w="3485662">
                  <a:extLst>
                    <a:ext uri="{9D8B030D-6E8A-4147-A177-3AD203B41FA5}">
                      <a16:colId xmlns:a16="http://schemas.microsoft.com/office/drawing/2014/main" val="1380261905"/>
                    </a:ext>
                  </a:extLst>
                </a:gridCol>
              </a:tblGrid>
              <a:tr h="857504">
                <a:tc>
                  <a:txBody>
                    <a:bodyPr/>
                    <a:lstStyle/>
                    <a:p>
                      <a:pPr algn="r" rtl="1">
                        <a:lnSpc>
                          <a:spcPct val="115000"/>
                        </a:lnSpc>
                        <a:spcAft>
                          <a:spcPts val="800"/>
                        </a:spcAft>
                        <a:buNone/>
                      </a:pPr>
                      <a:r>
                        <a:rPr lang="ar-SA" sz="2400" kern="0">
                          <a:effectLst/>
                        </a:rPr>
                        <a:t>المفهوم</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التعريف</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مثال توضيحي</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0925758"/>
                  </a:ext>
                </a:extLst>
              </a:tr>
              <a:tr h="857756">
                <a:tc>
                  <a:txBody>
                    <a:bodyPr/>
                    <a:lstStyle/>
                    <a:p>
                      <a:pPr algn="r" rtl="1">
                        <a:lnSpc>
                          <a:spcPct val="115000"/>
                        </a:lnSpc>
                        <a:spcAft>
                          <a:spcPts val="800"/>
                        </a:spcAft>
                        <a:buNone/>
                      </a:pPr>
                      <a:r>
                        <a:rPr lang="ar-SA" sz="2400" kern="0">
                          <a:effectLst/>
                        </a:rPr>
                        <a:t>الأزمة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حالة طارئة مفاجئة تُهدد سمعة المؤسسة وتتطلب استجابة فورية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حملة مقاطعة بعد إعلان مسيء</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415006646"/>
                  </a:ext>
                </a:extLst>
              </a:tr>
              <a:tr h="857756">
                <a:tc>
                  <a:txBody>
                    <a:bodyPr/>
                    <a:lstStyle/>
                    <a:p>
                      <a:pPr algn="r" rtl="1">
                        <a:lnSpc>
                          <a:spcPct val="115000"/>
                        </a:lnSpc>
                        <a:spcAft>
                          <a:spcPts val="800"/>
                        </a:spcAft>
                        <a:buNone/>
                      </a:pPr>
                      <a:r>
                        <a:rPr lang="ar-SA" sz="2400" kern="0">
                          <a:effectLst/>
                        </a:rPr>
                        <a:t>المشكلة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موقف سلبي يمكن التحكم فيه داخليًا دون تهديد مباشر</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تأخر في توصيل الطلبات</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371230082"/>
                  </a:ext>
                </a:extLst>
              </a:tr>
              <a:tr h="857756">
                <a:tc>
                  <a:txBody>
                    <a:bodyPr/>
                    <a:lstStyle/>
                    <a:p>
                      <a:pPr algn="r" rtl="1">
                        <a:lnSpc>
                          <a:spcPct val="115000"/>
                        </a:lnSpc>
                        <a:spcAft>
                          <a:spcPts val="800"/>
                        </a:spcAft>
                        <a:buNone/>
                      </a:pPr>
                      <a:r>
                        <a:rPr lang="ar-SA" sz="2400" kern="0">
                          <a:effectLst/>
                        </a:rPr>
                        <a:t>المخاطرة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احتمال لحدوث أزمة مستقبلية، لكنها لم تقع بعد</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dirty="0">
                          <a:effectLst/>
                        </a:rPr>
                        <a:t>إطلاق منتج جديد دون اختبار ردود الفعل</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601668014"/>
                  </a:ext>
                </a:extLst>
              </a:tr>
            </a:tbl>
          </a:graphicData>
        </a:graphic>
      </p:graphicFrame>
    </p:spTree>
    <p:extLst>
      <p:ext uri="{BB962C8B-B14F-4D97-AF65-F5344CB8AC3E}">
        <p14:creationId xmlns:p14="http://schemas.microsoft.com/office/powerpoint/2010/main" val="2485429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BF792-E410-95FF-8E03-E00CBBB7C1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D41C0F-20BF-D073-189B-B00666EEC169}"/>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DB82617-1970-BFA8-0C49-99F2A925637C}"/>
              </a:ext>
            </a:extLst>
          </p:cNvPr>
          <p:cNvSpPr txBox="1"/>
          <p:nvPr/>
        </p:nvSpPr>
        <p:spPr>
          <a:xfrm>
            <a:off x="1000500" y="949529"/>
            <a:ext cx="8678349" cy="646331"/>
          </a:xfrm>
          <a:prstGeom prst="rect">
            <a:avLst/>
          </a:prstGeom>
          <a:noFill/>
        </p:spPr>
        <p:txBody>
          <a:bodyPr wrap="square" rtlCol="0">
            <a:spAutoFit/>
          </a:bodyPr>
          <a:lstStyle/>
          <a:p>
            <a:pPr algn="r" rtl="1"/>
            <a:r>
              <a:rPr lang="en-GB" sz="3600" b="1" kern="0" dirty="0">
                <a:effectLst/>
                <a:ea typeface="Times New Roman" panose="02020603050405020304" pitchFamily="18" charset="0"/>
                <a:cs typeface="Times New Roman" panose="02020603050405020304" pitchFamily="18" charset="0"/>
              </a:rPr>
              <a:t> </a:t>
            </a:r>
            <a:r>
              <a:rPr lang="ar-SA" sz="3600" b="1" kern="0" dirty="0">
                <a:effectLst/>
                <a:ea typeface="Times New Roman" panose="02020603050405020304" pitchFamily="18" charset="0"/>
                <a:cs typeface="Times New Roman" panose="02020603050405020304" pitchFamily="18" charset="0"/>
              </a:rPr>
              <a:t>خصائص الأزمات التسويقية </a:t>
            </a:r>
            <a:endParaRPr lang="en-US" sz="4400" b="1" dirty="0">
              <a:latin typeface="Alexandria" charset="0"/>
              <a:cs typeface="Alexandria" charset="0"/>
            </a:endParaRPr>
          </a:p>
        </p:txBody>
      </p:sp>
      <p:sp>
        <p:nvSpPr>
          <p:cNvPr id="5" name="Rectangle 4">
            <a:extLst>
              <a:ext uri="{FF2B5EF4-FFF2-40B4-BE49-F238E27FC236}">
                <a16:creationId xmlns:a16="http://schemas.microsoft.com/office/drawing/2014/main" id="{82C79A49-09C4-C3C8-4B54-3D0EB0BDD604}"/>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FC97FC-E9F4-2D35-D133-E1E4E3A3E95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DD151F-B18C-B665-D5C1-85D4360BB762}"/>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6B94EFCB-DBAE-14A7-96CD-6C697C7F5F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7F40F45E-CB85-A176-F0EA-EE97C6413672}"/>
              </a:ext>
            </a:extLst>
          </p:cNvPr>
          <p:cNvGraphicFramePr/>
          <p:nvPr>
            <p:extLst>
              <p:ext uri="{D42A27DB-BD31-4B8C-83A1-F6EECF244321}">
                <p14:modId xmlns:p14="http://schemas.microsoft.com/office/powerpoint/2010/main" val="2088236458"/>
              </p:ext>
            </p:extLst>
          </p:nvPr>
        </p:nvGraphicFramePr>
        <p:xfrm>
          <a:off x="914400" y="2196500"/>
          <a:ext cx="10335986" cy="42696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29794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74930-8D63-5130-49AB-1F0B184D71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676DFA-52C3-FE98-3DA9-FEA83021596F}"/>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1A66F7F4-348D-DDE2-217E-5D897D31C6F1}"/>
              </a:ext>
            </a:extLst>
          </p:cNvPr>
          <p:cNvSpPr txBox="1"/>
          <p:nvPr/>
        </p:nvSpPr>
        <p:spPr>
          <a:xfrm>
            <a:off x="642159" y="1163525"/>
            <a:ext cx="9036692"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من هم المتأثرون بالأزمة التسويقية؟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AC24E9CA-5440-E4F3-57DB-ED60F1107A00}"/>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E3327E-12E2-5107-DD75-77CD3DB29D2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9036E7-7175-7E1C-68CC-516C64DEC188}"/>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0330288A-EABA-42ED-AD7C-8F2E289145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7497C9A0-8418-B09E-6B61-42888E45099A}"/>
              </a:ext>
            </a:extLst>
          </p:cNvPr>
          <p:cNvGraphicFramePr/>
          <p:nvPr>
            <p:extLst>
              <p:ext uri="{D42A27DB-BD31-4B8C-83A1-F6EECF244321}">
                <p14:modId xmlns:p14="http://schemas.microsoft.com/office/powerpoint/2010/main" val="789809229"/>
              </p:ext>
            </p:extLst>
          </p:nvPr>
        </p:nvGraphicFramePr>
        <p:xfrm>
          <a:off x="779447" y="2436567"/>
          <a:ext cx="10488386" cy="344545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C0DCDA45-D964-74E0-A934-376160248DBC}"/>
              </a:ext>
            </a:extLst>
          </p:cNvPr>
          <p:cNvSpPr txBox="1"/>
          <p:nvPr/>
        </p:nvSpPr>
        <p:spPr>
          <a:xfrm>
            <a:off x="-762297" y="1740049"/>
            <a:ext cx="9156536" cy="523220"/>
          </a:xfrm>
          <a:prstGeom prst="rect">
            <a:avLst/>
          </a:prstGeom>
          <a:noFill/>
        </p:spPr>
        <p:txBody>
          <a:bodyPr wrap="square">
            <a:spAutoFit/>
          </a:bodyPr>
          <a:lstStyle/>
          <a:p>
            <a:pPr algn="r" rtl="1"/>
            <a:r>
              <a:rPr lang="ar-SA" sz="2800" b="1" dirty="0">
                <a:solidFill>
                  <a:srgbClr val="00AEEF"/>
                </a:solidFill>
              </a:rPr>
              <a:t>الأطراف الرئيسية المتأثرة بالأزمة</a:t>
            </a:r>
            <a:endParaRPr lang="en-GB" sz="2800" b="1" dirty="0">
              <a:solidFill>
                <a:srgbClr val="00AEEF"/>
              </a:solidFill>
            </a:endParaRPr>
          </a:p>
        </p:txBody>
      </p:sp>
    </p:spTree>
    <p:extLst>
      <p:ext uri="{BB962C8B-B14F-4D97-AF65-F5344CB8AC3E}">
        <p14:creationId xmlns:p14="http://schemas.microsoft.com/office/powerpoint/2010/main" val="44910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E678C-410D-3EBD-CE44-8FDE2CE847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80F92A-090D-3C89-BA7C-8882E2044058}"/>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38ECA18-B920-DAA2-0C73-837661238BFA}"/>
              </a:ext>
            </a:extLst>
          </p:cNvPr>
          <p:cNvSpPr txBox="1"/>
          <p:nvPr/>
        </p:nvSpPr>
        <p:spPr>
          <a:xfrm>
            <a:off x="1708392" y="1120157"/>
            <a:ext cx="8078650" cy="584775"/>
          </a:xfrm>
          <a:prstGeom prst="rect">
            <a:avLst/>
          </a:prstGeom>
          <a:noFill/>
        </p:spPr>
        <p:txBody>
          <a:bodyPr wrap="square" rtlCol="0">
            <a:spAutoFit/>
          </a:bodyPr>
          <a:lstStyle/>
          <a:p>
            <a:pPr algn="r" rtl="1"/>
            <a:r>
              <a:rPr lang="en-GB" sz="3200" b="1" kern="0" dirty="0">
                <a:effectLst/>
                <a:ea typeface="Times New Roman" panose="02020603050405020304" pitchFamily="18" charset="0"/>
                <a:cs typeface="Times New Roman" panose="02020603050405020304" pitchFamily="18" charset="0"/>
              </a:rPr>
              <a:t> </a:t>
            </a:r>
            <a:r>
              <a:rPr lang="ar-SA" sz="3200" b="1" kern="0" dirty="0">
                <a:effectLst/>
                <a:ea typeface="Times New Roman" panose="02020603050405020304" pitchFamily="18" charset="0"/>
                <a:cs typeface="Times New Roman" panose="02020603050405020304" pitchFamily="18" charset="0"/>
              </a:rPr>
              <a:t>فقدان ثقة الجمهور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627E4891-FCF6-A889-69CA-C0B1B097AB56}"/>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F5EED3-A827-35B9-1F69-81E71171DCE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06A9A3-80FB-D057-9152-49FE458B00E0}"/>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BF0F5EEE-41AA-3D01-EDBE-BDF119A525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5C77048-3FD3-407A-540E-3231DA19D362}"/>
              </a:ext>
            </a:extLst>
          </p:cNvPr>
          <p:cNvSpPr txBox="1"/>
          <p:nvPr/>
        </p:nvSpPr>
        <p:spPr>
          <a:xfrm>
            <a:off x="843643" y="2196500"/>
            <a:ext cx="10504713" cy="3906582"/>
          </a:xfrm>
          <a:prstGeom prst="rect">
            <a:avLst/>
          </a:prstGeom>
          <a:noFill/>
        </p:spPr>
        <p:txBody>
          <a:bodyPr wrap="square">
            <a:spAutoFit/>
          </a:bodyPr>
          <a:lstStyle/>
          <a:p>
            <a:pPr algn="r" rtl="1">
              <a:lnSpc>
                <a:spcPct val="150000"/>
              </a:lnSpc>
            </a:pPr>
            <a:r>
              <a:rPr lang="en-GB" sz="2800" b="1" dirty="0">
                <a:solidFill>
                  <a:srgbClr val="C00000"/>
                </a:solidFill>
              </a:rPr>
              <a:t>🔻 </a:t>
            </a:r>
            <a:r>
              <a:rPr lang="ar-SA" sz="2800" b="1" dirty="0">
                <a:solidFill>
                  <a:srgbClr val="C00000"/>
                </a:solidFill>
              </a:rPr>
              <a:t>من أخطر نتائج الأزمة التسويقية: فقدان الثقة</a:t>
            </a:r>
            <a:endParaRPr lang="en-GB" sz="2800" b="1" dirty="0">
              <a:solidFill>
                <a:srgbClr val="C00000"/>
              </a:solidFill>
            </a:endParaRPr>
          </a:p>
          <a:p>
            <a:pPr algn="r" rtl="1">
              <a:lnSpc>
                <a:spcPct val="150000"/>
              </a:lnSpc>
            </a:pPr>
            <a:r>
              <a:rPr lang="en-GB" sz="2800" dirty="0"/>
              <a:t>– </a:t>
            </a:r>
            <a:r>
              <a:rPr lang="ar-SA" sz="2800" dirty="0"/>
              <a:t>الثقة لا تُشترى… بل تُبنى على مدى طويل</a:t>
            </a:r>
            <a:br>
              <a:rPr lang="en-GB" sz="2800" dirty="0"/>
            </a:br>
            <a:r>
              <a:rPr lang="en-GB" sz="2800" dirty="0"/>
              <a:t>– </a:t>
            </a:r>
            <a:r>
              <a:rPr lang="ar-SA" sz="2800" dirty="0"/>
              <a:t>والأزمة قد تُفقدها في لحظات</a:t>
            </a:r>
            <a:br>
              <a:rPr lang="en-GB" sz="2800" dirty="0"/>
            </a:br>
            <a:r>
              <a:rPr lang="en-GB" sz="2800" dirty="0"/>
              <a:t>– </a:t>
            </a:r>
            <a:r>
              <a:rPr lang="ar-SA" sz="2800" dirty="0"/>
              <a:t>حتى بعد احتواء الأزمة، تبقى آثار الشك في أذهان العملاء</a:t>
            </a:r>
            <a:br>
              <a:rPr lang="en-GB" sz="2800" dirty="0"/>
            </a:br>
            <a:r>
              <a:rPr lang="en-GB" sz="2800" dirty="0"/>
              <a:t>– </a:t>
            </a:r>
            <a:r>
              <a:rPr lang="ar-SA" sz="2800" dirty="0"/>
              <a:t>بعض العلامات التجارية لم تسترد ثقتها بالكامل رغم الاعتذار أو التوضيح</a:t>
            </a:r>
            <a:endParaRPr lang="en-GB" sz="2800" dirty="0"/>
          </a:p>
          <a:p>
            <a:pPr algn="r" rtl="1">
              <a:lnSpc>
                <a:spcPct val="150000"/>
              </a:lnSpc>
            </a:pPr>
            <a:r>
              <a:rPr lang="en-GB" sz="2800" dirty="0"/>
              <a:t>📌 </a:t>
            </a:r>
            <a:r>
              <a:rPr lang="ar-SA" sz="2800" dirty="0">
                <a:solidFill>
                  <a:schemeClr val="accent1"/>
                </a:solidFill>
              </a:rPr>
              <a:t>مفتاح النجاة ليس فقط في الرد… بل في </a:t>
            </a:r>
            <a:r>
              <a:rPr lang="ar-SA" sz="2800" b="1" dirty="0">
                <a:solidFill>
                  <a:schemeClr val="accent1"/>
                </a:solidFill>
              </a:rPr>
              <a:t>استعادة الثقة</a:t>
            </a:r>
            <a:endParaRPr lang="en-GB" sz="2800" dirty="0">
              <a:solidFill>
                <a:schemeClr val="accent1"/>
              </a:solidFill>
            </a:endParaRPr>
          </a:p>
        </p:txBody>
      </p:sp>
      <p:pic>
        <p:nvPicPr>
          <p:cNvPr id="4098" name="Picture 2" descr="3 Reasons Your Sales Team's Losing Deals &amp; How to Help Them">
            <a:extLst>
              <a:ext uri="{FF2B5EF4-FFF2-40B4-BE49-F238E27FC236}">
                <a16:creationId xmlns:a16="http://schemas.microsoft.com/office/drawing/2014/main" id="{450EE327-726D-8A77-1917-7E33D222B2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196500"/>
            <a:ext cx="4188413" cy="2588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106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A43EB-7915-242D-CD47-FDA93C2C78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42F2C1-7060-7FC9-A92D-C8DFAEB1CBD0}"/>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C4964BE-BD3C-7740-43AB-28C8EA408B6E}"/>
              </a:ext>
            </a:extLst>
          </p:cNvPr>
          <p:cNvSpPr txBox="1"/>
          <p:nvPr/>
        </p:nvSpPr>
        <p:spPr>
          <a:xfrm>
            <a:off x="1708392" y="1120157"/>
            <a:ext cx="8078650" cy="584775"/>
          </a:xfrm>
          <a:prstGeom prst="rect">
            <a:avLst/>
          </a:prstGeom>
          <a:noFill/>
        </p:spPr>
        <p:txBody>
          <a:bodyPr wrap="square" rtlCol="0">
            <a:spAutoFit/>
          </a:bodyPr>
          <a:lstStyle/>
          <a:p>
            <a:pPr algn="r" rtl="1"/>
            <a:r>
              <a:rPr lang="en-GB" sz="3200" b="1" kern="0" dirty="0">
                <a:effectLst/>
                <a:ea typeface="Times New Roman" panose="02020603050405020304" pitchFamily="18" charset="0"/>
                <a:cs typeface="Times New Roman" panose="02020603050405020304" pitchFamily="18" charset="0"/>
              </a:rPr>
              <a:t> </a:t>
            </a:r>
            <a:r>
              <a:rPr lang="ar-SA" sz="3200" b="1" kern="0" dirty="0">
                <a:effectLst/>
                <a:ea typeface="Times New Roman" panose="02020603050405020304" pitchFamily="18" charset="0"/>
                <a:cs typeface="Times New Roman" panose="02020603050405020304" pitchFamily="18" charset="0"/>
              </a:rPr>
              <a:t>صعوبة احتواء الضرر بدون خطة اتصالية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88C60502-470E-72B5-E62B-B9247B2027E7}"/>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4EB544-9324-34B0-AE14-E15A6C448D8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C9323F-B4DC-4DDD-7189-344C59462C99}"/>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3BC39A60-4DF1-38A1-5C72-2A5F3D9022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57B3FAF-9510-2F9D-A86F-772F7D328646}"/>
              </a:ext>
            </a:extLst>
          </p:cNvPr>
          <p:cNvSpPr txBox="1"/>
          <p:nvPr/>
        </p:nvSpPr>
        <p:spPr>
          <a:xfrm>
            <a:off x="6096000" y="2365946"/>
            <a:ext cx="5334000" cy="3635675"/>
          </a:xfrm>
          <a:prstGeom prst="rect">
            <a:avLst/>
          </a:prstGeom>
          <a:noFill/>
        </p:spPr>
        <p:txBody>
          <a:bodyPr wrap="square">
            <a:spAutoFit/>
          </a:bodyPr>
          <a:lstStyle/>
          <a:p>
            <a:pPr algn="r" rtl="1">
              <a:lnSpc>
                <a:spcPct val="115000"/>
              </a:lnSpc>
              <a:spcAft>
                <a:spcPts val="800"/>
              </a:spcAft>
              <a:buNone/>
            </a:pPr>
            <a:r>
              <a:rPr lang="en-GB" sz="2800" b="1" kern="0" dirty="0">
                <a:solidFill>
                  <a:srgbClr val="C00000"/>
                </a:solidFill>
                <a:effectLst/>
                <a:latin typeface="Apple Color Emoji" pitchFamily="2" charset="0"/>
                <a:ea typeface="Times New Roman" panose="02020603050405020304" pitchFamily="18" charset="0"/>
                <a:cs typeface="Apple Color Emoji" pitchFamily="2" charset="0"/>
              </a:rPr>
              <a:t>❓</a:t>
            </a:r>
            <a:r>
              <a:rPr lang="en-GB" sz="2800" b="1" kern="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8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لماذا يفشل البعض في إدارة الأزمة رغم سرعة الرد؟</a:t>
            </a:r>
            <a:endParaRPr lang="en-GB" sz="28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a:p>
            <a:pPr algn="r" rtl="1">
              <a:lnSpc>
                <a:spcPct val="115000"/>
              </a:lnSpc>
              <a:spcAft>
                <a:spcPts val="800"/>
              </a:spcAft>
            </a:pPr>
            <a:r>
              <a:rPr lang="en-GB" sz="2800" kern="0" dirty="0">
                <a:effectLst/>
                <a:latin typeface="Apple Color Emoji" pitchFamily="2" charset="0"/>
                <a:ea typeface="Times New Roman" panose="02020603050405020304" pitchFamily="18" charset="0"/>
                <a:cs typeface="Apple Color Emoji" pitchFamily="2" charset="0"/>
              </a:rPr>
              <a:t>✖️</a:t>
            </a: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لأنهم لا يملكون خطة اتصال واضحة</a:t>
            </a:r>
            <a:b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800" kern="0" dirty="0">
                <a:effectLst/>
                <a:latin typeface="Apple Color Emoji" pitchFamily="2" charset="0"/>
                <a:ea typeface="Times New Roman" panose="02020603050405020304" pitchFamily="18" charset="0"/>
                <a:cs typeface="Apple Color Emoji" pitchFamily="2" charset="0"/>
              </a:rPr>
              <a:t>✖️</a:t>
            </a: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لأن الرد يأتي من أشخاص غير مدرَّبين</a:t>
            </a:r>
            <a:b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800" kern="0" dirty="0">
                <a:effectLst/>
                <a:latin typeface="Apple Color Emoji" pitchFamily="2" charset="0"/>
                <a:ea typeface="Times New Roman" panose="02020603050405020304" pitchFamily="18" charset="0"/>
                <a:cs typeface="Apple Color Emoji" pitchFamily="2" charset="0"/>
              </a:rPr>
              <a:t>✖️</a:t>
            </a: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لأن الرسالة تكون انفعالية أو متناقضة</a:t>
            </a:r>
            <a:b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800" kern="0" dirty="0">
                <a:effectLst/>
                <a:latin typeface="Apple Color Emoji" pitchFamily="2" charset="0"/>
                <a:ea typeface="Times New Roman" panose="02020603050405020304" pitchFamily="18" charset="0"/>
                <a:cs typeface="Apple Color Emoji" pitchFamily="2" charset="0"/>
              </a:rPr>
              <a:t>✖️</a:t>
            </a: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لأن الفريق التسويقي لا ينسق مع الإدارة والإعلام الداخلي</a:t>
            </a:r>
            <a:endParaRPr lang="en-GB" sz="2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3C13A004-CE7A-B183-9138-922243CF304B}"/>
              </a:ext>
            </a:extLst>
          </p:cNvPr>
          <p:cNvSpPr txBox="1"/>
          <p:nvPr/>
        </p:nvSpPr>
        <p:spPr>
          <a:xfrm>
            <a:off x="617279" y="2270269"/>
            <a:ext cx="4833951" cy="3258393"/>
          </a:xfrm>
          <a:prstGeom prst="rect">
            <a:avLst/>
          </a:prstGeom>
          <a:noFill/>
        </p:spPr>
        <p:txBody>
          <a:bodyPr wrap="square">
            <a:spAutoFit/>
          </a:bodyPr>
          <a:lstStyle/>
          <a:p>
            <a:pPr algn="r" rtl="1">
              <a:lnSpc>
                <a:spcPct val="150000"/>
              </a:lnSpc>
              <a:spcAft>
                <a:spcPts val="800"/>
              </a:spcAft>
            </a:pPr>
            <a:r>
              <a:rPr lang="en-GB" sz="2800" kern="0" dirty="0">
                <a:effectLst/>
                <a:latin typeface="Apple Color Emoji" pitchFamily="2" charset="0"/>
                <a:ea typeface="Times New Roman" panose="02020603050405020304" pitchFamily="18" charset="0"/>
                <a:cs typeface="Apple Color Emoji" pitchFamily="2" charset="0"/>
              </a:rPr>
              <a:t>✅</a:t>
            </a: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الحل</a:t>
            </a: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a:t>
            </a:r>
            <a:b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وجود خطة اتصال أزمة مسبقة</a:t>
            </a:r>
            <a:b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تحديد المتحدث الرسمي</a:t>
            </a:r>
            <a:b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تدريب الفرق على سيناريوهات الرد</a:t>
            </a:r>
            <a:b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اختبار الرسائل قبل نشرها</a:t>
            </a:r>
            <a:endParaRPr lang="en-GB" sz="28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315954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C264F-5318-2130-4004-1B14080773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0C62B1-DD6D-DC4C-195C-F907CDB03D7A}"/>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8ACA8F3-8A1F-529A-AF2E-6733406831E1}"/>
              </a:ext>
            </a:extLst>
          </p:cNvPr>
          <p:cNvSpPr txBox="1"/>
          <p:nvPr/>
        </p:nvSpPr>
        <p:spPr>
          <a:xfrm>
            <a:off x="617280" y="1120157"/>
            <a:ext cx="9169761" cy="523220"/>
          </a:xfrm>
          <a:prstGeom prst="rect">
            <a:avLst/>
          </a:prstGeom>
          <a:noFill/>
        </p:spPr>
        <p:txBody>
          <a:bodyPr wrap="square" rtlCol="0">
            <a:spAutoFit/>
          </a:bodyPr>
          <a:lstStyle/>
          <a:p>
            <a:pPr algn="r" rtl="1"/>
            <a:r>
              <a:rPr lang="en-GB" sz="2800" b="1" kern="0" dirty="0">
                <a:effectLst/>
                <a:ea typeface="Times New Roman" panose="02020603050405020304" pitchFamily="18" charset="0"/>
                <a:cs typeface="Times New Roman" panose="02020603050405020304" pitchFamily="18" charset="0"/>
              </a:rPr>
              <a:t> </a:t>
            </a:r>
            <a:r>
              <a:rPr lang="ar-SA" sz="2800" b="1" kern="0" dirty="0">
                <a:effectLst/>
                <a:ea typeface="Times New Roman" panose="02020603050405020304" pitchFamily="18" charset="0"/>
                <a:cs typeface="Times New Roman" panose="02020603050405020304" pitchFamily="18" charset="0"/>
              </a:rPr>
              <a:t>توقيت الأزمة وأثره على تصعيدها </a:t>
            </a:r>
            <a:endParaRPr lang="en-US" sz="3600" b="1" dirty="0">
              <a:latin typeface="Alexandria" charset="0"/>
              <a:cs typeface="Alexandria" charset="0"/>
            </a:endParaRPr>
          </a:p>
        </p:txBody>
      </p:sp>
      <p:sp>
        <p:nvSpPr>
          <p:cNvPr id="5" name="Rectangle 4">
            <a:extLst>
              <a:ext uri="{FF2B5EF4-FFF2-40B4-BE49-F238E27FC236}">
                <a16:creationId xmlns:a16="http://schemas.microsoft.com/office/drawing/2014/main" id="{109B7124-71E9-3D92-AC75-F1C666B021EF}"/>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B60621-F774-4664-1579-93EE275378A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BC38A48-8D4C-A5C3-DEF4-A13C0F4267F3}"/>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A2E93939-038D-296F-39B2-1715045799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C69581A7-7667-C05F-02D5-888E5E1877F5}"/>
              </a:ext>
            </a:extLst>
          </p:cNvPr>
          <p:cNvGraphicFramePr/>
          <p:nvPr>
            <p:extLst>
              <p:ext uri="{D42A27DB-BD31-4B8C-83A1-F6EECF244321}">
                <p14:modId xmlns:p14="http://schemas.microsoft.com/office/powerpoint/2010/main" val="221724096"/>
              </p:ext>
            </p:extLst>
          </p:nvPr>
        </p:nvGraphicFramePr>
        <p:xfrm>
          <a:off x="914400" y="2196500"/>
          <a:ext cx="10335986" cy="42696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9689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72BCBC-549E-CE7D-19E1-2C4A69661D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976294-4CF8-41F7-819D-E7C668B014CE}"/>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7AD0438-3BBE-0325-B118-7E6BAE425E27}"/>
              </a:ext>
            </a:extLst>
          </p:cNvPr>
          <p:cNvSpPr txBox="1"/>
          <p:nvPr/>
        </p:nvSpPr>
        <p:spPr>
          <a:xfrm>
            <a:off x="1708392" y="1120157"/>
            <a:ext cx="8078650" cy="584775"/>
          </a:xfrm>
          <a:prstGeom prst="rect">
            <a:avLst/>
          </a:prstGeom>
          <a:noFill/>
        </p:spPr>
        <p:txBody>
          <a:bodyPr wrap="square" rtlCol="0">
            <a:spAutoFit/>
          </a:bodyPr>
          <a:lstStyle/>
          <a:p>
            <a:pPr algn="r" rtl="1"/>
            <a:r>
              <a:rPr lang="ar-SA" sz="3200" b="1" kern="0" dirty="0">
                <a:effectLst/>
                <a:ea typeface="Times New Roman" panose="02020603050405020304" pitchFamily="18" charset="0"/>
                <a:cs typeface="Times New Roman" panose="02020603050405020304" pitchFamily="18" charset="0"/>
              </a:rPr>
              <a:t> </a:t>
            </a:r>
            <a:r>
              <a:rPr lang="en-GB" sz="3200" b="1" kern="0" dirty="0">
                <a:effectLst/>
                <a:ea typeface="Times New Roman" panose="02020603050405020304" pitchFamily="18" charset="0"/>
                <a:cs typeface="Times New Roman" panose="02020603050405020304" pitchFamily="18" charset="0"/>
              </a:rPr>
              <a:t> </a:t>
            </a:r>
            <a:r>
              <a:rPr lang="ar-SA" sz="3200" b="1" kern="0" dirty="0">
                <a:effectLst/>
                <a:ea typeface="Times New Roman" panose="02020603050405020304" pitchFamily="18" charset="0"/>
                <a:cs typeface="Times New Roman" panose="02020603050405020304" pitchFamily="18" charset="0"/>
              </a:rPr>
              <a:t>مواقف الأزمات التسويقية – سلبية أم فرصة؟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C6F143D3-0C95-35B1-4321-B1D39A1908FF}"/>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A5E171-0757-DC12-4805-88257BCAEB1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68E471-A29A-B127-330F-63A5002322FA}"/>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07372A56-AF5B-DBA9-EEC1-073E90ECDE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E04E9AE-EB8C-52CB-9FED-C6A50468D827}"/>
              </a:ext>
            </a:extLst>
          </p:cNvPr>
          <p:cNvSpPr txBox="1"/>
          <p:nvPr/>
        </p:nvSpPr>
        <p:spPr>
          <a:xfrm>
            <a:off x="2941095" y="1979396"/>
            <a:ext cx="6101860" cy="562333"/>
          </a:xfrm>
          <a:prstGeom prst="rect">
            <a:avLst/>
          </a:prstGeom>
          <a:noFill/>
        </p:spPr>
        <p:txBody>
          <a:bodyPr wrap="square">
            <a:spAutoFit/>
          </a:bodyPr>
          <a:lstStyle/>
          <a:p>
            <a:pPr algn="ctr" rtl="1">
              <a:lnSpc>
                <a:spcPct val="115000"/>
              </a:lnSpc>
              <a:spcAft>
                <a:spcPts val="800"/>
              </a:spcAft>
            </a:pPr>
            <a:r>
              <a:rPr lang="ar-SA" sz="28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هل كل أزمة هي تهديد بالضرورة؟</a:t>
            </a:r>
            <a:endParaRPr lang="en-GB" sz="28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31FC9ACE-C9CC-37D6-6C62-13D98F872BEA}"/>
              </a:ext>
            </a:extLst>
          </p:cNvPr>
          <p:cNvSpPr txBox="1"/>
          <p:nvPr/>
        </p:nvSpPr>
        <p:spPr>
          <a:xfrm>
            <a:off x="6435970" y="2873074"/>
            <a:ext cx="4772539" cy="2944652"/>
          </a:xfrm>
          <a:prstGeom prst="rect">
            <a:avLst/>
          </a:prstGeom>
          <a:noFill/>
        </p:spPr>
        <p:txBody>
          <a:bodyPr wrap="square">
            <a:spAutoFit/>
          </a:bodyPr>
          <a:lstStyle/>
          <a:p>
            <a:pPr algn="r" rtl="1">
              <a:lnSpc>
                <a:spcPct val="200000"/>
              </a:lnSpc>
              <a:spcAft>
                <a:spcPts val="800"/>
              </a:spcAft>
            </a:pP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نعم، عندما</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تُفهم بشكل خاطئ وتُترك دون توضيح</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تُدار بانفعال أو إنكار</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تؤدي إلى فقدان الثقة وصمت المؤسسة</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F1044E74-206F-0E20-97F4-E92179BD26B9}"/>
              </a:ext>
            </a:extLst>
          </p:cNvPr>
          <p:cNvSpPr txBox="1"/>
          <p:nvPr/>
        </p:nvSpPr>
        <p:spPr>
          <a:xfrm>
            <a:off x="901281" y="2937374"/>
            <a:ext cx="5090744" cy="2944652"/>
          </a:xfrm>
          <a:prstGeom prst="rect">
            <a:avLst/>
          </a:prstGeom>
          <a:noFill/>
        </p:spPr>
        <p:txBody>
          <a:bodyPr wrap="square">
            <a:spAutoFit/>
          </a:bodyPr>
          <a:lstStyle/>
          <a:p>
            <a:pPr algn="r" rtl="1">
              <a:lnSpc>
                <a:spcPct val="200000"/>
              </a:lnSpc>
              <a:spcAft>
                <a:spcPts val="800"/>
              </a:spcAft>
            </a:pP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لا، عندما</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يتم الاعتراف بالمشكلة والتفاعل معها بذكاء</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تُستخدم كفرصة لإعادة تعريف الرسالة أو التوجه</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تُستغل لتعزيز المصداقية والمسؤولية المجتمعية</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347371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89763-ADBE-90D7-3222-58CB417F1C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AB9B0F-6A2D-D277-1C32-ADFDCCCC400D}"/>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BB4A01FE-BAA2-000F-E51F-1C81DA254CFC}"/>
              </a:ext>
            </a:extLst>
          </p:cNvPr>
          <p:cNvSpPr txBox="1"/>
          <p:nvPr/>
        </p:nvSpPr>
        <p:spPr>
          <a:xfrm>
            <a:off x="1708392" y="1120157"/>
            <a:ext cx="8078650" cy="584775"/>
          </a:xfrm>
          <a:prstGeom prst="rect">
            <a:avLst/>
          </a:prstGeom>
          <a:noFill/>
        </p:spPr>
        <p:txBody>
          <a:bodyPr wrap="square" rtlCol="0">
            <a:spAutoFit/>
          </a:bodyPr>
          <a:lstStyle/>
          <a:p>
            <a:pPr algn="r" rtl="1"/>
            <a:r>
              <a:rPr lang="en-GB" sz="3200" b="1" kern="0" dirty="0">
                <a:effectLst/>
                <a:ea typeface="Times New Roman" panose="02020603050405020304" pitchFamily="18" charset="0"/>
                <a:cs typeface="Times New Roman" panose="02020603050405020304" pitchFamily="18" charset="0"/>
              </a:rPr>
              <a:t> </a:t>
            </a:r>
            <a:r>
              <a:rPr lang="ar-SA" sz="3200" b="1" kern="0" dirty="0">
                <a:effectLst/>
                <a:ea typeface="Times New Roman" panose="02020603050405020304" pitchFamily="18" charset="0"/>
                <a:cs typeface="Times New Roman" panose="02020603050405020304" pitchFamily="18" charset="0"/>
              </a:rPr>
              <a:t>متى تتحول الأزمة إلى فرصة تسويقية؟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55CED997-8E3C-E6CF-2D66-A4CD3E9FD13B}"/>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F6F904-F5BA-EB7A-A3F9-20EF525BD6B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131334-EB99-6C29-CDB2-EAD4A09FC76A}"/>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5CB7D4F5-ACDF-C76F-7657-2B9291EA6A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A765B89-1980-1C23-3A13-9CDEFA521231}"/>
              </a:ext>
            </a:extLst>
          </p:cNvPr>
          <p:cNvSpPr txBox="1"/>
          <p:nvPr/>
        </p:nvSpPr>
        <p:spPr>
          <a:xfrm>
            <a:off x="5106649" y="2067940"/>
            <a:ext cx="6101860" cy="562333"/>
          </a:xfrm>
          <a:prstGeom prst="rect">
            <a:avLst/>
          </a:prstGeom>
          <a:noFill/>
        </p:spPr>
        <p:txBody>
          <a:bodyPr wrap="square">
            <a:spAutoFit/>
          </a:bodyPr>
          <a:lstStyle/>
          <a:p>
            <a:pPr algn="ctr" rtl="1">
              <a:lnSpc>
                <a:spcPct val="115000"/>
              </a:lnSpc>
              <a:spcAft>
                <a:spcPts val="800"/>
              </a:spcAft>
            </a:pPr>
            <a:r>
              <a:rPr lang="en-GB" sz="28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 </a:t>
            </a:r>
            <a:r>
              <a:rPr lang="ar-SA" sz="28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إذا توفرت الشروط التالية: </a:t>
            </a:r>
            <a:endParaRPr lang="en-GB" sz="28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BB1B0DB7-CC62-D3E8-E3F5-2332A6B3C689}"/>
              </a:ext>
            </a:extLst>
          </p:cNvPr>
          <p:cNvSpPr txBox="1"/>
          <p:nvPr/>
        </p:nvSpPr>
        <p:spPr>
          <a:xfrm>
            <a:off x="11799277" y="4132385"/>
            <a:ext cx="184731" cy="369332"/>
          </a:xfrm>
          <a:prstGeom prst="rect">
            <a:avLst/>
          </a:prstGeom>
          <a:noFill/>
        </p:spPr>
        <p:txBody>
          <a:bodyPr wrap="none" rtlCol="0">
            <a:spAutoFit/>
          </a:bodyPr>
          <a:lstStyle/>
          <a:p>
            <a:endParaRPr lang="en-US" dirty="0"/>
          </a:p>
        </p:txBody>
      </p:sp>
      <p:sp>
        <p:nvSpPr>
          <p:cNvPr id="8" name="TextBox 7">
            <a:extLst>
              <a:ext uri="{FF2B5EF4-FFF2-40B4-BE49-F238E27FC236}">
                <a16:creationId xmlns:a16="http://schemas.microsoft.com/office/drawing/2014/main" id="{AEA3676F-8AA5-4B68-E6CA-1A22882D3588}"/>
              </a:ext>
            </a:extLst>
          </p:cNvPr>
          <p:cNvSpPr txBox="1"/>
          <p:nvPr/>
        </p:nvSpPr>
        <p:spPr>
          <a:xfrm>
            <a:off x="3235569" y="2577934"/>
            <a:ext cx="7847738" cy="3993657"/>
          </a:xfrm>
          <a:prstGeom prst="rect">
            <a:avLst/>
          </a:prstGeom>
          <a:noFill/>
        </p:spPr>
        <p:txBody>
          <a:bodyPr wrap="square">
            <a:spAutoFit/>
          </a:bodyPr>
          <a:lstStyle/>
          <a:p>
            <a:pPr algn="r" rtl="1">
              <a:lnSpc>
                <a:spcPct val="115000"/>
              </a:lnSpc>
              <a:spcAft>
                <a:spcPts val="800"/>
              </a:spcAft>
              <a:buNone/>
            </a:pP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اعتراف صادق وواضح بالمشكلة</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استجابة سريعة بتواصل مباشر مع الجمهور</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إجراءات واقعية لمعالجة السبب الجذري</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إعادة صياغة الرسالة بطريقة مسؤولة وشفافة</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الاستفادة من الضجة لإعادة تقديم </a:t>
            </a:r>
            <a:r>
              <a:rPr lang="ar-SA" sz="2400" kern="0" dirty="0" err="1">
                <a:effectLst/>
                <a:latin typeface="Aptos" panose="020B0004020202020204" pitchFamily="34" charset="0"/>
                <a:ea typeface="Times New Roman" panose="02020603050405020304" pitchFamily="18" charset="0"/>
                <a:cs typeface="Times New Roman" panose="02020603050405020304" pitchFamily="18" charset="0"/>
              </a:rPr>
              <a:t>البراند</a:t>
            </a:r>
            <a:endParaRPr lang="en-GB" sz="2400" kern="0" dirty="0">
              <a:effectLst/>
              <a:latin typeface="Aptos" panose="020B0004020202020204" pitchFamily="34" charset="0"/>
              <a:ea typeface="Times New Roman" panose="02020603050405020304" pitchFamily="18" charset="0"/>
              <a:cs typeface="Times New Roman" panose="02020603050405020304" pitchFamily="18" charset="0"/>
            </a:endParaRPr>
          </a:p>
          <a:p>
            <a:pPr algn="r" rtl="1">
              <a:lnSpc>
                <a:spcPct val="115000"/>
              </a:lnSpc>
              <a:spcAft>
                <a:spcPts val="800"/>
              </a:spcAft>
              <a:buNone/>
            </a:pP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فإن المؤسسة قد تُحوّل الأزمة إلى فرصة</a:t>
            </a:r>
            <a:r>
              <a:rPr lang="en-GB" sz="2400" b="1" kern="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a:t>
            </a:r>
            <a:br>
              <a:rPr lang="en-GB" sz="2400" b="1" kern="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لتعزيز القيم</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لتأكيد المصداقية</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لاجتذاب جمهور جديد</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5122" name="Picture 2" descr="من يستطيع تغير الأزمة الى فرصة ؟">
            <a:extLst>
              <a:ext uri="{FF2B5EF4-FFF2-40B4-BE49-F238E27FC236}">
                <a16:creationId xmlns:a16="http://schemas.microsoft.com/office/drawing/2014/main" id="{BD09E3F9-5D53-2E75-F9EF-C4684E8A08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56126"/>
            <a:ext cx="5398887" cy="2996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3912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18F83-EA76-3147-F7E6-DCDF0F40EE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22C065-4E9F-C769-06A4-ED11A9F023A0}"/>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BF7C4E1A-C396-7C17-BDB7-D1685C794407}"/>
              </a:ext>
            </a:extLst>
          </p:cNvPr>
          <p:cNvSpPr txBox="1"/>
          <p:nvPr/>
        </p:nvSpPr>
        <p:spPr>
          <a:xfrm>
            <a:off x="1708392" y="1120157"/>
            <a:ext cx="8078650" cy="584775"/>
          </a:xfrm>
          <a:prstGeom prst="rect">
            <a:avLst/>
          </a:prstGeom>
          <a:noFill/>
        </p:spPr>
        <p:txBody>
          <a:bodyPr wrap="square" rtlCol="0">
            <a:spAutoFit/>
          </a:bodyPr>
          <a:lstStyle/>
          <a:p>
            <a:pPr algn="r" rtl="1"/>
            <a:r>
              <a:rPr lang="en-GB" sz="3200" b="1" kern="0" dirty="0">
                <a:effectLst/>
                <a:ea typeface="Times New Roman" panose="02020603050405020304" pitchFamily="18" charset="0"/>
                <a:cs typeface="Times New Roman" panose="02020603050405020304" pitchFamily="18" charset="0"/>
              </a:rPr>
              <a:t> </a:t>
            </a:r>
            <a:r>
              <a:rPr lang="ar-SA" sz="3200" b="1" kern="0" dirty="0">
                <a:effectLst/>
                <a:ea typeface="Times New Roman" panose="02020603050405020304" pitchFamily="18" charset="0"/>
                <a:cs typeface="Times New Roman" panose="02020603050405020304" pitchFamily="18" charset="0"/>
              </a:rPr>
              <a:t>مفهوم الاتصال المؤسسي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98955DEE-E43C-89B7-9874-FD86011C44D2}"/>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18B16F-BC81-4765-CB1B-D36500542AA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11FFE3-F512-4BE8-A855-5B43C1966909}"/>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9A8C7084-29BC-C6DD-53F0-6A6AECD96A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D5BE676-E94D-DAA5-75C7-B57C2FD3970A}"/>
              </a:ext>
            </a:extLst>
          </p:cNvPr>
          <p:cNvSpPr txBox="1"/>
          <p:nvPr/>
        </p:nvSpPr>
        <p:spPr>
          <a:xfrm>
            <a:off x="11799277" y="4132385"/>
            <a:ext cx="184731" cy="369332"/>
          </a:xfrm>
          <a:prstGeom prst="rect">
            <a:avLst/>
          </a:prstGeom>
          <a:noFill/>
        </p:spPr>
        <p:txBody>
          <a:bodyPr wrap="none" rtlCol="0">
            <a:spAutoFit/>
          </a:bodyPr>
          <a:lstStyle/>
          <a:p>
            <a:endParaRPr lang="en-US" dirty="0"/>
          </a:p>
        </p:txBody>
      </p:sp>
      <p:sp>
        <p:nvSpPr>
          <p:cNvPr id="11" name="TextBox 10">
            <a:extLst>
              <a:ext uri="{FF2B5EF4-FFF2-40B4-BE49-F238E27FC236}">
                <a16:creationId xmlns:a16="http://schemas.microsoft.com/office/drawing/2014/main" id="{7ED4A8E1-F89B-2678-4B47-1B59C35D6FB5}"/>
              </a:ext>
            </a:extLst>
          </p:cNvPr>
          <p:cNvSpPr txBox="1"/>
          <p:nvPr/>
        </p:nvSpPr>
        <p:spPr>
          <a:xfrm>
            <a:off x="762000" y="2302061"/>
            <a:ext cx="10667999" cy="4109908"/>
          </a:xfrm>
          <a:prstGeom prst="rect">
            <a:avLst/>
          </a:prstGeom>
          <a:noFill/>
        </p:spPr>
        <p:txBody>
          <a:bodyPr wrap="square">
            <a:spAutoFit/>
          </a:bodyPr>
          <a:lstStyle/>
          <a:p>
            <a:pPr algn="r" rtl="1">
              <a:lnSpc>
                <a:spcPct val="150000"/>
              </a:lnSpc>
              <a:spcAft>
                <a:spcPts val="800"/>
              </a:spcAft>
              <a:buNone/>
            </a:pPr>
            <a:r>
              <a:rPr lang="en-GB" sz="2800" kern="0" dirty="0">
                <a:effectLst/>
                <a:latin typeface="Apple Color Emoji" pitchFamily="2" charset="0"/>
                <a:ea typeface="Times New Roman" panose="02020603050405020304" pitchFamily="18" charset="0"/>
                <a:cs typeface="Apple Color Emoji" pitchFamily="2" charset="0"/>
              </a:rPr>
              <a:t>📘</a:t>
            </a: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الاتصال المؤسسي هو مجموعة الأنشطة الاتصالية الرسمية التي تُمارسها المؤسسة بهدف بناء صورتها الذهنية، وإيصال رسائلها للجمهور الداخلي والخارجي بطريقة مدروسة ومتسقة</a:t>
            </a: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800" kern="100" dirty="0">
              <a:effectLst/>
              <a:latin typeface="Aptos" panose="020B0004020202020204" pitchFamily="34" charset="0"/>
              <a:ea typeface="Aptos" panose="020B0004020202020204" pitchFamily="34" charset="0"/>
              <a:cs typeface="Arial" panose="020B0604020202020204" pitchFamily="34" charset="0"/>
            </a:endParaRPr>
          </a:p>
          <a:p>
            <a:pPr algn="r" rtl="1">
              <a:lnSpc>
                <a:spcPct val="150000"/>
              </a:lnSpc>
              <a:spcAft>
                <a:spcPts val="800"/>
              </a:spcAft>
              <a:buNone/>
            </a:pP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يدمج الاتصال المؤسسي بين الإعلان، العلاقات العامة، التواصل الداخلي، المسؤولية الاجتماعية، والتفاعل الإعلامي، ويأخذ بعين الاعتبار الهوية البصرية واللغوية للعلامة التجارية</a:t>
            </a: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800" kern="100" dirty="0">
              <a:effectLst/>
              <a:latin typeface="Aptos" panose="020B0004020202020204" pitchFamily="34" charset="0"/>
              <a:ea typeface="Aptos" panose="020B0004020202020204" pitchFamily="34" charset="0"/>
              <a:cs typeface="Arial" panose="020B0604020202020204" pitchFamily="34" charset="0"/>
            </a:endParaRPr>
          </a:p>
          <a:p>
            <a:pPr algn="r" rtl="1">
              <a:lnSpc>
                <a:spcPct val="150000"/>
              </a:lnSpc>
              <a:spcAft>
                <a:spcPts val="800"/>
              </a:spcAft>
            </a:pPr>
            <a:r>
              <a:rPr lang="en-GB" sz="2800" kern="0" dirty="0">
                <a:effectLst/>
                <a:latin typeface="Apple Color Emoji" pitchFamily="2" charset="0"/>
                <a:ea typeface="Times New Roman" panose="02020603050405020304" pitchFamily="18" charset="0"/>
                <a:cs typeface="Apple Color Emoji" pitchFamily="2" charset="0"/>
              </a:rPr>
              <a:t>📌</a:t>
            </a: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800" kern="0" dirty="0">
                <a:effectLst/>
                <a:latin typeface="Aptos" panose="020B0004020202020204" pitchFamily="34" charset="0"/>
                <a:ea typeface="Times New Roman" panose="02020603050405020304" pitchFamily="18" charset="0"/>
                <a:cs typeface="Times New Roman" panose="02020603050405020304" pitchFamily="18" charset="0"/>
              </a:rPr>
              <a:t>في سياق الأزمات، يصبح الاتصال المؤسسي هو "صوت المؤسسة الرسمي" في مواجهة الشك والغضب الجماهيري</a:t>
            </a:r>
            <a:r>
              <a:rPr lang="en-GB" sz="2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8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09929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9715E-22C8-D8EF-4917-F078E9A33C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56CCDE-1FD4-1FD1-5AC2-4F22BE3CE397}"/>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829F2FE-D6B9-3C92-7506-F83284298EA8}"/>
              </a:ext>
            </a:extLst>
          </p:cNvPr>
          <p:cNvSpPr txBox="1"/>
          <p:nvPr/>
        </p:nvSpPr>
        <p:spPr>
          <a:xfrm>
            <a:off x="1708392" y="1120157"/>
            <a:ext cx="8078650" cy="584775"/>
          </a:xfrm>
          <a:prstGeom prst="rect">
            <a:avLst/>
          </a:prstGeom>
          <a:noFill/>
        </p:spPr>
        <p:txBody>
          <a:bodyPr wrap="square" rtlCol="0">
            <a:spAutoFit/>
          </a:bodyPr>
          <a:lstStyle/>
          <a:p>
            <a:pPr algn="r" rtl="1"/>
            <a:r>
              <a:rPr lang="en-GB" sz="3200" b="1" kern="0" dirty="0">
                <a:effectLst/>
                <a:ea typeface="Times New Roman" panose="02020603050405020304" pitchFamily="18" charset="0"/>
                <a:cs typeface="Times New Roman" panose="02020603050405020304" pitchFamily="18" charset="0"/>
              </a:rPr>
              <a:t> </a:t>
            </a:r>
            <a:r>
              <a:rPr lang="ar-SA" sz="3200" b="1" kern="0" dirty="0">
                <a:effectLst/>
                <a:ea typeface="Times New Roman" panose="02020603050405020304" pitchFamily="18" charset="0"/>
                <a:cs typeface="Times New Roman" panose="02020603050405020304" pitchFamily="18" charset="0"/>
              </a:rPr>
              <a:t>الفرق بين الاتصال المؤسسي والاتصال التسويقي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417B86A1-7BD2-748D-5644-65135F1150F1}"/>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96D1DE-2A2B-8630-052E-EE698502560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F92D55-3034-EC01-A6C0-CD1A7EE74E47}"/>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101C60FB-2EFE-ABFF-033D-82341B7E99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1B9669D3-AEAC-4DDD-81E2-ADC5B17D0C34}"/>
              </a:ext>
            </a:extLst>
          </p:cNvPr>
          <p:cNvGraphicFramePr>
            <a:graphicFrameLocks noGrp="1"/>
          </p:cNvGraphicFramePr>
          <p:nvPr>
            <p:extLst>
              <p:ext uri="{D42A27DB-BD31-4B8C-83A1-F6EECF244321}">
                <p14:modId xmlns:p14="http://schemas.microsoft.com/office/powerpoint/2010/main" val="1303377670"/>
              </p:ext>
            </p:extLst>
          </p:nvPr>
        </p:nvGraphicFramePr>
        <p:xfrm>
          <a:off x="762000" y="2494028"/>
          <a:ext cx="10474569" cy="3590249"/>
        </p:xfrm>
        <a:graphic>
          <a:graphicData uri="http://schemas.openxmlformats.org/drawingml/2006/table">
            <a:tbl>
              <a:tblPr rtl="1" firstRow="1" firstCol="1" bandRow="1">
                <a:tableStyleId>{5C22544A-7EE6-4342-B048-85BDC9FD1C3A}</a:tableStyleId>
              </a:tblPr>
              <a:tblGrid>
                <a:gridCol w="2356338">
                  <a:extLst>
                    <a:ext uri="{9D8B030D-6E8A-4147-A177-3AD203B41FA5}">
                      <a16:colId xmlns:a16="http://schemas.microsoft.com/office/drawing/2014/main" val="419677067"/>
                    </a:ext>
                  </a:extLst>
                </a:gridCol>
                <a:gridCol w="4062046">
                  <a:extLst>
                    <a:ext uri="{9D8B030D-6E8A-4147-A177-3AD203B41FA5}">
                      <a16:colId xmlns:a16="http://schemas.microsoft.com/office/drawing/2014/main" val="63235866"/>
                    </a:ext>
                  </a:extLst>
                </a:gridCol>
                <a:gridCol w="4056185">
                  <a:extLst>
                    <a:ext uri="{9D8B030D-6E8A-4147-A177-3AD203B41FA5}">
                      <a16:colId xmlns:a16="http://schemas.microsoft.com/office/drawing/2014/main" val="624878092"/>
                    </a:ext>
                  </a:extLst>
                </a:gridCol>
              </a:tblGrid>
              <a:tr h="598229">
                <a:tc>
                  <a:txBody>
                    <a:bodyPr/>
                    <a:lstStyle/>
                    <a:p>
                      <a:pPr algn="r" rtl="1">
                        <a:lnSpc>
                          <a:spcPct val="115000"/>
                        </a:lnSpc>
                        <a:spcAft>
                          <a:spcPts val="800"/>
                        </a:spcAft>
                        <a:buNone/>
                      </a:pPr>
                      <a:r>
                        <a:rPr lang="ar-SA" sz="2400" kern="0">
                          <a:effectLst/>
                        </a:rPr>
                        <a:t>العنصر</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الاتصال المؤسسي</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الاتصال التسويقي</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913198719"/>
                  </a:ext>
                </a:extLst>
              </a:tr>
              <a:tr h="598404">
                <a:tc>
                  <a:txBody>
                    <a:bodyPr/>
                    <a:lstStyle/>
                    <a:p>
                      <a:pPr algn="r" rtl="1">
                        <a:lnSpc>
                          <a:spcPct val="115000"/>
                        </a:lnSpc>
                        <a:spcAft>
                          <a:spcPts val="800"/>
                        </a:spcAft>
                        <a:buNone/>
                      </a:pPr>
                      <a:r>
                        <a:rPr lang="ar-SA" sz="2400" kern="0">
                          <a:effectLst/>
                        </a:rPr>
                        <a:t>الهدف</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بناء الصورة والهوية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الترويج للمنتجات والخدمات</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922544768"/>
                  </a:ext>
                </a:extLst>
              </a:tr>
              <a:tr h="598404">
                <a:tc>
                  <a:txBody>
                    <a:bodyPr/>
                    <a:lstStyle/>
                    <a:p>
                      <a:pPr algn="r" rtl="1">
                        <a:lnSpc>
                          <a:spcPct val="115000"/>
                        </a:lnSpc>
                        <a:spcAft>
                          <a:spcPts val="800"/>
                        </a:spcAft>
                        <a:buNone/>
                      </a:pPr>
                      <a:r>
                        <a:rPr lang="ar-SA" sz="2400" kern="0">
                          <a:effectLst/>
                        </a:rPr>
                        <a:t>الجمهور</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داخلي وخارجي</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عملاء حاليون ومحتملون</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31653001"/>
                  </a:ext>
                </a:extLst>
              </a:tr>
              <a:tr h="598404">
                <a:tc>
                  <a:txBody>
                    <a:bodyPr/>
                    <a:lstStyle/>
                    <a:p>
                      <a:pPr algn="r" rtl="1">
                        <a:lnSpc>
                          <a:spcPct val="115000"/>
                        </a:lnSpc>
                        <a:spcAft>
                          <a:spcPts val="800"/>
                        </a:spcAft>
                        <a:buNone/>
                      </a:pPr>
                      <a:r>
                        <a:rPr lang="ar-SA" sz="2400" kern="0">
                          <a:effectLst/>
                        </a:rPr>
                        <a:t>النبرة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رسمية، تمثّل المؤسسة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تجارية، تحفّز السلوك الشرائي</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945642912"/>
                  </a:ext>
                </a:extLst>
              </a:tr>
              <a:tr h="598404">
                <a:tc>
                  <a:txBody>
                    <a:bodyPr/>
                    <a:lstStyle/>
                    <a:p>
                      <a:pPr algn="r" rtl="1">
                        <a:lnSpc>
                          <a:spcPct val="115000"/>
                        </a:lnSpc>
                        <a:spcAft>
                          <a:spcPts val="800"/>
                        </a:spcAft>
                        <a:buNone/>
                      </a:pPr>
                      <a:r>
                        <a:rPr lang="ar-SA" sz="2400" kern="0">
                          <a:effectLst/>
                        </a:rPr>
                        <a:t>وقت الأزمة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يدير الرسائل العامة والمؤسسية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يُعدل الرسائل الترويجية أو يوقفها</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039947248"/>
                  </a:ext>
                </a:extLst>
              </a:tr>
              <a:tr h="598404">
                <a:tc>
                  <a:txBody>
                    <a:bodyPr/>
                    <a:lstStyle/>
                    <a:p>
                      <a:pPr algn="r" rtl="1">
                        <a:lnSpc>
                          <a:spcPct val="115000"/>
                        </a:lnSpc>
                        <a:spcAft>
                          <a:spcPts val="800"/>
                        </a:spcAft>
                        <a:buNone/>
                      </a:pPr>
                      <a:r>
                        <a:rPr lang="ar-SA" sz="2400" kern="0">
                          <a:effectLst/>
                        </a:rPr>
                        <a:t>الأدوات</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a:effectLst/>
                        </a:rPr>
                        <a:t>بيانات – مؤتمرات – منشورات رسمية</a:t>
                      </a:r>
                      <a:endParaRPr lang="en-GB" sz="2400" kern="10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tc>
                  <a:txBody>
                    <a:bodyPr/>
                    <a:lstStyle/>
                    <a:p>
                      <a:pPr algn="r" rtl="1">
                        <a:lnSpc>
                          <a:spcPct val="115000"/>
                        </a:lnSpc>
                        <a:spcAft>
                          <a:spcPts val="800"/>
                        </a:spcAft>
                        <a:buNone/>
                      </a:pPr>
                      <a:r>
                        <a:rPr lang="ar-SA" sz="2400" kern="0" dirty="0">
                          <a:effectLst/>
                        </a:rPr>
                        <a:t>إعلانات – حملات – محتوى ترويجي</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81552707"/>
                  </a:ext>
                </a:extLst>
              </a:tr>
            </a:tbl>
          </a:graphicData>
        </a:graphic>
      </p:graphicFrame>
    </p:spTree>
    <p:extLst>
      <p:ext uri="{BB962C8B-B14F-4D97-AF65-F5344CB8AC3E}">
        <p14:creationId xmlns:p14="http://schemas.microsoft.com/office/powerpoint/2010/main" val="3978632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A3312-7227-7498-8AEB-F247903A73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AC7E79-8B37-010F-D1C1-DDAFF0E14023}"/>
              </a:ext>
            </a:extLst>
          </p:cNvPr>
          <p:cNvSpPr/>
          <p:nvPr/>
        </p:nvSpPr>
        <p:spPr>
          <a:xfrm>
            <a:off x="689640" y="1849115"/>
            <a:ext cx="10812720" cy="4894585"/>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69C42FB-ECE0-04BD-49A1-190BD2D1BC6B}"/>
              </a:ext>
            </a:extLst>
          </p:cNvPr>
          <p:cNvSpPr txBox="1"/>
          <p:nvPr/>
        </p:nvSpPr>
        <p:spPr>
          <a:xfrm>
            <a:off x="1108692" y="1120157"/>
            <a:ext cx="8678349" cy="584775"/>
          </a:xfrm>
          <a:prstGeom prst="rect">
            <a:avLst/>
          </a:prstGeom>
          <a:noFill/>
        </p:spPr>
        <p:txBody>
          <a:bodyPr wrap="square" rtlCol="0">
            <a:spAutoFit/>
          </a:bodyPr>
          <a:lstStyle/>
          <a:p>
            <a:pPr algn="r" rtl="1"/>
            <a:r>
              <a:rPr lang="en-GB" sz="3200" b="1" kern="0" dirty="0">
                <a:effectLst/>
                <a:ea typeface="Times New Roman" panose="02020603050405020304" pitchFamily="18" charset="0"/>
                <a:cs typeface="Times New Roman" panose="02020603050405020304" pitchFamily="18" charset="0"/>
              </a:rPr>
              <a:t> </a:t>
            </a:r>
            <a:r>
              <a:rPr lang="ar-SA" sz="3200" b="1" kern="0" dirty="0">
                <a:effectLst/>
                <a:ea typeface="Times New Roman" panose="02020603050405020304" pitchFamily="18" charset="0"/>
                <a:cs typeface="Times New Roman" panose="02020603050405020304" pitchFamily="18" charset="0"/>
              </a:rPr>
              <a:t>دور الاتصال المؤسسي أثناء الأزمات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2C6AA68C-3AAA-895D-353E-4F0642BE8054}"/>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788EDD-4F3E-3968-F536-FFD0D332D82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9DF78B-71E5-4A4D-DDF8-09D08326FBEE}"/>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509D8E18-3CA9-B54E-D0F3-DCEB031885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2C75D7FE-3784-51E9-47DF-253D865B3D87}"/>
              </a:ext>
            </a:extLst>
          </p:cNvPr>
          <p:cNvGraphicFramePr/>
          <p:nvPr>
            <p:extLst>
              <p:ext uri="{D42A27DB-BD31-4B8C-83A1-F6EECF244321}">
                <p14:modId xmlns:p14="http://schemas.microsoft.com/office/powerpoint/2010/main" val="19528685"/>
              </p:ext>
            </p:extLst>
          </p:nvPr>
        </p:nvGraphicFramePr>
        <p:xfrm>
          <a:off x="928007" y="2391251"/>
          <a:ext cx="10335986" cy="42696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3377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AB4884-E3B8-C6FF-0285-CBC352367F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883978-EB73-1D0F-E3A5-B458F7D700CD}"/>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D9A5E6A-4EC1-5F15-AF72-CBDC2996EA5D}"/>
              </a:ext>
            </a:extLst>
          </p:cNvPr>
          <p:cNvSpPr txBox="1"/>
          <p:nvPr/>
        </p:nvSpPr>
        <p:spPr>
          <a:xfrm>
            <a:off x="617280" y="1120157"/>
            <a:ext cx="9169761" cy="523220"/>
          </a:xfrm>
          <a:prstGeom prst="rect">
            <a:avLst/>
          </a:prstGeom>
          <a:noFill/>
        </p:spPr>
        <p:txBody>
          <a:bodyPr wrap="square" rtlCol="0">
            <a:spAutoFit/>
          </a:bodyPr>
          <a:lstStyle/>
          <a:p>
            <a:pPr algn="r" rtl="1"/>
            <a:r>
              <a:rPr lang="en-GB" sz="2800" b="1" kern="0" dirty="0">
                <a:effectLst/>
                <a:ea typeface="Times New Roman" panose="02020603050405020304" pitchFamily="18" charset="0"/>
                <a:cs typeface="Times New Roman" panose="02020603050405020304" pitchFamily="18" charset="0"/>
              </a:rPr>
              <a:t> </a:t>
            </a:r>
            <a:r>
              <a:rPr lang="ar-SA" sz="2800" b="1" kern="0" dirty="0">
                <a:effectLst/>
                <a:ea typeface="Times New Roman" panose="02020603050405020304" pitchFamily="18" charset="0"/>
                <a:cs typeface="Times New Roman" panose="02020603050405020304" pitchFamily="18" charset="0"/>
              </a:rPr>
              <a:t>وظائف الاتصال المؤسسي قبل وأثناء وبعد الأزمة </a:t>
            </a:r>
            <a:endParaRPr lang="en-US" sz="3600" b="1" dirty="0">
              <a:latin typeface="Alexandria" charset="0"/>
              <a:cs typeface="Alexandria" charset="0"/>
            </a:endParaRPr>
          </a:p>
        </p:txBody>
      </p:sp>
      <p:sp>
        <p:nvSpPr>
          <p:cNvPr id="5" name="Rectangle 4">
            <a:extLst>
              <a:ext uri="{FF2B5EF4-FFF2-40B4-BE49-F238E27FC236}">
                <a16:creationId xmlns:a16="http://schemas.microsoft.com/office/drawing/2014/main" id="{A9102F52-DCE7-28C8-3372-5701B9C86A33}"/>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8E4897-4ECB-A839-6283-5EF2F26C5AA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F32CC2-BB83-5D36-A78E-C22705A9C835}"/>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21121DD9-0F07-D416-60E1-C9D32CDB78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EBACB1C5-9110-86BB-243B-F356C107F3CD}"/>
              </a:ext>
            </a:extLst>
          </p:cNvPr>
          <p:cNvGraphicFramePr/>
          <p:nvPr>
            <p:extLst>
              <p:ext uri="{D42A27DB-BD31-4B8C-83A1-F6EECF244321}">
                <p14:modId xmlns:p14="http://schemas.microsoft.com/office/powerpoint/2010/main" val="101762689"/>
              </p:ext>
            </p:extLst>
          </p:nvPr>
        </p:nvGraphicFramePr>
        <p:xfrm>
          <a:off x="762000" y="2196500"/>
          <a:ext cx="10488386" cy="388777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05274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158FF-A77F-B776-B604-6500EE0753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44B783-9CE5-26C5-8898-5DF4B5F12610}"/>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2612342-2351-F2DE-EB5A-38CF430AED71}"/>
              </a:ext>
            </a:extLst>
          </p:cNvPr>
          <p:cNvSpPr txBox="1"/>
          <p:nvPr/>
        </p:nvSpPr>
        <p:spPr>
          <a:xfrm>
            <a:off x="1708392" y="1120157"/>
            <a:ext cx="8078650" cy="584775"/>
          </a:xfrm>
          <a:prstGeom prst="rect">
            <a:avLst/>
          </a:prstGeom>
          <a:noFill/>
        </p:spPr>
        <p:txBody>
          <a:bodyPr wrap="square" rtlCol="0">
            <a:spAutoFit/>
          </a:bodyPr>
          <a:lstStyle/>
          <a:p>
            <a:pPr algn="r" rtl="1"/>
            <a:r>
              <a:rPr lang="en-GB" sz="3200" b="1" kern="0" dirty="0">
                <a:effectLst/>
                <a:ea typeface="Times New Roman" panose="02020603050405020304" pitchFamily="18" charset="0"/>
                <a:cs typeface="Times New Roman" panose="02020603050405020304" pitchFamily="18" charset="0"/>
              </a:rPr>
              <a:t> </a:t>
            </a:r>
            <a:r>
              <a:rPr lang="ar-SA" sz="3200" b="1" kern="0" dirty="0">
                <a:effectLst/>
                <a:ea typeface="Times New Roman" panose="02020603050405020304" pitchFamily="18" charset="0"/>
                <a:cs typeface="Times New Roman" panose="02020603050405020304" pitchFamily="18" charset="0"/>
              </a:rPr>
              <a:t>تنسيق الرسائل الاتصالية عبر القنوات المختلفة </a:t>
            </a:r>
            <a:endParaRPr lang="en-US" sz="4000" b="1" dirty="0">
              <a:latin typeface="Alexandria" charset="0"/>
              <a:cs typeface="Alexandria" charset="0"/>
            </a:endParaRPr>
          </a:p>
        </p:txBody>
      </p:sp>
      <p:sp>
        <p:nvSpPr>
          <p:cNvPr id="5" name="Rectangle 4">
            <a:extLst>
              <a:ext uri="{FF2B5EF4-FFF2-40B4-BE49-F238E27FC236}">
                <a16:creationId xmlns:a16="http://schemas.microsoft.com/office/drawing/2014/main" id="{159EEF6C-AE86-21E5-D5DF-D5BD94F627A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902778-E2D5-41D4-BFF8-5FAF4F4510B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C9412B-3048-8FC9-6E51-464FFE0DF5B5}"/>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0290843E-214F-79F6-5E9E-5C45379FCB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76529CE7-960B-4753-75B5-DF0A4E13F590}"/>
              </a:ext>
            </a:extLst>
          </p:cNvPr>
          <p:cNvGraphicFramePr/>
          <p:nvPr>
            <p:extLst>
              <p:ext uri="{D42A27DB-BD31-4B8C-83A1-F6EECF244321}">
                <p14:modId xmlns:p14="http://schemas.microsoft.com/office/powerpoint/2010/main" val="611018351"/>
              </p:ext>
            </p:extLst>
          </p:nvPr>
        </p:nvGraphicFramePr>
        <p:xfrm>
          <a:off x="819221" y="2343054"/>
          <a:ext cx="10408837" cy="24438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FF41EB85-0F2D-15EC-6A66-F698D6FA8DC0}"/>
              </a:ext>
            </a:extLst>
          </p:cNvPr>
          <p:cNvSpPr txBox="1"/>
          <p:nvPr/>
        </p:nvSpPr>
        <p:spPr>
          <a:xfrm>
            <a:off x="2040075" y="1847854"/>
            <a:ext cx="7419660" cy="495200"/>
          </a:xfrm>
          <a:prstGeom prst="rect">
            <a:avLst/>
          </a:prstGeom>
          <a:noFill/>
        </p:spPr>
        <p:txBody>
          <a:bodyPr wrap="square">
            <a:spAutoFit/>
          </a:bodyPr>
          <a:lstStyle/>
          <a:p>
            <a:pPr algn="r" rtl="1">
              <a:lnSpc>
                <a:spcPct val="115000"/>
              </a:lnSpc>
              <a:spcAft>
                <a:spcPts val="800"/>
              </a:spcAft>
            </a:pPr>
            <a:r>
              <a:rPr lang="ar-SA" sz="24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لماذا نحتاج إلى تنسيق الرسائل الاتصالية؟</a:t>
            </a:r>
            <a:endParaRPr lang="en-GB" sz="24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652CC6EB-F081-1618-6753-EF3E25870D65}"/>
              </a:ext>
            </a:extLst>
          </p:cNvPr>
          <p:cNvSpPr txBox="1"/>
          <p:nvPr/>
        </p:nvSpPr>
        <p:spPr>
          <a:xfrm>
            <a:off x="4729560" y="4821630"/>
            <a:ext cx="6101860" cy="1767407"/>
          </a:xfrm>
          <a:prstGeom prst="rect">
            <a:avLst/>
          </a:prstGeom>
          <a:noFill/>
        </p:spPr>
        <p:txBody>
          <a:bodyPr wrap="square">
            <a:spAutoFit/>
          </a:bodyPr>
          <a:lstStyle/>
          <a:p>
            <a:pPr algn="r" rtl="1">
              <a:lnSpc>
                <a:spcPct val="115000"/>
              </a:lnSpc>
              <a:spcAft>
                <a:spcPts val="800"/>
              </a:spcAft>
            </a:pP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b="1" kern="0" dirty="0">
                <a:effectLst/>
                <a:latin typeface="Aptos" panose="020B0004020202020204" pitchFamily="34" charset="0"/>
                <a:ea typeface="Times New Roman" panose="02020603050405020304" pitchFamily="18" charset="0"/>
                <a:cs typeface="Times New Roman" panose="02020603050405020304" pitchFamily="18" charset="0"/>
              </a:rPr>
              <a:t>الحل؟</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إعداد "دليل اتصال أزمة" موحد</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مراجعة الرسائل قبل الإطلاق</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تدريب الفريق على توحيد الخطاب العام</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804696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90BC5-12BE-5EFE-5B90-8772B3D7DF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3D2108-50C1-E94D-4C7F-78BA7DA849DA}"/>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398FA4E-67DD-C4EC-5DC5-F9081CF139DA}"/>
              </a:ext>
            </a:extLst>
          </p:cNvPr>
          <p:cNvSpPr txBox="1"/>
          <p:nvPr/>
        </p:nvSpPr>
        <p:spPr>
          <a:xfrm>
            <a:off x="642159" y="1163525"/>
            <a:ext cx="9036692"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أهمية التوقيت واللغة في الرسائل الرسمية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D5D3AEDD-0968-8BE5-278B-E9896B78177F}"/>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B6FE03-45DF-5211-9B3D-D8CF95D0F3A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078DA1-6AC5-C05B-9BB1-FE925D08E2AD}"/>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49ACA33A-B1A8-5FAB-E647-0F6B59D876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544DDE85-AB1F-F0B9-8B8D-2D0791A9BAFC}"/>
              </a:ext>
            </a:extLst>
          </p:cNvPr>
          <p:cNvGraphicFramePr/>
          <p:nvPr>
            <p:extLst>
              <p:ext uri="{D42A27DB-BD31-4B8C-83A1-F6EECF244321}">
                <p14:modId xmlns:p14="http://schemas.microsoft.com/office/powerpoint/2010/main" val="2540882440"/>
              </p:ext>
            </p:extLst>
          </p:nvPr>
        </p:nvGraphicFramePr>
        <p:xfrm>
          <a:off x="762001" y="2260564"/>
          <a:ext cx="10488386" cy="36214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91579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C1B4F-7B9D-96C5-AC4F-4FFB4831E4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E92814-2F63-53CF-E36E-D10CDC0D4C1A}"/>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AEBC9D5-5025-C9BC-1B78-D7DC5A055FAA}"/>
              </a:ext>
            </a:extLst>
          </p:cNvPr>
          <p:cNvSpPr txBox="1"/>
          <p:nvPr/>
        </p:nvSpPr>
        <p:spPr>
          <a:xfrm>
            <a:off x="326571" y="881414"/>
            <a:ext cx="9242722" cy="584775"/>
          </a:xfrm>
          <a:prstGeom prst="rect">
            <a:avLst/>
          </a:prstGeom>
          <a:noFill/>
        </p:spPr>
        <p:txBody>
          <a:bodyPr wrap="square" rtlCol="0">
            <a:spAutoFit/>
          </a:bodyPr>
          <a:lstStyle/>
          <a:p>
            <a:pPr algn="r" rtl="1"/>
            <a:r>
              <a:rPr lang="en-GB" sz="3200" b="1" kern="0" dirty="0">
                <a:effectLst/>
                <a:latin typeface="Times New Roman" panose="02020603050405020304" pitchFamily="18" charset="0"/>
                <a:ea typeface="Times New Roman" panose="02020603050405020304" pitchFamily="18" charset="0"/>
              </a:rPr>
              <a:t> </a:t>
            </a:r>
            <a:r>
              <a:rPr lang="ar-SA" sz="3200" b="1" kern="0" dirty="0">
                <a:effectLst/>
                <a:latin typeface="Times New Roman" panose="02020603050405020304" pitchFamily="18" charset="0"/>
                <a:ea typeface="Times New Roman" panose="02020603050405020304" pitchFamily="18" charset="0"/>
              </a:rPr>
              <a:t>من هو المتحدث باسم المؤسسة؟ </a:t>
            </a:r>
            <a:endParaRPr lang="ar-SA" sz="4800" b="1" dirty="0">
              <a:latin typeface="Alexandria" charset="0"/>
              <a:cs typeface="Alexandria" charset="0"/>
            </a:endParaRPr>
          </a:p>
        </p:txBody>
      </p:sp>
      <p:sp>
        <p:nvSpPr>
          <p:cNvPr id="5" name="Rectangle 4">
            <a:extLst>
              <a:ext uri="{FF2B5EF4-FFF2-40B4-BE49-F238E27FC236}">
                <a16:creationId xmlns:a16="http://schemas.microsoft.com/office/drawing/2014/main" id="{E3A9A5B9-0571-19EA-3D23-2EB6CFEEE783}"/>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39ECE9-A077-B444-494A-942A03C0036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9F3593-B613-D3D9-AF1F-4B9A132E38A9}"/>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5574F602-A5F4-0184-BA29-C5DFE4D01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644D171-9C12-B18E-0825-37C204621605}"/>
              </a:ext>
            </a:extLst>
          </p:cNvPr>
          <p:cNvSpPr txBox="1"/>
          <p:nvPr/>
        </p:nvSpPr>
        <p:spPr>
          <a:xfrm>
            <a:off x="3833446" y="2479869"/>
            <a:ext cx="7403123" cy="4096250"/>
          </a:xfrm>
          <a:prstGeom prst="rect">
            <a:avLst/>
          </a:prstGeom>
          <a:noFill/>
        </p:spPr>
        <p:txBody>
          <a:bodyPr wrap="square">
            <a:spAutoFit/>
          </a:bodyPr>
          <a:lstStyle/>
          <a:p>
            <a:pPr algn="r" rtl="1">
              <a:lnSpc>
                <a:spcPct val="115000"/>
              </a:lnSpc>
              <a:spcAft>
                <a:spcPts val="800"/>
              </a:spcAft>
              <a:buNone/>
            </a:pPr>
            <a:r>
              <a:rPr lang="en-GB" sz="2400" b="1" kern="0" dirty="0">
                <a:solidFill>
                  <a:srgbClr val="C00000"/>
                </a:solidFill>
                <a:effectLst/>
                <a:latin typeface="Apple Color Emoji" pitchFamily="2" charset="0"/>
                <a:ea typeface="Times New Roman" panose="02020603050405020304" pitchFamily="18" charset="0"/>
                <a:cs typeface="Apple Color Emoji" pitchFamily="2" charset="0"/>
              </a:rPr>
              <a:t>🧑‍💼</a:t>
            </a:r>
            <a:r>
              <a:rPr lang="en-GB" sz="2400" b="1" kern="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4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في الأزمات، مَن يتحدث؟</a:t>
            </a:r>
            <a:endParaRPr lang="en-GB" sz="24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a:p>
            <a:pPr algn="r" rtl="1">
              <a:lnSpc>
                <a:spcPct val="115000"/>
              </a:lnSpc>
              <a:spcAft>
                <a:spcPts val="800"/>
              </a:spcAft>
              <a:buNone/>
            </a:pP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لا يُترك القرار لأي موظف أو جهة داخل المؤسسة</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يجب أن يُحدَّد المتحدث الرسمي بدقة ضمن خطة الطوارئ، وتُمنح له الصلاحيات الكاملة لإدارة الخطاب الإعلامي</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algn="r" rtl="1">
              <a:lnSpc>
                <a:spcPct val="115000"/>
              </a:lnSpc>
              <a:spcAft>
                <a:spcPts val="800"/>
              </a:spcAft>
            </a:pP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b="1"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خصائص المتحدث الناجح</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يمتلك المعلومة الدقيقة</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يتحدث بلغة هادئة وواثقة</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يعرف حدود ما يمكن قوله</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يراعي التوازن بين الشفافية والسرّية المهنية</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6146" name="Picture 2" descr="8 أخطاء تجنبها أثناء الاتصال في الأزمات – فن التواصل">
            <a:extLst>
              <a:ext uri="{FF2B5EF4-FFF2-40B4-BE49-F238E27FC236}">
                <a16:creationId xmlns:a16="http://schemas.microsoft.com/office/drawing/2014/main" id="{652FB151-C023-1582-BA92-0FC240447E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871173"/>
            <a:ext cx="4448908" cy="2532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903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87ECFA-E1C1-2D34-D6B3-D6252FAA31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5B9FE0-A38F-C6CC-1960-054F3B264B28}"/>
              </a:ext>
            </a:extLst>
          </p:cNvPr>
          <p:cNvSpPr/>
          <p:nvPr/>
        </p:nvSpPr>
        <p:spPr>
          <a:xfrm>
            <a:off x="617280" y="1685495"/>
            <a:ext cx="10812720" cy="505397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0E30A22-77DD-DE10-2D58-5F4F2BA6F8A5}"/>
              </a:ext>
            </a:extLst>
          </p:cNvPr>
          <p:cNvSpPr txBox="1"/>
          <p:nvPr/>
        </p:nvSpPr>
        <p:spPr>
          <a:xfrm>
            <a:off x="342900" y="900766"/>
            <a:ext cx="9335949"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التواصل الداخلي أثناء الأزمة </a:t>
            </a:r>
            <a:endParaRPr lang="en-GB" dirty="0">
              <a:effectLst/>
              <a:latin typeface="Times New Roman" panose="02020603050405020304" pitchFamily="18" charset="0"/>
              <a:ea typeface="Times New Roman" panose="02020603050405020304" pitchFamily="18" charset="0"/>
            </a:endParaRPr>
          </a:p>
        </p:txBody>
      </p:sp>
      <p:sp>
        <p:nvSpPr>
          <p:cNvPr id="5" name="Rectangle 4">
            <a:extLst>
              <a:ext uri="{FF2B5EF4-FFF2-40B4-BE49-F238E27FC236}">
                <a16:creationId xmlns:a16="http://schemas.microsoft.com/office/drawing/2014/main" id="{773B48D2-07B4-E470-46D9-B0D2DC422BBD}"/>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83CEEF-0CC1-D16D-4731-9FEEF4784BB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789172-455A-54CC-8535-6403695E6F9A}"/>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6E70EA98-4424-6353-9316-EA56EEF8E4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0F5C3135-5B20-2F29-0EEB-09E2F2C97856}"/>
              </a:ext>
            </a:extLst>
          </p:cNvPr>
          <p:cNvGraphicFramePr/>
          <p:nvPr>
            <p:extLst>
              <p:ext uri="{D42A27DB-BD31-4B8C-83A1-F6EECF244321}">
                <p14:modId xmlns:p14="http://schemas.microsoft.com/office/powerpoint/2010/main" val="3371729873"/>
              </p:ext>
            </p:extLst>
          </p:nvPr>
        </p:nvGraphicFramePr>
        <p:xfrm>
          <a:off x="948267" y="2687310"/>
          <a:ext cx="10135040" cy="405215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B60E6DE0-62DF-FDA2-01EA-C5FA50369F15}"/>
              </a:ext>
            </a:extLst>
          </p:cNvPr>
          <p:cNvSpPr txBox="1"/>
          <p:nvPr/>
        </p:nvSpPr>
        <p:spPr>
          <a:xfrm>
            <a:off x="3576989" y="2040418"/>
            <a:ext cx="6101860" cy="562333"/>
          </a:xfrm>
          <a:prstGeom prst="rect">
            <a:avLst/>
          </a:prstGeom>
          <a:noFill/>
        </p:spPr>
        <p:txBody>
          <a:bodyPr wrap="square">
            <a:spAutoFit/>
          </a:bodyPr>
          <a:lstStyle/>
          <a:p>
            <a:pPr algn="r" rtl="1">
              <a:lnSpc>
                <a:spcPct val="115000"/>
              </a:lnSpc>
              <a:spcAft>
                <a:spcPts val="800"/>
              </a:spcAft>
            </a:pPr>
            <a:r>
              <a:rPr lang="en-GB" sz="2800" kern="0" dirty="0">
                <a:solidFill>
                  <a:srgbClr val="C00000"/>
                </a:solidFill>
                <a:effectLst/>
                <a:latin typeface="Apple Color Emoji" pitchFamily="2" charset="0"/>
                <a:ea typeface="Times New Roman" panose="02020603050405020304" pitchFamily="18" charset="0"/>
                <a:cs typeface="Apple Color Emoji" pitchFamily="2" charset="0"/>
              </a:rPr>
              <a:t>🧭</a:t>
            </a:r>
            <a:r>
              <a:rPr lang="en-GB" sz="2800" kern="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800"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لماذا يُعد التواصل الداخلي ضروريًا أثناء الأزمة؟</a:t>
            </a:r>
            <a:endParaRPr lang="en-GB" sz="2800"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870949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4EB71-3962-CD55-294F-B853FBB1B6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8D91C2-877E-97A2-E024-D3F200F41BAC}"/>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5DE6FA9-AC7F-402E-13E4-6B098B1240FD}"/>
              </a:ext>
            </a:extLst>
          </p:cNvPr>
          <p:cNvSpPr txBox="1"/>
          <p:nvPr/>
        </p:nvSpPr>
        <p:spPr>
          <a:xfrm>
            <a:off x="1108692" y="1120157"/>
            <a:ext cx="8678349" cy="523220"/>
          </a:xfrm>
          <a:prstGeom prst="rect">
            <a:avLst/>
          </a:prstGeom>
          <a:noFill/>
        </p:spPr>
        <p:txBody>
          <a:bodyPr wrap="square" rtlCol="0">
            <a:spAutoFit/>
          </a:bodyPr>
          <a:lstStyle/>
          <a:p>
            <a:pPr algn="r" rtl="1"/>
            <a:r>
              <a:rPr lang="en-GB" sz="2800" b="1" dirty="0">
                <a:latin typeface="Alexandria" charset="0"/>
                <a:cs typeface="Alexandria" charset="0"/>
              </a:rPr>
              <a:t> </a:t>
            </a:r>
            <a:r>
              <a:rPr lang="ar-SA" sz="2800" b="1" dirty="0">
                <a:latin typeface="Alexandria" charset="0"/>
                <a:cs typeface="Alexandria" charset="0"/>
              </a:rPr>
              <a:t>من الأخطاء إلى الاستجابة – ماذا نتعلم من هذه النماذج؟ </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BE51BE6F-015E-1D61-C706-656AB8B3B99F}"/>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3D0997-083F-27AE-B4C2-DEC8996B589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97D274-8706-9EAB-E75A-648DF4D690AB}"/>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CAE50FA0-2AAE-1790-4EE4-C5F83ABA52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CC4E4022-8189-F40D-BCC5-564A6F4C69DE}"/>
              </a:ext>
            </a:extLst>
          </p:cNvPr>
          <p:cNvGraphicFramePr/>
          <p:nvPr>
            <p:extLst>
              <p:ext uri="{D42A27DB-BD31-4B8C-83A1-F6EECF244321}">
                <p14:modId xmlns:p14="http://schemas.microsoft.com/office/powerpoint/2010/main" val="3927813210"/>
              </p:ext>
            </p:extLst>
          </p:nvPr>
        </p:nvGraphicFramePr>
        <p:xfrm>
          <a:off x="914400" y="2196500"/>
          <a:ext cx="10335986" cy="42696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088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AC2D5-F14B-DA94-AB3D-62034754ED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6F6DA0-80E1-AA76-0954-2D1877D5E1BB}"/>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84591ED4-9679-6A51-A410-EE37352791FE}"/>
              </a:ext>
            </a:extLst>
          </p:cNvPr>
          <p:cNvSpPr txBox="1"/>
          <p:nvPr/>
        </p:nvSpPr>
        <p:spPr>
          <a:xfrm>
            <a:off x="1218251" y="918752"/>
            <a:ext cx="8351042"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كيف يمكن أن تبدأ الأزمة من قرار بسيط؟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422FAD0A-0ADD-1C29-D5A4-2A982895BFCF}"/>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842C38-9A4A-E3CD-160E-0351B87F42F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7C4B00-83A1-393F-8B3E-1B1189187A72}"/>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A27C5CB-C787-FC61-C629-6101F1342D77}"/>
              </a:ext>
            </a:extLst>
          </p:cNvPr>
          <p:cNvSpPr txBox="1"/>
          <p:nvPr/>
        </p:nvSpPr>
        <p:spPr>
          <a:xfrm>
            <a:off x="3920647" y="2391844"/>
            <a:ext cx="7509352" cy="612347"/>
          </a:xfrm>
          <a:prstGeom prst="rect">
            <a:avLst/>
          </a:prstGeom>
          <a:noFill/>
        </p:spPr>
        <p:txBody>
          <a:bodyPr wrap="square" rtlCol="0">
            <a:spAutoFit/>
          </a:bodyPr>
          <a:lstStyle/>
          <a:p>
            <a:pPr algn="r" rtl="1">
              <a:lnSpc>
                <a:spcPct val="200000"/>
              </a:lnSpc>
            </a:pPr>
            <a:endParaRPr lang="ar-SA" sz="2000" dirty="0"/>
          </a:p>
        </p:txBody>
      </p:sp>
      <p:pic>
        <p:nvPicPr>
          <p:cNvPr id="7" name="Graphic 21">
            <a:extLst>
              <a:ext uri="{FF2B5EF4-FFF2-40B4-BE49-F238E27FC236}">
                <a16:creationId xmlns:a16="http://schemas.microsoft.com/office/drawing/2014/main" id="{27A720DA-4AD2-6D83-49B4-EEDA42E5BD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A682B8E-59D3-8F54-7C64-891E67650BB9}"/>
              </a:ext>
            </a:extLst>
          </p:cNvPr>
          <p:cNvSpPr txBox="1"/>
          <p:nvPr/>
        </p:nvSpPr>
        <p:spPr>
          <a:xfrm>
            <a:off x="3050931" y="2436567"/>
            <a:ext cx="8168054" cy="3776098"/>
          </a:xfrm>
          <a:prstGeom prst="rect">
            <a:avLst/>
          </a:prstGeom>
          <a:noFill/>
        </p:spPr>
        <p:txBody>
          <a:bodyPr wrap="square">
            <a:spAutoFit/>
          </a:bodyPr>
          <a:lstStyle/>
          <a:p>
            <a:pPr algn="r" rtl="1">
              <a:lnSpc>
                <a:spcPct val="115000"/>
              </a:lnSpc>
              <a:spcAft>
                <a:spcPts val="800"/>
              </a:spcAft>
              <a:buNone/>
            </a:pP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هل كل أزمة تبدأ من مشكلة كبيرة؟</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algn="r" rtl="1">
              <a:lnSpc>
                <a:spcPct val="115000"/>
              </a:lnSpc>
              <a:spcAft>
                <a:spcPts val="800"/>
              </a:spcAft>
              <a:buNone/>
            </a:pP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لا… أحيانًا تبدأ من</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algn="r" rtl="1">
              <a:lnSpc>
                <a:spcPct val="115000"/>
              </a:lnSpc>
              <a:spcAft>
                <a:spcPts val="800"/>
              </a:spcAft>
              <a:buNone/>
            </a:pP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صورة دعائية أُسيء فهمها</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جملة في إعلان كُتبت بنية إيجابية وفسّرها الجمهور بالعكس</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تفاعل غير مدروس على حساب التواصل الاجتماعي</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عدم الانتباه لتوقيت النشر</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تصميم منتج يحمل رموزًا حساسة دون قصد</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algn="r" rtl="1">
              <a:lnSpc>
                <a:spcPct val="115000"/>
              </a:lnSpc>
              <a:spcAft>
                <a:spcPts val="800"/>
              </a:spcAft>
            </a:pP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الأزمات الكبرى أحيانًا تبدأ من </a:t>
            </a:r>
            <a:r>
              <a:rPr lang="ar-SA" sz="2400" b="1" kern="0" dirty="0" err="1">
                <a:effectLst/>
                <a:latin typeface="Aptos" panose="020B0004020202020204" pitchFamily="34" charset="0"/>
                <a:ea typeface="Times New Roman" panose="02020603050405020304" pitchFamily="18" charset="0"/>
                <a:cs typeface="Times New Roman" panose="02020603050405020304" pitchFamily="18" charset="0"/>
              </a:rPr>
              <a:t>تفصيلة</a:t>
            </a:r>
            <a:r>
              <a:rPr lang="ar-SA" sz="2400" b="1" kern="0" dirty="0">
                <a:effectLst/>
                <a:latin typeface="Aptos" panose="020B0004020202020204" pitchFamily="34" charset="0"/>
                <a:ea typeface="Times New Roman" panose="02020603050405020304" pitchFamily="18" charset="0"/>
                <a:cs typeface="Times New Roman" panose="02020603050405020304" pitchFamily="18" charset="0"/>
              </a:rPr>
              <a:t> صغيرة لم تُراجع جيدًا</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9218" name="Picture 2" descr="نصائح تفيدك في اتخاذ القرار الصحيح">
            <a:extLst>
              <a:ext uri="{FF2B5EF4-FFF2-40B4-BE49-F238E27FC236}">
                <a16:creationId xmlns:a16="http://schemas.microsoft.com/office/drawing/2014/main" id="{A9CCEBEF-D239-3863-A578-85407AB929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197188"/>
            <a:ext cx="48768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115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86C8E-6630-826A-9600-160BB8C847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193475-4396-2E82-A6E8-B016FB7A9713}"/>
              </a:ext>
            </a:extLst>
          </p:cNvPr>
          <p:cNvSpPr/>
          <p:nvPr/>
        </p:nvSpPr>
        <p:spPr>
          <a:xfrm>
            <a:off x="617280" y="1685494"/>
            <a:ext cx="10812720" cy="5172505"/>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EC745579-44C3-1942-4B6C-FB5818ED1F44}"/>
              </a:ext>
            </a:extLst>
          </p:cNvPr>
          <p:cNvSpPr txBox="1"/>
          <p:nvPr/>
        </p:nvSpPr>
        <p:spPr>
          <a:xfrm>
            <a:off x="1218251" y="918752"/>
            <a:ext cx="8351042"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دور الثقافة والسياق المحلي في خلق الأزمة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A0010E39-F425-300F-CD10-BB061A6CB1E6}"/>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06F687-C2F3-441A-3C6A-948A790BE07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3102BF-9B41-2A69-67E1-61785CE6E013}"/>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4DCABEF-9E09-5BCC-E51B-5365999D72ED}"/>
              </a:ext>
            </a:extLst>
          </p:cNvPr>
          <p:cNvSpPr txBox="1"/>
          <p:nvPr/>
        </p:nvSpPr>
        <p:spPr>
          <a:xfrm>
            <a:off x="3920647" y="2391844"/>
            <a:ext cx="7509352" cy="612347"/>
          </a:xfrm>
          <a:prstGeom prst="rect">
            <a:avLst/>
          </a:prstGeom>
          <a:noFill/>
        </p:spPr>
        <p:txBody>
          <a:bodyPr wrap="square" rtlCol="0">
            <a:spAutoFit/>
          </a:bodyPr>
          <a:lstStyle/>
          <a:p>
            <a:pPr algn="r" rtl="1">
              <a:lnSpc>
                <a:spcPct val="200000"/>
              </a:lnSpc>
            </a:pPr>
            <a:endParaRPr lang="ar-SA" sz="2000" dirty="0"/>
          </a:p>
        </p:txBody>
      </p:sp>
      <p:pic>
        <p:nvPicPr>
          <p:cNvPr id="7" name="Graphic 21">
            <a:extLst>
              <a:ext uri="{FF2B5EF4-FFF2-40B4-BE49-F238E27FC236}">
                <a16:creationId xmlns:a16="http://schemas.microsoft.com/office/drawing/2014/main" id="{08916B43-6161-068C-A00D-0B9BBDBF1F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F3F38B3-BE5A-D374-C21D-75A43F6D81FF}"/>
              </a:ext>
            </a:extLst>
          </p:cNvPr>
          <p:cNvSpPr txBox="1"/>
          <p:nvPr/>
        </p:nvSpPr>
        <p:spPr>
          <a:xfrm>
            <a:off x="2567353" y="2094459"/>
            <a:ext cx="8862645" cy="2248693"/>
          </a:xfrm>
          <a:prstGeom prst="rect">
            <a:avLst/>
          </a:prstGeom>
          <a:noFill/>
        </p:spPr>
        <p:txBody>
          <a:bodyPr wrap="square">
            <a:spAutoFit/>
          </a:bodyPr>
          <a:lstStyle/>
          <a:p>
            <a:pPr algn="r" rtl="1">
              <a:lnSpc>
                <a:spcPct val="150000"/>
              </a:lnSpc>
            </a:pPr>
            <a:r>
              <a:rPr lang="en-GB" sz="2400" dirty="0">
                <a:solidFill>
                  <a:srgbClr val="C00000"/>
                </a:solidFill>
              </a:rPr>
              <a:t>🌍 </a:t>
            </a:r>
            <a:r>
              <a:rPr lang="ar-SA" sz="2400" dirty="0">
                <a:solidFill>
                  <a:srgbClr val="C00000"/>
                </a:solidFill>
              </a:rPr>
              <a:t>لا توجد رسالة تسويقية تُفهم بشكل واحد في كل مكان</a:t>
            </a:r>
            <a:r>
              <a:rPr lang="en-GB" sz="2400" dirty="0">
                <a:solidFill>
                  <a:srgbClr val="C00000"/>
                </a:solidFill>
              </a:rPr>
              <a:t>.</a:t>
            </a:r>
          </a:p>
          <a:p>
            <a:pPr algn="r" rtl="1">
              <a:lnSpc>
                <a:spcPct val="150000"/>
              </a:lnSpc>
            </a:pPr>
            <a:r>
              <a:rPr lang="ar-SA" sz="2400" dirty="0"/>
              <a:t>ما يبدو عاديًا في بلد، قد يُعتبر مستفزًا في بلد آخر</a:t>
            </a:r>
            <a:r>
              <a:rPr lang="en-GB" sz="2400" dirty="0"/>
              <a:t>.</a:t>
            </a:r>
            <a:br>
              <a:rPr lang="en-GB" sz="2400" dirty="0"/>
            </a:br>
            <a:r>
              <a:rPr lang="ar-SA" sz="2400" dirty="0"/>
              <a:t>الصورة، اللون، اللغة، اللباس، الرموز… كلها عناصر تتغير دلالاتها حسب السياق</a:t>
            </a:r>
            <a:r>
              <a:rPr lang="en-GB" sz="2400" dirty="0"/>
              <a:t>.</a:t>
            </a:r>
          </a:p>
          <a:p>
            <a:pPr algn="r" rtl="1">
              <a:lnSpc>
                <a:spcPct val="150000"/>
              </a:lnSpc>
            </a:pPr>
            <a:r>
              <a:rPr lang="ar-SA" sz="2400" dirty="0"/>
              <a:t>الشركات العالمية أصبحت تدرك أن "تكييف الرسالة" ثقافيًا أصبح ضرورة، لا ترفًا</a:t>
            </a:r>
            <a:r>
              <a:rPr lang="en-GB" sz="2400" dirty="0"/>
              <a:t>.</a:t>
            </a:r>
          </a:p>
        </p:txBody>
      </p:sp>
      <p:sp>
        <p:nvSpPr>
          <p:cNvPr id="4" name="TextBox 3">
            <a:extLst>
              <a:ext uri="{FF2B5EF4-FFF2-40B4-BE49-F238E27FC236}">
                <a16:creationId xmlns:a16="http://schemas.microsoft.com/office/drawing/2014/main" id="{DF280AC6-FD3B-9C75-EB36-14645110D887}"/>
              </a:ext>
            </a:extLst>
          </p:cNvPr>
          <p:cNvSpPr txBox="1"/>
          <p:nvPr/>
        </p:nvSpPr>
        <p:spPr>
          <a:xfrm>
            <a:off x="1563008" y="4474433"/>
            <a:ext cx="9866991" cy="2399311"/>
          </a:xfrm>
          <a:prstGeom prst="rect">
            <a:avLst/>
          </a:prstGeom>
          <a:noFill/>
        </p:spPr>
        <p:txBody>
          <a:bodyPr wrap="square">
            <a:spAutoFit/>
          </a:bodyPr>
          <a:lstStyle/>
          <a:p>
            <a:pPr algn="r" rtl="1">
              <a:lnSpc>
                <a:spcPct val="115000"/>
              </a:lnSpc>
              <a:spcAft>
                <a:spcPts val="800"/>
              </a:spcAft>
              <a:buNone/>
            </a:pPr>
            <a:r>
              <a:rPr lang="en-GB" sz="2400" kern="0" dirty="0">
                <a:solidFill>
                  <a:srgbClr val="C00000"/>
                </a:solidFill>
                <a:effectLst/>
                <a:latin typeface="Apple Color Emoji" pitchFamily="2" charset="0"/>
                <a:ea typeface="Times New Roman" panose="02020603050405020304" pitchFamily="18" charset="0"/>
                <a:cs typeface="Apple Color Emoji" pitchFamily="2" charset="0"/>
              </a:rPr>
              <a:t>💭</a:t>
            </a:r>
            <a:r>
              <a:rPr lang="en-GB" sz="2400" kern="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solidFill>
                  <a:srgbClr val="C00000"/>
                </a:solidFill>
                <a:effectLst/>
                <a:latin typeface="Aptos" panose="020B0004020202020204" pitchFamily="34" charset="0"/>
                <a:ea typeface="Times New Roman" panose="02020603050405020304" pitchFamily="18" charset="0"/>
                <a:cs typeface="Times New Roman" panose="02020603050405020304" pitchFamily="18" charset="0"/>
              </a:rPr>
              <a:t>النوايا لا تحمي من النقد</a:t>
            </a:r>
            <a:endParaRPr lang="en-GB" sz="2400"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a:p>
            <a:pPr algn="r" rtl="1">
              <a:lnSpc>
                <a:spcPct val="115000"/>
              </a:lnSpc>
              <a:spcAft>
                <a:spcPts val="800"/>
              </a:spcAft>
              <a:buNone/>
            </a:pP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قد تكون نيتك طيبة، لكن الجمهور لا يُقيّم النية… بل </a:t>
            </a:r>
            <a:r>
              <a:rPr lang="ar-SA" sz="2400" b="1" kern="0" dirty="0">
                <a:effectLst/>
                <a:latin typeface="Aptos" panose="020B0004020202020204" pitchFamily="34" charset="0"/>
                <a:ea typeface="Times New Roman" panose="02020603050405020304" pitchFamily="18" charset="0"/>
                <a:cs typeface="Times New Roman" panose="02020603050405020304" pitchFamily="18" charset="0"/>
              </a:rPr>
              <a:t>الأثر</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الحكم الجماهيري يُبنى على ما "فُهم" وليس ما "قُصد</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وفي الأزمات… النوايا غير المعلنة لا تُهم</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algn="r" rtl="1">
              <a:lnSpc>
                <a:spcPct val="115000"/>
              </a:lnSpc>
              <a:spcAft>
                <a:spcPts val="800"/>
              </a:spcAft>
            </a:pP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المؤسسة الذكية تُدرك أن المسؤولية ليست فقط في الفعل، بل أيضًا في </a:t>
            </a:r>
            <a:r>
              <a:rPr lang="ar-SA" sz="2400" b="1" kern="0" dirty="0">
                <a:effectLst/>
                <a:latin typeface="Aptos" panose="020B0004020202020204" pitchFamily="34" charset="0"/>
                <a:ea typeface="Times New Roman" panose="02020603050405020304" pitchFamily="18" charset="0"/>
                <a:cs typeface="Times New Roman" panose="02020603050405020304" pitchFamily="18" charset="0"/>
              </a:rPr>
              <a:t>كيف استُقبل هذا الفعل</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578154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6A14D-4317-44FF-0DEC-EBE0E8EB96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D47EE6-84BB-5F28-A6C8-B6FE23AC554C}"/>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800FF20B-3E90-B32E-BB8C-8B6F7E132B03}"/>
              </a:ext>
            </a:extLst>
          </p:cNvPr>
          <p:cNvSpPr txBox="1"/>
          <p:nvPr/>
        </p:nvSpPr>
        <p:spPr>
          <a:xfrm>
            <a:off x="1218251" y="918752"/>
            <a:ext cx="8351042"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العلاقة بين الاتصال والقيادة أثناء الأزمات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557505DD-DE12-5344-51A1-1B8FAD8BC516}"/>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C9EDEE-CF61-4BBF-AA5A-CA1EDBF0DB8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5D013F-0D63-8AEE-27E1-4B7A93ED711B}"/>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6FFA60C-F3D2-2083-07A2-38C1B1AA86C5}"/>
              </a:ext>
            </a:extLst>
          </p:cNvPr>
          <p:cNvSpPr txBox="1"/>
          <p:nvPr/>
        </p:nvSpPr>
        <p:spPr>
          <a:xfrm>
            <a:off x="3920647" y="2391844"/>
            <a:ext cx="7509352" cy="612347"/>
          </a:xfrm>
          <a:prstGeom prst="rect">
            <a:avLst/>
          </a:prstGeom>
          <a:noFill/>
        </p:spPr>
        <p:txBody>
          <a:bodyPr wrap="square" rtlCol="0">
            <a:spAutoFit/>
          </a:bodyPr>
          <a:lstStyle/>
          <a:p>
            <a:pPr algn="r" rtl="1">
              <a:lnSpc>
                <a:spcPct val="200000"/>
              </a:lnSpc>
            </a:pPr>
            <a:endParaRPr lang="ar-SA" sz="2000" dirty="0"/>
          </a:p>
        </p:txBody>
      </p:sp>
      <p:pic>
        <p:nvPicPr>
          <p:cNvPr id="7" name="Graphic 21">
            <a:extLst>
              <a:ext uri="{FF2B5EF4-FFF2-40B4-BE49-F238E27FC236}">
                <a16:creationId xmlns:a16="http://schemas.microsoft.com/office/drawing/2014/main" id="{31FE127B-F43C-F149-F382-BC07F46153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4ED3D8A-B862-1462-FE57-3091D3CED795}"/>
              </a:ext>
            </a:extLst>
          </p:cNvPr>
          <p:cNvSpPr txBox="1"/>
          <p:nvPr/>
        </p:nvSpPr>
        <p:spPr>
          <a:xfrm>
            <a:off x="4154968" y="2684896"/>
            <a:ext cx="6928339" cy="3254352"/>
          </a:xfrm>
          <a:prstGeom prst="rect">
            <a:avLst/>
          </a:prstGeom>
          <a:noFill/>
        </p:spPr>
        <p:txBody>
          <a:bodyPr wrap="square">
            <a:spAutoFit/>
          </a:bodyPr>
          <a:lstStyle/>
          <a:p>
            <a:pPr algn="r" rtl="1">
              <a:lnSpc>
                <a:spcPct val="150000"/>
              </a:lnSpc>
            </a:pPr>
            <a:r>
              <a:rPr lang="en-GB" sz="2800" dirty="0"/>
              <a:t>🧭 </a:t>
            </a:r>
            <a:r>
              <a:rPr lang="ar-SA" sz="2800" dirty="0"/>
              <a:t>القائد لا يختفي وقت الأزمة… بل يُقود الخطاب</a:t>
            </a:r>
            <a:endParaRPr lang="en-GB" sz="2800" dirty="0"/>
          </a:p>
          <a:p>
            <a:pPr algn="r" rtl="1">
              <a:lnSpc>
                <a:spcPct val="150000"/>
              </a:lnSpc>
            </a:pPr>
            <a:r>
              <a:rPr lang="ar-SA" sz="2800" dirty="0"/>
              <a:t>في الأزمات التسويقية، لا يكفي أن يكون هناك متحدث رسمي، بل يجب أن يكون هناك </a:t>
            </a:r>
            <a:r>
              <a:rPr lang="ar-SA" sz="2800" b="1" dirty="0"/>
              <a:t>قيادة اتصالية واعية</a:t>
            </a:r>
            <a:r>
              <a:rPr lang="en-GB" sz="2800" dirty="0"/>
              <a:t>.</a:t>
            </a:r>
          </a:p>
          <a:p>
            <a:pPr algn="r" rtl="1">
              <a:lnSpc>
                <a:spcPct val="150000"/>
              </a:lnSpc>
            </a:pPr>
            <a:r>
              <a:rPr lang="ar-SA" sz="2800" dirty="0"/>
              <a:t>القائد يُجسّد موقف المؤسسة، ويمثل الثقة، ويتحدث بلغة تتسم بالحسم والهدوء والمسؤولية</a:t>
            </a:r>
            <a:r>
              <a:rPr lang="en-GB" sz="2800" dirty="0"/>
              <a:t>.</a:t>
            </a:r>
          </a:p>
        </p:txBody>
      </p:sp>
      <p:pic>
        <p:nvPicPr>
          <p:cNvPr id="11266" name="Picture 2" descr="تعريف القيادة - مفهوم القيادة واهميتها وانواعها | دليل شامل">
            <a:extLst>
              <a:ext uri="{FF2B5EF4-FFF2-40B4-BE49-F238E27FC236}">
                <a16:creationId xmlns:a16="http://schemas.microsoft.com/office/drawing/2014/main" id="{2847BF55-A9A1-B917-2A57-C8C4C3670A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50" y="2799705"/>
            <a:ext cx="3996696" cy="2675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0855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B4A15-7C6F-477F-3DD0-031A5CFCD7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A6F9E3-7743-F2D1-D158-0EE6049E3E39}"/>
              </a:ext>
            </a:extLst>
          </p:cNvPr>
          <p:cNvSpPr/>
          <p:nvPr/>
        </p:nvSpPr>
        <p:spPr>
          <a:xfrm>
            <a:off x="617280" y="1685494"/>
            <a:ext cx="10812720" cy="4903543"/>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22090FF-1B6D-176B-0828-0965990DE24A}"/>
              </a:ext>
            </a:extLst>
          </p:cNvPr>
          <p:cNvSpPr txBox="1"/>
          <p:nvPr/>
        </p:nvSpPr>
        <p:spPr>
          <a:xfrm>
            <a:off x="617280" y="1120157"/>
            <a:ext cx="9169761" cy="523220"/>
          </a:xfrm>
          <a:prstGeom prst="rect">
            <a:avLst/>
          </a:prstGeom>
          <a:noFill/>
        </p:spPr>
        <p:txBody>
          <a:bodyPr wrap="square" rtlCol="0">
            <a:spAutoFit/>
          </a:bodyPr>
          <a:lstStyle/>
          <a:p>
            <a:pPr algn="r" rtl="1"/>
            <a:r>
              <a:rPr lang="en-GB" sz="2800" b="1" kern="0" dirty="0">
                <a:effectLst/>
                <a:ea typeface="Times New Roman" panose="02020603050405020304" pitchFamily="18" charset="0"/>
                <a:cs typeface="Times New Roman" panose="02020603050405020304" pitchFamily="18" charset="0"/>
              </a:rPr>
              <a:t> </a:t>
            </a:r>
            <a:r>
              <a:rPr lang="ar-SA" sz="2800" b="1" kern="0" dirty="0">
                <a:effectLst/>
                <a:ea typeface="Times New Roman" panose="02020603050405020304" pitchFamily="18" charset="0"/>
                <a:cs typeface="Times New Roman" panose="02020603050405020304" pitchFamily="18" charset="0"/>
              </a:rPr>
              <a:t>مراحل إدارة الأزمة </a:t>
            </a:r>
            <a:endParaRPr lang="en-US" sz="3600" b="1" dirty="0">
              <a:latin typeface="Alexandria" charset="0"/>
              <a:cs typeface="Alexandria" charset="0"/>
            </a:endParaRPr>
          </a:p>
        </p:txBody>
      </p:sp>
      <p:sp>
        <p:nvSpPr>
          <p:cNvPr id="5" name="Rectangle 4">
            <a:extLst>
              <a:ext uri="{FF2B5EF4-FFF2-40B4-BE49-F238E27FC236}">
                <a16:creationId xmlns:a16="http://schemas.microsoft.com/office/drawing/2014/main" id="{A80E52F1-7C24-B31E-EC58-CD0CC19AE258}"/>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BCFAF4-00AA-0ACC-F9BB-60F0E2D4E51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37E5F2-A6E0-3043-D539-92794444606B}"/>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07B71E8A-EA70-145F-6BCD-FAA62F5065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FB882C29-A1D7-8372-2BAA-BF79E31D78EB}"/>
              </a:ext>
            </a:extLst>
          </p:cNvPr>
          <p:cNvGraphicFramePr/>
          <p:nvPr>
            <p:extLst>
              <p:ext uri="{D42A27DB-BD31-4B8C-83A1-F6EECF244321}">
                <p14:modId xmlns:p14="http://schemas.microsoft.com/office/powerpoint/2010/main" val="765153776"/>
              </p:ext>
            </p:extLst>
          </p:nvPr>
        </p:nvGraphicFramePr>
        <p:xfrm>
          <a:off x="762000" y="2196500"/>
          <a:ext cx="10488386" cy="388777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50119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96655-B6E9-7C43-6813-170332D5D0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937FB2-6C88-DA64-C1B9-655E92D8248B}"/>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B2A2EA13-C05B-321A-98FD-AD8FAEFC1A2D}"/>
              </a:ext>
            </a:extLst>
          </p:cNvPr>
          <p:cNvSpPr txBox="1"/>
          <p:nvPr/>
        </p:nvSpPr>
        <p:spPr>
          <a:xfrm>
            <a:off x="1327808" y="1163525"/>
            <a:ext cx="8351042"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ملخص المحاضرة – المفاهيم الأساسية </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EF240E23-7FE6-97EB-C12F-FF2EA893F327}"/>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A783D8-012C-932D-D350-620019C475F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40B890-B93D-2A42-77DC-4BC9D3270217}"/>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B473DA2-C9D7-B07E-DD59-A5F1CABC6052}"/>
              </a:ext>
            </a:extLst>
          </p:cNvPr>
          <p:cNvSpPr txBox="1"/>
          <p:nvPr/>
        </p:nvSpPr>
        <p:spPr>
          <a:xfrm>
            <a:off x="3920647" y="2391844"/>
            <a:ext cx="7509352" cy="612347"/>
          </a:xfrm>
          <a:prstGeom prst="rect">
            <a:avLst/>
          </a:prstGeom>
          <a:noFill/>
        </p:spPr>
        <p:txBody>
          <a:bodyPr wrap="square" rtlCol="0">
            <a:spAutoFit/>
          </a:bodyPr>
          <a:lstStyle/>
          <a:p>
            <a:pPr algn="r" rtl="1">
              <a:lnSpc>
                <a:spcPct val="200000"/>
              </a:lnSpc>
            </a:pPr>
            <a:endParaRPr lang="ar-SA" sz="2000" dirty="0"/>
          </a:p>
        </p:txBody>
      </p:sp>
      <p:pic>
        <p:nvPicPr>
          <p:cNvPr id="7" name="Graphic 21">
            <a:extLst>
              <a:ext uri="{FF2B5EF4-FFF2-40B4-BE49-F238E27FC236}">
                <a16:creationId xmlns:a16="http://schemas.microsoft.com/office/drawing/2014/main" id="{5B0AEB0A-D90B-A432-B087-82AD6C10C6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BD1F3DD-D1B9-19D6-4525-236F3FABDA18}"/>
              </a:ext>
            </a:extLst>
          </p:cNvPr>
          <p:cNvSpPr txBox="1"/>
          <p:nvPr/>
        </p:nvSpPr>
        <p:spPr>
          <a:xfrm>
            <a:off x="3050930" y="2391844"/>
            <a:ext cx="8351041" cy="3570914"/>
          </a:xfrm>
          <a:prstGeom prst="rect">
            <a:avLst/>
          </a:prstGeom>
          <a:noFill/>
        </p:spPr>
        <p:txBody>
          <a:bodyPr wrap="square">
            <a:spAutoFit/>
          </a:bodyPr>
          <a:lstStyle/>
          <a:p>
            <a:pPr algn="r" rtl="1">
              <a:lnSpc>
                <a:spcPct val="115000"/>
              </a:lnSpc>
              <a:spcAft>
                <a:spcPts val="800"/>
              </a:spcAft>
              <a:buNone/>
            </a:pP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ما الذي تناولناه في هذه المحاضرة؟</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a:p>
            <a:pPr algn="r" rtl="1">
              <a:lnSpc>
                <a:spcPct val="115000"/>
              </a:lnSpc>
              <a:spcAft>
                <a:spcPts val="800"/>
              </a:spcAft>
            </a:pP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تعريف الأزمة التسويقية وخصائصها</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الفرق بين الأزمة والمشكلة والمخاطرة</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الأسباب الشائعة لنشوء الأزمات في السياق التسويقي</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أهمية الاتصال المؤسسي ودوره الحيوي أثناء الأزمات</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أمثلة حقيقية على استجابات ناجحة وغير ناجحة</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أهمية التوقيت، اللغة، السياق الثقافي، وتوقعات الجمهور</a:t>
            </a:r>
            <a:b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br>
            <a:r>
              <a:rPr lang="en-GB" sz="2400" kern="0" dirty="0">
                <a:effectLst/>
                <a:latin typeface="Apple Color Emoji" pitchFamily="2" charset="0"/>
                <a:ea typeface="Times New Roman" panose="02020603050405020304" pitchFamily="18" charset="0"/>
                <a:cs typeface="Apple Color Emoji" pitchFamily="2" charset="0"/>
              </a:rPr>
              <a:t>✅</a:t>
            </a:r>
            <a:r>
              <a:rPr lang="en-GB" sz="24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effectLst/>
                <a:latin typeface="Aptos" panose="020B0004020202020204" pitchFamily="34" charset="0"/>
                <a:ea typeface="Times New Roman" panose="02020603050405020304" pitchFamily="18" charset="0"/>
                <a:cs typeface="Times New Roman" panose="02020603050405020304" pitchFamily="18" charset="0"/>
              </a:rPr>
              <a:t>التمهيد لفهم مراحل إدارة الأزمة في المحاضرات القادمة</a:t>
            </a:r>
            <a:endParaRPr lang="en-GB" sz="24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52599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01347-B88B-A283-EA18-050229AC28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27F3D1-C385-5E36-7535-807E17D05FF3}"/>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E0930F97-E567-B55A-93B0-F3051463B725}"/>
              </a:ext>
            </a:extLst>
          </p:cNvPr>
          <p:cNvSpPr txBox="1"/>
          <p:nvPr/>
        </p:nvSpPr>
        <p:spPr>
          <a:xfrm>
            <a:off x="1218251" y="918752"/>
            <a:ext cx="8351042"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ماذا بعد؟ (سؤال تحفيزي وتمهيد للمحاضرة القادمة</a:t>
            </a:r>
            <a:r>
              <a:rPr lang="en-GB" sz="3200" b="1" dirty="0">
                <a:latin typeface="Alexandria" charset="0"/>
                <a:cs typeface="Alexandria" charset="0"/>
              </a:rPr>
              <a:t>(</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BE8DBD24-92FC-C4E4-94FB-49DB159CA54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C7C256-7839-3ACC-8ECF-9067163696C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5722BE-C15C-8D53-4D55-2158269B2FFA}"/>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659F8BEB-746B-E25C-27DE-5E62FFFA2C8F}"/>
              </a:ext>
            </a:extLst>
          </p:cNvPr>
          <p:cNvSpPr txBox="1"/>
          <p:nvPr/>
        </p:nvSpPr>
        <p:spPr>
          <a:xfrm>
            <a:off x="3920647" y="2391844"/>
            <a:ext cx="7509352" cy="612347"/>
          </a:xfrm>
          <a:prstGeom prst="rect">
            <a:avLst/>
          </a:prstGeom>
          <a:noFill/>
        </p:spPr>
        <p:txBody>
          <a:bodyPr wrap="square" rtlCol="0">
            <a:spAutoFit/>
          </a:bodyPr>
          <a:lstStyle/>
          <a:p>
            <a:pPr algn="r" rtl="1">
              <a:lnSpc>
                <a:spcPct val="200000"/>
              </a:lnSpc>
            </a:pPr>
            <a:endParaRPr lang="ar-SA" sz="2000" dirty="0"/>
          </a:p>
        </p:txBody>
      </p:sp>
      <p:pic>
        <p:nvPicPr>
          <p:cNvPr id="7" name="Graphic 21">
            <a:extLst>
              <a:ext uri="{FF2B5EF4-FFF2-40B4-BE49-F238E27FC236}">
                <a16:creationId xmlns:a16="http://schemas.microsoft.com/office/drawing/2014/main" id="{BB22B00B-61D8-CE8B-C436-8041B0FB87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Diagram 8">
            <a:extLst>
              <a:ext uri="{FF2B5EF4-FFF2-40B4-BE49-F238E27FC236}">
                <a16:creationId xmlns:a16="http://schemas.microsoft.com/office/drawing/2014/main" id="{4D8D9E81-9591-D5F3-A932-E4A61C8B3741}"/>
              </a:ext>
            </a:extLst>
          </p:cNvPr>
          <p:cNvGraphicFramePr/>
          <p:nvPr>
            <p:extLst>
              <p:ext uri="{D42A27DB-BD31-4B8C-83A1-F6EECF244321}">
                <p14:modId xmlns:p14="http://schemas.microsoft.com/office/powerpoint/2010/main" val="3768781372"/>
              </p:ext>
            </p:extLst>
          </p:nvPr>
        </p:nvGraphicFramePr>
        <p:xfrm>
          <a:off x="762000" y="2196500"/>
          <a:ext cx="10488386" cy="368552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62362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112493E-1351-41D7-92A3-FAC675482B25}"/>
</file>

<file path=docProps/app.xml><?xml version="1.0" encoding="utf-8"?>
<Properties xmlns="http://schemas.openxmlformats.org/officeDocument/2006/extended-properties" xmlns:vt="http://schemas.openxmlformats.org/officeDocument/2006/docPropsVTypes">
  <TotalTime>4670</TotalTime>
  <Words>2675</Words>
  <Application>Microsoft Macintosh PowerPoint</Application>
  <PresentationFormat>Widescreen</PresentationFormat>
  <Paragraphs>421</Paragraphs>
  <Slides>36</Slides>
  <Notes>36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Alexandria</vt:lpstr>
      <vt:lpstr>Apple Color Emoji</vt:lpstr>
      <vt:lpstr>Aptos</vt:lpstr>
      <vt:lpstr>Arial</vt:lpstr>
      <vt:lpstr>Calibri</vt:lpstr>
      <vt:lpstr>Calibri Light</vt:lpstr>
      <vt:lpstr>Courier New</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 adel</cp:lastModifiedBy>
  <cp:revision>44</cp:revision>
  <dcterms:created xsi:type="dcterms:W3CDTF">2023-04-29T09:08:00Z</dcterms:created>
  <dcterms:modified xsi:type="dcterms:W3CDTF">2025-05-24T04:43:51Z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