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1594D-3D1E-FA6D-0923-EABCA1CC22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BB4990-8367-CA21-7534-14FCDF6A83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25818-93FA-324D-D9D2-916E77CEF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5E7D9-35CB-E074-DD5E-C8F8E81C4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16E51B-02A8-C581-9710-BFF9BBDFB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67772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7F30E-06AB-0335-79EE-640F0993F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E325F-3CBF-1BBD-EEEC-771B727271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85AAE-811E-7189-EEFA-232BA26E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3E7094-D108-3887-0B18-94A9FE4C7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7E697-1242-C603-94CD-983D02951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32788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BD429-9F11-808E-998A-638E6534C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07A7A-20B8-D261-3D0C-B7016F9C5B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E8B530-991F-B29F-50A5-98C31F282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E1E22-A0A9-EC8A-71E0-2DC019206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4A190C-4119-9932-BCFE-72DFB5345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47807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4F8F5-34B9-F456-A47E-092FF8DC1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A7F9F-852B-96DB-8751-CAE6C05FF7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CB60E1-EB6D-3264-9612-F3A95CE08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CA6FEE-EDD0-15CC-B114-38F4E54DC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0572F8-5C7B-959A-B21B-09295BA95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A47024-C3C9-5671-E4FA-ECACB8A7A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88773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28E84-3AD4-4715-43FB-7D582B486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2D8E49-A453-C909-2F57-9D0F43581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F83CAB-3747-4CA7-9740-4DF82A287F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5909A0-EE9F-8F3A-A167-E8D4819872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DE88CA-E428-9BFF-E739-533691DE01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383EE0-C6C3-E86D-834E-1555E6D8B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1CCA7D-5C7F-FB3F-ECC7-AE2C12CC2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E5C3194-AEE0-6E51-0229-D54D31D91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961857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5B806-E701-6E01-6258-027052511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057BFF-BA4A-ECA4-0B5D-757995483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C1FBD7-5F94-0A62-0F4B-3FE9AE1F0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CD2556-1E74-B5F1-45A4-2A494F51B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6192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2CA368-88F8-F7FE-70E2-F445C5E05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E89CE8-DF75-43ED-8211-7740D0F53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6D3CD-8EBD-B956-BA94-C47F5A525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32972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4FDF30-8AF9-CD2F-8221-74B9BD4B3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97D3C-F984-89D0-F8DA-AB2A783B13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2F382A-B1EB-0521-CE8C-065E85672F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58321F-AD40-B065-DB0C-D0AC2A568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D1760B-84F5-ECAD-A182-7A0EFC05F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00CBAD-E34B-2C09-D9A4-10554A7D6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77478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C276D-27BC-1692-0225-404BF3F1C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D2E7F6-92DE-9BD0-8684-5E4D011B2F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CF0E3B-7737-0EDF-640D-4651679A8B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D0064A-A150-CB46-293A-FD67D95D7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7DAE6-666B-818E-C49F-322815523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C75855-DEC2-68FD-3846-54FF67C9A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19019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29E3D-7835-5453-5237-E6F9C7C14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B5FA93-069D-9243-E8F1-611BC8892A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D7BE5-9BF9-E17A-DA20-BB69DE5DF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96AA5-9236-8D91-D2A9-488FDE2EB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2F896-C3C5-4BF3-721E-A9884B909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05989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22404BE-9BA0-3B68-D87F-152CF302A2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AAACAA-52BE-ED20-7DB3-E3262CF212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BFAA9E-06C0-B201-0099-2D728E8B8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98B375-46B8-AE6C-B201-D1C50B830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956BEA-16EA-5BA7-AA71-99FC9DC38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35988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00464B-A1F8-DCA1-CD77-C3E78191F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53C6F7-DBCC-8781-CF10-692318EA0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86ED3-D8EF-067C-163B-FB13305FCD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845E6C-8ED7-4DC6-AEBB-01D9C5D16A04}" type="datetimeFigureOut">
              <a:rPr lang="ar-EG" smtClean="0"/>
              <a:t>30/11/1446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FB6C2-E6A8-6012-4F9D-34172EFAD2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13AB2-8127-0A9B-372B-CB3A9D4E94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0CC885-5B3D-4484-87BF-25E96F046B7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561239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272B9B14-461F-7E68-2B86-DC4856AC7B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219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BE422473-77C9-0AA4-9F38-4749BACAA6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27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07A01798-4D3C-D548-D164-0571AACBB1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445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4BB820A7-B119-084E-761D-D14FEC4FD2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786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5D41FA87-7BCF-06AF-C206-7FE27FCCB9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700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AE05BEDC-EFA9-1384-CF79-CD00BE1FB4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92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5E5AA61-385C-4E5A-E70D-19B7E9584F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63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37502FD6-E557-977D-5463-2A7789120A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357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0BC7AC2-0B9E-9D9A-8365-22A5DB4B21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392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7AA38088-5C6A-2AC7-E4CA-A7D66FB699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48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0C8B01C-8A8A-62AC-C406-33B07133A1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88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7D6C26B3-1B31-7A81-369F-58F451D398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50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35E83A3-AA9D-22B0-FFF1-9A33E483EC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483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8AF68ADA-2B71-CC2D-929D-4720DCE85B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19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11E1FD0E-84D3-4215-724E-82F9B66A67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5199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43F7E36-0DC7-FF67-34B9-AC82B334F8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921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43AF6546-3CB2-9D6D-924A-9CC01EBC95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924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90A246C1-4B0C-2436-D0AA-8F56B1EF2E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7750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6DCFB7BB-CAF4-4562-A2D5-1BA306881E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468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A0CD195-569F-618D-11F2-1ADCE8161D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107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C7D3162-09D0-8EED-110E-11067818A5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100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942FAE8F-6555-535E-496D-0CB556CB06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5063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4CC1D7F9-97C0-F1D6-C979-90D3AA832B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985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325F6960-44A5-6129-B092-212636F043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822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9305A525-26A2-4369-2E3E-B612F241E7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3958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1F47EF26-4EB6-1116-4E3E-DFAF31218F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4939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AEEA9E4E-FDFE-08B0-E8CE-233EA58907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882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060067C-848B-34E6-FB2B-3E9931C059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980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7C5BB69-D2F3-569A-E29B-9C4108FF30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5688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27F5E16F-D52D-030F-82DA-53C066FEDE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4522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6941CE69-C9C7-C447-63AE-8B32FE1C20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9921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1AF1465B-5D48-A7F9-6E75-7820044BF8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246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F00EAE8A-2256-374D-E78F-0435986433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0090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99A903F8-FC2F-D775-7EFE-65D9B54B60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612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9CF5F0E-BD99-78A3-5B7A-38CAC80932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4796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979B6A6E-8A1D-3282-18B8-27E927EC77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2787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9A2289D1-F089-426D-DE3B-997F8B6DDE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800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70DA6843-DA50-B65C-120A-A09B451AF3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77006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0B6622C3-BC09-14B9-C9CB-595D0961ED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945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BA7A40DB-3549-66AE-8E98-04C8CCBA4E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3025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75904B89-62CD-FEE0-4D2F-AFF6939B7C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1808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C90BE3C9-06F9-0009-38BC-762C655D5B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6046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EAF1D744-E20F-3A0B-874C-7A0116F3FB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341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0831930E-613F-8273-9347-82DDACE92C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759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2025-05-27T20:40:43Z</dcterms:created>
  <dcterms:modified xsi:type="dcterms:W3CDTF">2025-05-27T20:41:20Z</dcterms:modified>
</cp:coreProperties>
</file>