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4" r:id="rId36"/>
    <p:sldId id="292"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pt>
    <dgm:pt modelId="{3463440C-AEA8-497E-AC17-536F69E87474}" type="pres">
      <dgm:prSet presAssocID="{6D2A8BE1-7D68-4EA9-B19C-0C3C12D25C8C}" presName="hierChild4" presStyleCnt="0"/>
      <dgm:spPr/>
    </dgm:pt>
  </dgm:ptLst>
  <dgm:cxnLst>
    <dgm:cxn modelId="{C48A6F00-ACDA-4F02-9850-E3672539CCBF}" type="presOf" srcId="{6FC72BEA-7E08-4E94-AA2F-F36F37B07F4C}" destId="{F3179ED6-A67B-4D10-A150-00DA213D53F9}" srcOrd="0" destOrd="0" presId="urn:microsoft.com/office/officeart/2005/8/layout/hierarchy1"/>
    <dgm:cxn modelId="{0B9ED100-B5BD-4B76-BA49-BC2B407BA0BD}" type="presOf" srcId="{66B14778-9481-4A7A-AFB1-FCEBFA5031DF}" destId="{DA753490-6BE2-4043-AA67-EC5269E52171}" srcOrd="0" destOrd="0" presId="urn:microsoft.com/office/officeart/2005/8/layout/hierarchy1"/>
    <dgm:cxn modelId="{6FE22C09-2994-4AE5-A93C-36BDBA1D96D7}" srcId="{1E3676A3-6CFF-4D2F-A457-347E5BC1A207}" destId="{6D2A8BE1-7D68-4EA9-B19C-0C3C12D25C8C}" srcOrd="1" destOrd="0" parTransId="{ACEF4842-12B1-40F1-AD8C-56277B422E75}" sibTransId="{AF7A1785-50A9-4759-8B27-6BF3D3D771C6}"/>
    <dgm:cxn modelId="{2377CB11-F58B-471F-94CA-9312EB5E0D51}" type="presOf" srcId="{E32CFB39-6E43-4071-A485-2BD19D12A256}" destId="{343AFD01-E02F-49B8-9117-CBED8A7C4D9C}" srcOrd="0" destOrd="0" presId="urn:microsoft.com/office/officeart/2005/8/layout/hierarchy1"/>
    <dgm:cxn modelId="{E815A214-48FD-41A0-8932-8BCAD5451CD2}" type="presOf" srcId="{6C707378-58DF-4BAB-91C8-E85E1BE38E08}" destId="{6ADCDE0D-6303-4D22-9DA0-7987A9AC314A}" srcOrd="0" destOrd="0" presId="urn:microsoft.com/office/officeart/2005/8/layout/hierarchy1"/>
    <dgm:cxn modelId="{EE379D17-2CDA-48EE-A0B3-63E073151792}" type="presOf" srcId="{80DB34A4-8197-4B8A-8D8F-10CD647CAD42}" destId="{D6F5FD7D-4929-4AF8-BABC-E2C7D16FDA88}" srcOrd="0" destOrd="0" presId="urn:microsoft.com/office/officeart/2005/8/layout/hierarchy1"/>
    <dgm:cxn modelId="{349E015D-68BD-414F-BFCC-BAF5FE465442}" type="presOf" srcId="{C42FA997-08B2-4FED-9672-E20E81043F0B}" destId="{9F7AE694-0FD2-412E-AB3C-A14887C9D4AB}"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5BFC0351-7DD8-4CD0-AD05-9857BDA27C63}" type="presOf" srcId="{FF8C636F-FDB5-4C82-B775-180AF7AEC21B}" destId="{26624C62-C73F-4A25-BCCC-60536B7789C0}" srcOrd="0" destOrd="0" presId="urn:microsoft.com/office/officeart/2005/8/layout/hierarchy1"/>
    <dgm:cxn modelId="{1AE5B951-E6C2-48B8-A4B5-696D071DFEAB}" type="presOf" srcId="{6D2A8BE1-7D68-4EA9-B19C-0C3C12D25C8C}" destId="{283EB348-27A9-4160-B8C4-03717796CE4D}" srcOrd="0" destOrd="0" presId="urn:microsoft.com/office/officeart/2005/8/layout/hierarchy1"/>
    <dgm:cxn modelId="{BF7CF894-C3B4-4A1E-A457-C2FDB05A392A}" type="presOf" srcId="{584C9D2F-EB73-4801-947E-580476317A5A}" destId="{5E6A90D6-A314-4883-A579-FECAFA5F62A3}" srcOrd="0" destOrd="0" presId="urn:microsoft.com/office/officeart/2005/8/layout/hierarchy1"/>
    <dgm:cxn modelId="{6DE0D6A0-0AA8-4D6F-A2D1-10FF5BA4B873}" type="presOf" srcId="{ACEF4842-12B1-40F1-AD8C-56277B422E75}" destId="{603A2C90-BFC2-4F90-8102-61B57000F9CC}" srcOrd="0" destOrd="0" presId="urn:microsoft.com/office/officeart/2005/8/layout/hierarchy1"/>
    <dgm:cxn modelId="{0C5E52A9-3120-45FD-B2A2-C4238B1BC5E9}" srcId="{6C707378-58DF-4BAB-91C8-E85E1BE38E08}" destId="{6FC72BEA-7E08-4E94-AA2F-F36F37B07F4C}" srcOrd="0" destOrd="0" parTransId="{66B14778-9481-4A7A-AFB1-FCEBFA5031DF}" sibTransId="{B7BDE170-4E7B-45B6-B85E-BF5558DDDB42}"/>
    <dgm:cxn modelId="{550560AC-10DE-4636-99F7-BF09DBED063A}" type="presOf" srcId="{8A85B970-CD31-411C-A972-66A2653FBBE5}" destId="{DA46886B-6415-4C6D-8043-5A8A582A14B8}"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02D51CB6-AC75-45A9-80ED-799C18DE1228}" srcId="{8A85B970-CD31-411C-A972-66A2653FBBE5}" destId="{584C9D2F-EB73-4801-947E-580476317A5A}" srcOrd="0" destOrd="0" parTransId="{460C9808-63FF-486A-A1F8-61A9EE600C0F}" sibTransId="{3671271D-1D35-42CE-9EE2-4A1943300E1E}"/>
    <dgm:cxn modelId="{E65D95BA-F71C-4C09-AC31-B269846F9040}" type="presOf" srcId="{851E282A-6CB7-4127-894E-2C9827044A95}" destId="{4B96F6BE-1C03-4F8B-864C-4FF76C808C23}"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64BDDEEB-234D-4430-B54B-8FD590C0AFDF}" type="presOf" srcId="{1E3676A3-6CFF-4D2F-A457-347E5BC1A207}" destId="{EDDEBCE9-6827-4BC9-9555-82121CEE703A}" srcOrd="0" destOrd="0" presId="urn:microsoft.com/office/officeart/2005/8/layout/hierarchy1"/>
    <dgm:cxn modelId="{F2CE35ED-BD46-4F4D-BA69-16851B642097}" type="presOf" srcId="{6DC70934-095F-4445-AFBC-B1215794A062}" destId="{66825252-BF00-4A2A-A747-DACF944CF52E}"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40C339CD-2ABF-479D-ADC9-35BE63C6E0FD}" type="presParOf" srcId="{DA46886B-6415-4C6D-8043-5A8A582A14B8}" destId="{CC08A312-9A55-44E0-BEDB-73D3197B2D3D}" srcOrd="0" destOrd="0" presId="urn:microsoft.com/office/officeart/2005/8/layout/hierarchy1"/>
    <dgm:cxn modelId="{4936A30A-EBC5-4A54-94CE-1DB020324413}" type="presParOf" srcId="{CC08A312-9A55-44E0-BEDB-73D3197B2D3D}" destId="{5ABEA072-46BA-4C86-A714-69496FF6AABC}" srcOrd="0" destOrd="0" presId="urn:microsoft.com/office/officeart/2005/8/layout/hierarchy1"/>
    <dgm:cxn modelId="{B5F3CF46-7664-4ADE-9E57-00B49B665C7F}" type="presParOf" srcId="{5ABEA072-46BA-4C86-A714-69496FF6AABC}" destId="{D755589E-FFC2-4982-851F-1035F79A983A}" srcOrd="0" destOrd="0" presId="urn:microsoft.com/office/officeart/2005/8/layout/hierarchy1"/>
    <dgm:cxn modelId="{1432C2A6-B3A9-4F5A-AFAE-42EAA15D7562}" type="presParOf" srcId="{5ABEA072-46BA-4C86-A714-69496FF6AABC}" destId="{5E6A90D6-A314-4883-A579-FECAFA5F62A3}" srcOrd="1" destOrd="0" presId="urn:microsoft.com/office/officeart/2005/8/layout/hierarchy1"/>
    <dgm:cxn modelId="{C1328895-CB05-408F-A902-99F3057B43C8}" type="presParOf" srcId="{CC08A312-9A55-44E0-BEDB-73D3197B2D3D}" destId="{157570B9-D1DA-46F1-9755-BCE6732D0D1C}" srcOrd="1" destOrd="0" presId="urn:microsoft.com/office/officeart/2005/8/layout/hierarchy1"/>
    <dgm:cxn modelId="{A9F2A70A-DE1A-4656-A965-F3CE4759BD1D}" type="presParOf" srcId="{157570B9-D1DA-46F1-9755-BCE6732D0D1C}" destId="{4B96F6BE-1C03-4F8B-864C-4FF76C808C23}" srcOrd="0" destOrd="0" presId="urn:microsoft.com/office/officeart/2005/8/layout/hierarchy1"/>
    <dgm:cxn modelId="{534D422E-959F-4754-89F8-7F0C2EFC155A}" type="presParOf" srcId="{157570B9-D1DA-46F1-9755-BCE6732D0D1C}" destId="{9EA745A5-731F-465A-B960-BC1B0698D204}" srcOrd="1" destOrd="0" presId="urn:microsoft.com/office/officeart/2005/8/layout/hierarchy1"/>
    <dgm:cxn modelId="{9BCF0299-0313-49A6-8DC6-EB8424D18584}" type="presParOf" srcId="{9EA745A5-731F-465A-B960-BC1B0698D204}" destId="{C06AEEA4-98A7-483A-B458-833A0B7E0CFB}" srcOrd="0" destOrd="0" presId="urn:microsoft.com/office/officeart/2005/8/layout/hierarchy1"/>
    <dgm:cxn modelId="{AD779814-007F-48FF-9C9F-0C31130C109A}" type="presParOf" srcId="{C06AEEA4-98A7-483A-B458-833A0B7E0CFB}" destId="{0048B10B-7976-4D47-BD82-549D3E861D2A}" srcOrd="0" destOrd="0" presId="urn:microsoft.com/office/officeart/2005/8/layout/hierarchy1"/>
    <dgm:cxn modelId="{ADD4F11D-D16E-4281-B745-A2F0DD75FC34}" type="presParOf" srcId="{C06AEEA4-98A7-483A-B458-833A0B7E0CFB}" destId="{6ADCDE0D-6303-4D22-9DA0-7987A9AC314A}" srcOrd="1" destOrd="0" presId="urn:microsoft.com/office/officeart/2005/8/layout/hierarchy1"/>
    <dgm:cxn modelId="{48C30391-2F88-42E9-9E9F-2F6A19B9A161}" type="presParOf" srcId="{9EA745A5-731F-465A-B960-BC1B0698D204}" destId="{48C9882E-AF38-4958-BE94-17D06EEF895E}" srcOrd="1" destOrd="0" presId="urn:microsoft.com/office/officeart/2005/8/layout/hierarchy1"/>
    <dgm:cxn modelId="{33128224-3461-4EF0-9445-B58BF08B6262}" type="presParOf" srcId="{48C9882E-AF38-4958-BE94-17D06EEF895E}" destId="{DA753490-6BE2-4043-AA67-EC5269E52171}" srcOrd="0" destOrd="0" presId="urn:microsoft.com/office/officeart/2005/8/layout/hierarchy1"/>
    <dgm:cxn modelId="{05FED8E8-71CE-4F78-868B-2F08AB1EAEFA}" type="presParOf" srcId="{48C9882E-AF38-4958-BE94-17D06EEF895E}" destId="{70C8DED3-9625-4B98-92F8-B5A26459BD77}" srcOrd="1" destOrd="0" presId="urn:microsoft.com/office/officeart/2005/8/layout/hierarchy1"/>
    <dgm:cxn modelId="{5D9FD9A9-DEB2-4604-8374-88DB2382F7A8}" type="presParOf" srcId="{70C8DED3-9625-4B98-92F8-B5A26459BD77}" destId="{4317A4A3-4041-40E2-87F7-C4A69942261E}" srcOrd="0" destOrd="0" presId="urn:microsoft.com/office/officeart/2005/8/layout/hierarchy1"/>
    <dgm:cxn modelId="{260C54DD-7C0C-405D-9D99-BB425B89806E}" type="presParOf" srcId="{4317A4A3-4041-40E2-87F7-C4A69942261E}" destId="{A89685FD-85F7-4F26-9FD8-9FC69328038C}" srcOrd="0" destOrd="0" presId="urn:microsoft.com/office/officeart/2005/8/layout/hierarchy1"/>
    <dgm:cxn modelId="{BDC84A25-14C9-4A06-8CF9-B4DD7F87CD77}" type="presParOf" srcId="{4317A4A3-4041-40E2-87F7-C4A69942261E}" destId="{F3179ED6-A67B-4D10-A150-00DA213D53F9}" srcOrd="1" destOrd="0" presId="urn:microsoft.com/office/officeart/2005/8/layout/hierarchy1"/>
    <dgm:cxn modelId="{FE70900A-365E-48B4-B6DF-9090FBAD04BC}" type="presParOf" srcId="{70C8DED3-9625-4B98-92F8-B5A26459BD77}" destId="{F0133100-E515-4235-8ED7-4ED2F0353222}" srcOrd="1" destOrd="0" presId="urn:microsoft.com/office/officeart/2005/8/layout/hierarchy1"/>
    <dgm:cxn modelId="{A486D858-4A37-45CF-B686-5E665B819584}" type="presParOf" srcId="{48C9882E-AF38-4958-BE94-17D06EEF895E}" destId="{343AFD01-E02F-49B8-9117-CBED8A7C4D9C}" srcOrd="2" destOrd="0" presId="urn:microsoft.com/office/officeart/2005/8/layout/hierarchy1"/>
    <dgm:cxn modelId="{14EF2008-661A-4DEB-A38D-0C0F323B0FF2}" type="presParOf" srcId="{48C9882E-AF38-4958-BE94-17D06EEF895E}" destId="{C7234B49-D6F3-4CAD-976D-FD4CB4A9D946}" srcOrd="3" destOrd="0" presId="urn:microsoft.com/office/officeart/2005/8/layout/hierarchy1"/>
    <dgm:cxn modelId="{0C6BD4F9-1EAC-4F24-B42E-FD504DB91296}" type="presParOf" srcId="{C7234B49-D6F3-4CAD-976D-FD4CB4A9D946}" destId="{FAAF8345-5873-4D34-8C29-B80456AF76B3}" srcOrd="0" destOrd="0" presId="urn:microsoft.com/office/officeart/2005/8/layout/hierarchy1"/>
    <dgm:cxn modelId="{8AA77490-657E-4E15-98A6-2511BD7090F6}" type="presParOf" srcId="{FAAF8345-5873-4D34-8C29-B80456AF76B3}" destId="{BF313B17-E66E-496D-B32B-5064C98C9A18}" srcOrd="0" destOrd="0" presId="urn:microsoft.com/office/officeart/2005/8/layout/hierarchy1"/>
    <dgm:cxn modelId="{EF32DEE3-079B-4F86-A645-557C9641FE15}" type="presParOf" srcId="{FAAF8345-5873-4D34-8C29-B80456AF76B3}" destId="{66825252-BF00-4A2A-A747-DACF944CF52E}" srcOrd="1" destOrd="0" presId="urn:microsoft.com/office/officeart/2005/8/layout/hierarchy1"/>
    <dgm:cxn modelId="{DB9B357D-7F84-4DF3-9B8B-92C75FDD96F3}" type="presParOf" srcId="{C7234B49-D6F3-4CAD-976D-FD4CB4A9D946}" destId="{4EA2E49E-966F-44D8-A8AA-0734871714A3}" srcOrd="1" destOrd="0" presId="urn:microsoft.com/office/officeart/2005/8/layout/hierarchy1"/>
    <dgm:cxn modelId="{79855490-E3FE-4E55-A932-256F8E3F938C}" type="presParOf" srcId="{157570B9-D1DA-46F1-9755-BCE6732D0D1C}" destId="{26624C62-C73F-4A25-BCCC-60536B7789C0}" srcOrd="2" destOrd="0" presId="urn:microsoft.com/office/officeart/2005/8/layout/hierarchy1"/>
    <dgm:cxn modelId="{39A03920-CDB8-4FEC-9340-FEE38D6534B6}" type="presParOf" srcId="{157570B9-D1DA-46F1-9755-BCE6732D0D1C}" destId="{F33766B5-5810-4337-B1DB-F2B644F569E7}" srcOrd="3" destOrd="0" presId="urn:microsoft.com/office/officeart/2005/8/layout/hierarchy1"/>
    <dgm:cxn modelId="{24D6D95B-DCD2-4185-8352-ADE5956356FF}" type="presParOf" srcId="{F33766B5-5810-4337-B1DB-F2B644F569E7}" destId="{AE0F8975-E890-4DF5-B528-150D6F187C87}" srcOrd="0" destOrd="0" presId="urn:microsoft.com/office/officeart/2005/8/layout/hierarchy1"/>
    <dgm:cxn modelId="{435E15E7-65AE-4708-85BE-BA35B3D52A87}" type="presParOf" srcId="{AE0F8975-E890-4DF5-B528-150D6F187C87}" destId="{6120AC0F-CE06-4305-8179-0502D8F22D79}" srcOrd="0" destOrd="0" presId="urn:microsoft.com/office/officeart/2005/8/layout/hierarchy1"/>
    <dgm:cxn modelId="{1305BBDB-888D-4218-BE8D-07339E95D1AC}" type="presParOf" srcId="{AE0F8975-E890-4DF5-B528-150D6F187C87}" destId="{EDDEBCE9-6827-4BC9-9555-82121CEE703A}" srcOrd="1" destOrd="0" presId="urn:microsoft.com/office/officeart/2005/8/layout/hierarchy1"/>
    <dgm:cxn modelId="{82C39377-C94B-4FFA-83D9-167C8683F0C8}" type="presParOf" srcId="{F33766B5-5810-4337-B1DB-F2B644F569E7}" destId="{8A3CBF5F-4E31-4250-992B-7BF2E09CCBAE}" srcOrd="1" destOrd="0" presId="urn:microsoft.com/office/officeart/2005/8/layout/hierarchy1"/>
    <dgm:cxn modelId="{DA74879E-7B83-48DA-B095-1473F6B87CB0}" type="presParOf" srcId="{8A3CBF5F-4E31-4250-992B-7BF2E09CCBAE}" destId="{9F7AE694-0FD2-412E-AB3C-A14887C9D4AB}" srcOrd="0" destOrd="0" presId="urn:microsoft.com/office/officeart/2005/8/layout/hierarchy1"/>
    <dgm:cxn modelId="{9BC4C5B1-D9C8-4FD0-BE77-22585BF30480}" type="presParOf" srcId="{8A3CBF5F-4E31-4250-992B-7BF2E09CCBAE}" destId="{B2B572F3-72E9-401C-BFEE-BF257384A00B}" srcOrd="1" destOrd="0" presId="urn:microsoft.com/office/officeart/2005/8/layout/hierarchy1"/>
    <dgm:cxn modelId="{600D23FD-D6C6-4719-9997-A6DD3D8FBCE9}" type="presParOf" srcId="{B2B572F3-72E9-401C-BFEE-BF257384A00B}" destId="{4251FFAD-054A-4F3A-8A91-130DB206C209}" srcOrd="0" destOrd="0" presId="urn:microsoft.com/office/officeart/2005/8/layout/hierarchy1"/>
    <dgm:cxn modelId="{36D2BC6F-152A-4050-8875-2E4DCB7C93E0}" type="presParOf" srcId="{4251FFAD-054A-4F3A-8A91-130DB206C209}" destId="{44F02458-0009-43DF-ABDA-F9DB93D2B83D}" srcOrd="0" destOrd="0" presId="urn:microsoft.com/office/officeart/2005/8/layout/hierarchy1"/>
    <dgm:cxn modelId="{9DABF910-E7D5-4279-AA19-316FC2F42ACC}" type="presParOf" srcId="{4251FFAD-054A-4F3A-8A91-130DB206C209}" destId="{D6F5FD7D-4929-4AF8-BABC-E2C7D16FDA88}" srcOrd="1" destOrd="0" presId="urn:microsoft.com/office/officeart/2005/8/layout/hierarchy1"/>
    <dgm:cxn modelId="{A2411527-52F3-4D32-AE3B-FC991639A8B6}" type="presParOf" srcId="{B2B572F3-72E9-401C-BFEE-BF257384A00B}" destId="{D728508E-A9FD-4042-A7D7-57036FF31F5F}" srcOrd="1" destOrd="0" presId="urn:microsoft.com/office/officeart/2005/8/layout/hierarchy1"/>
    <dgm:cxn modelId="{F6DA53FF-73ED-44CF-9C1D-B342BF8EDA0C}" type="presParOf" srcId="{8A3CBF5F-4E31-4250-992B-7BF2E09CCBAE}" destId="{603A2C90-BFC2-4F90-8102-61B57000F9CC}" srcOrd="2" destOrd="0" presId="urn:microsoft.com/office/officeart/2005/8/layout/hierarchy1"/>
    <dgm:cxn modelId="{1D6403F5-9410-46BF-94D1-2AB000938447}" type="presParOf" srcId="{8A3CBF5F-4E31-4250-992B-7BF2E09CCBAE}" destId="{66CCD245-165B-40ED-9805-B6F01C031F43}" srcOrd="3" destOrd="0" presId="urn:microsoft.com/office/officeart/2005/8/layout/hierarchy1"/>
    <dgm:cxn modelId="{5C5C3D59-453B-4A0D-BBE0-5190CBA802D0}" type="presParOf" srcId="{66CCD245-165B-40ED-9805-B6F01C031F43}" destId="{62361855-2DE1-465C-A169-DD07168FE95E}" srcOrd="0" destOrd="0" presId="urn:microsoft.com/office/officeart/2005/8/layout/hierarchy1"/>
    <dgm:cxn modelId="{DD8D35B1-25CA-40DD-A3DC-BA1C7913FDB9}" type="presParOf" srcId="{62361855-2DE1-465C-A169-DD07168FE95E}" destId="{90F14E13-D16E-44C4-8A0B-A7AB9712E926}" srcOrd="0" destOrd="0" presId="urn:microsoft.com/office/officeart/2005/8/layout/hierarchy1"/>
    <dgm:cxn modelId="{34BB103A-E6B8-43B0-93EB-50FC59D47176}" type="presParOf" srcId="{62361855-2DE1-465C-A169-DD07168FE95E}" destId="{283EB348-27A9-4160-B8C4-03717796CE4D}" srcOrd="1" destOrd="0" presId="urn:microsoft.com/office/officeart/2005/8/layout/hierarchy1"/>
    <dgm:cxn modelId="{EE03D597-C5BD-4933-B905-10CF17541EB3}"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585221" y="1162860"/>
          <a:ext cx="1353351" cy="322036"/>
        </a:xfrm>
        <a:custGeom>
          <a:avLst/>
          <a:gdLst/>
          <a:ahLst/>
          <a:cxnLst/>
          <a:rect l="0" t="0" r="0" b="0"/>
          <a:pathLst>
            <a:path>
              <a:moveTo>
                <a:pt x="0" y="0"/>
              </a:moveTo>
              <a:lnTo>
                <a:pt x="0" y="219458"/>
              </a:lnTo>
              <a:lnTo>
                <a:pt x="1353351" y="219458"/>
              </a:lnTo>
              <a:lnTo>
                <a:pt x="1353351"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2860"/>
          <a:ext cx="1353351" cy="322036"/>
        </a:xfrm>
        <a:custGeom>
          <a:avLst/>
          <a:gdLst/>
          <a:ahLst/>
          <a:cxnLst/>
          <a:rect l="0" t="0" r="0" b="0"/>
          <a:pathLst>
            <a:path>
              <a:moveTo>
                <a:pt x="1353351" y="0"/>
              </a:moveTo>
              <a:lnTo>
                <a:pt x="1353351" y="219458"/>
              </a:lnTo>
              <a:lnTo>
                <a:pt x="0" y="219458"/>
              </a:lnTo>
              <a:lnTo>
                <a:pt x="0"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31577" y="459733"/>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154609" y="576613"/>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CEO</a:t>
          </a:r>
        </a:p>
      </dsp:txBody>
      <dsp:txXfrm>
        <a:off x="2175203" y="597207"/>
        <a:ext cx="1066099" cy="661939"/>
      </dsp:txXfrm>
    </dsp:sp>
    <dsp:sp modelId="{0048B10B-7976-4D47-BD82-549D3E861D2A}">
      <dsp:nvSpPr>
        <dsp:cNvPr id="0" name=""/>
        <dsp:cNvSpPr/>
      </dsp:nvSpPr>
      <dsp:spPr>
        <a:xfrm>
          <a:off x="678226"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821852" y="1622370"/>
        <a:ext cx="1066099" cy="661939"/>
      </dsp:txXfrm>
    </dsp:sp>
    <dsp:sp modelId="{A89685FD-85F7-4F26-9FD8-9FC69328038C}">
      <dsp:nvSpPr>
        <dsp:cNvPr id="0" name=""/>
        <dsp:cNvSpPr/>
      </dsp:nvSpPr>
      <dsp:spPr>
        <a:xfrm>
          <a:off x="1550"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5176" y="2647534"/>
        <a:ext cx="1066099" cy="661939"/>
      </dsp:txXfrm>
    </dsp:sp>
    <dsp:sp modelId="{BF313B17-E66E-496D-B32B-5064C98C9A18}">
      <dsp:nvSpPr>
        <dsp:cNvPr id="0" name=""/>
        <dsp:cNvSpPr/>
      </dsp:nvSpPr>
      <dsp:spPr>
        <a:xfrm>
          <a:off x="1354901"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1498527" y="2647534"/>
        <a:ext cx="1066099" cy="661939"/>
      </dsp:txXfrm>
    </dsp:sp>
    <dsp:sp modelId="{6120AC0F-CE06-4305-8179-0502D8F22D79}">
      <dsp:nvSpPr>
        <dsp:cNvPr id="0" name=""/>
        <dsp:cNvSpPr/>
      </dsp:nvSpPr>
      <dsp:spPr>
        <a:xfrm>
          <a:off x="3384928"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VP</a:t>
          </a:r>
        </a:p>
      </dsp:txBody>
      <dsp:txXfrm>
        <a:off x="3528554" y="1622370"/>
        <a:ext cx="1066099" cy="661939"/>
      </dsp:txXfrm>
    </dsp:sp>
    <dsp:sp modelId="{44F02458-0009-43DF-ABDA-F9DB93D2B83D}">
      <dsp:nvSpPr>
        <dsp:cNvPr id="0" name=""/>
        <dsp:cNvSpPr/>
      </dsp:nvSpPr>
      <dsp:spPr>
        <a:xfrm>
          <a:off x="2708252"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2851878" y="2647534"/>
        <a:ext cx="1066099" cy="661939"/>
      </dsp:txXfrm>
    </dsp:sp>
    <dsp:sp modelId="{90F14E13-D16E-44C4-8A0B-A7AB9712E926}">
      <dsp:nvSpPr>
        <dsp:cNvPr id="0" name=""/>
        <dsp:cNvSpPr/>
      </dsp:nvSpPr>
      <dsp:spPr>
        <a:xfrm>
          <a:off x="4061604"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Mgr</a:t>
          </a:r>
        </a:p>
      </dsp:txBody>
      <dsp:txXfrm>
        <a:off x="4205229" y="2647534"/>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6/24/2022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2971789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6/24/2022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oleObject" Target="../embeddings/oleObject1.bin"/><Relationship Id="rId12"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oleObject" Target="../embeddings/oleObject3.bin"/><Relationship Id="rId5" Type="http://schemas.openxmlformats.org/officeDocument/2006/relationships/image" Target="../media/image8.emf"/><Relationship Id="rId10" Type="http://schemas.openxmlformats.org/officeDocument/2006/relationships/image" Target="../media/image13.png"/><Relationship Id="rId4" Type="http://schemas.openxmlformats.org/officeDocument/2006/relationships/image" Target="../media/image7.emf"/><Relationship Id="rId9"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ki/Custom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roduct_(busines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ndex.php?title=Divisional&amp;action=edit&amp;redlink=1"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Geographic"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Matrix_management" TargetMode="Externa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115302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298173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a16="http://schemas.microsoft.com/office/drawing/2014/main" id="{A9966B3F-BDE8-54ED-8222-E57DBA803D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06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a16="http://schemas.microsoft.com/office/drawing/2014/main" id="{40C95FB7-6DA8-C0EF-0A55-D246C8492085}"/>
              </a:ext>
            </a:extLst>
          </p:cNvPr>
          <p:cNvPicPr>
            <a:picLocks noChangeAspect="1"/>
          </p:cNvPicPr>
          <p:nvPr/>
        </p:nvPicPr>
        <p:blipFill>
          <a:blip r:embed="rId6"/>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289103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262231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id="{1E31945F-853D-A131-3E2B-5FBB4C20D399}"/>
              </a:ext>
            </a:extLst>
          </p:cNvPr>
          <p:cNvGraphicFramePr>
            <a:graphicFrameLocks/>
          </p:cNvGraphicFramePr>
          <p:nvPr>
            <p:extLst>
              <p:ext uri="{D42A27DB-BD31-4B8C-83A1-F6EECF244321}">
                <p14:modId xmlns:p14="http://schemas.microsoft.com/office/powerpoint/2010/main" val="1103274199"/>
              </p:ext>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Left-Right Arrow 9">
            <a:extLst>
              <a:ext uri="{FF2B5EF4-FFF2-40B4-BE49-F238E27FC236}">
                <a16:creationId xmlns:a16="http://schemas.microsoft.com/office/drawing/2014/main"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a16="http://schemas.microsoft.com/office/drawing/2014/main"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a16="http://schemas.microsoft.com/office/drawing/2014/main"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a16="http://schemas.microsoft.com/office/drawing/2014/main"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160221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327412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3273" y="81522"/>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458064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a16="http://schemas.microsoft.com/office/drawing/2014/main" id="{252EBD74-D63D-EB05-A506-21B24FAFC195}"/>
              </a:ext>
            </a:extLst>
          </p:cNvPr>
          <p:cNvGraphicFramePr>
            <a:graphicFrameLocks noChangeAspect="1"/>
          </p:cNvGraphicFramePr>
          <p:nvPr>
            <p:extLst>
              <p:ext uri="{D42A27DB-BD31-4B8C-83A1-F6EECF244321}">
                <p14:modId xmlns:p14="http://schemas.microsoft.com/office/powerpoint/2010/main" val="567888205"/>
              </p:ext>
            </p:extLst>
          </p:nvPr>
        </p:nvGraphicFramePr>
        <p:xfrm>
          <a:off x="8050504" y="1374487"/>
          <a:ext cx="1657183" cy="1790700"/>
        </p:xfrm>
        <a:graphic>
          <a:graphicData uri="http://schemas.openxmlformats.org/presentationml/2006/ole">
            <mc:AlternateContent xmlns:mc="http://schemas.openxmlformats.org/markup-compatibility/2006">
              <mc:Choice xmlns:v="urn:schemas-microsoft-com:vml" Requires="v">
                <p:oleObj name="Photo Editor Photo" r:id="rId7" imgW="2695951" imgH="2914286" progId="MSPhotoEd.3">
                  <p:embed/>
                </p:oleObj>
              </mc:Choice>
              <mc:Fallback>
                <p:oleObj name="Photo Editor Photo" r:id="rId7" imgW="2695951" imgH="2914286" progId="MSPhotoEd.3">
                  <p:embed/>
                  <p:pic>
                    <p:nvPicPr>
                      <p:cNvPr id="17415" name="Object 7">
                        <a:extLst>
                          <a:ext uri="{FF2B5EF4-FFF2-40B4-BE49-F238E27FC236}">
                            <a16:creationId xmlns:a16="http://schemas.microsoft.com/office/drawing/2014/main" id="{8DAC01AA-0EBF-2794-32A4-570411E8CE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50504" y="1374487"/>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a16="http://schemas.microsoft.com/office/drawing/2014/main" id="{F7C4EC84-5671-8EA8-53D7-6C54DB6D1C39}"/>
              </a:ext>
            </a:extLst>
          </p:cNvPr>
          <p:cNvGraphicFramePr>
            <a:graphicFrameLocks noChangeAspect="1"/>
          </p:cNvGraphicFramePr>
          <p:nvPr>
            <p:extLst>
              <p:ext uri="{D42A27DB-BD31-4B8C-83A1-F6EECF244321}">
                <p14:modId xmlns:p14="http://schemas.microsoft.com/office/powerpoint/2010/main" val="1312773612"/>
              </p:ext>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name="Photo Editor Photo" r:id="rId9" imgW="2715004" imgH="2962689" progId="MSPhotoEd.3">
                  <p:embed/>
                </p:oleObj>
              </mc:Choice>
              <mc:Fallback>
                <p:oleObj name="Photo Editor Photo" r:id="rId9" imgW="2715004" imgH="2962689" progId="MSPhotoEd.3">
                  <p:embed/>
                  <p:pic>
                    <p:nvPicPr>
                      <p:cNvPr id="17416" name="Object 8">
                        <a:extLst>
                          <a:ext uri="{FF2B5EF4-FFF2-40B4-BE49-F238E27FC236}">
                            <a16:creationId xmlns:a16="http://schemas.microsoft.com/office/drawing/2014/main" id="{0192834B-BD52-438F-EF2B-4DAEB40EFF4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a16="http://schemas.microsoft.com/office/drawing/2014/main" id="{4F28E982-E330-1909-DA23-AF231F79A98D}"/>
              </a:ext>
            </a:extLst>
          </p:cNvPr>
          <p:cNvGraphicFramePr>
            <a:graphicFrameLocks noChangeAspect="1"/>
          </p:cNvGraphicFramePr>
          <p:nvPr>
            <p:extLst>
              <p:ext uri="{D42A27DB-BD31-4B8C-83A1-F6EECF244321}">
                <p14:modId xmlns:p14="http://schemas.microsoft.com/office/powerpoint/2010/main" val="3076525002"/>
              </p:ext>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name="Photo Editor Photo" r:id="rId11" imgW="2619048" imgH="2980952" progId="MSPhotoEd.3">
                  <p:embed/>
                </p:oleObj>
              </mc:Choice>
              <mc:Fallback>
                <p:oleObj name="Photo Editor Photo" r:id="rId11" imgW="2619048" imgH="2980952" progId="MSPhotoEd.3">
                  <p:embed/>
                  <p:pic>
                    <p:nvPicPr>
                      <p:cNvPr id="17417" name="Object 9">
                        <a:extLst>
                          <a:ext uri="{FF2B5EF4-FFF2-40B4-BE49-F238E27FC236}">
                            <a16:creationId xmlns:a16="http://schemas.microsoft.com/office/drawing/2014/main" id="{7C462B39-50A6-07D3-BB64-6CC4EED121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58034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3551905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p:txBody>
      </p:sp>
    </p:spTree>
    <p:extLst>
      <p:ext uri="{BB962C8B-B14F-4D97-AF65-F5344CB8AC3E}">
        <p14:creationId xmlns:p14="http://schemas.microsoft.com/office/powerpoint/2010/main" val="3253453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92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297152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3141187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121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68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2665972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502615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4045526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752943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37925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4196615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57885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7"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906111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7"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1676462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p:txBody>
      </p:sp>
    </p:spTree>
    <p:extLst>
      <p:ext uri="{BB962C8B-B14F-4D97-AF65-F5344CB8AC3E}">
        <p14:creationId xmlns:p14="http://schemas.microsoft.com/office/powerpoint/2010/main" val="4237726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p:txBody>
      </p:sp>
      <p:sp>
        <p:nvSpPr>
          <p:cNvPr id="12" name="TextBox 11">
            <a:extLst>
              <a:ext uri="{FF2B5EF4-FFF2-40B4-BE49-F238E27FC236}">
                <a16:creationId xmlns:a16="http://schemas.microsoft.com/office/drawing/2014/main"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3121852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656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18385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4287"/>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2125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Formalization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refers to the degree to which jobs within the organization are standardized.</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339534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17361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227155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6789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763490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6"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5442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4425</TotalTime>
  <Words>1986</Words>
  <Application>Microsoft Office PowerPoint</Application>
  <PresentationFormat>Widescreen</PresentationFormat>
  <Paragraphs>274</Paragraphs>
  <Slides>37</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7" baseType="lpstr">
      <vt:lpstr>Arial</vt:lpstr>
      <vt:lpstr>Calibri</vt:lpstr>
      <vt:lpstr>Calibri Light</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173</cp:revision>
  <dcterms:created xsi:type="dcterms:W3CDTF">2022-05-27T10:44:51Z</dcterms:created>
  <dcterms:modified xsi:type="dcterms:W3CDTF">2022-06-26T10:14:38Z</dcterms:modified>
</cp:coreProperties>
</file>