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03" r:id="rId2"/>
    <p:sldId id="271" r:id="rId3"/>
    <p:sldId id="313" r:id="rId4"/>
    <p:sldId id="276" r:id="rId5"/>
    <p:sldId id="482" r:id="rId6"/>
    <p:sldId id="499" r:id="rId7"/>
    <p:sldId id="500" r:id="rId8"/>
    <p:sldId id="483" r:id="rId9"/>
    <p:sldId id="484" r:id="rId10"/>
    <p:sldId id="256" r:id="rId11"/>
    <p:sldId id="485" r:id="rId12"/>
    <p:sldId id="486" r:id="rId13"/>
    <p:sldId id="487" r:id="rId14"/>
    <p:sldId id="488" r:id="rId15"/>
    <p:sldId id="489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306" r:id="rId24"/>
    <p:sldId id="497" r:id="rId25"/>
    <p:sldId id="498" r:id="rId26"/>
    <p:sldId id="504" r:id="rId27"/>
    <p:sldId id="501" r:id="rId28"/>
    <p:sldId id="502" r:id="rId29"/>
    <p:sldId id="503" r:id="rId30"/>
    <p:sldId id="481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276"/>
            <p14:sldId id="482"/>
            <p14:sldId id="499"/>
            <p14:sldId id="500"/>
            <p14:sldId id="483"/>
            <p14:sldId id="484"/>
            <p14:sldId id="256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306"/>
            <p14:sldId id="497"/>
            <p14:sldId id="498"/>
            <p14:sldId id="504"/>
            <p14:sldId id="501"/>
            <p14:sldId id="502"/>
            <p14:sldId id="503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FFFFF"/>
    <a:srgbClr val="669BBC"/>
    <a:srgbClr val="2D3956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EFD309-FAEB-4EC9-A256-6B562F90EE6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89841AA-4BE9-46A3-8BE4-0A747E25AD16}">
      <dgm:prSet custT="1"/>
      <dgm:spPr/>
      <dgm:t>
        <a:bodyPr/>
        <a:lstStyle/>
        <a:p>
          <a:pPr algn="ctr" rtl="0"/>
          <a:r>
            <a:rPr lang="ar-EG" sz="1800" b="1" dirty="0" smtClean="0"/>
            <a:t>1-المصطلحات المدخلية                 .2-تعريف الحاسب ومكوناته .</a:t>
          </a:r>
          <a:endParaRPr lang="en-US" sz="1800" dirty="0"/>
        </a:p>
      </dgm:t>
    </dgm:pt>
    <dgm:pt modelId="{4F72FA02-C672-47DB-8D53-E809BD267600}" type="parTrans" cxnId="{BA63E33B-4181-48CD-8EE8-E5AC7D37C74F}">
      <dgm:prSet/>
      <dgm:spPr/>
      <dgm:t>
        <a:bodyPr/>
        <a:lstStyle/>
        <a:p>
          <a:endParaRPr lang="en-US"/>
        </a:p>
      </dgm:t>
    </dgm:pt>
    <dgm:pt modelId="{505A0F78-829A-442E-A915-1356BC2C9171}" type="sibTrans" cxnId="{BA63E33B-4181-48CD-8EE8-E5AC7D37C74F}">
      <dgm:prSet/>
      <dgm:spPr/>
      <dgm:t>
        <a:bodyPr/>
        <a:lstStyle/>
        <a:p>
          <a:endParaRPr lang="en-US"/>
        </a:p>
      </dgm:t>
    </dgm:pt>
    <dgm:pt modelId="{D837E2C6-ED41-41F8-AEF5-72A35F5F9D3C}">
      <dgm:prSet custT="1"/>
      <dgm:spPr/>
      <dgm:t>
        <a:bodyPr/>
        <a:lstStyle/>
        <a:p>
          <a:pPr algn="ctr" rtl="0"/>
          <a:r>
            <a:rPr lang="ar-EG" sz="1800" b="1" dirty="0" smtClean="0"/>
            <a:t>3-التعريف ببرمجيات الحاسب .          4-حماية برامج الحاسب .</a:t>
          </a:r>
          <a:endParaRPr lang="en-US" sz="1800" dirty="0"/>
        </a:p>
      </dgm:t>
    </dgm:pt>
    <dgm:pt modelId="{3E2601C8-2B38-4F15-A354-A685F61FBCCB}" type="parTrans" cxnId="{9DEC1669-F63A-425C-93A3-960027D6E89E}">
      <dgm:prSet/>
      <dgm:spPr/>
      <dgm:t>
        <a:bodyPr/>
        <a:lstStyle/>
        <a:p>
          <a:endParaRPr lang="en-US"/>
        </a:p>
      </dgm:t>
    </dgm:pt>
    <dgm:pt modelId="{F85862A6-4968-4DAA-9453-181DD74D9463}" type="sibTrans" cxnId="{9DEC1669-F63A-425C-93A3-960027D6E89E}">
      <dgm:prSet/>
      <dgm:spPr/>
      <dgm:t>
        <a:bodyPr/>
        <a:lstStyle/>
        <a:p>
          <a:endParaRPr lang="en-US"/>
        </a:p>
      </dgm:t>
    </dgm:pt>
    <dgm:pt modelId="{FFC0F002-70FE-4FEF-A025-1F29B3DAB2C0}">
      <dgm:prSet custT="1"/>
      <dgm:spPr/>
      <dgm:t>
        <a:bodyPr/>
        <a:lstStyle/>
        <a:p>
          <a:pPr algn="r" rtl="0"/>
          <a:r>
            <a:rPr lang="ar-EG" sz="1800" b="1" dirty="0" smtClean="0"/>
            <a:t>5-الطبيعة القانونية لعقود إعداد البرامج الالكترونية .                    </a:t>
          </a:r>
          <a:endParaRPr lang="en-US" sz="1800" dirty="0"/>
        </a:p>
      </dgm:t>
    </dgm:pt>
    <dgm:pt modelId="{CF517733-A3D1-410A-8E4A-C75371247B7B}" type="parTrans" cxnId="{26870093-1C39-4BA7-8931-9951D405C9F0}">
      <dgm:prSet/>
      <dgm:spPr/>
      <dgm:t>
        <a:bodyPr/>
        <a:lstStyle/>
        <a:p>
          <a:endParaRPr lang="en-US"/>
        </a:p>
      </dgm:t>
    </dgm:pt>
    <dgm:pt modelId="{F7A44D3B-D7AD-4D07-B675-DDB0EB3F4FF6}" type="sibTrans" cxnId="{26870093-1C39-4BA7-8931-9951D405C9F0}">
      <dgm:prSet/>
      <dgm:spPr/>
      <dgm:t>
        <a:bodyPr/>
        <a:lstStyle/>
        <a:p>
          <a:endParaRPr lang="en-US"/>
        </a:p>
      </dgm:t>
    </dgm:pt>
    <dgm:pt modelId="{BE9C4679-4B03-445B-BCEA-8A20DF611521}">
      <dgm:prSet custT="1"/>
      <dgm:spPr/>
      <dgm:t>
        <a:bodyPr/>
        <a:lstStyle/>
        <a:p>
          <a:pPr algn="ctr" rtl="0"/>
          <a:r>
            <a:rPr lang="ar-EG" sz="1800" b="1" dirty="0" smtClean="0"/>
            <a:t>6- الانترنت        7- النظام المعلوماتي و الحق في الخصوصية  </a:t>
          </a:r>
          <a:endParaRPr lang="en-US" sz="1800" dirty="0"/>
        </a:p>
      </dgm:t>
    </dgm:pt>
    <dgm:pt modelId="{C0458E43-B90A-4E57-9890-B935030E1210}" type="parTrans" cxnId="{30AB7CF8-D765-487E-9B0E-2B04FB3D02F9}">
      <dgm:prSet/>
      <dgm:spPr/>
      <dgm:t>
        <a:bodyPr/>
        <a:lstStyle/>
        <a:p>
          <a:endParaRPr lang="en-US"/>
        </a:p>
      </dgm:t>
    </dgm:pt>
    <dgm:pt modelId="{94B8D0CB-EA97-4775-ACB7-592C2052F228}" type="sibTrans" cxnId="{30AB7CF8-D765-487E-9B0E-2B04FB3D02F9}">
      <dgm:prSet/>
      <dgm:spPr/>
      <dgm:t>
        <a:bodyPr/>
        <a:lstStyle/>
        <a:p>
          <a:endParaRPr lang="en-US"/>
        </a:p>
      </dgm:t>
    </dgm:pt>
    <dgm:pt modelId="{8D6BD308-01C3-4875-BCB7-8BD8744B12FE}" type="pres">
      <dgm:prSet presAssocID="{75EFD309-FAEB-4EC9-A256-6B562F90EE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0E47A7-B8C2-433D-8C14-A37BAB0AEC1F}" type="pres">
      <dgm:prSet presAssocID="{F89841AA-4BE9-46A3-8BE4-0A747E25AD16}" presName="parentText" presStyleLbl="node1" presStyleIdx="0" presStyleCnt="4" custLinFactY="-35642" custLinFactNeighborX="25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5E0E91-3E3E-48E3-806A-058D49FBF8A8}" type="pres">
      <dgm:prSet presAssocID="{505A0F78-829A-442E-A915-1356BC2C9171}" presName="spacer" presStyleCnt="0"/>
      <dgm:spPr/>
    </dgm:pt>
    <dgm:pt modelId="{D21F54BA-3824-490C-9893-B73DB43594DB}" type="pres">
      <dgm:prSet presAssocID="{D837E2C6-ED41-41F8-AEF5-72A35F5F9D3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75EB6-0E3C-415D-ACBD-DDF84320AA0E}" type="pres">
      <dgm:prSet presAssocID="{F85862A6-4968-4DAA-9453-181DD74D9463}" presName="spacer" presStyleCnt="0"/>
      <dgm:spPr/>
    </dgm:pt>
    <dgm:pt modelId="{F7BCA951-4EA3-4AE3-ACC2-E2BEA83760F8}" type="pres">
      <dgm:prSet presAssocID="{FFC0F002-70FE-4FEF-A025-1F29B3DAB2C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B7900-0153-49F7-8B79-3BC3E05BCA94}" type="pres">
      <dgm:prSet presAssocID="{F7A44D3B-D7AD-4D07-B675-DDB0EB3F4FF6}" presName="spacer" presStyleCnt="0"/>
      <dgm:spPr/>
    </dgm:pt>
    <dgm:pt modelId="{482C808C-3229-4929-B499-1511C365761C}" type="pres">
      <dgm:prSet presAssocID="{BE9C4679-4B03-445B-BCEA-8A20DF611521}" presName="parentText" presStyleLbl="node1" presStyleIdx="3" presStyleCnt="4" custLinFactY="2489" custLinFactNeighborX="1363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D5E37F-8EC2-4A96-B9C1-27EE39B037AF}" type="presOf" srcId="{FFC0F002-70FE-4FEF-A025-1F29B3DAB2C0}" destId="{F7BCA951-4EA3-4AE3-ACC2-E2BEA83760F8}" srcOrd="0" destOrd="0" presId="urn:microsoft.com/office/officeart/2005/8/layout/vList2"/>
    <dgm:cxn modelId="{9DEC1669-F63A-425C-93A3-960027D6E89E}" srcId="{75EFD309-FAEB-4EC9-A256-6B562F90EE6A}" destId="{D837E2C6-ED41-41F8-AEF5-72A35F5F9D3C}" srcOrd="1" destOrd="0" parTransId="{3E2601C8-2B38-4F15-A354-A685F61FBCCB}" sibTransId="{F85862A6-4968-4DAA-9453-181DD74D9463}"/>
    <dgm:cxn modelId="{1BB0320A-AA73-494C-87BB-F03F83332B50}" type="presOf" srcId="{BE9C4679-4B03-445B-BCEA-8A20DF611521}" destId="{482C808C-3229-4929-B499-1511C365761C}" srcOrd="0" destOrd="0" presId="urn:microsoft.com/office/officeart/2005/8/layout/vList2"/>
    <dgm:cxn modelId="{BA63E33B-4181-48CD-8EE8-E5AC7D37C74F}" srcId="{75EFD309-FAEB-4EC9-A256-6B562F90EE6A}" destId="{F89841AA-4BE9-46A3-8BE4-0A747E25AD16}" srcOrd="0" destOrd="0" parTransId="{4F72FA02-C672-47DB-8D53-E809BD267600}" sibTransId="{505A0F78-829A-442E-A915-1356BC2C9171}"/>
    <dgm:cxn modelId="{4D32E6A9-6FF8-46F5-B7EA-7E25B174CA04}" type="presOf" srcId="{F89841AA-4BE9-46A3-8BE4-0A747E25AD16}" destId="{8D0E47A7-B8C2-433D-8C14-A37BAB0AEC1F}" srcOrd="0" destOrd="0" presId="urn:microsoft.com/office/officeart/2005/8/layout/vList2"/>
    <dgm:cxn modelId="{A8898EAB-6A3F-4D69-B872-315B5168F329}" type="presOf" srcId="{75EFD309-FAEB-4EC9-A256-6B562F90EE6A}" destId="{8D6BD308-01C3-4875-BCB7-8BD8744B12FE}" srcOrd="0" destOrd="0" presId="urn:microsoft.com/office/officeart/2005/8/layout/vList2"/>
    <dgm:cxn modelId="{6656FE49-208C-4A29-846A-FB1DD40D5306}" type="presOf" srcId="{D837E2C6-ED41-41F8-AEF5-72A35F5F9D3C}" destId="{D21F54BA-3824-490C-9893-B73DB43594DB}" srcOrd="0" destOrd="0" presId="urn:microsoft.com/office/officeart/2005/8/layout/vList2"/>
    <dgm:cxn modelId="{26870093-1C39-4BA7-8931-9951D405C9F0}" srcId="{75EFD309-FAEB-4EC9-A256-6B562F90EE6A}" destId="{FFC0F002-70FE-4FEF-A025-1F29B3DAB2C0}" srcOrd="2" destOrd="0" parTransId="{CF517733-A3D1-410A-8E4A-C75371247B7B}" sibTransId="{F7A44D3B-D7AD-4D07-B675-DDB0EB3F4FF6}"/>
    <dgm:cxn modelId="{30AB7CF8-D765-487E-9B0E-2B04FB3D02F9}" srcId="{75EFD309-FAEB-4EC9-A256-6B562F90EE6A}" destId="{BE9C4679-4B03-445B-BCEA-8A20DF611521}" srcOrd="3" destOrd="0" parTransId="{C0458E43-B90A-4E57-9890-B935030E1210}" sibTransId="{94B8D0CB-EA97-4775-ACB7-592C2052F228}"/>
    <dgm:cxn modelId="{8B7430F6-4D3E-4C51-AAD3-7DFE4C93907F}" type="presParOf" srcId="{8D6BD308-01C3-4875-BCB7-8BD8744B12FE}" destId="{8D0E47A7-B8C2-433D-8C14-A37BAB0AEC1F}" srcOrd="0" destOrd="0" presId="urn:microsoft.com/office/officeart/2005/8/layout/vList2"/>
    <dgm:cxn modelId="{5ED00CFE-8A12-4D95-A8A3-5B8C0E1743AF}" type="presParOf" srcId="{8D6BD308-01C3-4875-BCB7-8BD8744B12FE}" destId="{E65E0E91-3E3E-48E3-806A-058D49FBF8A8}" srcOrd="1" destOrd="0" presId="urn:microsoft.com/office/officeart/2005/8/layout/vList2"/>
    <dgm:cxn modelId="{3FA73AAC-58C9-4309-9D9E-570270D154D9}" type="presParOf" srcId="{8D6BD308-01C3-4875-BCB7-8BD8744B12FE}" destId="{D21F54BA-3824-490C-9893-B73DB43594DB}" srcOrd="2" destOrd="0" presId="urn:microsoft.com/office/officeart/2005/8/layout/vList2"/>
    <dgm:cxn modelId="{319F983D-470A-4BB4-A7BB-A49FCBA2A01F}" type="presParOf" srcId="{8D6BD308-01C3-4875-BCB7-8BD8744B12FE}" destId="{84F75EB6-0E3C-415D-ACBD-DDF84320AA0E}" srcOrd="3" destOrd="0" presId="urn:microsoft.com/office/officeart/2005/8/layout/vList2"/>
    <dgm:cxn modelId="{2CFD8348-20B0-4ED5-B6CD-623997819720}" type="presParOf" srcId="{8D6BD308-01C3-4875-BCB7-8BD8744B12FE}" destId="{F7BCA951-4EA3-4AE3-ACC2-E2BEA83760F8}" srcOrd="4" destOrd="0" presId="urn:microsoft.com/office/officeart/2005/8/layout/vList2"/>
    <dgm:cxn modelId="{5740A966-A4D4-47A6-B122-5A61080AB3DD}" type="presParOf" srcId="{8D6BD308-01C3-4875-BCB7-8BD8744B12FE}" destId="{2B8B7900-0153-49F7-8B79-3BC3E05BCA94}" srcOrd="5" destOrd="0" presId="urn:microsoft.com/office/officeart/2005/8/layout/vList2"/>
    <dgm:cxn modelId="{F86490FB-2F61-4CE7-A4C3-FA7C56B2DB39}" type="presParOf" srcId="{8D6BD308-01C3-4875-BCB7-8BD8744B12FE}" destId="{482C808C-3229-4929-B499-1511C365761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3200" b="1" dirty="0" smtClean="0"/>
            <a:t>- الحاسب الآلي .</a:t>
          </a:r>
          <a:endParaRPr lang="en-US" sz="32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8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8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3200" b="1" dirty="0" smtClean="0"/>
            <a:t>- الشبكة المعلوماتية .</a:t>
          </a:r>
          <a:endParaRPr lang="en-US" sz="32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8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800"/>
        </a:p>
      </dgm:t>
    </dgm:pt>
    <dgm:pt modelId="{5E824B03-873A-4225-BA8D-779EA9A14F58}">
      <dgm:prSet custT="1"/>
      <dgm:spPr/>
      <dgm:t>
        <a:bodyPr/>
        <a:lstStyle/>
        <a:p>
          <a:pPr rtl="0"/>
          <a:r>
            <a:rPr lang="ar-EG" sz="3200" b="1" dirty="0" smtClean="0"/>
            <a:t>برامج الحاسب الألي </a:t>
          </a:r>
          <a:endParaRPr lang="en-US" sz="3200" b="1" dirty="0"/>
        </a:p>
      </dgm:t>
    </dgm:pt>
    <dgm:pt modelId="{AD33B784-8F7B-4BB6-9C7C-C2D02D53586B}" type="parTrans" cxnId="{C4365C90-09E2-48E4-AB73-9D6171D72282}">
      <dgm:prSet/>
      <dgm:spPr/>
      <dgm:t>
        <a:bodyPr/>
        <a:lstStyle/>
        <a:p>
          <a:endParaRPr lang="en-US" sz="2800"/>
        </a:p>
      </dgm:t>
    </dgm:pt>
    <dgm:pt modelId="{1D6D18A1-DDE0-4B0D-A12D-E9BAF4E7AE95}" type="sibTrans" cxnId="{C4365C90-09E2-48E4-AB73-9D6171D72282}">
      <dgm:prSet/>
      <dgm:spPr/>
      <dgm:t>
        <a:bodyPr/>
        <a:lstStyle/>
        <a:p>
          <a:endParaRPr lang="en-US" sz="2800"/>
        </a:p>
      </dgm:t>
    </dgm:pt>
    <dgm:pt modelId="{EC0F244F-8B42-4CB0-A1C0-29C169268AC0}">
      <dgm:prSet custT="1"/>
      <dgm:spPr/>
      <dgm:t>
        <a:bodyPr/>
        <a:lstStyle/>
        <a:p>
          <a:pPr rtl="0"/>
          <a:r>
            <a:rPr lang="ar-EG" sz="3200" b="1" dirty="0" smtClean="0"/>
            <a:t>- الموقع الالكتروني .</a:t>
          </a:r>
          <a:endParaRPr lang="en-US" sz="3200" b="1" dirty="0"/>
        </a:p>
      </dgm:t>
    </dgm:pt>
    <dgm:pt modelId="{254D2E26-080A-4E5D-9DF6-B1302671B9FC}" type="parTrans" cxnId="{5CD6DC1A-69F0-4D38-9E0B-4810C42776BC}">
      <dgm:prSet/>
      <dgm:spPr/>
      <dgm:t>
        <a:bodyPr/>
        <a:lstStyle/>
        <a:p>
          <a:endParaRPr lang="en-US" sz="2800"/>
        </a:p>
      </dgm:t>
    </dgm:pt>
    <dgm:pt modelId="{FCAFFCD1-71DF-4C1E-8B56-4D2B807E8532}" type="sibTrans" cxnId="{5CD6DC1A-69F0-4D38-9E0B-4810C42776BC}">
      <dgm:prSet/>
      <dgm:spPr/>
      <dgm:t>
        <a:bodyPr/>
        <a:lstStyle/>
        <a:p>
          <a:endParaRPr lang="en-US" sz="2800"/>
        </a:p>
      </dgm:t>
    </dgm:pt>
    <dgm:pt modelId="{6358B3A7-16F8-4E8B-8AC4-52249D305039}">
      <dgm:prSet custT="1"/>
      <dgm:spPr/>
      <dgm:t>
        <a:bodyPr/>
        <a:lstStyle/>
        <a:p>
          <a:pPr rtl="0"/>
          <a:r>
            <a:rPr lang="ar-EG" sz="3200" b="1" dirty="0" smtClean="0"/>
            <a:t>-الجريمة المعلوماتية .</a:t>
          </a:r>
          <a:endParaRPr lang="en-US" sz="3200" b="1" dirty="0"/>
        </a:p>
      </dgm:t>
    </dgm:pt>
    <dgm:pt modelId="{A966BF8F-C3BA-497F-A6C3-DF1E8C29CB6E}" type="parTrans" cxnId="{845C3B3C-DF7B-41BF-977A-5DEC95043EAA}">
      <dgm:prSet/>
      <dgm:spPr/>
      <dgm:t>
        <a:bodyPr/>
        <a:lstStyle/>
        <a:p>
          <a:endParaRPr lang="en-US" sz="2800"/>
        </a:p>
      </dgm:t>
    </dgm:pt>
    <dgm:pt modelId="{D7524F60-502F-4E49-8A25-5D9632A02448}" type="sibTrans" cxnId="{845C3B3C-DF7B-41BF-977A-5DEC95043EAA}">
      <dgm:prSet/>
      <dgm:spPr/>
      <dgm:t>
        <a:bodyPr/>
        <a:lstStyle/>
        <a:p>
          <a:endParaRPr lang="en-US" sz="28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5"/>
      <dgm:spPr/>
    </dgm:pt>
    <dgm:pt modelId="{FA464CE1-01E5-437B-BF12-0A6322818267}" type="pres">
      <dgm:prSet presAssocID="{A8DDCB6E-5E75-4903-8788-F3B86BF3EB2C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5"/>
      <dgm:spPr/>
    </dgm:pt>
    <dgm:pt modelId="{8997EFBF-B84D-4138-B4C8-147105013312}" type="pres">
      <dgm:prSet presAssocID="{89C16F24-3A02-46CC-916C-D02AD00B30C8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076782-8E0C-4D04-960E-BEE12228CF0C}" type="pres">
      <dgm:prSet presAssocID="{82E92625-98BE-4171-881A-8B3270D7F06F}" presName="spacing" presStyleCnt="0"/>
      <dgm:spPr/>
    </dgm:pt>
    <dgm:pt modelId="{B6EB6CF5-83A6-4F58-B351-FE743F03771A}" type="pres">
      <dgm:prSet presAssocID="{5E824B03-873A-4225-BA8D-779EA9A14F58}" presName="composite" presStyleCnt="0"/>
      <dgm:spPr/>
    </dgm:pt>
    <dgm:pt modelId="{FE97E57A-13E0-4D42-91F3-49728E5F5D41}" type="pres">
      <dgm:prSet presAssocID="{5E824B03-873A-4225-BA8D-779EA9A14F58}" presName="imgShp" presStyleLbl="fgImgPlace1" presStyleIdx="2" presStyleCnt="5"/>
      <dgm:spPr/>
    </dgm:pt>
    <dgm:pt modelId="{48845775-0FA0-468B-8E01-FB5C0846B461}" type="pres">
      <dgm:prSet presAssocID="{5E824B03-873A-4225-BA8D-779EA9A14F58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6ADBFE-D1CC-49A3-AF99-5F69648B737A}" type="pres">
      <dgm:prSet presAssocID="{1D6D18A1-DDE0-4B0D-A12D-E9BAF4E7AE95}" presName="spacing" presStyleCnt="0"/>
      <dgm:spPr/>
    </dgm:pt>
    <dgm:pt modelId="{7F32E7D0-C517-42C4-A35F-61A1AE2E5575}" type="pres">
      <dgm:prSet presAssocID="{EC0F244F-8B42-4CB0-A1C0-29C169268AC0}" presName="composite" presStyleCnt="0"/>
      <dgm:spPr/>
    </dgm:pt>
    <dgm:pt modelId="{1930457E-048D-45E0-A8B4-F82B13AA01A5}" type="pres">
      <dgm:prSet presAssocID="{EC0F244F-8B42-4CB0-A1C0-29C169268AC0}" presName="imgShp" presStyleLbl="fgImgPlace1" presStyleIdx="3" presStyleCnt="5"/>
      <dgm:spPr/>
    </dgm:pt>
    <dgm:pt modelId="{8280F866-9DF3-4C4D-B13B-F02DF2CD7CD1}" type="pres">
      <dgm:prSet presAssocID="{EC0F244F-8B42-4CB0-A1C0-29C169268AC0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4570F-5724-4901-B0C4-9F40E31F78B0}" type="pres">
      <dgm:prSet presAssocID="{FCAFFCD1-71DF-4C1E-8B56-4D2B807E8532}" presName="spacing" presStyleCnt="0"/>
      <dgm:spPr/>
    </dgm:pt>
    <dgm:pt modelId="{E74473ED-6944-44BA-9818-46F0427E52BB}" type="pres">
      <dgm:prSet presAssocID="{6358B3A7-16F8-4E8B-8AC4-52249D305039}" presName="composite" presStyleCnt="0"/>
      <dgm:spPr/>
    </dgm:pt>
    <dgm:pt modelId="{39BE7B37-72D1-4A18-9310-B6FF3F0BBFF4}" type="pres">
      <dgm:prSet presAssocID="{6358B3A7-16F8-4E8B-8AC4-52249D305039}" presName="imgShp" presStyleLbl="fgImgPlace1" presStyleIdx="4" presStyleCnt="5"/>
      <dgm:spPr/>
    </dgm:pt>
    <dgm:pt modelId="{B123C0FB-674C-424D-ACCC-606CC8BC0356}" type="pres">
      <dgm:prSet presAssocID="{6358B3A7-16F8-4E8B-8AC4-52249D305039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7ACA6D-1B3F-4664-984F-58D63463C23B}" type="presOf" srcId="{5E824B03-873A-4225-BA8D-779EA9A14F58}" destId="{48845775-0FA0-468B-8E01-FB5C0846B461}" srcOrd="0" destOrd="0" presId="urn:microsoft.com/office/officeart/2005/8/layout/vList3"/>
    <dgm:cxn modelId="{5CD6DC1A-69F0-4D38-9E0B-4810C42776BC}" srcId="{87FF5013-66BD-4652-AB65-382D09FB8FD2}" destId="{EC0F244F-8B42-4CB0-A1C0-29C169268AC0}" srcOrd="3" destOrd="0" parTransId="{254D2E26-080A-4E5D-9DF6-B1302671B9FC}" sibTransId="{FCAFFCD1-71DF-4C1E-8B56-4D2B807E8532}"/>
    <dgm:cxn modelId="{C184796B-C901-49DC-8C04-A6CE6AA572B7}" type="presOf" srcId="{A8DDCB6E-5E75-4903-8788-F3B86BF3EB2C}" destId="{FA464CE1-01E5-437B-BF12-0A6322818267}" srcOrd="0" destOrd="0" presId="urn:microsoft.com/office/officeart/2005/8/layout/vList3"/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C33353CF-93ED-4CBC-9172-6EF73063A5D6}" type="presOf" srcId="{87FF5013-66BD-4652-AB65-382D09FB8FD2}" destId="{C8B56DD2-8520-4BF2-9985-4BF690B141E0}" srcOrd="0" destOrd="0" presId="urn:microsoft.com/office/officeart/2005/8/layout/vList3"/>
    <dgm:cxn modelId="{1ECF7994-5D23-4E45-B868-C2DAD2D2E804}" type="presOf" srcId="{6358B3A7-16F8-4E8B-8AC4-52249D305039}" destId="{B123C0FB-674C-424D-ACCC-606CC8BC0356}" srcOrd="0" destOrd="0" presId="urn:microsoft.com/office/officeart/2005/8/layout/vList3"/>
    <dgm:cxn modelId="{C4365C90-09E2-48E4-AB73-9D6171D72282}" srcId="{87FF5013-66BD-4652-AB65-382D09FB8FD2}" destId="{5E824B03-873A-4225-BA8D-779EA9A14F58}" srcOrd="2" destOrd="0" parTransId="{AD33B784-8F7B-4BB6-9C7C-C2D02D53586B}" sibTransId="{1D6D18A1-DDE0-4B0D-A12D-E9BAF4E7AE95}"/>
    <dgm:cxn modelId="{845C3B3C-DF7B-41BF-977A-5DEC95043EAA}" srcId="{87FF5013-66BD-4652-AB65-382D09FB8FD2}" destId="{6358B3A7-16F8-4E8B-8AC4-52249D305039}" srcOrd="4" destOrd="0" parTransId="{A966BF8F-C3BA-497F-A6C3-DF1E8C29CB6E}" sibTransId="{D7524F60-502F-4E49-8A25-5D9632A02448}"/>
    <dgm:cxn modelId="{39CD3A5A-F078-488E-86F9-D25DD5E948D4}" type="presOf" srcId="{EC0F244F-8B42-4CB0-A1C0-29C169268AC0}" destId="{8280F866-9DF3-4C4D-B13B-F02DF2CD7CD1}" srcOrd="0" destOrd="0" presId="urn:microsoft.com/office/officeart/2005/8/layout/vList3"/>
    <dgm:cxn modelId="{99F2CC3D-F93C-4549-83A8-DC5A87516121}" type="presOf" srcId="{89C16F24-3A02-46CC-916C-D02AD00B30C8}" destId="{8997EFBF-B84D-4138-B4C8-147105013312}" srcOrd="0" destOrd="0" presId="urn:microsoft.com/office/officeart/2005/8/layout/vList3"/>
    <dgm:cxn modelId="{F1538863-7B65-4FB8-883A-D7B1230F31FE}" type="presParOf" srcId="{C8B56DD2-8520-4BF2-9985-4BF690B141E0}" destId="{68A4B258-880E-4E27-A71A-3CFA1D40DBC7}" srcOrd="0" destOrd="0" presId="urn:microsoft.com/office/officeart/2005/8/layout/vList3"/>
    <dgm:cxn modelId="{859DE7C3-0A2F-4C65-8768-8EAF7326DAB1}" type="presParOf" srcId="{68A4B258-880E-4E27-A71A-3CFA1D40DBC7}" destId="{BFF1FAA1-8BDB-4A0D-AE9D-6ED22080BCCA}" srcOrd="0" destOrd="0" presId="urn:microsoft.com/office/officeart/2005/8/layout/vList3"/>
    <dgm:cxn modelId="{64DF60F1-BD03-4BC4-8386-3501C472AD85}" type="presParOf" srcId="{68A4B258-880E-4E27-A71A-3CFA1D40DBC7}" destId="{FA464CE1-01E5-437B-BF12-0A6322818267}" srcOrd="1" destOrd="0" presId="urn:microsoft.com/office/officeart/2005/8/layout/vList3"/>
    <dgm:cxn modelId="{17FBBC00-3ED5-4BF5-88A7-25B65D87B8DC}" type="presParOf" srcId="{C8B56DD2-8520-4BF2-9985-4BF690B141E0}" destId="{540B5C16-4D9B-4C36-AE83-17B4C414F798}" srcOrd="1" destOrd="0" presId="urn:microsoft.com/office/officeart/2005/8/layout/vList3"/>
    <dgm:cxn modelId="{954D7E62-2DEB-4925-9F30-D4EFF55569BD}" type="presParOf" srcId="{C8B56DD2-8520-4BF2-9985-4BF690B141E0}" destId="{A74A92D7-989B-4F8F-B04D-075F719E2C68}" srcOrd="2" destOrd="0" presId="urn:microsoft.com/office/officeart/2005/8/layout/vList3"/>
    <dgm:cxn modelId="{1A56BB0F-6297-45CF-BC36-5A514839A108}" type="presParOf" srcId="{A74A92D7-989B-4F8F-B04D-075F719E2C68}" destId="{4C2A7047-7997-4345-8A06-F98461E7E308}" srcOrd="0" destOrd="0" presId="urn:microsoft.com/office/officeart/2005/8/layout/vList3"/>
    <dgm:cxn modelId="{F3AE96DB-FCDF-4D62-8BF4-A56879A14752}" type="presParOf" srcId="{A74A92D7-989B-4F8F-B04D-075F719E2C68}" destId="{8997EFBF-B84D-4138-B4C8-147105013312}" srcOrd="1" destOrd="0" presId="urn:microsoft.com/office/officeart/2005/8/layout/vList3"/>
    <dgm:cxn modelId="{2B679AFA-57BD-400B-9C00-B0FB8072E9B5}" type="presParOf" srcId="{C8B56DD2-8520-4BF2-9985-4BF690B141E0}" destId="{38076782-8E0C-4D04-960E-BEE12228CF0C}" srcOrd="3" destOrd="0" presId="urn:microsoft.com/office/officeart/2005/8/layout/vList3"/>
    <dgm:cxn modelId="{CF0C55D3-21A5-4570-9BBC-9232A91EDC5F}" type="presParOf" srcId="{C8B56DD2-8520-4BF2-9985-4BF690B141E0}" destId="{B6EB6CF5-83A6-4F58-B351-FE743F03771A}" srcOrd="4" destOrd="0" presId="urn:microsoft.com/office/officeart/2005/8/layout/vList3"/>
    <dgm:cxn modelId="{21632FC2-6DA3-4E3D-B1F1-26B155221974}" type="presParOf" srcId="{B6EB6CF5-83A6-4F58-B351-FE743F03771A}" destId="{FE97E57A-13E0-4D42-91F3-49728E5F5D41}" srcOrd="0" destOrd="0" presId="urn:microsoft.com/office/officeart/2005/8/layout/vList3"/>
    <dgm:cxn modelId="{1780B938-C5BE-4D0E-A0A6-28F7AC23EA97}" type="presParOf" srcId="{B6EB6CF5-83A6-4F58-B351-FE743F03771A}" destId="{48845775-0FA0-468B-8E01-FB5C0846B461}" srcOrd="1" destOrd="0" presId="urn:microsoft.com/office/officeart/2005/8/layout/vList3"/>
    <dgm:cxn modelId="{B597BAFF-3231-45F9-A4F0-73B3D36FDE66}" type="presParOf" srcId="{C8B56DD2-8520-4BF2-9985-4BF690B141E0}" destId="{D16ADBFE-D1CC-49A3-AF99-5F69648B737A}" srcOrd="5" destOrd="0" presId="urn:microsoft.com/office/officeart/2005/8/layout/vList3"/>
    <dgm:cxn modelId="{49248930-76C4-4517-84A8-0A6E1DA6F1D2}" type="presParOf" srcId="{C8B56DD2-8520-4BF2-9985-4BF690B141E0}" destId="{7F32E7D0-C517-42C4-A35F-61A1AE2E5575}" srcOrd="6" destOrd="0" presId="urn:microsoft.com/office/officeart/2005/8/layout/vList3"/>
    <dgm:cxn modelId="{F5E02E73-7DB3-4048-9FD6-6437E97604AA}" type="presParOf" srcId="{7F32E7D0-C517-42C4-A35F-61A1AE2E5575}" destId="{1930457E-048D-45E0-A8B4-F82B13AA01A5}" srcOrd="0" destOrd="0" presId="urn:microsoft.com/office/officeart/2005/8/layout/vList3"/>
    <dgm:cxn modelId="{97F29A59-3D8C-4E8A-9905-68674EF4E595}" type="presParOf" srcId="{7F32E7D0-C517-42C4-A35F-61A1AE2E5575}" destId="{8280F866-9DF3-4C4D-B13B-F02DF2CD7CD1}" srcOrd="1" destOrd="0" presId="urn:microsoft.com/office/officeart/2005/8/layout/vList3"/>
    <dgm:cxn modelId="{C61A9705-AECC-4DB3-BC2E-A086B8998373}" type="presParOf" srcId="{C8B56DD2-8520-4BF2-9985-4BF690B141E0}" destId="{ED84570F-5724-4901-B0C4-9F40E31F78B0}" srcOrd="7" destOrd="0" presId="urn:microsoft.com/office/officeart/2005/8/layout/vList3"/>
    <dgm:cxn modelId="{FB8D3EC5-5516-4F1D-A8F1-2AF2C84AFD6E}" type="presParOf" srcId="{C8B56DD2-8520-4BF2-9985-4BF690B141E0}" destId="{E74473ED-6944-44BA-9818-46F0427E52BB}" srcOrd="8" destOrd="0" presId="urn:microsoft.com/office/officeart/2005/8/layout/vList3"/>
    <dgm:cxn modelId="{49D0EE41-7048-406D-A8A9-3ADD9BE2DBE7}" type="presParOf" srcId="{E74473ED-6944-44BA-9818-46F0427E52BB}" destId="{39BE7B37-72D1-4A18-9310-B6FF3F0BBFF4}" srcOrd="0" destOrd="0" presId="urn:microsoft.com/office/officeart/2005/8/layout/vList3"/>
    <dgm:cxn modelId="{E453FB5A-941F-46A2-8B95-566159D668AD}" type="presParOf" srcId="{E74473ED-6944-44BA-9818-46F0427E52BB}" destId="{B123C0FB-674C-424D-ACCC-606CC8BC035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9A5FBE7-C878-46B4-846A-96029D024914}">
      <dgm:prSet custT="1"/>
      <dgm:spPr/>
      <dgm:t>
        <a:bodyPr/>
        <a:lstStyle/>
        <a:p>
          <a:pPr rtl="0"/>
          <a:r>
            <a:rPr lang="ar-EG" sz="2400" b="1" smtClean="0">
              <a:cs typeface="+mj-cs"/>
            </a:rPr>
            <a:t>1-اختراع الحاسب </a:t>
          </a:r>
          <a:endParaRPr lang="en-US" sz="2400">
            <a:cs typeface="+mj-cs"/>
          </a:endParaRPr>
        </a:p>
      </dgm:t>
    </dgm:pt>
    <dgm:pt modelId="{FC15B82E-3F23-42A9-BA91-55C6B26A9767}" type="parTrans" cxnId="{7225F0CA-3A40-43F5-B68C-AB597A3E70DB}">
      <dgm:prSet/>
      <dgm:spPr/>
      <dgm:t>
        <a:bodyPr/>
        <a:lstStyle/>
        <a:p>
          <a:endParaRPr lang="en-US" sz="1800">
            <a:cs typeface="+mj-cs"/>
          </a:endParaRPr>
        </a:p>
      </dgm:t>
    </dgm:pt>
    <dgm:pt modelId="{67D14AAF-A199-447D-A2D9-DEC05EE03789}" type="sibTrans" cxnId="{7225F0CA-3A40-43F5-B68C-AB597A3E70DB}">
      <dgm:prSet/>
      <dgm:spPr/>
      <dgm:t>
        <a:bodyPr/>
        <a:lstStyle/>
        <a:p>
          <a:endParaRPr lang="en-US" sz="1800">
            <a:cs typeface="+mj-cs"/>
          </a:endParaRPr>
        </a:p>
      </dgm:t>
    </dgm:pt>
    <dgm:pt modelId="{B0266123-AB56-45C8-B5E1-075DD7449688}">
      <dgm:prSet custT="1"/>
      <dgm:spPr/>
      <dgm:t>
        <a:bodyPr/>
        <a:lstStyle/>
        <a:p>
          <a:pPr rtl="0"/>
          <a:r>
            <a:rPr lang="ar-EG" sz="2400" b="1" smtClean="0">
              <a:cs typeface="+mj-cs"/>
            </a:rPr>
            <a:t>2-تعريف الحاسب </a:t>
          </a:r>
          <a:endParaRPr lang="en-US" sz="2400">
            <a:cs typeface="+mj-cs"/>
          </a:endParaRPr>
        </a:p>
      </dgm:t>
    </dgm:pt>
    <dgm:pt modelId="{BFF7F468-1FAF-4EE4-91CB-A8210A141002}" type="parTrans" cxnId="{D352FD44-C835-4B5F-9A07-77B21AAE0757}">
      <dgm:prSet/>
      <dgm:spPr/>
      <dgm:t>
        <a:bodyPr/>
        <a:lstStyle/>
        <a:p>
          <a:endParaRPr lang="en-US" sz="1800">
            <a:cs typeface="+mj-cs"/>
          </a:endParaRPr>
        </a:p>
      </dgm:t>
    </dgm:pt>
    <dgm:pt modelId="{D099F1B5-34FA-41A9-9591-6E13F71936E7}" type="sibTrans" cxnId="{D352FD44-C835-4B5F-9A07-77B21AAE0757}">
      <dgm:prSet/>
      <dgm:spPr/>
      <dgm:t>
        <a:bodyPr/>
        <a:lstStyle/>
        <a:p>
          <a:endParaRPr lang="en-US" sz="1800">
            <a:cs typeface="+mj-cs"/>
          </a:endParaRPr>
        </a:p>
      </dgm:t>
    </dgm:pt>
    <dgm:pt modelId="{54D783BC-61B5-4EB3-9FCB-F973DAA2F162}">
      <dgm:prSet custT="1"/>
      <dgm:spPr/>
      <dgm:t>
        <a:bodyPr/>
        <a:lstStyle/>
        <a:p>
          <a:pPr rtl="0"/>
          <a:r>
            <a:rPr lang="ar-EG" sz="2400" b="1" smtClean="0">
              <a:cs typeface="+mj-cs"/>
            </a:rPr>
            <a:t>3-مكونات الحاسب </a:t>
          </a:r>
          <a:endParaRPr lang="en-US" sz="2400">
            <a:cs typeface="+mj-cs"/>
          </a:endParaRPr>
        </a:p>
      </dgm:t>
    </dgm:pt>
    <dgm:pt modelId="{BDBCE3EA-4CA0-4C04-9F3F-6AB01CF87CEE}" type="parTrans" cxnId="{D0D3FB16-D296-4A85-B64F-59865903A70D}">
      <dgm:prSet/>
      <dgm:spPr/>
      <dgm:t>
        <a:bodyPr/>
        <a:lstStyle/>
        <a:p>
          <a:endParaRPr lang="en-US" sz="1800">
            <a:cs typeface="+mj-cs"/>
          </a:endParaRPr>
        </a:p>
      </dgm:t>
    </dgm:pt>
    <dgm:pt modelId="{2679E39A-2F66-491E-8F86-CBFF99C370AF}" type="sibTrans" cxnId="{D0D3FB16-D296-4A85-B64F-59865903A70D}">
      <dgm:prSet/>
      <dgm:spPr/>
      <dgm:t>
        <a:bodyPr/>
        <a:lstStyle/>
        <a:p>
          <a:endParaRPr lang="en-US" sz="1800">
            <a:cs typeface="+mj-cs"/>
          </a:endParaRPr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437185-0D80-4FA3-99BF-F1A9B9B30A5D}" type="pres">
      <dgm:prSet presAssocID="{C0E71189-7A27-4A7E-9448-D6F77B12BE36}" presName="pyramid" presStyleLbl="node1" presStyleIdx="0" presStyleCnt="1"/>
      <dgm:spPr/>
    </dgm:pt>
    <dgm:pt modelId="{F00D5213-7437-4671-B570-C5ED2F95EB50}" type="pres">
      <dgm:prSet presAssocID="{C0E71189-7A27-4A7E-9448-D6F77B12BE36}" presName="theList" presStyleCnt="0"/>
      <dgm:spPr/>
    </dgm:pt>
    <dgm:pt modelId="{75459985-9206-4175-BBC7-321DA404BCCB}" type="pres">
      <dgm:prSet presAssocID="{29A5FBE7-C878-46B4-846A-96029D02491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2C5E4-5A85-41C3-AA8D-80F373C17549}" type="pres">
      <dgm:prSet presAssocID="{29A5FBE7-C878-46B4-846A-96029D024914}" presName="aSpace" presStyleCnt="0"/>
      <dgm:spPr/>
    </dgm:pt>
    <dgm:pt modelId="{3B19425F-172F-493F-A0C8-E82B308E573E}" type="pres">
      <dgm:prSet presAssocID="{B0266123-AB56-45C8-B5E1-075DD744968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79C5BB-F3A5-4125-A013-373386A08D21}" type="pres">
      <dgm:prSet presAssocID="{B0266123-AB56-45C8-B5E1-075DD7449688}" presName="aSpace" presStyleCnt="0"/>
      <dgm:spPr/>
    </dgm:pt>
    <dgm:pt modelId="{111E365C-AA87-4F78-9930-A36202E130CB}" type="pres">
      <dgm:prSet presAssocID="{54D783BC-61B5-4EB3-9FCB-F973DAA2F162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F21C6-7215-46D8-967C-941D51093819}" type="pres">
      <dgm:prSet presAssocID="{54D783BC-61B5-4EB3-9FCB-F973DAA2F162}" presName="aSpace" presStyleCnt="0"/>
      <dgm:spPr/>
    </dgm:pt>
  </dgm:ptLst>
  <dgm:cxnLst>
    <dgm:cxn modelId="{7225F0CA-3A40-43F5-B68C-AB597A3E70DB}" srcId="{C0E71189-7A27-4A7E-9448-D6F77B12BE36}" destId="{29A5FBE7-C878-46B4-846A-96029D024914}" srcOrd="0" destOrd="0" parTransId="{FC15B82E-3F23-42A9-BA91-55C6B26A9767}" sibTransId="{67D14AAF-A199-447D-A2D9-DEC05EE03789}"/>
    <dgm:cxn modelId="{86130922-273A-4AF8-8F79-251DABD1B2C3}" type="presOf" srcId="{29A5FBE7-C878-46B4-846A-96029D024914}" destId="{75459985-9206-4175-BBC7-321DA404BCCB}" srcOrd="0" destOrd="0" presId="urn:microsoft.com/office/officeart/2005/8/layout/pyramid2"/>
    <dgm:cxn modelId="{269E0A8E-344C-4129-A6F5-B36DFB545AFF}" type="presOf" srcId="{B0266123-AB56-45C8-B5E1-075DD7449688}" destId="{3B19425F-172F-493F-A0C8-E82B308E573E}" srcOrd="0" destOrd="0" presId="urn:microsoft.com/office/officeart/2005/8/layout/pyramid2"/>
    <dgm:cxn modelId="{2894A437-2657-43A7-876C-3E7C78DDF92A}" type="presOf" srcId="{C0E71189-7A27-4A7E-9448-D6F77B12BE36}" destId="{EE23EB31-054C-4CA6-91D3-20D5537DFDAB}" srcOrd="0" destOrd="0" presId="urn:microsoft.com/office/officeart/2005/8/layout/pyramid2"/>
    <dgm:cxn modelId="{D0D3FB16-D296-4A85-B64F-59865903A70D}" srcId="{C0E71189-7A27-4A7E-9448-D6F77B12BE36}" destId="{54D783BC-61B5-4EB3-9FCB-F973DAA2F162}" srcOrd="2" destOrd="0" parTransId="{BDBCE3EA-4CA0-4C04-9F3F-6AB01CF87CEE}" sibTransId="{2679E39A-2F66-491E-8F86-CBFF99C370AF}"/>
    <dgm:cxn modelId="{D352FD44-C835-4B5F-9A07-77B21AAE0757}" srcId="{C0E71189-7A27-4A7E-9448-D6F77B12BE36}" destId="{B0266123-AB56-45C8-B5E1-075DD7449688}" srcOrd="1" destOrd="0" parTransId="{BFF7F468-1FAF-4EE4-91CB-A8210A141002}" sibTransId="{D099F1B5-34FA-41A9-9591-6E13F71936E7}"/>
    <dgm:cxn modelId="{9DBD1902-0E55-4F74-B45D-2B570E1F6513}" type="presOf" srcId="{54D783BC-61B5-4EB3-9FCB-F973DAA2F162}" destId="{111E365C-AA87-4F78-9930-A36202E130CB}" srcOrd="0" destOrd="0" presId="urn:microsoft.com/office/officeart/2005/8/layout/pyramid2"/>
    <dgm:cxn modelId="{1431F93A-8F42-45BE-A9A8-959175130307}" type="presParOf" srcId="{EE23EB31-054C-4CA6-91D3-20D5537DFDAB}" destId="{59437185-0D80-4FA3-99BF-F1A9B9B30A5D}" srcOrd="0" destOrd="0" presId="urn:microsoft.com/office/officeart/2005/8/layout/pyramid2"/>
    <dgm:cxn modelId="{5CA30BA8-59F0-47C5-850C-1846CDFA25F2}" type="presParOf" srcId="{EE23EB31-054C-4CA6-91D3-20D5537DFDAB}" destId="{F00D5213-7437-4671-B570-C5ED2F95EB50}" srcOrd="1" destOrd="0" presId="urn:microsoft.com/office/officeart/2005/8/layout/pyramid2"/>
    <dgm:cxn modelId="{0A8F31DA-63A2-464B-AB42-73108D1329DC}" type="presParOf" srcId="{F00D5213-7437-4671-B570-C5ED2F95EB50}" destId="{75459985-9206-4175-BBC7-321DA404BCCB}" srcOrd="0" destOrd="0" presId="urn:microsoft.com/office/officeart/2005/8/layout/pyramid2"/>
    <dgm:cxn modelId="{CEC15ADF-D10F-4E0B-B8DC-798D15F48B63}" type="presParOf" srcId="{F00D5213-7437-4671-B570-C5ED2F95EB50}" destId="{5402C5E4-5A85-41C3-AA8D-80F373C17549}" srcOrd="1" destOrd="0" presId="urn:microsoft.com/office/officeart/2005/8/layout/pyramid2"/>
    <dgm:cxn modelId="{8B8E132F-7CF3-4071-9C01-14577CF27B31}" type="presParOf" srcId="{F00D5213-7437-4671-B570-C5ED2F95EB50}" destId="{3B19425F-172F-493F-A0C8-E82B308E573E}" srcOrd="2" destOrd="0" presId="urn:microsoft.com/office/officeart/2005/8/layout/pyramid2"/>
    <dgm:cxn modelId="{B2051692-16BA-4C38-B7D2-04A1477AB980}" type="presParOf" srcId="{F00D5213-7437-4671-B570-C5ED2F95EB50}" destId="{5079C5BB-F3A5-4125-A013-373386A08D21}" srcOrd="3" destOrd="0" presId="urn:microsoft.com/office/officeart/2005/8/layout/pyramid2"/>
    <dgm:cxn modelId="{FED2A7EF-17CB-4B60-BFB7-1C381DB6C519}" type="presParOf" srcId="{F00D5213-7437-4671-B570-C5ED2F95EB50}" destId="{111E365C-AA87-4F78-9930-A36202E130CB}" srcOrd="4" destOrd="0" presId="urn:microsoft.com/office/officeart/2005/8/layout/pyramid2"/>
    <dgm:cxn modelId="{676B5241-523F-4E49-9582-3C604B67CAD2}" type="presParOf" srcId="{F00D5213-7437-4671-B570-C5ED2F95EB50}" destId="{C1DF21C6-7215-46D8-967C-941D5109381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en-US" sz="4800" b="1" dirty="0" smtClean="0"/>
            <a:t>ABC</a:t>
          </a:r>
          <a:endParaRPr lang="en-US" sz="4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44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44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en-US" sz="4800" b="1" dirty="0" smtClean="0"/>
            <a:t>ENIAC</a:t>
          </a:r>
          <a:endParaRPr lang="en-US" sz="4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44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44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C22B08C5-A7E0-4868-957A-061DB816CC9B}" type="presOf" srcId="{A8DDCB6E-5E75-4903-8788-F3B86BF3EB2C}" destId="{FA464CE1-01E5-437B-BF12-0A6322818267}" srcOrd="0" destOrd="0" presId="urn:microsoft.com/office/officeart/2005/8/layout/vList3"/>
    <dgm:cxn modelId="{A455AAEE-E616-4AB7-B00B-47141C12EFB8}" type="presOf" srcId="{89C16F24-3A02-46CC-916C-D02AD00B30C8}" destId="{8997EFBF-B84D-4138-B4C8-147105013312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13242889-28F0-470F-8023-A3BCA89488C7}" type="presOf" srcId="{87FF5013-66BD-4652-AB65-382D09FB8FD2}" destId="{C8B56DD2-8520-4BF2-9985-4BF690B141E0}" srcOrd="0" destOrd="0" presId="urn:microsoft.com/office/officeart/2005/8/layout/vList3"/>
    <dgm:cxn modelId="{15E4FCCF-4247-4C91-A59F-7E9E05FC4ECE}" type="presParOf" srcId="{C8B56DD2-8520-4BF2-9985-4BF690B141E0}" destId="{68A4B258-880E-4E27-A71A-3CFA1D40DBC7}" srcOrd="0" destOrd="0" presId="urn:microsoft.com/office/officeart/2005/8/layout/vList3"/>
    <dgm:cxn modelId="{D4D926BF-B555-4396-AB11-67E150209E07}" type="presParOf" srcId="{68A4B258-880E-4E27-A71A-3CFA1D40DBC7}" destId="{BFF1FAA1-8BDB-4A0D-AE9D-6ED22080BCCA}" srcOrd="0" destOrd="0" presId="urn:microsoft.com/office/officeart/2005/8/layout/vList3"/>
    <dgm:cxn modelId="{0483FAFB-8C24-482A-A28F-29151E8B498E}" type="presParOf" srcId="{68A4B258-880E-4E27-A71A-3CFA1D40DBC7}" destId="{FA464CE1-01E5-437B-BF12-0A6322818267}" srcOrd="1" destOrd="0" presId="urn:microsoft.com/office/officeart/2005/8/layout/vList3"/>
    <dgm:cxn modelId="{FD915AAB-A56C-46C6-B848-497FFFB041FB}" type="presParOf" srcId="{C8B56DD2-8520-4BF2-9985-4BF690B141E0}" destId="{540B5C16-4D9B-4C36-AE83-17B4C414F798}" srcOrd="1" destOrd="0" presId="urn:microsoft.com/office/officeart/2005/8/layout/vList3"/>
    <dgm:cxn modelId="{782ACA8D-9E0B-42E1-B0B0-9B75ECC4AE86}" type="presParOf" srcId="{C8B56DD2-8520-4BF2-9985-4BF690B141E0}" destId="{A74A92D7-989B-4F8F-B04D-075F719E2C68}" srcOrd="2" destOrd="0" presId="urn:microsoft.com/office/officeart/2005/8/layout/vList3"/>
    <dgm:cxn modelId="{C23C7BB6-9F62-479C-B43B-145475228EA5}" type="presParOf" srcId="{A74A92D7-989B-4F8F-B04D-075F719E2C68}" destId="{4C2A7047-7997-4345-8A06-F98461E7E308}" srcOrd="0" destOrd="0" presId="urn:microsoft.com/office/officeart/2005/8/layout/vList3"/>
    <dgm:cxn modelId="{D1DB87A2-DC49-4B41-A289-5FFBE0EC7B0C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55A8C6D7-AD86-46CE-B203-40D53BA7E7A6}" type="presOf" srcId="{87FF5013-66BD-4652-AB65-382D09FB8FD2}" destId="{C8B56DD2-8520-4BF2-9985-4BF690B141E0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902A1A74-1F16-4CC8-8B37-016C4E9568C4}" type="presOf" srcId="{87FF5013-66BD-4652-AB65-382D09FB8FD2}" destId="{C8B56DD2-8520-4BF2-9985-4BF690B141E0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4400" b="1" dirty="0" smtClean="0"/>
            <a:t>التعريف اللغوي </a:t>
          </a:r>
          <a:endParaRPr lang="en-US" sz="44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40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40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4400" b="1" dirty="0" smtClean="0"/>
            <a:t>التعريف الاصطلاحي</a:t>
          </a:r>
          <a:endParaRPr lang="en-US" sz="44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40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40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7C689267-2A2E-439E-883A-31284DEAC6C4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B11DC560-5B3C-4A58-8A48-BC68EE7153D3}" type="presOf" srcId="{87FF5013-66BD-4652-AB65-382D09FB8FD2}" destId="{C8B56DD2-8520-4BF2-9985-4BF690B141E0}" srcOrd="0" destOrd="0" presId="urn:microsoft.com/office/officeart/2005/8/layout/vList3"/>
    <dgm:cxn modelId="{11F11D70-1C77-45C4-A69B-9A1B0369F5EB}" type="presOf" srcId="{89C16F24-3A02-46CC-916C-D02AD00B30C8}" destId="{8997EFBF-B84D-4138-B4C8-147105013312}" srcOrd="0" destOrd="0" presId="urn:microsoft.com/office/officeart/2005/8/layout/vList3"/>
    <dgm:cxn modelId="{E625D0E6-7271-408F-BC8F-76919D56888B}" type="presParOf" srcId="{C8B56DD2-8520-4BF2-9985-4BF690B141E0}" destId="{68A4B258-880E-4E27-A71A-3CFA1D40DBC7}" srcOrd="0" destOrd="0" presId="urn:microsoft.com/office/officeart/2005/8/layout/vList3"/>
    <dgm:cxn modelId="{0C71291C-1F88-466E-922C-E4006F339C95}" type="presParOf" srcId="{68A4B258-880E-4E27-A71A-3CFA1D40DBC7}" destId="{BFF1FAA1-8BDB-4A0D-AE9D-6ED22080BCCA}" srcOrd="0" destOrd="0" presId="urn:microsoft.com/office/officeart/2005/8/layout/vList3"/>
    <dgm:cxn modelId="{69F57691-1DA7-4775-9F9A-BC66E385C3A9}" type="presParOf" srcId="{68A4B258-880E-4E27-A71A-3CFA1D40DBC7}" destId="{FA464CE1-01E5-437B-BF12-0A6322818267}" srcOrd="1" destOrd="0" presId="urn:microsoft.com/office/officeart/2005/8/layout/vList3"/>
    <dgm:cxn modelId="{0E2A0D7D-D15E-4FA8-8E57-ED6E09C13CB8}" type="presParOf" srcId="{C8B56DD2-8520-4BF2-9985-4BF690B141E0}" destId="{540B5C16-4D9B-4C36-AE83-17B4C414F798}" srcOrd="1" destOrd="0" presId="urn:microsoft.com/office/officeart/2005/8/layout/vList3"/>
    <dgm:cxn modelId="{716D14B0-22F2-4DF3-9AF7-9BD76D66B523}" type="presParOf" srcId="{C8B56DD2-8520-4BF2-9985-4BF690B141E0}" destId="{A74A92D7-989B-4F8F-B04D-075F719E2C68}" srcOrd="2" destOrd="0" presId="urn:microsoft.com/office/officeart/2005/8/layout/vList3"/>
    <dgm:cxn modelId="{7BDD1DFA-0784-411A-A6A0-00FDC1FFCD16}" type="presParOf" srcId="{A74A92D7-989B-4F8F-B04D-075F719E2C68}" destId="{4C2A7047-7997-4345-8A06-F98461E7E308}" srcOrd="0" destOrd="0" presId="urn:microsoft.com/office/officeart/2005/8/layout/vList3"/>
    <dgm:cxn modelId="{2B6668CC-BE15-439F-B28A-56A1810C2F3B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4800" b="1" dirty="0" smtClean="0"/>
            <a:t>المكونات المادية </a:t>
          </a:r>
          <a:endParaRPr lang="en-US" sz="4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36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36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4800" b="1" dirty="0" smtClean="0"/>
            <a:t>المكونات المعنوية </a:t>
          </a:r>
          <a:endParaRPr lang="en-US" sz="4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36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36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28E7DEFE-2AD3-47A5-BDD6-57705AA5010B}" type="presOf" srcId="{89C16F24-3A02-46CC-916C-D02AD00B30C8}" destId="{8997EFBF-B84D-4138-B4C8-147105013312}" srcOrd="0" destOrd="0" presId="urn:microsoft.com/office/officeart/2005/8/layout/vList3"/>
    <dgm:cxn modelId="{E69679F4-E588-4DB9-9FF8-516007DE3A0B}" type="presOf" srcId="{87FF5013-66BD-4652-AB65-382D09FB8FD2}" destId="{C8B56DD2-8520-4BF2-9985-4BF690B141E0}" srcOrd="0" destOrd="0" presId="urn:microsoft.com/office/officeart/2005/8/layout/vList3"/>
    <dgm:cxn modelId="{6FBA4F25-720B-488A-A283-720F7AEC9C2B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45A74009-C751-4CF8-B7E1-F2921BFA0EF8}" type="presParOf" srcId="{C8B56DD2-8520-4BF2-9985-4BF690B141E0}" destId="{68A4B258-880E-4E27-A71A-3CFA1D40DBC7}" srcOrd="0" destOrd="0" presId="urn:microsoft.com/office/officeart/2005/8/layout/vList3"/>
    <dgm:cxn modelId="{85F966F8-0903-4285-8D6A-E46053D4BADE}" type="presParOf" srcId="{68A4B258-880E-4E27-A71A-3CFA1D40DBC7}" destId="{BFF1FAA1-8BDB-4A0D-AE9D-6ED22080BCCA}" srcOrd="0" destOrd="0" presId="urn:microsoft.com/office/officeart/2005/8/layout/vList3"/>
    <dgm:cxn modelId="{1C0471C4-7922-45DC-BD4B-DC99F5B6B3BA}" type="presParOf" srcId="{68A4B258-880E-4E27-A71A-3CFA1D40DBC7}" destId="{FA464CE1-01E5-437B-BF12-0A6322818267}" srcOrd="1" destOrd="0" presId="urn:microsoft.com/office/officeart/2005/8/layout/vList3"/>
    <dgm:cxn modelId="{211FC208-06F3-4093-B06B-0A15DF5E7FC5}" type="presParOf" srcId="{C8B56DD2-8520-4BF2-9985-4BF690B141E0}" destId="{540B5C16-4D9B-4C36-AE83-17B4C414F798}" srcOrd="1" destOrd="0" presId="urn:microsoft.com/office/officeart/2005/8/layout/vList3"/>
    <dgm:cxn modelId="{73F316CB-B5EA-475E-9BAF-4F26083AC83B}" type="presParOf" srcId="{C8B56DD2-8520-4BF2-9985-4BF690B141E0}" destId="{A74A92D7-989B-4F8F-B04D-075F719E2C68}" srcOrd="2" destOrd="0" presId="urn:microsoft.com/office/officeart/2005/8/layout/vList3"/>
    <dgm:cxn modelId="{21D79E10-BFD2-433B-AC97-F49A58550467}" type="presParOf" srcId="{A74A92D7-989B-4F8F-B04D-075F719E2C68}" destId="{4C2A7047-7997-4345-8A06-F98461E7E308}" srcOrd="0" destOrd="0" presId="urn:microsoft.com/office/officeart/2005/8/layout/vList3"/>
    <dgm:cxn modelId="{F1373909-4475-422D-AE7F-A3FE59E2C7E3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DFBA995-5EFC-482F-A6D7-AEEC31B3F20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DF6F93-76AE-488F-BB93-710DA1F28482}">
      <dgm:prSet/>
      <dgm:spPr/>
      <dgm:t>
        <a:bodyPr/>
        <a:lstStyle/>
        <a:p>
          <a:pPr rtl="0"/>
          <a:r>
            <a:rPr lang="ar-EG" b="1" dirty="0" smtClean="0"/>
            <a:t>برامج الحاسب </a:t>
          </a:r>
          <a:endParaRPr lang="en-US" b="1" dirty="0"/>
        </a:p>
      </dgm:t>
    </dgm:pt>
    <dgm:pt modelId="{C767C4DA-1D1B-4AD0-9CEC-EDAE652C603D}" type="parTrans" cxnId="{F482FB8E-2831-4467-A4DB-FD9A5E172BB8}">
      <dgm:prSet/>
      <dgm:spPr/>
      <dgm:t>
        <a:bodyPr/>
        <a:lstStyle/>
        <a:p>
          <a:endParaRPr lang="en-US"/>
        </a:p>
      </dgm:t>
    </dgm:pt>
    <dgm:pt modelId="{EA351ECD-850C-4FB7-9109-FD97FB665389}" type="sibTrans" cxnId="{F482FB8E-2831-4467-A4DB-FD9A5E172BB8}">
      <dgm:prSet/>
      <dgm:spPr/>
      <dgm:t>
        <a:bodyPr/>
        <a:lstStyle/>
        <a:p>
          <a:endParaRPr lang="en-US"/>
        </a:p>
      </dgm:t>
    </dgm:pt>
    <dgm:pt modelId="{5DFE2EF5-4A24-462D-8FDE-9F03732DEBCA}">
      <dgm:prSet custT="1"/>
      <dgm:spPr/>
      <dgm:t>
        <a:bodyPr/>
        <a:lstStyle/>
        <a:p>
          <a:pPr rtl="0"/>
          <a:r>
            <a:rPr lang="ar-EG" sz="2800" b="1" dirty="0" smtClean="0"/>
            <a:t>-حماية برامج الحاسب .</a:t>
          </a:r>
          <a:endParaRPr lang="en-US" sz="2800" dirty="0"/>
        </a:p>
      </dgm:t>
    </dgm:pt>
    <dgm:pt modelId="{EB3806B8-55CA-46FE-898C-A18707B1F4CC}" type="parTrans" cxnId="{BB4F8669-41A6-4704-9F70-318A86626AB1}">
      <dgm:prSet/>
      <dgm:spPr/>
      <dgm:t>
        <a:bodyPr/>
        <a:lstStyle/>
        <a:p>
          <a:endParaRPr lang="en-US"/>
        </a:p>
      </dgm:t>
    </dgm:pt>
    <dgm:pt modelId="{15D3E95F-C58F-46A9-93A1-FAAFFAE1843C}" type="sibTrans" cxnId="{BB4F8669-41A6-4704-9F70-318A86626AB1}">
      <dgm:prSet/>
      <dgm:spPr/>
      <dgm:t>
        <a:bodyPr/>
        <a:lstStyle/>
        <a:p>
          <a:endParaRPr lang="en-US" dirty="0"/>
        </a:p>
      </dgm:t>
    </dgm:pt>
    <dgm:pt modelId="{07F3525A-1133-478A-AF2D-557B231D207A}">
      <dgm:prSet custT="1"/>
      <dgm:spPr/>
      <dgm:t>
        <a:bodyPr/>
        <a:lstStyle/>
        <a:p>
          <a:pPr rtl="0"/>
          <a:r>
            <a:rPr lang="ar-EG" sz="2900" b="1" dirty="0" smtClean="0"/>
            <a:t>- </a:t>
          </a:r>
          <a:r>
            <a:rPr lang="ar-EG" sz="2400" b="1" dirty="0" smtClean="0"/>
            <a:t>الطبيعة القانونية لعقود إعداد البرامج الالكترونية </a:t>
          </a:r>
          <a:endParaRPr lang="en-US" sz="2400" dirty="0"/>
        </a:p>
      </dgm:t>
    </dgm:pt>
    <dgm:pt modelId="{1A5A611D-7E76-4F8D-8FF8-C2488E14ED13}" type="parTrans" cxnId="{B8879731-BA4F-4BA4-B74C-CB8A3DB532AE}">
      <dgm:prSet/>
      <dgm:spPr/>
      <dgm:t>
        <a:bodyPr/>
        <a:lstStyle/>
        <a:p>
          <a:endParaRPr lang="en-US"/>
        </a:p>
      </dgm:t>
    </dgm:pt>
    <dgm:pt modelId="{9EFC3AE3-45BA-4C93-8560-D794F163535D}" type="sibTrans" cxnId="{B8879731-BA4F-4BA4-B74C-CB8A3DB532AE}">
      <dgm:prSet/>
      <dgm:spPr/>
      <dgm:t>
        <a:bodyPr/>
        <a:lstStyle/>
        <a:p>
          <a:endParaRPr lang="en-US"/>
        </a:p>
      </dgm:t>
    </dgm:pt>
    <dgm:pt modelId="{29526E62-9802-4F51-B11D-AD57E18CB412}" type="pres">
      <dgm:prSet presAssocID="{2DFBA995-5EFC-482F-A6D7-AEEC31B3F2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8B7C459-AB51-430C-BA12-12E59CF58752}" type="pres">
      <dgm:prSet presAssocID="{93DF6F93-76AE-488F-BB93-710DA1F28482}" presName="hierRoot1" presStyleCnt="0">
        <dgm:presLayoutVars>
          <dgm:hierBranch val="init"/>
        </dgm:presLayoutVars>
      </dgm:prSet>
      <dgm:spPr/>
    </dgm:pt>
    <dgm:pt modelId="{3985BE03-3E3D-414F-A0FB-2C8D9225B061}" type="pres">
      <dgm:prSet presAssocID="{93DF6F93-76AE-488F-BB93-710DA1F28482}" presName="rootComposite1" presStyleCnt="0"/>
      <dgm:spPr/>
    </dgm:pt>
    <dgm:pt modelId="{A3B66498-20D0-4D14-BC20-CFDC16EB59E3}" type="pres">
      <dgm:prSet presAssocID="{93DF6F93-76AE-488F-BB93-710DA1F28482}" presName="rootText1" presStyleLbl="node0" presStyleIdx="0" presStyleCnt="3" custLinFactX="12665" custLinFactY="-16464" custLinFactNeighborX="100000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4FC58D-7FBD-4CFD-9378-D7DF65017604}" type="pres">
      <dgm:prSet presAssocID="{93DF6F93-76AE-488F-BB93-710DA1F28482}" presName="rootConnector1" presStyleLbl="node1" presStyleIdx="0" presStyleCnt="0"/>
      <dgm:spPr/>
      <dgm:t>
        <a:bodyPr/>
        <a:lstStyle/>
        <a:p>
          <a:endParaRPr lang="en-US"/>
        </a:p>
      </dgm:t>
    </dgm:pt>
    <dgm:pt modelId="{9124041B-9360-4AA5-B408-E5CECD2659D5}" type="pres">
      <dgm:prSet presAssocID="{93DF6F93-76AE-488F-BB93-710DA1F28482}" presName="hierChild2" presStyleCnt="0"/>
      <dgm:spPr/>
    </dgm:pt>
    <dgm:pt modelId="{078F629F-7BE5-4102-921A-013C8C797773}" type="pres">
      <dgm:prSet presAssocID="{93DF6F93-76AE-488F-BB93-710DA1F28482}" presName="hierChild3" presStyleCnt="0"/>
      <dgm:spPr/>
    </dgm:pt>
    <dgm:pt modelId="{19A13AD6-D848-4980-8AEC-164FE7679ADD}" type="pres">
      <dgm:prSet presAssocID="{5DFE2EF5-4A24-462D-8FDE-9F03732DEBCA}" presName="hierRoot1" presStyleCnt="0">
        <dgm:presLayoutVars>
          <dgm:hierBranch val="init"/>
        </dgm:presLayoutVars>
      </dgm:prSet>
      <dgm:spPr/>
    </dgm:pt>
    <dgm:pt modelId="{661B364E-46CD-495D-9FBD-AD44011B658D}" type="pres">
      <dgm:prSet presAssocID="{5DFE2EF5-4A24-462D-8FDE-9F03732DEBCA}" presName="rootComposite1" presStyleCnt="0"/>
      <dgm:spPr/>
    </dgm:pt>
    <dgm:pt modelId="{4CD2C87E-E255-447C-9B28-5B208A589942}" type="pres">
      <dgm:prSet presAssocID="{5DFE2EF5-4A24-462D-8FDE-9F03732DEBCA}" presName="rootText1" presStyleLbl="node0" presStyleIdx="1" presStyleCnt="3" custLinFactX="1435" custLinFactNeighborX="100000" custLinFactNeighborY="120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413ABD-77F9-4A4D-AA66-35FD0055F94A}" type="pres">
      <dgm:prSet presAssocID="{5DFE2EF5-4A24-462D-8FDE-9F03732DEBC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0B1578A1-D19A-427A-AC84-ED813A34A826}" type="pres">
      <dgm:prSet presAssocID="{5DFE2EF5-4A24-462D-8FDE-9F03732DEBCA}" presName="hierChild2" presStyleCnt="0"/>
      <dgm:spPr/>
    </dgm:pt>
    <dgm:pt modelId="{8C62B8DC-55FF-4C9B-A548-1818C661763A}" type="pres">
      <dgm:prSet presAssocID="{5DFE2EF5-4A24-462D-8FDE-9F03732DEBCA}" presName="hierChild3" presStyleCnt="0"/>
      <dgm:spPr/>
    </dgm:pt>
    <dgm:pt modelId="{3CEA670B-5C68-4974-AFB4-F5A50422786D}" type="pres">
      <dgm:prSet presAssocID="{07F3525A-1133-478A-AF2D-557B231D207A}" presName="hierRoot1" presStyleCnt="0">
        <dgm:presLayoutVars>
          <dgm:hierBranch val="init"/>
        </dgm:presLayoutVars>
      </dgm:prSet>
      <dgm:spPr/>
    </dgm:pt>
    <dgm:pt modelId="{97B939F1-5733-4226-9D3D-B048271E42E4}" type="pres">
      <dgm:prSet presAssocID="{07F3525A-1133-478A-AF2D-557B231D207A}" presName="rootComposite1" presStyleCnt="0"/>
      <dgm:spPr/>
    </dgm:pt>
    <dgm:pt modelId="{52D1A23A-D370-4B46-968E-5F38CFDF80BA}" type="pres">
      <dgm:prSet presAssocID="{07F3525A-1133-478A-AF2D-557B231D207A}" presName="rootText1" presStyleLbl="node0" presStyleIdx="2" presStyleCnt="3" custLinFactX="-100000" custLinFactNeighborX="-129046" custLinFactNeighborY="1201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5EEF73-E831-4E78-A1EA-270C1C615F6D}" type="pres">
      <dgm:prSet presAssocID="{07F3525A-1133-478A-AF2D-557B231D207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C38BFEC6-DFB8-4039-8523-CBD639B15EA7}" type="pres">
      <dgm:prSet presAssocID="{07F3525A-1133-478A-AF2D-557B231D207A}" presName="hierChild2" presStyleCnt="0"/>
      <dgm:spPr/>
    </dgm:pt>
    <dgm:pt modelId="{2CA9A5F3-3155-43E2-8D54-3A953ACC054D}" type="pres">
      <dgm:prSet presAssocID="{07F3525A-1133-478A-AF2D-557B231D207A}" presName="hierChild3" presStyleCnt="0"/>
      <dgm:spPr/>
    </dgm:pt>
  </dgm:ptLst>
  <dgm:cxnLst>
    <dgm:cxn modelId="{689EF5AE-FF85-4793-A8BA-698EAFC6C298}" type="presOf" srcId="{07F3525A-1133-478A-AF2D-557B231D207A}" destId="{52D1A23A-D370-4B46-968E-5F38CFDF80BA}" srcOrd="0" destOrd="0" presId="urn:microsoft.com/office/officeart/2005/8/layout/orgChart1"/>
    <dgm:cxn modelId="{9ADCB629-020F-4E6D-88C3-9BCCF5894692}" type="presOf" srcId="{2DFBA995-5EFC-482F-A6D7-AEEC31B3F200}" destId="{29526E62-9802-4F51-B11D-AD57E18CB412}" srcOrd="0" destOrd="0" presId="urn:microsoft.com/office/officeart/2005/8/layout/orgChart1"/>
    <dgm:cxn modelId="{F482FB8E-2831-4467-A4DB-FD9A5E172BB8}" srcId="{2DFBA995-5EFC-482F-A6D7-AEEC31B3F200}" destId="{93DF6F93-76AE-488F-BB93-710DA1F28482}" srcOrd="0" destOrd="0" parTransId="{C767C4DA-1D1B-4AD0-9CEC-EDAE652C603D}" sibTransId="{EA351ECD-850C-4FB7-9109-FD97FB665389}"/>
    <dgm:cxn modelId="{4162B92A-7F73-4EEB-BCF4-76EA1C74C940}" type="presOf" srcId="{5DFE2EF5-4A24-462D-8FDE-9F03732DEBCA}" destId="{4CD2C87E-E255-447C-9B28-5B208A589942}" srcOrd="0" destOrd="0" presId="urn:microsoft.com/office/officeart/2005/8/layout/orgChart1"/>
    <dgm:cxn modelId="{BB32C1C4-6116-44AF-8863-150A1BD80CBC}" type="presOf" srcId="{93DF6F93-76AE-488F-BB93-710DA1F28482}" destId="{354FC58D-7FBD-4CFD-9378-D7DF65017604}" srcOrd="1" destOrd="0" presId="urn:microsoft.com/office/officeart/2005/8/layout/orgChart1"/>
    <dgm:cxn modelId="{B8879731-BA4F-4BA4-B74C-CB8A3DB532AE}" srcId="{2DFBA995-5EFC-482F-A6D7-AEEC31B3F200}" destId="{07F3525A-1133-478A-AF2D-557B231D207A}" srcOrd="2" destOrd="0" parTransId="{1A5A611D-7E76-4F8D-8FF8-C2488E14ED13}" sibTransId="{9EFC3AE3-45BA-4C93-8560-D794F163535D}"/>
    <dgm:cxn modelId="{1A6223FC-679B-4700-8FFC-A63EEF43B54E}" type="presOf" srcId="{5DFE2EF5-4A24-462D-8FDE-9F03732DEBCA}" destId="{9A413ABD-77F9-4A4D-AA66-35FD0055F94A}" srcOrd="1" destOrd="0" presId="urn:microsoft.com/office/officeart/2005/8/layout/orgChart1"/>
    <dgm:cxn modelId="{08045926-7A21-497B-A013-134AF2477E76}" type="presOf" srcId="{93DF6F93-76AE-488F-BB93-710DA1F28482}" destId="{A3B66498-20D0-4D14-BC20-CFDC16EB59E3}" srcOrd="0" destOrd="0" presId="urn:microsoft.com/office/officeart/2005/8/layout/orgChart1"/>
    <dgm:cxn modelId="{BB4F8669-41A6-4704-9F70-318A86626AB1}" srcId="{2DFBA995-5EFC-482F-A6D7-AEEC31B3F200}" destId="{5DFE2EF5-4A24-462D-8FDE-9F03732DEBCA}" srcOrd="1" destOrd="0" parTransId="{EB3806B8-55CA-46FE-898C-A18707B1F4CC}" sibTransId="{15D3E95F-C58F-46A9-93A1-FAAFFAE1843C}"/>
    <dgm:cxn modelId="{CD79BEC2-F1B8-4DF8-99DE-E93C90BBB798}" type="presOf" srcId="{07F3525A-1133-478A-AF2D-557B231D207A}" destId="{8D5EEF73-E831-4E78-A1EA-270C1C615F6D}" srcOrd="1" destOrd="0" presId="urn:microsoft.com/office/officeart/2005/8/layout/orgChart1"/>
    <dgm:cxn modelId="{6A323991-78B4-4561-BE50-7E277BD3D975}" type="presParOf" srcId="{29526E62-9802-4F51-B11D-AD57E18CB412}" destId="{48B7C459-AB51-430C-BA12-12E59CF58752}" srcOrd="0" destOrd="0" presId="urn:microsoft.com/office/officeart/2005/8/layout/orgChart1"/>
    <dgm:cxn modelId="{96DE1286-FCD5-4F69-AA5B-BD9F7F3FC905}" type="presParOf" srcId="{48B7C459-AB51-430C-BA12-12E59CF58752}" destId="{3985BE03-3E3D-414F-A0FB-2C8D9225B061}" srcOrd="0" destOrd="0" presId="urn:microsoft.com/office/officeart/2005/8/layout/orgChart1"/>
    <dgm:cxn modelId="{5B51AF94-6630-4B6B-9916-EE83F484B051}" type="presParOf" srcId="{3985BE03-3E3D-414F-A0FB-2C8D9225B061}" destId="{A3B66498-20D0-4D14-BC20-CFDC16EB59E3}" srcOrd="0" destOrd="0" presId="urn:microsoft.com/office/officeart/2005/8/layout/orgChart1"/>
    <dgm:cxn modelId="{804646D4-8EC7-4DEB-957E-05B4B7037B4D}" type="presParOf" srcId="{3985BE03-3E3D-414F-A0FB-2C8D9225B061}" destId="{354FC58D-7FBD-4CFD-9378-D7DF65017604}" srcOrd="1" destOrd="0" presId="urn:microsoft.com/office/officeart/2005/8/layout/orgChart1"/>
    <dgm:cxn modelId="{E89A2E45-A466-4E8F-A3DB-466CC8A9D7CC}" type="presParOf" srcId="{48B7C459-AB51-430C-BA12-12E59CF58752}" destId="{9124041B-9360-4AA5-B408-E5CECD2659D5}" srcOrd="1" destOrd="0" presId="urn:microsoft.com/office/officeart/2005/8/layout/orgChart1"/>
    <dgm:cxn modelId="{E7234F99-AEA1-4B98-A0D0-179C29C198B6}" type="presParOf" srcId="{48B7C459-AB51-430C-BA12-12E59CF58752}" destId="{078F629F-7BE5-4102-921A-013C8C797773}" srcOrd="2" destOrd="0" presId="urn:microsoft.com/office/officeart/2005/8/layout/orgChart1"/>
    <dgm:cxn modelId="{E01956BC-FE21-4951-965B-94AD525A93D3}" type="presParOf" srcId="{29526E62-9802-4F51-B11D-AD57E18CB412}" destId="{19A13AD6-D848-4980-8AEC-164FE7679ADD}" srcOrd="1" destOrd="0" presId="urn:microsoft.com/office/officeart/2005/8/layout/orgChart1"/>
    <dgm:cxn modelId="{E6BDF493-CDC0-4EB2-842D-E56219E91389}" type="presParOf" srcId="{19A13AD6-D848-4980-8AEC-164FE7679ADD}" destId="{661B364E-46CD-495D-9FBD-AD44011B658D}" srcOrd="0" destOrd="0" presId="urn:microsoft.com/office/officeart/2005/8/layout/orgChart1"/>
    <dgm:cxn modelId="{97DA0D1E-40F5-4D11-9CCD-92F14327A5E1}" type="presParOf" srcId="{661B364E-46CD-495D-9FBD-AD44011B658D}" destId="{4CD2C87E-E255-447C-9B28-5B208A589942}" srcOrd="0" destOrd="0" presId="urn:microsoft.com/office/officeart/2005/8/layout/orgChart1"/>
    <dgm:cxn modelId="{CF0782E3-0A92-4BE6-8E89-C3936A5F92EF}" type="presParOf" srcId="{661B364E-46CD-495D-9FBD-AD44011B658D}" destId="{9A413ABD-77F9-4A4D-AA66-35FD0055F94A}" srcOrd="1" destOrd="0" presId="urn:microsoft.com/office/officeart/2005/8/layout/orgChart1"/>
    <dgm:cxn modelId="{6806AA93-DBAC-4D91-8EFD-31C1B3916BC0}" type="presParOf" srcId="{19A13AD6-D848-4980-8AEC-164FE7679ADD}" destId="{0B1578A1-D19A-427A-AC84-ED813A34A826}" srcOrd="1" destOrd="0" presId="urn:microsoft.com/office/officeart/2005/8/layout/orgChart1"/>
    <dgm:cxn modelId="{0B425EA5-84FD-404A-8CE0-610425EBFB87}" type="presParOf" srcId="{19A13AD6-D848-4980-8AEC-164FE7679ADD}" destId="{8C62B8DC-55FF-4C9B-A548-1818C661763A}" srcOrd="2" destOrd="0" presId="urn:microsoft.com/office/officeart/2005/8/layout/orgChart1"/>
    <dgm:cxn modelId="{64B225AD-0479-40CD-8B50-CE7CF0D40236}" type="presParOf" srcId="{29526E62-9802-4F51-B11D-AD57E18CB412}" destId="{3CEA670B-5C68-4974-AFB4-F5A50422786D}" srcOrd="2" destOrd="0" presId="urn:microsoft.com/office/officeart/2005/8/layout/orgChart1"/>
    <dgm:cxn modelId="{2AC2FA9D-0E88-441B-86CE-E622D673B848}" type="presParOf" srcId="{3CEA670B-5C68-4974-AFB4-F5A50422786D}" destId="{97B939F1-5733-4226-9D3D-B048271E42E4}" srcOrd="0" destOrd="0" presId="urn:microsoft.com/office/officeart/2005/8/layout/orgChart1"/>
    <dgm:cxn modelId="{3E32F97F-4849-4CCC-A1EB-FE2A70E25DE0}" type="presParOf" srcId="{97B939F1-5733-4226-9D3D-B048271E42E4}" destId="{52D1A23A-D370-4B46-968E-5F38CFDF80BA}" srcOrd="0" destOrd="0" presId="urn:microsoft.com/office/officeart/2005/8/layout/orgChart1"/>
    <dgm:cxn modelId="{CAF1A66C-2691-4203-962A-B95BBC08B62A}" type="presParOf" srcId="{97B939F1-5733-4226-9D3D-B048271E42E4}" destId="{8D5EEF73-E831-4E78-A1EA-270C1C615F6D}" srcOrd="1" destOrd="0" presId="urn:microsoft.com/office/officeart/2005/8/layout/orgChart1"/>
    <dgm:cxn modelId="{C81778C4-CFFE-4D30-947B-22DAFAC1BC5B}" type="presParOf" srcId="{3CEA670B-5C68-4974-AFB4-F5A50422786D}" destId="{C38BFEC6-DFB8-4039-8523-CBD639B15EA7}" srcOrd="1" destOrd="0" presId="urn:microsoft.com/office/officeart/2005/8/layout/orgChart1"/>
    <dgm:cxn modelId="{993322D1-9E49-4BE1-AA36-099671C35053}" type="presParOf" srcId="{3CEA670B-5C68-4974-AFB4-F5A50422786D}" destId="{2CA9A5F3-3155-43E2-8D54-3A953ACC054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التوجه الأوروبي المتعق بالحماية القانونية لبرامج الكمبيروتر 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4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4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800" b="1" dirty="0" smtClean="0"/>
            <a:t>موقف بعض التشريعات </a:t>
          </a:r>
          <a:endParaRPr lang="en-US" sz="2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4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4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B747D921-69FE-4EC8-A8C3-6BE68A7382E8}" type="presOf" srcId="{89C16F24-3A02-46CC-916C-D02AD00B30C8}" destId="{8997EFBF-B84D-4138-B4C8-147105013312}" srcOrd="0" destOrd="0" presId="urn:microsoft.com/office/officeart/2005/8/layout/vList3"/>
    <dgm:cxn modelId="{68F0BFA5-586D-4104-BED2-0F3407EA8474}" type="presOf" srcId="{87FF5013-66BD-4652-AB65-382D09FB8FD2}" destId="{C8B56DD2-8520-4BF2-9985-4BF690B141E0}" srcOrd="0" destOrd="0" presId="urn:microsoft.com/office/officeart/2005/8/layout/vList3"/>
    <dgm:cxn modelId="{F5E9EEA7-0E7B-43B3-8403-3897FB511F4C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CA842D0D-155A-4ED4-A314-2D24A592BE96}" type="presParOf" srcId="{C8B56DD2-8520-4BF2-9985-4BF690B141E0}" destId="{68A4B258-880E-4E27-A71A-3CFA1D40DBC7}" srcOrd="0" destOrd="0" presId="urn:microsoft.com/office/officeart/2005/8/layout/vList3"/>
    <dgm:cxn modelId="{DA038B49-3072-42FE-8661-AD4D564F4C59}" type="presParOf" srcId="{68A4B258-880E-4E27-A71A-3CFA1D40DBC7}" destId="{BFF1FAA1-8BDB-4A0D-AE9D-6ED22080BCCA}" srcOrd="0" destOrd="0" presId="urn:microsoft.com/office/officeart/2005/8/layout/vList3"/>
    <dgm:cxn modelId="{E5F12937-6BD1-42F0-9A88-3709FC0E9C0C}" type="presParOf" srcId="{68A4B258-880E-4E27-A71A-3CFA1D40DBC7}" destId="{FA464CE1-01E5-437B-BF12-0A6322818267}" srcOrd="1" destOrd="0" presId="urn:microsoft.com/office/officeart/2005/8/layout/vList3"/>
    <dgm:cxn modelId="{E75E3B44-EC9D-4423-ABA8-0D6104326EBA}" type="presParOf" srcId="{C8B56DD2-8520-4BF2-9985-4BF690B141E0}" destId="{540B5C16-4D9B-4C36-AE83-17B4C414F798}" srcOrd="1" destOrd="0" presId="urn:microsoft.com/office/officeart/2005/8/layout/vList3"/>
    <dgm:cxn modelId="{914DB76C-95BC-47D3-AE10-EDDB50DE95EA}" type="presParOf" srcId="{C8B56DD2-8520-4BF2-9985-4BF690B141E0}" destId="{A74A92D7-989B-4F8F-B04D-075F719E2C68}" srcOrd="2" destOrd="0" presId="urn:microsoft.com/office/officeart/2005/8/layout/vList3"/>
    <dgm:cxn modelId="{5031F3DC-5409-49F4-88A1-3B9F72A6520F}" type="presParOf" srcId="{A74A92D7-989B-4F8F-B04D-075F719E2C68}" destId="{4C2A7047-7997-4345-8A06-F98461E7E308}" srcOrd="0" destOrd="0" presId="urn:microsoft.com/office/officeart/2005/8/layout/vList3"/>
    <dgm:cxn modelId="{90F2EC33-C4C3-45BB-9C2E-9257F22FE70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4400" b="1" dirty="0" smtClean="0"/>
            <a:t>برامج التشغيل </a:t>
          </a:r>
          <a:endParaRPr lang="en-US" sz="44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40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40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4400" b="1" dirty="0" smtClean="0"/>
            <a:t>برامج التطبيق </a:t>
          </a:r>
          <a:endParaRPr lang="en-US" sz="44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40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40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D937EA29-404D-4716-8E5E-72B9DD8D3653}" type="presOf" srcId="{89C16F24-3A02-46CC-916C-D02AD00B30C8}" destId="{8997EFBF-B84D-4138-B4C8-147105013312}" srcOrd="0" destOrd="0" presId="urn:microsoft.com/office/officeart/2005/8/layout/vList3"/>
    <dgm:cxn modelId="{7FE1C20A-B765-4D20-B346-F91DA0C8628E}" type="presOf" srcId="{87FF5013-66BD-4652-AB65-382D09FB8FD2}" destId="{C8B56DD2-8520-4BF2-9985-4BF690B141E0}" srcOrd="0" destOrd="0" presId="urn:microsoft.com/office/officeart/2005/8/layout/vList3"/>
    <dgm:cxn modelId="{58B7B113-A3D4-475A-98FB-E3B07F9E4D3C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643E83B9-B8CD-4F3D-AA08-2CA88BD89D7D}" type="presParOf" srcId="{C8B56DD2-8520-4BF2-9985-4BF690B141E0}" destId="{68A4B258-880E-4E27-A71A-3CFA1D40DBC7}" srcOrd="0" destOrd="0" presId="urn:microsoft.com/office/officeart/2005/8/layout/vList3"/>
    <dgm:cxn modelId="{DA8BA9C5-61BC-4202-8B12-2EAFAD7E270E}" type="presParOf" srcId="{68A4B258-880E-4E27-A71A-3CFA1D40DBC7}" destId="{BFF1FAA1-8BDB-4A0D-AE9D-6ED22080BCCA}" srcOrd="0" destOrd="0" presId="urn:microsoft.com/office/officeart/2005/8/layout/vList3"/>
    <dgm:cxn modelId="{B2CA55C9-FC8B-4F4B-A320-11F01B77D5F7}" type="presParOf" srcId="{68A4B258-880E-4E27-A71A-3CFA1D40DBC7}" destId="{FA464CE1-01E5-437B-BF12-0A6322818267}" srcOrd="1" destOrd="0" presId="urn:microsoft.com/office/officeart/2005/8/layout/vList3"/>
    <dgm:cxn modelId="{9C63651C-ED03-4C30-981F-209D604E8D4A}" type="presParOf" srcId="{C8B56DD2-8520-4BF2-9985-4BF690B141E0}" destId="{540B5C16-4D9B-4C36-AE83-17B4C414F798}" srcOrd="1" destOrd="0" presId="urn:microsoft.com/office/officeart/2005/8/layout/vList3"/>
    <dgm:cxn modelId="{39B747F9-7F1D-44CD-9E69-0FB7047DCF04}" type="presParOf" srcId="{C8B56DD2-8520-4BF2-9985-4BF690B141E0}" destId="{A74A92D7-989B-4F8F-B04D-075F719E2C68}" srcOrd="2" destOrd="0" presId="urn:microsoft.com/office/officeart/2005/8/layout/vList3"/>
    <dgm:cxn modelId="{BD7E341C-18F0-4F58-A1A8-9CC32CEA956E}" type="presParOf" srcId="{A74A92D7-989B-4F8F-B04D-075F719E2C68}" destId="{4C2A7047-7997-4345-8A06-F98461E7E308}" srcOrd="0" destOrd="0" presId="urn:microsoft.com/office/officeart/2005/8/layout/vList3"/>
    <dgm:cxn modelId="{3C0C01D6-8C19-482A-91A0-B37F199B5B06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400" b="1" dirty="0" smtClean="0"/>
            <a:t>المقصود ببرامج التشغيل </a:t>
          </a:r>
          <a:endParaRPr lang="en-US" sz="24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0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0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400" b="1" dirty="0" smtClean="0"/>
            <a:t>خصائصها :</a:t>
          </a:r>
        </a:p>
        <a:p>
          <a:pPr rtl="0"/>
          <a:r>
            <a:rPr lang="ar-EG" sz="2400" b="1" dirty="0" smtClean="0"/>
            <a:t>مستقلة عن أي تطبيق </a:t>
          </a:r>
        </a:p>
        <a:p>
          <a:pPr rtl="0"/>
          <a:r>
            <a:rPr lang="ar-EG" sz="2400" b="1" dirty="0" smtClean="0"/>
            <a:t>من ملحقات جهاز الحاسب الأساسية </a:t>
          </a:r>
        </a:p>
        <a:p>
          <a:pPr rtl="0"/>
          <a:r>
            <a:rPr lang="ar-EG" sz="2400" b="1" dirty="0" smtClean="0"/>
            <a:t>يجوز أن تكون محلاً للعقد </a:t>
          </a:r>
          <a:endParaRPr lang="en-US" sz="24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0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0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 custScaleY="1545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62F8E898-7578-491F-A899-424F16DF4FB8}" type="presOf" srcId="{A8DDCB6E-5E75-4903-8788-F3B86BF3EB2C}" destId="{FA464CE1-01E5-437B-BF12-0A6322818267}" srcOrd="0" destOrd="0" presId="urn:microsoft.com/office/officeart/2005/8/layout/vList3"/>
    <dgm:cxn modelId="{8D36A659-5A26-48D3-961D-F74781687A56}" type="presOf" srcId="{89C16F24-3A02-46CC-916C-D02AD00B30C8}" destId="{8997EFBF-B84D-4138-B4C8-147105013312}" srcOrd="0" destOrd="0" presId="urn:microsoft.com/office/officeart/2005/8/layout/vList3"/>
    <dgm:cxn modelId="{8CF9B3D2-94AE-45EF-9F67-8DC268CD4312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A33C4650-F1DB-4493-9766-69C57C53B36B}" type="presParOf" srcId="{C8B56DD2-8520-4BF2-9985-4BF690B141E0}" destId="{68A4B258-880E-4E27-A71A-3CFA1D40DBC7}" srcOrd="0" destOrd="0" presId="urn:microsoft.com/office/officeart/2005/8/layout/vList3"/>
    <dgm:cxn modelId="{9C9EFD0B-5553-4602-B197-AE1A6F58C9E5}" type="presParOf" srcId="{68A4B258-880E-4E27-A71A-3CFA1D40DBC7}" destId="{BFF1FAA1-8BDB-4A0D-AE9D-6ED22080BCCA}" srcOrd="0" destOrd="0" presId="urn:microsoft.com/office/officeart/2005/8/layout/vList3"/>
    <dgm:cxn modelId="{2C672412-75ED-45B6-94CD-441535237FF8}" type="presParOf" srcId="{68A4B258-880E-4E27-A71A-3CFA1D40DBC7}" destId="{FA464CE1-01E5-437B-BF12-0A6322818267}" srcOrd="1" destOrd="0" presId="urn:microsoft.com/office/officeart/2005/8/layout/vList3"/>
    <dgm:cxn modelId="{99D81A70-E77B-4882-9C1D-70F2CE7A940C}" type="presParOf" srcId="{C8B56DD2-8520-4BF2-9985-4BF690B141E0}" destId="{540B5C16-4D9B-4C36-AE83-17B4C414F798}" srcOrd="1" destOrd="0" presId="urn:microsoft.com/office/officeart/2005/8/layout/vList3"/>
    <dgm:cxn modelId="{44D3D941-F387-4BF7-8AB1-EDE22B2492E5}" type="presParOf" srcId="{C8B56DD2-8520-4BF2-9985-4BF690B141E0}" destId="{A74A92D7-989B-4F8F-B04D-075F719E2C68}" srcOrd="2" destOrd="0" presId="urn:microsoft.com/office/officeart/2005/8/layout/vList3"/>
    <dgm:cxn modelId="{D0FC280C-CCDB-41EA-9813-DD9A3B5C44D6}" type="presParOf" srcId="{A74A92D7-989B-4F8F-B04D-075F719E2C68}" destId="{4C2A7047-7997-4345-8A06-F98461E7E308}" srcOrd="0" destOrd="0" presId="urn:microsoft.com/office/officeart/2005/8/layout/vList3"/>
    <dgm:cxn modelId="{21AA291A-4851-4DA0-B47D-58AE831BBE14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المقصود ببرامج التطبيق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4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4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800" b="1" dirty="0" smtClean="0"/>
            <a:t>أنواعه </a:t>
          </a:r>
        </a:p>
        <a:p>
          <a:pPr rtl="0"/>
          <a:r>
            <a:rPr lang="ar-EG" sz="2800" b="1" dirty="0" smtClean="0"/>
            <a:t>1-برامج تطبيق نمطية </a:t>
          </a:r>
        </a:p>
        <a:p>
          <a:pPr rtl="0"/>
          <a:r>
            <a:rPr lang="ar-EG" sz="2800" b="1" dirty="0" smtClean="0"/>
            <a:t>2-برامج تطبيق خاصة</a:t>
          </a:r>
          <a:endParaRPr lang="en-US" sz="2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4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4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3CBEB242-7F56-40AB-934B-082F2FB578FD}" type="presOf" srcId="{87FF5013-66BD-4652-AB65-382D09FB8FD2}" destId="{C8B56DD2-8520-4BF2-9985-4BF690B141E0}" srcOrd="0" destOrd="0" presId="urn:microsoft.com/office/officeart/2005/8/layout/vList3"/>
    <dgm:cxn modelId="{76865B02-87A0-4891-A0E4-F16F504E59D9}" type="presOf" srcId="{89C16F24-3A02-46CC-916C-D02AD00B30C8}" destId="{8997EFBF-B84D-4138-B4C8-147105013312}" srcOrd="0" destOrd="0" presId="urn:microsoft.com/office/officeart/2005/8/layout/vList3"/>
    <dgm:cxn modelId="{6B87CB1A-4DCB-4BB4-A384-7AEDDF4DC63E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5F741BE0-739F-4694-87D3-69D6E20615FE}" type="presParOf" srcId="{C8B56DD2-8520-4BF2-9985-4BF690B141E0}" destId="{68A4B258-880E-4E27-A71A-3CFA1D40DBC7}" srcOrd="0" destOrd="0" presId="urn:microsoft.com/office/officeart/2005/8/layout/vList3"/>
    <dgm:cxn modelId="{C8FF3CCF-2F13-4806-80C6-FB0B3210041A}" type="presParOf" srcId="{68A4B258-880E-4E27-A71A-3CFA1D40DBC7}" destId="{BFF1FAA1-8BDB-4A0D-AE9D-6ED22080BCCA}" srcOrd="0" destOrd="0" presId="urn:microsoft.com/office/officeart/2005/8/layout/vList3"/>
    <dgm:cxn modelId="{ED059271-49C7-4325-92D6-E93FC0C98D36}" type="presParOf" srcId="{68A4B258-880E-4E27-A71A-3CFA1D40DBC7}" destId="{FA464CE1-01E5-437B-BF12-0A6322818267}" srcOrd="1" destOrd="0" presId="urn:microsoft.com/office/officeart/2005/8/layout/vList3"/>
    <dgm:cxn modelId="{511B61DD-3D01-4747-82B0-960D15F4078C}" type="presParOf" srcId="{C8B56DD2-8520-4BF2-9985-4BF690B141E0}" destId="{540B5C16-4D9B-4C36-AE83-17B4C414F798}" srcOrd="1" destOrd="0" presId="urn:microsoft.com/office/officeart/2005/8/layout/vList3"/>
    <dgm:cxn modelId="{F02358EC-99B3-481A-9D54-113B23B3B2B9}" type="presParOf" srcId="{C8B56DD2-8520-4BF2-9985-4BF690B141E0}" destId="{A74A92D7-989B-4F8F-B04D-075F719E2C68}" srcOrd="2" destOrd="0" presId="urn:microsoft.com/office/officeart/2005/8/layout/vList3"/>
    <dgm:cxn modelId="{636BBA47-EC11-4309-A9CD-7A3FE73AC723}" type="presParOf" srcId="{A74A92D7-989B-4F8F-B04D-075F719E2C68}" destId="{4C2A7047-7997-4345-8A06-F98461E7E308}" srcOrd="0" destOrd="0" presId="urn:microsoft.com/office/officeart/2005/8/layout/vList3"/>
    <dgm:cxn modelId="{461C3F4D-A07D-44D1-AA2D-45E1F49CB29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المقصود ببرامج التطبيق النمطية 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4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4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800" b="1" dirty="0" smtClean="0"/>
            <a:t>أمثلتها </a:t>
          </a:r>
        </a:p>
        <a:p>
          <a:pPr rtl="0"/>
          <a:r>
            <a:rPr lang="en-US" sz="2800" b="1" dirty="0" smtClean="0"/>
            <a:t>Internet Explorer </a:t>
          </a:r>
        </a:p>
        <a:p>
          <a:pPr rtl="0"/>
          <a:r>
            <a:rPr lang="en-US" sz="2800" b="1" dirty="0" smtClean="0"/>
            <a:t>Word</a:t>
          </a:r>
          <a:endParaRPr lang="en-US" sz="2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4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4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DF4F8480-4E79-42A7-BA1B-ED561E5C7B27}" type="presOf" srcId="{87FF5013-66BD-4652-AB65-382D09FB8FD2}" destId="{C8B56DD2-8520-4BF2-9985-4BF690B141E0}" srcOrd="0" destOrd="0" presId="urn:microsoft.com/office/officeart/2005/8/layout/vList3"/>
    <dgm:cxn modelId="{7CDA6F3D-A888-42E0-AAD8-CEBBA59D6035}" type="presOf" srcId="{A8DDCB6E-5E75-4903-8788-F3B86BF3EB2C}" destId="{FA464CE1-01E5-437B-BF12-0A6322818267}" srcOrd="0" destOrd="0" presId="urn:microsoft.com/office/officeart/2005/8/layout/vList3"/>
    <dgm:cxn modelId="{5D463368-4774-46BB-AA6D-8227682B36D9}" type="presOf" srcId="{89C16F24-3A02-46CC-916C-D02AD00B30C8}" destId="{8997EFBF-B84D-4138-B4C8-147105013312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208186F1-8DF0-47C7-8838-39109E0C6711}" type="presParOf" srcId="{C8B56DD2-8520-4BF2-9985-4BF690B141E0}" destId="{68A4B258-880E-4E27-A71A-3CFA1D40DBC7}" srcOrd="0" destOrd="0" presId="urn:microsoft.com/office/officeart/2005/8/layout/vList3"/>
    <dgm:cxn modelId="{F4BF2C24-6EAE-4C82-8B74-92DECFF12834}" type="presParOf" srcId="{68A4B258-880E-4E27-A71A-3CFA1D40DBC7}" destId="{BFF1FAA1-8BDB-4A0D-AE9D-6ED22080BCCA}" srcOrd="0" destOrd="0" presId="urn:microsoft.com/office/officeart/2005/8/layout/vList3"/>
    <dgm:cxn modelId="{1DD6F5DF-67F1-445A-84A7-522DD73894F0}" type="presParOf" srcId="{68A4B258-880E-4E27-A71A-3CFA1D40DBC7}" destId="{FA464CE1-01E5-437B-BF12-0A6322818267}" srcOrd="1" destOrd="0" presId="urn:microsoft.com/office/officeart/2005/8/layout/vList3"/>
    <dgm:cxn modelId="{E82003F4-F8AF-431E-A1DC-7F430015DF94}" type="presParOf" srcId="{C8B56DD2-8520-4BF2-9985-4BF690B141E0}" destId="{540B5C16-4D9B-4C36-AE83-17B4C414F798}" srcOrd="1" destOrd="0" presId="urn:microsoft.com/office/officeart/2005/8/layout/vList3"/>
    <dgm:cxn modelId="{432A3A5F-A8F1-4A59-929C-94E880B4DD38}" type="presParOf" srcId="{C8B56DD2-8520-4BF2-9985-4BF690B141E0}" destId="{A74A92D7-989B-4F8F-B04D-075F719E2C68}" srcOrd="2" destOrd="0" presId="urn:microsoft.com/office/officeart/2005/8/layout/vList3"/>
    <dgm:cxn modelId="{15E67EED-8495-4341-A48C-9ECDA32BBBA2}" type="presParOf" srcId="{A74A92D7-989B-4F8F-B04D-075F719E2C68}" destId="{4C2A7047-7997-4345-8A06-F98461E7E308}" srcOrd="0" destOrd="0" presId="urn:microsoft.com/office/officeart/2005/8/layout/vList3"/>
    <dgm:cxn modelId="{CEBD9BB0-B103-46ED-A7AD-6E6F27B49DB4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المقصود ببرامج التطبيق الخاصة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4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4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800" b="1" dirty="0" smtClean="0"/>
            <a:t>أمثلتها</a:t>
          </a:r>
        </a:p>
        <a:p>
          <a:pPr rtl="0"/>
          <a:r>
            <a:rPr lang="ar-EG" sz="2800" b="1" dirty="0" smtClean="0"/>
            <a:t>1-برامج تطبيق نمطية </a:t>
          </a:r>
        </a:p>
        <a:p>
          <a:pPr rtl="0"/>
          <a:r>
            <a:rPr lang="ar-EG" sz="2800" b="1" dirty="0" smtClean="0"/>
            <a:t>2-برامج تطبيق خاصة</a:t>
          </a:r>
          <a:endParaRPr lang="en-US" sz="28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4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4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5123FB54-A7C2-4FE6-8E84-7D962C8B5C8C}" type="presOf" srcId="{87FF5013-66BD-4652-AB65-382D09FB8FD2}" destId="{C8B56DD2-8520-4BF2-9985-4BF690B141E0}" srcOrd="0" destOrd="0" presId="urn:microsoft.com/office/officeart/2005/8/layout/vList3"/>
    <dgm:cxn modelId="{967E3C38-89E0-43E6-B986-61D3242E6FC3}" type="presOf" srcId="{89C16F24-3A02-46CC-916C-D02AD00B30C8}" destId="{8997EFBF-B84D-4138-B4C8-147105013312}" srcOrd="0" destOrd="0" presId="urn:microsoft.com/office/officeart/2005/8/layout/vList3"/>
    <dgm:cxn modelId="{2B689FE7-61CE-43AA-8986-EC3C1C488447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D5221F3A-2FE7-4FBF-B352-436E9F717DA8}" type="presParOf" srcId="{C8B56DD2-8520-4BF2-9985-4BF690B141E0}" destId="{68A4B258-880E-4E27-A71A-3CFA1D40DBC7}" srcOrd="0" destOrd="0" presId="urn:microsoft.com/office/officeart/2005/8/layout/vList3"/>
    <dgm:cxn modelId="{D41B42A4-E557-4B86-810D-04B119A8B85B}" type="presParOf" srcId="{68A4B258-880E-4E27-A71A-3CFA1D40DBC7}" destId="{BFF1FAA1-8BDB-4A0D-AE9D-6ED22080BCCA}" srcOrd="0" destOrd="0" presId="urn:microsoft.com/office/officeart/2005/8/layout/vList3"/>
    <dgm:cxn modelId="{C39378FC-4641-4528-B3A6-DD74166F0A6B}" type="presParOf" srcId="{68A4B258-880E-4E27-A71A-3CFA1D40DBC7}" destId="{FA464CE1-01E5-437B-BF12-0A6322818267}" srcOrd="1" destOrd="0" presId="urn:microsoft.com/office/officeart/2005/8/layout/vList3"/>
    <dgm:cxn modelId="{6B69D5E1-5E9F-4282-967A-54687CA95221}" type="presParOf" srcId="{C8B56DD2-8520-4BF2-9985-4BF690B141E0}" destId="{540B5C16-4D9B-4C36-AE83-17B4C414F798}" srcOrd="1" destOrd="0" presId="urn:microsoft.com/office/officeart/2005/8/layout/vList3"/>
    <dgm:cxn modelId="{7B24C107-3117-4E23-ACAB-478A51DA5759}" type="presParOf" srcId="{C8B56DD2-8520-4BF2-9985-4BF690B141E0}" destId="{A74A92D7-989B-4F8F-B04D-075F719E2C68}" srcOrd="2" destOrd="0" presId="urn:microsoft.com/office/officeart/2005/8/layout/vList3"/>
    <dgm:cxn modelId="{DAACD7F0-F6CC-4E78-BFC8-6096AAA3CC16}" type="presParOf" srcId="{A74A92D7-989B-4F8F-B04D-075F719E2C68}" destId="{4C2A7047-7997-4345-8A06-F98461E7E308}" srcOrd="0" destOrd="0" presId="urn:microsoft.com/office/officeart/2005/8/layout/vList3"/>
    <dgm:cxn modelId="{BA92DABB-778A-4F03-ABE4-7E29B6011DC7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3200" b="1" dirty="0" smtClean="0"/>
            <a:t>موقف التشريعات العربية لا يفرق بين أنواع البرامج</a:t>
          </a:r>
          <a:endParaRPr lang="en-US" sz="32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8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8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3200" b="1" dirty="0" smtClean="0"/>
            <a:t>موقف التشريع الفرنسي لم يفرق أيضاً </a:t>
          </a:r>
          <a:endParaRPr lang="en-US" sz="32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8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8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DC70EEE2-CC9E-496A-B498-2236B0CDFE65}" type="presOf" srcId="{87FF5013-66BD-4652-AB65-382D09FB8FD2}" destId="{C8B56DD2-8520-4BF2-9985-4BF690B141E0}" srcOrd="0" destOrd="0" presId="urn:microsoft.com/office/officeart/2005/8/layout/vList3"/>
    <dgm:cxn modelId="{ACD0E8F6-89AB-4D61-80B8-7BBD85E7389A}" type="presOf" srcId="{A8DDCB6E-5E75-4903-8788-F3B86BF3EB2C}" destId="{FA464CE1-01E5-437B-BF12-0A6322818267}" srcOrd="0" destOrd="0" presId="urn:microsoft.com/office/officeart/2005/8/layout/vList3"/>
    <dgm:cxn modelId="{AB9D6759-2D59-433C-93AD-FF65D1605AEB}" type="presOf" srcId="{89C16F24-3A02-46CC-916C-D02AD00B30C8}" destId="{8997EFBF-B84D-4138-B4C8-147105013312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A5777B07-10F4-44E9-92C1-82E201D748A7}" type="presParOf" srcId="{C8B56DD2-8520-4BF2-9985-4BF690B141E0}" destId="{68A4B258-880E-4E27-A71A-3CFA1D40DBC7}" srcOrd="0" destOrd="0" presId="urn:microsoft.com/office/officeart/2005/8/layout/vList3"/>
    <dgm:cxn modelId="{9DD27C5A-265B-4037-92A6-FFF3DA456F29}" type="presParOf" srcId="{68A4B258-880E-4E27-A71A-3CFA1D40DBC7}" destId="{BFF1FAA1-8BDB-4A0D-AE9D-6ED22080BCCA}" srcOrd="0" destOrd="0" presId="urn:microsoft.com/office/officeart/2005/8/layout/vList3"/>
    <dgm:cxn modelId="{7D12FCA0-D398-430D-9324-C1BE41535266}" type="presParOf" srcId="{68A4B258-880E-4E27-A71A-3CFA1D40DBC7}" destId="{FA464CE1-01E5-437B-BF12-0A6322818267}" srcOrd="1" destOrd="0" presId="urn:microsoft.com/office/officeart/2005/8/layout/vList3"/>
    <dgm:cxn modelId="{0B1F5456-2DC2-4C4B-87A2-8E87492CD1E1}" type="presParOf" srcId="{C8B56DD2-8520-4BF2-9985-4BF690B141E0}" destId="{540B5C16-4D9B-4C36-AE83-17B4C414F798}" srcOrd="1" destOrd="0" presId="urn:microsoft.com/office/officeart/2005/8/layout/vList3"/>
    <dgm:cxn modelId="{C39E6BC8-6A41-4EC2-85D8-BFF7ECAB1912}" type="presParOf" srcId="{C8B56DD2-8520-4BF2-9985-4BF690B141E0}" destId="{A74A92D7-989B-4F8F-B04D-075F719E2C68}" srcOrd="2" destOrd="0" presId="urn:microsoft.com/office/officeart/2005/8/layout/vList3"/>
    <dgm:cxn modelId="{6A868CD1-04BB-4E1C-BA10-67AE1009609B}" type="presParOf" srcId="{A74A92D7-989B-4F8F-B04D-075F719E2C68}" destId="{4C2A7047-7997-4345-8A06-F98461E7E308}" srcOrd="0" destOrd="0" presId="urn:microsoft.com/office/officeart/2005/8/layout/vList3"/>
    <dgm:cxn modelId="{EEA350CD-B064-47A8-A7D9-210A5C837746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3200" b="1" dirty="0" smtClean="0"/>
            <a:t>محكمة في باريس أكدت أن القانون لا يفرق بين أنواع البرامج التي تصلح محلاً للعقد </a:t>
          </a:r>
          <a:endParaRPr lang="en-US" sz="32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0" presStyleCnt="1"/>
      <dgm:spPr/>
    </dgm:pt>
    <dgm:pt modelId="{8997EFBF-B84D-4138-B4C8-147105013312}" type="pres">
      <dgm:prSet presAssocID="{89C16F24-3A02-46CC-916C-D02AD00B30C8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0" destOrd="0" parTransId="{C5185DFF-51E1-4D7E-AF88-E7190EB15C15}" sibTransId="{82E92625-98BE-4171-881A-8B3270D7F06F}"/>
    <dgm:cxn modelId="{16406CE0-5218-44DE-BCA2-F0C2A44F1932}" type="presOf" srcId="{87FF5013-66BD-4652-AB65-382D09FB8FD2}" destId="{C8B56DD2-8520-4BF2-9985-4BF690B141E0}" srcOrd="0" destOrd="0" presId="urn:microsoft.com/office/officeart/2005/8/layout/vList3"/>
    <dgm:cxn modelId="{CCF9D459-17CB-41F6-8D48-4D5F38BB07B9}" type="presOf" srcId="{89C16F24-3A02-46CC-916C-D02AD00B30C8}" destId="{8997EFBF-B84D-4138-B4C8-147105013312}" srcOrd="0" destOrd="0" presId="urn:microsoft.com/office/officeart/2005/8/layout/vList3"/>
    <dgm:cxn modelId="{608FFD78-D635-4349-8D0B-0F2B2F2AA6D7}" type="presParOf" srcId="{C8B56DD2-8520-4BF2-9985-4BF690B141E0}" destId="{A74A92D7-989B-4F8F-B04D-075F719E2C68}" srcOrd="0" destOrd="0" presId="urn:microsoft.com/office/officeart/2005/8/layout/vList3"/>
    <dgm:cxn modelId="{39539402-1B46-48BD-8F80-FC62D4A620E1}" type="presParOf" srcId="{A74A92D7-989B-4F8F-B04D-075F719E2C68}" destId="{4C2A7047-7997-4345-8A06-F98461E7E308}" srcOrd="0" destOrd="0" presId="urn:microsoft.com/office/officeart/2005/8/layout/vList3"/>
    <dgm:cxn modelId="{E5F855D0-68FE-43CA-AF35-11145C0F7B8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1-عقود بيع </a:t>
          </a:r>
        </a:p>
        <a:p>
          <a:pPr rtl="0"/>
          <a:r>
            <a:rPr lang="ar-EG" sz="2800" b="1" dirty="0" smtClean="0"/>
            <a:t>2-عقود مقاولة</a:t>
          </a:r>
        </a:p>
        <a:p>
          <a:pPr rtl="0"/>
          <a:r>
            <a:rPr lang="ar-EG" sz="2800" b="1" dirty="0" smtClean="0"/>
            <a:t>3-عقود إيجار </a:t>
          </a:r>
        </a:p>
        <a:p>
          <a:pPr rtl="0"/>
          <a:r>
            <a:rPr lang="ar-EG" sz="2800" b="1" dirty="0" smtClean="0"/>
            <a:t>4-عقود ترخيص بالاستعمال</a:t>
          </a:r>
          <a:endParaRPr lang="en-US" sz="28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E489C6-5EF7-476A-B76C-2421A1D255C9}" type="presOf" srcId="{A8DDCB6E-5E75-4903-8788-F3B86BF3EB2C}" destId="{FA464CE1-01E5-437B-BF12-0A6322818267}" srcOrd="0" destOrd="0" presId="urn:microsoft.com/office/officeart/2005/8/layout/vList3"/>
    <dgm:cxn modelId="{BD929147-BE65-47A3-9762-6A6AF46701A5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E1AD5A1A-BE1F-456F-B71A-9A8CCF4533E7}" type="presParOf" srcId="{C8B56DD2-8520-4BF2-9985-4BF690B141E0}" destId="{68A4B258-880E-4E27-A71A-3CFA1D40DBC7}" srcOrd="0" destOrd="0" presId="urn:microsoft.com/office/officeart/2005/8/layout/vList3"/>
    <dgm:cxn modelId="{92B26280-D767-4A40-AAFE-9B96D095152F}" type="presParOf" srcId="{68A4B258-880E-4E27-A71A-3CFA1D40DBC7}" destId="{BFF1FAA1-8BDB-4A0D-AE9D-6ED22080BCCA}" srcOrd="0" destOrd="0" presId="urn:microsoft.com/office/officeart/2005/8/layout/vList3"/>
    <dgm:cxn modelId="{48E6EA06-BB16-48F8-80F1-274895B2B771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3600" b="1" dirty="0" smtClean="0"/>
            <a:t>هل يجوز أن يتم إبرام عقد مقاولة بصدد برامج الحاسب؟</a:t>
          </a:r>
        </a:p>
        <a:p>
          <a:pPr rtl="0"/>
          <a:r>
            <a:rPr lang="ar-EG" sz="3600" b="1" dirty="0" smtClean="0"/>
            <a:t>+ مثال توضيحي</a:t>
          </a:r>
          <a:endParaRPr lang="en-US" sz="36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62220A-BD9E-4773-B44D-89E1C6273232}" type="presOf" srcId="{A8DDCB6E-5E75-4903-8788-F3B86BF3EB2C}" destId="{FA464CE1-01E5-437B-BF12-0A6322818267}" srcOrd="0" destOrd="0" presId="urn:microsoft.com/office/officeart/2005/8/layout/vList3"/>
    <dgm:cxn modelId="{2416857E-AAEC-478D-8167-BDF0912F4ABF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78D8E07B-B15F-4899-A8D7-261A8CDAF0A1}" type="presParOf" srcId="{C8B56DD2-8520-4BF2-9985-4BF690B141E0}" destId="{68A4B258-880E-4E27-A71A-3CFA1D40DBC7}" srcOrd="0" destOrd="0" presId="urn:microsoft.com/office/officeart/2005/8/layout/vList3"/>
    <dgm:cxn modelId="{E332F06B-1DA7-4496-940E-8163AA903E43}" type="presParOf" srcId="{68A4B258-880E-4E27-A71A-3CFA1D40DBC7}" destId="{BFF1FAA1-8BDB-4A0D-AE9D-6ED22080BCCA}" srcOrd="0" destOrd="0" presId="urn:microsoft.com/office/officeart/2005/8/layout/vList3"/>
    <dgm:cxn modelId="{1CF41F2D-8109-410E-8123-BE4E9C532A5F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موقف محكمة النقض الفرنسية بشأن طبيعة العقد الحاكم للتعاقد على برنامج حاسب هو إعطاء الوصف الدقيق للعقد بغض النظر عن الوصف الذي يقرره أطراف العقد .</a:t>
          </a:r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 custScaleX="103603" custScaleY="115487" custLinFactNeighborX="3586" custLinFactNeighborY="5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4D28BE28-CD55-4057-B4C0-64EBB3523F58}" type="presOf" srcId="{A8DDCB6E-5E75-4903-8788-F3B86BF3EB2C}" destId="{FA464CE1-01E5-437B-BF12-0A6322818267}" srcOrd="0" destOrd="0" presId="urn:microsoft.com/office/officeart/2005/8/layout/vList3"/>
    <dgm:cxn modelId="{16EA8E28-EC92-4694-A023-6EAEDAE8FEF2}" type="presOf" srcId="{87FF5013-66BD-4652-AB65-382D09FB8FD2}" destId="{C8B56DD2-8520-4BF2-9985-4BF690B141E0}" srcOrd="0" destOrd="0" presId="urn:microsoft.com/office/officeart/2005/8/layout/vList3"/>
    <dgm:cxn modelId="{9C66FB0C-F5C4-4A49-B3D8-472CBF10E3DF}" type="presParOf" srcId="{C8B56DD2-8520-4BF2-9985-4BF690B141E0}" destId="{68A4B258-880E-4E27-A71A-3CFA1D40DBC7}" srcOrd="0" destOrd="0" presId="urn:microsoft.com/office/officeart/2005/8/layout/vList3"/>
    <dgm:cxn modelId="{AF0648BE-5792-497C-869C-F204FDC2B539}" type="presParOf" srcId="{68A4B258-880E-4E27-A71A-3CFA1D40DBC7}" destId="{BFF1FAA1-8BDB-4A0D-AE9D-6ED22080BCCA}" srcOrd="0" destOrd="0" presId="urn:microsoft.com/office/officeart/2005/8/layout/vList3"/>
    <dgm:cxn modelId="{E58DA915-8136-4D98-B496-CFB455F707B2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800" b="1" dirty="0" smtClean="0"/>
            <a:t>ما المقصود بعقود الترخيص باستعمال برامج الحاسب التي أفرزها الواقع العملي ؟ </a:t>
          </a:r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 custScaleX="103603" custScaleY="115487" custLinFactNeighborX="3586" custLinFactNeighborY="5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8FB03949-23BE-42D4-AB7E-BE092B035CF9}" type="presOf" srcId="{A8DDCB6E-5E75-4903-8788-F3B86BF3EB2C}" destId="{FA464CE1-01E5-437B-BF12-0A6322818267}" srcOrd="0" destOrd="0" presId="urn:microsoft.com/office/officeart/2005/8/layout/vList3"/>
    <dgm:cxn modelId="{BB588340-FD05-4672-954F-2ADC471DBFF5}" type="presOf" srcId="{87FF5013-66BD-4652-AB65-382D09FB8FD2}" destId="{C8B56DD2-8520-4BF2-9985-4BF690B141E0}" srcOrd="0" destOrd="0" presId="urn:microsoft.com/office/officeart/2005/8/layout/vList3"/>
    <dgm:cxn modelId="{B980667C-B7DF-40FA-9183-CE1CDC391562}" type="presParOf" srcId="{C8B56DD2-8520-4BF2-9985-4BF690B141E0}" destId="{68A4B258-880E-4E27-A71A-3CFA1D40DBC7}" srcOrd="0" destOrd="0" presId="urn:microsoft.com/office/officeart/2005/8/layout/vList3"/>
    <dgm:cxn modelId="{781D3651-7466-4643-8E0A-88CF3B11DB9F}" type="presParOf" srcId="{68A4B258-880E-4E27-A71A-3CFA1D40DBC7}" destId="{BFF1FAA1-8BDB-4A0D-AE9D-6ED22080BCCA}" srcOrd="0" destOrd="0" presId="urn:microsoft.com/office/officeart/2005/8/layout/vList3"/>
    <dgm:cxn modelId="{951BF89C-1EC9-436C-97E2-0F7EE3FD96FA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1B19725F-1BF4-41DC-9ADA-E966112E62D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86EBE-2DC5-4B67-B55B-5E90753C5A57}">
      <dgm:prSet custT="1"/>
      <dgm:spPr/>
      <dgm:t>
        <a:bodyPr/>
        <a:lstStyle/>
        <a:p>
          <a:pPr rtl="1"/>
          <a:r>
            <a:rPr lang="ar-EG" sz="2000" dirty="0" smtClean="0"/>
            <a:t>الانترنت .</a:t>
          </a:r>
          <a:endParaRPr lang="en-US" sz="2000" dirty="0" smtClean="0"/>
        </a:p>
        <a:p>
          <a:pPr rtl="1"/>
          <a:r>
            <a:rPr lang="ar-EG" sz="2000" dirty="0" smtClean="0"/>
            <a:t>النظام المعلوماتي و الحق في الخصوصية .</a:t>
          </a:r>
          <a:endParaRPr lang="en-US" sz="2000" dirty="0" smtClean="0"/>
        </a:p>
        <a:p>
          <a:pPr rtl="1"/>
          <a:r>
            <a:rPr lang="ar-EG" sz="2000" dirty="0" smtClean="0"/>
            <a:t>البيانات الرقمية .</a:t>
          </a:r>
          <a:endParaRPr lang="en-US" sz="2000" dirty="0" smtClean="0"/>
        </a:p>
        <a:p>
          <a:pPr rtl="1"/>
          <a:endParaRPr lang="en-US" sz="2400" dirty="0"/>
        </a:p>
      </dgm:t>
    </dgm:pt>
    <dgm:pt modelId="{D2F8A144-B1BB-4D59-8897-97CA72C1E6F1}" type="parTrans" cxnId="{ABD806D8-3ECA-488C-BAB6-7D19593CB16C}">
      <dgm:prSet/>
      <dgm:spPr/>
      <dgm:t>
        <a:bodyPr/>
        <a:lstStyle/>
        <a:p>
          <a:endParaRPr lang="en-US"/>
        </a:p>
      </dgm:t>
    </dgm:pt>
    <dgm:pt modelId="{B389B1C4-A62A-4267-A5B0-EBB85C51430A}" type="sibTrans" cxnId="{ABD806D8-3ECA-488C-BAB6-7D19593CB16C}">
      <dgm:prSet/>
      <dgm:spPr/>
      <dgm:t>
        <a:bodyPr/>
        <a:lstStyle/>
        <a:p>
          <a:endParaRPr lang="en-US"/>
        </a:p>
      </dgm:t>
    </dgm:pt>
    <dgm:pt modelId="{D3B10191-1C43-43D4-8D84-882C441FCE5E}">
      <dgm:prSet custT="1"/>
      <dgm:spPr/>
      <dgm:t>
        <a:bodyPr/>
        <a:lstStyle/>
        <a:p>
          <a:pPr rtl="1"/>
          <a:endParaRPr lang="en-US" sz="1800" dirty="0"/>
        </a:p>
      </dgm:t>
    </dgm:pt>
    <dgm:pt modelId="{25932F75-9D7E-4E06-A7FD-3B90A2C7632D}" type="parTrans" cxnId="{EF0F9D46-9DD1-474A-AFE9-B5FFC031D551}">
      <dgm:prSet/>
      <dgm:spPr/>
      <dgm:t>
        <a:bodyPr/>
        <a:lstStyle/>
        <a:p>
          <a:endParaRPr lang="en-US"/>
        </a:p>
      </dgm:t>
    </dgm:pt>
    <dgm:pt modelId="{3F9E2CCA-25C0-4B04-8F64-5B2E7565F96C}" type="sibTrans" cxnId="{EF0F9D46-9DD1-474A-AFE9-B5FFC031D551}">
      <dgm:prSet/>
      <dgm:spPr/>
      <dgm:t>
        <a:bodyPr/>
        <a:lstStyle/>
        <a:p>
          <a:endParaRPr lang="en-US"/>
        </a:p>
      </dgm:t>
    </dgm:pt>
    <dgm:pt modelId="{4C93838B-A303-41D2-AACB-25B9276B9445}">
      <dgm:prSet custT="1"/>
      <dgm:spPr/>
      <dgm:t>
        <a:bodyPr/>
        <a:lstStyle/>
        <a:p>
          <a:pPr rtl="1"/>
          <a:endParaRPr lang="en-US" sz="1800" dirty="0"/>
        </a:p>
      </dgm:t>
    </dgm:pt>
    <dgm:pt modelId="{23398AB9-1B14-4100-B962-897833590BF0}" type="parTrans" cxnId="{6B559B65-07B1-41B8-A060-E3AC4279AA0D}">
      <dgm:prSet/>
      <dgm:spPr/>
      <dgm:t>
        <a:bodyPr/>
        <a:lstStyle/>
        <a:p>
          <a:endParaRPr lang="en-US"/>
        </a:p>
      </dgm:t>
    </dgm:pt>
    <dgm:pt modelId="{E37B2BDD-3F3E-4ACB-8E3C-15CDAA61D82F}" type="sibTrans" cxnId="{6B559B65-07B1-41B8-A060-E3AC4279AA0D}">
      <dgm:prSet/>
      <dgm:spPr/>
      <dgm:t>
        <a:bodyPr/>
        <a:lstStyle/>
        <a:p>
          <a:endParaRPr lang="en-US"/>
        </a:p>
      </dgm:t>
    </dgm:pt>
    <dgm:pt modelId="{63C47B14-C747-49B9-8BD4-4E93CD1E0114}">
      <dgm:prSet custT="1"/>
      <dgm:spPr/>
      <dgm:t>
        <a:bodyPr/>
        <a:lstStyle/>
        <a:p>
          <a:pPr rtl="1"/>
          <a:endParaRPr lang="en-US" sz="1800" dirty="0"/>
        </a:p>
      </dgm:t>
    </dgm:pt>
    <dgm:pt modelId="{E42C4B1F-8242-4FC8-9CDB-F6D73FC2B3B4}" type="parTrans" cxnId="{641AF4EF-CA98-4440-977D-07F3E2742C2B}">
      <dgm:prSet/>
      <dgm:spPr/>
      <dgm:t>
        <a:bodyPr/>
        <a:lstStyle/>
        <a:p>
          <a:endParaRPr lang="en-US"/>
        </a:p>
      </dgm:t>
    </dgm:pt>
    <dgm:pt modelId="{0D9999F1-0D45-4178-87C7-8BD949FC8E47}" type="sibTrans" cxnId="{641AF4EF-CA98-4440-977D-07F3E2742C2B}">
      <dgm:prSet/>
      <dgm:spPr/>
      <dgm:t>
        <a:bodyPr/>
        <a:lstStyle/>
        <a:p>
          <a:endParaRPr lang="en-US"/>
        </a:p>
      </dgm:t>
    </dgm:pt>
    <dgm:pt modelId="{7C525593-3B75-49DD-8785-963889FDE4B5}" type="pres">
      <dgm:prSet presAssocID="{1B19725F-1BF4-41DC-9ADA-E966112E62D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604D8C-2E21-4C30-98F0-F0B21795BF8E}" type="pres">
      <dgm:prSet presAssocID="{1B19725F-1BF4-41DC-9ADA-E966112E62DE}" presName="arrow" presStyleLbl="bgShp" presStyleIdx="0" presStyleCnt="1"/>
      <dgm:spPr/>
    </dgm:pt>
    <dgm:pt modelId="{E9C990FE-7D6D-47E4-A6C0-48C811471C88}" type="pres">
      <dgm:prSet presAssocID="{1B19725F-1BF4-41DC-9ADA-E966112E62DE}" presName="linearProcess" presStyleCnt="0"/>
      <dgm:spPr/>
    </dgm:pt>
    <dgm:pt modelId="{EC75A5CC-90E2-4B27-9024-12FCAD13B806}" type="pres">
      <dgm:prSet presAssocID="{10986EBE-2DC5-4B67-B55B-5E90753C5A57}" presName="textNode" presStyleLbl="node1" presStyleIdx="0" presStyleCnt="1" custScaleX="98561" custScaleY="138989" custLinFactNeighborX="-21829" custLinFactNeighborY="4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0F9D46-9DD1-474A-AFE9-B5FFC031D551}" srcId="{10986EBE-2DC5-4B67-B55B-5E90753C5A57}" destId="{D3B10191-1C43-43D4-8D84-882C441FCE5E}" srcOrd="0" destOrd="0" parTransId="{25932F75-9D7E-4E06-A7FD-3B90A2C7632D}" sibTransId="{3F9E2CCA-25C0-4B04-8F64-5B2E7565F96C}"/>
    <dgm:cxn modelId="{36AE7CEF-4C5E-4653-ABC9-AE20C18ACA0D}" type="presOf" srcId="{1B19725F-1BF4-41DC-9ADA-E966112E62DE}" destId="{7C525593-3B75-49DD-8785-963889FDE4B5}" srcOrd="0" destOrd="0" presId="urn:microsoft.com/office/officeart/2005/8/layout/hProcess9"/>
    <dgm:cxn modelId="{12B720F5-7D41-4D14-8D49-872CACC45B23}" type="presOf" srcId="{10986EBE-2DC5-4B67-B55B-5E90753C5A57}" destId="{EC75A5CC-90E2-4B27-9024-12FCAD13B806}" srcOrd="0" destOrd="0" presId="urn:microsoft.com/office/officeart/2005/8/layout/hProcess9"/>
    <dgm:cxn modelId="{4EBA13B6-410A-4C15-859B-363AFC0E50D9}" type="presOf" srcId="{63C47B14-C747-49B9-8BD4-4E93CD1E0114}" destId="{EC75A5CC-90E2-4B27-9024-12FCAD13B806}" srcOrd="0" destOrd="3" presId="urn:microsoft.com/office/officeart/2005/8/layout/hProcess9"/>
    <dgm:cxn modelId="{641AF4EF-CA98-4440-977D-07F3E2742C2B}" srcId="{10986EBE-2DC5-4B67-B55B-5E90753C5A57}" destId="{63C47B14-C747-49B9-8BD4-4E93CD1E0114}" srcOrd="2" destOrd="0" parTransId="{E42C4B1F-8242-4FC8-9CDB-F6D73FC2B3B4}" sibTransId="{0D9999F1-0D45-4178-87C7-8BD949FC8E47}"/>
    <dgm:cxn modelId="{ABD806D8-3ECA-488C-BAB6-7D19593CB16C}" srcId="{1B19725F-1BF4-41DC-9ADA-E966112E62DE}" destId="{10986EBE-2DC5-4B67-B55B-5E90753C5A57}" srcOrd="0" destOrd="0" parTransId="{D2F8A144-B1BB-4D59-8897-97CA72C1E6F1}" sibTransId="{B389B1C4-A62A-4267-A5B0-EBB85C51430A}"/>
    <dgm:cxn modelId="{D083345C-B4C5-47B7-9D59-C82339FDFE72}" type="presOf" srcId="{D3B10191-1C43-43D4-8D84-882C441FCE5E}" destId="{EC75A5CC-90E2-4B27-9024-12FCAD13B806}" srcOrd="0" destOrd="1" presId="urn:microsoft.com/office/officeart/2005/8/layout/hProcess9"/>
    <dgm:cxn modelId="{7CEA25C3-9363-452B-AFE8-88D7A8C1FFBF}" type="presOf" srcId="{4C93838B-A303-41D2-AACB-25B9276B9445}" destId="{EC75A5CC-90E2-4B27-9024-12FCAD13B806}" srcOrd="0" destOrd="2" presId="urn:microsoft.com/office/officeart/2005/8/layout/hProcess9"/>
    <dgm:cxn modelId="{6B559B65-07B1-41B8-A060-E3AC4279AA0D}" srcId="{10986EBE-2DC5-4B67-B55B-5E90753C5A57}" destId="{4C93838B-A303-41D2-AACB-25B9276B9445}" srcOrd="1" destOrd="0" parTransId="{23398AB9-1B14-4100-B962-897833590BF0}" sibTransId="{E37B2BDD-3F3E-4ACB-8E3C-15CDAA61D82F}"/>
    <dgm:cxn modelId="{978266E7-58C3-4C8E-A6D4-2B40958ACEA5}" type="presParOf" srcId="{7C525593-3B75-49DD-8785-963889FDE4B5}" destId="{EE604D8C-2E21-4C30-98F0-F0B21795BF8E}" srcOrd="0" destOrd="0" presId="urn:microsoft.com/office/officeart/2005/8/layout/hProcess9"/>
    <dgm:cxn modelId="{6648F36C-A140-4C45-AD66-0249D17FE6EB}" type="presParOf" srcId="{7C525593-3B75-49DD-8785-963889FDE4B5}" destId="{E9C990FE-7D6D-47E4-A6C0-48C811471C88}" srcOrd="1" destOrd="0" presId="urn:microsoft.com/office/officeart/2005/8/layout/hProcess9"/>
    <dgm:cxn modelId="{DC0DECED-E9CC-420F-9503-5B2443E814F5}" type="presParOf" srcId="{E9C990FE-7D6D-47E4-A6C0-48C811471C88}" destId="{EC75A5CC-90E2-4B27-9024-12FCAD13B806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1B19725F-1BF4-41DC-9ADA-E966112E62D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86EBE-2DC5-4B67-B55B-5E90753C5A57}">
      <dgm:prSet custT="1"/>
      <dgm:spPr/>
      <dgm:t>
        <a:bodyPr/>
        <a:lstStyle/>
        <a:p>
          <a:pPr rtl="1"/>
          <a:r>
            <a:rPr lang="ar-EG" sz="2000" dirty="0" smtClean="0"/>
            <a:t>التعريف اللغوي للانترنت </a:t>
          </a:r>
          <a:endParaRPr lang="en-US" sz="2000" dirty="0" smtClean="0"/>
        </a:p>
        <a:p>
          <a:pPr rtl="1"/>
          <a:r>
            <a:rPr lang="ar-EG" sz="2000" dirty="0" smtClean="0"/>
            <a:t>المقصود بالانترنت اصطلاحاً.</a:t>
          </a:r>
          <a:endParaRPr lang="en-US" sz="2000" dirty="0" smtClean="0"/>
        </a:p>
        <a:p>
          <a:pPr rtl="1"/>
          <a:r>
            <a:rPr lang="ar-EG" sz="2000" dirty="0" smtClean="0"/>
            <a:t>الفارق بين الانترنت و الانترانت . </a:t>
          </a:r>
        </a:p>
        <a:p>
          <a:pPr rtl="1"/>
          <a:r>
            <a:rPr lang="ar-EG" sz="2000" dirty="0" smtClean="0"/>
            <a:t>إتاحة إنشاء مواقع التواصل الاجتماعي على شبكة الانترنت</a:t>
          </a:r>
          <a:endParaRPr lang="en-US" sz="2400" dirty="0"/>
        </a:p>
      </dgm:t>
    </dgm:pt>
    <dgm:pt modelId="{D2F8A144-B1BB-4D59-8897-97CA72C1E6F1}" type="parTrans" cxnId="{ABD806D8-3ECA-488C-BAB6-7D19593CB16C}">
      <dgm:prSet/>
      <dgm:spPr/>
      <dgm:t>
        <a:bodyPr/>
        <a:lstStyle/>
        <a:p>
          <a:endParaRPr lang="en-US"/>
        </a:p>
      </dgm:t>
    </dgm:pt>
    <dgm:pt modelId="{B389B1C4-A62A-4267-A5B0-EBB85C51430A}" type="sibTrans" cxnId="{ABD806D8-3ECA-488C-BAB6-7D19593CB16C}">
      <dgm:prSet/>
      <dgm:spPr/>
      <dgm:t>
        <a:bodyPr/>
        <a:lstStyle/>
        <a:p>
          <a:endParaRPr lang="en-US"/>
        </a:p>
      </dgm:t>
    </dgm:pt>
    <dgm:pt modelId="{D3B10191-1C43-43D4-8D84-882C441FCE5E}">
      <dgm:prSet custT="1"/>
      <dgm:spPr/>
      <dgm:t>
        <a:bodyPr/>
        <a:lstStyle/>
        <a:p>
          <a:pPr rtl="1"/>
          <a:endParaRPr lang="en-US" sz="1800" dirty="0"/>
        </a:p>
      </dgm:t>
    </dgm:pt>
    <dgm:pt modelId="{25932F75-9D7E-4E06-A7FD-3B90A2C7632D}" type="parTrans" cxnId="{EF0F9D46-9DD1-474A-AFE9-B5FFC031D551}">
      <dgm:prSet/>
      <dgm:spPr/>
      <dgm:t>
        <a:bodyPr/>
        <a:lstStyle/>
        <a:p>
          <a:endParaRPr lang="en-US"/>
        </a:p>
      </dgm:t>
    </dgm:pt>
    <dgm:pt modelId="{3F9E2CCA-25C0-4B04-8F64-5B2E7565F96C}" type="sibTrans" cxnId="{EF0F9D46-9DD1-474A-AFE9-B5FFC031D551}">
      <dgm:prSet/>
      <dgm:spPr/>
      <dgm:t>
        <a:bodyPr/>
        <a:lstStyle/>
        <a:p>
          <a:endParaRPr lang="en-US"/>
        </a:p>
      </dgm:t>
    </dgm:pt>
    <dgm:pt modelId="{4C93838B-A303-41D2-AACB-25B9276B9445}">
      <dgm:prSet custT="1"/>
      <dgm:spPr/>
      <dgm:t>
        <a:bodyPr/>
        <a:lstStyle/>
        <a:p>
          <a:pPr rtl="1"/>
          <a:endParaRPr lang="en-US" sz="1800" dirty="0"/>
        </a:p>
      </dgm:t>
    </dgm:pt>
    <dgm:pt modelId="{23398AB9-1B14-4100-B962-897833590BF0}" type="parTrans" cxnId="{6B559B65-07B1-41B8-A060-E3AC4279AA0D}">
      <dgm:prSet/>
      <dgm:spPr/>
      <dgm:t>
        <a:bodyPr/>
        <a:lstStyle/>
        <a:p>
          <a:endParaRPr lang="en-US"/>
        </a:p>
      </dgm:t>
    </dgm:pt>
    <dgm:pt modelId="{E37B2BDD-3F3E-4ACB-8E3C-15CDAA61D82F}" type="sibTrans" cxnId="{6B559B65-07B1-41B8-A060-E3AC4279AA0D}">
      <dgm:prSet/>
      <dgm:spPr/>
      <dgm:t>
        <a:bodyPr/>
        <a:lstStyle/>
        <a:p>
          <a:endParaRPr lang="en-US"/>
        </a:p>
      </dgm:t>
    </dgm:pt>
    <dgm:pt modelId="{63C47B14-C747-49B9-8BD4-4E93CD1E0114}">
      <dgm:prSet custT="1"/>
      <dgm:spPr/>
      <dgm:t>
        <a:bodyPr/>
        <a:lstStyle/>
        <a:p>
          <a:pPr rtl="1"/>
          <a:endParaRPr lang="en-US" sz="1800" dirty="0"/>
        </a:p>
      </dgm:t>
    </dgm:pt>
    <dgm:pt modelId="{E42C4B1F-8242-4FC8-9CDB-F6D73FC2B3B4}" type="parTrans" cxnId="{641AF4EF-CA98-4440-977D-07F3E2742C2B}">
      <dgm:prSet/>
      <dgm:spPr/>
      <dgm:t>
        <a:bodyPr/>
        <a:lstStyle/>
        <a:p>
          <a:endParaRPr lang="en-US"/>
        </a:p>
      </dgm:t>
    </dgm:pt>
    <dgm:pt modelId="{0D9999F1-0D45-4178-87C7-8BD949FC8E47}" type="sibTrans" cxnId="{641AF4EF-CA98-4440-977D-07F3E2742C2B}">
      <dgm:prSet/>
      <dgm:spPr/>
      <dgm:t>
        <a:bodyPr/>
        <a:lstStyle/>
        <a:p>
          <a:endParaRPr lang="en-US"/>
        </a:p>
      </dgm:t>
    </dgm:pt>
    <dgm:pt modelId="{7C525593-3B75-49DD-8785-963889FDE4B5}" type="pres">
      <dgm:prSet presAssocID="{1B19725F-1BF4-41DC-9ADA-E966112E62D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604D8C-2E21-4C30-98F0-F0B21795BF8E}" type="pres">
      <dgm:prSet presAssocID="{1B19725F-1BF4-41DC-9ADA-E966112E62DE}" presName="arrow" presStyleLbl="bgShp" presStyleIdx="0" presStyleCnt="1"/>
      <dgm:spPr/>
    </dgm:pt>
    <dgm:pt modelId="{E9C990FE-7D6D-47E4-A6C0-48C811471C88}" type="pres">
      <dgm:prSet presAssocID="{1B19725F-1BF4-41DC-9ADA-E966112E62DE}" presName="linearProcess" presStyleCnt="0"/>
      <dgm:spPr/>
    </dgm:pt>
    <dgm:pt modelId="{EC75A5CC-90E2-4B27-9024-12FCAD13B806}" type="pres">
      <dgm:prSet presAssocID="{10986EBE-2DC5-4B67-B55B-5E90753C5A57}" presName="textNode" presStyleLbl="node1" presStyleIdx="0" presStyleCnt="1" custScaleX="97672" custScaleY="183893" custLinFactNeighborX="-21829" custLinFactNeighborY="4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F0F9D46-9DD1-474A-AFE9-B5FFC031D551}" srcId="{10986EBE-2DC5-4B67-B55B-5E90753C5A57}" destId="{D3B10191-1C43-43D4-8D84-882C441FCE5E}" srcOrd="0" destOrd="0" parTransId="{25932F75-9D7E-4E06-A7FD-3B90A2C7632D}" sibTransId="{3F9E2CCA-25C0-4B04-8F64-5B2E7565F96C}"/>
    <dgm:cxn modelId="{E3B12E3B-AF6D-4251-BBC6-8D4B44564701}" type="presOf" srcId="{63C47B14-C747-49B9-8BD4-4E93CD1E0114}" destId="{EC75A5CC-90E2-4B27-9024-12FCAD13B806}" srcOrd="0" destOrd="3" presId="urn:microsoft.com/office/officeart/2005/8/layout/hProcess9"/>
    <dgm:cxn modelId="{E34554AD-67F5-42DD-B313-09247514E8FF}" type="presOf" srcId="{1B19725F-1BF4-41DC-9ADA-E966112E62DE}" destId="{7C525593-3B75-49DD-8785-963889FDE4B5}" srcOrd="0" destOrd="0" presId="urn:microsoft.com/office/officeart/2005/8/layout/hProcess9"/>
    <dgm:cxn modelId="{641AF4EF-CA98-4440-977D-07F3E2742C2B}" srcId="{10986EBE-2DC5-4B67-B55B-5E90753C5A57}" destId="{63C47B14-C747-49B9-8BD4-4E93CD1E0114}" srcOrd="2" destOrd="0" parTransId="{E42C4B1F-8242-4FC8-9CDB-F6D73FC2B3B4}" sibTransId="{0D9999F1-0D45-4178-87C7-8BD949FC8E47}"/>
    <dgm:cxn modelId="{ABD806D8-3ECA-488C-BAB6-7D19593CB16C}" srcId="{1B19725F-1BF4-41DC-9ADA-E966112E62DE}" destId="{10986EBE-2DC5-4B67-B55B-5E90753C5A57}" srcOrd="0" destOrd="0" parTransId="{D2F8A144-B1BB-4D59-8897-97CA72C1E6F1}" sibTransId="{B389B1C4-A62A-4267-A5B0-EBB85C51430A}"/>
    <dgm:cxn modelId="{167EF645-5F9A-469A-A2D9-2DC57A56C68F}" type="presOf" srcId="{D3B10191-1C43-43D4-8D84-882C441FCE5E}" destId="{EC75A5CC-90E2-4B27-9024-12FCAD13B806}" srcOrd="0" destOrd="1" presId="urn:microsoft.com/office/officeart/2005/8/layout/hProcess9"/>
    <dgm:cxn modelId="{B436EECE-DAD8-45DE-BC2E-AEF56876246A}" type="presOf" srcId="{10986EBE-2DC5-4B67-B55B-5E90753C5A57}" destId="{EC75A5CC-90E2-4B27-9024-12FCAD13B806}" srcOrd="0" destOrd="0" presId="urn:microsoft.com/office/officeart/2005/8/layout/hProcess9"/>
    <dgm:cxn modelId="{6B559B65-07B1-41B8-A060-E3AC4279AA0D}" srcId="{10986EBE-2DC5-4B67-B55B-5E90753C5A57}" destId="{4C93838B-A303-41D2-AACB-25B9276B9445}" srcOrd="1" destOrd="0" parTransId="{23398AB9-1B14-4100-B962-897833590BF0}" sibTransId="{E37B2BDD-3F3E-4ACB-8E3C-15CDAA61D82F}"/>
    <dgm:cxn modelId="{DE1BD7A2-F981-428E-BE5F-6C970599C31A}" type="presOf" srcId="{4C93838B-A303-41D2-AACB-25B9276B9445}" destId="{EC75A5CC-90E2-4B27-9024-12FCAD13B806}" srcOrd="0" destOrd="2" presId="urn:microsoft.com/office/officeart/2005/8/layout/hProcess9"/>
    <dgm:cxn modelId="{3BDDC7CA-D0A4-48A4-B470-3DB03DED0EC1}" type="presParOf" srcId="{7C525593-3B75-49DD-8785-963889FDE4B5}" destId="{EE604D8C-2E21-4C30-98F0-F0B21795BF8E}" srcOrd="0" destOrd="0" presId="urn:microsoft.com/office/officeart/2005/8/layout/hProcess9"/>
    <dgm:cxn modelId="{48C48FAB-B835-4A06-ACA2-6D66A198D564}" type="presParOf" srcId="{7C525593-3B75-49DD-8785-963889FDE4B5}" destId="{E9C990FE-7D6D-47E4-A6C0-48C811471C88}" srcOrd="1" destOrd="0" presId="urn:microsoft.com/office/officeart/2005/8/layout/hProcess9"/>
    <dgm:cxn modelId="{3C4747A0-A630-446C-83ED-59C876DEB8D7}" type="presParOf" srcId="{E9C990FE-7D6D-47E4-A6C0-48C811471C88}" destId="{EC75A5CC-90E2-4B27-9024-12FCAD13B806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3600" b="1" dirty="0" smtClean="0"/>
            <a:t>تعريف المشرع الفرنسي لمواقع التواصل الاجتماعي </a:t>
          </a:r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1"/>
      <dgm:spPr/>
    </dgm:pt>
    <dgm:pt modelId="{FA464CE1-01E5-437B-BF12-0A6322818267}" type="pres">
      <dgm:prSet presAssocID="{A8DDCB6E-5E75-4903-8788-F3B86BF3EB2C}" presName="txShp" presStyleLbl="node1" presStyleIdx="0" presStyleCnt="1" custScaleX="103603" custScaleY="115487" custLinFactNeighborX="3586" custLinFactNeighborY="5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05DE83-DE63-4A7E-BACE-2D77D6F44918}" type="presOf" srcId="{87FF5013-66BD-4652-AB65-382D09FB8FD2}" destId="{C8B56DD2-8520-4BF2-9985-4BF690B141E0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91D1BCD1-FB95-4873-B576-08D311AC5E01}" type="presOf" srcId="{A8DDCB6E-5E75-4903-8788-F3B86BF3EB2C}" destId="{FA464CE1-01E5-437B-BF12-0A6322818267}" srcOrd="0" destOrd="0" presId="urn:microsoft.com/office/officeart/2005/8/layout/vList3"/>
    <dgm:cxn modelId="{252501FA-88C3-4554-A8B7-B549CDAF2451}" type="presParOf" srcId="{C8B56DD2-8520-4BF2-9985-4BF690B141E0}" destId="{68A4B258-880E-4E27-A71A-3CFA1D40DBC7}" srcOrd="0" destOrd="0" presId="urn:microsoft.com/office/officeart/2005/8/layout/vList3"/>
    <dgm:cxn modelId="{79F93E44-8128-423E-8797-31096930B30A}" type="presParOf" srcId="{68A4B258-880E-4E27-A71A-3CFA1D40DBC7}" destId="{BFF1FAA1-8BDB-4A0D-AE9D-6ED22080BCCA}" srcOrd="0" destOrd="0" presId="urn:microsoft.com/office/officeart/2005/8/layout/vList3"/>
    <dgm:cxn modelId="{E3914B05-D490-4CD4-9E84-4E37425A7A53}" type="presParOf" srcId="{68A4B258-880E-4E27-A71A-3CFA1D40DBC7}" destId="{FA464CE1-01E5-437B-BF12-0A632281826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</dgm:ptLst>
  <dgm:cxnLst>
    <dgm:cxn modelId="{247C89A6-7436-4351-8379-B18149C7B5F6}" type="presOf" srcId="{C0E71189-7A27-4A7E-9448-D6F77B12BE36}" destId="{EE23EB31-054C-4CA6-91D3-20D5537DFDA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B19725F-1BF4-41DC-9ADA-E966112E62D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86EBE-2DC5-4B67-B55B-5E90753C5A57}">
      <dgm:prSet custT="1"/>
      <dgm:spPr/>
      <dgm:t>
        <a:bodyPr/>
        <a:lstStyle/>
        <a:p>
          <a:pPr rtl="1"/>
          <a:r>
            <a:rPr lang="ar-EG" sz="2000" dirty="0" smtClean="0"/>
            <a:t>تعريف النظام المعلوماتي</a:t>
          </a:r>
          <a:endParaRPr lang="en-US" sz="2000" dirty="0" smtClean="0"/>
        </a:p>
        <a:p>
          <a:pPr rtl="1"/>
          <a:r>
            <a:rPr lang="ar-EG" sz="2000" dirty="0" smtClean="0"/>
            <a:t>عناصر أو مكونات النظام المعلوماتي</a:t>
          </a:r>
          <a:endParaRPr lang="en-US" sz="2000" dirty="0" smtClean="0"/>
        </a:p>
      </dgm:t>
    </dgm:pt>
    <dgm:pt modelId="{D2F8A144-B1BB-4D59-8897-97CA72C1E6F1}" type="parTrans" cxnId="{ABD806D8-3ECA-488C-BAB6-7D19593CB16C}">
      <dgm:prSet/>
      <dgm:spPr/>
      <dgm:t>
        <a:bodyPr/>
        <a:lstStyle/>
        <a:p>
          <a:endParaRPr lang="en-US"/>
        </a:p>
      </dgm:t>
    </dgm:pt>
    <dgm:pt modelId="{B389B1C4-A62A-4267-A5B0-EBB85C51430A}" type="sibTrans" cxnId="{ABD806D8-3ECA-488C-BAB6-7D19593CB16C}">
      <dgm:prSet/>
      <dgm:spPr/>
      <dgm:t>
        <a:bodyPr/>
        <a:lstStyle/>
        <a:p>
          <a:endParaRPr lang="en-US"/>
        </a:p>
      </dgm:t>
    </dgm:pt>
    <dgm:pt modelId="{4C93838B-A303-41D2-AACB-25B9276B9445}">
      <dgm:prSet custT="1"/>
      <dgm:spPr/>
      <dgm:t>
        <a:bodyPr/>
        <a:lstStyle/>
        <a:p>
          <a:pPr rtl="1"/>
          <a:endParaRPr lang="en-US" sz="1800" dirty="0"/>
        </a:p>
      </dgm:t>
    </dgm:pt>
    <dgm:pt modelId="{23398AB9-1B14-4100-B962-897833590BF0}" type="parTrans" cxnId="{6B559B65-07B1-41B8-A060-E3AC4279AA0D}">
      <dgm:prSet/>
      <dgm:spPr/>
      <dgm:t>
        <a:bodyPr/>
        <a:lstStyle/>
        <a:p>
          <a:endParaRPr lang="en-US"/>
        </a:p>
      </dgm:t>
    </dgm:pt>
    <dgm:pt modelId="{E37B2BDD-3F3E-4ACB-8E3C-15CDAA61D82F}" type="sibTrans" cxnId="{6B559B65-07B1-41B8-A060-E3AC4279AA0D}">
      <dgm:prSet/>
      <dgm:spPr/>
      <dgm:t>
        <a:bodyPr/>
        <a:lstStyle/>
        <a:p>
          <a:endParaRPr lang="en-US"/>
        </a:p>
      </dgm:t>
    </dgm:pt>
    <dgm:pt modelId="{63C47B14-C747-49B9-8BD4-4E93CD1E0114}">
      <dgm:prSet custT="1"/>
      <dgm:spPr/>
      <dgm:t>
        <a:bodyPr/>
        <a:lstStyle/>
        <a:p>
          <a:pPr rtl="1"/>
          <a:endParaRPr lang="en-US" sz="1800" dirty="0"/>
        </a:p>
      </dgm:t>
    </dgm:pt>
    <dgm:pt modelId="{E42C4B1F-8242-4FC8-9CDB-F6D73FC2B3B4}" type="parTrans" cxnId="{641AF4EF-CA98-4440-977D-07F3E2742C2B}">
      <dgm:prSet/>
      <dgm:spPr/>
      <dgm:t>
        <a:bodyPr/>
        <a:lstStyle/>
        <a:p>
          <a:endParaRPr lang="en-US"/>
        </a:p>
      </dgm:t>
    </dgm:pt>
    <dgm:pt modelId="{0D9999F1-0D45-4178-87C7-8BD949FC8E47}" type="sibTrans" cxnId="{641AF4EF-CA98-4440-977D-07F3E2742C2B}">
      <dgm:prSet/>
      <dgm:spPr/>
      <dgm:t>
        <a:bodyPr/>
        <a:lstStyle/>
        <a:p>
          <a:endParaRPr lang="en-US"/>
        </a:p>
      </dgm:t>
    </dgm:pt>
    <dgm:pt modelId="{7C525593-3B75-49DD-8785-963889FDE4B5}" type="pres">
      <dgm:prSet presAssocID="{1B19725F-1BF4-41DC-9ADA-E966112E62D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E604D8C-2E21-4C30-98F0-F0B21795BF8E}" type="pres">
      <dgm:prSet presAssocID="{1B19725F-1BF4-41DC-9ADA-E966112E62DE}" presName="arrow" presStyleLbl="bgShp" presStyleIdx="0" presStyleCnt="1"/>
      <dgm:spPr/>
    </dgm:pt>
    <dgm:pt modelId="{E9C990FE-7D6D-47E4-A6C0-48C811471C88}" type="pres">
      <dgm:prSet presAssocID="{1B19725F-1BF4-41DC-9ADA-E966112E62DE}" presName="linearProcess" presStyleCnt="0"/>
      <dgm:spPr/>
    </dgm:pt>
    <dgm:pt modelId="{EC75A5CC-90E2-4B27-9024-12FCAD13B806}" type="pres">
      <dgm:prSet presAssocID="{10986EBE-2DC5-4B67-B55B-5E90753C5A57}" presName="textNode" presStyleLbl="node1" presStyleIdx="0" presStyleCnt="1" custScaleX="153732" custScaleY="162856" custLinFactNeighborX="-21829" custLinFactNeighborY="40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1AF4EF-CA98-4440-977D-07F3E2742C2B}" srcId="{10986EBE-2DC5-4B67-B55B-5E90753C5A57}" destId="{63C47B14-C747-49B9-8BD4-4E93CD1E0114}" srcOrd="1" destOrd="0" parTransId="{E42C4B1F-8242-4FC8-9CDB-F6D73FC2B3B4}" sibTransId="{0D9999F1-0D45-4178-87C7-8BD949FC8E47}"/>
    <dgm:cxn modelId="{7EF313FC-5E4C-46CC-A307-268FAF56850D}" type="presOf" srcId="{63C47B14-C747-49B9-8BD4-4E93CD1E0114}" destId="{EC75A5CC-90E2-4B27-9024-12FCAD13B806}" srcOrd="0" destOrd="2" presId="urn:microsoft.com/office/officeart/2005/8/layout/hProcess9"/>
    <dgm:cxn modelId="{ABD806D8-3ECA-488C-BAB6-7D19593CB16C}" srcId="{1B19725F-1BF4-41DC-9ADA-E966112E62DE}" destId="{10986EBE-2DC5-4B67-B55B-5E90753C5A57}" srcOrd="0" destOrd="0" parTransId="{D2F8A144-B1BB-4D59-8897-97CA72C1E6F1}" sibTransId="{B389B1C4-A62A-4267-A5B0-EBB85C51430A}"/>
    <dgm:cxn modelId="{6B559B65-07B1-41B8-A060-E3AC4279AA0D}" srcId="{10986EBE-2DC5-4B67-B55B-5E90753C5A57}" destId="{4C93838B-A303-41D2-AACB-25B9276B9445}" srcOrd="0" destOrd="0" parTransId="{23398AB9-1B14-4100-B962-897833590BF0}" sibTransId="{E37B2BDD-3F3E-4ACB-8E3C-15CDAA61D82F}"/>
    <dgm:cxn modelId="{27045E86-555C-412A-BE00-C4F750B11E50}" type="presOf" srcId="{4C93838B-A303-41D2-AACB-25B9276B9445}" destId="{EC75A5CC-90E2-4B27-9024-12FCAD13B806}" srcOrd="0" destOrd="1" presId="urn:microsoft.com/office/officeart/2005/8/layout/hProcess9"/>
    <dgm:cxn modelId="{606ED96D-6C1B-4FA2-93EC-CE03B4AE01DC}" type="presOf" srcId="{10986EBE-2DC5-4B67-B55B-5E90753C5A57}" destId="{EC75A5CC-90E2-4B27-9024-12FCAD13B806}" srcOrd="0" destOrd="0" presId="urn:microsoft.com/office/officeart/2005/8/layout/hProcess9"/>
    <dgm:cxn modelId="{EB72133E-83B0-409F-B23C-E3CACEEDC664}" type="presOf" srcId="{1B19725F-1BF4-41DC-9ADA-E966112E62DE}" destId="{7C525593-3B75-49DD-8785-963889FDE4B5}" srcOrd="0" destOrd="0" presId="urn:microsoft.com/office/officeart/2005/8/layout/hProcess9"/>
    <dgm:cxn modelId="{AFFF6D13-4BD8-4565-B914-5E05314B33B9}" type="presParOf" srcId="{7C525593-3B75-49DD-8785-963889FDE4B5}" destId="{EE604D8C-2E21-4C30-98F0-F0B21795BF8E}" srcOrd="0" destOrd="0" presId="urn:microsoft.com/office/officeart/2005/8/layout/hProcess9"/>
    <dgm:cxn modelId="{6DDFA16A-5E8C-4F84-AEFA-36B7A152B3E7}" type="presParOf" srcId="{7C525593-3B75-49DD-8785-963889FDE4B5}" destId="{E9C990FE-7D6D-47E4-A6C0-48C811471C88}" srcOrd="1" destOrd="0" presId="urn:microsoft.com/office/officeart/2005/8/layout/hProcess9"/>
    <dgm:cxn modelId="{76EC4564-8AD1-4CD2-B283-C7E59AEEF5CE}" type="presParOf" srcId="{E9C990FE-7D6D-47E4-A6C0-48C811471C88}" destId="{EC75A5CC-90E2-4B27-9024-12FCAD13B806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87FF5013-66BD-4652-AB65-382D09FB8FD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DDCB6E-5E75-4903-8788-F3B86BF3EB2C}">
      <dgm:prSet custT="1"/>
      <dgm:spPr/>
      <dgm:t>
        <a:bodyPr/>
        <a:lstStyle/>
        <a:p>
          <a:pPr rtl="0"/>
          <a:r>
            <a:rPr lang="ar-EG" sz="2400" b="1" dirty="0" smtClean="0"/>
            <a:t>من الوجهة التقنية</a:t>
          </a:r>
          <a:endParaRPr lang="en-US" sz="2400" b="1" dirty="0"/>
        </a:p>
      </dgm:t>
    </dgm:pt>
    <dgm:pt modelId="{9DD23F84-A601-4B97-B7A3-58C233D78D61}" type="parTrans" cxnId="{18E90235-670E-4D82-BF6C-027DC7353872}">
      <dgm:prSet/>
      <dgm:spPr/>
      <dgm:t>
        <a:bodyPr/>
        <a:lstStyle/>
        <a:p>
          <a:endParaRPr lang="en-US" sz="2000"/>
        </a:p>
      </dgm:t>
    </dgm:pt>
    <dgm:pt modelId="{EDF595BC-75E7-4F1F-B1BA-0D367241F0FC}" type="sibTrans" cxnId="{18E90235-670E-4D82-BF6C-027DC7353872}">
      <dgm:prSet/>
      <dgm:spPr/>
      <dgm:t>
        <a:bodyPr/>
        <a:lstStyle/>
        <a:p>
          <a:endParaRPr lang="en-US" sz="2000"/>
        </a:p>
      </dgm:t>
    </dgm:pt>
    <dgm:pt modelId="{89C16F24-3A02-46CC-916C-D02AD00B30C8}">
      <dgm:prSet custT="1"/>
      <dgm:spPr/>
      <dgm:t>
        <a:bodyPr/>
        <a:lstStyle/>
        <a:p>
          <a:pPr rtl="0"/>
          <a:r>
            <a:rPr lang="ar-EG" sz="2400" b="1" dirty="0" smtClean="0"/>
            <a:t>من الوجهة القانونية ؛ اتفاقية بودابست لمكافحة جرائم الفضاء المعلوماتي </a:t>
          </a:r>
          <a:endParaRPr lang="en-US" sz="2400" b="1" dirty="0"/>
        </a:p>
      </dgm:t>
    </dgm:pt>
    <dgm:pt modelId="{C5185DFF-51E1-4D7E-AF88-E7190EB15C15}" type="parTrans" cxnId="{DA0EF553-3487-4A56-A414-33CE140536F3}">
      <dgm:prSet/>
      <dgm:spPr/>
      <dgm:t>
        <a:bodyPr/>
        <a:lstStyle/>
        <a:p>
          <a:endParaRPr lang="en-US" sz="2000"/>
        </a:p>
      </dgm:t>
    </dgm:pt>
    <dgm:pt modelId="{82E92625-98BE-4171-881A-8B3270D7F06F}" type="sibTrans" cxnId="{DA0EF553-3487-4A56-A414-33CE140536F3}">
      <dgm:prSet/>
      <dgm:spPr/>
      <dgm:t>
        <a:bodyPr/>
        <a:lstStyle/>
        <a:p>
          <a:endParaRPr lang="en-US" sz="2000"/>
        </a:p>
      </dgm:t>
    </dgm:pt>
    <dgm:pt modelId="{C8B56DD2-8520-4BF2-9985-4BF690B141E0}" type="pres">
      <dgm:prSet presAssocID="{87FF5013-66BD-4652-AB65-382D09FB8FD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A4B258-880E-4E27-A71A-3CFA1D40DBC7}" type="pres">
      <dgm:prSet presAssocID="{A8DDCB6E-5E75-4903-8788-F3B86BF3EB2C}" presName="composite" presStyleCnt="0"/>
      <dgm:spPr/>
    </dgm:pt>
    <dgm:pt modelId="{BFF1FAA1-8BDB-4A0D-AE9D-6ED22080BCCA}" type="pres">
      <dgm:prSet presAssocID="{A8DDCB6E-5E75-4903-8788-F3B86BF3EB2C}" presName="imgShp" presStyleLbl="fgImgPlace1" presStyleIdx="0" presStyleCnt="2"/>
      <dgm:spPr/>
    </dgm:pt>
    <dgm:pt modelId="{FA464CE1-01E5-437B-BF12-0A6322818267}" type="pres">
      <dgm:prSet presAssocID="{A8DDCB6E-5E75-4903-8788-F3B86BF3EB2C}" presName="tx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B5C16-4D9B-4C36-AE83-17B4C414F798}" type="pres">
      <dgm:prSet presAssocID="{EDF595BC-75E7-4F1F-B1BA-0D367241F0FC}" presName="spacing" presStyleCnt="0"/>
      <dgm:spPr/>
    </dgm:pt>
    <dgm:pt modelId="{A74A92D7-989B-4F8F-B04D-075F719E2C68}" type="pres">
      <dgm:prSet presAssocID="{89C16F24-3A02-46CC-916C-D02AD00B30C8}" presName="composite" presStyleCnt="0"/>
      <dgm:spPr/>
    </dgm:pt>
    <dgm:pt modelId="{4C2A7047-7997-4345-8A06-F98461E7E308}" type="pres">
      <dgm:prSet presAssocID="{89C16F24-3A02-46CC-916C-D02AD00B30C8}" presName="imgShp" presStyleLbl="fgImgPlace1" presStyleIdx="1" presStyleCnt="2"/>
      <dgm:spPr/>
    </dgm:pt>
    <dgm:pt modelId="{8997EFBF-B84D-4138-B4C8-147105013312}" type="pres">
      <dgm:prSet presAssocID="{89C16F24-3A02-46CC-916C-D02AD00B30C8}" presName="tx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0EF553-3487-4A56-A414-33CE140536F3}" srcId="{87FF5013-66BD-4652-AB65-382D09FB8FD2}" destId="{89C16F24-3A02-46CC-916C-D02AD00B30C8}" srcOrd="1" destOrd="0" parTransId="{C5185DFF-51E1-4D7E-AF88-E7190EB15C15}" sibTransId="{82E92625-98BE-4171-881A-8B3270D7F06F}"/>
    <dgm:cxn modelId="{22CED48B-DD8D-48F2-87DF-184F83A99F26}" type="presOf" srcId="{A8DDCB6E-5E75-4903-8788-F3B86BF3EB2C}" destId="{FA464CE1-01E5-437B-BF12-0A6322818267}" srcOrd="0" destOrd="0" presId="urn:microsoft.com/office/officeart/2005/8/layout/vList3"/>
    <dgm:cxn modelId="{18E90235-670E-4D82-BF6C-027DC7353872}" srcId="{87FF5013-66BD-4652-AB65-382D09FB8FD2}" destId="{A8DDCB6E-5E75-4903-8788-F3B86BF3EB2C}" srcOrd="0" destOrd="0" parTransId="{9DD23F84-A601-4B97-B7A3-58C233D78D61}" sibTransId="{EDF595BC-75E7-4F1F-B1BA-0D367241F0FC}"/>
    <dgm:cxn modelId="{1717DD9B-9866-46B6-AF08-D88EDF2BBD82}" type="presOf" srcId="{89C16F24-3A02-46CC-916C-D02AD00B30C8}" destId="{8997EFBF-B84D-4138-B4C8-147105013312}" srcOrd="0" destOrd="0" presId="urn:microsoft.com/office/officeart/2005/8/layout/vList3"/>
    <dgm:cxn modelId="{583541C5-632D-45F6-A76D-7A309B1CE43A}" type="presOf" srcId="{87FF5013-66BD-4652-AB65-382D09FB8FD2}" destId="{C8B56DD2-8520-4BF2-9985-4BF690B141E0}" srcOrd="0" destOrd="0" presId="urn:microsoft.com/office/officeart/2005/8/layout/vList3"/>
    <dgm:cxn modelId="{AD94EC54-1472-4146-86D2-822692F74C5C}" type="presParOf" srcId="{C8B56DD2-8520-4BF2-9985-4BF690B141E0}" destId="{68A4B258-880E-4E27-A71A-3CFA1D40DBC7}" srcOrd="0" destOrd="0" presId="urn:microsoft.com/office/officeart/2005/8/layout/vList3"/>
    <dgm:cxn modelId="{7CF1E418-FCA7-4FB9-B13D-2066483A618C}" type="presParOf" srcId="{68A4B258-880E-4E27-A71A-3CFA1D40DBC7}" destId="{BFF1FAA1-8BDB-4A0D-AE9D-6ED22080BCCA}" srcOrd="0" destOrd="0" presId="urn:microsoft.com/office/officeart/2005/8/layout/vList3"/>
    <dgm:cxn modelId="{34F09E3E-A600-4D46-A619-A6944B97EAA6}" type="presParOf" srcId="{68A4B258-880E-4E27-A71A-3CFA1D40DBC7}" destId="{FA464CE1-01E5-437B-BF12-0A6322818267}" srcOrd="1" destOrd="0" presId="urn:microsoft.com/office/officeart/2005/8/layout/vList3"/>
    <dgm:cxn modelId="{1C65C6E9-16F3-4725-AB79-4EE7BEA44EE8}" type="presParOf" srcId="{C8B56DD2-8520-4BF2-9985-4BF690B141E0}" destId="{540B5C16-4D9B-4C36-AE83-17B4C414F798}" srcOrd="1" destOrd="0" presId="urn:microsoft.com/office/officeart/2005/8/layout/vList3"/>
    <dgm:cxn modelId="{6296FF3A-7442-4961-9EE4-477697F77F3F}" type="presParOf" srcId="{C8B56DD2-8520-4BF2-9985-4BF690B141E0}" destId="{A74A92D7-989B-4F8F-B04D-075F719E2C68}" srcOrd="2" destOrd="0" presId="urn:microsoft.com/office/officeart/2005/8/layout/vList3"/>
    <dgm:cxn modelId="{D4CD27EC-BBF7-48EC-9F5F-F6E9E878F679}" type="presParOf" srcId="{A74A92D7-989B-4F8F-B04D-075F719E2C68}" destId="{4C2A7047-7997-4345-8A06-F98461E7E308}" srcOrd="0" destOrd="0" presId="urn:microsoft.com/office/officeart/2005/8/layout/vList3"/>
    <dgm:cxn modelId="{E48A1DFB-3E9E-4F3E-879A-A02BA1388DF1}" type="presParOf" srcId="{A74A92D7-989B-4F8F-B04D-075F719E2C68}" destId="{8997EFBF-B84D-4138-B4C8-14710501331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A5FBE7-C878-46B4-846A-96029D024914}">
      <dgm:prSet/>
      <dgm:spPr/>
      <dgm:t>
        <a:bodyPr/>
        <a:lstStyle/>
        <a:p>
          <a:pPr rtl="0"/>
          <a:r>
            <a:rPr lang="ar-EG" b="1" dirty="0" smtClean="0"/>
            <a:t>البيانات </a:t>
          </a:r>
          <a:endParaRPr lang="en-US" dirty="0"/>
        </a:p>
      </dgm:t>
    </dgm:pt>
    <dgm:pt modelId="{FC15B82E-3F23-42A9-BA91-55C6B26A9767}" type="parTrans" cxnId="{7225F0CA-3A40-43F5-B68C-AB597A3E70DB}">
      <dgm:prSet/>
      <dgm:spPr/>
      <dgm:t>
        <a:bodyPr/>
        <a:lstStyle/>
        <a:p>
          <a:endParaRPr lang="en-US"/>
        </a:p>
      </dgm:t>
    </dgm:pt>
    <dgm:pt modelId="{67D14AAF-A199-447D-A2D9-DEC05EE03789}" type="sibTrans" cxnId="{7225F0CA-3A40-43F5-B68C-AB597A3E70DB}">
      <dgm:prSet/>
      <dgm:spPr/>
      <dgm:t>
        <a:bodyPr/>
        <a:lstStyle/>
        <a:p>
          <a:endParaRPr lang="en-US"/>
        </a:p>
      </dgm:t>
    </dgm:pt>
    <dgm:pt modelId="{B0266123-AB56-45C8-B5E1-075DD7449688}">
      <dgm:prSet/>
      <dgm:spPr/>
      <dgm:t>
        <a:bodyPr/>
        <a:lstStyle/>
        <a:p>
          <a:pPr rtl="0"/>
          <a:r>
            <a:rPr lang="ar-EG" b="1" dirty="0" smtClean="0"/>
            <a:t>المعالجة الآلية</a:t>
          </a:r>
          <a:endParaRPr lang="en-US" dirty="0"/>
        </a:p>
      </dgm:t>
    </dgm:pt>
    <dgm:pt modelId="{BFF7F468-1FAF-4EE4-91CB-A8210A141002}" type="parTrans" cxnId="{D352FD44-C835-4B5F-9A07-77B21AAE0757}">
      <dgm:prSet/>
      <dgm:spPr/>
      <dgm:t>
        <a:bodyPr/>
        <a:lstStyle/>
        <a:p>
          <a:endParaRPr lang="en-US"/>
        </a:p>
      </dgm:t>
    </dgm:pt>
    <dgm:pt modelId="{D099F1B5-34FA-41A9-9591-6E13F71936E7}" type="sibTrans" cxnId="{D352FD44-C835-4B5F-9A07-77B21AAE0757}">
      <dgm:prSet/>
      <dgm:spPr/>
      <dgm:t>
        <a:bodyPr/>
        <a:lstStyle/>
        <a:p>
          <a:endParaRPr lang="en-US"/>
        </a:p>
      </dgm:t>
    </dgm:pt>
    <dgm:pt modelId="{54D783BC-61B5-4EB3-9FCB-F973DAA2F162}">
      <dgm:prSet/>
      <dgm:spPr/>
      <dgm:t>
        <a:bodyPr/>
        <a:lstStyle/>
        <a:p>
          <a:pPr rtl="0"/>
          <a:r>
            <a:rPr lang="ar-EG" b="1" dirty="0" smtClean="0"/>
            <a:t>المعلومات</a:t>
          </a:r>
          <a:endParaRPr lang="en-US" dirty="0"/>
        </a:p>
      </dgm:t>
    </dgm:pt>
    <dgm:pt modelId="{BDBCE3EA-4CA0-4C04-9F3F-6AB01CF87CEE}" type="parTrans" cxnId="{D0D3FB16-D296-4A85-B64F-59865903A70D}">
      <dgm:prSet/>
      <dgm:spPr/>
      <dgm:t>
        <a:bodyPr/>
        <a:lstStyle/>
        <a:p>
          <a:endParaRPr lang="en-US"/>
        </a:p>
      </dgm:t>
    </dgm:pt>
    <dgm:pt modelId="{2679E39A-2F66-491E-8F86-CBFF99C370AF}" type="sibTrans" cxnId="{D0D3FB16-D296-4A85-B64F-59865903A70D}">
      <dgm:prSet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437185-0D80-4FA3-99BF-F1A9B9B30A5D}" type="pres">
      <dgm:prSet presAssocID="{C0E71189-7A27-4A7E-9448-D6F77B12BE36}" presName="pyramid" presStyleLbl="node1" presStyleIdx="0" presStyleCnt="1"/>
      <dgm:spPr/>
    </dgm:pt>
    <dgm:pt modelId="{F00D5213-7437-4671-B570-C5ED2F95EB50}" type="pres">
      <dgm:prSet presAssocID="{C0E71189-7A27-4A7E-9448-D6F77B12BE36}" presName="theList" presStyleCnt="0"/>
      <dgm:spPr/>
    </dgm:pt>
    <dgm:pt modelId="{75459985-9206-4175-BBC7-321DA404BCCB}" type="pres">
      <dgm:prSet presAssocID="{29A5FBE7-C878-46B4-846A-96029D02491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2C5E4-5A85-41C3-AA8D-80F373C17549}" type="pres">
      <dgm:prSet presAssocID="{29A5FBE7-C878-46B4-846A-96029D024914}" presName="aSpace" presStyleCnt="0"/>
      <dgm:spPr/>
    </dgm:pt>
    <dgm:pt modelId="{3B19425F-172F-493F-A0C8-E82B308E573E}" type="pres">
      <dgm:prSet presAssocID="{B0266123-AB56-45C8-B5E1-075DD744968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79C5BB-F3A5-4125-A013-373386A08D21}" type="pres">
      <dgm:prSet presAssocID="{B0266123-AB56-45C8-B5E1-075DD7449688}" presName="aSpace" presStyleCnt="0"/>
      <dgm:spPr/>
    </dgm:pt>
    <dgm:pt modelId="{111E365C-AA87-4F78-9930-A36202E130CB}" type="pres">
      <dgm:prSet presAssocID="{54D783BC-61B5-4EB3-9FCB-F973DAA2F162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F21C6-7215-46D8-967C-941D51093819}" type="pres">
      <dgm:prSet presAssocID="{54D783BC-61B5-4EB3-9FCB-F973DAA2F162}" presName="aSpace" presStyleCnt="0"/>
      <dgm:spPr/>
    </dgm:pt>
  </dgm:ptLst>
  <dgm:cxnLst>
    <dgm:cxn modelId="{7225F0CA-3A40-43F5-B68C-AB597A3E70DB}" srcId="{C0E71189-7A27-4A7E-9448-D6F77B12BE36}" destId="{29A5FBE7-C878-46B4-846A-96029D024914}" srcOrd="0" destOrd="0" parTransId="{FC15B82E-3F23-42A9-BA91-55C6B26A9767}" sibTransId="{67D14AAF-A199-447D-A2D9-DEC05EE03789}"/>
    <dgm:cxn modelId="{5CF655F6-6B6D-4A2C-8B81-9FCBC5CBC1E5}" type="presOf" srcId="{C0E71189-7A27-4A7E-9448-D6F77B12BE36}" destId="{EE23EB31-054C-4CA6-91D3-20D5537DFDAB}" srcOrd="0" destOrd="0" presId="urn:microsoft.com/office/officeart/2005/8/layout/pyramid2"/>
    <dgm:cxn modelId="{A8A6F159-3672-44C9-98B6-1DE033F68BF8}" type="presOf" srcId="{54D783BC-61B5-4EB3-9FCB-F973DAA2F162}" destId="{111E365C-AA87-4F78-9930-A36202E130CB}" srcOrd="0" destOrd="0" presId="urn:microsoft.com/office/officeart/2005/8/layout/pyramid2"/>
    <dgm:cxn modelId="{D25C2365-8C76-4A63-AA7F-47D683A8FE2B}" type="presOf" srcId="{B0266123-AB56-45C8-B5E1-075DD7449688}" destId="{3B19425F-172F-493F-A0C8-E82B308E573E}" srcOrd="0" destOrd="0" presId="urn:microsoft.com/office/officeart/2005/8/layout/pyramid2"/>
    <dgm:cxn modelId="{3019C076-C07A-4040-A820-F10A8D826A7E}" type="presOf" srcId="{29A5FBE7-C878-46B4-846A-96029D024914}" destId="{75459985-9206-4175-BBC7-321DA404BCCB}" srcOrd="0" destOrd="0" presId="urn:microsoft.com/office/officeart/2005/8/layout/pyramid2"/>
    <dgm:cxn modelId="{D0D3FB16-D296-4A85-B64F-59865903A70D}" srcId="{C0E71189-7A27-4A7E-9448-D6F77B12BE36}" destId="{54D783BC-61B5-4EB3-9FCB-F973DAA2F162}" srcOrd="2" destOrd="0" parTransId="{BDBCE3EA-4CA0-4C04-9F3F-6AB01CF87CEE}" sibTransId="{2679E39A-2F66-491E-8F86-CBFF99C370AF}"/>
    <dgm:cxn modelId="{D352FD44-C835-4B5F-9A07-77B21AAE0757}" srcId="{C0E71189-7A27-4A7E-9448-D6F77B12BE36}" destId="{B0266123-AB56-45C8-B5E1-075DD7449688}" srcOrd="1" destOrd="0" parTransId="{BFF7F468-1FAF-4EE4-91CB-A8210A141002}" sibTransId="{D099F1B5-34FA-41A9-9591-6E13F71936E7}"/>
    <dgm:cxn modelId="{3639C362-E6BD-47E3-A523-30EFBB79CF4F}" type="presParOf" srcId="{EE23EB31-054C-4CA6-91D3-20D5537DFDAB}" destId="{59437185-0D80-4FA3-99BF-F1A9B9B30A5D}" srcOrd="0" destOrd="0" presId="urn:microsoft.com/office/officeart/2005/8/layout/pyramid2"/>
    <dgm:cxn modelId="{419F712A-4F49-40E5-8120-710003E5FDCD}" type="presParOf" srcId="{EE23EB31-054C-4CA6-91D3-20D5537DFDAB}" destId="{F00D5213-7437-4671-B570-C5ED2F95EB50}" srcOrd="1" destOrd="0" presId="urn:microsoft.com/office/officeart/2005/8/layout/pyramid2"/>
    <dgm:cxn modelId="{C4D153B3-5840-4EAC-BFA0-E0C1B88BDC13}" type="presParOf" srcId="{F00D5213-7437-4671-B570-C5ED2F95EB50}" destId="{75459985-9206-4175-BBC7-321DA404BCCB}" srcOrd="0" destOrd="0" presId="urn:microsoft.com/office/officeart/2005/8/layout/pyramid2"/>
    <dgm:cxn modelId="{A1A0C3E9-72A8-4445-86D3-A7CFA473DF58}" type="presParOf" srcId="{F00D5213-7437-4671-B570-C5ED2F95EB50}" destId="{5402C5E4-5A85-41C3-AA8D-80F373C17549}" srcOrd="1" destOrd="0" presId="urn:microsoft.com/office/officeart/2005/8/layout/pyramid2"/>
    <dgm:cxn modelId="{0763586F-820E-4B8E-9F95-71EB4E1C359D}" type="presParOf" srcId="{F00D5213-7437-4671-B570-C5ED2F95EB50}" destId="{3B19425F-172F-493F-A0C8-E82B308E573E}" srcOrd="2" destOrd="0" presId="urn:microsoft.com/office/officeart/2005/8/layout/pyramid2"/>
    <dgm:cxn modelId="{49EE14F3-036B-42CA-B255-1A0CB8760376}" type="presParOf" srcId="{F00D5213-7437-4671-B570-C5ED2F95EB50}" destId="{5079C5BB-F3A5-4125-A013-373386A08D21}" srcOrd="3" destOrd="0" presId="urn:microsoft.com/office/officeart/2005/8/layout/pyramid2"/>
    <dgm:cxn modelId="{0C67DA0B-95A4-4342-B70B-E38FD51A6E7E}" type="presParOf" srcId="{F00D5213-7437-4671-B570-C5ED2F95EB50}" destId="{111E365C-AA87-4F78-9930-A36202E130CB}" srcOrd="4" destOrd="0" presId="urn:microsoft.com/office/officeart/2005/8/layout/pyramid2"/>
    <dgm:cxn modelId="{45118FCA-2868-491C-90FD-FA98833EC6B3}" type="presParOf" srcId="{F00D5213-7437-4671-B570-C5ED2F95EB50}" destId="{C1DF21C6-7215-46D8-967C-941D5109381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C0E71189-7A27-4A7E-9448-D6F77B12BE3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A5FBE7-C878-46B4-846A-96029D024914}">
      <dgm:prSet/>
      <dgm:spPr/>
      <dgm:t>
        <a:bodyPr/>
        <a:lstStyle/>
        <a:p>
          <a:pPr rtl="0"/>
          <a:r>
            <a:rPr lang="ar-EG" b="1" dirty="0" smtClean="0"/>
            <a:t>التعريف التقني  </a:t>
          </a:r>
          <a:endParaRPr lang="en-US" dirty="0"/>
        </a:p>
      </dgm:t>
    </dgm:pt>
    <dgm:pt modelId="{FC15B82E-3F23-42A9-BA91-55C6B26A9767}" type="parTrans" cxnId="{7225F0CA-3A40-43F5-B68C-AB597A3E70DB}">
      <dgm:prSet/>
      <dgm:spPr/>
      <dgm:t>
        <a:bodyPr/>
        <a:lstStyle/>
        <a:p>
          <a:endParaRPr lang="en-US"/>
        </a:p>
      </dgm:t>
    </dgm:pt>
    <dgm:pt modelId="{67D14AAF-A199-447D-A2D9-DEC05EE03789}" type="sibTrans" cxnId="{7225F0CA-3A40-43F5-B68C-AB597A3E70DB}">
      <dgm:prSet/>
      <dgm:spPr/>
      <dgm:t>
        <a:bodyPr/>
        <a:lstStyle/>
        <a:p>
          <a:endParaRPr lang="en-US"/>
        </a:p>
      </dgm:t>
    </dgm:pt>
    <dgm:pt modelId="{B0266123-AB56-45C8-B5E1-075DD7449688}">
      <dgm:prSet/>
      <dgm:spPr/>
      <dgm:t>
        <a:bodyPr/>
        <a:lstStyle/>
        <a:p>
          <a:pPr rtl="0"/>
          <a:r>
            <a:rPr lang="ar-EG" b="1" dirty="0" smtClean="0"/>
            <a:t>تعريف المشرع الفرنسي</a:t>
          </a:r>
          <a:endParaRPr lang="en-US" dirty="0"/>
        </a:p>
      </dgm:t>
    </dgm:pt>
    <dgm:pt modelId="{BFF7F468-1FAF-4EE4-91CB-A8210A141002}" type="parTrans" cxnId="{D352FD44-C835-4B5F-9A07-77B21AAE0757}">
      <dgm:prSet/>
      <dgm:spPr/>
      <dgm:t>
        <a:bodyPr/>
        <a:lstStyle/>
        <a:p>
          <a:endParaRPr lang="en-US"/>
        </a:p>
      </dgm:t>
    </dgm:pt>
    <dgm:pt modelId="{D099F1B5-34FA-41A9-9591-6E13F71936E7}" type="sibTrans" cxnId="{D352FD44-C835-4B5F-9A07-77B21AAE0757}">
      <dgm:prSet/>
      <dgm:spPr/>
      <dgm:t>
        <a:bodyPr/>
        <a:lstStyle/>
        <a:p>
          <a:endParaRPr lang="en-US"/>
        </a:p>
      </dgm:t>
    </dgm:pt>
    <dgm:pt modelId="{54D783BC-61B5-4EB3-9FCB-F973DAA2F162}">
      <dgm:prSet/>
      <dgm:spPr/>
      <dgm:t>
        <a:bodyPr/>
        <a:lstStyle/>
        <a:p>
          <a:pPr rtl="0"/>
          <a:r>
            <a:rPr lang="ar-EG" b="1" dirty="0" smtClean="0"/>
            <a:t>موقف محكمة النقض الفرنسية </a:t>
          </a:r>
          <a:endParaRPr lang="en-US" dirty="0"/>
        </a:p>
      </dgm:t>
    </dgm:pt>
    <dgm:pt modelId="{BDBCE3EA-4CA0-4C04-9F3F-6AB01CF87CEE}" type="parTrans" cxnId="{D0D3FB16-D296-4A85-B64F-59865903A70D}">
      <dgm:prSet/>
      <dgm:spPr/>
      <dgm:t>
        <a:bodyPr/>
        <a:lstStyle/>
        <a:p>
          <a:endParaRPr lang="en-US"/>
        </a:p>
      </dgm:t>
    </dgm:pt>
    <dgm:pt modelId="{2679E39A-2F66-491E-8F86-CBFF99C370AF}" type="sibTrans" cxnId="{D0D3FB16-D296-4A85-B64F-59865903A70D}">
      <dgm:prSet/>
      <dgm:spPr/>
      <dgm:t>
        <a:bodyPr/>
        <a:lstStyle/>
        <a:p>
          <a:endParaRPr lang="en-US"/>
        </a:p>
      </dgm:t>
    </dgm:pt>
    <dgm:pt modelId="{EE23EB31-054C-4CA6-91D3-20D5537DFDAB}" type="pres">
      <dgm:prSet presAssocID="{C0E71189-7A27-4A7E-9448-D6F77B12BE3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59437185-0D80-4FA3-99BF-F1A9B9B30A5D}" type="pres">
      <dgm:prSet presAssocID="{C0E71189-7A27-4A7E-9448-D6F77B12BE36}" presName="pyramid" presStyleLbl="node1" presStyleIdx="0" presStyleCnt="1"/>
      <dgm:spPr/>
    </dgm:pt>
    <dgm:pt modelId="{F00D5213-7437-4671-B570-C5ED2F95EB50}" type="pres">
      <dgm:prSet presAssocID="{C0E71189-7A27-4A7E-9448-D6F77B12BE36}" presName="theList" presStyleCnt="0"/>
      <dgm:spPr/>
    </dgm:pt>
    <dgm:pt modelId="{75459985-9206-4175-BBC7-321DA404BCCB}" type="pres">
      <dgm:prSet presAssocID="{29A5FBE7-C878-46B4-846A-96029D02491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2C5E4-5A85-41C3-AA8D-80F373C17549}" type="pres">
      <dgm:prSet presAssocID="{29A5FBE7-C878-46B4-846A-96029D024914}" presName="aSpace" presStyleCnt="0"/>
      <dgm:spPr/>
    </dgm:pt>
    <dgm:pt modelId="{3B19425F-172F-493F-A0C8-E82B308E573E}" type="pres">
      <dgm:prSet presAssocID="{B0266123-AB56-45C8-B5E1-075DD7449688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79C5BB-F3A5-4125-A013-373386A08D21}" type="pres">
      <dgm:prSet presAssocID="{B0266123-AB56-45C8-B5E1-075DD7449688}" presName="aSpace" presStyleCnt="0"/>
      <dgm:spPr/>
    </dgm:pt>
    <dgm:pt modelId="{111E365C-AA87-4F78-9930-A36202E130CB}" type="pres">
      <dgm:prSet presAssocID="{54D783BC-61B5-4EB3-9FCB-F973DAA2F162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DF21C6-7215-46D8-967C-941D51093819}" type="pres">
      <dgm:prSet presAssocID="{54D783BC-61B5-4EB3-9FCB-F973DAA2F162}" presName="aSpace" presStyleCnt="0"/>
      <dgm:spPr/>
    </dgm:pt>
  </dgm:ptLst>
  <dgm:cxnLst>
    <dgm:cxn modelId="{6F76FE67-51F3-4427-B384-30FB93B185D8}" type="presOf" srcId="{B0266123-AB56-45C8-B5E1-075DD7449688}" destId="{3B19425F-172F-493F-A0C8-E82B308E573E}" srcOrd="0" destOrd="0" presId="urn:microsoft.com/office/officeart/2005/8/layout/pyramid2"/>
    <dgm:cxn modelId="{7225F0CA-3A40-43F5-B68C-AB597A3E70DB}" srcId="{C0E71189-7A27-4A7E-9448-D6F77B12BE36}" destId="{29A5FBE7-C878-46B4-846A-96029D024914}" srcOrd="0" destOrd="0" parTransId="{FC15B82E-3F23-42A9-BA91-55C6B26A9767}" sibTransId="{67D14AAF-A199-447D-A2D9-DEC05EE03789}"/>
    <dgm:cxn modelId="{B8CB579D-0055-48A9-9196-E9B7B17C226F}" type="presOf" srcId="{29A5FBE7-C878-46B4-846A-96029D024914}" destId="{75459985-9206-4175-BBC7-321DA404BCCB}" srcOrd="0" destOrd="0" presId="urn:microsoft.com/office/officeart/2005/8/layout/pyramid2"/>
    <dgm:cxn modelId="{62562B9C-B45A-4E3D-9B02-A7AFBEF20D89}" type="presOf" srcId="{C0E71189-7A27-4A7E-9448-D6F77B12BE36}" destId="{EE23EB31-054C-4CA6-91D3-20D5537DFDAB}" srcOrd="0" destOrd="0" presId="urn:microsoft.com/office/officeart/2005/8/layout/pyramid2"/>
    <dgm:cxn modelId="{F5F3F49C-6797-4247-B571-04F2558846A2}" type="presOf" srcId="{54D783BC-61B5-4EB3-9FCB-F973DAA2F162}" destId="{111E365C-AA87-4F78-9930-A36202E130CB}" srcOrd="0" destOrd="0" presId="urn:microsoft.com/office/officeart/2005/8/layout/pyramid2"/>
    <dgm:cxn modelId="{D0D3FB16-D296-4A85-B64F-59865903A70D}" srcId="{C0E71189-7A27-4A7E-9448-D6F77B12BE36}" destId="{54D783BC-61B5-4EB3-9FCB-F973DAA2F162}" srcOrd="2" destOrd="0" parTransId="{BDBCE3EA-4CA0-4C04-9F3F-6AB01CF87CEE}" sibTransId="{2679E39A-2F66-491E-8F86-CBFF99C370AF}"/>
    <dgm:cxn modelId="{D352FD44-C835-4B5F-9A07-77B21AAE0757}" srcId="{C0E71189-7A27-4A7E-9448-D6F77B12BE36}" destId="{B0266123-AB56-45C8-B5E1-075DD7449688}" srcOrd="1" destOrd="0" parTransId="{BFF7F468-1FAF-4EE4-91CB-A8210A141002}" sibTransId="{D099F1B5-34FA-41A9-9591-6E13F71936E7}"/>
    <dgm:cxn modelId="{9C5C01B0-7B97-4D9C-BF07-C999CF7954A7}" type="presParOf" srcId="{EE23EB31-054C-4CA6-91D3-20D5537DFDAB}" destId="{59437185-0D80-4FA3-99BF-F1A9B9B30A5D}" srcOrd="0" destOrd="0" presId="urn:microsoft.com/office/officeart/2005/8/layout/pyramid2"/>
    <dgm:cxn modelId="{2E02F51C-6FF8-4FA9-832D-65E74D822E50}" type="presParOf" srcId="{EE23EB31-054C-4CA6-91D3-20D5537DFDAB}" destId="{F00D5213-7437-4671-B570-C5ED2F95EB50}" srcOrd="1" destOrd="0" presId="urn:microsoft.com/office/officeart/2005/8/layout/pyramid2"/>
    <dgm:cxn modelId="{0D73A93F-9122-472F-9407-9B851E2F0AD8}" type="presParOf" srcId="{F00D5213-7437-4671-B570-C5ED2F95EB50}" destId="{75459985-9206-4175-BBC7-321DA404BCCB}" srcOrd="0" destOrd="0" presId="urn:microsoft.com/office/officeart/2005/8/layout/pyramid2"/>
    <dgm:cxn modelId="{467E57C8-12E4-4020-8E68-91CD81042FB5}" type="presParOf" srcId="{F00D5213-7437-4671-B570-C5ED2F95EB50}" destId="{5402C5E4-5A85-41C3-AA8D-80F373C17549}" srcOrd="1" destOrd="0" presId="urn:microsoft.com/office/officeart/2005/8/layout/pyramid2"/>
    <dgm:cxn modelId="{ACDD16A1-A7B6-41E6-8472-3567632D1307}" type="presParOf" srcId="{F00D5213-7437-4671-B570-C5ED2F95EB50}" destId="{3B19425F-172F-493F-A0C8-E82B308E573E}" srcOrd="2" destOrd="0" presId="urn:microsoft.com/office/officeart/2005/8/layout/pyramid2"/>
    <dgm:cxn modelId="{C3BC28C0-A6E1-4B4B-BD45-1D8030868D02}" type="presParOf" srcId="{F00D5213-7437-4671-B570-C5ED2F95EB50}" destId="{5079C5BB-F3A5-4125-A013-373386A08D21}" srcOrd="3" destOrd="0" presId="urn:microsoft.com/office/officeart/2005/8/layout/pyramid2"/>
    <dgm:cxn modelId="{E7A95FB8-D395-42FD-BCF6-472690FC32A6}" type="presParOf" srcId="{F00D5213-7437-4671-B570-C5ED2F95EB50}" destId="{111E365C-AA87-4F78-9930-A36202E130CB}" srcOrd="4" destOrd="0" presId="urn:microsoft.com/office/officeart/2005/8/layout/pyramid2"/>
    <dgm:cxn modelId="{6CF0E2F7-EF95-42FF-91F1-744282E32740}" type="presParOf" srcId="{F00D5213-7437-4671-B570-C5ED2F95EB50}" destId="{C1DF21C6-7215-46D8-967C-941D5109381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0E47A7-B8C2-433D-8C14-A37BAB0AEC1F}">
      <dsp:nvSpPr>
        <dsp:cNvPr id="0" name=""/>
        <dsp:cNvSpPr/>
      </dsp:nvSpPr>
      <dsp:spPr>
        <a:xfrm>
          <a:off x="0" y="0"/>
          <a:ext cx="6396646" cy="4088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1" kern="1200" dirty="0" smtClean="0"/>
            <a:t>1-المصطلحات المدخلية                 .2-تعريف الحاسب ومكوناته .</a:t>
          </a:r>
          <a:endParaRPr lang="en-US" sz="1800" kern="1200" dirty="0"/>
        </a:p>
      </dsp:txBody>
      <dsp:txXfrm>
        <a:off x="19956" y="19956"/>
        <a:ext cx="6356734" cy="368891"/>
      </dsp:txXfrm>
    </dsp:sp>
    <dsp:sp modelId="{D21F54BA-3824-490C-9893-B73DB43594DB}">
      <dsp:nvSpPr>
        <dsp:cNvPr id="0" name=""/>
        <dsp:cNvSpPr/>
      </dsp:nvSpPr>
      <dsp:spPr>
        <a:xfrm>
          <a:off x="0" y="422959"/>
          <a:ext cx="6396646" cy="4088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1" kern="1200" dirty="0" smtClean="0"/>
            <a:t>3-التعريف ببرمجيات الحاسب .          4-حماية برامج الحاسب .</a:t>
          </a:r>
          <a:endParaRPr lang="en-US" sz="1800" kern="1200" dirty="0"/>
        </a:p>
      </dsp:txBody>
      <dsp:txXfrm>
        <a:off x="19956" y="442915"/>
        <a:ext cx="6356734" cy="368891"/>
      </dsp:txXfrm>
    </dsp:sp>
    <dsp:sp modelId="{F7BCA951-4EA3-4AE3-ACC2-E2BEA83760F8}">
      <dsp:nvSpPr>
        <dsp:cNvPr id="0" name=""/>
        <dsp:cNvSpPr/>
      </dsp:nvSpPr>
      <dsp:spPr>
        <a:xfrm>
          <a:off x="0" y="845360"/>
          <a:ext cx="6396646" cy="4088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1" kern="1200" dirty="0" smtClean="0"/>
            <a:t>5-الطبيعة القانونية لعقود إعداد البرامج الالكترونية .                    </a:t>
          </a:r>
          <a:endParaRPr lang="en-US" sz="1800" kern="1200" dirty="0"/>
        </a:p>
      </dsp:txBody>
      <dsp:txXfrm>
        <a:off x="19956" y="865316"/>
        <a:ext cx="6356734" cy="368891"/>
      </dsp:txXfrm>
    </dsp:sp>
    <dsp:sp modelId="{482C808C-3229-4929-B499-1511C365761C}">
      <dsp:nvSpPr>
        <dsp:cNvPr id="0" name=""/>
        <dsp:cNvSpPr/>
      </dsp:nvSpPr>
      <dsp:spPr>
        <a:xfrm>
          <a:off x="0" y="1268319"/>
          <a:ext cx="6396646" cy="4088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1800" b="1" kern="1200" dirty="0" smtClean="0"/>
            <a:t>6- الانترنت        7- النظام المعلوماتي و الحق في الخصوصية  </a:t>
          </a:r>
          <a:endParaRPr lang="en-US" sz="1800" kern="1200" dirty="0"/>
        </a:p>
      </dsp:txBody>
      <dsp:txXfrm>
        <a:off x="19956" y="1288275"/>
        <a:ext cx="6356734" cy="3688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514841" y="1177"/>
          <a:ext cx="5456021" cy="5623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967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- الحاسب الآلي .</a:t>
          </a:r>
          <a:endParaRPr lang="en-US" sz="3200" b="1" kern="1200" dirty="0"/>
        </a:p>
      </dsp:txBody>
      <dsp:txXfrm rot="10800000">
        <a:off x="1655421" y="1177"/>
        <a:ext cx="5315441" cy="562319"/>
      </dsp:txXfrm>
    </dsp:sp>
    <dsp:sp modelId="{BFF1FAA1-8BDB-4A0D-AE9D-6ED22080BCCA}">
      <dsp:nvSpPr>
        <dsp:cNvPr id="0" name=""/>
        <dsp:cNvSpPr/>
      </dsp:nvSpPr>
      <dsp:spPr>
        <a:xfrm>
          <a:off x="1233681" y="1177"/>
          <a:ext cx="562319" cy="5623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514841" y="731353"/>
          <a:ext cx="5456021" cy="5623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967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- الشبكة المعلوماتية .</a:t>
          </a:r>
          <a:endParaRPr lang="en-US" sz="3200" b="1" kern="1200" dirty="0"/>
        </a:p>
      </dsp:txBody>
      <dsp:txXfrm rot="10800000">
        <a:off x="1655421" y="731353"/>
        <a:ext cx="5315441" cy="562319"/>
      </dsp:txXfrm>
    </dsp:sp>
    <dsp:sp modelId="{4C2A7047-7997-4345-8A06-F98461E7E308}">
      <dsp:nvSpPr>
        <dsp:cNvPr id="0" name=""/>
        <dsp:cNvSpPr/>
      </dsp:nvSpPr>
      <dsp:spPr>
        <a:xfrm>
          <a:off x="1233681" y="731353"/>
          <a:ext cx="562319" cy="5623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845775-0FA0-468B-8E01-FB5C0846B461}">
      <dsp:nvSpPr>
        <dsp:cNvPr id="0" name=""/>
        <dsp:cNvSpPr/>
      </dsp:nvSpPr>
      <dsp:spPr>
        <a:xfrm rot="10800000">
          <a:off x="1514841" y="1461530"/>
          <a:ext cx="5456021" cy="5623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967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برامج الحاسب الألي </a:t>
          </a:r>
          <a:endParaRPr lang="en-US" sz="3200" b="1" kern="1200" dirty="0"/>
        </a:p>
      </dsp:txBody>
      <dsp:txXfrm rot="10800000">
        <a:off x="1655421" y="1461530"/>
        <a:ext cx="5315441" cy="562319"/>
      </dsp:txXfrm>
    </dsp:sp>
    <dsp:sp modelId="{FE97E57A-13E0-4D42-91F3-49728E5F5D41}">
      <dsp:nvSpPr>
        <dsp:cNvPr id="0" name=""/>
        <dsp:cNvSpPr/>
      </dsp:nvSpPr>
      <dsp:spPr>
        <a:xfrm>
          <a:off x="1233681" y="1461530"/>
          <a:ext cx="562319" cy="5623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80F866-9DF3-4C4D-B13B-F02DF2CD7CD1}">
      <dsp:nvSpPr>
        <dsp:cNvPr id="0" name=""/>
        <dsp:cNvSpPr/>
      </dsp:nvSpPr>
      <dsp:spPr>
        <a:xfrm rot="10800000">
          <a:off x="1514841" y="2191706"/>
          <a:ext cx="5456021" cy="5623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967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- الموقع الالكتروني .</a:t>
          </a:r>
          <a:endParaRPr lang="en-US" sz="3200" b="1" kern="1200" dirty="0"/>
        </a:p>
      </dsp:txBody>
      <dsp:txXfrm rot="10800000">
        <a:off x="1655421" y="2191706"/>
        <a:ext cx="5315441" cy="562319"/>
      </dsp:txXfrm>
    </dsp:sp>
    <dsp:sp modelId="{1930457E-048D-45E0-A8B4-F82B13AA01A5}">
      <dsp:nvSpPr>
        <dsp:cNvPr id="0" name=""/>
        <dsp:cNvSpPr/>
      </dsp:nvSpPr>
      <dsp:spPr>
        <a:xfrm>
          <a:off x="1233681" y="2191706"/>
          <a:ext cx="562319" cy="5623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23C0FB-674C-424D-ACCC-606CC8BC0356}">
      <dsp:nvSpPr>
        <dsp:cNvPr id="0" name=""/>
        <dsp:cNvSpPr/>
      </dsp:nvSpPr>
      <dsp:spPr>
        <a:xfrm rot="10800000">
          <a:off x="1514841" y="2921882"/>
          <a:ext cx="5456021" cy="56231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967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-الجريمة المعلوماتية .</a:t>
          </a:r>
          <a:endParaRPr lang="en-US" sz="3200" b="1" kern="1200" dirty="0"/>
        </a:p>
      </dsp:txBody>
      <dsp:txXfrm rot="10800000">
        <a:off x="1655421" y="2921882"/>
        <a:ext cx="5315441" cy="562319"/>
      </dsp:txXfrm>
    </dsp:sp>
    <dsp:sp modelId="{39BE7B37-72D1-4A18-9310-B6FF3F0BBFF4}">
      <dsp:nvSpPr>
        <dsp:cNvPr id="0" name=""/>
        <dsp:cNvSpPr/>
      </dsp:nvSpPr>
      <dsp:spPr>
        <a:xfrm>
          <a:off x="1233681" y="2921882"/>
          <a:ext cx="562319" cy="56231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37185-0D80-4FA3-99BF-F1A9B9B30A5D}">
      <dsp:nvSpPr>
        <dsp:cNvPr id="0" name=""/>
        <dsp:cNvSpPr/>
      </dsp:nvSpPr>
      <dsp:spPr>
        <a:xfrm>
          <a:off x="2085001" y="0"/>
          <a:ext cx="3693319" cy="369331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459985-9206-4175-BBC7-321DA404BCCB}">
      <dsp:nvSpPr>
        <dsp:cNvPr id="0" name=""/>
        <dsp:cNvSpPr/>
      </dsp:nvSpPr>
      <dsp:spPr>
        <a:xfrm>
          <a:off x="3931661" y="371315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smtClean="0">
              <a:cs typeface="+mj-cs"/>
            </a:rPr>
            <a:t>1-اختراع الحاسب </a:t>
          </a:r>
          <a:endParaRPr lang="en-US" sz="2400" kern="1200">
            <a:cs typeface="+mj-cs"/>
          </a:endParaRPr>
        </a:p>
      </dsp:txBody>
      <dsp:txXfrm>
        <a:off x="3974340" y="413994"/>
        <a:ext cx="2315299" cy="788919"/>
      </dsp:txXfrm>
    </dsp:sp>
    <dsp:sp modelId="{3B19425F-172F-493F-A0C8-E82B308E573E}">
      <dsp:nvSpPr>
        <dsp:cNvPr id="0" name=""/>
        <dsp:cNvSpPr/>
      </dsp:nvSpPr>
      <dsp:spPr>
        <a:xfrm>
          <a:off x="3931661" y="1354878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smtClean="0">
              <a:cs typeface="+mj-cs"/>
            </a:rPr>
            <a:t>2-تعريف الحاسب </a:t>
          </a:r>
          <a:endParaRPr lang="en-US" sz="2400" kern="1200">
            <a:cs typeface="+mj-cs"/>
          </a:endParaRPr>
        </a:p>
      </dsp:txBody>
      <dsp:txXfrm>
        <a:off x="3974340" y="1397557"/>
        <a:ext cx="2315299" cy="788919"/>
      </dsp:txXfrm>
    </dsp:sp>
    <dsp:sp modelId="{111E365C-AA87-4F78-9930-A36202E130CB}">
      <dsp:nvSpPr>
        <dsp:cNvPr id="0" name=""/>
        <dsp:cNvSpPr/>
      </dsp:nvSpPr>
      <dsp:spPr>
        <a:xfrm>
          <a:off x="3931661" y="2338440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smtClean="0">
              <a:cs typeface="+mj-cs"/>
            </a:rPr>
            <a:t>3-مكونات الحاسب </a:t>
          </a:r>
          <a:endParaRPr lang="en-US" sz="2400" kern="1200">
            <a:cs typeface="+mj-cs"/>
          </a:endParaRPr>
        </a:p>
      </dsp:txBody>
      <dsp:txXfrm>
        <a:off x="3974340" y="2381119"/>
        <a:ext cx="2315299" cy="7889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82880" rIns="341376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smtClean="0"/>
            <a:t>ABC</a:t>
          </a:r>
          <a:endParaRPr lang="en-US" sz="48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82880" rIns="341376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b="1" kern="1200" dirty="0" smtClean="0"/>
            <a:t>ENIAC</a:t>
          </a:r>
          <a:endParaRPr lang="en-US" sz="48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400" b="1" kern="1200" dirty="0" smtClean="0"/>
            <a:t>التعريف اللغوي </a:t>
          </a:r>
          <a:endParaRPr lang="en-US" sz="44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400" b="1" kern="1200" dirty="0" smtClean="0"/>
            <a:t>التعريف الاصطلاحي</a:t>
          </a:r>
          <a:endParaRPr lang="en-US" sz="44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82880" rIns="341376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800" b="1" kern="1200" dirty="0" smtClean="0"/>
            <a:t>المكونات المادية </a:t>
          </a:r>
          <a:endParaRPr lang="en-US" sz="48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82880" rIns="341376" bIns="182880" numCol="1" spcCol="1270" anchor="ctr" anchorCtr="0">
          <a:noAutofit/>
        </a:bodyPr>
        <a:lstStyle/>
        <a:p>
          <a:pPr lvl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800" b="1" kern="1200" dirty="0" smtClean="0"/>
            <a:t>المكونات المعنوية </a:t>
          </a:r>
          <a:endParaRPr lang="en-US" sz="48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6498-20D0-4D14-BC20-CFDC16EB59E3}">
      <dsp:nvSpPr>
        <dsp:cNvPr id="0" name=""/>
        <dsp:cNvSpPr/>
      </dsp:nvSpPr>
      <dsp:spPr>
        <a:xfrm>
          <a:off x="2773109" y="13868"/>
          <a:ext cx="2460874" cy="12304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300" b="1" kern="1200" dirty="0" smtClean="0"/>
            <a:t>برامج الحاسب </a:t>
          </a:r>
          <a:endParaRPr lang="en-US" sz="4300" b="1" kern="1200" dirty="0"/>
        </a:p>
      </dsp:txBody>
      <dsp:txXfrm>
        <a:off x="2773109" y="13868"/>
        <a:ext cx="2460874" cy="1230437"/>
      </dsp:txXfrm>
    </dsp:sp>
    <dsp:sp modelId="{4CD2C87E-E255-447C-9B28-5B208A589942}">
      <dsp:nvSpPr>
        <dsp:cNvPr id="0" name=""/>
        <dsp:cNvSpPr/>
      </dsp:nvSpPr>
      <dsp:spPr>
        <a:xfrm>
          <a:off x="5474410" y="1594709"/>
          <a:ext cx="2460874" cy="12304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-حماية برامج الحاسب .</a:t>
          </a:r>
          <a:endParaRPr lang="en-US" sz="2800" kern="1200" dirty="0"/>
        </a:p>
      </dsp:txBody>
      <dsp:txXfrm>
        <a:off x="5474410" y="1594709"/>
        <a:ext cx="2460874" cy="1230437"/>
      </dsp:txXfrm>
    </dsp:sp>
    <dsp:sp modelId="{52D1A23A-D370-4B46-968E-5F38CFDF80BA}">
      <dsp:nvSpPr>
        <dsp:cNvPr id="0" name=""/>
        <dsp:cNvSpPr/>
      </dsp:nvSpPr>
      <dsp:spPr>
        <a:xfrm>
          <a:off x="319346" y="1594709"/>
          <a:ext cx="2460874" cy="12304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900" b="1" kern="1200" dirty="0" smtClean="0"/>
            <a:t>- </a:t>
          </a:r>
          <a:r>
            <a:rPr lang="ar-EG" sz="2400" b="1" kern="1200" dirty="0" smtClean="0"/>
            <a:t>الطبيعة القانونية لعقود إعداد البرامج الالكترونية </a:t>
          </a:r>
          <a:endParaRPr lang="en-US" sz="2400" kern="1200" dirty="0"/>
        </a:p>
      </dsp:txBody>
      <dsp:txXfrm>
        <a:off x="319346" y="1594709"/>
        <a:ext cx="2460874" cy="123043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التوجه الأوروبي المتعق بالحماية القانونية لبرامج الكمبيروتر </a:t>
          </a:r>
          <a:endParaRPr lang="en-US" sz="28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موقف بعض التشريعات </a:t>
          </a:r>
          <a:endParaRPr lang="en-US" sz="28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400" b="1" kern="1200" dirty="0" smtClean="0"/>
            <a:t>برامج التشغيل </a:t>
          </a:r>
          <a:endParaRPr lang="en-US" sz="44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67640" rIns="312928" bIns="167640" numCol="1" spcCol="1270" anchor="ctr" anchorCtr="0">
          <a:noAutofit/>
        </a:bodyPr>
        <a:lstStyle/>
        <a:p>
          <a:pPr lvl="0" algn="ctr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4400" b="1" kern="1200" dirty="0" smtClean="0"/>
            <a:t>برامج التطبيق </a:t>
          </a:r>
          <a:endParaRPr lang="en-US" sz="44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680584" y="600"/>
          <a:ext cx="5456021" cy="12252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320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المقصود ببرامج التشغيل </a:t>
          </a:r>
          <a:endParaRPr lang="en-US" sz="2400" b="1" kern="1200" dirty="0"/>
        </a:p>
      </dsp:txBody>
      <dsp:txXfrm rot="10800000">
        <a:off x="1986907" y="600"/>
        <a:ext cx="5149698" cy="1225293"/>
      </dsp:txXfrm>
    </dsp:sp>
    <dsp:sp modelId="{BFF1FAA1-8BDB-4A0D-AE9D-6ED22080BCCA}">
      <dsp:nvSpPr>
        <dsp:cNvPr id="0" name=""/>
        <dsp:cNvSpPr/>
      </dsp:nvSpPr>
      <dsp:spPr>
        <a:xfrm>
          <a:off x="1067937" y="600"/>
          <a:ext cx="1225293" cy="122529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680584" y="1591652"/>
          <a:ext cx="5456021" cy="18931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320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خصائصها :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مستقلة عن أي تطبيق 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من ملحقات جهاز الحاسب الأساسية </a:t>
          </a:r>
        </a:p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يجوز أن تكون محلاً للعقد </a:t>
          </a:r>
          <a:endParaRPr lang="en-US" sz="2400" b="1" kern="1200" dirty="0"/>
        </a:p>
      </dsp:txBody>
      <dsp:txXfrm rot="10800000">
        <a:off x="2153866" y="1591652"/>
        <a:ext cx="4982739" cy="1893127"/>
      </dsp:txXfrm>
    </dsp:sp>
    <dsp:sp modelId="{4C2A7047-7997-4345-8A06-F98461E7E308}">
      <dsp:nvSpPr>
        <dsp:cNvPr id="0" name=""/>
        <dsp:cNvSpPr/>
      </dsp:nvSpPr>
      <dsp:spPr>
        <a:xfrm>
          <a:off x="1067937" y="1925569"/>
          <a:ext cx="1225293" cy="122529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المقصود ببرامج التطبيق</a:t>
          </a:r>
          <a:endParaRPr lang="en-US" sz="28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أنواعه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1-برامج تطبيق نمطية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2-برامج تطبيق خاصة</a:t>
          </a:r>
          <a:endParaRPr lang="en-US" sz="28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المقصود ببرامج التطبيق النمطية </a:t>
          </a:r>
          <a:endParaRPr lang="en-US" sz="28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أمثلتها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Internet Explorer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Word</a:t>
          </a:r>
          <a:endParaRPr lang="en-US" sz="28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المقصود ببرامج التطبيق الخاصة</a:t>
          </a:r>
          <a:endParaRPr lang="en-US" sz="28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أمثلتها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1-برامج تطبيق نمطية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2-برامج تطبيق خاصة</a:t>
          </a:r>
          <a:endParaRPr lang="en-US" sz="28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موقف التشريعات العربية لا يفرق بين أنواع البرامج</a:t>
          </a:r>
          <a:endParaRPr lang="en-US" sz="32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موقف التشريع الفرنسي لم يفرق أيضاً </a:t>
          </a:r>
          <a:endParaRPr lang="en-US" sz="32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97EFBF-B84D-4138-B4C8-147105013312}">
      <dsp:nvSpPr>
        <dsp:cNvPr id="0" name=""/>
        <dsp:cNvSpPr/>
      </dsp:nvSpPr>
      <dsp:spPr>
        <a:xfrm rot="10800000">
          <a:off x="2061391" y="368428"/>
          <a:ext cx="5456021" cy="274852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2022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200" b="1" kern="1200" dirty="0" smtClean="0"/>
            <a:t>محكمة في باريس أكدت أن القانون لا يفرق بين أنواع البرامج التي تصلح محلاً للعقد </a:t>
          </a:r>
          <a:endParaRPr lang="en-US" sz="3200" b="1" kern="1200" dirty="0"/>
        </a:p>
      </dsp:txBody>
      <dsp:txXfrm rot="10800000">
        <a:off x="2748521" y="368428"/>
        <a:ext cx="4768891" cy="2748522"/>
      </dsp:txXfrm>
    </dsp:sp>
    <dsp:sp modelId="{4C2A7047-7997-4345-8A06-F98461E7E308}">
      <dsp:nvSpPr>
        <dsp:cNvPr id="0" name=""/>
        <dsp:cNvSpPr/>
      </dsp:nvSpPr>
      <dsp:spPr>
        <a:xfrm>
          <a:off x="687130" y="368428"/>
          <a:ext cx="2748522" cy="274852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2061391" y="368428"/>
          <a:ext cx="5456021" cy="274852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2022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1-عقود بيع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2-عقود مقاولة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3-عقود إيجار </a:t>
          </a:r>
        </a:p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4-عقود ترخيص بالاستعمال</a:t>
          </a:r>
          <a:endParaRPr lang="en-US" sz="2800" b="1" kern="1200" dirty="0"/>
        </a:p>
      </dsp:txBody>
      <dsp:txXfrm rot="10800000">
        <a:off x="2748521" y="368428"/>
        <a:ext cx="4768891" cy="2748522"/>
      </dsp:txXfrm>
    </dsp:sp>
    <dsp:sp modelId="{BFF1FAA1-8BDB-4A0D-AE9D-6ED22080BCCA}">
      <dsp:nvSpPr>
        <dsp:cNvPr id="0" name=""/>
        <dsp:cNvSpPr/>
      </dsp:nvSpPr>
      <dsp:spPr>
        <a:xfrm>
          <a:off x="687130" y="368428"/>
          <a:ext cx="2748522" cy="274852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2061391" y="368428"/>
          <a:ext cx="5456021" cy="274852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2022" tIns="137160" rIns="256032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600" b="1" kern="1200" dirty="0" smtClean="0"/>
            <a:t>هل يجوز أن يتم إبرام عقد مقاولة بصدد برامج الحاسب؟</a:t>
          </a:r>
        </a:p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600" b="1" kern="1200" dirty="0" smtClean="0"/>
            <a:t>+ مثال توضيحي</a:t>
          </a:r>
          <a:endParaRPr lang="en-US" sz="3600" b="1" kern="1200" dirty="0"/>
        </a:p>
      </dsp:txBody>
      <dsp:txXfrm rot="10800000">
        <a:off x="2748521" y="368428"/>
        <a:ext cx="4768891" cy="2748522"/>
      </dsp:txXfrm>
    </dsp:sp>
    <dsp:sp modelId="{BFF1FAA1-8BDB-4A0D-AE9D-6ED22080BCCA}">
      <dsp:nvSpPr>
        <dsp:cNvPr id="0" name=""/>
        <dsp:cNvSpPr/>
      </dsp:nvSpPr>
      <dsp:spPr>
        <a:xfrm>
          <a:off x="687130" y="368428"/>
          <a:ext cx="2748522" cy="274852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2108938" y="172386"/>
          <a:ext cx="5652602" cy="317108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0838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موقف محكمة النقض الفرنسية بشأن طبيعة العقد الحاكم للتعاقد على برنامج حاسب هو إعطاء الوصف الدقيق للعقد بغض النظر عن الوصف الذي يقرره أطراف العقد .</a:t>
          </a:r>
        </a:p>
      </dsp:txBody>
      <dsp:txXfrm rot="10800000">
        <a:off x="2901709" y="172386"/>
        <a:ext cx="4859831" cy="3171086"/>
      </dsp:txXfrm>
    </dsp:sp>
    <dsp:sp modelId="{BFF1FAA1-8BDB-4A0D-AE9D-6ED22080BCCA}">
      <dsp:nvSpPr>
        <dsp:cNvPr id="0" name=""/>
        <dsp:cNvSpPr/>
      </dsp:nvSpPr>
      <dsp:spPr>
        <a:xfrm>
          <a:off x="638656" y="369770"/>
          <a:ext cx="2745838" cy="274583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2109609" y="170851"/>
          <a:ext cx="5652602" cy="31741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2022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800" b="1" kern="1200" dirty="0" smtClean="0"/>
            <a:t>ما المقصود بعقود الترخيص باستعمال برامج الحاسب التي أفرزها الواقع العملي ؟ </a:t>
          </a:r>
        </a:p>
      </dsp:txBody>
      <dsp:txXfrm rot="10800000">
        <a:off x="2903155" y="170851"/>
        <a:ext cx="4859056" cy="3174185"/>
      </dsp:txXfrm>
    </dsp:sp>
    <dsp:sp modelId="{BFF1FAA1-8BDB-4A0D-AE9D-6ED22080BCCA}">
      <dsp:nvSpPr>
        <dsp:cNvPr id="0" name=""/>
        <dsp:cNvSpPr/>
      </dsp:nvSpPr>
      <dsp:spPr>
        <a:xfrm>
          <a:off x="637985" y="368428"/>
          <a:ext cx="2748522" cy="274852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04D8C-2E21-4C30-98F0-F0B21795BF8E}">
      <dsp:nvSpPr>
        <dsp:cNvPr id="0" name=""/>
        <dsp:cNvSpPr/>
      </dsp:nvSpPr>
      <dsp:spPr>
        <a:xfrm>
          <a:off x="399581" y="0"/>
          <a:ext cx="4528585" cy="278845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75A5CC-90E2-4B27-9024-12FCAD13B806}">
      <dsp:nvSpPr>
        <dsp:cNvPr id="0" name=""/>
        <dsp:cNvSpPr/>
      </dsp:nvSpPr>
      <dsp:spPr>
        <a:xfrm>
          <a:off x="0" y="664483"/>
          <a:ext cx="3757805" cy="15502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الانترنت .</a:t>
          </a:r>
          <a:endParaRPr lang="en-US" sz="2000" kern="1200" dirty="0" smtClean="0"/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النظام المعلوماتي و الحق في الخصوصية .</a:t>
          </a:r>
          <a:endParaRPr lang="en-US" sz="2000" kern="1200" dirty="0" smtClean="0"/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البيانات الرقمية .</a:t>
          </a:r>
          <a:endParaRPr lang="en-US" sz="2000" kern="1200" dirty="0" smtClean="0"/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</dsp:txBody>
      <dsp:txXfrm>
        <a:off x="75677" y="740160"/>
        <a:ext cx="3606451" cy="1398904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04D8C-2E21-4C30-98F0-F0B21795BF8E}">
      <dsp:nvSpPr>
        <dsp:cNvPr id="0" name=""/>
        <dsp:cNvSpPr/>
      </dsp:nvSpPr>
      <dsp:spPr>
        <a:xfrm>
          <a:off x="399581" y="0"/>
          <a:ext cx="4528585" cy="278845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75A5CC-90E2-4B27-9024-12FCAD13B806}">
      <dsp:nvSpPr>
        <dsp:cNvPr id="0" name=""/>
        <dsp:cNvSpPr/>
      </dsp:nvSpPr>
      <dsp:spPr>
        <a:xfrm>
          <a:off x="0" y="414057"/>
          <a:ext cx="4976055" cy="2051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التعريف اللغوي للانترنت </a:t>
          </a:r>
          <a:endParaRPr lang="en-US" sz="2000" kern="1200" dirty="0" smtClean="0"/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المقصود بالانترنت اصطلاحاً.</a:t>
          </a:r>
          <a:endParaRPr lang="en-US" sz="2000" kern="1200" dirty="0" smtClean="0"/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الفارق بين الانترنت و الانترانت . </a:t>
          </a:r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إتاحة إنشاء مواقع التواصل الاجتماعي على شبكة الانترنت</a:t>
          </a:r>
          <a:endParaRPr lang="en-US" sz="24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</dsp:txBody>
      <dsp:txXfrm>
        <a:off x="100127" y="514184"/>
        <a:ext cx="4775801" cy="185085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2109609" y="170851"/>
          <a:ext cx="5652602" cy="317418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2022" tIns="137160" rIns="256032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600" b="1" kern="1200" dirty="0" smtClean="0"/>
            <a:t>تعريف المشرع الفرنسي لمواقع التواصل الاجتماعي </a:t>
          </a:r>
        </a:p>
      </dsp:txBody>
      <dsp:txXfrm rot="10800000">
        <a:off x="2903155" y="170851"/>
        <a:ext cx="4859056" cy="3174185"/>
      </dsp:txXfrm>
    </dsp:sp>
    <dsp:sp modelId="{BFF1FAA1-8BDB-4A0D-AE9D-6ED22080BCCA}">
      <dsp:nvSpPr>
        <dsp:cNvPr id="0" name=""/>
        <dsp:cNvSpPr/>
      </dsp:nvSpPr>
      <dsp:spPr>
        <a:xfrm>
          <a:off x="637985" y="368428"/>
          <a:ext cx="2748522" cy="2748522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604D8C-2E21-4C30-98F0-F0B21795BF8E}">
      <dsp:nvSpPr>
        <dsp:cNvPr id="0" name=""/>
        <dsp:cNvSpPr/>
      </dsp:nvSpPr>
      <dsp:spPr>
        <a:xfrm>
          <a:off x="399581" y="0"/>
          <a:ext cx="4528585" cy="278845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75A5CC-90E2-4B27-9024-12FCAD13B806}">
      <dsp:nvSpPr>
        <dsp:cNvPr id="0" name=""/>
        <dsp:cNvSpPr/>
      </dsp:nvSpPr>
      <dsp:spPr>
        <a:xfrm>
          <a:off x="0" y="531379"/>
          <a:ext cx="5144628" cy="18164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تعريف النظام المعلوماتي</a:t>
          </a:r>
          <a:endParaRPr lang="en-US" sz="2000" kern="1200" dirty="0" smtClean="0"/>
        </a:p>
        <a:p>
          <a:pPr lvl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dirty="0" smtClean="0"/>
            <a:t>عناصر أو مكونات النظام المعلوماتي</a:t>
          </a:r>
          <a:endParaRPr lang="en-US" sz="2000" kern="1200" dirty="0" smtClean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</dsp:txBody>
      <dsp:txXfrm>
        <a:off x="88673" y="620052"/>
        <a:ext cx="4967282" cy="1639121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464CE1-01E5-437B-BF12-0A6322818267}">
      <dsp:nvSpPr>
        <dsp:cNvPr id="0" name=""/>
        <dsp:cNvSpPr/>
      </dsp:nvSpPr>
      <dsp:spPr>
        <a:xfrm rot="10800000">
          <a:off x="1752719" y="2910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من الوجهة التقنية</a:t>
          </a:r>
          <a:endParaRPr lang="en-US" sz="2400" b="1" kern="1200" dirty="0"/>
        </a:p>
      </dsp:txBody>
      <dsp:txXfrm rot="10800000">
        <a:off x="2131177" y="2910"/>
        <a:ext cx="5077563" cy="1513834"/>
      </dsp:txXfrm>
    </dsp:sp>
    <dsp:sp modelId="{BFF1FAA1-8BDB-4A0D-AE9D-6ED22080BCCA}">
      <dsp:nvSpPr>
        <dsp:cNvPr id="0" name=""/>
        <dsp:cNvSpPr/>
      </dsp:nvSpPr>
      <dsp:spPr>
        <a:xfrm>
          <a:off x="995802" y="2910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7EFBF-B84D-4138-B4C8-147105013312}">
      <dsp:nvSpPr>
        <dsp:cNvPr id="0" name=""/>
        <dsp:cNvSpPr/>
      </dsp:nvSpPr>
      <dsp:spPr>
        <a:xfrm rot="10800000">
          <a:off x="1752719" y="1968635"/>
          <a:ext cx="5456021" cy="15138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7559" tIns="91440" rIns="170688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400" b="1" kern="1200" dirty="0" smtClean="0"/>
            <a:t>من الوجهة القانونية ؛ اتفاقية بودابست لمكافحة جرائم الفضاء المعلوماتي </a:t>
          </a:r>
          <a:endParaRPr lang="en-US" sz="2400" b="1" kern="1200" dirty="0"/>
        </a:p>
      </dsp:txBody>
      <dsp:txXfrm rot="10800000">
        <a:off x="2131177" y="1968635"/>
        <a:ext cx="5077563" cy="1513834"/>
      </dsp:txXfrm>
    </dsp:sp>
    <dsp:sp modelId="{4C2A7047-7997-4345-8A06-F98461E7E308}">
      <dsp:nvSpPr>
        <dsp:cNvPr id="0" name=""/>
        <dsp:cNvSpPr/>
      </dsp:nvSpPr>
      <dsp:spPr>
        <a:xfrm>
          <a:off x="995802" y="1968635"/>
          <a:ext cx="1513834" cy="1513834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37185-0D80-4FA3-99BF-F1A9B9B30A5D}">
      <dsp:nvSpPr>
        <dsp:cNvPr id="0" name=""/>
        <dsp:cNvSpPr/>
      </dsp:nvSpPr>
      <dsp:spPr>
        <a:xfrm>
          <a:off x="2085001" y="0"/>
          <a:ext cx="3693319" cy="369331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459985-9206-4175-BBC7-321DA404BCCB}">
      <dsp:nvSpPr>
        <dsp:cNvPr id="0" name=""/>
        <dsp:cNvSpPr/>
      </dsp:nvSpPr>
      <dsp:spPr>
        <a:xfrm>
          <a:off x="3931661" y="371315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500" b="1" kern="1200" dirty="0" smtClean="0"/>
            <a:t>البيانات </a:t>
          </a:r>
          <a:endParaRPr lang="en-US" sz="3500" kern="1200" dirty="0"/>
        </a:p>
      </dsp:txBody>
      <dsp:txXfrm>
        <a:off x="3974340" y="413994"/>
        <a:ext cx="2315299" cy="788919"/>
      </dsp:txXfrm>
    </dsp:sp>
    <dsp:sp modelId="{3B19425F-172F-493F-A0C8-E82B308E573E}">
      <dsp:nvSpPr>
        <dsp:cNvPr id="0" name=""/>
        <dsp:cNvSpPr/>
      </dsp:nvSpPr>
      <dsp:spPr>
        <a:xfrm>
          <a:off x="3931661" y="1354878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500" b="1" kern="1200" dirty="0" smtClean="0"/>
            <a:t>المعالجة الآلية</a:t>
          </a:r>
          <a:endParaRPr lang="en-US" sz="3500" kern="1200" dirty="0"/>
        </a:p>
      </dsp:txBody>
      <dsp:txXfrm>
        <a:off x="3974340" y="1397557"/>
        <a:ext cx="2315299" cy="788919"/>
      </dsp:txXfrm>
    </dsp:sp>
    <dsp:sp modelId="{111E365C-AA87-4F78-9930-A36202E130CB}">
      <dsp:nvSpPr>
        <dsp:cNvPr id="0" name=""/>
        <dsp:cNvSpPr/>
      </dsp:nvSpPr>
      <dsp:spPr>
        <a:xfrm>
          <a:off x="3931661" y="2338440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3500" b="1" kern="1200" dirty="0" smtClean="0"/>
            <a:t>المعلومات</a:t>
          </a:r>
          <a:endParaRPr lang="en-US" sz="3500" kern="1200" dirty="0"/>
        </a:p>
      </dsp:txBody>
      <dsp:txXfrm>
        <a:off x="3974340" y="2381119"/>
        <a:ext cx="2315299" cy="788919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437185-0D80-4FA3-99BF-F1A9B9B30A5D}">
      <dsp:nvSpPr>
        <dsp:cNvPr id="0" name=""/>
        <dsp:cNvSpPr/>
      </dsp:nvSpPr>
      <dsp:spPr>
        <a:xfrm>
          <a:off x="2085001" y="0"/>
          <a:ext cx="3693319" cy="369331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459985-9206-4175-BBC7-321DA404BCCB}">
      <dsp:nvSpPr>
        <dsp:cNvPr id="0" name=""/>
        <dsp:cNvSpPr/>
      </dsp:nvSpPr>
      <dsp:spPr>
        <a:xfrm>
          <a:off x="3931661" y="371315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 smtClean="0"/>
            <a:t>التعريف التقني  </a:t>
          </a:r>
          <a:endParaRPr lang="en-US" sz="2200" kern="1200" dirty="0"/>
        </a:p>
      </dsp:txBody>
      <dsp:txXfrm>
        <a:off x="3974340" y="413994"/>
        <a:ext cx="2315299" cy="788919"/>
      </dsp:txXfrm>
    </dsp:sp>
    <dsp:sp modelId="{3B19425F-172F-493F-A0C8-E82B308E573E}">
      <dsp:nvSpPr>
        <dsp:cNvPr id="0" name=""/>
        <dsp:cNvSpPr/>
      </dsp:nvSpPr>
      <dsp:spPr>
        <a:xfrm>
          <a:off x="3931661" y="1354878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 smtClean="0"/>
            <a:t>تعريف المشرع الفرنسي</a:t>
          </a:r>
          <a:endParaRPr lang="en-US" sz="2200" kern="1200" dirty="0"/>
        </a:p>
      </dsp:txBody>
      <dsp:txXfrm>
        <a:off x="3974340" y="1397557"/>
        <a:ext cx="2315299" cy="788919"/>
      </dsp:txXfrm>
    </dsp:sp>
    <dsp:sp modelId="{111E365C-AA87-4F78-9930-A36202E130CB}">
      <dsp:nvSpPr>
        <dsp:cNvPr id="0" name=""/>
        <dsp:cNvSpPr/>
      </dsp:nvSpPr>
      <dsp:spPr>
        <a:xfrm>
          <a:off x="3931661" y="2338440"/>
          <a:ext cx="2400657" cy="87427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200" b="1" kern="1200" dirty="0" smtClean="0"/>
            <a:t>موقف محكمة النقض الفرنسية </a:t>
          </a:r>
          <a:endParaRPr lang="en-US" sz="2200" kern="1200" dirty="0"/>
        </a:p>
      </dsp:txBody>
      <dsp:txXfrm>
        <a:off x="3974340" y="2381119"/>
        <a:ext cx="2315299" cy="7889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jpe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11" Type="http://schemas.openxmlformats.org/officeDocument/2006/relationships/image" Target="../media/image10.sv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8.sv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3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13.svg"/><Relationship Id="rId4" Type="http://schemas.openxmlformats.org/officeDocument/2006/relationships/diagramData" Target="../diagrams/data1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12" Type="http://schemas.openxmlformats.org/officeDocument/2006/relationships/image" Target="../media/image8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3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13.svg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3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1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8.sv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1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8.sv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1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8.xml"/><Relationship Id="rId9" Type="http://schemas.openxmlformats.org/officeDocument/2006/relationships/image" Target="../media/image13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9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1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13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2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2.xml"/><Relationship Id="rId9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3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4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4.xml"/><Relationship Id="rId9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5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6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6.xml"/><Relationship Id="rId9" Type="http://schemas.openxmlformats.org/officeDocument/2006/relationships/image" Target="../media/image13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7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13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8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8.xml"/><Relationship Id="rId9" Type="http://schemas.openxmlformats.org/officeDocument/2006/relationships/image" Target="../media/image13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19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19.xml"/><Relationship Id="rId9" Type="http://schemas.openxmlformats.org/officeDocument/2006/relationships/image" Target="../media/image13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20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20.xml"/><Relationship Id="rId9" Type="http://schemas.openxmlformats.org/officeDocument/2006/relationships/image" Target="../media/image13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1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21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21.xml"/><Relationship Id="rId9" Type="http://schemas.openxmlformats.org/officeDocument/2006/relationships/image" Target="../media/image1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12" Type="http://schemas.openxmlformats.org/officeDocument/2006/relationships/image" Target="../media/image13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22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22.xml"/><Relationship Id="rId10" Type="http://schemas.openxmlformats.org/officeDocument/2006/relationships/image" Target="../media/image17.svg"/><Relationship Id="rId4" Type="http://schemas.openxmlformats.org/officeDocument/2006/relationships/diagramLayout" Target="../diagrams/layout22.xml"/><Relationship Id="rId9" Type="http://schemas.openxmlformats.org/officeDocument/2006/relationships/image" Target="../media/image12.png"/><Relationship Id="rId14" Type="http://schemas.openxmlformats.org/officeDocument/2006/relationships/image" Target="../media/image8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12" Type="http://schemas.openxmlformats.org/officeDocument/2006/relationships/image" Target="../media/image13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23.xml"/><Relationship Id="rId10" Type="http://schemas.openxmlformats.org/officeDocument/2006/relationships/image" Target="../media/image17.svg"/><Relationship Id="rId4" Type="http://schemas.openxmlformats.org/officeDocument/2006/relationships/diagramLayout" Target="../diagrams/layout23.xml"/><Relationship Id="rId9" Type="http://schemas.openxmlformats.org/officeDocument/2006/relationships/image" Target="../media/image12.png"/><Relationship Id="rId14" Type="http://schemas.openxmlformats.org/officeDocument/2006/relationships/image" Target="../media/image8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8.svg"/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12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4.xml"/><Relationship Id="rId11" Type="http://schemas.openxmlformats.org/officeDocument/2006/relationships/image" Target="../media/image13.svg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25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5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25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25.xml"/><Relationship Id="rId9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12" Type="http://schemas.openxmlformats.org/officeDocument/2006/relationships/image" Target="../media/image13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6.xml"/><Relationship Id="rId11" Type="http://schemas.openxmlformats.org/officeDocument/2006/relationships/image" Target="../media/image8.png"/><Relationship Id="rId5" Type="http://schemas.openxmlformats.org/officeDocument/2006/relationships/diagramQuickStyle" Target="../diagrams/quickStyle26.xml"/><Relationship Id="rId10" Type="http://schemas.openxmlformats.org/officeDocument/2006/relationships/image" Target="../media/image17.svg"/><Relationship Id="rId4" Type="http://schemas.openxmlformats.org/officeDocument/2006/relationships/diagramLayout" Target="../diagrams/layout26.xml"/><Relationship Id="rId9" Type="http://schemas.openxmlformats.org/officeDocument/2006/relationships/image" Target="../media/image12.png"/><Relationship Id="rId14" Type="http://schemas.openxmlformats.org/officeDocument/2006/relationships/image" Target="../media/image8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7.xml"/><Relationship Id="rId11" Type="http://schemas.openxmlformats.org/officeDocument/2006/relationships/image" Target="../media/image8.svg"/><Relationship Id="rId5" Type="http://schemas.openxmlformats.org/officeDocument/2006/relationships/diagramQuickStyle" Target="../diagrams/quickStyle27.xml"/><Relationship Id="rId10" Type="http://schemas.openxmlformats.org/officeDocument/2006/relationships/image" Target="../media/image3.png"/><Relationship Id="rId4" Type="http://schemas.openxmlformats.org/officeDocument/2006/relationships/diagramLayout" Target="../diagrams/layout27.xml"/><Relationship Id="rId9" Type="http://schemas.openxmlformats.org/officeDocument/2006/relationships/image" Target="../media/image13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28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8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28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28.xml"/><Relationship Id="rId9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29.xml"/><Relationship Id="rId7" Type="http://schemas.openxmlformats.org/officeDocument/2006/relationships/image" Target="../media/image8.png"/><Relationship Id="rId12" Type="http://schemas.openxmlformats.org/officeDocument/2006/relationships/image" Target="../media/image10.svg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9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29.xml"/><Relationship Id="rId10" Type="http://schemas.openxmlformats.org/officeDocument/2006/relationships/image" Target="../media/image8.svg"/><Relationship Id="rId4" Type="http://schemas.openxmlformats.org/officeDocument/2006/relationships/diagramQuickStyle" Target="../diagrams/quickStyle29.xml"/><Relationship Id="rId9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5.png"/><Relationship Id="rId7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svg"/><Relationship Id="rId10" Type="http://schemas.openxmlformats.org/officeDocument/2006/relationships/image" Target="../media/image5.svg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-9055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cs typeface="+mj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9" y="2620370"/>
            <a:ext cx="566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+mj-cs"/>
              </a:rPr>
              <a:t>ماجستير القانون الرقمي</a:t>
            </a:r>
            <a:r>
              <a:rPr lang="ar-EG" sz="44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+mj-cs"/>
              </a:rPr>
              <a:t> </a:t>
            </a:r>
            <a:endParaRPr lang="en-US" sz="4400" b="1" dirty="0">
              <a:solidFill>
                <a:schemeClr val="bg1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6" y="3622660"/>
            <a:ext cx="5052087" cy="11387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 smtClean="0">
                <a:solidFill>
                  <a:schemeClr val="accent1"/>
                </a:solidFill>
                <a:latin typeface="Tajawal Medium" panose="00000600000000000000" pitchFamily="2" charset="-78"/>
                <a:cs typeface="+mj-cs"/>
              </a:rPr>
              <a:t>المحاضرة الأولى </a:t>
            </a:r>
          </a:p>
          <a:p>
            <a:pPr algn="ctr"/>
            <a:r>
              <a:rPr lang="ar-EG" sz="2000" b="1" dirty="0" smtClean="0">
                <a:solidFill>
                  <a:schemeClr val="accent1"/>
                </a:solidFill>
                <a:latin typeface="Tajawal Medium" panose="00000600000000000000" pitchFamily="2" charset="-78"/>
                <a:cs typeface="+mj-cs"/>
              </a:rPr>
              <a:t>نبذة عن ماهية الحاسب و الانترنت </a:t>
            </a:r>
            <a:endParaRPr lang="en-US" sz="2000" b="1" dirty="0">
              <a:solidFill>
                <a:schemeClr val="accent1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8036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+mj-cs"/>
              </a:rPr>
              <a:t>Law 601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+mj-cs"/>
            </a:endParaRPr>
          </a:p>
          <a:p>
            <a:r>
              <a:rPr lang="ar-EG" sz="2000" dirty="0" smtClean="0">
                <a:solidFill>
                  <a:srgbClr val="FAC748"/>
                </a:solidFill>
                <a:latin typeface="Tajawal Medium" panose="00000600000000000000" pitchFamily="2" charset="-78"/>
                <a:cs typeface="+mj-cs"/>
              </a:rPr>
              <a:t>أسس القانون الرقمي</a:t>
            </a:r>
            <a:endParaRPr lang="en-US" sz="2000" dirty="0">
              <a:solidFill>
                <a:srgbClr val="FAC748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328103" y="618877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Dr. </a:t>
            </a:r>
            <a:r>
              <a:rPr lang="en-US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Ahmed </a:t>
            </a:r>
            <a:r>
              <a:rPr lang="en-US" sz="2800" b="1" dirty="0" err="1" smtClean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Elkhouly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Prepared</a:t>
            </a:r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 </a:t>
            </a:r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  <a:cs typeface="+mj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9830" y="933664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  <a:cs typeface="+mj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53954" y="727122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  <a:cs typeface="+mj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7353E13-FFD6-46C5-8448-5076604E4CB8}"/>
              </a:ext>
            </a:extLst>
          </p:cNvPr>
          <p:cNvGrpSpPr/>
          <p:nvPr/>
        </p:nvGrpSpPr>
        <p:grpSpPr>
          <a:xfrm flipH="1">
            <a:off x="6977773" y="2866031"/>
            <a:ext cx="4023343" cy="1621139"/>
            <a:chOff x="645649" y="1388017"/>
            <a:chExt cx="4023343" cy="70391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4ABCF72-DB01-4793-ABF1-B2DC5E906B4B}"/>
                </a:ext>
              </a:extLst>
            </p:cNvPr>
            <p:cNvSpPr txBox="1"/>
            <p:nvPr/>
          </p:nvSpPr>
          <p:spPr>
            <a:xfrm>
              <a:off x="645649" y="1388017"/>
              <a:ext cx="3150722" cy="1496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80000"/>
                </a:lnSpc>
              </a:pPr>
              <a:endParaRPr lang="en-US" sz="2000" dirty="0">
                <a:solidFill>
                  <a:schemeClr val="bg1"/>
                </a:solidFill>
                <a:latin typeface="+mj-lt"/>
                <a:cs typeface="+mj-cs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70EAA65-7B3A-46D2-99B0-020F0CF88A82}"/>
                </a:ext>
              </a:extLst>
            </p:cNvPr>
            <p:cNvSpPr/>
            <p:nvPr/>
          </p:nvSpPr>
          <p:spPr>
            <a:xfrm>
              <a:off x="645651" y="1923548"/>
              <a:ext cx="4023341" cy="1683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endParaRPr lang="en-US" sz="1600" dirty="0">
                <a:solidFill>
                  <a:schemeClr val="bg1"/>
                </a:solidFill>
                <a:cs typeface="+mj-cs"/>
              </a:endParaRP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464486905"/>
              </p:ext>
            </p:extLst>
          </p:nvPr>
        </p:nvGraphicFramePr>
        <p:xfrm>
          <a:off x="386292" y="4678046"/>
          <a:ext cx="6396646" cy="1677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437816" y="850476"/>
            <a:ext cx="25378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200" b="1" dirty="0" smtClean="0">
                <a:solidFill>
                  <a:srgbClr val="8E5A6D"/>
                </a:solidFill>
                <a:latin typeface="Tajawal Medium" panose="00000600000000000000" pitchFamily="2" charset="-78"/>
                <a:cs typeface="+mj-cs"/>
              </a:rPr>
              <a:t>محاور المحاضرة </a:t>
            </a:r>
            <a:endParaRPr lang="en-US" sz="3200" b="1" dirty="0">
              <a:solidFill>
                <a:srgbClr val="8E5A6D"/>
              </a:solidFill>
              <a:latin typeface="Tajawal Medium" panose="00000600000000000000" pitchFamily="2" charset="-78"/>
              <a:cs typeface="+mj-cs"/>
            </a:endParaRP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5139C814-1734-ECD2-FD52-4EF9E25D75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-9919" y="6347983"/>
            <a:ext cx="2167470" cy="591661"/>
          </a:xfrm>
          <a:prstGeom prst="rect">
            <a:avLst/>
          </a:prstGeom>
        </p:spPr>
      </p:pic>
      <p:pic>
        <p:nvPicPr>
          <p:cNvPr id="49" name="Graphic 48">
            <a:extLst>
              <a:ext uri="{FF2B5EF4-FFF2-40B4-BE49-F238E27FC236}">
                <a16:creationId xmlns:a16="http://schemas.microsoft.com/office/drawing/2014/main" id="{6D34B332-A224-F9C2-4FCE-5377D8EB46D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j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  <a:cs typeface="+mj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+mj-cs"/>
              </a:rPr>
              <a:t>المصطلحات المدخلية 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j-cs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-294191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453531622"/>
              </p:ext>
            </p:extLst>
          </p:nvPr>
        </p:nvGraphicFramePr>
        <p:xfrm>
          <a:off x="3598250" y="2151145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  <a:cs typeface="+mj-cs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36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الحاسب </a:t>
            </a:r>
            <a:endParaRPr lang="en-US" sz="3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918203302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اختراع الحاسب </a:t>
            </a:r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-294191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99814277"/>
              </p:ext>
            </p:extLst>
          </p:nvPr>
        </p:nvGraphicFramePr>
        <p:xfrm>
          <a:off x="3598250" y="2151145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8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86032934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233" y="972015"/>
            <a:ext cx="7873301" cy="602307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285236" y="313398"/>
            <a:ext cx="4359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ENIAC</a:t>
            </a:r>
            <a:endParaRPr lang="en-US" sz="3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7296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اختراع الحاسب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98061445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90203" y="354845"/>
            <a:ext cx="43592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ABC </a:t>
            </a:r>
            <a:endParaRPr lang="en-US" sz="4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501" y="1072476"/>
            <a:ext cx="9144000" cy="550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8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تعريف الحاسب </a:t>
            </a:r>
            <a:endParaRPr lang="en-US" sz="3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403733593"/>
              </p:ext>
            </p:extLst>
          </p:nvPr>
        </p:nvGraphicFramePr>
        <p:xfrm>
          <a:off x="3830847" y="1868656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39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573057" y="1352246"/>
            <a:ext cx="4359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مكونات الحاسب </a:t>
            </a:r>
            <a:endParaRPr lang="en-US" sz="3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-294191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487658130"/>
              </p:ext>
            </p:extLst>
          </p:nvPr>
        </p:nvGraphicFramePr>
        <p:xfrm>
          <a:off x="3598250" y="2152310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7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330755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721651" y="109352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2698" y="14920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74315194"/>
              </p:ext>
            </p:extLst>
          </p:nvPr>
        </p:nvGraphicFramePr>
        <p:xfrm>
          <a:off x="1632032" y="1834291"/>
          <a:ext cx="8417320" cy="4124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حماية برامج الحاسب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735943875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11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35314" y="798351"/>
            <a:ext cx="5772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الطبيعة القانونية لعقود إعداد البرامج الالكترونية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52910086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7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6129214" y="1065643"/>
            <a:ext cx="4359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التشغيل </a:t>
            </a:r>
            <a:endParaRPr lang="en-US" sz="3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021764765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81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4359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التطبيق</a:t>
            </a:r>
            <a:endParaRPr lang="en-US" sz="3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13952381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5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5631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التطبيق النمطية</a:t>
            </a:r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07146732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8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5406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برامج التطبيق</a:t>
            </a:r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الخاصة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17491917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5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6011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الموقف التشريعي من حماية برامج التشغيل و التطبيق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615177360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02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5462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موقف القضاء من حماية البرامج بأنواعها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50166169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56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698059" y="740503"/>
            <a:ext cx="63954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الخلاف الفقهي بشأن أنواع العقود التي يمكن أن تتداول برامج الحاسب من خلالها 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77554167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40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0918656"/>
              </p:ext>
            </p:extLst>
          </p:nvPr>
        </p:nvGraphicFramePr>
        <p:xfrm>
          <a:off x="3830847" y="1864542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59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40159130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1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37432808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4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77385913"/>
              </p:ext>
            </p:extLst>
          </p:nvPr>
        </p:nvGraphicFramePr>
        <p:xfrm>
          <a:off x="912476" y="1428065"/>
          <a:ext cx="5327748" cy="278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600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-عصر التحول الرقمي .</a:t>
            </a:r>
            <a:endParaRPr lang="en-US" sz="36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939029"/>
              </p:ext>
            </p:extLst>
          </p:nvPr>
        </p:nvGraphicFramePr>
        <p:xfrm>
          <a:off x="912476" y="1428065"/>
          <a:ext cx="5327748" cy="278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200" b="1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الانترنت</a:t>
            </a:r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12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13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4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96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563148" y="-691860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198795" y="340345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2591850" y="-112589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4172" y="-990227"/>
            <a:ext cx="2036258" cy="1800993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56132506"/>
              </p:ext>
            </p:extLst>
          </p:nvPr>
        </p:nvGraphicFramePr>
        <p:xfrm>
          <a:off x="3039277" y="1455109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827564" y="6390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8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-278665" y="5347878"/>
            <a:ext cx="2167470" cy="591661"/>
          </a:xfrm>
          <a:prstGeom prst="rect">
            <a:avLst/>
          </a:prstGeom>
        </p:spPr>
      </p:pic>
      <p:pic>
        <p:nvPicPr>
          <p:cNvPr id="9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9364172" y="5615344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49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384648752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8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902" y="1754873"/>
            <a:ext cx="8650407" cy="395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790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603929"/>
              </p:ext>
            </p:extLst>
          </p:nvPr>
        </p:nvGraphicFramePr>
        <p:xfrm>
          <a:off x="912476" y="1428065"/>
          <a:ext cx="5327748" cy="2788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6635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ar-EG" sz="1600" dirty="0" smtClean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cs typeface="Segoe UI Light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 smtClean="0">
                <a:solidFill>
                  <a:srgbClr val="8E5A6D"/>
                </a:solidFill>
                <a:cs typeface="Segoe UI Light" panose="020B0502040204020203" pitchFamily="34" charset="0"/>
              </a:rPr>
              <a:t>النظام المعلوماتي و الحق في الخصوصية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903372" y="363050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6109513" y="3495235"/>
            <a:ext cx="1091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6310823" y="3775908"/>
            <a:ext cx="819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12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13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4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228422" y="-282427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Parallelogram 2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407225" y="3812887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05654" y="1065643"/>
            <a:ext cx="5476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 smtClean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تعريف النظام المعلوماتي </a:t>
            </a:r>
            <a:endParaRPr lang="en-US" sz="24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383420" y="296844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55742" y="-580794"/>
            <a:ext cx="2036258" cy="1800993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59599561"/>
              </p:ext>
            </p:extLst>
          </p:nvPr>
        </p:nvGraphicFramePr>
        <p:xfrm>
          <a:off x="3830847" y="1879798"/>
          <a:ext cx="8204544" cy="3485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619134" y="1048471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9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12905" y="5757311"/>
            <a:ext cx="2167470" cy="591661"/>
          </a:xfrm>
          <a:prstGeom prst="rect">
            <a:avLst/>
          </a:prstGeom>
        </p:spPr>
      </p:pic>
      <p:pic>
        <p:nvPicPr>
          <p:cNvPr id="10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155742" y="6024777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96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  <a:cs typeface="+mj-cs"/>
            </a:endParaRPr>
          </a:p>
        </p:txBody>
      </p:sp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+mj-cs"/>
              </a:rPr>
              <a:t>عناصر النظام المعلوماتي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  <a:cs typeface="+mj-cs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22793323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8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1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  <a:cs typeface="+mj-cs"/>
            </a:endParaRPr>
          </a:p>
        </p:txBody>
      </p:sp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j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390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+mj-cs"/>
              </a:rPr>
              <a:t>البيانات الرقمية و الحق في الخصوصية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+mj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  <a:cs typeface="+mj-cs"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599391798"/>
              </p:ext>
            </p:extLst>
          </p:nvPr>
        </p:nvGraphicFramePr>
        <p:xfrm>
          <a:off x="1986138" y="2019690"/>
          <a:ext cx="8417320" cy="3693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8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9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76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392" y="54851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416</Words>
  <Application>Microsoft Office PowerPoint</Application>
  <PresentationFormat>Widescreen</PresentationFormat>
  <Paragraphs>105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Calibri</vt:lpstr>
      <vt:lpstr>Calibri Light</vt:lpstr>
      <vt:lpstr>Roboto Light</vt:lpstr>
      <vt:lpstr>Segoe UI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208</cp:revision>
  <dcterms:created xsi:type="dcterms:W3CDTF">2023-04-29T09:08:23Z</dcterms:created>
  <dcterms:modified xsi:type="dcterms:W3CDTF">2023-06-16T14:47:11Z</dcterms:modified>
</cp:coreProperties>
</file>