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A5361-7D22-C129-13A2-56CCDD9DB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04834C-37A9-C660-31B6-E694D2CBA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04292-69D4-4164-985C-DC90F79655A5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898D99-395F-CB14-A2FB-D7D47DC5B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9B0A31-AAD6-1FF3-156A-4D361C257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4E810-50EE-4AC3-92CE-29B2892D4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950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AC853A-7A81-9A38-AB57-29CADC1E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7EA34D-3E0C-6533-B151-A073DD5B3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3F727-0C25-5E35-04F8-837B754D01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004292-69D4-4164-985C-DC90F79655A5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D1969-45E8-4919-E07F-84F260F64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D9EBAD-5984-259B-1112-683AE2E3E7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C4E810-50EE-4AC3-92CE-29B2892D4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66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1522E1-D700-CE87-5207-CEE161BC2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FA3F59-1912-03F2-D705-4583633CB4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310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2FF681-DC59-4D95-3D2A-060EC1021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3DD69B-82BA-DA60-ED3E-3B0B3309CF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722060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BD35F0-8343-D76A-B03E-551463009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C76F98-0ED2-096F-5713-8031787374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38057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46D516-B97B-16E0-243E-C1F0008CC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Single Layer Perceptron :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2C0F81-3080-FBFA-903A-3061CB5793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2457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BD20F5-D2F5-B3B0-B781-D3DC37B8E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A202E4-32DF-6A62-9440-268260BADB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62710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23537A-E7A1-39A8-2AD3-44BC7A5E1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2C68E9-07DF-0C99-8A8D-8ABDC53B85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032193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1C8355-F237-88AC-3A3C-A8EFCFF5B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514E78-46E4-5893-6003-05B521EE1B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17680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D0E9E4-AF18-7CF6-FE9A-95AAA7CD6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463477-6026-207A-46CE-C667B97276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00472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9CBFBA-80AC-9680-C2C2-239C4D103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88"/>
              </a:spcBef>
            </a:pPr>
            <a:r>
              <a:rPr lang="en-US" spc="-4"/>
              <a:t>Option</a:t>
            </a:r>
            <a:r>
              <a:rPr lang="en-US" spc="-18"/>
              <a:t> </a:t>
            </a:r>
            <a:r>
              <a:rPr lang="en-US" spc="4"/>
              <a:t>2:</a:t>
            </a:r>
            <a:r>
              <a:rPr lang="en-US" spc="-40"/>
              <a:t> </a:t>
            </a:r>
            <a:r>
              <a:rPr lang="en-US" spc="-13"/>
              <a:t>Automatic</a:t>
            </a:r>
            <a:r>
              <a:rPr lang="en-US" spc="18"/>
              <a:t> </a:t>
            </a:r>
            <a:r>
              <a:rPr lang="en-US" spc="-13"/>
              <a:t>estimation</a:t>
            </a:r>
            <a:endParaRPr lang="en-US" spc="-13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28683-FC3C-254A-CAD6-BCBC13CB5B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83966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F65399-2643-D4C5-23EC-A43D65F61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DA1761-4297-1916-49F2-FC6F9955D6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7566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D4B5ED-EA21-0441-C1A5-0D37DAAB3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C2A0CC-445E-7CAA-1F63-953C39874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3159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3EF425-32F3-67AA-AE69-7E30A1181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01E2EB-EEE1-3383-A0FE-DFFC2813F6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3065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4009AB-7986-EA35-7BB0-D26A4659D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18"/>
              <a:t>How</a:t>
            </a:r>
            <a:r>
              <a:rPr lang="en-US" sz="4236" spc="-13"/>
              <a:t> </a:t>
            </a:r>
            <a:r>
              <a:rPr lang="en-US" sz="4236" spc="-4"/>
              <a:t>to</a:t>
            </a:r>
            <a:r>
              <a:rPr lang="en-US" sz="4236" spc="-22"/>
              <a:t> </a:t>
            </a:r>
            <a:r>
              <a:rPr lang="en-US" sz="4236" spc="13"/>
              <a:t>learn</a:t>
            </a:r>
            <a:r>
              <a:rPr lang="en-US" sz="4236" spc="-18"/>
              <a:t> </a:t>
            </a:r>
            <a:r>
              <a:rPr lang="en-US" sz="4236" spc="13"/>
              <a:t>a</a:t>
            </a:r>
            <a:r>
              <a:rPr lang="en-US" sz="4236" spc="-4"/>
              <a:t> </a:t>
            </a:r>
            <a:r>
              <a:rPr lang="en-US" sz="4236" spc="4"/>
              <a:t>network?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6C321C-8955-7C35-BAE1-CA098D7258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76701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C1610-A2C3-DE2A-4FD4-76D97CAFB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18"/>
              <a:t>How</a:t>
            </a:r>
            <a:r>
              <a:rPr lang="en-US" sz="4236" spc="-13"/>
              <a:t> </a:t>
            </a:r>
            <a:r>
              <a:rPr lang="en-US" sz="4236" spc="-4"/>
              <a:t>to</a:t>
            </a:r>
            <a:r>
              <a:rPr lang="en-US" sz="4236" spc="-22"/>
              <a:t> </a:t>
            </a:r>
            <a:r>
              <a:rPr lang="en-US" sz="4236" spc="13"/>
              <a:t>learn</a:t>
            </a:r>
            <a:r>
              <a:rPr lang="en-US" sz="4236" spc="-18"/>
              <a:t> </a:t>
            </a:r>
            <a:r>
              <a:rPr lang="en-US" sz="4236" spc="13"/>
              <a:t>a</a:t>
            </a:r>
            <a:r>
              <a:rPr lang="en-US" sz="4236" spc="-4"/>
              <a:t> </a:t>
            </a:r>
            <a:r>
              <a:rPr lang="en-US" sz="4236" spc="4"/>
              <a:t>network?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C37EA-8AAB-C591-DE07-D386455B1E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842057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9FA449-681A-E2AF-12CF-F8730D985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/>
              <a:t>P</a:t>
            </a:r>
            <a:r>
              <a:rPr lang="en-US" sz="4236" spc="-57"/>
              <a:t>r</a:t>
            </a:r>
            <a:r>
              <a:rPr lang="en-US" sz="4236" spc="22"/>
              <a:t>o</a:t>
            </a:r>
            <a:r>
              <a:rPr lang="en-US" sz="4236" spc="26"/>
              <a:t>b</a:t>
            </a:r>
            <a:r>
              <a:rPr lang="en-US" sz="4236" spc="-22"/>
              <a:t>l</a:t>
            </a:r>
            <a:r>
              <a:rPr lang="en-US" sz="4236" spc="40"/>
              <a:t>e</a:t>
            </a:r>
            <a:r>
              <a:rPr lang="en-US" sz="4236" spc="4"/>
              <a:t>m: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7072E4-92F8-7B46-F1A5-67DF489DE9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7201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18BC49-C249-44D6-FEB1-B24025F1D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4668620" algn="l"/>
              </a:tabLst>
            </a:pPr>
            <a:r>
              <a:rPr lang="en-US" sz="4236" spc="13"/>
              <a:t>H</a:t>
            </a:r>
            <a:r>
              <a:rPr lang="en-US" sz="4236" spc="22"/>
              <a:t>i</a:t>
            </a:r>
            <a:r>
              <a:rPr lang="en-US" sz="4236" spc="-75"/>
              <a:t>s</a:t>
            </a:r>
            <a:r>
              <a:rPr lang="en-US" sz="4236" spc="-22"/>
              <a:t>t</a:t>
            </a:r>
            <a:r>
              <a:rPr lang="en-US" sz="4236" spc="22"/>
              <a:t>o</a:t>
            </a:r>
            <a:r>
              <a:rPr lang="en-US" sz="4236" spc="26"/>
              <a:t>r</a:t>
            </a:r>
            <a:r>
              <a:rPr lang="en-US" sz="4236" spc="-4"/>
              <a:t>y</a:t>
            </a:r>
            <a:r>
              <a:rPr lang="en-US" sz="4236" spc="4"/>
              <a:t>:</a:t>
            </a:r>
            <a:r>
              <a:rPr lang="en-US" sz="4236" spc="13"/>
              <a:t> </a:t>
            </a:r>
            <a:r>
              <a:rPr lang="en-US" sz="4236" spc="31"/>
              <a:t>T</a:t>
            </a:r>
            <a:r>
              <a:rPr lang="en-US" sz="4236" spc="-18"/>
              <a:t>h</a:t>
            </a:r>
            <a:r>
              <a:rPr lang="en-US" sz="4236" spc="13"/>
              <a:t>e</a:t>
            </a:r>
            <a:r>
              <a:rPr lang="en-US" sz="4236" spc="9"/>
              <a:t> </a:t>
            </a:r>
            <a:r>
              <a:rPr lang="en-US" sz="4236" spc="22"/>
              <a:t>o</a:t>
            </a:r>
            <a:r>
              <a:rPr lang="en-US" sz="4236" spc="26"/>
              <a:t>r</a:t>
            </a:r>
            <a:r>
              <a:rPr lang="en-US" sz="4236" spc="-22"/>
              <a:t>i</a:t>
            </a:r>
            <a:r>
              <a:rPr lang="en-US" sz="4236" spc="35"/>
              <a:t>g</a:t>
            </a:r>
            <a:r>
              <a:rPr lang="en-US" sz="4236" spc="-22"/>
              <a:t>i</a:t>
            </a:r>
            <a:r>
              <a:rPr lang="en-US" sz="4236" spc="26"/>
              <a:t>n</a:t>
            </a:r>
            <a:r>
              <a:rPr lang="en-US" sz="4236" spc="-4"/>
              <a:t>a</a:t>
            </a:r>
            <a:r>
              <a:rPr lang="en-US" sz="4236" spc="4"/>
              <a:t>l</a:t>
            </a:r>
            <a:r>
              <a:rPr lang="en-US" sz="4236"/>
              <a:t>	</a:t>
            </a:r>
            <a:r>
              <a:rPr lang="en-US" sz="4236" spc="49"/>
              <a:t>M</a:t>
            </a:r>
            <a:r>
              <a:rPr lang="en-US" sz="4236"/>
              <a:t>L</a:t>
            </a:r>
            <a:r>
              <a:rPr lang="en-US" sz="4236" spc="13"/>
              <a:t>P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6CEEE7-3918-9019-09C7-D141C16DB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15153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15F2A7-245C-6B35-F17C-769F9EB19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i="1" spc="13"/>
              <a:t>Drawing</a:t>
            </a:r>
            <a:r>
              <a:rPr lang="en-US" sz="4236" i="1" spc="-31"/>
              <a:t> </a:t>
            </a:r>
            <a:r>
              <a:rPr lang="en-US" sz="4236" i="1" spc="13"/>
              <a:t>samples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678DF8-1985-9791-3F7D-3FF6525B37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302399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567D71-9B39-05F1-0FB1-0AFD7DE69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9"/>
              <a:t>Sampling</a:t>
            </a:r>
            <a:r>
              <a:rPr lang="en-US" sz="4236" spc="13"/>
              <a:t> </a:t>
            </a:r>
            <a:r>
              <a:rPr lang="en-US" sz="4236" spc="9"/>
              <a:t>the</a:t>
            </a:r>
            <a:r>
              <a:rPr lang="en-US" sz="4236" spc="-22"/>
              <a:t> </a:t>
            </a:r>
            <a:r>
              <a:rPr lang="en-US" sz="4236" spc="13"/>
              <a:t>function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E0D36-A043-570A-F915-71C2EB3D3C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65347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DA769E-862D-A9DF-FAC6-57BA0944B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9">
                <a:solidFill>
                  <a:schemeClr val="bg1">
                    <a:lumMod val="95000"/>
                  </a:schemeClr>
                </a:solidFill>
              </a:rPr>
              <a:t>The</a:t>
            </a:r>
            <a:r>
              <a:rPr lang="en-US" sz="4236" spc="-13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4236" i="1" spc="4">
                <a:solidFill>
                  <a:schemeClr val="bg1">
                    <a:lumMod val="95000"/>
                  </a:schemeClr>
                </a:solidFill>
              </a:rPr>
              <a:t>Empirical</a:t>
            </a:r>
            <a:r>
              <a:rPr lang="en-US" sz="4236" i="1" spc="-4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4236">
                <a:solidFill>
                  <a:schemeClr val="bg1">
                    <a:lumMod val="95000"/>
                  </a:schemeClr>
                </a:solidFill>
              </a:rPr>
              <a:t>error(Training Error)</a:t>
            </a:r>
            <a:endParaRPr lang="en-US" sz="4236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FA5359-5345-2954-077E-62AEB80700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978084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1BE64F-92E5-EE27-0416-BADBA1EF3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function from training samples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556A1-D866-4B43-9AB4-4706EDCCA8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759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3993E1-4DD6-F475-4825-0518A7842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function from training samples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33AC40-E2E2-E074-3BE9-C12E9191F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48026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99224-A4CD-2970-F3AC-563BD4D04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9"/>
              <a:t>The</a:t>
            </a:r>
            <a:r>
              <a:rPr lang="en-US" sz="3200" spc="31"/>
              <a:t> </a:t>
            </a:r>
            <a:r>
              <a:rPr lang="en-US" sz="3200" i="1" spc="4"/>
              <a:t>Empirical	</a:t>
            </a:r>
            <a:r>
              <a:rPr lang="en-US" sz="3200" i="1" spc="9"/>
              <a:t>Classification</a:t>
            </a:r>
            <a:r>
              <a:rPr lang="en-US" sz="3200" i="1" spc="-26"/>
              <a:t> </a:t>
            </a:r>
            <a:r>
              <a:rPr lang="en-US" sz="3200"/>
              <a:t>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8C697-9F15-2561-D82C-D36C12952B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058021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284E60-BE5E-D49B-9B9F-1ED4787B3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D6BF94-2AC1-5B70-50FF-5786F1C821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86637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EF0599-114B-2C13-4605-47ACD8AD7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BA03A3-0E81-9502-6873-68AB2D7649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211047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F5EE4E-0B86-8EC0-F8E0-61A16ED98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B1E34-467C-253C-B7F4-2E532DCC4A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09453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5E7B79-34C7-78BD-6CD6-CEFB98EB7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4AAD9-2AE8-537B-B580-A4DF854F6E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61798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26FCDA-D12F-4041-1F6A-9EE837DDD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BEC89C-954A-D695-6F41-8AEB670513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000517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24633F-FF0A-A861-80C9-88E8B71A2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1C93FB-0C4F-1E9D-A1E7-A52BE6C868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1228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5355C6-3EAB-1E98-3D36-9F4D0ABC3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CD05D1-A581-2FB2-DBEE-2A373DE668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18563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4574C-7353-10CF-D3D9-4F4DFBFCC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F0F34-9DAC-7DFE-6BA8-CD018B356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506497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369946-9832-AB0E-160D-5C901CFE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FE2B7D-553D-D26A-615A-F47026FE1C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542114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D2C854-F6A0-0CD5-439C-C9E094DDB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51833-23BD-A9DB-E58A-19682773ED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09430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5AAB20-5D72-05FE-B509-1384AE74B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28EAB-2BEC-82BA-BED7-F757B2FAAA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378042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2B1461-BEE4-61E9-8181-417956508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DED2B9-2090-4D56-8E16-5108932036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984361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FF42BC-EAF3-2058-0BD2-91D4AF785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C75096-D25A-DC60-E37C-C052CB71B7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761562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A0A903-6948-0459-F618-5B3476EA4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1550B7-D131-B94D-BAEE-6258362B54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96646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DFAE27-C281-DF65-DDF7-3A5C93711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426726-FF32-BC72-44B9-525878917A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078005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1038BF-05F9-49DA-3CC4-ED374E7A2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Batch vs online learning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82031C-24F0-C2E2-F0B2-7938620272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91746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A51D92-B404-DCCA-19BC-AEA2401BA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AE113-0E84-AC98-710F-E880A6A92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4116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7A6893-262B-BA73-596F-4CA7A3F3E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F760A3-EA4B-A360-E20A-CE9683712C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82644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001128-C402-0626-B9F2-28B2DDCFF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796AEE-AB53-EA01-668F-FB94633336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1903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E9E793-5DF7-768B-B0DB-B8D75C0C5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1CBFD-7DE7-6874-B7DD-CB079D7083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798124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F1FA56-0C45-D83F-CDAB-BBF32A8BD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66D39F-8950-2872-A177-32B804E21C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2692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AA58BB-7271-8E79-8C42-5F0C9C729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70A128-3933-57B2-AD09-05905C3F7F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884047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B17A85-CD69-9789-9EB3-374F1AE01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A64CDA-09CA-18EA-8F93-14E85CEC92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78790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19EDB1-6525-E31C-E9F0-0CEC732F8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ED025D-A732-8E9C-C3E5-1AE641D965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543399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12377C-B899-B1D5-D8A3-20ADDA803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72830A-DD23-1DCB-FD50-C86096BE13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629268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70C328-149F-7F72-46A6-0378A83BC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5C474-E8F8-0A77-5DD7-C3ED5037A6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108812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F5D67-787A-B478-5B6C-E415D075E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429DE-4D37-FD72-B063-0B521D05A4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242750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7304EF-C83F-BDF9-BB30-DD372541E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6BACC8-55D7-CF92-18D9-438653655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311335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EFF21-73B3-F644-623E-51B9DBBE3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8BC84-6599-AA02-8C5B-6D2534B717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373717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A56917-9052-326E-EA54-53385AF40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0E095F-484D-691C-57F5-36FB4C240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905853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D136F8-4274-C43A-3905-BFCB23637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674C7A-CA31-7D98-4540-497B7B8775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844640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FD003B-A7F0-D0B2-73F1-AAA019D67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437E96-D6F6-70B7-E45B-D124A9FCA2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16724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E65A4A-3A52-94A0-8EF1-FD6D90765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E4DBF-3E3D-B29E-8A91-975B7392B6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778559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FCB4B0-709D-1573-2710-D134AA694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AEA578-E11D-4F1B-F786-2C55EF3A40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192232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B599F2-DC34-1415-9A9C-AD47A2F91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682AF1-79A0-C384-C1D6-510A074343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299338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6A19BC-E721-26BB-F803-786ACDDE2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9E366-62C3-656A-A777-FD491F4F74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43973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8C2451-613D-73E9-F0E3-444EEF7EE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1A670B-E2B5-89F3-2AD7-78D2B0F681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9060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47B7B1-2011-53D6-294E-4E532655F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BC66E-7DC1-01A6-D5B4-DF61E12EBA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22603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5FD063-C067-A0C7-BFA2-8097344B8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3D6CFB-8735-87EE-E59B-88A5893627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448604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36888E-9C95-4D26-3072-87C779602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44600" marR="5080" indent="-1231900">
              <a:lnSpc>
                <a:spcPts val="3800"/>
              </a:lnSpc>
              <a:spcBef>
                <a:spcPts val="240"/>
              </a:spcBef>
            </a:pPr>
            <a:r>
              <a:rPr lang="en-US" spc="-5"/>
              <a:t>Lecture Summary</a:t>
            </a:r>
            <a:endParaRPr lang="en-US" spc="-5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95A2E-6C96-68CE-9952-F18D730A9A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323541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36E6B9-AD0A-37F0-E7D6-33DD8AC76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9F4DD5-6FC2-2807-B912-22D0ED093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</Words>
  <Application>Microsoft Office PowerPoint</Application>
  <PresentationFormat>Widescreen</PresentationFormat>
  <Paragraphs>47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Single Layer Perceptron : Review</vt:lpstr>
      <vt:lpstr>Limitation of Perceptron</vt:lpstr>
      <vt:lpstr>Limitation of Perceptron</vt:lpstr>
      <vt:lpstr>Option 1: Construct by hand</vt:lpstr>
      <vt:lpstr>Option 1: Construct by hand</vt:lpstr>
      <vt:lpstr>Option 2: Automatic estimation</vt:lpstr>
      <vt:lpstr>How to learn a network?</vt:lpstr>
      <vt:lpstr>How to learn a network?</vt:lpstr>
      <vt:lpstr>How to learn a network?</vt:lpstr>
      <vt:lpstr>How to learn a network?</vt:lpstr>
      <vt:lpstr>How to learn a network?</vt:lpstr>
      <vt:lpstr>Problem:</vt:lpstr>
      <vt:lpstr>History: The original MLP</vt:lpstr>
      <vt:lpstr>Drawing samples</vt:lpstr>
      <vt:lpstr>Sampling the function</vt:lpstr>
      <vt:lpstr>The Empirical error(Training Error)</vt:lpstr>
      <vt:lpstr>Learning the function from training samples</vt:lpstr>
      <vt:lpstr>Learning the function from training samples</vt:lpstr>
      <vt:lpstr>The Empirical Classification error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Batch vs online learning 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Perceptron Learning:  Simple Example</vt:lpstr>
      <vt:lpstr>Lecture 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2025-10-09T16:03:28Z</dcterms:created>
  <dcterms:modified xsi:type="dcterms:W3CDTF">2025-10-09T16:03:28Z</dcterms:modified>
</cp:coreProperties>
</file>