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62EEB-106B-2691-B811-ED64660A3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DB8E9D-64B1-AE6B-2F98-F07BB98F4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8561-5A88-494D-ABFE-E2BA8EB822C9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F32CFE-8156-BCD5-D59D-5FA3ED394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8637AC-448D-8BF5-6A6A-674CC8C5D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BCE26-F4C2-4316-8237-A55CAED5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18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78D41-8A94-75DD-56D2-063D75630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66FC4E-E470-5AC6-D17A-50A3608B3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1CFE7-2E2F-8864-5C11-8487BB6F6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168561-5A88-494D-ABFE-E2BA8EB822C9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75DF1-99FE-0C85-60CA-3F2E76067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936AB-25F6-AFF9-326C-0901407C7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4BCE26-F4C2-4316-8237-A55CAED5E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1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058203-2E8E-272E-FFAB-D11DABBB8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31669-CB13-B7F9-96D2-107EB4223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65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7167E-9D7C-00FA-752A-CAACACA6D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F9566-121B-3871-10BE-DAEA97117F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3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0594E-128E-F06D-249C-66E6D06CC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64B4B-187A-E394-AD7C-581752A59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3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F0A90D-128D-FCA6-F600-67A898356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535B0-8F76-8CA7-39F1-7E9E64909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71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19D60E-F86B-833B-B7D3-EE508FF5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7CD64-C68C-E6D8-3778-83B868909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40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E827E0-FB25-9A5F-EA39-C4D835B7C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8225C7-4CCB-0916-56BD-71B99094D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2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6C16E-DF78-4252-088A-33905CB32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73CBF8-7F99-7DEC-3C83-A98024F02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36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B5E21-CF5C-D746-53B9-896AA29B3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3C643-6CEA-8E5E-C5C0-42BB6BB64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3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54A954-4976-A86A-B226-25384AD97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38821-D99E-3C83-320E-81C1AC322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77FA9-B79B-EBDB-5145-A39835C04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DBB5F6-9BBA-5A87-A861-9C00B98C8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52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8AAA3A-FC67-E631-7D7B-94012179E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99B43-1FAE-FB18-ACD5-5B5F3BEB78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6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B459B2-4F06-C02F-669D-C966B51A6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21B17-5A18-347C-CF9F-39936124B7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4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2C58EA-DB88-0797-F8B8-B5FEC6A8B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62A23-DF7D-F31E-1B28-E7EFC028F9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7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A160D-85F7-96AC-D3C0-2F99DBAA0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2373B-95FC-3EE3-3654-59BBCD9714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8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32FD3-F2ED-C767-3276-C94B242B5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0E1EC-9F83-31E6-5141-2BB72FBBF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FDEA60-5E7F-6282-1B52-DD2E4B332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14819-C73E-23BB-ECEE-3F8104A31A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0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74947-DE64-F762-C412-6C5C8ABCF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5DB49-21DD-66B3-C58A-4EE5B1943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08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69298-104F-C95B-188D-D6D40AFD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2CAEA-7461-D9E3-9AE2-CDBBBF7123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2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C1C98-3F6E-706B-BC60-71730AB3E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AD56A5-53CD-29DE-056D-0C0E45CDD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65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186F3-8455-010F-2A9E-CA02AAE10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9B9AC-C9AA-C846-7881-798FC3B6C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43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BE601-D4E4-85AC-96E9-4D1A9B981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F555D-8486-7477-CB36-6C879917C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06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A6395C-6F54-9B0A-9FEF-52989463A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8CD5D-ED51-8C00-C4D0-1EAC09DD8A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40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BBE75-131E-E0F0-67AD-CE41954C7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9B7CF-0218-8812-7DA2-90998DBE4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92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7BDE2-38C5-F25D-92E1-B3073BDD9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010C4E-F006-E5DE-D1CB-28C4677E6F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2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F9058-7FCF-3510-639A-842A7702C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A1456-D6F9-3755-0E18-607A39557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49369A-17CF-F169-53A5-9820EA2CC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506A3-F766-F025-FDDD-0930EBBFE6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9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EDD1D-5D22-682B-5332-6B80B4206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DBA31-4862-702D-04AE-ECC0A9122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98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E90AA5-542C-5F47-3658-238EEB057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E9E69-F6A3-64B9-DBD2-ACCFD8639F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8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496238-4E4D-B131-A26C-21E7515EB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C86C2-E06E-656F-22EC-9C375FBDA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38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DE608-89DD-D15A-6472-933262ADA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8FB23-8D93-C0DB-CC84-E32EAEB1B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1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590C1-E727-94AD-08E7-BC060DAC8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71597-B20A-BEFD-C589-81C1248A8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35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7E10B-503F-A360-9521-87BEB497A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ABCA5A-A71B-3E89-00EA-F1B3B163F2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3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1B2D23-6ED5-337D-C05A-318B6FE7D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C67350-245A-F1B9-A0E6-243CFCB11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7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C6E6A-2DAB-A826-C530-38013A28E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4CB8CA-2CFE-55B1-B4FE-36721D2307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5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6571C7-3416-3F88-3452-9DA93B405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5FAE6-00F9-368B-A393-DD1CC3532F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7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86743-A10E-D0DE-4C6A-1335B9FC0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699687-E444-26CF-2C5F-A3F6537EF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2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618063-D08E-4EFD-A17F-5D8780E01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6EDDB-868C-2AEF-17F8-00EAD2F525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7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9B5D4A-3A77-D10F-7558-5515825F1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5FAD1-8B63-5B6B-2BA8-3323051D1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07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A048DF-2A01-2061-9EF8-694CF88D9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242E48-9B65-68D3-E4E9-9056C0846E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69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4DFD22-5148-EC93-6CFB-86616121D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A2596-834C-7AF7-04E1-560F1D0D7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722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409AE41-F28C-44DD-AC13-5ADD6245C0FC}"/>
</file>

<file path=customXml/itemProps2.xml><?xml version="1.0" encoding="utf-8"?>
<ds:datastoreItem xmlns:ds="http://schemas.openxmlformats.org/officeDocument/2006/customXml" ds:itemID="{27C535F9-B5DA-4993-8194-C2D154049281}"/>
</file>

<file path=customXml/itemProps3.xml><?xml version="1.0" encoding="utf-8"?>
<ds:datastoreItem xmlns:ds="http://schemas.openxmlformats.org/officeDocument/2006/customXml" ds:itemID="{C5819834-4F4F-4774-9EE7-5B0B0E91CCF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2025-05-30T16:02:35Z</dcterms:created>
  <dcterms:modified xsi:type="dcterms:W3CDTF">2025-05-30T16:02:35Z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