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6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1877CB33-C66F-4A31-9BCC-548B4FBD4824}">
  <a:tblStyle styleId="{1877CB33-C66F-4A31-9BCC-548B4FBD482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schemas.openxmlformats.org/officeDocument/2006/relationships/slide" Target="slides/slide34.xml"/><Relationship Id="rId16" Type="http://schemas.openxmlformats.org/officeDocument/2006/relationships/slide" Target="slides/slide11.xml"/><Relationship Id="rId38" Type="http://schemas.openxmlformats.org/officeDocument/2006/relationships/slide" Target="slides/slide33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" name="Google Shape;100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1" name="Google Shape;101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1ea793b0fe6_0_18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5" name="Google Shape;115;g1ea793b0fe6_0_18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2997a87a1f1_0_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8" name="Google Shape;128;g2997a87a1f1_0_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2997a87a1f1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1" name="Google Shape;151;g2997a87a1f1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2997a87a1f1_0_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8" name="Google Shape;168;g2997a87a1f1_0_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2997a87a1f1_0_6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8" name="Google Shape;188;g2997a87a1f1_0_6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2997a87a1f1_0_7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6" name="Google Shape;206;g2997a87a1f1_0_7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2997a87a1f1_0_8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9" name="Google Shape;219;g2997a87a1f1_0_8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2997a87a1f1_0_9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8" name="Google Shape;238;g2997a87a1f1_0_9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g2997a87a1f1_0_15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1" name="Google Shape;251;g2997a87a1f1_0_15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g2997a87a1f1_0_18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0" name="Google Shape;270;g2997a87a1f1_0_18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2997a87a1f1_0_19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8" name="Google Shape;288;g2997a87a1f1_0_19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g2997a87a1f1_0_20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04" name="Google Shape;304;g2997a87a1f1_0_20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g2997a87a1f1_0_21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7" name="Google Shape;317;g2997a87a1f1_0_2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g2997a87a1f1_0_23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30" name="Google Shape;330;g2997a87a1f1_0_2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g2997a87a1f1_0_27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43" name="Google Shape;343;g2997a87a1f1_0_27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g2997a87a1f1_0_24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65" name="Google Shape;365;g2997a87a1f1_0_24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7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g2997a87a1f1_0_26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89" name="Google Shape;389;g2997a87a1f1_0_26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0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g2997a87a1f1_0_25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02" name="Google Shape;402;g2997a87a1f1_0_25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3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g2997a87a1f1_0_65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15" name="Google Shape;415;g2997a87a1f1_0_65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6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g2997a87a1f1_0_28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28" name="Google Shape;428;g2997a87a1f1_0_28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3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g2997a87a1f1_0_29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45" name="Google Shape;445;g2997a87a1f1_0_29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2997a87a1f1_0_30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63" name="Google Shape;463;g2997a87a1f1_0_30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3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g2997a87a1f1_0_31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85" name="Google Shape;485;g2997a87a1f1_0_3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" name="Google Shape;502;g2997a87a1f1_0_32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03" name="Google Shape;503;g2997a87a1f1_0_3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4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g2997a87a1f1_0_47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16" name="Google Shape;516;g2997a87a1f1_0_47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5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g2997a87a1f1_0_48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37" name="Google Shape;537;g2997a87a1f1_0_48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8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Google Shape;559;g2997a87a1f1_0_49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60" name="Google Shape;560;g2997a87a1f1_0_49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0" name="Shape 5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Google Shape;581;g2997a87a1f1_0_50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82" name="Google Shape;582;g2997a87a1f1_0_50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3" name="Shape 5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" name="Google Shape;594;g2997a87a1f1_0_51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95" name="Google Shape;595;g2997a87a1f1_0_5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6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" name="Google Shape;607;g2997a87a1f1_0_63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08" name="Google Shape;608;g2997a87a1f1_0_63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9" name="Shape 6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" name="Google Shape;620;g2997a87a1f1_0_34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21" name="Google Shape;621;g2997a87a1f1_0_34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2" name="Shape 6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3" name="Google Shape;633;g2997a87a1f1_0_59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34" name="Google Shape;634;g2997a87a1f1_0_59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5" name="Shape 6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6" name="Google Shape;646;g2997a87a1f1_0_60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47" name="Google Shape;647;g2997a87a1f1_0_60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8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" name="Google Shape;659;p4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60" name="Google Shape;660;p4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61" name="Google Shape;661;p43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019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/>
          <p:nvPr>
            <p:ph idx="2" type="pic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/>
          <p:nvPr>
            <p:ph idx="2" type="pic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"/>
          <p:cNvSpPr/>
          <p:nvPr>
            <p:ph idx="2" type="pic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9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9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32" name="Google Shape;32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8" name="Google Shape;3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1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4" name="Google Shape;44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2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12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3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7" name="Google Shape;57;p13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8" name="Google Shape;58;p13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9" name="Google Shape;59;p13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0" name="Google Shape;60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75" name="Google Shape;75;p16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7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3" name="Google Shape;83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8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9" name="Google Shape;89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9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5" name="Google Shape;95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theme" Target="../theme/theme1.xml"/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4.xml"/><Relationship Id="rId19" Type="http://schemas.openxmlformats.org/officeDocument/2006/relationships/slideLayout" Target="../slideLayouts/slideLayout18.xml"/><Relationship Id="rId6" Type="http://schemas.openxmlformats.org/officeDocument/2006/relationships/slideLayout" Target="../slideLayouts/slideLayout5.xml"/><Relationship Id="rId18" Type="http://schemas.openxmlformats.org/officeDocument/2006/relationships/slideLayout" Target="../slideLayouts/slideLayout17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  <p:sldLayoutId id="2147483665" r:id="rId1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jpg"/><Relationship Id="rId4" Type="http://schemas.openxmlformats.org/officeDocument/2006/relationships/image" Target="../media/image6.png"/><Relationship Id="rId5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1.png"/><Relationship Id="rId4" Type="http://schemas.openxmlformats.org/officeDocument/2006/relationships/image" Target="../media/image17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1.png"/><Relationship Id="rId4" Type="http://schemas.openxmlformats.org/officeDocument/2006/relationships/image" Target="../media/image10.png"/><Relationship Id="rId5" Type="http://schemas.openxmlformats.org/officeDocument/2006/relationships/hyperlink" Target="http://drive.google.com/file/d/1Ovm5EkX-oSwWj-UQ9S3GbfwojF6FoUW5/view" TargetMode="External"/><Relationship Id="rId6" Type="http://schemas.openxmlformats.org/officeDocument/2006/relationships/image" Target="../media/image1.png"/><Relationship Id="rId7" Type="http://schemas.openxmlformats.org/officeDocument/2006/relationships/hyperlink" Target="http://drive.google.com/file/d/1E-XFEe5uBKJhG1UbcPKTxv2CEkSyLdnR/view" TargetMode="External"/><Relationship Id="rId8" Type="http://schemas.openxmlformats.org/officeDocument/2006/relationships/hyperlink" Target="http://drive.google.com/file/d/1ZWd8NVpAvhKLuQTTFkkdwuf8jvVFKsLM/view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1.png"/><Relationship Id="rId4" Type="http://schemas.openxmlformats.org/officeDocument/2006/relationships/image" Target="../media/image9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1.png"/><Relationship Id="rId4" Type="http://schemas.openxmlformats.org/officeDocument/2006/relationships/image" Target="../media/image1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1.png"/><Relationship Id="rId4" Type="http://schemas.openxmlformats.org/officeDocument/2006/relationships/image" Target="../media/image8.png"/><Relationship Id="rId5" Type="http://schemas.openxmlformats.org/officeDocument/2006/relationships/hyperlink" Target="http://drive.google.com/file/d/1XtVY7r-pMjKnRnuGNHk7fDk9Nq-aJw3h/view" TargetMode="External"/><Relationship Id="rId6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1.png"/><Relationship Id="rId4" Type="http://schemas.openxmlformats.org/officeDocument/2006/relationships/image" Target="../media/image1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1.png"/><Relationship Id="rId4" Type="http://schemas.openxmlformats.org/officeDocument/2006/relationships/image" Target="../media/image1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1.png"/><Relationship Id="rId4" Type="http://schemas.openxmlformats.org/officeDocument/2006/relationships/image" Target="../media/image16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1.png"/><Relationship Id="rId4" Type="http://schemas.openxmlformats.org/officeDocument/2006/relationships/image" Target="../media/image1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1.png"/><Relationship Id="rId4" Type="http://schemas.openxmlformats.org/officeDocument/2006/relationships/image" Target="../media/image35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1.png"/><Relationship Id="rId4" Type="http://schemas.openxmlformats.org/officeDocument/2006/relationships/image" Target="../media/image40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1.png"/><Relationship Id="rId4" Type="http://schemas.openxmlformats.org/officeDocument/2006/relationships/image" Target="../media/image38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1.png"/><Relationship Id="rId4" Type="http://schemas.openxmlformats.org/officeDocument/2006/relationships/image" Target="../media/image39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1.png"/><Relationship Id="rId4" Type="http://schemas.openxmlformats.org/officeDocument/2006/relationships/image" Target="../media/image28.png"/><Relationship Id="rId5" Type="http://schemas.openxmlformats.org/officeDocument/2006/relationships/hyperlink" Target="http://drive.google.com/file/d/1GBM4nDsO3pZtPHBHmb6XJWyKNUCiICF-/view" TargetMode="External"/><Relationship Id="rId6" Type="http://schemas.openxmlformats.org/officeDocument/2006/relationships/image" Target="../media/image1.png"/><Relationship Id="rId7" Type="http://schemas.openxmlformats.org/officeDocument/2006/relationships/hyperlink" Target="http://drive.google.com/file/d/1Yyop4zJxQl-NMT7cbL7KaI1dFdpH3zVZ/view" TargetMode="Externa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1.png"/><Relationship Id="rId4" Type="http://schemas.openxmlformats.org/officeDocument/2006/relationships/hyperlink" Target="http://www.youtube.com/watch?v=j32SurxnE4s" TargetMode="External"/><Relationship Id="rId5" Type="http://schemas.openxmlformats.org/officeDocument/2006/relationships/image" Target="../media/image36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1.png"/><Relationship Id="rId4" Type="http://schemas.openxmlformats.org/officeDocument/2006/relationships/image" Target="../media/image19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1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1.png"/><Relationship Id="rId4" Type="http://schemas.openxmlformats.org/officeDocument/2006/relationships/image" Target="../media/image23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1.png"/><Relationship Id="rId4" Type="http://schemas.openxmlformats.org/officeDocument/2006/relationships/image" Target="../media/image27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1.png"/><Relationship Id="rId4" Type="http://schemas.openxmlformats.org/officeDocument/2006/relationships/image" Target="../media/image32.png"/><Relationship Id="rId5" Type="http://schemas.openxmlformats.org/officeDocument/2006/relationships/hyperlink" Target="http://drive.google.com/file/d/1J9TpWUe5RM78e3pL9U5yhnFckPEsjVj9/view" TargetMode="External"/><Relationship Id="rId6" Type="http://schemas.openxmlformats.org/officeDocument/2006/relationships/image" Target="../media/image1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1.png"/><Relationship Id="rId4" Type="http://schemas.openxmlformats.org/officeDocument/2006/relationships/image" Target="../media/image26.png"/><Relationship Id="rId5" Type="http://schemas.openxmlformats.org/officeDocument/2006/relationships/hyperlink" Target="http://drive.google.com/file/d/1fldH2KysywCfxko-_p5H7gsl58XqDgir/view" TargetMode="External"/><Relationship Id="rId6" Type="http://schemas.openxmlformats.org/officeDocument/2006/relationships/image" Target="../media/image1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1.png"/><Relationship Id="rId4" Type="http://schemas.openxmlformats.org/officeDocument/2006/relationships/image" Target="../media/image41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1.png"/><Relationship Id="rId4" Type="http://schemas.openxmlformats.org/officeDocument/2006/relationships/image" Target="../media/image31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1.png"/><Relationship Id="rId4" Type="http://schemas.openxmlformats.org/officeDocument/2006/relationships/image" Target="../media/image22.png"/><Relationship Id="rId5" Type="http://schemas.openxmlformats.org/officeDocument/2006/relationships/hyperlink" Target="http://drive.google.com/file/d/1lalwNsnGF0zWoqnn8g8UK7N0OBPcpXM2/view" TargetMode="External"/><Relationship Id="rId6" Type="http://schemas.openxmlformats.org/officeDocument/2006/relationships/image" Target="../media/image1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1.png"/><Relationship Id="rId4" Type="http://schemas.openxmlformats.org/officeDocument/2006/relationships/image" Target="../media/image21.png"/><Relationship Id="rId5" Type="http://schemas.openxmlformats.org/officeDocument/2006/relationships/hyperlink" Target="http://drive.google.com/file/d/19k4PiZqgginMGWHXWiltxcULGYzYTQ12/view" TargetMode="External"/><Relationship Id="rId6" Type="http://schemas.openxmlformats.org/officeDocument/2006/relationships/image" Target="../media/image1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1.png"/><Relationship Id="rId4" Type="http://schemas.openxmlformats.org/officeDocument/2006/relationships/image" Target="../media/image24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11.png"/><Relationship Id="rId4" Type="http://schemas.openxmlformats.org/officeDocument/2006/relationships/image" Target="../media/image18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11.png"/><Relationship Id="rId4" Type="http://schemas.openxmlformats.org/officeDocument/2006/relationships/image" Target="../media/image29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11.png"/><Relationship Id="rId4" Type="http://schemas.openxmlformats.org/officeDocument/2006/relationships/image" Target="../media/image20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11.png"/><Relationship Id="rId4" Type="http://schemas.openxmlformats.org/officeDocument/2006/relationships/image" Target="../media/image25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11.png"/><Relationship Id="rId4" Type="http://schemas.openxmlformats.org/officeDocument/2006/relationships/image" Target="../media/image37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33.png"/><Relationship Id="rId4" Type="http://schemas.openxmlformats.org/officeDocument/2006/relationships/image" Target="../media/image6.png"/><Relationship Id="rId5" Type="http://schemas.openxmlformats.org/officeDocument/2006/relationships/image" Target="../media/image11.png"/><Relationship Id="rId6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/>
          <p:nvPr/>
        </p:nvSpPr>
        <p:spPr>
          <a:xfrm flipH="1" rot="10800000">
            <a:off x="-1" y="-43544"/>
            <a:ext cx="12191999" cy="5816453"/>
          </a:xfrm>
          <a:prstGeom prst="round1Rect">
            <a:avLst>
              <a:gd fmla="val 3222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4" name="Google Shape;104;p20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4175" r="4175" t="0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pic>
      <p:sp>
        <p:nvSpPr>
          <p:cNvPr id="105" name="Google Shape;105;p20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i="0" lang="en-US" sz="4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20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8E5A6D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</a:t>
            </a: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20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20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20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0" name="Google Shape;110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2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2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2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2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1" name="Google Shape;121;p2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2" name="Google Shape;122;p2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3" name="Google Shape;12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2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5" name="Google Shape;125;p21"/>
          <p:cNvPicPr preferRelativeResize="0"/>
          <p:nvPr/>
        </p:nvPicPr>
        <p:blipFill rotWithShape="1">
          <a:blip r:embed="rId4">
            <a:alphaModFix/>
          </a:blip>
          <a:srcRect b="19916" l="25392" r="26047" t="19874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1" name="Google Shape;131;p2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2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2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4" name="Google Shape;134;p2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5" name="Google Shape;135;p2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6" name="Google Shape;136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2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8" name="Google Shape;138;p22"/>
          <p:cNvPicPr preferRelativeResize="0"/>
          <p:nvPr/>
        </p:nvPicPr>
        <p:blipFill rotWithShape="1">
          <a:blip r:embed="rId4">
            <a:alphaModFix/>
          </a:blip>
          <a:srcRect b="40209" l="30443" r="28000" t="32122"/>
          <a:stretch/>
        </p:blipFill>
        <p:spPr>
          <a:xfrm>
            <a:off x="617275" y="1293225"/>
            <a:ext cx="10812600" cy="5107549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2"/>
          <p:cNvSpPr txBox="1"/>
          <p:nvPr/>
        </p:nvSpPr>
        <p:spPr>
          <a:xfrm>
            <a:off x="4467475" y="4330325"/>
            <a:ext cx="1034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books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0" name="Google Shape;140;p22"/>
          <p:cNvSpPr txBox="1"/>
          <p:nvPr/>
        </p:nvSpPr>
        <p:spPr>
          <a:xfrm>
            <a:off x="4467475" y="4888425"/>
            <a:ext cx="2285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electrical goods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1" name="Google Shape;141;p22"/>
          <p:cNvSpPr txBox="1"/>
          <p:nvPr/>
        </p:nvSpPr>
        <p:spPr>
          <a:xfrm>
            <a:off x="4467475" y="5260925"/>
            <a:ext cx="2285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music and movies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2" name="Google Shape;142;p22"/>
          <p:cNvSpPr txBox="1"/>
          <p:nvPr/>
        </p:nvSpPr>
        <p:spPr>
          <a:xfrm>
            <a:off x="6683175" y="4903725"/>
            <a:ext cx="29730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big department stores</a:t>
            </a:r>
            <a:endParaRPr sz="1000"/>
          </a:p>
        </p:txBody>
      </p:sp>
      <p:sp>
        <p:nvSpPr>
          <p:cNvPr id="143" name="Google Shape;143;p22"/>
          <p:cNvSpPr txBox="1"/>
          <p:nvPr/>
        </p:nvSpPr>
        <p:spPr>
          <a:xfrm>
            <a:off x="6895325" y="5260925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online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4" name="Google Shape;144;p22"/>
          <p:cNvSpPr txBox="1"/>
          <p:nvPr/>
        </p:nvSpPr>
        <p:spPr>
          <a:xfrm>
            <a:off x="9046075" y="4330325"/>
            <a:ext cx="23838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every two weeks</a:t>
            </a:r>
            <a:endParaRPr sz="1900"/>
          </a:p>
        </p:txBody>
      </p:sp>
      <p:sp>
        <p:nvSpPr>
          <p:cNvPr id="145" name="Google Shape;145;p22"/>
          <p:cNvSpPr txBox="1"/>
          <p:nvPr/>
        </p:nvSpPr>
        <p:spPr>
          <a:xfrm>
            <a:off x="9103575" y="5260925"/>
            <a:ext cx="17511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every week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46" name="Google Shape;146;p22" title="1_70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22" title="1_71.mp3">
            <a:hlinkClick r:id="rId7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2" title="1_72.mp3">
            <a:hlinkClick r:id="rId8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716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2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5" name="Google Shape;155;p2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2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7" name="Google Shape;157;p2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8" name="Google Shape;158;p2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9" name="Google Shape;159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715650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23"/>
          <p:cNvSpPr txBox="1"/>
          <p:nvPr/>
        </p:nvSpPr>
        <p:spPr>
          <a:xfrm>
            <a:off x="4787900" y="656967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1" name="Google Shape;161;p23"/>
          <p:cNvPicPr preferRelativeResize="0"/>
          <p:nvPr/>
        </p:nvPicPr>
        <p:blipFill rotWithShape="1">
          <a:blip r:embed="rId4">
            <a:alphaModFix/>
          </a:blip>
          <a:srcRect b="9438" l="29870" r="26965" t="32941"/>
          <a:stretch/>
        </p:blipFill>
        <p:spPr>
          <a:xfrm>
            <a:off x="688600" y="873350"/>
            <a:ext cx="10741277" cy="5696325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162" name="Google Shape;162;p23"/>
          <p:cNvSpPr txBox="1"/>
          <p:nvPr/>
        </p:nvSpPr>
        <p:spPr>
          <a:xfrm>
            <a:off x="9352075" y="1299375"/>
            <a:ext cx="15939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low deposit</a:t>
            </a:r>
            <a:endParaRPr sz="1600"/>
          </a:p>
        </p:txBody>
      </p:sp>
      <p:sp>
        <p:nvSpPr>
          <p:cNvPr id="163" name="Google Shape;163;p23"/>
          <p:cNvSpPr txBox="1"/>
          <p:nvPr/>
        </p:nvSpPr>
        <p:spPr>
          <a:xfrm>
            <a:off x="8811175" y="1588475"/>
            <a:ext cx="30000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12 monthly payments</a:t>
            </a:r>
            <a:endParaRPr sz="1600"/>
          </a:p>
        </p:txBody>
      </p:sp>
      <p:sp>
        <p:nvSpPr>
          <p:cNvPr id="164" name="Google Shape;164;p23"/>
          <p:cNvSpPr txBox="1"/>
          <p:nvPr/>
        </p:nvSpPr>
        <p:spPr>
          <a:xfrm>
            <a:off x="8870325" y="1879300"/>
            <a:ext cx="17835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free delivery</a:t>
            </a:r>
            <a:endParaRPr sz="1600"/>
          </a:p>
        </p:txBody>
      </p:sp>
      <p:sp>
        <p:nvSpPr>
          <p:cNvPr id="165" name="Google Shape;165;p23"/>
          <p:cNvSpPr txBox="1"/>
          <p:nvPr/>
        </p:nvSpPr>
        <p:spPr>
          <a:xfrm>
            <a:off x="8603650" y="2164675"/>
            <a:ext cx="25128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interest-free credit</a:t>
            </a:r>
            <a:endParaRPr sz="16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4" name="Google Shape;174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5" name="Google Shape;175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6" name="Google Shape;176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8" name="Google Shape;178;p24"/>
          <p:cNvPicPr preferRelativeResize="0"/>
          <p:nvPr/>
        </p:nvPicPr>
        <p:blipFill rotWithShape="1">
          <a:blip r:embed="rId4">
            <a:alphaModFix/>
          </a:blip>
          <a:srcRect b="37877" l="39271" r="27425" t="43958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24"/>
          <p:cNvSpPr txBox="1"/>
          <p:nvPr/>
        </p:nvSpPr>
        <p:spPr>
          <a:xfrm>
            <a:off x="4982550" y="3583200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sz="2000"/>
          </a:p>
        </p:txBody>
      </p:sp>
      <p:sp>
        <p:nvSpPr>
          <p:cNvPr id="180" name="Google Shape;180;p24"/>
          <p:cNvSpPr txBox="1"/>
          <p:nvPr/>
        </p:nvSpPr>
        <p:spPr>
          <a:xfrm>
            <a:off x="4982550" y="4337175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/>
          </a:p>
        </p:txBody>
      </p:sp>
      <p:sp>
        <p:nvSpPr>
          <p:cNvPr id="181" name="Google Shape;181;p24"/>
          <p:cNvSpPr txBox="1"/>
          <p:nvPr/>
        </p:nvSpPr>
        <p:spPr>
          <a:xfrm>
            <a:off x="4982550" y="5175375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/>
          </a:p>
        </p:txBody>
      </p:sp>
      <p:sp>
        <p:nvSpPr>
          <p:cNvPr id="182" name="Google Shape;182;p24"/>
          <p:cNvSpPr txBox="1"/>
          <p:nvPr/>
        </p:nvSpPr>
        <p:spPr>
          <a:xfrm>
            <a:off x="10660225" y="2668550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/>
          </a:p>
        </p:txBody>
      </p:sp>
      <p:sp>
        <p:nvSpPr>
          <p:cNvPr id="183" name="Google Shape;183;p24"/>
          <p:cNvSpPr txBox="1"/>
          <p:nvPr/>
        </p:nvSpPr>
        <p:spPr>
          <a:xfrm>
            <a:off x="10660225" y="4430475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</a:t>
            </a:r>
            <a:endParaRPr/>
          </a:p>
        </p:txBody>
      </p:sp>
      <p:sp>
        <p:nvSpPr>
          <p:cNvPr id="184" name="Google Shape;184;p24"/>
          <p:cNvSpPr txBox="1"/>
          <p:nvPr/>
        </p:nvSpPr>
        <p:spPr>
          <a:xfrm>
            <a:off x="10660225" y="5175375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/>
          </a:p>
        </p:txBody>
      </p:sp>
      <p:sp>
        <p:nvSpPr>
          <p:cNvPr id="185" name="Google Shape;185;p24"/>
          <p:cNvSpPr txBox="1"/>
          <p:nvPr/>
        </p:nvSpPr>
        <p:spPr>
          <a:xfrm>
            <a:off x="10660225" y="3489650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Google Shape;191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2" name="Google Shape;192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" name="Google Shape;193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4" name="Google Shape;194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95" name="Google Shape;195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96" name="Google Shape;196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7" name="Google Shape;197;p25"/>
          <p:cNvPicPr preferRelativeResize="0"/>
          <p:nvPr/>
        </p:nvPicPr>
        <p:blipFill rotWithShape="1">
          <a:blip r:embed="rId4">
            <a:alphaModFix/>
          </a:blip>
          <a:srcRect b="55034" l="39268" r="28348" t="23872"/>
          <a:stretch/>
        </p:blipFill>
        <p:spPr>
          <a:xfrm>
            <a:off x="674600" y="1231800"/>
            <a:ext cx="10692874" cy="5168975"/>
          </a:xfrm>
          <a:prstGeom prst="rect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pic>
      <p:pic>
        <p:nvPicPr>
          <p:cNvPr id="198" name="Google Shape;198;p25" title="1_73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9" name="Google Shape;199;p25"/>
          <p:cNvCxnSpPr/>
          <p:nvPr/>
        </p:nvCxnSpPr>
        <p:spPr>
          <a:xfrm>
            <a:off x="8512325" y="3336625"/>
            <a:ext cx="5598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00" name="Google Shape;200;p25"/>
          <p:cNvCxnSpPr/>
          <p:nvPr/>
        </p:nvCxnSpPr>
        <p:spPr>
          <a:xfrm>
            <a:off x="9324075" y="4050425"/>
            <a:ext cx="12036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01" name="Google Shape;201;p25"/>
          <p:cNvCxnSpPr/>
          <p:nvPr/>
        </p:nvCxnSpPr>
        <p:spPr>
          <a:xfrm flipH="1" rot="10800000">
            <a:off x="7840525" y="4722125"/>
            <a:ext cx="7278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02" name="Google Shape;202;p25"/>
          <p:cNvCxnSpPr/>
          <p:nvPr/>
        </p:nvCxnSpPr>
        <p:spPr>
          <a:xfrm flipH="1" rot="10800000">
            <a:off x="7840525" y="5422100"/>
            <a:ext cx="1511700" cy="279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03" name="Google Shape;203;p25"/>
          <p:cNvCxnSpPr/>
          <p:nvPr/>
        </p:nvCxnSpPr>
        <p:spPr>
          <a:xfrm flipH="1" rot="10800000">
            <a:off x="7714550" y="6149700"/>
            <a:ext cx="6579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0" name="Google Shape;210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2" name="Google Shape;212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3" name="Google Shape;213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4" name="Google Shape;214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15" name="Google Shape;215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6" name="Google Shape;216;p26"/>
          <p:cNvPicPr preferRelativeResize="0"/>
          <p:nvPr/>
        </p:nvPicPr>
        <p:blipFill rotWithShape="1">
          <a:blip r:embed="rId4">
            <a:alphaModFix/>
          </a:blip>
          <a:srcRect b="61145" l="29221" r="33970" t="25384"/>
          <a:stretch/>
        </p:blipFill>
        <p:spPr>
          <a:xfrm>
            <a:off x="674600" y="1307225"/>
            <a:ext cx="9862800" cy="412879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2" name="Google Shape;222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5" name="Google Shape;225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6" name="Google Shape;226;p27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27" name="Google Shape;227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2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9" name="Google Shape;229;p27"/>
          <p:cNvPicPr preferRelativeResize="0"/>
          <p:nvPr/>
        </p:nvPicPr>
        <p:blipFill rotWithShape="1">
          <a:blip r:embed="rId4">
            <a:alphaModFix/>
          </a:blip>
          <a:srcRect b="38694" l="39270" r="26966" t="38244"/>
          <a:stretch/>
        </p:blipFill>
        <p:spPr>
          <a:xfrm>
            <a:off x="617275" y="1293225"/>
            <a:ext cx="10812600" cy="5164576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pic>
      <p:cxnSp>
        <p:nvCxnSpPr>
          <p:cNvPr id="230" name="Google Shape;230;p27"/>
          <p:cNvCxnSpPr/>
          <p:nvPr/>
        </p:nvCxnSpPr>
        <p:spPr>
          <a:xfrm>
            <a:off x="2927950" y="2482875"/>
            <a:ext cx="2785200" cy="5877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231" name="Google Shape;231;p27"/>
          <p:cNvCxnSpPr/>
          <p:nvPr/>
        </p:nvCxnSpPr>
        <p:spPr>
          <a:xfrm>
            <a:off x="2690025" y="3084700"/>
            <a:ext cx="3051000" cy="17916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232" name="Google Shape;232;p27"/>
          <p:cNvCxnSpPr/>
          <p:nvPr/>
        </p:nvCxnSpPr>
        <p:spPr>
          <a:xfrm>
            <a:off x="2760000" y="3672525"/>
            <a:ext cx="2995200" cy="6159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233" name="Google Shape;233;p27"/>
          <p:cNvCxnSpPr/>
          <p:nvPr/>
        </p:nvCxnSpPr>
        <p:spPr>
          <a:xfrm>
            <a:off x="3361825" y="4288350"/>
            <a:ext cx="2337300" cy="11898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234" name="Google Shape;234;p27"/>
          <p:cNvCxnSpPr/>
          <p:nvPr/>
        </p:nvCxnSpPr>
        <p:spPr>
          <a:xfrm flipH="1" rot="10800000">
            <a:off x="2284125" y="2454750"/>
            <a:ext cx="3443100" cy="24774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235" name="Google Shape;235;p27"/>
          <p:cNvCxnSpPr/>
          <p:nvPr/>
        </p:nvCxnSpPr>
        <p:spPr>
          <a:xfrm flipH="1" rot="10800000">
            <a:off x="2899950" y="3714600"/>
            <a:ext cx="2813100" cy="18054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2" name="Google Shape;242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4" name="Google Shape;244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5" name="Google Shape;245;p2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46" name="Google Shape;246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Google Shape;247;p2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8" name="Google Shape;248;p28"/>
          <p:cNvPicPr preferRelativeResize="0"/>
          <p:nvPr/>
        </p:nvPicPr>
        <p:blipFill rotWithShape="1">
          <a:blip r:embed="rId4">
            <a:alphaModFix/>
          </a:blip>
          <a:srcRect b="36043" l="29523" r="28460" t="2185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sz="2300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4" name="Google Shape;254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5" name="Google Shape;255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7" name="Google Shape;257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58" name="Google Shape;258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59" name="Google Shape;259;p2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0" name="Google Shape;260;p29"/>
          <p:cNvPicPr preferRelativeResize="0"/>
          <p:nvPr/>
        </p:nvPicPr>
        <p:blipFill rotWithShape="1">
          <a:blip r:embed="rId4">
            <a:alphaModFix/>
          </a:blip>
          <a:srcRect b="37692" l="38149" r="27235" t="52051"/>
          <a:stretch/>
        </p:blipFill>
        <p:spPr>
          <a:xfrm>
            <a:off x="825075" y="1308675"/>
            <a:ext cx="10461326" cy="128520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261" name="Google Shape;261;p29"/>
          <p:cNvSpPr txBox="1"/>
          <p:nvPr/>
        </p:nvSpPr>
        <p:spPr>
          <a:xfrm>
            <a:off x="825075" y="2766900"/>
            <a:ext cx="70008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1- 1984: Yani started with a single store in Hiroshima.</a:t>
            </a:r>
            <a:endParaRPr sz="2300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2" name="Google Shape;262;p29"/>
          <p:cNvSpPr txBox="1"/>
          <p:nvPr/>
        </p:nvSpPr>
        <p:spPr>
          <a:xfrm>
            <a:off x="825075" y="3221938"/>
            <a:ext cx="63186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2- 2003: He closed most of his UK stores.</a:t>
            </a:r>
            <a:endParaRPr sz="2300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3" name="Google Shape;263;p29"/>
          <p:cNvSpPr txBox="1"/>
          <p:nvPr/>
        </p:nvSpPr>
        <p:spPr>
          <a:xfrm>
            <a:off x="825075" y="3605450"/>
            <a:ext cx="8952000" cy="89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3- 2005: Yani changed his strategy by opening large stores in major cities around the world.</a:t>
            </a:r>
            <a:endParaRPr sz="2300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4" name="Google Shape;264;p29"/>
          <p:cNvSpPr txBox="1"/>
          <p:nvPr/>
        </p:nvSpPr>
        <p:spPr>
          <a:xfrm>
            <a:off x="825075" y="4364950"/>
            <a:ext cx="9479400" cy="89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4- November 2006: The relaunch of Uniqlo with the opening of flagship store in New York.</a:t>
            </a:r>
            <a:endParaRPr sz="2300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5" name="Google Shape;265;p29"/>
          <p:cNvSpPr txBox="1"/>
          <p:nvPr/>
        </p:nvSpPr>
        <p:spPr>
          <a:xfrm>
            <a:off x="825075" y="5070200"/>
            <a:ext cx="70008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5- April 2009: Yani hired the German designer Jil Sander.</a:t>
            </a:r>
            <a:endParaRPr sz="2300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6" name="Google Shape;266;p29"/>
          <p:cNvSpPr txBox="1"/>
          <p:nvPr/>
        </p:nvSpPr>
        <p:spPr>
          <a:xfrm>
            <a:off x="825075" y="5509825"/>
            <a:ext cx="66705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6- ¥ 49.8 bn: The profits that Uniqlo made in 2010.</a:t>
            </a:r>
            <a:endParaRPr sz="2300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7" name="Google Shape;267;p29"/>
          <p:cNvSpPr txBox="1"/>
          <p:nvPr/>
        </p:nvSpPr>
        <p:spPr>
          <a:xfrm>
            <a:off x="825075" y="5861975"/>
            <a:ext cx="97185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7- 64: The number of stores that Uniqlo had across Asia at the end of 2010.</a:t>
            </a:r>
            <a:endParaRPr sz="2300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1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3" name="Google Shape;273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4" name="Google Shape;274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6" name="Google Shape;276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7" name="Google Shape;277;p30"/>
          <p:cNvSpPr txBox="1"/>
          <p:nvPr/>
        </p:nvSpPr>
        <p:spPr>
          <a:xfrm>
            <a:off x="889000" y="2391850"/>
            <a:ext cx="9862800" cy="181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300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sz="2300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300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300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78" name="Google Shape;278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79" name="Google Shape;279;p3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0" name="Google Shape;280;p30"/>
          <p:cNvPicPr preferRelativeResize="0"/>
          <p:nvPr/>
        </p:nvPicPr>
        <p:blipFill rotWithShape="1">
          <a:blip r:embed="rId4">
            <a:alphaModFix/>
          </a:blip>
          <a:srcRect b="49751" l="36681" r="24735" t="25298"/>
          <a:stretch/>
        </p:blipFill>
        <p:spPr>
          <a:xfrm>
            <a:off x="617275" y="1231800"/>
            <a:ext cx="10812600" cy="4767474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281" name="Google Shape;281;p30"/>
          <p:cNvSpPr txBox="1"/>
          <p:nvPr/>
        </p:nvSpPr>
        <p:spPr>
          <a:xfrm>
            <a:off x="7722600" y="2549775"/>
            <a:ext cx="4278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</a:t>
            </a:r>
            <a:endParaRPr sz="2300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2" name="Google Shape;282;p30"/>
          <p:cNvSpPr txBox="1"/>
          <p:nvPr/>
        </p:nvSpPr>
        <p:spPr>
          <a:xfrm>
            <a:off x="10146325" y="3933100"/>
            <a:ext cx="4278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</a:t>
            </a:r>
            <a:endParaRPr/>
          </a:p>
        </p:txBody>
      </p:sp>
      <p:sp>
        <p:nvSpPr>
          <p:cNvPr id="283" name="Google Shape;283;p30"/>
          <p:cNvSpPr txBox="1"/>
          <p:nvPr/>
        </p:nvSpPr>
        <p:spPr>
          <a:xfrm>
            <a:off x="8598875" y="4613025"/>
            <a:ext cx="4893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</a:t>
            </a:r>
            <a:endParaRPr/>
          </a:p>
        </p:txBody>
      </p:sp>
      <p:sp>
        <p:nvSpPr>
          <p:cNvPr id="284" name="Google Shape;284;p30"/>
          <p:cNvSpPr txBox="1"/>
          <p:nvPr/>
        </p:nvSpPr>
        <p:spPr>
          <a:xfrm>
            <a:off x="1483000" y="3604500"/>
            <a:ext cx="96276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 (It had to close most of the shops because they were too sma and in the wrong place.)</a:t>
            </a:r>
            <a:endParaRPr sz="21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5" name="Google Shape;285;p30"/>
          <p:cNvSpPr txBox="1"/>
          <p:nvPr/>
        </p:nvSpPr>
        <p:spPr>
          <a:xfrm>
            <a:off x="1483000" y="5491375"/>
            <a:ext cx="64701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 (The clothes were for selected stores only.) </a:t>
            </a:r>
            <a:endParaRPr sz="21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2" name="Google Shape;292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4" name="Google Shape;294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5" name="Google Shape;295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96" name="Google Shape;296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97" name="Google Shape;297;p3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8" name="Google Shape;298;p31"/>
          <p:cNvPicPr preferRelativeResize="0"/>
          <p:nvPr/>
        </p:nvPicPr>
        <p:blipFill rotWithShape="1">
          <a:blip r:embed="rId4">
            <a:alphaModFix/>
          </a:blip>
          <a:srcRect b="40210" l="36805" r="22690" t="43461"/>
          <a:stretch/>
        </p:blipFill>
        <p:spPr>
          <a:xfrm>
            <a:off x="617275" y="1295400"/>
            <a:ext cx="10812600" cy="4718550"/>
          </a:xfrm>
          <a:prstGeom prst="rect">
            <a:avLst/>
          </a:prstGeom>
          <a:noFill/>
          <a:ln>
            <a:noFill/>
          </a:ln>
        </p:spPr>
      </p:pic>
      <p:sp>
        <p:nvSpPr>
          <p:cNvPr id="299" name="Google Shape;299;p31"/>
          <p:cNvSpPr txBox="1"/>
          <p:nvPr/>
        </p:nvSpPr>
        <p:spPr>
          <a:xfrm>
            <a:off x="2710950" y="2754925"/>
            <a:ext cx="9663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grew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00" name="Google Shape;300;p31"/>
          <p:cNvSpPr txBox="1"/>
          <p:nvPr/>
        </p:nvSpPr>
        <p:spPr>
          <a:xfrm>
            <a:off x="8622325" y="3801200"/>
            <a:ext cx="14046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went up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01" name="Google Shape;301;p31"/>
          <p:cNvSpPr txBox="1"/>
          <p:nvPr/>
        </p:nvSpPr>
        <p:spPr>
          <a:xfrm>
            <a:off x="4407900" y="4774225"/>
            <a:ext cx="13248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increased</a:t>
            </a:r>
            <a:endParaRPr sz="1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8" name="Google Shape;308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0" name="Google Shape;310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1" name="Google Shape;311;p3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12" name="Google Shape;312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13" name="Google Shape;313;p3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4" name="Google Shape;314;p32"/>
          <p:cNvPicPr preferRelativeResize="0"/>
          <p:nvPr/>
        </p:nvPicPr>
        <p:blipFill rotWithShape="1">
          <a:blip r:embed="rId4">
            <a:alphaModFix/>
          </a:blip>
          <a:srcRect b="41795" l="23704" r="28580" t="37050"/>
          <a:stretch/>
        </p:blipFill>
        <p:spPr>
          <a:xfrm>
            <a:off x="617275" y="1295400"/>
            <a:ext cx="10812600" cy="51053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1" name="Google Shape;321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" name="Google Shape;322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3" name="Google Shape;323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4" name="Google Shape;324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25" name="Google Shape;325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26" name="Google Shape;326;p3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7" name="Google Shape;327;p33"/>
          <p:cNvPicPr preferRelativeResize="0"/>
          <p:nvPr/>
        </p:nvPicPr>
        <p:blipFill rotWithShape="1">
          <a:blip r:embed="rId4">
            <a:alphaModFix/>
          </a:blip>
          <a:srcRect b="51924" l="27259" r="45097" t="15738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" name="Google Shape;333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4" name="Google Shape;334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6" name="Google Shape;336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7" name="Google Shape;337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38" name="Google Shape;338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39" name="Google Shape;339;p3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40" name="Google Shape;340;p34"/>
          <p:cNvPicPr preferRelativeResize="0"/>
          <p:nvPr/>
        </p:nvPicPr>
        <p:blipFill rotWithShape="1">
          <a:blip r:embed="rId4">
            <a:alphaModFix/>
          </a:blip>
          <a:srcRect b="18364" l="26467" r="28459" t="33204"/>
          <a:stretch/>
        </p:blipFill>
        <p:spPr>
          <a:xfrm>
            <a:off x="691650" y="1231800"/>
            <a:ext cx="10738224" cy="5168975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" name="Google Shape;346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7" name="Google Shape;347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" name="Google Shape;348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9" name="Google Shape;349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0" name="Google Shape;350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51" name="Google Shape;351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52" name="Google Shape;352;p3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3" name="Google Shape;353;p35"/>
          <p:cNvPicPr preferRelativeResize="0"/>
          <p:nvPr/>
        </p:nvPicPr>
        <p:blipFill rotWithShape="1">
          <a:blip r:embed="rId4">
            <a:alphaModFix/>
          </a:blip>
          <a:srcRect b="23417" l="36682" r="20647" t="24658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54" name="Google Shape;354;p35"/>
          <p:cNvSpPr txBox="1"/>
          <p:nvPr/>
        </p:nvSpPr>
        <p:spPr>
          <a:xfrm>
            <a:off x="2095500" y="3091950"/>
            <a:ext cx="11532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arrived</a:t>
            </a:r>
            <a:endParaRPr sz="1500"/>
          </a:p>
        </p:txBody>
      </p:sp>
      <p:sp>
        <p:nvSpPr>
          <p:cNvPr id="355" name="Google Shape;355;p35"/>
          <p:cNvSpPr txBox="1"/>
          <p:nvPr/>
        </p:nvSpPr>
        <p:spPr>
          <a:xfrm>
            <a:off x="2180475" y="3420225"/>
            <a:ext cx="7899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met</a:t>
            </a:r>
            <a:endParaRPr sz="1500"/>
          </a:p>
        </p:txBody>
      </p:sp>
      <p:sp>
        <p:nvSpPr>
          <p:cNvPr id="356" name="Google Shape;356;p35"/>
          <p:cNvSpPr txBox="1"/>
          <p:nvPr/>
        </p:nvSpPr>
        <p:spPr>
          <a:xfrm>
            <a:off x="2187850" y="3686425"/>
            <a:ext cx="11532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made</a:t>
            </a:r>
            <a:endParaRPr sz="2100"/>
          </a:p>
        </p:txBody>
      </p:sp>
      <p:sp>
        <p:nvSpPr>
          <p:cNvPr id="357" name="Google Shape;357;p35"/>
          <p:cNvSpPr txBox="1"/>
          <p:nvPr/>
        </p:nvSpPr>
        <p:spPr>
          <a:xfrm>
            <a:off x="3634700" y="3928125"/>
            <a:ext cx="11532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advised</a:t>
            </a:r>
            <a:endParaRPr sz="1500"/>
          </a:p>
        </p:txBody>
      </p:sp>
      <p:sp>
        <p:nvSpPr>
          <p:cNvPr id="358" name="Google Shape;358;p35"/>
          <p:cNvSpPr txBox="1"/>
          <p:nvPr/>
        </p:nvSpPr>
        <p:spPr>
          <a:xfrm>
            <a:off x="4448925" y="4362750"/>
            <a:ext cx="11532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went</a:t>
            </a:r>
            <a:endParaRPr sz="1500"/>
          </a:p>
        </p:txBody>
      </p:sp>
      <p:sp>
        <p:nvSpPr>
          <p:cNvPr id="359" name="Google Shape;359;p35"/>
          <p:cNvSpPr txBox="1"/>
          <p:nvPr/>
        </p:nvSpPr>
        <p:spPr>
          <a:xfrm>
            <a:off x="9305200" y="4362750"/>
            <a:ext cx="17511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introduced</a:t>
            </a:r>
            <a:endParaRPr sz="1500"/>
          </a:p>
        </p:txBody>
      </p:sp>
      <p:sp>
        <p:nvSpPr>
          <p:cNvPr id="360" name="Google Shape;360;p35"/>
          <p:cNvSpPr txBox="1"/>
          <p:nvPr/>
        </p:nvSpPr>
        <p:spPr>
          <a:xfrm>
            <a:off x="3405575" y="4988175"/>
            <a:ext cx="9663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asked</a:t>
            </a:r>
            <a:endParaRPr sz="1500"/>
          </a:p>
        </p:txBody>
      </p:sp>
      <p:sp>
        <p:nvSpPr>
          <p:cNvPr id="361" name="Google Shape;361;p35"/>
          <p:cNvSpPr txBox="1"/>
          <p:nvPr/>
        </p:nvSpPr>
        <p:spPr>
          <a:xfrm>
            <a:off x="9497100" y="4988175"/>
            <a:ext cx="9663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gave</a:t>
            </a:r>
            <a:endParaRPr sz="1500"/>
          </a:p>
        </p:txBody>
      </p:sp>
      <p:sp>
        <p:nvSpPr>
          <p:cNvPr id="362" name="Google Shape;362;p35"/>
          <p:cNvSpPr txBox="1"/>
          <p:nvPr/>
        </p:nvSpPr>
        <p:spPr>
          <a:xfrm>
            <a:off x="2154750" y="5644650"/>
            <a:ext cx="10347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flew</a:t>
            </a:r>
            <a:endParaRPr sz="15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8" name="Google Shape;368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9" name="Google Shape;369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" name="Google Shape;370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1" name="Google Shape;371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2" name="Google Shape;372;p36"/>
          <p:cNvSpPr txBox="1"/>
          <p:nvPr/>
        </p:nvSpPr>
        <p:spPr>
          <a:xfrm>
            <a:off x="889000" y="2391850"/>
            <a:ext cx="9862800" cy="163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73" name="Google Shape;373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74" name="Google Shape;374;p36"/>
          <p:cNvSpPr txBox="1"/>
          <p:nvPr/>
        </p:nvSpPr>
        <p:spPr>
          <a:xfrm>
            <a:off x="4787900" y="6541472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5" name="Google Shape;375;p36"/>
          <p:cNvPicPr preferRelativeResize="0"/>
          <p:nvPr/>
        </p:nvPicPr>
        <p:blipFill rotWithShape="1">
          <a:blip r:embed="rId4">
            <a:alphaModFix/>
          </a:blip>
          <a:srcRect b="35051" l="36561" r="21370" t="39702"/>
          <a:stretch/>
        </p:blipFill>
        <p:spPr>
          <a:xfrm>
            <a:off x="617275" y="1148850"/>
            <a:ext cx="10812600" cy="5308951"/>
          </a:xfrm>
          <a:prstGeom prst="rect">
            <a:avLst/>
          </a:prstGeom>
          <a:noFill/>
          <a:ln>
            <a:noFill/>
          </a:ln>
        </p:spPr>
      </p:pic>
      <p:sp>
        <p:nvSpPr>
          <p:cNvPr id="376" name="Google Shape;376;p36"/>
          <p:cNvSpPr txBox="1"/>
          <p:nvPr/>
        </p:nvSpPr>
        <p:spPr>
          <a:xfrm>
            <a:off x="8418800" y="2537075"/>
            <a:ext cx="1468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started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7" name="Google Shape;377;p36"/>
          <p:cNvSpPr txBox="1"/>
          <p:nvPr/>
        </p:nvSpPr>
        <p:spPr>
          <a:xfrm>
            <a:off x="4657200" y="2610350"/>
            <a:ext cx="1315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finished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8" name="Google Shape;378;p36"/>
          <p:cNvSpPr txBox="1"/>
          <p:nvPr/>
        </p:nvSpPr>
        <p:spPr>
          <a:xfrm>
            <a:off x="1153150" y="2610350"/>
            <a:ext cx="1315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advised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9" name="Google Shape;379;p36"/>
          <p:cNvSpPr txBox="1"/>
          <p:nvPr/>
        </p:nvSpPr>
        <p:spPr>
          <a:xfrm>
            <a:off x="2253750" y="2610350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lived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80" name="Google Shape;380;p36"/>
          <p:cNvSpPr txBox="1"/>
          <p:nvPr/>
        </p:nvSpPr>
        <p:spPr>
          <a:xfrm>
            <a:off x="3039138" y="2610350"/>
            <a:ext cx="1254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opened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81" name="Google Shape;381;p36"/>
          <p:cNvSpPr txBox="1"/>
          <p:nvPr/>
        </p:nvSpPr>
        <p:spPr>
          <a:xfrm>
            <a:off x="5761225" y="2610350"/>
            <a:ext cx="1189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missed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82" name="Google Shape;382;p36"/>
          <p:cNvSpPr txBox="1"/>
          <p:nvPr/>
        </p:nvSpPr>
        <p:spPr>
          <a:xfrm>
            <a:off x="6825000" y="2610350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booked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83" name="Google Shape;383;p36"/>
          <p:cNvSpPr txBox="1"/>
          <p:nvPr/>
        </p:nvSpPr>
        <p:spPr>
          <a:xfrm>
            <a:off x="9760875" y="2513975"/>
            <a:ext cx="12543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wante</a:t>
            </a:r>
            <a:r>
              <a:rPr lang="en-US" sz="23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</a:t>
            </a:r>
            <a:endParaRPr/>
          </a:p>
        </p:txBody>
      </p:sp>
      <p:sp>
        <p:nvSpPr>
          <p:cNvPr id="384" name="Google Shape;384;p36"/>
          <p:cNvSpPr txBox="1"/>
          <p:nvPr/>
        </p:nvSpPr>
        <p:spPr>
          <a:xfrm>
            <a:off x="9140225" y="2888125"/>
            <a:ext cx="1315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invited</a:t>
            </a:r>
            <a:endParaRPr sz="1100"/>
          </a:p>
        </p:txBody>
      </p:sp>
      <p:pic>
        <p:nvPicPr>
          <p:cNvPr id="385" name="Google Shape;385;p36" title="1_74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6" name="Google Shape;386;p36" title="1_75.mp3">
            <a:hlinkClick r:id="rId7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2" name="Google Shape;392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3" name="Google Shape;393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" name="Google Shape;394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5" name="Google Shape;395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6" name="Google Shape;396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97" name="Google Shape;397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98" name="Google Shape;398;p3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Learn why the -ed ending of past tense verbs in English is pronounced in three different ways: [t], [d] and [Id]. Listen and repeat for practice!&#10;&#10;See the original lesson here: https://elementalenglish.com/past-tense-verb-pronunciation-t-d-id/&#10;&#10;Connected Speech Lesson: https://elementalenglish.com/connected-speech-linking-american-english-pronunciation/&#10;&#10;H-Deletion Lesson: https://elementalenglish.com/h-deletion-connected-speech-in-english-pronunciation/&#10;&#10;Check us out on Facebook: https://www.facebook.com/elementalenglish&#10;&#10;Follow us on Twitter: https://twitter.com/elementlenglish" id="399" name="Google Shape;399;p37" title="[t], [d] or [Id]? | &quot;-ed&quot; Past Tense | English Pronunciation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5" name="Google Shape;405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6" name="Google Shape;406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" name="Google Shape;407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8" name="Google Shape;408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9" name="Google Shape;409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10" name="Google Shape;410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411" name="Google Shape;411;p3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12" name="Google Shape;412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275" y="1231800"/>
            <a:ext cx="10874275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" name="Google Shape;418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9" name="Google Shape;419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0" name="Google Shape;420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1" name="Google Shape;421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2" name="Google Shape;422;p39"/>
          <p:cNvSpPr txBox="1"/>
          <p:nvPr/>
        </p:nvSpPr>
        <p:spPr>
          <a:xfrm>
            <a:off x="942300" y="1570500"/>
            <a:ext cx="9862800" cy="3193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55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Exercise: Classify the words according to their pronunciation</a:t>
            </a:r>
            <a:endParaRPr b="1" sz="255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55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asked - wanted - moved - watched -helped - kissed - ended - played - missed- offered - claimed</a:t>
            </a:r>
            <a:endParaRPr sz="255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55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23" name="Google Shape;423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424" name="Google Shape;424;p3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425" name="Google Shape;425;p39"/>
          <p:cNvGraphicFramePr/>
          <p:nvPr/>
        </p:nvGraphicFramePr>
        <p:xfrm>
          <a:off x="952550" y="33755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{1877CB33-C66F-4A31-9BCC-548B4FBD4824}</a:tableStyleId>
              </a:tblPr>
              <a:tblGrid>
                <a:gridCol w="3429000"/>
                <a:gridCol w="3429000"/>
                <a:gridCol w="3429000"/>
              </a:tblGrid>
              <a:tr h="6134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200">
                          <a:solidFill>
                            <a:srgbClr val="FF0000"/>
                          </a:solidFill>
                        </a:rPr>
                        <a:t>t</a:t>
                      </a:r>
                      <a:endParaRPr b="1" sz="2200">
                        <a:solidFill>
                          <a:srgbClr val="FF0000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200">
                          <a:solidFill>
                            <a:srgbClr val="FF0000"/>
                          </a:solidFill>
                        </a:rPr>
                        <a:t>d</a:t>
                      </a:r>
                      <a:endParaRPr b="1" sz="2200">
                        <a:solidFill>
                          <a:srgbClr val="FF0000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200">
                          <a:solidFill>
                            <a:srgbClr val="FF0000"/>
                          </a:solidFill>
                        </a:rPr>
                        <a:t>id</a:t>
                      </a:r>
                      <a:endParaRPr b="1" sz="2200">
                        <a:solidFill>
                          <a:srgbClr val="FF0000"/>
                        </a:solidFill>
                      </a:endParaRPr>
                    </a:p>
                  </a:txBody>
                  <a:tcPr marT="91425" marB="91425" marR="91425" marL="91425"/>
                </a:tc>
              </a:tr>
              <a:tr h="1166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9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" name="Google Shape;431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2" name="Google Shape;432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3" name="Google Shape;433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4" name="Google Shape;434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5" name="Google Shape;435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36" name="Google Shape;436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437" name="Google Shape;437;p4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38" name="Google Shape;438;p40"/>
          <p:cNvPicPr preferRelativeResize="0"/>
          <p:nvPr/>
        </p:nvPicPr>
        <p:blipFill rotWithShape="1">
          <a:blip r:embed="rId4">
            <a:alphaModFix/>
          </a:blip>
          <a:srcRect b="36449" l="25145" r="23411" t="25514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439" name="Google Shape;439;p40"/>
          <p:cNvSpPr txBox="1"/>
          <p:nvPr/>
        </p:nvSpPr>
        <p:spPr>
          <a:xfrm>
            <a:off x="2513150" y="4615950"/>
            <a:ext cx="9663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price</a:t>
            </a:r>
            <a:endParaRPr/>
          </a:p>
        </p:txBody>
      </p:sp>
      <p:sp>
        <p:nvSpPr>
          <p:cNvPr id="440" name="Google Shape;440;p40"/>
          <p:cNvSpPr txBox="1"/>
          <p:nvPr/>
        </p:nvSpPr>
        <p:spPr>
          <a:xfrm>
            <a:off x="942300" y="4921700"/>
            <a:ext cx="7899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Free</a:t>
            </a:r>
            <a:endParaRPr/>
          </a:p>
        </p:txBody>
      </p:sp>
      <p:sp>
        <p:nvSpPr>
          <p:cNvPr id="441" name="Google Shape;441;p40"/>
          <p:cNvSpPr txBox="1"/>
          <p:nvPr/>
        </p:nvSpPr>
        <p:spPr>
          <a:xfrm>
            <a:off x="1820125" y="5316425"/>
            <a:ext cx="13395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discount</a:t>
            </a:r>
            <a:endParaRPr sz="1200"/>
          </a:p>
        </p:txBody>
      </p:sp>
      <p:sp>
        <p:nvSpPr>
          <p:cNvPr id="442" name="Google Shape;442;p40"/>
          <p:cNvSpPr txBox="1"/>
          <p:nvPr/>
        </p:nvSpPr>
        <p:spPr>
          <a:xfrm>
            <a:off x="2051650" y="5639450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period</a:t>
            </a:r>
            <a:endParaRPr sz="13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6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48" name="Google Shape;448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9" name="Google Shape;449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" name="Google Shape;450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1" name="Google Shape;451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2" name="Google Shape;452;p41"/>
          <p:cNvSpPr txBox="1"/>
          <p:nvPr/>
        </p:nvSpPr>
        <p:spPr>
          <a:xfrm>
            <a:off x="889000" y="2391850"/>
            <a:ext cx="9862800" cy="175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53" name="Google Shape;453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454" name="Google Shape;454;p4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55" name="Google Shape;455;p41"/>
          <p:cNvPicPr preferRelativeResize="0"/>
          <p:nvPr/>
        </p:nvPicPr>
        <p:blipFill rotWithShape="1">
          <a:blip r:embed="rId4">
            <a:alphaModFix/>
          </a:blip>
          <a:srcRect b="21708" l="36321" r="25938" t="49660"/>
          <a:stretch/>
        </p:blipFill>
        <p:spPr>
          <a:xfrm>
            <a:off x="617275" y="1310050"/>
            <a:ext cx="10812600" cy="5147750"/>
          </a:xfrm>
          <a:prstGeom prst="rect">
            <a:avLst/>
          </a:prstGeom>
          <a:noFill/>
          <a:ln>
            <a:noFill/>
          </a:ln>
        </p:spPr>
      </p:pic>
      <p:sp>
        <p:nvSpPr>
          <p:cNvPr id="456" name="Google Shape;456;p41"/>
          <p:cNvSpPr txBox="1"/>
          <p:nvPr/>
        </p:nvSpPr>
        <p:spPr>
          <a:xfrm>
            <a:off x="7957050" y="3167400"/>
            <a:ext cx="471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500"/>
          </a:p>
        </p:txBody>
      </p:sp>
      <p:sp>
        <p:nvSpPr>
          <p:cNvPr id="457" name="Google Shape;457;p41"/>
          <p:cNvSpPr txBox="1"/>
          <p:nvPr/>
        </p:nvSpPr>
        <p:spPr>
          <a:xfrm>
            <a:off x="7625875" y="3801200"/>
            <a:ext cx="539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/>
          </a:p>
        </p:txBody>
      </p:sp>
      <p:sp>
        <p:nvSpPr>
          <p:cNvPr id="458" name="Google Shape;458;p41"/>
          <p:cNvSpPr txBox="1"/>
          <p:nvPr/>
        </p:nvSpPr>
        <p:spPr>
          <a:xfrm>
            <a:off x="1714500" y="4073275"/>
            <a:ext cx="3827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(... until the end of July)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59" name="Google Shape;459;p41"/>
          <p:cNvSpPr txBox="1"/>
          <p:nvPr/>
        </p:nvSpPr>
        <p:spPr>
          <a:xfrm>
            <a:off x="1619225" y="5994800"/>
            <a:ext cx="261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(... by e-mail)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60" name="Google Shape;460;p41"/>
          <p:cNvSpPr txBox="1"/>
          <p:nvPr/>
        </p:nvSpPr>
        <p:spPr>
          <a:xfrm>
            <a:off x="7589275" y="4973525"/>
            <a:ext cx="612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500">
              <a:solidFill>
                <a:schemeClr val="dk1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4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6" name="Google Shape;466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7" name="Google Shape;467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" name="Google Shape;468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9" name="Google Shape;469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0" name="Google Shape;470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71" name="Google Shape;471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472" name="Google Shape;472;p4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73" name="Google Shape;473;p42"/>
          <p:cNvPicPr preferRelativeResize="0"/>
          <p:nvPr/>
        </p:nvPicPr>
        <p:blipFill rotWithShape="1">
          <a:blip r:embed="rId4">
            <a:alphaModFix/>
          </a:blip>
          <a:srcRect b="40210" l="23462" r="24492" t="27864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4" name="Google Shape;474;p42" title="1_76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475" name="Google Shape;475;p42"/>
          <p:cNvSpPr txBox="1"/>
          <p:nvPr/>
        </p:nvSpPr>
        <p:spPr>
          <a:xfrm>
            <a:off x="4601275" y="2318575"/>
            <a:ext cx="1153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patient</a:t>
            </a:r>
            <a:endParaRPr/>
          </a:p>
        </p:txBody>
      </p:sp>
      <p:sp>
        <p:nvSpPr>
          <p:cNvPr id="476" name="Google Shape;476;p42"/>
          <p:cNvSpPr txBox="1"/>
          <p:nvPr/>
        </p:nvSpPr>
        <p:spPr>
          <a:xfrm>
            <a:off x="5926025" y="2900400"/>
            <a:ext cx="1902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relationships</a:t>
            </a:r>
            <a:endParaRPr/>
          </a:p>
        </p:txBody>
      </p:sp>
      <p:sp>
        <p:nvSpPr>
          <p:cNvPr id="477" name="Google Shape;477;p42"/>
          <p:cNvSpPr txBox="1"/>
          <p:nvPr/>
        </p:nvSpPr>
        <p:spPr>
          <a:xfrm>
            <a:off x="5754475" y="3364975"/>
            <a:ext cx="1764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understand </a:t>
            </a:r>
            <a:endParaRPr sz="1200"/>
          </a:p>
        </p:txBody>
      </p:sp>
      <p:sp>
        <p:nvSpPr>
          <p:cNvPr id="478" name="Google Shape;478;p42"/>
          <p:cNvSpPr txBox="1"/>
          <p:nvPr/>
        </p:nvSpPr>
        <p:spPr>
          <a:xfrm>
            <a:off x="10308375" y="3968450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need</a:t>
            </a:r>
            <a:endParaRPr/>
          </a:p>
        </p:txBody>
      </p:sp>
      <p:sp>
        <p:nvSpPr>
          <p:cNvPr id="479" name="Google Shape;479;p42"/>
          <p:cNvSpPr txBox="1"/>
          <p:nvPr/>
        </p:nvSpPr>
        <p:spPr>
          <a:xfrm>
            <a:off x="4601275" y="4419600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want</a:t>
            </a:r>
            <a:endParaRPr/>
          </a:p>
        </p:txBody>
      </p:sp>
      <p:sp>
        <p:nvSpPr>
          <p:cNvPr id="480" name="Google Shape;480;p42"/>
          <p:cNvSpPr txBox="1"/>
          <p:nvPr/>
        </p:nvSpPr>
        <p:spPr>
          <a:xfrm>
            <a:off x="4694725" y="4988963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time</a:t>
            </a:r>
            <a:endParaRPr/>
          </a:p>
        </p:txBody>
      </p:sp>
      <p:sp>
        <p:nvSpPr>
          <p:cNvPr id="481" name="Google Shape;481;p42"/>
          <p:cNvSpPr txBox="1"/>
          <p:nvPr/>
        </p:nvSpPr>
        <p:spPr>
          <a:xfrm>
            <a:off x="8622300" y="4988975"/>
            <a:ext cx="1153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wants</a:t>
            </a:r>
            <a:endParaRPr/>
          </a:p>
        </p:txBody>
      </p:sp>
      <p:sp>
        <p:nvSpPr>
          <p:cNvPr id="482" name="Google Shape;482;p42"/>
          <p:cNvSpPr txBox="1"/>
          <p:nvPr/>
        </p:nvSpPr>
        <p:spPr>
          <a:xfrm>
            <a:off x="5926025" y="5424250"/>
            <a:ext cx="1603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listened</a:t>
            </a:r>
            <a:endParaRPr sz="12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6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8" name="Google Shape;488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9" name="Google Shape;489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" name="Google Shape;490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1" name="Google Shape;491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92" name="Google Shape;492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493" name="Google Shape;493;p4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94" name="Google Shape;494;p43"/>
          <p:cNvPicPr preferRelativeResize="0"/>
          <p:nvPr/>
        </p:nvPicPr>
        <p:blipFill rotWithShape="1">
          <a:blip r:embed="rId4">
            <a:alphaModFix/>
          </a:blip>
          <a:srcRect b="25554" l="36323" r="21129" t="45173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95" name="Google Shape;495;p43" title="1_77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496" name="Google Shape;496;p43"/>
          <p:cNvSpPr txBox="1"/>
          <p:nvPr/>
        </p:nvSpPr>
        <p:spPr>
          <a:xfrm>
            <a:off x="10519013" y="3810000"/>
            <a:ext cx="339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</a:t>
            </a:r>
            <a:endParaRPr/>
          </a:p>
        </p:txBody>
      </p:sp>
      <p:sp>
        <p:nvSpPr>
          <p:cNvPr id="497" name="Google Shape;497;p43"/>
          <p:cNvSpPr txBox="1"/>
          <p:nvPr/>
        </p:nvSpPr>
        <p:spPr>
          <a:xfrm>
            <a:off x="10519025" y="5134700"/>
            <a:ext cx="339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</a:t>
            </a:r>
            <a:endParaRPr/>
          </a:p>
        </p:txBody>
      </p:sp>
      <p:sp>
        <p:nvSpPr>
          <p:cNvPr id="498" name="Google Shape;498;p43"/>
          <p:cNvSpPr txBox="1"/>
          <p:nvPr/>
        </p:nvSpPr>
        <p:spPr>
          <a:xfrm>
            <a:off x="10519025" y="2590825"/>
            <a:ext cx="457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/>
          </a:p>
        </p:txBody>
      </p:sp>
      <p:sp>
        <p:nvSpPr>
          <p:cNvPr id="499" name="Google Shape;499;p43"/>
          <p:cNvSpPr txBox="1"/>
          <p:nvPr/>
        </p:nvSpPr>
        <p:spPr>
          <a:xfrm>
            <a:off x="10519025" y="4548300"/>
            <a:ext cx="457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</a:t>
            </a:r>
            <a:endParaRPr/>
          </a:p>
        </p:txBody>
      </p:sp>
      <p:sp>
        <p:nvSpPr>
          <p:cNvPr id="500" name="Google Shape;500;p43"/>
          <p:cNvSpPr txBox="1"/>
          <p:nvPr/>
        </p:nvSpPr>
        <p:spPr>
          <a:xfrm>
            <a:off x="10475825" y="3200400"/>
            <a:ext cx="543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6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4" name="Shape 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Google Shape;505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6" name="Google Shape;506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7" name="Google Shape;507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8" name="Google Shape;508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9" name="Google Shape;509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0" name="Google Shape;510;p4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11" name="Google Shape;511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512" name="Google Shape;512;p4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13" name="Google Shape;513;p44"/>
          <p:cNvPicPr preferRelativeResize="0"/>
          <p:nvPr/>
        </p:nvPicPr>
        <p:blipFill rotWithShape="1">
          <a:blip r:embed="rId4">
            <a:alphaModFix/>
          </a:blip>
          <a:srcRect b="35600" l="23703" r="22104" t="16963"/>
          <a:stretch/>
        </p:blipFill>
        <p:spPr>
          <a:xfrm>
            <a:off x="617275" y="1163525"/>
            <a:ext cx="10742376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7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9" name="Google Shape;519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0" name="Google Shape;520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1" name="Google Shape;521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2" name="Google Shape;522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3" name="Google Shape;523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24" name="Google Shape;524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525" name="Google Shape;525;p4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26" name="Google Shape;526;p45"/>
          <p:cNvPicPr preferRelativeResize="0"/>
          <p:nvPr/>
        </p:nvPicPr>
        <p:blipFill rotWithShape="1">
          <a:blip r:embed="rId4">
            <a:alphaModFix/>
          </a:blip>
          <a:srcRect b="40214" l="24061" r="20650" t="17957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27" name="Google Shape;527;p45"/>
          <p:cNvCxnSpPr/>
          <p:nvPr/>
        </p:nvCxnSpPr>
        <p:spPr>
          <a:xfrm>
            <a:off x="5630000" y="2980600"/>
            <a:ext cx="3810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28" name="Google Shape;528;p45"/>
          <p:cNvCxnSpPr/>
          <p:nvPr/>
        </p:nvCxnSpPr>
        <p:spPr>
          <a:xfrm>
            <a:off x="4187075" y="3953625"/>
            <a:ext cx="3810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29" name="Google Shape;529;p45"/>
          <p:cNvCxnSpPr/>
          <p:nvPr/>
        </p:nvCxnSpPr>
        <p:spPr>
          <a:xfrm>
            <a:off x="6081350" y="5263650"/>
            <a:ext cx="3810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30" name="Google Shape;530;p45"/>
          <p:cNvCxnSpPr/>
          <p:nvPr/>
        </p:nvCxnSpPr>
        <p:spPr>
          <a:xfrm flipH="1" rot="10800000">
            <a:off x="4882650" y="5603575"/>
            <a:ext cx="571500" cy="147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31" name="Google Shape;531;p45"/>
          <p:cNvCxnSpPr/>
          <p:nvPr/>
        </p:nvCxnSpPr>
        <p:spPr>
          <a:xfrm>
            <a:off x="8701450" y="2980600"/>
            <a:ext cx="3810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32" name="Google Shape;532;p45"/>
          <p:cNvCxnSpPr/>
          <p:nvPr/>
        </p:nvCxnSpPr>
        <p:spPr>
          <a:xfrm>
            <a:off x="7696175" y="4284800"/>
            <a:ext cx="3810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33" name="Google Shape;533;p45"/>
          <p:cNvCxnSpPr/>
          <p:nvPr/>
        </p:nvCxnSpPr>
        <p:spPr>
          <a:xfrm>
            <a:off x="8566625" y="4613025"/>
            <a:ext cx="3810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34" name="Google Shape;534;p45"/>
          <p:cNvCxnSpPr/>
          <p:nvPr/>
        </p:nvCxnSpPr>
        <p:spPr>
          <a:xfrm flipH="1" rot="10800000">
            <a:off x="8297000" y="5263550"/>
            <a:ext cx="480600" cy="177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8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7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0" name="Google Shape;540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1" name="Google Shape;541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3" name="Google Shape;543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4" name="Google Shape;544;p46"/>
          <p:cNvSpPr txBox="1"/>
          <p:nvPr/>
        </p:nvSpPr>
        <p:spPr>
          <a:xfrm>
            <a:off x="889000" y="2391850"/>
            <a:ext cx="9862800" cy="138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6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sz="16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6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6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45" name="Google Shape;545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546" name="Google Shape;546;p4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47" name="Google Shape;547;p46"/>
          <p:cNvPicPr preferRelativeResize="0"/>
          <p:nvPr/>
        </p:nvPicPr>
        <p:blipFill rotWithShape="1">
          <a:blip r:embed="rId4">
            <a:alphaModFix/>
          </a:blip>
          <a:srcRect b="24347" l="22026" r="23058" t="33072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pic>
        <p:nvPicPr>
          <p:cNvPr id="548" name="Google Shape;548;p46" title="1_79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549" name="Google Shape;549;p46"/>
          <p:cNvSpPr txBox="1"/>
          <p:nvPr/>
        </p:nvSpPr>
        <p:spPr>
          <a:xfrm>
            <a:off x="1214175" y="3629250"/>
            <a:ext cx="35739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industrial</a:t>
            </a: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design and marketing 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50" name="Google Shape;550;p46"/>
          <p:cNvSpPr txBox="1"/>
          <p:nvPr/>
        </p:nvSpPr>
        <p:spPr>
          <a:xfrm>
            <a:off x="1161450" y="481232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1979</a:t>
            </a:r>
            <a:endParaRPr sz="1600"/>
          </a:p>
        </p:txBody>
      </p:sp>
      <p:sp>
        <p:nvSpPr>
          <p:cNvPr id="551" name="Google Shape;551;p46"/>
          <p:cNvSpPr txBox="1"/>
          <p:nvPr/>
        </p:nvSpPr>
        <p:spPr>
          <a:xfrm>
            <a:off x="1161450" y="540432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1981</a:t>
            </a:r>
            <a:endParaRPr sz="1600"/>
          </a:p>
        </p:txBody>
      </p:sp>
      <p:sp>
        <p:nvSpPr>
          <p:cNvPr id="552" name="Google Shape;552;p46"/>
          <p:cNvSpPr txBox="1"/>
          <p:nvPr/>
        </p:nvSpPr>
        <p:spPr>
          <a:xfrm flipH="1">
            <a:off x="7087925" y="2775450"/>
            <a:ext cx="1404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marketing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53" name="Google Shape;553;p46"/>
          <p:cNvSpPr txBox="1"/>
          <p:nvPr/>
        </p:nvSpPr>
        <p:spPr>
          <a:xfrm>
            <a:off x="5964125" y="3377050"/>
            <a:ext cx="20838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Country Manager </a:t>
            </a:r>
            <a:endParaRPr sz="17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54" name="Google Shape;554;p46"/>
          <p:cNvSpPr txBox="1"/>
          <p:nvPr/>
        </p:nvSpPr>
        <p:spPr>
          <a:xfrm>
            <a:off x="4787900" y="3763775"/>
            <a:ext cx="1404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1991-1995</a:t>
            </a:r>
            <a:endParaRPr/>
          </a:p>
        </p:txBody>
      </p:sp>
      <p:sp>
        <p:nvSpPr>
          <p:cNvPr id="555" name="Google Shape;555;p46"/>
          <p:cNvSpPr txBox="1"/>
          <p:nvPr/>
        </p:nvSpPr>
        <p:spPr>
          <a:xfrm>
            <a:off x="5061800" y="4350625"/>
            <a:ext cx="856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1995</a:t>
            </a:r>
            <a:endParaRPr/>
          </a:p>
        </p:txBody>
      </p:sp>
      <p:sp>
        <p:nvSpPr>
          <p:cNvPr id="556" name="Google Shape;556;p46"/>
          <p:cNvSpPr txBox="1"/>
          <p:nvPr/>
        </p:nvSpPr>
        <p:spPr>
          <a:xfrm>
            <a:off x="4787900" y="5274025"/>
            <a:ext cx="39531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Southern Europe and North America </a:t>
            </a:r>
            <a:endParaRPr sz="17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57" name="Google Shape;557;p46"/>
          <p:cNvSpPr txBox="1"/>
          <p:nvPr/>
        </p:nvSpPr>
        <p:spPr>
          <a:xfrm>
            <a:off x="3956075" y="5612025"/>
            <a:ext cx="26163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1st September 2009 </a:t>
            </a:r>
            <a:endParaRPr sz="17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3" name="Google Shape;563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4" name="Google Shape;564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5" name="Google Shape;565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6" name="Google Shape;566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7" name="Google Shape;567;p47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68" name="Google Shape;568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569" name="Google Shape;569;p4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70" name="Google Shape;570;p47"/>
          <p:cNvPicPr preferRelativeResize="0"/>
          <p:nvPr/>
        </p:nvPicPr>
        <p:blipFill rotWithShape="1">
          <a:blip r:embed="rId4">
            <a:alphaModFix/>
          </a:blip>
          <a:srcRect b="43717" l="22503" r="25454" t="23798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pic>
        <p:nvPicPr>
          <p:cNvPr id="571" name="Google Shape;571;p47" title="1_80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572" name="Google Shape;572;p47"/>
          <p:cNvSpPr txBox="1"/>
          <p:nvPr/>
        </p:nvSpPr>
        <p:spPr>
          <a:xfrm>
            <a:off x="5334000" y="2872175"/>
            <a:ext cx="1937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professional</a:t>
            </a:r>
            <a:endParaRPr sz="1800"/>
          </a:p>
        </p:txBody>
      </p:sp>
      <p:sp>
        <p:nvSpPr>
          <p:cNvPr id="573" name="Google Shape;573;p47"/>
          <p:cNvSpPr txBox="1"/>
          <p:nvPr/>
        </p:nvSpPr>
        <p:spPr>
          <a:xfrm>
            <a:off x="5926025" y="3585438"/>
            <a:ext cx="114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material</a:t>
            </a:r>
            <a:endParaRPr/>
          </a:p>
        </p:txBody>
      </p:sp>
      <p:sp>
        <p:nvSpPr>
          <p:cNvPr id="574" name="Google Shape;574;p47"/>
          <p:cNvSpPr txBox="1"/>
          <p:nvPr/>
        </p:nvSpPr>
        <p:spPr>
          <a:xfrm>
            <a:off x="5625625" y="4047150"/>
            <a:ext cx="12369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pockets</a:t>
            </a:r>
            <a:endParaRPr/>
          </a:p>
        </p:txBody>
      </p:sp>
      <p:sp>
        <p:nvSpPr>
          <p:cNvPr id="575" name="Google Shape;575;p47"/>
          <p:cNvSpPr txBox="1"/>
          <p:nvPr/>
        </p:nvSpPr>
        <p:spPr>
          <a:xfrm>
            <a:off x="7622925" y="3900250"/>
            <a:ext cx="1685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compartment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76" name="Google Shape;576;p47"/>
          <p:cNvSpPr txBox="1"/>
          <p:nvPr/>
        </p:nvSpPr>
        <p:spPr>
          <a:xfrm>
            <a:off x="4386200" y="4636475"/>
            <a:ext cx="1034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black</a:t>
            </a:r>
            <a:endParaRPr sz="1800">
              <a:solidFill>
                <a:schemeClr val="dk1"/>
              </a:solidFill>
            </a:endParaRPr>
          </a:p>
        </p:txBody>
      </p:sp>
      <p:sp>
        <p:nvSpPr>
          <p:cNvPr id="577" name="Google Shape;577;p47"/>
          <p:cNvSpPr txBox="1"/>
          <p:nvPr/>
        </p:nvSpPr>
        <p:spPr>
          <a:xfrm>
            <a:off x="6167300" y="4636475"/>
            <a:ext cx="12369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brown</a:t>
            </a:r>
            <a:endParaRPr sz="1800">
              <a:solidFill>
                <a:schemeClr val="dk1"/>
              </a:solidFill>
            </a:endParaRPr>
          </a:p>
        </p:txBody>
      </p:sp>
      <p:sp>
        <p:nvSpPr>
          <p:cNvPr id="578" name="Google Shape;578;p47"/>
          <p:cNvSpPr txBox="1"/>
          <p:nvPr/>
        </p:nvSpPr>
        <p:spPr>
          <a:xfrm>
            <a:off x="4132375" y="5215425"/>
            <a:ext cx="1034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75€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79" name="Google Shape;579;p47"/>
          <p:cNvSpPr txBox="1"/>
          <p:nvPr/>
        </p:nvSpPr>
        <p:spPr>
          <a:xfrm>
            <a:off x="5303050" y="5720875"/>
            <a:ext cx="1034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week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3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5" name="Google Shape;585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6" name="Google Shape;586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7" name="Google Shape;587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8" name="Google Shape;588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9" name="Google Shape;589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90" name="Google Shape;590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591" name="Google Shape;591;p4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92" name="Google Shape;592;p48"/>
          <p:cNvPicPr preferRelativeResize="0"/>
          <p:nvPr/>
        </p:nvPicPr>
        <p:blipFill rotWithShape="1">
          <a:blip r:embed="rId4">
            <a:alphaModFix/>
          </a:blip>
          <a:srcRect b="8676" l="22620" r="17884" t="21860"/>
          <a:stretch/>
        </p:blipFill>
        <p:spPr>
          <a:xfrm>
            <a:off x="617275" y="1231800"/>
            <a:ext cx="10812600" cy="50624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6" name="Shape 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" name="Google Shape;597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8" name="Google Shape;598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9" name="Google Shape;599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0" name="Google Shape;600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1" name="Google Shape;601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2" name="Google Shape;602;p4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03" name="Google Shape;603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604" name="Google Shape;604;p4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05" name="Google Shape;605;p49"/>
          <p:cNvPicPr preferRelativeResize="0"/>
          <p:nvPr/>
        </p:nvPicPr>
        <p:blipFill rotWithShape="1">
          <a:blip r:embed="rId4">
            <a:alphaModFix/>
          </a:blip>
          <a:srcRect b="41366" l="24545" r="28459" t="30643"/>
          <a:stretch/>
        </p:blipFill>
        <p:spPr>
          <a:xfrm>
            <a:off x="617275" y="1231800"/>
            <a:ext cx="10742376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9" name="Shape 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" name="Google Shape;610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1" name="Google Shape;611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2" name="Google Shape;612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3" name="Google Shape;613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4" name="Google Shape;614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5" name="Google Shape;615;p5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16" name="Google Shape;616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617" name="Google Shape;617;p5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18" name="Google Shape;618;p50"/>
          <p:cNvPicPr preferRelativeResize="0"/>
          <p:nvPr/>
        </p:nvPicPr>
        <p:blipFill rotWithShape="1">
          <a:blip r:embed="rId4">
            <a:alphaModFix/>
          </a:blip>
          <a:srcRect b="19146" l="24302" r="45649" t="58632"/>
          <a:stretch/>
        </p:blipFill>
        <p:spPr>
          <a:xfrm>
            <a:off x="617275" y="1310050"/>
            <a:ext cx="10812600" cy="5090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2" name="Shape 6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" name="Google Shape;623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4" name="Google Shape;624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5" name="Google Shape;625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6" name="Google Shape;626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7" name="Google Shape;627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8" name="Google Shape;628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29" name="Google Shape;629;p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630" name="Google Shape;630;p5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31" name="Google Shape;631;p51"/>
          <p:cNvPicPr preferRelativeResize="0"/>
          <p:nvPr/>
        </p:nvPicPr>
        <p:blipFill rotWithShape="1">
          <a:blip r:embed="rId4">
            <a:alphaModFix/>
          </a:blip>
          <a:srcRect b="28544" l="28868" r="33271" t="33847"/>
          <a:stretch/>
        </p:blipFill>
        <p:spPr>
          <a:xfrm>
            <a:off x="617275" y="1310050"/>
            <a:ext cx="10812600" cy="5147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5" name="Shape 6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6" name="Google Shape;636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7" name="Google Shape;637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8" name="Google Shape;638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9" name="Google Shape;639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0" name="Google Shape;640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1" name="Google Shape;641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42" name="Google Shape;642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643" name="Google Shape;643;p5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44" name="Google Shape;644;p52"/>
          <p:cNvPicPr preferRelativeResize="0"/>
          <p:nvPr/>
        </p:nvPicPr>
        <p:blipFill rotWithShape="1">
          <a:blip r:embed="rId4">
            <a:alphaModFix/>
          </a:blip>
          <a:srcRect b="30258" l="28992" r="23290" t="32348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8" name="Shape 6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9" name="Google Shape;649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0" name="Google Shape;650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1" name="Google Shape;651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2" name="Google Shape;652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3" name="Google Shape;653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4" name="Google Shape;654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55" name="Google Shape;655;p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656" name="Google Shape;656;p5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57" name="Google Shape;657;p53"/>
          <p:cNvPicPr preferRelativeResize="0"/>
          <p:nvPr/>
        </p:nvPicPr>
        <p:blipFill rotWithShape="1">
          <a:blip r:embed="rId4">
            <a:alphaModFix/>
          </a:blip>
          <a:srcRect b="11024" l="19973" r="33510" t="49230"/>
          <a:stretch/>
        </p:blipFill>
        <p:spPr>
          <a:xfrm>
            <a:off x="617275" y="1354025"/>
            <a:ext cx="10812600" cy="5103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2" name="Shape 6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3" name="Google Shape;663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64" name="Google Shape;664;p5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7466" y="485415"/>
            <a:ext cx="2758842" cy="753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5" name="Google Shape;665;p5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666" name="Google Shape;666;p54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7" name="Google Shape;667;p54"/>
          <p:cNvSpPr/>
          <p:nvPr/>
        </p:nvSpPr>
        <p:spPr>
          <a:xfrm>
            <a:off x="1340017" y="1410088"/>
            <a:ext cx="9652637" cy="4308315"/>
          </a:xfrm>
          <a:custGeom>
            <a:rect b="b" l="l" r="r" t="t"/>
            <a:pathLst>
              <a:path extrusionOk="0" h="4595536" w="1029614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8" name="Google Shape;668;p54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6">
              <a:alphaModFix/>
            </a:blip>
            <a:tile algn="ctr" flip="none" tx="0" sx="99000" ty="-381000" sy="98002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