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2" r:id="rId5"/>
    <p:sldMasterId id="2147483654" r:id="rId6"/>
    <p:sldMasterId id="2147483656" r:id="rId7"/>
    <p:sldMasterId id="2147484009" r:id="rId8"/>
    <p:sldMasterId id="2147484028" r:id="rId9"/>
  </p:sldMasterIdLst>
  <p:notesMasterIdLst>
    <p:notesMasterId r:id="rId58"/>
  </p:notesMasterIdLst>
  <p:sldIdLst>
    <p:sldId id="480" r:id="rId10"/>
    <p:sldId id="324" r:id="rId11"/>
    <p:sldId id="327" r:id="rId12"/>
    <p:sldId id="303" r:id="rId13"/>
    <p:sldId id="304" r:id="rId14"/>
    <p:sldId id="278" r:id="rId15"/>
    <p:sldId id="280" r:id="rId16"/>
    <p:sldId id="282" r:id="rId17"/>
    <p:sldId id="283" r:id="rId18"/>
    <p:sldId id="284" r:id="rId19"/>
    <p:sldId id="325" r:id="rId20"/>
    <p:sldId id="285" r:id="rId21"/>
    <p:sldId id="281" r:id="rId22"/>
    <p:sldId id="286" r:id="rId23"/>
    <p:sldId id="308" r:id="rId24"/>
    <p:sldId id="258" r:id="rId25"/>
    <p:sldId id="287" r:id="rId26"/>
    <p:sldId id="288" r:id="rId27"/>
    <p:sldId id="289" r:id="rId28"/>
    <p:sldId id="290" r:id="rId29"/>
    <p:sldId id="291" r:id="rId30"/>
    <p:sldId id="292" r:id="rId31"/>
    <p:sldId id="293" r:id="rId32"/>
    <p:sldId id="294" r:id="rId33"/>
    <p:sldId id="309" r:id="rId34"/>
    <p:sldId id="310" r:id="rId35"/>
    <p:sldId id="311" r:id="rId36"/>
    <p:sldId id="312" r:id="rId37"/>
    <p:sldId id="313" r:id="rId38"/>
    <p:sldId id="314" r:id="rId39"/>
    <p:sldId id="315" r:id="rId40"/>
    <p:sldId id="316" r:id="rId41"/>
    <p:sldId id="317" r:id="rId42"/>
    <p:sldId id="318" r:id="rId43"/>
    <p:sldId id="319" r:id="rId44"/>
    <p:sldId id="320" r:id="rId45"/>
    <p:sldId id="321" r:id="rId46"/>
    <p:sldId id="295" r:id="rId47"/>
    <p:sldId id="296" r:id="rId48"/>
    <p:sldId id="457" r:id="rId49"/>
    <p:sldId id="458" r:id="rId50"/>
    <p:sldId id="459" r:id="rId51"/>
    <p:sldId id="460" r:id="rId52"/>
    <p:sldId id="461" r:id="rId53"/>
    <p:sldId id="462" r:id="rId54"/>
    <p:sldId id="464" r:id="rId55"/>
    <p:sldId id="465" r:id="rId56"/>
    <p:sldId id="307" r:id="rId5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33"/>
    <p:restoredTop sz="85737" autoAdjust="0"/>
  </p:normalViewPr>
  <p:slideViewPr>
    <p:cSldViewPr>
      <p:cViewPr varScale="1">
        <p:scale>
          <a:sx n="102" d="100"/>
          <a:sy n="102" d="100"/>
        </p:scale>
        <p:origin x="1524" y="84"/>
      </p:cViewPr>
      <p:guideLst>
        <p:guide orient="horz" pos="2160"/>
        <p:guide pos="2880"/>
      </p:guideLst>
    </p:cSldViewPr>
  </p:slideViewPr>
  <p:notesTextViewPr>
    <p:cViewPr>
      <p:scale>
        <a:sx n="100" d="100"/>
        <a:sy n="100" d="100"/>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8" Type="http://schemas.openxmlformats.org/officeDocument/2006/relationships/slideMaster" Target="slideMasters/slideMaster5.xml"/><Relationship Id="rId51" Type="http://schemas.openxmlformats.org/officeDocument/2006/relationships/slide" Target="slides/slide42.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presProps" Target="presProp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diagrams/_rels/data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ata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9.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29.png"/><Relationship Id="rId7" Type="http://schemas.openxmlformats.org/officeDocument/2006/relationships/image" Target="../media/image58.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30.svg"/></Relationships>
</file>

<file path=ppt/diagrams/_rels/data10.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40.png"/><Relationship Id="rId7" Type="http://schemas.openxmlformats.org/officeDocument/2006/relationships/image" Target="../media/image65.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4.svg"/><Relationship Id="rId5" Type="http://schemas.openxmlformats.org/officeDocument/2006/relationships/image" Target="../media/image63.png"/><Relationship Id="rId4" Type="http://schemas.openxmlformats.org/officeDocument/2006/relationships/image" Target="../media/image6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7.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9.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29.png"/><Relationship Id="rId7" Type="http://schemas.openxmlformats.org/officeDocument/2006/relationships/image" Target="../media/image58.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30.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40.png"/><Relationship Id="rId7" Type="http://schemas.openxmlformats.org/officeDocument/2006/relationships/image" Target="../media/image65.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4.svg"/><Relationship Id="rId5" Type="http://schemas.openxmlformats.org/officeDocument/2006/relationships/image" Target="../media/image63.png"/><Relationship Id="rId4" Type="http://schemas.openxmlformats.org/officeDocument/2006/relationships/image" Target="../media/image6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231894-3A0E-4762-8252-B8B8E27D9AA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E83E03-5C34-4A58-9CB4-F8EAE67E41B4}">
      <dgm:prSet/>
      <dgm:spPr/>
      <dgm:t>
        <a:bodyPr/>
        <a:lstStyle/>
        <a:p>
          <a:r>
            <a:rPr lang="en-US"/>
            <a:t>What is startup?</a:t>
          </a:r>
        </a:p>
      </dgm:t>
    </dgm:pt>
    <dgm:pt modelId="{427F7145-A18F-4C5E-B3B4-2897A8EDDE79}" type="parTrans" cxnId="{4A23EFDE-F2C0-46F8-BE6C-B2CDC22E5171}">
      <dgm:prSet/>
      <dgm:spPr/>
      <dgm:t>
        <a:bodyPr/>
        <a:lstStyle/>
        <a:p>
          <a:endParaRPr lang="en-US"/>
        </a:p>
      </dgm:t>
    </dgm:pt>
    <dgm:pt modelId="{CBF2D7C4-6A97-422B-AE91-6BDD51023AE9}" type="sibTrans" cxnId="{4A23EFDE-F2C0-46F8-BE6C-B2CDC22E5171}">
      <dgm:prSet/>
      <dgm:spPr/>
      <dgm:t>
        <a:bodyPr/>
        <a:lstStyle/>
        <a:p>
          <a:endParaRPr lang="en-US"/>
        </a:p>
      </dgm:t>
    </dgm:pt>
    <dgm:pt modelId="{8392AFF4-7001-4A55-9BDE-4AAEA3D6A96D}">
      <dgm:prSet/>
      <dgm:spPr/>
      <dgm:t>
        <a:bodyPr/>
        <a:lstStyle/>
        <a:p>
          <a:r>
            <a:rPr lang="en-US"/>
            <a:t>What is Idea generation and its process? </a:t>
          </a:r>
        </a:p>
      </dgm:t>
    </dgm:pt>
    <dgm:pt modelId="{65B5CE27-4641-4735-A233-CEA3493F44A9}" type="parTrans" cxnId="{F4D3BEC4-D22C-436C-8711-DB4EB59B82C5}">
      <dgm:prSet/>
      <dgm:spPr/>
      <dgm:t>
        <a:bodyPr/>
        <a:lstStyle/>
        <a:p>
          <a:endParaRPr lang="en-US"/>
        </a:p>
      </dgm:t>
    </dgm:pt>
    <dgm:pt modelId="{0D57834F-F80F-49A1-A6F4-4B3B687003E6}" type="sibTrans" cxnId="{F4D3BEC4-D22C-436C-8711-DB4EB59B82C5}">
      <dgm:prSet/>
      <dgm:spPr/>
      <dgm:t>
        <a:bodyPr/>
        <a:lstStyle/>
        <a:p>
          <a:endParaRPr lang="en-US"/>
        </a:p>
      </dgm:t>
    </dgm:pt>
    <dgm:pt modelId="{76422EAC-0E0A-473E-A044-572A87609B96}">
      <dgm:prSet/>
      <dgm:spPr/>
      <dgm:t>
        <a:bodyPr/>
        <a:lstStyle/>
        <a:p>
          <a:r>
            <a:rPr lang="en-US"/>
            <a:t>What is Opportunity? </a:t>
          </a:r>
        </a:p>
      </dgm:t>
    </dgm:pt>
    <dgm:pt modelId="{75DD48EC-9F78-4469-8F9C-938067CCE1A8}" type="parTrans" cxnId="{45D927CB-4DB8-47E8-9B7B-D75D03A8B56C}">
      <dgm:prSet/>
      <dgm:spPr/>
      <dgm:t>
        <a:bodyPr/>
        <a:lstStyle/>
        <a:p>
          <a:endParaRPr lang="en-US"/>
        </a:p>
      </dgm:t>
    </dgm:pt>
    <dgm:pt modelId="{D223210D-B6C9-461F-8324-020EE9BA395D}" type="sibTrans" cxnId="{45D927CB-4DB8-47E8-9B7B-D75D03A8B56C}">
      <dgm:prSet/>
      <dgm:spPr/>
      <dgm:t>
        <a:bodyPr/>
        <a:lstStyle/>
        <a:p>
          <a:endParaRPr lang="en-US"/>
        </a:p>
      </dgm:t>
    </dgm:pt>
    <dgm:pt modelId="{7255A8BD-CD79-4BC2-9A21-979DE2844117}">
      <dgm:prSet/>
      <dgm:spPr/>
      <dgm:t>
        <a:bodyPr/>
        <a:lstStyle/>
        <a:p>
          <a:r>
            <a:rPr lang="en-US"/>
            <a:t>What is Creativity ? </a:t>
          </a:r>
        </a:p>
      </dgm:t>
    </dgm:pt>
    <dgm:pt modelId="{FF740281-577F-48AD-9035-35285D8C7330}" type="parTrans" cxnId="{0483619B-61F9-4BE4-AD8F-93ED6179A6E8}">
      <dgm:prSet/>
      <dgm:spPr/>
      <dgm:t>
        <a:bodyPr/>
        <a:lstStyle/>
        <a:p>
          <a:endParaRPr lang="en-US"/>
        </a:p>
      </dgm:t>
    </dgm:pt>
    <dgm:pt modelId="{815022FA-35DE-4879-BF84-B2884AD44B4D}" type="sibTrans" cxnId="{0483619B-61F9-4BE4-AD8F-93ED6179A6E8}">
      <dgm:prSet/>
      <dgm:spPr/>
      <dgm:t>
        <a:bodyPr/>
        <a:lstStyle/>
        <a:p>
          <a:endParaRPr lang="en-US"/>
        </a:p>
      </dgm:t>
    </dgm:pt>
    <dgm:pt modelId="{85C9241F-B7A2-48AE-83EE-1CFE46FF170F}">
      <dgm:prSet/>
      <dgm:spPr/>
      <dgm:t>
        <a:bodyPr/>
        <a:lstStyle/>
        <a:p>
          <a:r>
            <a:rPr lang="en-US"/>
            <a:t>What is the difference between creativity and opportunity?</a:t>
          </a:r>
        </a:p>
      </dgm:t>
    </dgm:pt>
    <dgm:pt modelId="{84F79DB6-1FB5-4DFE-85EA-13BB13057838}" type="parTrans" cxnId="{6B8987FF-54A4-4D31-88BB-C4BECD284810}">
      <dgm:prSet/>
      <dgm:spPr/>
      <dgm:t>
        <a:bodyPr/>
        <a:lstStyle/>
        <a:p>
          <a:endParaRPr lang="en-US"/>
        </a:p>
      </dgm:t>
    </dgm:pt>
    <dgm:pt modelId="{AFF5A60A-5D09-4E74-98E0-37D4C9B92F7E}" type="sibTrans" cxnId="{6B8987FF-54A4-4D31-88BB-C4BECD284810}">
      <dgm:prSet/>
      <dgm:spPr/>
      <dgm:t>
        <a:bodyPr/>
        <a:lstStyle/>
        <a:p>
          <a:endParaRPr lang="en-US"/>
        </a:p>
      </dgm:t>
    </dgm:pt>
    <dgm:pt modelId="{24D5689D-9631-4DFB-AB2F-B86BB23CCE04}" type="pres">
      <dgm:prSet presAssocID="{C9231894-3A0E-4762-8252-B8B8E27D9AA2}" presName="root" presStyleCnt="0">
        <dgm:presLayoutVars>
          <dgm:dir/>
          <dgm:resizeHandles val="exact"/>
        </dgm:presLayoutVars>
      </dgm:prSet>
      <dgm:spPr/>
    </dgm:pt>
    <dgm:pt modelId="{809E08CA-2AD0-4163-9C97-FEDB9310301A}" type="pres">
      <dgm:prSet presAssocID="{D2E83E03-5C34-4A58-9CB4-F8EAE67E41B4}" presName="compNode" presStyleCnt="0"/>
      <dgm:spPr/>
    </dgm:pt>
    <dgm:pt modelId="{B2CA0C06-BDEC-4EA5-8F76-738512744946}" type="pres">
      <dgm:prSet presAssocID="{D2E83E03-5C34-4A58-9CB4-F8EAE67E41B4}" presName="bgRect" presStyleLbl="bgShp" presStyleIdx="0" presStyleCnt="5"/>
      <dgm:spPr/>
    </dgm:pt>
    <dgm:pt modelId="{DDC233B6-1CCF-46E8-946B-AFA9A296E4FE}" type="pres">
      <dgm:prSet presAssocID="{D2E83E03-5C34-4A58-9CB4-F8EAE67E41B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ot"/>
        </a:ext>
      </dgm:extLst>
    </dgm:pt>
    <dgm:pt modelId="{36A7A8DB-AB42-4ECF-AEF1-F06997EC69AD}" type="pres">
      <dgm:prSet presAssocID="{D2E83E03-5C34-4A58-9CB4-F8EAE67E41B4}" presName="spaceRect" presStyleCnt="0"/>
      <dgm:spPr/>
    </dgm:pt>
    <dgm:pt modelId="{810454A8-CC10-4BDA-AB45-8E609ECA2530}" type="pres">
      <dgm:prSet presAssocID="{D2E83E03-5C34-4A58-9CB4-F8EAE67E41B4}" presName="parTx" presStyleLbl="revTx" presStyleIdx="0" presStyleCnt="5">
        <dgm:presLayoutVars>
          <dgm:chMax val="0"/>
          <dgm:chPref val="0"/>
        </dgm:presLayoutVars>
      </dgm:prSet>
      <dgm:spPr/>
    </dgm:pt>
    <dgm:pt modelId="{B90B35BD-A937-4C05-A78B-2ACDB03905ED}" type="pres">
      <dgm:prSet presAssocID="{CBF2D7C4-6A97-422B-AE91-6BDD51023AE9}" presName="sibTrans" presStyleCnt="0"/>
      <dgm:spPr/>
    </dgm:pt>
    <dgm:pt modelId="{CAE80B6D-F62C-4DDF-8D97-D9CEAE4A39DB}" type="pres">
      <dgm:prSet presAssocID="{8392AFF4-7001-4A55-9BDE-4AAEA3D6A96D}" presName="compNode" presStyleCnt="0"/>
      <dgm:spPr/>
    </dgm:pt>
    <dgm:pt modelId="{90EBDE89-78DF-4255-8007-1C408A595D39}" type="pres">
      <dgm:prSet presAssocID="{8392AFF4-7001-4A55-9BDE-4AAEA3D6A96D}" presName="bgRect" presStyleLbl="bgShp" presStyleIdx="1" presStyleCnt="5"/>
      <dgm:spPr/>
    </dgm:pt>
    <dgm:pt modelId="{535E8493-A834-465A-9583-43FE3AE22803}" type="pres">
      <dgm:prSet presAssocID="{8392AFF4-7001-4A55-9BDE-4AAEA3D6A96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EA8F6A62-6E8C-48C3-824D-B1C5D3693ACE}" type="pres">
      <dgm:prSet presAssocID="{8392AFF4-7001-4A55-9BDE-4AAEA3D6A96D}" presName="spaceRect" presStyleCnt="0"/>
      <dgm:spPr/>
    </dgm:pt>
    <dgm:pt modelId="{DC9D2E9E-7A35-47EA-899A-4C3286E19391}" type="pres">
      <dgm:prSet presAssocID="{8392AFF4-7001-4A55-9BDE-4AAEA3D6A96D}" presName="parTx" presStyleLbl="revTx" presStyleIdx="1" presStyleCnt="5">
        <dgm:presLayoutVars>
          <dgm:chMax val="0"/>
          <dgm:chPref val="0"/>
        </dgm:presLayoutVars>
      </dgm:prSet>
      <dgm:spPr/>
    </dgm:pt>
    <dgm:pt modelId="{72E3199A-801C-4F0A-B549-B63CB8C1179F}" type="pres">
      <dgm:prSet presAssocID="{0D57834F-F80F-49A1-A6F4-4B3B687003E6}" presName="sibTrans" presStyleCnt="0"/>
      <dgm:spPr/>
    </dgm:pt>
    <dgm:pt modelId="{C2B10BA3-BC7A-454C-A8B0-7C8121E3DCEA}" type="pres">
      <dgm:prSet presAssocID="{76422EAC-0E0A-473E-A044-572A87609B96}" presName="compNode" presStyleCnt="0"/>
      <dgm:spPr/>
    </dgm:pt>
    <dgm:pt modelId="{49A712EE-BF78-42F5-894B-AE08CCDA8283}" type="pres">
      <dgm:prSet presAssocID="{76422EAC-0E0A-473E-A044-572A87609B96}" presName="bgRect" presStyleLbl="bgShp" presStyleIdx="2" presStyleCnt="5"/>
      <dgm:spPr/>
    </dgm:pt>
    <dgm:pt modelId="{6CBE32B1-716F-447E-9412-5FD428C8FE2F}" type="pres">
      <dgm:prSet presAssocID="{76422EAC-0E0A-473E-A044-572A87609B9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3DA44DC9-EF8D-46B6-8062-3B3919F77475}" type="pres">
      <dgm:prSet presAssocID="{76422EAC-0E0A-473E-A044-572A87609B96}" presName="spaceRect" presStyleCnt="0"/>
      <dgm:spPr/>
    </dgm:pt>
    <dgm:pt modelId="{DB8AACE0-B7C9-4F6B-9DE3-9F539F5CC5BE}" type="pres">
      <dgm:prSet presAssocID="{76422EAC-0E0A-473E-A044-572A87609B96}" presName="parTx" presStyleLbl="revTx" presStyleIdx="2" presStyleCnt="5">
        <dgm:presLayoutVars>
          <dgm:chMax val="0"/>
          <dgm:chPref val="0"/>
        </dgm:presLayoutVars>
      </dgm:prSet>
      <dgm:spPr/>
    </dgm:pt>
    <dgm:pt modelId="{046C75C8-23E3-4784-A0A7-C55EB62BCDF2}" type="pres">
      <dgm:prSet presAssocID="{D223210D-B6C9-461F-8324-020EE9BA395D}" presName="sibTrans" presStyleCnt="0"/>
      <dgm:spPr/>
    </dgm:pt>
    <dgm:pt modelId="{707ABFB1-AD01-4ADD-AF2C-563A659B8AE4}" type="pres">
      <dgm:prSet presAssocID="{7255A8BD-CD79-4BC2-9A21-979DE2844117}" presName="compNode" presStyleCnt="0"/>
      <dgm:spPr/>
    </dgm:pt>
    <dgm:pt modelId="{71A460DD-D012-4C65-8C25-33B3E2E920DE}" type="pres">
      <dgm:prSet presAssocID="{7255A8BD-CD79-4BC2-9A21-979DE2844117}" presName="bgRect" presStyleLbl="bgShp" presStyleIdx="3" presStyleCnt="5"/>
      <dgm:spPr/>
    </dgm:pt>
    <dgm:pt modelId="{86066692-433F-45D8-BF26-861C5A550889}" type="pres">
      <dgm:prSet presAssocID="{7255A8BD-CD79-4BC2-9A21-979DE284411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5157995A-99F4-4B71-A39D-BFB07E818E90}" type="pres">
      <dgm:prSet presAssocID="{7255A8BD-CD79-4BC2-9A21-979DE2844117}" presName="spaceRect" presStyleCnt="0"/>
      <dgm:spPr/>
    </dgm:pt>
    <dgm:pt modelId="{A53C76F4-E8AF-4DAA-AB20-EE8739D3CE80}" type="pres">
      <dgm:prSet presAssocID="{7255A8BD-CD79-4BC2-9A21-979DE2844117}" presName="parTx" presStyleLbl="revTx" presStyleIdx="3" presStyleCnt="5">
        <dgm:presLayoutVars>
          <dgm:chMax val="0"/>
          <dgm:chPref val="0"/>
        </dgm:presLayoutVars>
      </dgm:prSet>
      <dgm:spPr/>
    </dgm:pt>
    <dgm:pt modelId="{FA390C61-2A63-4352-9BC3-5906FC4BCF79}" type="pres">
      <dgm:prSet presAssocID="{815022FA-35DE-4879-BF84-B2884AD44B4D}" presName="sibTrans" presStyleCnt="0"/>
      <dgm:spPr/>
    </dgm:pt>
    <dgm:pt modelId="{0C6C6C68-47B3-44C4-85C3-449011E5B6F2}" type="pres">
      <dgm:prSet presAssocID="{85C9241F-B7A2-48AE-83EE-1CFE46FF170F}" presName="compNode" presStyleCnt="0"/>
      <dgm:spPr/>
    </dgm:pt>
    <dgm:pt modelId="{775B0246-8090-4621-8449-1AC8AEE45A7F}" type="pres">
      <dgm:prSet presAssocID="{85C9241F-B7A2-48AE-83EE-1CFE46FF170F}" presName="bgRect" presStyleLbl="bgShp" presStyleIdx="4" presStyleCnt="5"/>
      <dgm:spPr/>
    </dgm:pt>
    <dgm:pt modelId="{E990359C-4DCB-49BD-AF02-246E1F90909E}" type="pres">
      <dgm:prSet presAssocID="{85C9241F-B7A2-48AE-83EE-1CFE46FF170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ought bubble"/>
        </a:ext>
      </dgm:extLst>
    </dgm:pt>
    <dgm:pt modelId="{7B190335-1690-4741-B648-04092E928C4E}" type="pres">
      <dgm:prSet presAssocID="{85C9241F-B7A2-48AE-83EE-1CFE46FF170F}" presName="spaceRect" presStyleCnt="0"/>
      <dgm:spPr/>
    </dgm:pt>
    <dgm:pt modelId="{335EB240-4549-4FA5-BB70-9717320676E7}" type="pres">
      <dgm:prSet presAssocID="{85C9241F-B7A2-48AE-83EE-1CFE46FF170F}" presName="parTx" presStyleLbl="revTx" presStyleIdx="4" presStyleCnt="5">
        <dgm:presLayoutVars>
          <dgm:chMax val="0"/>
          <dgm:chPref val="0"/>
        </dgm:presLayoutVars>
      </dgm:prSet>
      <dgm:spPr/>
    </dgm:pt>
  </dgm:ptLst>
  <dgm:cxnLst>
    <dgm:cxn modelId="{693DEF40-72FB-4784-A298-3F19E9548D09}" type="presOf" srcId="{C9231894-3A0E-4762-8252-B8B8E27D9AA2}" destId="{24D5689D-9631-4DFB-AB2F-B86BB23CCE04}" srcOrd="0" destOrd="0" presId="urn:microsoft.com/office/officeart/2018/2/layout/IconVerticalSolidList"/>
    <dgm:cxn modelId="{5FE2FA7F-0B1A-4364-A50A-968A93757285}" type="presOf" srcId="{7255A8BD-CD79-4BC2-9A21-979DE2844117}" destId="{A53C76F4-E8AF-4DAA-AB20-EE8739D3CE80}" srcOrd="0" destOrd="0" presId="urn:microsoft.com/office/officeart/2018/2/layout/IconVerticalSolidList"/>
    <dgm:cxn modelId="{578BE48F-88E8-4A31-86AD-40ED4FEF9B30}" type="presOf" srcId="{76422EAC-0E0A-473E-A044-572A87609B96}" destId="{DB8AACE0-B7C9-4F6B-9DE3-9F539F5CC5BE}" srcOrd="0" destOrd="0" presId="urn:microsoft.com/office/officeart/2018/2/layout/IconVerticalSolidList"/>
    <dgm:cxn modelId="{0483619B-61F9-4BE4-AD8F-93ED6179A6E8}" srcId="{C9231894-3A0E-4762-8252-B8B8E27D9AA2}" destId="{7255A8BD-CD79-4BC2-9A21-979DE2844117}" srcOrd="3" destOrd="0" parTransId="{FF740281-577F-48AD-9035-35285D8C7330}" sibTransId="{815022FA-35DE-4879-BF84-B2884AD44B4D}"/>
    <dgm:cxn modelId="{E8C4DAAB-EB7D-4CEA-9566-6C0079D711E1}" type="presOf" srcId="{8392AFF4-7001-4A55-9BDE-4AAEA3D6A96D}" destId="{DC9D2E9E-7A35-47EA-899A-4C3286E19391}" srcOrd="0" destOrd="0" presId="urn:microsoft.com/office/officeart/2018/2/layout/IconVerticalSolidList"/>
    <dgm:cxn modelId="{6DDCF6B3-CA01-4B19-B02B-DACBF0C88D08}" type="presOf" srcId="{85C9241F-B7A2-48AE-83EE-1CFE46FF170F}" destId="{335EB240-4549-4FA5-BB70-9717320676E7}" srcOrd="0" destOrd="0" presId="urn:microsoft.com/office/officeart/2018/2/layout/IconVerticalSolidList"/>
    <dgm:cxn modelId="{F4D3BEC4-D22C-436C-8711-DB4EB59B82C5}" srcId="{C9231894-3A0E-4762-8252-B8B8E27D9AA2}" destId="{8392AFF4-7001-4A55-9BDE-4AAEA3D6A96D}" srcOrd="1" destOrd="0" parTransId="{65B5CE27-4641-4735-A233-CEA3493F44A9}" sibTransId="{0D57834F-F80F-49A1-A6F4-4B3B687003E6}"/>
    <dgm:cxn modelId="{45D927CB-4DB8-47E8-9B7B-D75D03A8B56C}" srcId="{C9231894-3A0E-4762-8252-B8B8E27D9AA2}" destId="{76422EAC-0E0A-473E-A044-572A87609B96}" srcOrd="2" destOrd="0" parTransId="{75DD48EC-9F78-4469-8F9C-938067CCE1A8}" sibTransId="{D223210D-B6C9-461F-8324-020EE9BA395D}"/>
    <dgm:cxn modelId="{411255D9-9942-4EDA-8917-7E50B83AE1D7}" type="presOf" srcId="{D2E83E03-5C34-4A58-9CB4-F8EAE67E41B4}" destId="{810454A8-CC10-4BDA-AB45-8E609ECA2530}" srcOrd="0" destOrd="0" presId="urn:microsoft.com/office/officeart/2018/2/layout/IconVerticalSolidList"/>
    <dgm:cxn modelId="{4A23EFDE-F2C0-46F8-BE6C-B2CDC22E5171}" srcId="{C9231894-3A0E-4762-8252-B8B8E27D9AA2}" destId="{D2E83E03-5C34-4A58-9CB4-F8EAE67E41B4}" srcOrd="0" destOrd="0" parTransId="{427F7145-A18F-4C5E-B3B4-2897A8EDDE79}" sibTransId="{CBF2D7C4-6A97-422B-AE91-6BDD51023AE9}"/>
    <dgm:cxn modelId="{6B8987FF-54A4-4D31-88BB-C4BECD284810}" srcId="{C9231894-3A0E-4762-8252-B8B8E27D9AA2}" destId="{85C9241F-B7A2-48AE-83EE-1CFE46FF170F}" srcOrd="4" destOrd="0" parTransId="{84F79DB6-1FB5-4DFE-85EA-13BB13057838}" sibTransId="{AFF5A60A-5D09-4E74-98E0-37D4C9B92F7E}"/>
    <dgm:cxn modelId="{21461185-8B4F-4094-9939-82D0AA94DCBB}" type="presParOf" srcId="{24D5689D-9631-4DFB-AB2F-B86BB23CCE04}" destId="{809E08CA-2AD0-4163-9C97-FEDB9310301A}" srcOrd="0" destOrd="0" presId="urn:microsoft.com/office/officeart/2018/2/layout/IconVerticalSolidList"/>
    <dgm:cxn modelId="{C9C7D9AC-4176-4107-B8F8-53E54ACA7D1D}" type="presParOf" srcId="{809E08CA-2AD0-4163-9C97-FEDB9310301A}" destId="{B2CA0C06-BDEC-4EA5-8F76-738512744946}" srcOrd="0" destOrd="0" presId="urn:microsoft.com/office/officeart/2018/2/layout/IconVerticalSolidList"/>
    <dgm:cxn modelId="{F117D221-FA99-4466-83A5-2A422A83DE58}" type="presParOf" srcId="{809E08CA-2AD0-4163-9C97-FEDB9310301A}" destId="{DDC233B6-1CCF-46E8-946B-AFA9A296E4FE}" srcOrd="1" destOrd="0" presId="urn:microsoft.com/office/officeart/2018/2/layout/IconVerticalSolidList"/>
    <dgm:cxn modelId="{734FCB72-F444-4521-8BCA-1A890E65D552}" type="presParOf" srcId="{809E08CA-2AD0-4163-9C97-FEDB9310301A}" destId="{36A7A8DB-AB42-4ECF-AEF1-F06997EC69AD}" srcOrd="2" destOrd="0" presId="urn:microsoft.com/office/officeart/2018/2/layout/IconVerticalSolidList"/>
    <dgm:cxn modelId="{3F5FC720-BE24-4069-97B8-95B6C6DEC651}" type="presParOf" srcId="{809E08CA-2AD0-4163-9C97-FEDB9310301A}" destId="{810454A8-CC10-4BDA-AB45-8E609ECA2530}" srcOrd="3" destOrd="0" presId="urn:microsoft.com/office/officeart/2018/2/layout/IconVerticalSolidList"/>
    <dgm:cxn modelId="{EA7C4323-0090-45F3-BDEB-7132EF93B562}" type="presParOf" srcId="{24D5689D-9631-4DFB-AB2F-B86BB23CCE04}" destId="{B90B35BD-A937-4C05-A78B-2ACDB03905ED}" srcOrd="1" destOrd="0" presId="urn:microsoft.com/office/officeart/2018/2/layout/IconVerticalSolidList"/>
    <dgm:cxn modelId="{8CC83AB0-CFC6-4A21-9C38-801C59C7DBC5}" type="presParOf" srcId="{24D5689D-9631-4DFB-AB2F-B86BB23CCE04}" destId="{CAE80B6D-F62C-4DDF-8D97-D9CEAE4A39DB}" srcOrd="2" destOrd="0" presId="urn:microsoft.com/office/officeart/2018/2/layout/IconVerticalSolidList"/>
    <dgm:cxn modelId="{662D14D2-3E94-4BE7-B99E-0D46CC5CE101}" type="presParOf" srcId="{CAE80B6D-F62C-4DDF-8D97-D9CEAE4A39DB}" destId="{90EBDE89-78DF-4255-8007-1C408A595D39}" srcOrd="0" destOrd="0" presId="urn:microsoft.com/office/officeart/2018/2/layout/IconVerticalSolidList"/>
    <dgm:cxn modelId="{349CA256-97E3-4CF3-B596-57FBB48B6838}" type="presParOf" srcId="{CAE80B6D-F62C-4DDF-8D97-D9CEAE4A39DB}" destId="{535E8493-A834-465A-9583-43FE3AE22803}" srcOrd="1" destOrd="0" presId="urn:microsoft.com/office/officeart/2018/2/layout/IconVerticalSolidList"/>
    <dgm:cxn modelId="{3EF49C73-ED25-46B5-AF9F-1BD305753CA4}" type="presParOf" srcId="{CAE80B6D-F62C-4DDF-8D97-D9CEAE4A39DB}" destId="{EA8F6A62-6E8C-48C3-824D-B1C5D3693ACE}" srcOrd="2" destOrd="0" presId="urn:microsoft.com/office/officeart/2018/2/layout/IconVerticalSolidList"/>
    <dgm:cxn modelId="{1BC92757-7104-4384-83AB-FBF90832B1DA}" type="presParOf" srcId="{CAE80B6D-F62C-4DDF-8D97-D9CEAE4A39DB}" destId="{DC9D2E9E-7A35-47EA-899A-4C3286E19391}" srcOrd="3" destOrd="0" presId="urn:microsoft.com/office/officeart/2018/2/layout/IconVerticalSolidList"/>
    <dgm:cxn modelId="{E92D7E04-8461-48C8-85C5-6E92436F752C}" type="presParOf" srcId="{24D5689D-9631-4DFB-AB2F-B86BB23CCE04}" destId="{72E3199A-801C-4F0A-B549-B63CB8C1179F}" srcOrd="3" destOrd="0" presId="urn:microsoft.com/office/officeart/2018/2/layout/IconVerticalSolidList"/>
    <dgm:cxn modelId="{7E4E74A4-0931-4B11-8BD9-10F21F4EA7C0}" type="presParOf" srcId="{24D5689D-9631-4DFB-AB2F-B86BB23CCE04}" destId="{C2B10BA3-BC7A-454C-A8B0-7C8121E3DCEA}" srcOrd="4" destOrd="0" presId="urn:microsoft.com/office/officeart/2018/2/layout/IconVerticalSolidList"/>
    <dgm:cxn modelId="{B09390BD-0109-430D-9FE8-31A21F995A62}" type="presParOf" srcId="{C2B10BA3-BC7A-454C-A8B0-7C8121E3DCEA}" destId="{49A712EE-BF78-42F5-894B-AE08CCDA8283}" srcOrd="0" destOrd="0" presId="urn:microsoft.com/office/officeart/2018/2/layout/IconVerticalSolidList"/>
    <dgm:cxn modelId="{733F64D5-304E-49A1-AEEC-C5A836081602}" type="presParOf" srcId="{C2B10BA3-BC7A-454C-A8B0-7C8121E3DCEA}" destId="{6CBE32B1-716F-447E-9412-5FD428C8FE2F}" srcOrd="1" destOrd="0" presId="urn:microsoft.com/office/officeart/2018/2/layout/IconVerticalSolidList"/>
    <dgm:cxn modelId="{0844514F-B4B9-4935-836A-FF6114C492D4}" type="presParOf" srcId="{C2B10BA3-BC7A-454C-A8B0-7C8121E3DCEA}" destId="{3DA44DC9-EF8D-46B6-8062-3B3919F77475}" srcOrd="2" destOrd="0" presId="urn:microsoft.com/office/officeart/2018/2/layout/IconVerticalSolidList"/>
    <dgm:cxn modelId="{7995F1DF-963A-46AE-9B78-E2AACB9EBF9B}" type="presParOf" srcId="{C2B10BA3-BC7A-454C-A8B0-7C8121E3DCEA}" destId="{DB8AACE0-B7C9-4F6B-9DE3-9F539F5CC5BE}" srcOrd="3" destOrd="0" presId="urn:microsoft.com/office/officeart/2018/2/layout/IconVerticalSolidList"/>
    <dgm:cxn modelId="{067E91F9-5AE9-4FB5-AF19-E7E14C4CC238}" type="presParOf" srcId="{24D5689D-9631-4DFB-AB2F-B86BB23CCE04}" destId="{046C75C8-23E3-4784-A0A7-C55EB62BCDF2}" srcOrd="5" destOrd="0" presId="urn:microsoft.com/office/officeart/2018/2/layout/IconVerticalSolidList"/>
    <dgm:cxn modelId="{9C00B76A-EA5E-4BC4-9B73-C38A13F19A0D}" type="presParOf" srcId="{24D5689D-9631-4DFB-AB2F-B86BB23CCE04}" destId="{707ABFB1-AD01-4ADD-AF2C-563A659B8AE4}" srcOrd="6" destOrd="0" presId="urn:microsoft.com/office/officeart/2018/2/layout/IconVerticalSolidList"/>
    <dgm:cxn modelId="{FBC561BB-D476-4D40-98A3-1BD3F862E8CB}" type="presParOf" srcId="{707ABFB1-AD01-4ADD-AF2C-563A659B8AE4}" destId="{71A460DD-D012-4C65-8C25-33B3E2E920DE}" srcOrd="0" destOrd="0" presId="urn:microsoft.com/office/officeart/2018/2/layout/IconVerticalSolidList"/>
    <dgm:cxn modelId="{A9EEED11-B772-41C6-984E-9DF35D64F733}" type="presParOf" srcId="{707ABFB1-AD01-4ADD-AF2C-563A659B8AE4}" destId="{86066692-433F-45D8-BF26-861C5A550889}" srcOrd="1" destOrd="0" presId="urn:microsoft.com/office/officeart/2018/2/layout/IconVerticalSolidList"/>
    <dgm:cxn modelId="{CA8BACC2-EE8C-41CD-AEBF-DDAE81BDDFFB}" type="presParOf" srcId="{707ABFB1-AD01-4ADD-AF2C-563A659B8AE4}" destId="{5157995A-99F4-4B71-A39D-BFB07E818E90}" srcOrd="2" destOrd="0" presId="urn:microsoft.com/office/officeart/2018/2/layout/IconVerticalSolidList"/>
    <dgm:cxn modelId="{ACDB768F-0932-4A0F-82B6-048DE7CDEF97}" type="presParOf" srcId="{707ABFB1-AD01-4ADD-AF2C-563A659B8AE4}" destId="{A53C76F4-E8AF-4DAA-AB20-EE8739D3CE80}" srcOrd="3" destOrd="0" presId="urn:microsoft.com/office/officeart/2018/2/layout/IconVerticalSolidList"/>
    <dgm:cxn modelId="{C50E4AC5-C115-4DBF-B4C2-B59E886B8FE8}" type="presParOf" srcId="{24D5689D-9631-4DFB-AB2F-B86BB23CCE04}" destId="{FA390C61-2A63-4352-9BC3-5906FC4BCF79}" srcOrd="7" destOrd="0" presId="urn:microsoft.com/office/officeart/2018/2/layout/IconVerticalSolidList"/>
    <dgm:cxn modelId="{E3D15880-4808-4CCE-AD63-B6927A1DCBC4}" type="presParOf" srcId="{24D5689D-9631-4DFB-AB2F-B86BB23CCE04}" destId="{0C6C6C68-47B3-44C4-85C3-449011E5B6F2}" srcOrd="8" destOrd="0" presId="urn:microsoft.com/office/officeart/2018/2/layout/IconVerticalSolidList"/>
    <dgm:cxn modelId="{F3A3EB4A-E059-4DDF-A880-542CC5CA15FB}" type="presParOf" srcId="{0C6C6C68-47B3-44C4-85C3-449011E5B6F2}" destId="{775B0246-8090-4621-8449-1AC8AEE45A7F}" srcOrd="0" destOrd="0" presId="urn:microsoft.com/office/officeart/2018/2/layout/IconVerticalSolidList"/>
    <dgm:cxn modelId="{B60BA9C5-5A74-4033-BD10-0C9D734657B3}" type="presParOf" srcId="{0C6C6C68-47B3-44C4-85C3-449011E5B6F2}" destId="{E990359C-4DCB-49BD-AF02-246E1F90909E}" srcOrd="1" destOrd="0" presId="urn:microsoft.com/office/officeart/2018/2/layout/IconVerticalSolidList"/>
    <dgm:cxn modelId="{1D0ADE50-7B90-48D2-B06C-FD28AB54C184}" type="presParOf" srcId="{0C6C6C68-47B3-44C4-85C3-449011E5B6F2}" destId="{7B190335-1690-4741-B648-04092E928C4E}" srcOrd="2" destOrd="0" presId="urn:microsoft.com/office/officeart/2018/2/layout/IconVerticalSolidList"/>
    <dgm:cxn modelId="{56FB0F83-72C9-4235-8FFB-330A263F4BB0}" type="presParOf" srcId="{0C6C6C68-47B3-44C4-85C3-449011E5B6F2}" destId="{335EB240-4549-4FA5-BB70-9717320676E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4BD67E-72B5-478C-8591-D6CF8E738F5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394DDEF7-7A5E-4C6E-A8C8-93A35F16B79C}">
      <dgm:prSet custT="1"/>
      <dgm:spPr/>
      <dgm:t>
        <a:bodyPr/>
        <a:lstStyle/>
        <a:p>
          <a:r>
            <a:rPr lang="en-GB" sz="1200" b="1" dirty="0">
              <a:solidFill>
                <a:schemeClr val="tx2"/>
              </a:solidFill>
            </a:rPr>
            <a:t>The first answer is fairly obvious – it’s a new business!</a:t>
          </a:r>
          <a:endParaRPr lang="en-US" sz="1200" b="1" dirty="0">
            <a:solidFill>
              <a:schemeClr val="tx2"/>
            </a:solidFill>
          </a:endParaRPr>
        </a:p>
      </dgm:t>
    </dgm:pt>
    <dgm:pt modelId="{A7556791-7AFD-4840-8A48-3AE9F8134A0F}" type="parTrans" cxnId="{9AAD49AF-814B-4F80-8D04-0033DF6A8394}">
      <dgm:prSet/>
      <dgm:spPr/>
      <dgm:t>
        <a:bodyPr/>
        <a:lstStyle/>
        <a:p>
          <a:endParaRPr lang="en-US"/>
        </a:p>
      </dgm:t>
    </dgm:pt>
    <dgm:pt modelId="{EFC90FB8-0AC8-4307-952C-CA823AB42416}" type="sibTrans" cxnId="{9AAD49AF-814B-4F80-8D04-0033DF6A8394}">
      <dgm:prSet/>
      <dgm:spPr/>
      <dgm:t>
        <a:bodyPr/>
        <a:lstStyle/>
        <a:p>
          <a:endParaRPr lang="en-US"/>
        </a:p>
      </dgm:t>
    </dgm:pt>
    <dgm:pt modelId="{033333CB-6F13-46D1-81F0-EF3DA349EE42}">
      <dgm:prSet custT="1"/>
      <dgm:spPr/>
      <dgm:t>
        <a:bodyPr/>
        <a:lstStyle/>
        <a:p>
          <a:r>
            <a:rPr lang="en-GB" sz="1400" b="1" dirty="0">
              <a:solidFill>
                <a:schemeClr val="tx2"/>
              </a:solidFill>
            </a:rPr>
            <a:t>However, we should think about this a little more closely.</a:t>
          </a:r>
          <a:endParaRPr lang="en-US" sz="1400" b="1" dirty="0">
            <a:solidFill>
              <a:schemeClr val="tx2"/>
            </a:solidFill>
          </a:endParaRPr>
        </a:p>
      </dgm:t>
    </dgm:pt>
    <dgm:pt modelId="{44291CBC-23D6-4910-A709-BA38CA46D0D6}" type="parTrans" cxnId="{5E67CDF4-0EF3-402B-AC12-A8134B170409}">
      <dgm:prSet/>
      <dgm:spPr/>
      <dgm:t>
        <a:bodyPr/>
        <a:lstStyle/>
        <a:p>
          <a:endParaRPr lang="en-US"/>
        </a:p>
      </dgm:t>
    </dgm:pt>
    <dgm:pt modelId="{4FEE5D2D-D658-4DAF-99EE-767AE8AAC020}" type="sibTrans" cxnId="{5E67CDF4-0EF3-402B-AC12-A8134B170409}">
      <dgm:prSet/>
      <dgm:spPr/>
      <dgm:t>
        <a:bodyPr/>
        <a:lstStyle/>
        <a:p>
          <a:endParaRPr lang="en-US"/>
        </a:p>
      </dgm:t>
    </dgm:pt>
    <dgm:pt modelId="{9A81221F-CC83-4F9B-BC3C-B2ECAA3FED15}">
      <dgm:prSet/>
      <dgm:spPr/>
      <dgm:t>
        <a:bodyPr/>
        <a:lstStyle/>
        <a:p>
          <a:r>
            <a:rPr lang="en-GB" b="1" dirty="0">
              <a:solidFill>
                <a:schemeClr val="tx2"/>
              </a:solidFill>
            </a:rPr>
            <a:t>Looking back at your first-year studies, the work you’ve already done and your reading, we hope that you’ve noticed that businesses change and develop over their lifetimes.  They go through “stages of growth” or “staged development”.</a:t>
          </a:r>
          <a:endParaRPr lang="en-US" b="1" dirty="0">
            <a:solidFill>
              <a:schemeClr val="tx2"/>
            </a:solidFill>
          </a:endParaRPr>
        </a:p>
      </dgm:t>
    </dgm:pt>
    <dgm:pt modelId="{BB6ADC3D-560C-4653-B10C-B6E8F705BC8F}" type="parTrans" cxnId="{911A852C-6DDC-4D71-BC08-B383E9F19068}">
      <dgm:prSet/>
      <dgm:spPr/>
      <dgm:t>
        <a:bodyPr/>
        <a:lstStyle/>
        <a:p>
          <a:endParaRPr lang="en-US"/>
        </a:p>
      </dgm:t>
    </dgm:pt>
    <dgm:pt modelId="{C10A352E-1C8A-4134-904C-579DA84D93E6}" type="sibTrans" cxnId="{911A852C-6DDC-4D71-BC08-B383E9F19068}">
      <dgm:prSet/>
      <dgm:spPr/>
      <dgm:t>
        <a:bodyPr/>
        <a:lstStyle/>
        <a:p>
          <a:endParaRPr lang="en-US"/>
        </a:p>
      </dgm:t>
    </dgm:pt>
    <dgm:pt modelId="{EBDF0548-83F3-4584-A264-F4F2D343B8DF}">
      <dgm:prSet custT="1"/>
      <dgm:spPr/>
      <dgm:t>
        <a:bodyPr/>
        <a:lstStyle/>
        <a:p>
          <a:r>
            <a:rPr lang="en-GB" sz="1200" b="1" dirty="0">
              <a:solidFill>
                <a:schemeClr val="tx2"/>
              </a:solidFill>
            </a:rPr>
            <a:t>As businesses develop, so they need different strategies to support progress.</a:t>
          </a:r>
          <a:endParaRPr lang="en-US" sz="1200" b="1" dirty="0">
            <a:solidFill>
              <a:schemeClr val="tx2"/>
            </a:solidFill>
          </a:endParaRPr>
        </a:p>
      </dgm:t>
    </dgm:pt>
    <dgm:pt modelId="{1D26E991-D2CA-4290-8D54-D2505163BA09}" type="parTrans" cxnId="{E1147B74-F23D-4BEC-A2B6-E1044363E933}">
      <dgm:prSet/>
      <dgm:spPr/>
      <dgm:t>
        <a:bodyPr/>
        <a:lstStyle/>
        <a:p>
          <a:endParaRPr lang="en-US"/>
        </a:p>
      </dgm:t>
    </dgm:pt>
    <dgm:pt modelId="{81C8BCB0-EFE2-4368-8594-94B2477FC625}" type="sibTrans" cxnId="{E1147B74-F23D-4BEC-A2B6-E1044363E933}">
      <dgm:prSet/>
      <dgm:spPr/>
      <dgm:t>
        <a:bodyPr/>
        <a:lstStyle/>
        <a:p>
          <a:endParaRPr lang="en-US"/>
        </a:p>
      </dgm:t>
    </dgm:pt>
    <dgm:pt modelId="{7377770D-BA7F-41BC-A1E1-C05CEA44F12F}">
      <dgm:prSet custT="1"/>
      <dgm:spPr/>
      <dgm:t>
        <a:bodyPr/>
        <a:lstStyle/>
        <a:p>
          <a:r>
            <a:rPr lang="en-GB" sz="1200" b="1" dirty="0">
              <a:solidFill>
                <a:schemeClr val="tx2"/>
              </a:solidFill>
            </a:rPr>
            <a:t>Start-up is only the first phase of the business lifecycle, so it is worth  looking at the strategies, plans and challenges that affect that particular phase.</a:t>
          </a:r>
          <a:endParaRPr lang="en-US" sz="1200" b="1" dirty="0">
            <a:solidFill>
              <a:schemeClr val="tx2"/>
            </a:solidFill>
          </a:endParaRPr>
        </a:p>
      </dgm:t>
    </dgm:pt>
    <dgm:pt modelId="{38320A51-6DCD-447C-91F4-9AC5B848D487}" type="parTrans" cxnId="{ADD4728A-1824-46E8-AC48-EB529F286CAC}">
      <dgm:prSet/>
      <dgm:spPr/>
      <dgm:t>
        <a:bodyPr/>
        <a:lstStyle/>
        <a:p>
          <a:endParaRPr lang="en-US"/>
        </a:p>
      </dgm:t>
    </dgm:pt>
    <dgm:pt modelId="{C8CC6415-5705-47B6-BE30-A2E1995B5512}" type="sibTrans" cxnId="{ADD4728A-1824-46E8-AC48-EB529F286CAC}">
      <dgm:prSet/>
      <dgm:spPr/>
      <dgm:t>
        <a:bodyPr/>
        <a:lstStyle/>
        <a:p>
          <a:endParaRPr lang="en-US"/>
        </a:p>
      </dgm:t>
    </dgm:pt>
    <dgm:pt modelId="{1F0AC1EC-15EC-4591-93A0-795A6880424B}" type="pres">
      <dgm:prSet presAssocID="{DF4BD67E-72B5-478C-8591-D6CF8E738F57}" presName="diagram" presStyleCnt="0">
        <dgm:presLayoutVars>
          <dgm:dir/>
          <dgm:resizeHandles val="exact"/>
        </dgm:presLayoutVars>
      </dgm:prSet>
      <dgm:spPr/>
    </dgm:pt>
    <dgm:pt modelId="{B19E1A74-2F2E-465B-A0A8-3F393D5F227A}" type="pres">
      <dgm:prSet presAssocID="{394DDEF7-7A5E-4C6E-A8C8-93A35F16B79C}" presName="node" presStyleLbl="node1" presStyleIdx="0" presStyleCnt="5">
        <dgm:presLayoutVars>
          <dgm:bulletEnabled val="1"/>
        </dgm:presLayoutVars>
      </dgm:prSet>
      <dgm:spPr/>
    </dgm:pt>
    <dgm:pt modelId="{49C8011A-F28E-45F3-B484-17398DA41513}" type="pres">
      <dgm:prSet presAssocID="{EFC90FB8-0AC8-4307-952C-CA823AB42416}" presName="sibTrans" presStyleCnt="0"/>
      <dgm:spPr/>
    </dgm:pt>
    <dgm:pt modelId="{177FE725-27FD-462A-B01A-95751705F729}" type="pres">
      <dgm:prSet presAssocID="{033333CB-6F13-46D1-81F0-EF3DA349EE42}" presName="node" presStyleLbl="node1" presStyleIdx="1" presStyleCnt="5" custLinFactNeighborX="26" custLinFactNeighborY="3242">
        <dgm:presLayoutVars>
          <dgm:bulletEnabled val="1"/>
        </dgm:presLayoutVars>
      </dgm:prSet>
      <dgm:spPr/>
    </dgm:pt>
    <dgm:pt modelId="{342FA5A1-299D-4D98-BCFE-D1EBEE070B07}" type="pres">
      <dgm:prSet presAssocID="{4FEE5D2D-D658-4DAF-99EE-767AE8AAC020}" presName="sibTrans" presStyleCnt="0"/>
      <dgm:spPr/>
    </dgm:pt>
    <dgm:pt modelId="{4FDD89F1-6063-4CCD-8254-A2C69E0C6AC3}" type="pres">
      <dgm:prSet presAssocID="{9A81221F-CC83-4F9B-BC3C-B2ECAA3FED15}" presName="node" presStyleLbl="node1" presStyleIdx="2" presStyleCnt="5">
        <dgm:presLayoutVars>
          <dgm:bulletEnabled val="1"/>
        </dgm:presLayoutVars>
      </dgm:prSet>
      <dgm:spPr/>
    </dgm:pt>
    <dgm:pt modelId="{2364B4AB-F73A-4F8D-B755-9E993F6ECF2C}" type="pres">
      <dgm:prSet presAssocID="{C10A352E-1C8A-4134-904C-579DA84D93E6}" presName="sibTrans" presStyleCnt="0"/>
      <dgm:spPr/>
    </dgm:pt>
    <dgm:pt modelId="{BDF2C126-CB11-45EF-838C-67D3DF665860}" type="pres">
      <dgm:prSet presAssocID="{EBDF0548-83F3-4584-A264-F4F2D343B8DF}" presName="node" presStyleLbl="node1" presStyleIdx="3" presStyleCnt="5">
        <dgm:presLayoutVars>
          <dgm:bulletEnabled val="1"/>
        </dgm:presLayoutVars>
      </dgm:prSet>
      <dgm:spPr/>
    </dgm:pt>
    <dgm:pt modelId="{85594369-2682-48FF-BBFB-2F8AF9AD280F}" type="pres">
      <dgm:prSet presAssocID="{81C8BCB0-EFE2-4368-8594-94B2477FC625}" presName="sibTrans" presStyleCnt="0"/>
      <dgm:spPr/>
    </dgm:pt>
    <dgm:pt modelId="{7A2657FA-4E54-4B3A-9A60-089860FB32FA}" type="pres">
      <dgm:prSet presAssocID="{7377770D-BA7F-41BC-A1E1-C05CEA44F12F}" presName="node" presStyleLbl="node1" presStyleIdx="4" presStyleCnt="5">
        <dgm:presLayoutVars>
          <dgm:bulletEnabled val="1"/>
        </dgm:presLayoutVars>
      </dgm:prSet>
      <dgm:spPr/>
    </dgm:pt>
  </dgm:ptLst>
  <dgm:cxnLst>
    <dgm:cxn modelId="{C3D53D17-0832-40AC-8787-FB9A6BD12380}" type="presOf" srcId="{394DDEF7-7A5E-4C6E-A8C8-93A35F16B79C}" destId="{B19E1A74-2F2E-465B-A0A8-3F393D5F227A}" srcOrd="0" destOrd="0" presId="urn:microsoft.com/office/officeart/2005/8/layout/default"/>
    <dgm:cxn modelId="{911A852C-6DDC-4D71-BC08-B383E9F19068}" srcId="{DF4BD67E-72B5-478C-8591-D6CF8E738F57}" destId="{9A81221F-CC83-4F9B-BC3C-B2ECAA3FED15}" srcOrd="2" destOrd="0" parTransId="{BB6ADC3D-560C-4653-B10C-B6E8F705BC8F}" sibTransId="{C10A352E-1C8A-4134-904C-579DA84D93E6}"/>
    <dgm:cxn modelId="{5E6BEC5D-02B5-40EF-917B-4B856B9B2425}" type="presOf" srcId="{EBDF0548-83F3-4584-A264-F4F2D343B8DF}" destId="{BDF2C126-CB11-45EF-838C-67D3DF665860}" srcOrd="0" destOrd="0" presId="urn:microsoft.com/office/officeart/2005/8/layout/default"/>
    <dgm:cxn modelId="{E1147B74-F23D-4BEC-A2B6-E1044363E933}" srcId="{DF4BD67E-72B5-478C-8591-D6CF8E738F57}" destId="{EBDF0548-83F3-4584-A264-F4F2D343B8DF}" srcOrd="3" destOrd="0" parTransId="{1D26E991-D2CA-4290-8D54-D2505163BA09}" sibTransId="{81C8BCB0-EFE2-4368-8594-94B2477FC625}"/>
    <dgm:cxn modelId="{ADD4728A-1824-46E8-AC48-EB529F286CAC}" srcId="{DF4BD67E-72B5-478C-8591-D6CF8E738F57}" destId="{7377770D-BA7F-41BC-A1E1-C05CEA44F12F}" srcOrd="4" destOrd="0" parTransId="{38320A51-6DCD-447C-91F4-9AC5B848D487}" sibTransId="{C8CC6415-5705-47B6-BE30-A2E1995B5512}"/>
    <dgm:cxn modelId="{0905BC92-8561-4558-8C08-E8995B0F4DB0}" type="presOf" srcId="{033333CB-6F13-46D1-81F0-EF3DA349EE42}" destId="{177FE725-27FD-462A-B01A-95751705F729}" srcOrd="0" destOrd="0" presId="urn:microsoft.com/office/officeart/2005/8/layout/default"/>
    <dgm:cxn modelId="{9AAD49AF-814B-4F80-8D04-0033DF6A8394}" srcId="{DF4BD67E-72B5-478C-8591-D6CF8E738F57}" destId="{394DDEF7-7A5E-4C6E-A8C8-93A35F16B79C}" srcOrd="0" destOrd="0" parTransId="{A7556791-7AFD-4840-8A48-3AE9F8134A0F}" sibTransId="{EFC90FB8-0AC8-4307-952C-CA823AB42416}"/>
    <dgm:cxn modelId="{40F92FCD-59D1-477B-89D0-D8CC2102F984}" type="presOf" srcId="{9A81221F-CC83-4F9B-BC3C-B2ECAA3FED15}" destId="{4FDD89F1-6063-4CCD-8254-A2C69E0C6AC3}" srcOrd="0" destOrd="0" presId="urn:microsoft.com/office/officeart/2005/8/layout/default"/>
    <dgm:cxn modelId="{BD1076F4-1E43-4FCB-860D-53B86D714C17}" type="presOf" srcId="{7377770D-BA7F-41BC-A1E1-C05CEA44F12F}" destId="{7A2657FA-4E54-4B3A-9A60-089860FB32FA}" srcOrd="0" destOrd="0" presId="urn:microsoft.com/office/officeart/2005/8/layout/default"/>
    <dgm:cxn modelId="{5E67CDF4-0EF3-402B-AC12-A8134B170409}" srcId="{DF4BD67E-72B5-478C-8591-D6CF8E738F57}" destId="{033333CB-6F13-46D1-81F0-EF3DA349EE42}" srcOrd="1" destOrd="0" parTransId="{44291CBC-23D6-4910-A709-BA38CA46D0D6}" sibTransId="{4FEE5D2D-D658-4DAF-99EE-767AE8AAC020}"/>
    <dgm:cxn modelId="{12D37DFD-C014-4A3C-AC83-5FC45208ADCA}" type="presOf" srcId="{DF4BD67E-72B5-478C-8591-D6CF8E738F57}" destId="{1F0AC1EC-15EC-4591-93A0-795A6880424B}" srcOrd="0" destOrd="0" presId="urn:microsoft.com/office/officeart/2005/8/layout/default"/>
    <dgm:cxn modelId="{00492502-1FD2-4598-8DE3-77DA044F3DC5}" type="presParOf" srcId="{1F0AC1EC-15EC-4591-93A0-795A6880424B}" destId="{B19E1A74-2F2E-465B-A0A8-3F393D5F227A}" srcOrd="0" destOrd="0" presId="urn:microsoft.com/office/officeart/2005/8/layout/default"/>
    <dgm:cxn modelId="{AF81FF5C-33EE-4945-9ADE-D26684D4DB36}" type="presParOf" srcId="{1F0AC1EC-15EC-4591-93A0-795A6880424B}" destId="{49C8011A-F28E-45F3-B484-17398DA41513}" srcOrd="1" destOrd="0" presId="urn:microsoft.com/office/officeart/2005/8/layout/default"/>
    <dgm:cxn modelId="{747403CE-987E-4F34-98BA-DB08EDA6315B}" type="presParOf" srcId="{1F0AC1EC-15EC-4591-93A0-795A6880424B}" destId="{177FE725-27FD-462A-B01A-95751705F729}" srcOrd="2" destOrd="0" presId="urn:microsoft.com/office/officeart/2005/8/layout/default"/>
    <dgm:cxn modelId="{C76692F2-89B8-4DD4-AE0E-15787D801F85}" type="presParOf" srcId="{1F0AC1EC-15EC-4591-93A0-795A6880424B}" destId="{342FA5A1-299D-4D98-BCFE-D1EBEE070B07}" srcOrd="3" destOrd="0" presId="urn:microsoft.com/office/officeart/2005/8/layout/default"/>
    <dgm:cxn modelId="{2A0A2DF8-8DDE-4E6B-826F-82372ACB25A4}" type="presParOf" srcId="{1F0AC1EC-15EC-4591-93A0-795A6880424B}" destId="{4FDD89F1-6063-4CCD-8254-A2C69E0C6AC3}" srcOrd="4" destOrd="0" presId="urn:microsoft.com/office/officeart/2005/8/layout/default"/>
    <dgm:cxn modelId="{BC05FC43-2868-4495-B13C-434B30D04AB0}" type="presParOf" srcId="{1F0AC1EC-15EC-4591-93A0-795A6880424B}" destId="{2364B4AB-F73A-4F8D-B755-9E993F6ECF2C}" srcOrd="5" destOrd="0" presId="urn:microsoft.com/office/officeart/2005/8/layout/default"/>
    <dgm:cxn modelId="{ECE53963-E884-48FB-8F97-F43466C1DF59}" type="presParOf" srcId="{1F0AC1EC-15EC-4591-93A0-795A6880424B}" destId="{BDF2C126-CB11-45EF-838C-67D3DF665860}" srcOrd="6" destOrd="0" presId="urn:microsoft.com/office/officeart/2005/8/layout/default"/>
    <dgm:cxn modelId="{7DEFD938-1BC1-41AE-BB95-0AA01AFDE994}" type="presParOf" srcId="{1F0AC1EC-15EC-4591-93A0-795A6880424B}" destId="{85594369-2682-48FF-BBFB-2F8AF9AD280F}" srcOrd="7" destOrd="0" presId="urn:microsoft.com/office/officeart/2005/8/layout/default"/>
    <dgm:cxn modelId="{5450D82B-9B31-4F06-9A22-CC42E3184A1A}" type="presParOf" srcId="{1F0AC1EC-15EC-4591-93A0-795A6880424B}" destId="{7A2657FA-4E54-4B3A-9A60-089860FB32FA}"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F26672-963C-4552-89EC-EE8834474625}"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779639E9-5CF0-433B-8C71-399EC6712E2A}">
      <dgm:prSet/>
      <dgm:spPr/>
      <dgm:t>
        <a:bodyPr/>
        <a:lstStyle/>
        <a:p>
          <a:r>
            <a:rPr lang="en-GB" dirty="0">
              <a:solidFill>
                <a:schemeClr val="tx2"/>
              </a:solidFill>
            </a:rPr>
            <a:t>How much will it cost</a:t>
          </a:r>
          <a:r>
            <a:rPr lang="en-GB" dirty="0"/>
            <a:t>?</a:t>
          </a:r>
          <a:endParaRPr lang="en-US" dirty="0"/>
        </a:p>
      </dgm:t>
    </dgm:pt>
    <dgm:pt modelId="{7F1394FB-B043-4403-9525-C121A9DA8DDE}" type="parTrans" cxnId="{D54146C7-B52C-4A43-B7F6-E1267E5109D2}">
      <dgm:prSet/>
      <dgm:spPr/>
      <dgm:t>
        <a:bodyPr/>
        <a:lstStyle/>
        <a:p>
          <a:endParaRPr lang="en-US"/>
        </a:p>
      </dgm:t>
    </dgm:pt>
    <dgm:pt modelId="{FB576C74-9E82-4B1E-A319-211C0BF5CD7F}" type="sibTrans" cxnId="{D54146C7-B52C-4A43-B7F6-E1267E5109D2}">
      <dgm:prSet/>
      <dgm:spPr/>
      <dgm:t>
        <a:bodyPr/>
        <a:lstStyle/>
        <a:p>
          <a:endParaRPr lang="en-US"/>
        </a:p>
      </dgm:t>
    </dgm:pt>
    <dgm:pt modelId="{15F6A603-6A32-49B0-8E80-D220C523B644}">
      <dgm:prSet/>
      <dgm:spPr/>
      <dgm:t>
        <a:bodyPr/>
        <a:lstStyle/>
        <a:p>
          <a:r>
            <a:rPr lang="en-GB" dirty="0">
              <a:solidFill>
                <a:schemeClr val="tx2"/>
              </a:solidFill>
            </a:rPr>
            <a:t>Where will we get the money?</a:t>
          </a:r>
          <a:endParaRPr lang="en-US" dirty="0">
            <a:solidFill>
              <a:schemeClr val="tx2"/>
            </a:solidFill>
          </a:endParaRPr>
        </a:p>
      </dgm:t>
    </dgm:pt>
    <dgm:pt modelId="{8F824075-2692-4216-B276-A6AC224726AE}" type="parTrans" cxnId="{DDA839DB-08CF-4C2D-8FAF-43DC17ED1366}">
      <dgm:prSet/>
      <dgm:spPr/>
      <dgm:t>
        <a:bodyPr/>
        <a:lstStyle/>
        <a:p>
          <a:endParaRPr lang="en-US"/>
        </a:p>
      </dgm:t>
    </dgm:pt>
    <dgm:pt modelId="{90CD5D3C-DF3C-43D2-AF40-406E9759549D}" type="sibTrans" cxnId="{DDA839DB-08CF-4C2D-8FAF-43DC17ED1366}">
      <dgm:prSet/>
      <dgm:spPr/>
      <dgm:t>
        <a:bodyPr/>
        <a:lstStyle/>
        <a:p>
          <a:endParaRPr lang="en-US"/>
        </a:p>
      </dgm:t>
    </dgm:pt>
    <dgm:pt modelId="{6F1B0E53-C50A-44B6-9030-C0F5D829FED4}">
      <dgm:prSet/>
      <dgm:spPr/>
      <dgm:t>
        <a:bodyPr/>
        <a:lstStyle/>
        <a:p>
          <a:r>
            <a:rPr lang="en-GB" dirty="0">
              <a:solidFill>
                <a:schemeClr val="tx2"/>
              </a:solidFill>
            </a:rPr>
            <a:t>How do we distribute our product?</a:t>
          </a:r>
          <a:endParaRPr lang="en-US" dirty="0">
            <a:solidFill>
              <a:schemeClr val="tx2"/>
            </a:solidFill>
          </a:endParaRPr>
        </a:p>
      </dgm:t>
    </dgm:pt>
    <dgm:pt modelId="{E3AF2B1F-600B-4223-85AD-2B3DEB3F729A}" type="parTrans" cxnId="{15FE68D8-110E-4F10-A000-95D8AE65939F}">
      <dgm:prSet/>
      <dgm:spPr/>
      <dgm:t>
        <a:bodyPr/>
        <a:lstStyle/>
        <a:p>
          <a:endParaRPr lang="en-US"/>
        </a:p>
      </dgm:t>
    </dgm:pt>
    <dgm:pt modelId="{D3630B85-2933-44A7-8256-16BA0924C93C}" type="sibTrans" cxnId="{15FE68D8-110E-4F10-A000-95D8AE65939F}">
      <dgm:prSet/>
      <dgm:spPr/>
      <dgm:t>
        <a:bodyPr/>
        <a:lstStyle/>
        <a:p>
          <a:endParaRPr lang="en-US"/>
        </a:p>
      </dgm:t>
    </dgm:pt>
    <dgm:pt modelId="{8CADD0B7-6A9D-485F-8E5E-BB0050415856}">
      <dgm:prSet/>
      <dgm:spPr/>
      <dgm:t>
        <a:bodyPr/>
        <a:lstStyle/>
        <a:p>
          <a:r>
            <a:rPr lang="en-GB" dirty="0">
              <a:solidFill>
                <a:schemeClr val="tx2"/>
              </a:solidFill>
            </a:rPr>
            <a:t>How do we identify our market?</a:t>
          </a:r>
          <a:endParaRPr lang="en-US" dirty="0">
            <a:solidFill>
              <a:schemeClr val="tx2"/>
            </a:solidFill>
          </a:endParaRPr>
        </a:p>
      </dgm:t>
    </dgm:pt>
    <dgm:pt modelId="{8470569F-A9B3-4009-91E1-BD83E06AD6C9}" type="parTrans" cxnId="{8C87499F-BCB2-402E-9F0F-CB8E0FDDD53D}">
      <dgm:prSet/>
      <dgm:spPr/>
      <dgm:t>
        <a:bodyPr/>
        <a:lstStyle/>
        <a:p>
          <a:endParaRPr lang="en-US"/>
        </a:p>
      </dgm:t>
    </dgm:pt>
    <dgm:pt modelId="{D39D2456-A81A-4D5F-A46B-F75D9D76EB64}" type="sibTrans" cxnId="{8C87499F-BCB2-402E-9F0F-CB8E0FDDD53D}">
      <dgm:prSet/>
      <dgm:spPr/>
      <dgm:t>
        <a:bodyPr/>
        <a:lstStyle/>
        <a:p>
          <a:endParaRPr lang="en-US"/>
        </a:p>
      </dgm:t>
    </dgm:pt>
    <dgm:pt modelId="{4130C293-91D9-4314-9AFD-172119CC9D81}">
      <dgm:prSet/>
      <dgm:spPr/>
      <dgm:t>
        <a:bodyPr/>
        <a:lstStyle/>
        <a:p>
          <a:r>
            <a:rPr lang="en-GB">
              <a:solidFill>
                <a:schemeClr val="tx2"/>
              </a:solidFill>
            </a:rPr>
            <a:t>Etc., etc., etc.</a:t>
          </a:r>
          <a:endParaRPr lang="en-US">
            <a:solidFill>
              <a:schemeClr val="tx2"/>
            </a:solidFill>
          </a:endParaRPr>
        </a:p>
      </dgm:t>
    </dgm:pt>
    <dgm:pt modelId="{34D475DD-0466-4564-A915-A03974ECA687}" type="parTrans" cxnId="{3453A069-E599-4D6C-9F19-8B064A8653F8}">
      <dgm:prSet/>
      <dgm:spPr/>
      <dgm:t>
        <a:bodyPr/>
        <a:lstStyle/>
        <a:p>
          <a:endParaRPr lang="en-US"/>
        </a:p>
      </dgm:t>
    </dgm:pt>
    <dgm:pt modelId="{4BF12CB3-2836-410B-B291-493B10069046}" type="sibTrans" cxnId="{3453A069-E599-4D6C-9F19-8B064A8653F8}">
      <dgm:prSet/>
      <dgm:spPr/>
      <dgm:t>
        <a:bodyPr/>
        <a:lstStyle/>
        <a:p>
          <a:endParaRPr lang="en-US"/>
        </a:p>
      </dgm:t>
    </dgm:pt>
    <dgm:pt modelId="{985310F9-BABC-407E-8EF3-9E504EA3918C}" type="pres">
      <dgm:prSet presAssocID="{15F26672-963C-4552-89EC-EE8834474625}" presName="linear" presStyleCnt="0">
        <dgm:presLayoutVars>
          <dgm:dir/>
          <dgm:animLvl val="lvl"/>
          <dgm:resizeHandles val="exact"/>
        </dgm:presLayoutVars>
      </dgm:prSet>
      <dgm:spPr/>
    </dgm:pt>
    <dgm:pt modelId="{C8BED43F-E622-46A2-918A-8AF2A91CFF48}" type="pres">
      <dgm:prSet presAssocID="{779639E9-5CF0-433B-8C71-399EC6712E2A}" presName="parentLin" presStyleCnt="0"/>
      <dgm:spPr/>
    </dgm:pt>
    <dgm:pt modelId="{7838619F-CCAB-42F7-84BF-D4A508534889}" type="pres">
      <dgm:prSet presAssocID="{779639E9-5CF0-433B-8C71-399EC6712E2A}" presName="parentLeftMargin" presStyleLbl="node1" presStyleIdx="0" presStyleCnt="5"/>
      <dgm:spPr/>
    </dgm:pt>
    <dgm:pt modelId="{3DA3F014-C80B-437B-845A-9EDE55189150}" type="pres">
      <dgm:prSet presAssocID="{779639E9-5CF0-433B-8C71-399EC6712E2A}" presName="parentText" presStyleLbl="node1" presStyleIdx="0" presStyleCnt="5">
        <dgm:presLayoutVars>
          <dgm:chMax val="0"/>
          <dgm:bulletEnabled val="1"/>
        </dgm:presLayoutVars>
      </dgm:prSet>
      <dgm:spPr/>
    </dgm:pt>
    <dgm:pt modelId="{95870F8D-084E-4266-9960-6DB4794DC549}" type="pres">
      <dgm:prSet presAssocID="{779639E9-5CF0-433B-8C71-399EC6712E2A}" presName="negativeSpace" presStyleCnt="0"/>
      <dgm:spPr/>
    </dgm:pt>
    <dgm:pt modelId="{1DA705CC-0D7E-4FB6-986A-1C115CFFCD2C}" type="pres">
      <dgm:prSet presAssocID="{779639E9-5CF0-433B-8C71-399EC6712E2A}" presName="childText" presStyleLbl="conFgAcc1" presStyleIdx="0" presStyleCnt="5">
        <dgm:presLayoutVars>
          <dgm:bulletEnabled val="1"/>
        </dgm:presLayoutVars>
      </dgm:prSet>
      <dgm:spPr/>
    </dgm:pt>
    <dgm:pt modelId="{6A6C7BFF-8F92-4C92-83FB-83B3047F68B1}" type="pres">
      <dgm:prSet presAssocID="{FB576C74-9E82-4B1E-A319-211C0BF5CD7F}" presName="spaceBetweenRectangles" presStyleCnt="0"/>
      <dgm:spPr/>
    </dgm:pt>
    <dgm:pt modelId="{4113913D-8256-4A6B-A4EF-3787532BEAF8}" type="pres">
      <dgm:prSet presAssocID="{15F6A603-6A32-49B0-8E80-D220C523B644}" presName="parentLin" presStyleCnt="0"/>
      <dgm:spPr/>
    </dgm:pt>
    <dgm:pt modelId="{2AC1F989-FAB3-4C88-8136-8A21F446BD3F}" type="pres">
      <dgm:prSet presAssocID="{15F6A603-6A32-49B0-8E80-D220C523B644}" presName="parentLeftMargin" presStyleLbl="node1" presStyleIdx="0" presStyleCnt="5"/>
      <dgm:spPr/>
    </dgm:pt>
    <dgm:pt modelId="{394F2DBD-6136-4583-A9F9-42A00E71E779}" type="pres">
      <dgm:prSet presAssocID="{15F6A603-6A32-49B0-8E80-D220C523B644}" presName="parentText" presStyleLbl="node1" presStyleIdx="1" presStyleCnt="5">
        <dgm:presLayoutVars>
          <dgm:chMax val="0"/>
          <dgm:bulletEnabled val="1"/>
        </dgm:presLayoutVars>
      </dgm:prSet>
      <dgm:spPr/>
    </dgm:pt>
    <dgm:pt modelId="{8036D799-541F-4BAC-902E-E811236CCE6B}" type="pres">
      <dgm:prSet presAssocID="{15F6A603-6A32-49B0-8E80-D220C523B644}" presName="negativeSpace" presStyleCnt="0"/>
      <dgm:spPr/>
    </dgm:pt>
    <dgm:pt modelId="{D0379379-8EB7-41FF-87E9-2BB04BB3ECA9}" type="pres">
      <dgm:prSet presAssocID="{15F6A603-6A32-49B0-8E80-D220C523B644}" presName="childText" presStyleLbl="conFgAcc1" presStyleIdx="1" presStyleCnt="5">
        <dgm:presLayoutVars>
          <dgm:bulletEnabled val="1"/>
        </dgm:presLayoutVars>
      </dgm:prSet>
      <dgm:spPr/>
    </dgm:pt>
    <dgm:pt modelId="{0551677F-C877-4E4A-8822-59736DDAED3C}" type="pres">
      <dgm:prSet presAssocID="{90CD5D3C-DF3C-43D2-AF40-406E9759549D}" presName="spaceBetweenRectangles" presStyleCnt="0"/>
      <dgm:spPr/>
    </dgm:pt>
    <dgm:pt modelId="{C8B5B56C-A7DC-4E6A-814F-C8AB569D3C80}" type="pres">
      <dgm:prSet presAssocID="{6F1B0E53-C50A-44B6-9030-C0F5D829FED4}" presName="parentLin" presStyleCnt="0"/>
      <dgm:spPr/>
    </dgm:pt>
    <dgm:pt modelId="{177444BC-A48A-4DAA-A6A3-08BE49B7A7AA}" type="pres">
      <dgm:prSet presAssocID="{6F1B0E53-C50A-44B6-9030-C0F5D829FED4}" presName="parentLeftMargin" presStyleLbl="node1" presStyleIdx="1" presStyleCnt="5"/>
      <dgm:spPr/>
    </dgm:pt>
    <dgm:pt modelId="{E0ACB9D2-EB6B-40FE-B784-50413B0248F6}" type="pres">
      <dgm:prSet presAssocID="{6F1B0E53-C50A-44B6-9030-C0F5D829FED4}" presName="parentText" presStyleLbl="node1" presStyleIdx="2" presStyleCnt="5">
        <dgm:presLayoutVars>
          <dgm:chMax val="0"/>
          <dgm:bulletEnabled val="1"/>
        </dgm:presLayoutVars>
      </dgm:prSet>
      <dgm:spPr/>
    </dgm:pt>
    <dgm:pt modelId="{21208D43-11A0-47C8-9617-6B54F5F2AA3E}" type="pres">
      <dgm:prSet presAssocID="{6F1B0E53-C50A-44B6-9030-C0F5D829FED4}" presName="negativeSpace" presStyleCnt="0"/>
      <dgm:spPr/>
    </dgm:pt>
    <dgm:pt modelId="{F1C77D1F-128F-41DB-BC62-593ACF4E7D19}" type="pres">
      <dgm:prSet presAssocID="{6F1B0E53-C50A-44B6-9030-C0F5D829FED4}" presName="childText" presStyleLbl="conFgAcc1" presStyleIdx="2" presStyleCnt="5">
        <dgm:presLayoutVars>
          <dgm:bulletEnabled val="1"/>
        </dgm:presLayoutVars>
      </dgm:prSet>
      <dgm:spPr/>
    </dgm:pt>
    <dgm:pt modelId="{E62E4AC7-0F93-4FE2-8FCC-9FF31BC5C990}" type="pres">
      <dgm:prSet presAssocID="{D3630B85-2933-44A7-8256-16BA0924C93C}" presName="spaceBetweenRectangles" presStyleCnt="0"/>
      <dgm:spPr/>
    </dgm:pt>
    <dgm:pt modelId="{9683CB85-A0CA-45D2-B1BC-80CF5C3B5970}" type="pres">
      <dgm:prSet presAssocID="{8CADD0B7-6A9D-485F-8E5E-BB0050415856}" presName="parentLin" presStyleCnt="0"/>
      <dgm:spPr/>
    </dgm:pt>
    <dgm:pt modelId="{5DCD8253-4403-44E3-874A-0675AAD722D8}" type="pres">
      <dgm:prSet presAssocID="{8CADD0B7-6A9D-485F-8E5E-BB0050415856}" presName="parentLeftMargin" presStyleLbl="node1" presStyleIdx="2" presStyleCnt="5"/>
      <dgm:spPr/>
    </dgm:pt>
    <dgm:pt modelId="{0B7F4E74-5A41-4505-9343-015D71F1E0BD}" type="pres">
      <dgm:prSet presAssocID="{8CADD0B7-6A9D-485F-8E5E-BB0050415856}" presName="parentText" presStyleLbl="node1" presStyleIdx="3" presStyleCnt="5">
        <dgm:presLayoutVars>
          <dgm:chMax val="0"/>
          <dgm:bulletEnabled val="1"/>
        </dgm:presLayoutVars>
      </dgm:prSet>
      <dgm:spPr/>
    </dgm:pt>
    <dgm:pt modelId="{A432D75F-CB6F-43CB-AC93-520D74C1DD96}" type="pres">
      <dgm:prSet presAssocID="{8CADD0B7-6A9D-485F-8E5E-BB0050415856}" presName="negativeSpace" presStyleCnt="0"/>
      <dgm:spPr/>
    </dgm:pt>
    <dgm:pt modelId="{D39FF343-9172-4498-A62F-037D0BA7E292}" type="pres">
      <dgm:prSet presAssocID="{8CADD0B7-6A9D-485F-8E5E-BB0050415856}" presName="childText" presStyleLbl="conFgAcc1" presStyleIdx="3" presStyleCnt="5">
        <dgm:presLayoutVars>
          <dgm:bulletEnabled val="1"/>
        </dgm:presLayoutVars>
      </dgm:prSet>
      <dgm:spPr/>
    </dgm:pt>
    <dgm:pt modelId="{26F6B809-8E13-41D6-8EC6-6F54BEEB33B7}" type="pres">
      <dgm:prSet presAssocID="{D39D2456-A81A-4D5F-A46B-F75D9D76EB64}" presName="spaceBetweenRectangles" presStyleCnt="0"/>
      <dgm:spPr/>
    </dgm:pt>
    <dgm:pt modelId="{F56FA85B-8B0D-446E-8C52-367C5ED2D2FB}" type="pres">
      <dgm:prSet presAssocID="{4130C293-91D9-4314-9AFD-172119CC9D81}" presName="parentLin" presStyleCnt="0"/>
      <dgm:spPr/>
    </dgm:pt>
    <dgm:pt modelId="{3101A1CA-E2F1-4559-8A71-4356F8E91D2C}" type="pres">
      <dgm:prSet presAssocID="{4130C293-91D9-4314-9AFD-172119CC9D81}" presName="parentLeftMargin" presStyleLbl="node1" presStyleIdx="3" presStyleCnt="5"/>
      <dgm:spPr/>
    </dgm:pt>
    <dgm:pt modelId="{C0222FEF-0541-4710-8F7D-35E583A709B0}" type="pres">
      <dgm:prSet presAssocID="{4130C293-91D9-4314-9AFD-172119CC9D81}" presName="parentText" presStyleLbl="node1" presStyleIdx="4" presStyleCnt="5">
        <dgm:presLayoutVars>
          <dgm:chMax val="0"/>
          <dgm:bulletEnabled val="1"/>
        </dgm:presLayoutVars>
      </dgm:prSet>
      <dgm:spPr/>
    </dgm:pt>
    <dgm:pt modelId="{1D7EF6DC-B0DD-4167-B5F5-B86D6B433B6D}" type="pres">
      <dgm:prSet presAssocID="{4130C293-91D9-4314-9AFD-172119CC9D81}" presName="negativeSpace" presStyleCnt="0"/>
      <dgm:spPr/>
    </dgm:pt>
    <dgm:pt modelId="{8A989615-3808-4D97-8A4F-72A8727164AB}" type="pres">
      <dgm:prSet presAssocID="{4130C293-91D9-4314-9AFD-172119CC9D81}" presName="childText" presStyleLbl="conFgAcc1" presStyleIdx="4" presStyleCnt="5">
        <dgm:presLayoutVars>
          <dgm:bulletEnabled val="1"/>
        </dgm:presLayoutVars>
      </dgm:prSet>
      <dgm:spPr/>
    </dgm:pt>
  </dgm:ptLst>
  <dgm:cxnLst>
    <dgm:cxn modelId="{547F5C33-504F-4BF4-9D34-F9D4A7EA1900}" type="presOf" srcId="{779639E9-5CF0-433B-8C71-399EC6712E2A}" destId="{3DA3F014-C80B-437B-845A-9EDE55189150}" srcOrd="1" destOrd="0" presId="urn:microsoft.com/office/officeart/2005/8/layout/list1"/>
    <dgm:cxn modelId="{575C5A66-A151-41AA-8DAB-D1DA0A25AC65}" type="presOf" srcId="{8CADD0B7-6A9D-485F-8E5E-BB0050415856}" destId="{0B7F4E74-5A41-4505-9343-015D71F1E0BD}" srcOrd="1" destOrd="0" presId="urn:microsoft.com/office/officeart/2005/8/layout/list1"/>
    <dgm:cxn modelId="{D5D3C147-2634-4523-8BAA-E6AAA288BC5B}" type="presOf" srcId="{8CADD0B7-6A9D-485F-8E5E-BB0050415856}" destId="{5DCD8253-4403-44E3-874A-0675AAD722D8}" srcOrd="0" destOrd="0" presId="urn:microsoft.com/office/officeart/2005/8/layout/list1"/>
    <dgm:cxn modelId="{3453A069-E599-4D6C-9F19-8B064A8653F8}" srcId="{15F26672-963C-4552-89EC-EE8834474625}" destId="{4130C293-91D9-4314-9AFD-172119CC9D81}" srcOrd="4" destOrd="0" parTransId="{34D475DD-0466-4564-A915-A03974ECA687}" sibTransId="{4BF12CB3-2836-410B-B291-493B10069046}"/>
    <dgm:cxn modelId="{CAB2176F-E821-4270-93CB-61AFD7B2CB4E}" type="presOf" srcId="{4130C293-91D9-4314-9AFD-172119CC9D81}" destId="{C0222FEF-0541-4710-8F7D-35E583A709B0}" srcOrd="1" destOrd="0" presId="urn:microsoft.com/office/officeart/2005/8/layout/list1"/>
    <dgm:cxn modelId="{0B3FC554-DD3D-4D00-B1FA-2B0B8893E0BE}" type="presOf" srcId="{15F6A603-6A32-49B0-8E80-D220C523B644}" destId="{394F2DBD-6136-4583-A9F9-42A00E71E779}" srcOrd="1" destOrd="0" presId="urn:microsoft.com/office/officeart/2005/8/layout/list1"/>
    <dgm:cxn modelId="{2034DD54-48CE-4077-A834-DD1B7BC3D655}" type="presOf" srcId="{4130C293-91D9-4314-9AFD-172119CC9D81}" destId="{3101A1CA-E2F1-4559-8A71-4356F8E91D2C}" srcOrd="0" destOrd="0" presId="urn:microsoft.com/office/officeart/2005/8/layout/list1"/>
    <dgm:cxn modelId="{B3745587-6984-40E7-B361-38488D036B4C}" type="presOf" srcId="{15F26672-963C-4552-89EC-EE8834474625}" destId="{985310F9-BABC-407E-8EF3-9E504EA3918C}" srcOrd="0" destOrd="0" presId="urn:microsoft.com/office/officeart/2005/8/layout/list1"/>
    <dgm:cxn modelId="{A07FD998-B530-4006-9F6D-100F2B954AFB}" type="presOf" srcId="{779639E9-5CF0-433B-8C71-399EC6712E2A}" destId="{7838619F-CCAB-42F7-84BF-D4A508534889}" srcOrd="0" destOrd="0" presId="urn:microsoft.com/office/officeart/2005/8/layout/list1"/>
    <dgm:cxn modelId="{8C87499F-BCB2-402E-9F0F-CB8E0FDDD53D}" srcId="{15F26672-963C-4552-89EC-EE8834474625}" destId="{8CADD0B7-6A9D-485F-8E5E-BB0050415856}" srcOrd="3" destOrd="0" parTransId="{8470569F-A9B3-4009-91E1-BD83E06AD6C9}" sibTransId="{D39D2456-A81A-4D5F-A46B-F75D9D76EB64}"/>
    <dgm:cxn modelId="{19AF3CC1-EDAC-4FAB-8F57-12D61FB4454E}" type="presOf" srcId="{6F1B0E53-C50A-44B6-9030-C0F5D829FED4}" destId="{E0ACB9D2-EB6B-40FE-B784-50413B0248F6}" srcOrd="1" destOrd="0" presId="urn:microsoft.com/office/officeart/2005/8/layout/list1"/>
    <dgm:cxn modelId="{D54146C7-B52C-4A43-B7F6-E1267E5109D2}" srcId="{15F26672-963C-4552-89EC-EE8834474625}" destId="{779639E9-5CF0-433B-8C71-399EC6712E2A}" srcOrd="0" destOrd="0" parTransId="{7F1394FB-B043-4403-9525-C121A9DA8DDE}" sibTransId="{FB576C74-9E82-4B1E-A319-211C0BF5CD7F}"/>
    <dgm:cxn modelId="{15FE68D8-110E-4F10-A000-95D8AE65939F}" srcId="{15F26672-963C-4552-89EC-EE8834474625}" destId="{6F1B0E53-C50A-44B6-9030-C0F5D829FED4}" srcOrd="2" destOrd="0" parTransId="{E3AF2B1F-600B-4223-85AD-2B3DEB3F729A}" sibTransId="{D3630B85-2933-44A7-8256-16BA0924C93C}"/>
    <dgm:cxn modelId="{DDA839DB-08CF-4C2D-8FAF-43DC17ED1366}" srcId="{15F26672-963C-4552-89EC-EE8834474625}" destId="{15F6A603-6A32-49B0-8E80-D220C523B644}" srcOrd="1" destOrd="0" parTransId="{8F824075-2692-4216-B276-A6AC224726AE}" sibTransId="{90CD5D3C-DF3C-43D2-AF40-406E9759549D}"/>
    <dgm:cxn modelId="{E12BB5DD-9EC1-4B30-9A8D-83E30F838771}" type="presOf" srcId="{15F6A603-6A32-49B0-8E80-D220C523B644}" destId="{2AC1F989-FAB3-4C88-8136-8A21F446BD3F}" srcOrd="0" destOrd="0" presId="urn:microsoft.com/office/officeart/2005/8/layout/list1"/>
    <dgm:cxn modelId="{36FBDFE7-35B1-4D88-AADC-284987355164}" type="presOf" srcId="{6F1B0E53-C50A-44B6-9030-C0F5D829FED4}" destId="{177444BC-A48A-4DAA-A6A3-08BE49B7A7AA}" srcOrd="0" destOrd="0" presId="urn:microsoft.com/office/officeart/2005/8/layout/list1"/>
    <dgm:cxn modelId="{10229511-CE6B-4ACF-81E7-1D1EA9E541CB}" type="presParOf" srcId="{985310F9-BABC-407E-8EF3-9E504EA3918C}" destId="{C8BED43F-E622-46A2-918A-8AF2A91CFF48}" srcOrd="0" destOrd="0" presId="urn:microsoft.com/office/officeart/2005/8/layout/list1"/>
    <dgm:cxn modelId="{44B1367D-1547-4356-AC3C-D7C128C7B26B}" type="presParOf" srcId="{C8BED43F-E622-46A2-918A-8AF2A91CFF48}" destId="{7838619F-CCAB-42F7-84BF-D4A508534889}" srcOrd="0" destOrd="0" presId="urn:microsoft.com/office/officeart/2005/8/layout/list1"/>
    <dgm:cxn modelId="{17A09DCC-93CD-45C3-9DCE-E90A41289CAC}" type="presParOf" srcId="{C8BED43F-E622-46A2-918A-8AF2A91CFF48}" destId="{3DA3F014-C80B-437B-845A-9EDE55189150}" srcOrd="1" destOrd="0" presId="urn:microsoft.com/office/officeart/2005/8/layout/list1"/>
    <dgm:cxn modelId="{9FE7A78E-C6EB-4A9C-8254-93B018DB75BE}" type="presParOf" srcId="{985310F9-BABC-407E-8EF3-9E504EA3918C}" destId="{95870F8D-084E-4266-9960-6DB4794DC549}" srcOrd="1" destOrd="0" presId="urn:microsoft.com/office/officeart/2005/8/layout/list1"/>
    <dgm:cxn modelId="{D4F08035-DDC2-4F13-87F6-D0D2F67B9270}" type="presParOf" srcId="{985310F9-BABC-407E-8EF3-9E504EA3918C}" destId="{1DA705CC-0D7E-4FB6-986A-1C115CFFCD2C}" srcOrd="2" destOrd="0" presId="urn:microsoft.com/office/officeart/2005/8/layout/list1"/>
    <dgm:cxn modelId="{25A736BC-93AF-4E75-8DEC-64235683F97D}" type="presParOf" srcId="{985310F9-BABC-407E-8EF3-9E504EA3918C}" destId="{6A6C7BFF-8F92-4C92-83FB-83B3047F68B1}" srcOrd="3" destOrd="0" presId="urn:microsoft.com/office/officeart/2005/8/layout/list1"/>
    <dgm:cxn modelId="{ADE321DC-6E8E-4A69-82FC-4B29B80274AB}" type="presParOf" srcId="{985310F9-BABC-407E-8EF3-9E504EA3918C}" destId="{4113913D-8256-4A6B-A4EF-3787532BEAF8}" srcOrd="4" destOrd="0" presId="urn:microsoft.com/office/officeart/2005/8/layout/list1"/>
    <dgm:cxn modelId="{084E2C10-5D88-4AEC-BA3D-AB42FB56AE95}" type="presParOf" srcId="{4113913D-8256-4A6B-A4EF-3787532BEAF8}" destId="{2AC1F989-FAB3-4C88-8136-8A21F446BD3F}" srcOrd="0" destOrd="0" presId="urn:microsoft.com/office/officeart/2005/8/layout/list1"/>
    <dgm:cxn modelId="{3A221D93-488F-4879-90BC-21A49B87D0C4}" type="presParOf" srcId="{4113913D-8256-4A6B-A4EF-3787532BEAF8}" destId="{394F2DBD-6136-4583-A9F9-42A00E71E779}" srcOrd="1" destOrd="0" presId="urn:microsoft.com/office/officeart/2005/8/layout/list1"/>
    <dgm:cxn modelId="{780C8E38-40FE-436E-8544-8892698127CA}" type="presParOf" srcId="{985310F9-BABC-407E-8EF3-9E504EA3918C}" destId="{8036D799-541F-4BAC-902E-E811236CCE6B}" srcOrd="5" destOrd="0" presId="urn:microsoft.com/office/officeart/2005/8/layout/list1"/>
    <dgm:cxn modelId="{73F19F5C-7981-40C3-B31C-F1A11F14BD67}" type="presParOf" srcId="{985310F9-BABC-407E-8EF3-9E504EA3918C}" destId="{D0379379-8EB7-41FF-87E9-2BB04BB3ECA9}" srcOrd="6" destOrd="0" presId="urn:microsoft.com/office/officeart/2005/8/layout/list1"/>
    <dgm:cxn modelId="{F694E560-DA18-41D9-AEAC-4D5ECB61F834}" type="presParOf" srcId="{985310F9-BABC-407E-8EF3-9E504EA3918C}" destId="{0551677F-C877-4E4A-8822-59736DDAED3C}" srcOrd="7" destOrd="0" presId="urn:microsoft.com/office/officeart/2005/8/layout/list1"/>
    <dgm:cxn modelId="{13526795-D106-40A9-9950-0F246B4BCC9F}" type="presParOf" srcId="{985310F9-BABC-407E-8EF3-9E504EA3918C}" destId="{C8B5B56C-A7DC-4E6A-814F-C8AB569D3C80}" srcOrd="8" destOrd="0" presId="urn:microsoft.com/office/officeart/2005/8/layout/list1"/>
    <dgm:cxn modelId="{292BD415-4308-4141-852A-F459BAA84173}" type="presParOf" srcId="{C8B5B56C-A7DC-4E6A-814F-C8AB569D3C80}" destId="{177444BC-A48A-4DAA-A6A3-08BE49B7A7AA}" srcOrd="0" destOrd="0" presId="urn:microsoft.com/office/officeart/2005/8/layout/list1"/>
    <dgm:cxn modelId="{99978805-183D-4BB6-AC72-6A0CFFB6A5C0}" type="presParOf" srcId="{C8B5B56C-A7DC-4E6A-814F-C8AB569D3C80}" destId="{E0ACB9D2-EB6B-40FE-B784-50413B0248F6}" srcOrd="1" destOrd="0" presId="urn:microsoft.com/office/officeart/2005/8/layout/list1"/>
    <dgm:cxn modelId="{53E6FC15-684D-46A7-BF9C-B304566D8B25}" type="presParOf" srcId="{985310F9-BABC-407E-8EF3-9E504EA3918C}" destId="{21208D43-11A0-47C8-9617-6B54F5F2AA3E}" srcOrd="9" destOrd="0" presId="urn:microsoft.com/office/officeart/2005/8/layout/list1"/>
    <dgm:cxn modelId="{F712B6F5-BE0B-4F05-ABC7-456C6401199F}" type="presParOf" srcId="{985310F9-BABC-407E-8EF3-9E504EA3918C}" destId="{F1C77D1F-128F-41DB-BC62-593ACF4E7D19}" srcOrd="10" destOrd="0" presId="urn:microsoft.com/office/officeart/2005/8/layout/list1"/>
    <dgm:cxn modelId="{4E049800-59BD-4767-8A5C-42C7A6C6D639}" type="presParOf" srcId="{985310F9-BABC-407E-8EF3-9E504EA3918C}" destId="{E62E4AC7-0F93-4FE2-8FCC-9FF31BC5C990}" srcOrd="11" destOrd="0" presId="urn:microsoft.com/office/officeart/2005/8/layout/list1"/>
    <dgm:cxn modelId="{ABFF35C3-45EF-4537-A7E8-624DC0F996E3}" type="presParOf" srcId="{985310F9-BABC-407E-8EF3-9E504EA3918C}" destId="{9683CB85-A0CA-45D2-B1BC-80CF5C3B5970}" srcOrd="12" destOrd="0" presId="urn:microsoft.com/office/officeart/2005/8/layout/list1"/>
    <dgm:cxn modelId="{F1FFE464-4263-4133-A736-BC440B9B34EE}" type="presParOf" srcId="{9683CB85-A0CA-45D2-B1BC-80CF5C3B5970}" destId="{5DCD8253-4403-44E3-874A-0675AAD722D8}" srcOrd="0" destOrd="0" presId="urn:microsoft.com/office/officeart/2005/8/layout/list1"/>
    <dgm:cxn modelId="{9EA6319E-68C9-4DD7-967C-57D3BF880AE4}" type="presParOf" srcId="{9683CB85-A0CA-45D2-B1BC-80CF5C3B5970}" destId="{0B7F4E74-5A41-4505-9343-015D71F1E0BD}" srcOrd="1" destOrd="0" presId="urn:microsoft.com/office/officeart/2005/8/layout/list1"/>
    <dgm:cxn modelId="{ED80D1DA-A626-4E6D-BC19-23BBB921FE3C}" type="presParOf" srcId="{985310F9-BABC-407E-8EF3-9E504EA3918C}" destId="{A432D75F-CB6F-43CB-AC93-520D74C1DD96}" srcOrd="13" destOrd="0" presId="urn:microsoft.com/office/officeart/2005/8/layout/list1"/>
    <dgm:cxn modelId="{258686E0-6766-4E47-901C-0ED5B6BEF823}" type="presParOf" srcId="{985310F9-BABC-407E-8EF3-9E504EA3918C}" destId="{D39FF343-9172-4498-A62F-037D0BA7E292}" srcOrd="14" destOrd="0" presId="urn:microsoft.com/office/officeart/2005/8/layout/list1"/>
    <dgm:cxn modelId="{3D184128-A7DB-45B4-B1A2-3E9A4EB26E67}" type="presParOf" srcId="{985310F9-BABC-407E-8EF3-9E504EA3918C}" destId="{26F6B809-8E13-41D6-8EC6-6F54BEEB33B7}" srcOrd="15" destOrd="0" presId="urn:microsoft.com/office/officeart/2005/8/layout/list1"/>
    <dgm:cxn modelId="{321B5697-E542-475E-81F8-B25031C4A1D9}" type="presParOf" srcId="{985310F9-BABC-407E-8EF3-9E504EA3918C}" destId="{F56FA85B-8B0D-446E-8C52-367C5ED2D2FB}" srcOrd="16" destOrd="0" presId="urn:microsoft.com/office/officeart/2005/8/layout/list1"/>
    <dgm:cxn modelId="{B5A806A0-84E3-48F4-A6AF-62D5DF4AC954}" type="presParOf" srcId="{F56FA85B-8B0D-446E-8C52-367C5ED2D2FB}" destId="{3101A1CA-E2F1-4559-8A71-4356F8E91D2C}" srcOrd="0" destOrd="0" presId="urn:microsoft.com/office/officeart/2005/8/layout/list1"/>
    <dgm:cxn modelId="{E2F4ABDC-0C0B-4501-A6CF-65A78F873B48}" type="presParOf" srcId="{F56FA85B-8B0D-446E-8C52-367C5ED2D2FB}" destId="{C0222FEF-0541-4710-8F7D-35E583A709B0}" srcOrd="1" destOrd="0" presId="urn:microsoft.com/office/officeart/2005/8/layout/list1"/>
    <dgm:cxn modelId="{569D805B-D1F2-4A6A-84C8-A04AE4719A13}" type="presParOf" srcId="{985310F9-BABC-407E-8EF3-9E504EA3918C}" destId="{1D7EF6DC-B0DD-4167-B5F5-B86D6B433B6D}" srcOrd="17" destOrd="0" presId="urn:microsoft.com/office/officeart/2005/8/layout/list1"/>
    <dgm:cxn modelId="{E3B09B93-FF51-4F85-B189-2C9E8E3D57E4}" type="presParOf" srcId="{985310F9-BABC-407E-8EF3-9E504EA3918C}" destId="{8A989615-3808-4D97-8A4F-72A8727164AB}"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2AB7989-90A3-45D4-93AD-7DFFE89DBE44}" type="doc">
      <dgm:prSet loTypeId="urn:microsoft.com/office/officeart/2005/8/layout/list1" loCatId="list" qsTypeId="urn:microsoft.com/office/officeart/2005/8/quickstyle/simple4" qsCatId="simple" csTypeId="urn:microsoft.com/office/officeart/2005/8/colors/colorful1" csCatId="colorful" phldr="1"/>
      <dgm:spPr/>
      <dgm:t>
        <a:bodyPr/>
        <a:lstStyle/>
        <a:p>
          <a:endParaRPr lang="en-US"/>
        </a:p>
      </dgm:t>
    </dgm:pt>
    <dgm:pt modelId="{A6E2CF45-0C9D-4BDF-BFA4-DA2A96539FFD}">
      <dgm:prSet/>
      <dgm:spPr/>
      <dgm:t>
        <a:bodyPr/>
        <a:lstStyle/>
        <a:p>
          <a:pPr>
            <a:defRPr b="1"/>
          </a:pPr>
          <a:r>
            <a:rPr lang="en-GB"/>
            <a:t>What do we mean by solutions?</a:t>
          </a:r>
          <a:endParaRPr lang="en-US"/>
        </a:p>
      </dgm:t>
    </dgm:pt>
    <dgm:pt modelId="{165C8E1A-DFA4-4663-89CE-6896706AA7DD}" type="parTrans" cxnId="{EFE011B6-6DD3-4E1D-8A3F-C4D045F1136C}">
      <dgm:prSet/>
      <dgm:spPr/>
      <dgm:t>
        <a:bodyPr/>
        <a:lstStyle/>
        <a:p>
          <a:endParaRPr lang="en-US"/>
        </a:p>
      </dgm:t>
    </dgm:pt>
    <dgm:pt modelId="{6EDB45CF-6685-4442-BADD-4CD4C1C744F6}" type="sibTrans" cxnId="{EFE011B6-6DD3-4E1D-8A3F-C4D045F1136C}">
      <dgm:prSet/>
      <dgm:spPr/>
      <dgm:t>
        <a:bodyPr/>
        <a:lstStyle/>
        <a:p>
          <a:endParaRPr lang="en-US"/>
        </a:p>
      </dgm:t>
    </dgm:pt>
    <dgm:pt modelId="{1A777304-11D9-4CBA-B1D2-B8B64AE12CA1}">
      <dgm:prSet/>
      <dgm:spPr/>
      <dgm:t>
        <a:bodyPr/>
        <a:lstStyle/>
        <a:p>
          <a:pPr>
            <a:defRPr b="1"/>
          </a:pPr>
          <a:r>
            <a:rPr lang="en-GB"/>
            <a:t>In this context, it could mean</a:t>
          </a:r>
          <a:endParaRPr lang="en-US"/>
        </a:p>
      </dgm:t>
    </dgm:pt>
    <dgm:pt modelId="{D2ABDF30-19CA-4B1C-AE7F-8C28E535897E}" type="parTrans" cxnId="{D9E8723D-596F-4B93-AEE0-4999A9943ABB}">
      <dgm:prSet/>
      <dgm:spPr/>
      <dgm:t>
        <a:bodyPr/>
        <a:lstStyle/>
        <a:p>
          <a:endParaRPr lang="en-US"/>
        </a:p>
      </dgm:t>
    </dgm:pt>
    <dgm:pt modelId="{0E321004-E9AB-4732-A73C-13745FC95AD5}" type="sibTrans" cxnId="{D9E8723D-596F-4B93-AEE0-4999A9943ABB}">
      <dgm:prSet/>
      <dgm:spPr/>
      <dgm:t>
        <a:bodyPr/>
        <a:lstStyle/>
        <a:p>
          <a:endParaRPr lang="en-US"/>
        </a:p>
      </dgm:t>
    </dgm:pt>
    <dgm:pt modelId="{B11F0E1E-E1EA-4DF4-B551-D5FA8219580B}">
      <dgm:prSet/>
      <dgm:spPr/>
      <dgm:t>
        <a:bodyPr/>
        <a:lstStyle/>
        <a:p>
          <a:r>
            <a:rPr lang="en-GB" dirty="0"/>
            <a:t>new processes to help us do something better</a:t>
          </a:r>
          <a:endParaRPr lang="en-US" dirty="0"/>
        </a:p>
      </dgm:t>
    </dgm:pt>
    <dgm:pt modelId="{6345C16D-07C5-4D9D-8922-24EC0D77467B}" type="parTrans" cxnId="{ADDA3FEC-8CB8-477C-BD0F-99B787FB391C}">
      <dgm:prSet/>
      <dgm:spPr/>
      <dgm:t>
        <a:bodyPr/>
        <a:lstStyle/>
        <a:p>
          <a:endParaRPr lang="en-US"/>
        </a:p>
      </dgm:t>
    </dgm:pt>
    <dgm:pt modelId="{07710520-02A9-4B6B-A776-FCA71E2FD58E}" type="sibTrans" cxnId="{ADDA3FEC-8CB8-477C-BD0F-99B787FB391C}">
      <dgm:prSet/>
      <dgm:spPr/>
      <dgm:t>
        <a:bodyPr/>
        <a:lstStyle/>
        <a:p>
          <a:endParaRPr lang="en-US"/>
        </a:p>
      </dgm:t>
    </dgm:pt>
    <dgm:pt modelId="{D300C83A-8BBB-4AC6-812C-AC5B2BE13C12}">
      <dgm:prSet/>
      <dgm:spPr/>
      <dgm:t>
        <a:bodyPr/>
        <a:lstStyle/>
        <a:p>
          <a:r>
            <a:rPr lang="en-GB" dirty="0"/>
            <a:t>new ways of using existing products</a:t>
          </a:r>
          <a:endParaRPr lang="en-US" dirty="0"/>
        </a:p>
      </dgm:t>
    </dgm:pt>
    <dgm:pt modelId="{2F90AD9C-D788-484F-9221-C5277E7D512E}" type="parTrans" cxnId="{6DBA3E4E-6F01-4BFB-8535-2BFC33B48F4A}">
      <dgm:prSet/>
      <dgm:spPr/>
      <dgm:t>
        <a:bodyPr/>
        <a:lstStyle/>
        <a:p>
          <a:endParaRPr lang="en-US"/>
        </a:p>
      </dgm:t>
    </dgm:pt>
    <dgm:pt modelId="{82CB2F34-B745-47F3-9E77-52EF7F91CF8B}" type="sibTrans" cxnId="{6DBA3E4E-6F01-4BFB-8535-2BFC33B48F4A}">
      <dgm:prSet/>
      <dgm:spPr/>
      <dgm:t>
        <a:bodyPr/>
        <a:lstStyle/>
        <a:p>
          <a:endParaRPr lang="en-US"/>
        </a:p>
      </dgm:t>
    </dgm:pt>
    <dgm:pt modelId="{57824489-FA35-4D90-B5FE-38446545EF5D}">
      <dgm:prSet/>
      <dgm:spPr/>
      <dgm:t>
        <a:bodyPr/>
        <a:lstStyle/>
        <a:p>
          <a:r>
            <a:rPr lang="en-GB" dirty="0"/>
            <a:t>new services to supply to new or existing customers etc.</a:t>
          </a:r>
          <a:endParaRPr lang="en-US" dirty="0"/>
        </a:p>
      </dgm:t>
    </dgm:pt>
    <dgm:pt modelId="{98066CC8-56E3-4181-B122-AA0EEA9D06F1}" type="parTrans" cxnId="{FC0301D7-FEF0-4387-A123-BBDAF99E0091}">
      <dgm:prSet/>
      <dgm:spPr/>
      <dgm:t>
        <a:bodyPr/>
        <a:lstStyle/>
        <a:p>
          <a:endParaRPr lang="en-US"/>
        </a:p>
      </dgm:t>
    </dgm:pt>
    <dgm:pt modelId="{C35F8078-7C52-4986-A518-DA52F590FDEA}" type="sibTrans" cxnId="{FC0301D7-FEF0-4387-A123-BBDAF99E0091}">
      <dgm:prSet/>
      <dgm:spPr/>
      <dgm:t>
        <a:bodyPr/>
        <a:lstStyle/>
        <a:p>
          <a:endParaRPr lang="en-US"/>
        </a:p>
      </dgm:t>
    </dgm:pt>
    <dgm:pt modelId="{64773444-3667-4D10-BB9F-67509868728E}">
      <dgm:prSet/>
      <dgm:spPr/>
      <dgm:t>
        <a:bodyPr/>
        <a:lstStyle/>
        <a:p>
          <a:pPr>
            <a:defRPr b="1"/>
          </a:pPr>
          <a:r>
            <a:rPr lang="en-GB" i="0" u="none" dirty="0"/>
            <a:t>New ways of thinking about things!</a:t>
          </a:r>
          <a:endParaRPr lang="en-US" i="0" u="none" dirty="0"/>
        </a:p>
      </dgm:t>
    </dgm:pt>
    <dgm:pt modelId="{7E8DC82B-5B44-4F31-891D-2A93D3045EEC}" type="parTrans" cxnId="{539151A0-508C-44B6-9CA5-8452300E6911}">
      <dgm:prSet/>
      <dgm:spPr/>
      <dgm:t>
        <a:bodyPr/>
        <a:lstStyle/>
        <a:p>
          <a:endParaRPr lang="en-US"/>
        </a:p>
      </dgm:t>
    </dgm:pt>
    <dgm:pt modelId="{002154F2-C565-48BF-94AB-55D9ACB8DB03}" type="sibTrans" cxnId="{539151A0-508C-44B6-9CA5-8452300E6911}">
      <dgm:prSet/>
      <dgm:spPr/>
      <dgm:t>
        <a:bodyPr/>
        <a:lstStyle/>
        <a:p>
          <a:endParaRPr lang="en-US"/>
        </a:p>
      </dgm:t>
    </dgm:pt>
    <dgm:pt modelId="{57AB8464-E8B3-40EB-B41E-463C09A174EE}" type="pres">
      <dgm:prSet presAssocID="{B2AB7989-90A3-45D4-93AD-7DFFE89DBE44}" presName="linear" presStyleCnt="0">
        <dgm:presLayoutVars>
          <dgm:dir/>
          <dgm:animLvl val="lvl"/>
          <dgm:resizeHandles val="exact"/>
        </dgm:presLayoutVars>
      </dgm:prSet>
      <dgm:spPr/>
    </dgm:pt>
    <dgm:pt modelId="{A6628749-F87F-4389-9AF4-7AF462485C84}" type="pres">
      <dgm:prSet presAssocID="{A6E2CF45-0C9D-4BDF-BFA4-DA2A96539FFD}" presName="parentLin" presStyleCnt="0"/>
      <dgm:spPr/>
    </dgm:pt>
    <dgm:pt modelId="{A2C2AAA6-2ADC-451B-9362-A5D0A87B00B0}" type="pres">
      <dgm:prSet presAssocID="{A6E2CF45-0C9D-4BDF-BFA4-DA2A96539FFD}" presName="parentLeftMargin" presStyleLbl="node1" presStyleIdx="0" presStyleCnt="3"/>
      <dgm:spPr/>
    </dgm:pt>
    <dgm:pt modelId="{C4169AA4-D413-4166-95FE-35B1F5D4F1F7}" type="pres">
      <dgm:prSet presAssocID="{A6E2CF45-0C9D-4BDF-BFA4-DA2A96539FFD}" presName="parentText" presStyleLbl="node1" presStyleIdx="0" presStyleCnt="3">
        <dgm:presLayoutVars>
          <dgm:chMax val="0"/>
          <dgm:bulletEnabled val="1"/>
        </dgm:presLayoutVars>
      </dgm:prSet>
      <dgm:spPr/>
    </dgm:pt>
    <dgm:pt modelId="{BAEEFDF6-B6B6-4A08-8A6A-5FC9291BB289}" type="pres">
      <dgm:prSet presAssocID="{A6E2CF45-0C9D-4BDF-BFA4-DA2A96539FFD}" presName="negativeSpace" presStyleCnt="0"/>
      <dgm:spPr/>
    </dgm:pt>
    <dgm:pt modelId="{480F0B56-217D-4847-9FE3-0211EAC8D7DE}" type="pres">
      <dgm:prSet presAssocID="{A6E2CF45-0C9D-4BDF-BFA4-DA2A96539FFD}" presName="childText" presStyleLbl="conFgAcc1" presStyleIdx="0" presStyleCnt="3">
        <dgm:presLayoutVars>
          <dgm:bulletEnabled val="1"/>
        </dgm:presLayoutVars>
      </dgm:prSet>
      <dgm:spPr/>
    </dgm:pt>
    <dgm:pt modelId="{A31AED7C-8434-456D-9815-5FFAF1C00755}" type="pres">
      <dgm:prSet presAssocID="{6EDB45CF-6685-4442-BADD-4CD4C1C744F6}" presName="spaceBetweenRectangles" presStyleCnt="0"/>
      <dgm:spPr/>
    </dgm:pt>
    <dgm:pt modelId="{164E8644-FCDB-4F72-9D5D-FB99964D3C53}" type="pres">
      <dgm:prSet presAssocID="{1A777304-11D9-4CBA-B1D2-B8B64AE12CA1}" presName="parentLin" presStyleCnt="0"/>
      <dgm:spPr/>
    </dgm:pt>
    <dgm:pt modelId="{43719E61-F480-4DF3-97E3-E9695EAD1F11}" type="pres">
      <dgm:prSet presAssocID="{1A777304-11D9-4CBA-B1D2-B8B64AE12CA1}" presName="parentLeftMargin" presStyleLbl="node1" presStyleIdx="0" presStyleCnt="3"/>
      <dgm:spPr/>
    </dgm:pt>
    <dgm:pt modelId="{3F17E1DA-0B63-4F08-9E62-32B045944ABE}" type="pres">
      <dgm:prSet presAssocID="{1A777304-11D9-4CBA-B1D2-B8B64AE12CA1}" presName="parentText" presStyleLbl="node1" presStyleIdx="1" presStyleCnt="3">
        <dgm:presLayoutVars>
          <dgm:chMax val="0"/>
          <dgm:bulletEnabled val="1"/>
        </dgm:presLayoutVars>
      </dgm:prSet>
      <dgm:spPr/>
    </dgm:pt>
    <dgm:pt modelId="{BE685F20-FCC3-448E-89B6-2BED2FF2E082}" type="pres">
      <dgm:prSet presAssocID="{1A777304-11D9-4CBA-B1D2-B8B64AE12CA1}" presName="negativeSpace" presStyleCnt="0"/>
      <dgm:spPr/>
    </dgm:pt>
    <dgm:pt modelId="{6018F57B-BDE9-4AE0-BCE1-585B22B52258}" type="pres">
      <dgm:prSet presAssocID="{1A777304-11D9-4CBA-B1D2-B8B64AE12CA1}" presName="childText" presStyleLbl="conFgAcc1" presStyleIdx="1" presStyleCnt="3">
        <dgm:presLayoutVars>
          <dgm:bulletEnabled val="1"/>
        </dgm:presLayoutVars>
      </dgm:prSet>
      <dgm:spPr/>
    </dgm:pt>
    <dgm:pt modelId="{8F285708-4CF8-4253-90F4-8944067E5644}" type="pres">
      <dgm:prSet presAssocID="{0E321004-E9AB-4732-A73C-13745FC95AD5}" presName="spaceBetweenRectangles" presStyleCnt="0"/>
      <dgm:spPr/>
    </dgm:pt>
    <dgm:pt modelId="{C74A05B1-48E9-4050-8F15-E74B178D442A}" type="pres">
      <dgm:prSet presAssocID="{64773444-3667-4D10-BB9F-67509868728E}" presName="parentLin" presStyleCnt="0"/>
      <dgm:spPr/>
    </dgm:pt>
    <dgm:pt modelId="{6834CD48-A1D4-4CB3-96C2-4FEA0F983F4B}" type="pres">
      <dgm:prSet presAssocID="{64773444-3667-4D10-BB9F-67509868728E}" presName="parentLeftMargin" presStyleLbl="node1" presStyleIdx="1" presStyleCnt="3"/>
      <dgm:spPr/>
    </dgm:pt>
    <dgm:pt modelId="{E05B0E3F-FE0B-401D-B7BC-A35D1EBEA592}" type="pres">
      <dgm:prSet presAssocID="{64773444-3667-4D10-BB9F-67509868728E}" presName="parentText" presStyleLbl="node1" presStyleIdx="2" presStyleCnt="3">
        <dgm:presLayoutVars>
          <dgm:chMax val="0"/>
          <dgm:bulletEnabled val="1"/>
        </dgm:presLayoutVars>
      </dgm:prSet>
      <dgm:spPr/>
    </dgm:pt>
    <dgm:pt modelId="{5AA61A28-B8FB-46CA-82A9-E9A55F2C337E}" type="pres">
      <dgm:prSet presAssocID="{64773444-3667-4D10-BB9F-67509868728E}" presName="negativeSpace" presStyleCnt="0"/>
      <dgm:spPr/>
    </dgm:pt>
    <dgm:pt modelId="{B3EEF080-B46D-43FC-9954-F3DFF628AEF2}" type="pres">
      <dgm:prSet presAssocID="{64773444-3667-4D10-BB9F-67509868728E}" presName="childText" presStyleLbl="conFgAcc1" presStyleIdx="2" presStyleCnt="3">
        <dgm:presLayoutVars>
          <dgm:bulletEnabled val="1"/>
        </dgm:presLayoutVars>
      </dgm:prSet>
      <dgm:spPr/>
    </dgm:pt>
  </dgm:ptLst>
  <dgm:cxnLst>
    <dgm:cxn modelId="{977AAA0F-BA36-44ED-AF7E-FC783E96858F}" type="presOf" srcId="{D300C83A-8BBB-4AC6-812C-AC5B2BE13C12}" destId="{6018F57B-BDE9-4AE0-BCE1-585B22B52258}" srcOrd="0" destOrd="1" presId="urn:microsoft.com/office/officeart/2005/8/layout/list1"/>
    <dgm:cxn modelId="{8EAEAF29-C5FD-4F4B-8724-61F9A928FD7E}" type="presOf" srcId="{A6E2CF45-0C9D-4BDF-BFA4-DA2A96539FFD}" destId="{A2C2AAA6-2ADC-451B-9362-A5D0A87B00B0}" srcOrd="0" destOrd="0" presId="urn:microsoft.com/office/officeart/2005/8/layout/list1"/>
    <dgm:cxn modelId="{D9E8723D-596F-4B93-AEE0-4999A9943ABB}" srcId="{B2AB7989-90A3-45D4-93AD-7DFFE89DBE44}" destId="{1A777304-11D9-4CBA-B1D2-B8B64AE12CA1}" srcOrd="1" destOrd="0" parTransId="{D2ABDF30-19CA-4B1C-AE7F-8C28E535897E}" sibTransId="{0E321004-E9AB-4732-A73C-13745FC95AD5}"/>
    <dgm:cxn modelId="{BC21D94B-B870-4506-B50B-EF4AEFE320F2}" type="presOf" srcId="{64773444-3667-4D10-BB9F-67509868728E}" destId="{6834CD48-A1D4-4CB3-96C2-4FEA0F983F4B}" srcOrd="0" destOrd="0" presId="urn:microsoft.com/office/officeart/2005/8/layout/list1"/>
    <dgm:cxn modelId="{6DBA3E4E-6F01-4BFB-8535-2BFC33B48F4A}" srcId="{1A777304-11D9-4CBA-B1D2-B8B64AE12CA1}" destId="{D300C83A-8BBB-4AC6-812C-AC5B2BE13C12}" srcOrd="1" destOrd="0" parTransId="{2F90AD9C-D788-484F-9221-C5277E7D512E}" sibTransId="{82CB2F34-B745-47F3-9E77-52EF7F91CF8B}"/>
    <dgm:cxn modelId="{C6196A88-C227-46E4-8E9B-0FB454A97336}" type="presOf" srcId="{1A777304-11D9-4CBA-B1D2-B8B64AE12CA1}" destId="{43719E61-F480-4DF3-97E3-E9695EAD1F11}" srcOrd="0" destOrd="0" presId="urn:microsoft.com/office/officeart/2005/8/layout/list1"/>
    <dgm:cxn modelId="{502EF18E-1389-4A2D-B5C1-171A1A4850D6}" type="presOf" srcId="{1A777304-11D9-4CBA-B1D2-B8B64AE12CA1}" destId="{3F17E1DA-0B63-4F08-9E62-32B045944ABE}" srcOrd="1" destOrd="0" presId="urn:microsoft.com/office/officeart/2005/8/layout/list1"/>
    <dgm:cxn modelId="{539151A0-508C-44B6-9CA5-8452300E6911}" srcId="{B2AB7989-90A3-45D4-93AD-7DFFE89DBE44}" destId="{64773444-3667-4D10-BB9F-67509868728E}" srcOrd="2" destOrd="0" parTransId="{7E8DC82B-5B44-4F31-891D-2A93D3045EEC}" sibTransId="{002154F2-C565-48BF-94AB-55D9ACB8DB03}"/>
    <dgm:cxn modelId="{944AB1A5-D840-4563-B138-277E8262A2CD}" type="presOf" srcId="{64773444-3667-4D10-BB9F-67509868728E}" destId="{E05B0E3F-FE0B-401D-B7BC-A35D1EBEA592}" srcOrd="1" destOrd="0" presId="urn:microsoft.com/office/officeart/2005/8/layout/list1"/>
    <dgm:cxn modelId="{EFE011B6-6DD3-4E1D-8A3F-C4D045F1136C}" srcId="{B2AB7989-90A3-45D4-93AD-7DFFE89DBE44}" destId="{A6E2CF45-0C9D-4BDF-BFA4-DA2A96539FFD}" srcOrd="0" destOrd="0" parTransId="{165C8E1A-DFA4-4663-89CE-6896706AA7DD}" sibTransId="{6EDB45CF-6685-4442-BADD-4CD4C1C744F6}"/>
    <dgm:cxn modelId="{1DCEA9C6-BA6E-44F2-9F2B-3216680A9029}" type="presOf" srcId="{B2AB7989-90A3-45D4-93AD-7DFFE89DBE44}" destId="{57AB8464-E8B3-40EB-B41E-463C09A174EE}" srcOrd="0" destOrd="0" presId="urn:microsoft.com/office/officeart/2005/8/layout/list1"/>
    <dgm:cxn modelId="{CFACD6C8-8D2F-4C71-9923-E0696B04EDBE}" type="presOf" srcId="{A6E2CF45-0C9D-4BDF-BFA4-DA2A96539FFD}" destId="{C4169AA4-D413-4166-95FE-35B1F5D4F1F7}" srcOrd="1" destOrd="0" presId="urn:microsoft.com/office/officeart/2005/8/layout/list1"/>
    <dgm:cxn modelId="{FC0301D7-FEF0-4387-A123-BBDAF99E0091}" srcId="{1A777304-11D9-4CBA-B1D2-B8B64AE12CA1}" destId="{57824489-FA35-4D90-B5FE-38446545EF5D}" srcOrd="2" destOrd="0" parTransId="{98066CC8-56E3-4181-B122-AA0EEA9D06F1}" sibTransId="{C35F8078-7C52-4986-A518-DA52F590FDEA}"/>
    <dgm:cxn modelId="{E4D195E8-F18C-461C-BFB9-4419E0A92E7D}" type="presOf" srcId="{57824489-FA35-4D90-B5FE-38446545EF5D}" destId="{6018F57B-BDE9-4AE0-BCE1-585B22B52258}" srcOrd="0" destOrd="2" presId="urn:microsoft.com/office/officeart/2005/8/layout/list1"/>
    <dgm:cxn modelId="{ADDA3FEC-8CB8-477C-BD0F-99B787FB391C}" srcId="{1A777304-11D9-4CBA-B1D2-B8B64AE12CA1}" destId="{B11F0E1E-E1EA-4DF4-B551-D5FA8219580B}" srcOrd="0" destOrd="0" parTransId="{6345C16D-07C5-4D9D-8922-24EC0D77467B}" sibTransId="{07710520-02A9-4B6B-A776-FCA71E2FD58E}"/>
    <dgm:cxn modelId="{8000C8F8-85A5-40A3-99E5-AFC66C62FEDF}" type="presOf" srcId="{B11F0E1E-E1EA-4DF4-B551-D5FA8219580B}" destId="{6018F57B-BDE9-4AE0-BCE1-585B22B52258}" srcOrd="0" destOrd="0" presId="urn:microsoft.com/office/officeart/2005/8/layout/list1"/>
    <dgm:cxn modelId="{948C6A70-94DF-42D1-B9E6-B3021D544D62}" type="presParOf" srcId="{57AB8464-E8B3-40EB-B41E-463C09A174EE}" destId="{A6628749-F87F-4389-9AF4-7AF462485C84}" srcOrd="0" destOrd="0" presId="urn:microsoft.com/office/officeart/2005/8/layout/list1"/>
    <dgm:cxn modelId="{2C72968D-9C6C-47C3-8F00-CCD3623245D6}" type="presParOf" srcId="{A6628749-F87F-4389-9AF4-7AF462485C84}" destId="{A2C2AAA6-2ADC-451B-9362-A5D0A87B00B0}" srcOrd="0" destOrd="0" presId="urn:microsoft.com/office/officeart/2005/8/layout/list1"/>
    <dgm:cxn modelId="{FE4D186E-811B-4EE9-854F-433FCB634D46}" type="presParOf" srcId="{A6628749-F87F-4389-9AF4-7AF462485C84}" destId="{C4169AA4-D413-4166-95FE-35B1F5D4F1F7}" srcOrd="1" destOrd="0" presId="urn:microsoft.com/office/officeart/2005/8/layout/list1"/>
    <dgm:cxn modelId="{181F464C-ECDA-4AE1-A972-2C2AD2FF52D2}" type="presParOf" srcId="{57AB8464-E8B3-40EB-B41E-463C09A174EE}" destId="{BAEEFDF6-B6B6-4A08-8A6A-5FC9291BB289}" srcOrd="1" destOrd="0" presId="urn:microsoft.com/office/officeart/2005/8/layout/list1"/>
    <dgm:cxn modelId="{001C6900-D4C7-4B60-A941-61F004535664}" type="presParOf" srcId="{57AB8464-E8B3-40EB-B41E-463C09A174EE}" destId="{480F0B56-217D-4847-9FE3-0211EAC8D7DE}" srcOrd="2" destOrd="0" presId="urn:microsoft.com/office/officeart/2005/8/layout/list1"/>
    <dgm:cxn modelId="{3AF978B1-9E03-48F0-9296-F63246F4884F}" type="presParOf" srcId="{57AB8464-E8B3-40EB-B41E-463C09A174EE}" destId="{A31AED7C-8434-456D-9815-5FFAF1C00755}" srcOrd="3" destOrd="0" presId="urn:microsoft.com/office/officeart/2005/8/layout/list1"/>
    <dgm:cxn modelId="{78E8BDA4-47C4-47B8-8A89-183D08F76835}" type="presParOf" srcId="{57AB8464-E8B3-40EB-B41E-463C09A174EE}" destId="{164E8644-FCDB-4F72-9D5D-FB99964D3C53}" srcOrd="4" destOrd="0" presId="urn:microsoft.com/office/officeart/2005/8/layout/list1"/>
    <dgm:cxn modelId="{B87C4D14-61CB-44D4-AC85-3EE0659833D3}" type="presParOf" srcId="{164E8644-FCDB-4F72-9D5D-FB99964D3C53}" destId="{43719E61-F480-4DF3-97E3-E9695EAD1F11}" srcOrd="0" destOrd="0" presId="urn:microsoft.com/office/officeart/2005/8/layout/list1"/>
    <dgm:cxn modelId="{4BB1B6AA-5B8D-4055-871A-13EF3B7A4417}" type="presParOf" srcId="{164E8644-FCDB-4F72-9D5D-FB99964D3C53}" destId="{3F17E1DA-0B63-4F08-9E62-32B045944ABE}" srcOrd="1" destOrd="0" presId="urn:microsoft.com/office/officeart/2005/8/layout/list1"/>
    <dgm:cxn modelId="{AAF9FA8D-1450-4B97-9FF9-9F2335D231B1}" type="presParOf" srcId="{57AB8464-E8B3-40EB-B41E-463C09A174EE}" destId="{BE685F20-FCC3-448E-89B6-2BED2FF2E082}" srcOrd="5" destOrd="0" presId="urn:microsoft.com/office/officeart/2005/8/layout/list1"/>
    <dgm:cxn modelId="{E88AB0D8-CF00-422F-965E-331A62C82B4A}" type="presParOf" srcId="{57AB8464-E8B3-40EB-B41E-463C09A174EE}" destId="{6018F57B-BDE9-4AE0-BCE1-585B22B52258}" srcOrd="6" destOrd="0" presId="urn:microsoft.com/office/officeart/2005/8/layout/list1"/>
    <dgm:cxn modelId="{CBFB77CA-09F1-4826-BF01-47E9094C380E}" type="presParOf" srcId="{57AB8464-E8B3-40EB-B41E-463C09A174EE}" destId="{8F285708-4CF8-4253-90F4-8944067E5644}" srcOrd="7" destOrd="0" presId="urn:microsoft.com/office/officeart/2005/8/layout/list1"/>
    <dgm:cxn modelId="{9BEA5A8D-FC5E-4D94-8B6A-A97D27A656F2}" type="presParOf" srcId="{57AB8464-E8B3-40EB-B41E-463C09A174EE}" destId="{C74A05B1-48E9-4050-8F15-E74B178D442A}" srcOrd="8" destOrd="0" presId="urn:microsoft.com/office/officeart/2005/8/layout/list1"/>
    <dgm:cxn modelId="{88D3257E-896B-4675-800F-ACFF4FD6BDF4}" type="presParOf" srcId="{C74A05B1-48E9-4050-8F15-E74B178D442A}" destId="{6834CD48-A1D4-4CB3-96C2-4FEA0F983F4B}" srcOrd="0" destOrd="0" presId="urn:microsoft.com/office/officeart/2005/8/layout/list1"/>
    <dgm:cxn modelId="{5CCA6087-0480-4068-81EF-551B732B7106}" type="presParOf" srcId="{C74A05B1-48E9-4050-8F15-E74B178D442A}" destId="{E05B0E3F-FE0B-401D-B7BC-A35D1EBEA592}" srcOrd="1" destOrd="0" presId="urn:microsoft.com/office/officeart/2005/8/layout/list1"/>
    <dgm:cxn modelId="{3619EB4E-154C-4C40-B3CA-1FBFD526F3F4}" type="presParOf" srcId="{57AB8464-E8B3-40EB-B41E-463C09A174EE}" destId="{5AA61A28-B8FB-46CA-82A9-E9A55F2C337E}" srcOrd="9" destOrd="0" presId="urn:microsoft.com/office/officeart/2005/8/layout/list1"/>
    <dgm:cxn modelId="{2887E46C-1629-4D53-9BF1-7B23D74AFEB5}" type="presParOf" srcId="{57AB8464-E8B3-40EB-B41E-463C09A174EE}" destId="{B3EEF080-B46D-43FC-9954-F3DFF628AEF2}"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E99CC86-75FC-452D-B982-1AE46D0DAE5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181B2D7-1519-484C-B65F-28718EA9AC00}">
      <dgm:prSet/>
      <dgm:spPr/>
      <dgm:t>
        <a:bodyPr/>
        <a:lstStyle/>
        <a:p>
          <a:r>
            <a:rPr lang="en-GB" b="1" dirty="0"/>
            <a:t>We can therefore see that there is a difference between the commonly held definitions of “Creativity and Opportunity” and the definitions used in a business context.</a:t>
          </a:r>
          <a:endParaRPr lang="en-US" b="1" dirty="0"/>
        </a:p>
      </dgm:t>
    </dgm:pt>
    <dgm:pt modelId="{BFDAB1D1-424B-47D7-AD33-65B1232DFDDC}" type="parTrans" cxnId="{FFB88712-C345-464B-9B5C-2FE00A26B43E}">
      <dgm:prSet/>
      <dgm:spPr/>
      <dgm:t>
        <a:bodyPr/>
        <a:lstStyle/>
        <a:p>
          <a:endParaRPr lang="en-US"/>
        </a:p>
      </dgm:t>
    </dgm:pt>
    <dgm:pt modelId="{BB8B59EE-25B5-46F7-9F98-158B5B395FFA}" type="sibTrans" cxnId="{FFB88712-C345-464B-9B5C-2FE00A26B43E}">
      <dgm:prSet/>
      <dgm:spPr/>
      <dgm:t>
        <a:bodyPr/>
        <a:lstStyle/>
        <a:p>
          <a:endParaRPr lang="en-US"/>
        </a:p>
      </dgm:t>
    </dgm:pt>
    <dgm:pt modelId="{BCAB7EF7-428C-4FBF-9F9B-2462D8A50ECE}">
      <dgm:prSet/>
      <dgm:spPr/>
      <dgm:t>
        <a:bodyPr/>
        <a:lstStyle/>
        <a:p>
          <a:r>
            <a:rPr lang="en-GB" b="1" dirty="0"/>
            <a:t>We may think that creativity is related to artistic or cerebral activity and opportunity is a matter of chance.</a:t>
          </a:r>
          <a:endParaRPr lang="en-US" b="1" dirty="0"/>
        </a:p>
      </dgm:t>
    </dgm:pt>
    <dgm:pt modelId="{FC30B756-2E89-484D-89B7-83635F008DCD}" type="parTrans" cxnId="{0AC1CCD1-F3A6-4B45-B403-EE132062FDED}">
      <dgm:prSet/>
      <dgm:spPr/>
      <dgm:t>
        <a:bodyPr/>
        <a:lstStyle/>
        <a:p>
          <a:endParaRPr lang="en-US"/>
        </a:p>
      </dgm:t>
    </dgm:pt>
    <dgm:pt modelId="{6FFCBFFC-D7AA-4D87-9BB1-E9893C4E79EA}" type="sibTrans" cxnId="{0AC1CCD1-F3A6-4B45-B403-EE132062FDED}">
      <dgm:prSet/>
      <dgm:spPr/>
      <dgm:t>
        <a:bodyPr/>
        <a:lstStyle/>
        <a:p>
          <a:endParaRPr lang="en-US"/>
        </a:p>
      </dgm:t>
    </dgm:pt>
    <dgm:pt modelId="{1571164C-FDE0-4730-864F-9C1CC44B5718}">
      <dgm:prSet/>
      <dgm:spPr/>
      <dgm:t>
        <a:bodyPr/>
        <a:lstStyle/>
        <a:p>
          <a:r>
            <a:rPr lang="en-GB" b="1" dirty="0"/>
            <a:t>Business management theory suggests that in a commercial context, creativity can be learned or developed and that it need not relate to complete novelty; opportunity can be created or developed.</a:t>
          </a:r>
          <a:endParaRPr lang="en-US" b="1" dirty="0"/>
        </a:p>
      </dgm:t>
    </dgm:pt>
    <dgm:pt modelId="{E74CC442-BBC4-4CFD-8BA3-46268BE202C7}" type="parTrans" cxnId="{949F0F97-41D3-4C63-91F4-A16A75C8665E}">
      <dgm:prSet/>
      <dgm:spPr/>
      <dgm:t>
        <a:bodyPr/>
        <a:lstStyle/>
        <a:p>
          <a:endParaRPr lang="en-US"/>
        </a:p>
      </dgm:t>
    </dgm:pt>
    <dgm:pt modelId="{94E345FE-6A75-40F4-BCDD-35E90BCB9A66}" type="sibTrans" cxnId="{949F0F97-41D3-4C63-91F4-A16A75C8665E}">
      <dgm:prSet/>
      <dgm:spPr/>
      <dgm:t>
        <a:bodyPr/>
        <a:lstStyle/>
        <a:p>
          <a:endParaRPr lang="en-US"/>
        </a:p>
      </dgm:t>
    </dgm:pt>
    <dgm:pt modelId="{F2790DC0-9C6A-4AFB-B4C0-1F520A1332C4}" type="pres">
      <dgm:prSet presAssocID="{CE99CC86-75FC-452D-B982-1AE46D0DAE50}" presName="root" presStyleCnt="0">
        <dgm:presLayoutVars>
          <dgm:dir/>
          <dgm:resizeHandles val="exact"/>
        </dgm:presLayoutVars>
      </dgm:prSet>
      <dgm:spPr/>
    </dgm:pt>
    <dgm:pt modelId="{5F3FD52D-60E8-4D06-B557-2D147F82DC02}" type="pres">
      <dgm:prSet presAssocID="{6181B2D7-1519-484C-B65F-28718EA9AC00}" presName="compNode" presStyleCnt="0"/>
      <dgm:spPr/>
    </dgm:pt>
    <dgm:pt modelId="{8F08D8D6-84E3-4768-A374-C44EDA59DAEA}" type="pres">
      <dgm:prSet presAssocID="{6181B2D7-1519-484C-B65F-28718EA9AC00}" presName="bgRect" presStyleLbl="bgShp" presStyleIdx="0" presStyleCnt="3"/>
      <dgm:spPr/>
    </dgm:pt>
    <dgm:pt modelId="{4CF519FF-1C66-43C8-BD26-0B11C4A3872B}" type="pres">
      <dgm:prSet presAssocID="{6181B2D7-1519-484C-B65F-28718EA9AC0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D5EAD0E7-B660-481B-83E2-39435FFCBDC2}" type="pres">
      <dgm:prSet presAssocID="{6181B2D7-1519-484C-B65F-28718EA9AC00}" presName="spaceRect" presStyleCnt="0"/>
      <dgm:spPr/>
    </dgm:pt>
    <dgm:pt modelId="{9EEEF918-BCF2-4F63-9917-F8E0802E26CB}" type="pres">
      <dgm:prSet presAssocID="{6181B2D7-1519-484C-B65F-28718EA9AC00}" presName="parTx" presStyleLbl="revTx" presStyleIdx="0" presStyleCnt="3" custScaleX="116518">
        <dgm:presLayoutVars>
          <dgm:chMax val="0"/>
          <dgm:chPref val="0"/>
        </dgm:presLayoutVars>
      </dgm:prSet>
      <dgm:spPr/>
    </dgm:pt>
    <dgm:pt modelId="{16E53B96-E884-489C-84DB-5BBB5F95F1CA}" type="pres">
      <dgm:prSet presAssocID="{BB8B59EE-25B5-46F7-9F98-158B5B395FFA}" presName="sibTrans" presStyleCnt="0"/>
      <dgm:spPr/>
    </dgm:pt>
    <dgm:pt modelId="{4FA457D7-81E9-4FC1-B67B-A9038831E069}" type="pres">
      <dgm:prSet presAssocID="{BCAB7EF7-428C-4FBF-9F9B-2462D8A50ECE}" presName="compNode" presStyleCnt="0"/>
      <dgm:spPr/>
    </dgm:pt>
    <dgm:pt modelId="{6BBA3DAD-3BB3-4528-8856-BD574092B61E}" type="pres">
      <dgm:prSet presAssocID="{BCAB7EF7-428C-4FBF-9F9B-2462D8A50ECE}" presName="bgRect" presStyleLbl="bgShp" presStyleIdx="1" presStyleCnt="3"/>
      <dgm:spPr/>
    </dgm:pt>
    <dgm:pt modelId="{EC91852C-411C-4E96-955C-455AC64C6597}" type="pres">
      <dgm:prSet presAssocID="{BCAB7EF7-428C-4FBF-9F9B-2462D8A50EC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rtist"/>
        </a:ext>
      </dgm:extLst>
    </dgm:pt>
    <dgm:pt modelId="{E870C37A-8F7B-4C3F-9715-4BD4D49A1407}" type="pres">
      <dgm:prSet presAssocID="{BCAB7EF7-428C-4FBF-9F9B-2462D8A50ECE}" presName="spaceRect" presStyleCnt="0"/>
      <dgm:spPr/>
    </dgm:pt>
    <dgm:pt modelId="{CA94CFDE-A888-41D7-A430-FD465F3F429A}" type="pres">
      <dgm:prSet presAssocID="{BCAB7EF7-428C-4FBF-9F9B-2462D8A50ECE}" presName="parTx" presStyleLbl="revTx" presStyleIdx="1" presStyleCnt="3" custScaleX="116258">
        <dgm:presLayoutVars>
          <dgm:chMax val="0"/>
          <dgm:chPref val="0"/>
        </dgm:presLayoutVars>
      </dgm:prSet>
      <dgm:spPr/>
    </dgm:pt>
    <dgm:pt modelId="{6C123DE9-B189-407A-9AF2-A73DE77862E3}" type="pres">
      <dgm:prSet presAssocID="{6FFCBFFC-D7AA-4D87-9BB1-E9893C4E79EA}" presName="sibTrans" presStyleCnt="0"/>
      <dgm:spPr/>
    </dgm:pt>
    <dgm:pt modelId="{44D7F18C-1D4D-4C77-9D4D-31408DC84F4A}" type="pres">
      <dgm:prSet presAssocID="{1571164C-FDE0-4730-864F-9C1CC44B5718}" presName="compNode" presStyleCnt="0"/>
      <dgm:spPr/>
    </dgm:pt>
    <dgm:pt modelId="{7F8653EC-9655-4DB8-90E2-83A407CE8E64}" type="pres">
      <dgm:prSet presAssocID="{1571164C-FDE0-4730-864F-9C1CC44B5718}" presName="bgRect" presStyleLbl="bgShp" presStyleIdx="2" presStyleCnt="3"/>
      <dgm:spPr/>
    </dgm:pt>
    <dgm:pt modelId="{50F4804E-A9FB-4612-A0AA-4F77E37A8FB8}" type="pres">
      <dgm:prSet presAssocID="{1571164C-FDE0-4730-864F-9C1CC44B571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50FEED07-1406-46C1-B325-87F1F652A5DE}" type="pres">
      <dgm:prSet presAssocID="{1571164C-FDE0-4730-864F-9C1CC44B5718}" presName="spaceRect" presStyleCnt="0"/>
      <dgm:spPr/>
    </dgm:pt>
    <dgm:pt modelId="{3FA3267B-C9F8-4D09-A51A-4B57CD89FFEB}" type="pres">
      <dgm:prSet presAssocID="{1571164C-FDE0-4730-864F-9C1CC44B5718}" presName="parTx" presStyleLbl="revTx" presStyleIdx="2" presStyleCnt="3" custScaleX="104949">
        <dgm:presLayoutVars>
          <dgm:chMax val="0"/>
          <dgm:chPref val="0"/>
        </dgm:presLayoutVars>
      </dgm:prSet>
      <dgm:spPr/>
    </dgm:pt>
  </dgm:ptLst>
  <dgm:cxnLst>
    <dgm:cxn modelId="{FFB88712-C345-464B-9B5C-2FE00A26B43E}" srcId="{CE99CC86-75FC-452D-B982-1AE46D0DAE50}" destId="{6181B2D7-1519-484C-B65F-28718EA9AC00}" srcOrd="0" destOrd="0" parTransId="{BFDAB1D1-424B-47D7-AD33-65B1232DFDDC}" sibTransId="{BB8B59EE-25B5-46F7-9F98-158B5B395FFA}"/>
    <dgm:cxn modelId="{A367F726-0C60-4723-ADEB-E64C8374F2FE}" type="presOf" srcId="{1571164C-FDE0-4730-864F-9C1CC44B5718}" destId="{3FA3267B-C9F8-4D09-A51A-4B57CD89FFEB}" srcOrd="0" destOrd="0" presId="urn:microsoft.com/office/officeart/2018/2/layout/IconVerticalSolidList"/>
    <dgm:cxn modelId="{3B976844-0DD1-4A24-BA81-AAF2A3D5C327}" type="presOf" srcId="{6181B2D7-1519-484C-B65F-28718EA9AC00}" destId="{9EEEF918-BCF2-4F63-9917-F8E0802E26CB}" srcOrd="0" destOrd="0" presId="urn:microsoft.com/office/officeart/2018/2/layout/IconVerticalSolidList"/>
    <dgm:cxn modelId="{5462308A-67ED-4BFD-BC98-525F0CFBF7E2}" type="presOf" srcId="{CE99CC86-75FC-452D-B982-1AE46D0DAE50}" destId="{F2790DC0-9C6A-4AFB-B4C0-1F520A1332C4}" srcOrd="0" destOrd="0" presId="urn:microsoft.com/office/officeart/2018/2/layout/IconVerticalSolidList"/>
    <dgm:cxn modelId="{949F0F97-41D3-4C63-91F4-A16A75C8665E}" srcId="{CE99CC86-75FC-452D-B982-1AE46D0DAE50}" destId="{1571164C-FDE0-4730-864F-9C1CC44B5718}" srcOrd="2" destOrd="0" parTransId="{E74CC442-BBC4-4CFD-8BA3-46268BE202C7}" sibTransId="{94E345FE-6A75-40F4-BCDD-35E90BCB9A66}"/>
    <dgm:cxn modelId="{9C71449C-364E-4043-9FBB-72399815578E}" type="presOf" srcId="{BCAB7EF7-428C-4FBF-9F9B-2462D8A50ECE}" destId="{CA94CFDE-A888-41D7-A430-FD465F3F429A}" srcOrd="0" destOrd="0" presId="urn:microsoft.com/office/officeart/2018/2/layout/IconVerticalSolidList"/>
    <dgm:cxn modelId="{0AC1CCD1-F3A6-4B45-B403-EE132062FDED}" srcId="{CE99CC86-75FC-452D-B982-1AE46D0DAE50}" destId="{BCAB7EF7-428C-4FBF-9F9B-2462D8A50ECE}" srcOrd="1" destOrd="0" parTransId="{FC30B756-2E89-484D-89B7-83635F008DCD}" sibTransId="{6FFCBFFC-D7AA-4D87-9BB1-E9893C4E79EA}"/>
    <dgm:cxn modelId="{F967E007-36A5-4296-B631-BD1A827D79E1}" type="presParOf" srcId="{F2790DC0-9C6A-4AFB-B4C0-1F520A1332C4}" destId="{5F3FD52D-60E8-4D06-B557-2D147F82DC02}" srcOrd="0" destOrd="0" presId="urn:microsoft.com/office/officeart/2018/2/layout/IconVerticalSolidList"/>
    <dgm:cxn modelId="{F0CE2109-7703-4281-A7D4-1614E81A256A}" type="presParOf" srcId="{5F3FD52D-60E8-4D06-B557-2D147F82DC02}" destId="{8F08D8D6-84E3-4768-A374-C44EDA59DAEA}" srcOrd="0" destOrd="0" presId="urn:microsoft.com/office/officeart/2018/2/layout/IconVerticalSolidList"/>
    <dgm:cxn modelId="{B0484A33-BBC8-4493-8488-0F4E8FF60353}" type="presParOf" srcId="{5F3FD52D-60E8-4D06-B557-2D147F82DC02}" destId="{4CF519FF-1C66-43C8-BD26-0B11C4A3872B}" srcOrd="1" destOrd="0" presId="urn:microsoft.com/office/officeart/2018/2/layout/IconVerticalSolidList"/>
    <dgm:cxn modelId="{9359C927-571E-42FA-8C9F-15446466B1D5}" type="presParOf" srcId="{5F3FD52D-60E8-4D06-B557-2D147F82DC02}" destId="{D5EAD0E7-B660-481B-83E2-39435FFCBDC2}" srcOrd="2" destOrd="0" presId="urn:microsoft.com/office/officeart/2018/2/layout/IconVerticalSolidList"/>
    <dgm:cxn modelId="{2826594C-21A3-4A49-A5B8-4E68DABEE542}" type="presParOf" srcId="{5F3FD52D-60E8-4D06-B557-2D147F82DC02}" destId="{9EEEF918-BCF2-4F63-9917-F8E0802E26CB}" srcOrd="3" destOrd="0" presId="urn:microsoft.com/office/officeart/2018/2/layout/IconVerticalSolidList"/>
    <dgm:cxn modelId="{3211151B-34F1-4E45-99A1-937EB0000256}" type="presParOf" srcId="{F2790DC0-9C6A-4AFB-B4C0-1F520A1332C4}" destId="{16E53B96-E884-489C-84DB-5BBB5F95F1CA}" srcOrd="1" destOrd="0" presId="urn:microsoft.com/office/officeart/2018/2/layout/IconVerticalSolidList"/>
    <dgm:cxn modelId="{8E3323B4-B65C-457E-B1FD-09C68BF03F5E}" type="presParOf" srcId="{F2790DC0-9C6A-4AFB-B4C0-1F520A1332C4}" destId="{4FA457D7-81E9-4FC1-B67B-A9038831E069}" srcOrd="2" destOrd="0" presId="urn:microsoft.com/office/officeart/2018/2/layout/IconVerticalSolidList"/>
    <dgm:cxn modelId="{719EC8D3-C9D3-4CC4-897F-066C9221844F}" type="presParOf" srcId="{4FA457D7-81E9-4FC1-B67B-A9038831E069}" destId="{6BBA3DAD-3BB3-4528-8856-BD574092B61E}" srcOrd="0" destOrd="0" presId="urn:microsoft.com/office/officeart/2018/2/layout/IconVerticalSolidList"/>
    <dgm:cxn modelId="{153095A8-A4C2-4F12-89CF-EE0D0A2E7EC5}" type="presParOf" srcId="{4FA457D7-81E9-4FC1-B67B-A9038831E069}" destId="{EC91852C-411C-4E96-955C-455AC64C6597}" srcOrd="1" destOrd="0" presId="urn:microsoft.com/office/officeart/2018/2/layout/IconVerticalSolidList"/>
    <dgm:cxn modelId="{442CC65D-FF05-4DBA-BC5D-1F014E7B4474}" type="presParOf" srcId="{4FA457D7-81E9-4FC1-B67B-A9038831E069}" destId="{E870C37A-8F7B-4C3F-9715-4BD4D49A1407}" srcOrd="2" destOrd="0" presId="urn:microsoft.com/office/officeart/2018/2/layout/IconVerticalSolidList"/>
    <dgm:cxn modelId="{0EE6CCA9-C184-4EF9-BEB3-E9C9A13B6D78}" type="presParOf" srcId="{4FA457D7-81E9-4FC1-B67B-A9038831E069}" destId="{CA94CFDE-A888-41D7-A430-FD465F3F429A}" srcOrd="3" destOrd="0" presId="urn:microsoft.com/office/officeart/2018/2/layout/IconVerticalSolidList"/>
    <dgm:cxn modelId="{030C075A-556A-403D-B17B-6BE0A19521F1}" type="presParOf" srcId="{F2790DC0-9C6A-4AFB-B4C0-1F520A1332C4}" destId="{6C123DE9-B189-407A-9AF2-A73DE77862E3}" srcOrd="3" destOrd="0" presId="urn:microsoft.com/office/officeart/2018/2/layout/IconVerticalSolidList"/>
    <dgm:cxn modelId="{AC659549-7FB2-402E-816B-58C49A079EA2}" type="presParOf" srcId="{F2790DC0-9C6A-4AFB-B4C0-1F520A1332C4}" destId="{44D7F18C-1D4D-4C77-9D4D-31408DC84F4A}" srcOrd="4" destOrd="0" presId="urn:microsoft.com/office/officeart/2018/2/layout/IconVerticalSolidList"/>
    <dgm:cxn modelId="{179EE405-C8B9-4526-B40B-6472A7AC95F9}" type="presParOf" srcId="{44D7F18C-1D4D-4C77-9D4D-31408DC84F4A}" destId="{7F8653EC-9655-4DB8-90E2-83A407CE8E64}" srcOrd="0" destOrd="0" presId="urn:microsoft.com/office/officeart/2018/2/layout/IconVerticalSolidList"/>
    <dgm:cxn modelId="{FE52DA77-1473-4D69-A5F7-7FBB109E6399}" type="presParOf" srcId="{44D7F18C-1D4D-4C77-9D4D-31408DC84F4A}" destId="{50F4804E-A9FB-4612-A0AA-4F77E37A8FB8}" srcOrd="1" destOrd="0" presId="urn:microsoft.com/office/officeart/2018/2/layout/IconVerticalSolidList"/>
    <dgm:cxn modelId="{374725A6-A6AA-4243-8737-64C68DEBB174}" type="presParOf" srcId="{44D7F18C-1D4D-4C77-9D4D-31408DC84F4A}" destId="{50FEED07-1406-46C1-B325-87F1F652A5DE}" srcOrd="2" destOrd="0" presId="urn:microsoft.com/office/officeart/2018/2/layout/IconVerticalSolidList"/>
    <dgm:cxn modelId="{5D91111E-0855-4D4C-882F-401FBB7ACD4B}" type="presParOf" srcId="{44D7F18C-1D4D-4C77-9D4D-31408DC84F4A}" destId="{3FA3267B-C9F8-4D09-A51A-4B57CD89FFE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7DC6C45-EB91-431A-96A9-6BF67697FD3F}" type="doc">
      <dgm:prSet loTypeId="urn:microsoft.com/office/officeart/2005/8/layout/venn1" loCatId="relationship" qsTypeId="urn:microsoft.com/office/officeart/2005/8/quickstyle/simple1" qsCatId="simple" csTypeId="urn:microsoft.com/office/officeart/2005/8/colors/accent1_2" csCatId="accent1"/>
      <dgm:spPr/>
    </dgm:pt>
    <dgm:pt modelId="{4F09C17F-1D03-404B-A43A-7EFD9675BC1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C82CAA19-1706-4F6A-A2C8-AC48E1222A56}" type="parTrans" cxnId="{AADEB408-B8C1-4818-97CE-26308CA4DF17}">
      <dgm:prSet/>
      <dgm:spPr/>
    </dgm:pt>
    <dgm:pt modelId="{B5CD0840-9A33-46C7-BEC6-D599A0D3E1AD}" type="sibTrans" cxnId="{AADEB408-B8C1-4818-97CE-26308CA4DF17}">
      <dgm:prSet/>
      <dgm:spPr/>
    </dgm:pt>
    <dgm:pt modelId="{67E6B6F3-B44D-4C5F-8342-BAD03306719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61CDD35E-F26F-4E49-BFB5-A225950245C9}" type="parTrans" cxnId="{4680EBE5-099B-4509-8A28-1C4E49293518}">
      <dgm:prSet/>
      <dgm:spPr/>
    </dgm:pt>
    <dgm:pt modelId="{E4F5385E-D9A5-4F01-A586-BDA87043D799}" type="sibTrans" cxnId="{4680EBE5-099B-4509-8A28-1C4E49293518}">
      <dgm:prSet/>
      <dgm:spPr/>
    </dgm:pt>
    <dgm:pt modelId="{9E337FF3-0302-4E3E-AFDA-AA8857AF374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AFFE7FF9-4DE7-401B-A448-989A4FB11608}" type="parTrans" cxnId="{C12BD2C1-AD9D-4F2C-B40D-839819D6FA4B}">
      <dgm:prSet/>
      <dgm:spPr/>
    </dgm:pt>
    <dgm:pt modelId="{096088BE-2044-47A7-99DA-670DC6BF4D7B}" type="sibTrans" cxnId="{C12BD2C1-AD9D-4F2C-B40D-839819D6FA4B}">
      <dgm:prSet/>
      <dgm:spPr/>
    </dgm:pt>
    <dgm:pt modelId="{8A7591EA-F287-4932-8500-64F626C3570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7C43F7D-99B8-4B8C-9014-0868CB8972F7}" type="parTrans" cxnId="{ADFC8CA0-5B1F-4E3D-8FD3-87B1F41EF2D9}">
      <dgm:prSet/>
      <dgm:spPr/>
    </dgm:pt>
    <dgm:pt modelId="{55A492DD-3EB4-48A4-BE58-94938EC52125}" type="sibTrans" cxnId="{ADFC8CA0-5B1F-4E3D-8FD3-87B1F41EF2D9}">
      <dgm:prSet/>
      <dgm:spPr/>
    </dgm:pt>
    <dgm:pt modelId="{602BB5A5-B456-4A52-B232-45FBC06749E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1316EEB-0FB4-4594-837B-463BF580EA5F}" type="parTrans" cxnId="{7C496C0E-6C4B-4CF7-B9BB-AA55CA9396CB}">
      <dgm:prSet/>
      <dgm:spPr/>
    </dgm:pt>
    <dgm:pt modelId="{0C719666-E868-4F11-979B-3C476E5FEFE4}" type="sibTrans" cxnId="{7C496C0E-6C4B-4CF7-B9BB-AA55CA9396CB}">
      <dgm:prSet/>
      <dgm:spPr/>
    </dgm:pt>
    <dgm:pt modelId="{A0C40036-8491-4A3C-B257-24401CD0BBD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9A1BAE7B-4E12-49CD-BF2E-08CE8B38BB6A}" type="parTrans" cxnId="{E2ADDD18-3F4E-4F8B-B1C3-BBBD380717A0}">
      <dgm:prSet/>
      <dgm:spPr/>
    </dgm:pt>
    <dgm:pt modelId="{A9C9A7E2-9D83-494A-A861-C55CD6ECAC85}" type="sibTrans" cxnId="{E2ADDD18-3F4E-4F8B-B1C3-BBBD380717A0}">
      <dgm:prSet/>
      <dgm:spPr/>
    </dgm:pt>
    <dgm:pt modelId="{852134BA-2AD7-48F3-B1C7-2D38C0989E3B}" type="pres">
      <dgm:prSet presAssocID="{E7DC6C45-EB91-431A-96A9-6BF67697FD3F}" presName="compositeShape" presStyleCnt="0">
        <dgm:presLayoutVars>
          <dgm:chMax val="7"/>
          <dgm:dir/>
          <dgm:resizeHandles val="exact"/>
        </dgm:presLayoutVars>
      </dgm:prSet>
      <dgm:spPr/>
    </dgm:pt>
    <dgm:pt modelId="{A0D3E6A9-4AD5-48AF-A181-9AB0F72018BA}" type="pres">
      <dgm:prSet presAssocID="{4F09C17F-1D03-404B-A43A-7EFD9675BC14}" presName="circ1" presStyleLbl="vennNode1" presStyleIdx="0" presStyleCnt="6"/>
      <dgm:spPr/>
    </dgm:pt>
    <dgm:pt modelId="{C49A7BFF-15AA-4091-85F2-1613D8063BDC}" type="pres">
      <dgm:prSet presAssocID="{4F09C17F-1D03-404B-A43A-7EFD9675BC14}" presName="circ1Tx" presStyleLbl="revTx" presStyleIdx="0" presStyleCnt="0">
        <dgm:presLayoutVars>
          <dgm:chMax val="0"/>
          <dgm:chPref val="0"/>
          <dgm:bulletEnabled val="1"/>
        </dgm:presLayoutVars>
      </dgm:prSet>
      <dgm:spPr/>
    </dgm:pt>
    <dgm:pt modelId="{453AAC95-17F1-4CB8-9A55-430288AC0A68}" type="pres">
      <dgm:prSet presAssocID="{67E6B6F3-B44D-4C5F-8342-BAD03306719E}" presName="circ2" presStyleLbl="vennNode1" presStyleIdx="1" presStyleCnt="6"/>
      <dgm:spPr/>
    </dgm:pt>
    <dgm:pt modelId="{45E57579-FF00-49B9-905B-706503332E2E}" type="pres">
      <dgm:prSet presAssocID="{67E6B6F3-B44D-4C5F-8342-BAD03306719E}" presName="circ2Tx" presStyleLbl="revTx" presStyleIdx="0" presStyleCnt="0">
        <dgm:presLayoutVars>
          <dgm:chMax val="0"/>
          <dgm:chPref val="0"/>
          <dgm:bulletEnabled val="1"/>
        </dgm:presLayoutVars>
      </dgm:prSet>
      <dgm:spPr/>
    </dgm:pt>
    <dgm:pt modelId="{6A9E001B-6A4A-405F-9FE6-F9E0935ED7E3}" type="pres">
      <dgm:prSet presAssocID="{9E337FF3-0302-4E3E-AFDA-AA8857AF3742}" presName="circ3" presStyleLbl="vennNode1" presStyleIdx="2" presStyleCnt="6"/>
      <dgm:spPr/>
    </dgm:pt>
    <dgm:pt modelId="{6D5EBDA6-A9C0-4A2D-AD99-CE486C5E52F3}" type="pres">
      <dgm:prSet presAssocID="{9E337FF3-0302-4E3E-AFDA-AA8857AF3742}" presName="circ3Tx" presStyleLbl="revTx" presStyleIdx="0" presStyleCnt="0">
        <dgm:presLayoutVars>
          <dgm:chMax val="0"/>
          <dgm:chPref val="0"/>
          <dgm:bulletEnabled val="1"/>
        </dgm:presLayoutVars>
      </dgm:prSet>
      <dgm:spPr/>
    </dgm:pt>
    <dgm:pt modelId="{9A547DE6-78A6-4309-86D3-4B9615D8A957}" type="pres">
      <dgm:prSet presAssocID="{8A7591EA-F287-4932-8500-64F626C35702}" presName="circ4" presStyleLbl="vennNode1" presStyleIdx="3" presStyleCnt="6"/>
      <dgm:spPr/>
    </dgm:pt>
    <dgm:pt modelId="{64BFBCD9-8218-4EBC-B3A9-776A2B099BA2}" type="pres">
      <dgm:prSet presAssocID="{8A7591EA-F287-4932-8500-64F626C35702}" presName="circ4Tx" presStyleLbl="revTx" presStyleIdx="0" presStyleCnt="0">
        <dgm:presLayoutVars>
          <dgm:chMax val="0"/>
          <dgm:chPref val="0"/>
          <dgm:bulletEnabled val="1"/>
        </dgm:presLayoutVars>
      </dgm:prSet>
      <dgm:spPr/>
    </dgm:pt>
    <dgm:pt modelId="{80935A49-F4A1-4DC6-8613-9A8FA85AE4A2}" type="pres">
      <dgm:prSet presAssocID="{602BB5A5-B456-4A52-B232-45FBC06749EB}" presName="circ5" presStyleLbl="vennNode1" presStyleIdx="4" presStyleCnt="6"/>
      <dgm:spPr/>
    </dgm:pt>
    <dgm:pt modelId="{21FC0E5F-9219-4D61-8C7F-78DEB88771AE}" type="pres">
      <dgm:prSet presAssocID="{602BB5A5-B456-4A52-B232-45FBC06749EB}" presName="circ5Tx" presStyleLbl="revTx" presStyleIdx="0" presStyleCnt="0">
        <dgm:presLayoutVars>
          <dgm:chMax val="0"/>
          <dgm:chPref val="0"/>
          <dgm:bulletEnabled val="1"/>
        </dgm:presLayoutVars>
      </dgm:prSet>
      <dgm:spPr/>
    </dgm:pt>
    <dgm:pt modelId="{14B406D7-7A7E-4178-86CF-7ABD373E2472}" type="pres">
      <dgm:prSet presAssocID="{A0C40036-8491-4A3C-B257-24401CD0BBDF}" presName="circ6" presStyleLbl="vennNode1" presStyleIdx="5" presStyleCnt="6"/>
      <dgm:spPr/>
    </dgm:pt>
    <dgm:pt modelId="{765C30CE-9773-4E12-86B3-716F4591C2D8}" type="pres">
      <dgm:prSet presAssocID="{A0C40036-8491-4A3C-B257-24401CD0BBDF}" presName="circ6Tx" presStyleLbl="revTx" presStyleIdx="0" presStyleCnt="0">
        <dgm:presLayoutVars>
          <dgm:chMax val="0"/>
          <dgm:chPref val="0"/>
          <dgm:bulletEnabled val="1"/>
        </dgm:presLayoutVars>
      </dgm:prSet>
      <dgm:spPr/>
    </dgm:pt>
  </dgm:ptLst>
  <dgm:cxnLst>
    <dgm:cxn modelId="{AADEB408-B8C1-4818-97CE-26308CA4DF17}" srcId="{E7DC6C45-EB91-431A-96A9-6BF67697FD3F}" destId="{4F09C17F-1D03-404B-A43A-7EFD9675BC14}" srcOrd="0" destOrd="0" parTransId="{C82CAA19-1706-4F6A-A2C8-AC48E1222A56}" sibTransId="{B5CD0840-9A33-46C7-BEC6-D599A0D3E1AD}"/>
    <dgm:cxn modelId="{7C496C0E-6C4B-4CF7-B9BB-AA55CA9396CB}" srcId="{E7DC6C45-EB91-431A-96A9-6BF67697FD3F}" destId="{602BB5A5-B456-4A52-B232-45FBC06749EB}" srcOrd="4" destOrd="0" parTransId="{E1316EEB-0FB4-4594-837B-463BF580EA5F}" sibTransId="{0C719666-E868-4F11-979B-3C476E5FEFE4}"/>
    <dgm:cxn modelId="{E2ADDD18-3F4E-4F8B-B1C3-BBBD380717A0}" srcId="{E7DC6C45-EB91-431A-96A9-6BF67697FD3F}" destId="{A0C40036-8491-4A3C-B257-24401CD0BBDF}" srcOrd="5" destOrd="0" parTransId="{9A1BAE7B-4E12-49CD-BF2E-08CE8B38BB6A}" sibTransId="{A9C9A7E2-9D83-494A-A861-C55CD6ECAC85}"/>
    <dgm:cxn modelId="{BA01EF2E-B7EA-4F20-8ADA-2D697DA85575}" type="presOf" srcId="{9E337FF3-0302-4E3E-AFDA-AA8857AF3742}" destId="{6D5EBDA6-A9C0-4A2D-AD99-CE486C5E52F3}" srcOrd="0" destOrd="0" presId="urn:microsoft.com/office/officeart/2005/8/layout/venn1"/>
    <dgm:cxn modelId="{2D2F842F-62D8-4E61-88EE-52D01A3A2F91}" type="presOf" srcId="{67E6B6F3-B44D-4C5F-8342-BAD03306719E}" destId="{45E57579-FF00-49B9-905B-706503332E2E}" srcOrd="0" destOrd="0" presId="urn:microsoft.com/office/officeart/2005/8/layout/venn1"/>
    <dgm:cxn modelId="{80BCD337-4725-45F2-BCE7-6C8355E1EE54}" type="presOf" srcId="{8A7591EA-F287-4932-8500-64F626C35702}" destId="{64BFBCD9-8218-4EBC-B3A9-776A2B099BA2}" srcOrd="0" destOrd="0" presId="urn:microsoft.com/office/officeart/2005/8/layout/venn1"/>
    <dgm:cxn modelId="{E8365051-F886-4CB5-82CB-39E5DE282274}" type="presOf" srcId="{4F09C17F-1D03-404B-A43A-7EFD9675BC14}" destId="{C49A7BFF-15AA-4091-85F2-1613D8063BDC}" srcOrd="0" destOrd="0" presId="urn:microsoft.com/office/officeart/2005/8/layout/venn1"/>
    <dgm:cxn modelId="{ADFC8CA0-5B1F-4E3D-8FD3-87B1F41EF2D9}" srcId="{E7DC6C45-EB91-431A-96A9-6BF67697FD3F}" destId="{8A7591EA-F287-4932-8500-64F626C35702}" srcOrd="3" destOrd="0" parTransId="{E7C43F7D-99B8-4B8C-9014-0868CB8972F7}" sibTransId="{55A492DD-3EB4-48A4-BE58-94938EC52125}"/>
    <dgm:cxn modelId="{2F597DB2-641A-4F55-B6CB-C105C247D8A4}" type="presOf" srcId="{602BB5A5-B456-4A52-B232-45FBC06749EB}" destId="{21FC0E5F-9219-4D61-8C7F-78DEB88771AE}" srcOrd="0" destOrd="0" presId="urn:microsoft.com/office/officeart/2005/8/layout/venn1"/>
    <dgm:cxn modelId="{C12BD2C1-AD9D-4F2C-B40D-839819D6FA4B}" srcId="{E7DC6C45-EB91-431A-96A9-6BF67697FD3F}" destId="{9E337FF3-0302-4E3E-AFDA-AA8857AF3742}" srcOrd="2" destOrd="0" parTransId="{AFFE7FF9-4DE7-401B-A448-989A4FB11608}" sibTransId="{096088BE-2044-47A7-99DA-670DC6BF4D7B}"/>
    <dgm:cxn modelId="{5BE1E0D3-5309-4854-9619-D057861262F9}" type="presOf" srcId="{A0C40036-8491-4A3C-B257-24401CD0BBDF}" destId="{765C30CE-9773-4E12-86B3-716F4591C2D8}" srcOrd="0" destOrd="0" presId="urn:microsoft.com/office/officeart/2005/8/layout/venn1"/>
    <dgm:cxn modelId="{8DDE91D4-F212-4872-8DFF-9F7237F8F664}" type="presOf" srcId="{E7DC6C45-EB91-431A-96A9-6BF67697FD3F}" destId="{852134BA-2AD7-48F3-B1C7-2D38C0989E3B}" srcOrd="0" destOrd="0" presId="urn:microsoft.com/office/officeart/2005/8/layout/venn1"/>
    <dgm:cxn modelId="{4680EBE5-099B-4509-8A28-1C4E49293518}" srcId="{E7DC6C45-EB91-431A-96A9-6BF67697FD3F}" destId="{67E6B6F3-B44D-4C5F-8342-BAD03306719E}" srcOrd="1" destOrd="0" parTransId="{61CDD35E-F26F-4E49-BFB5-A225950245C9}" sibTransId="{E4F5385E-D9A5-4F01-A586-BDA87043D799}"/>
    <dgm:cxn modelId="{A0AB65EB-A4C3-4EEA-97DF-EA6473440A88}" type="presParOf" srcId="{852134BA-2AD7-48F3-B1C7-2D38C0989E3B}" destId="{A0D3E6A9-4AD5-48AF-A181-9AB0F72018BA}" srcOrd="0" destOrd="0" presId="urn:microsoft.com/office/officeart/2005/8/layout/venn1"/>
    <dgm:cxn modelId="{B0955623-3888-45FD-9675-72BCCDDC1327}" type="presParOf" srcId="{852134BA-2AD7-48F3-B1C7-2D38C0989E3B}" destId="{C49A7BFF-15AA-4091-85F2-1613D8063BDC}" srcOrd="1" destOrd="0" presId="urn:microsoft.com/office/officeart/2005/8/layout/venn1"/>
    <dgm:cxn modelId="{F778BB66-5647-41FA-9CC7-0D3D4F110471}" type="presParOf" srcId="{852134BA-2AD7-48F3-B1C7-2D38C0989E3B}" destId="{453AAC95-17F1-4CB8-9A55-430288AC0A68}" srcOrd="2" destOrd="0" presId="urn:microsoft.com/office/officeart/2005/8/layout/venn1"/>
    <dgm:cxn modelId="{12303A29-A4EF-49CC-9F10-4FBE2C41355F}" type="presParOf" srcId="{852134BA-2AD7-48F3-B1C7-2D38C0989E3B}" destId="{45E57579-FF00-49B9-905B-706503332E2E}" srcOrd="3" destOrd="0" presId="urn:microsoft.com/office/officeart/2005/8/layout/venn1"/>
    <dgm:cxn modelId="{FB55F408-E7AB-44FB-A725-14BE7A5BF89A}" type="presParOf" srcId="{852134BA-2AD7-48F3-B1C7-2D38C0989E3B}" destId="{6A9E001B-6A4A-405F-9FE6-F9E0935ED7E3}" srcOrd="4" destOrd="0" presId="urn:microsoft.com/office/officeart/2005/8/layout/venn1"/>
    <dgm:cxn modelId="{90C87EB2-5287-441A-80DC-3EE4D35E7689}" type="presParOf" srcId="{852134BA-2AD7-48F3-B1C7-2D38C0989E3B}" destId="{6D5EBDA6-A9C0-4A2D-AD99-CE486C5E52F3}" srcOrd="5" destOrd="0" presId="urn:microsoft.com/office/officeart/2005/8/layout/venn1"/>
    <dgm:cxn modelId="{F143A9F9-FEEC-415A-A401-EFB2A5F04F60}" type="presParOf" srcId="{852134BA-2AD7-48F3-B1C7-2D38C0989E3B}" destId="{9A547DE6-78A6-4309-86D3-4B9615D8A957}" srcOrd="6" destOrd="0" presId="urn:microsoft.com/office/officeart/2005/8/layout/venn1"/>
    <dgm:cxn modelId="{E919923B-ADD1-4BC0-A77D-372F553CFDFB}" type="presParOf" srcId="{852134BA-2AD7-48F3-B1C7-2D38C0989E3B}" destId="{64BFBCD9-8218-4EBC-B3A9-776A2B099BA2}" srcOrd="7" destOrd="0" presId="urn:microsoft.com/office/officeart/2005/8/layout/venn1"/>
    <dgm:cxn modelId="{3A251E62-6CCB-4909-B8F5-646794190BA9}" type="presParOf" srcId="{852134BA-2AD7-48F3-B1C7-2D38C0989E3B}" destId="{80935A49-F4A1-4DC6-8613-9A8FA85AE4A2}" srcOrd="8" destOrd="0" presId="urn:microsoft.com/office/officeart/2005/8/layout/venn1"/>
    <dgm:cxn modelId="{D725551B-4669-4835-AFBF-9C9DCDA09279}" type="presParOf" srcId="{852134BA-2AD7-48F3-B1C7-2D38C0989E3B}" destId="{21FC0E5F-9219-4D61-8C7F-78DEB88771AE}" srcOrd="9" destOrd="0" presId="urn:microsoft.com/office/officeart/2005/8/layout/venn1"/>
    <dgm:cxn modelId="{A19C4A7E-B89F-4FAE-91B4-89D29E5AE15B}" type="presParOf" srcId="{852134BA-2AD7-48F3-B1C7-2D38C0989E3B}" destId="{14B406D7-7A7E-4178-86CF-7ABD373E2472}" srcOrd="10" destOrd="0" presId="urn:microsoft.com/office/officeart/2005/8/layout/venn1"/>
    <dgm:cxn modelId="{B922428B-F2D3-42C4-A70A-0F899C7F8738}" type="presParOf" srcId="{852134BA-2AD7-48F3-B1C7-2D38C0989E3B}" destId="{765C30CE-9773-4E12-86B3-716F4591C2D8}" srcOrd="11" destOrd="0" presId="urn:microsoft.com/office/officeart/2005/8/layout/venn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49E443B-1E4E-4A22-8624-EE7E99CCC979}"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317E73F6-0691-43CC-87ED-2000706DF140}">
      <dgm:prSet custT="1"/>
      <dgm:spPr/>
      <dgm:t>
        <a:bodyPr/>
        <a:lstStyle/>
        <a:p>
          <a:pPr marL="0" indent="0" algn="l" defTabSz="457200" rtl="0" eaLnBrk="1" latinLnBrk="0" hangingPunct="1">
            <a:lnSpc>
              <a:spcPct val="90000"/>
            </a:lnSpc>
            <a:spcBef>
              <a:spcPct val="20000"/>
            </a:spcBef>
            <a:spcAft>
              <a:spcPts val="600"/>
            </a:spcAft>
            <a:buClr>
              <a:schemeClr val="accent1"/>
            </a:buClr>
            <a:buSzPct val="115000"/>
            <a:buFont typeface="Arial"/>
            <a:buNone/>
          </a:pPr>
          <a:r>
            <a:rPr lang="en-NZ" sz="2400" kern="1200" cap="none" dirty="0">
              <a:solidFill>
                <a:schemeClr val="tx1">
                  <a:lumMod val="85000"/>
                  <a:lumOff val="15000"/>
                </a:schemeClr>
              </a:solidFill>
              <a:effectLst/>
              <a:latin typeface="+mn-lt"/>
              <a:ea typeface="+mn-ea"/>
              <a:cs typeface="+mn-cs"/>
            </a:rPr>
            <a:t>The blue hat is different from the other hats because it is involved with directing the thinking process itself</a:t>
          </a:r>
          <a:endParaRPr lang="en-US" sz="2400" kern="1200" cap="none" dirty="0">
            <a:solidFill>
              <a:schemeClr val="tx1">
                <a:lumMod val="85000"/>
                <a:lumOff val="15000"/>
              </a:schemeClr>
            </a:solidFill>
            <a:effectLst/>
            <a:latin typeface="+mn-lt"/>
            <a:ea typeface="+mn-ea"/>
            <a:cs typeface="+mn-cs"/>
          </a:endParaRPr>
        </a:p>
      </dgm:t>
    </dgm:pt>
    <dgm:pt modelId="{67720674-F106-458B-AAF5-D8CAA3C22AB0}" type="parTrans" cxnId="{EB27E80B-FBA1-42D7-9DBD-BB71A52BB02D}">
      <dgm:prSet/>
      <dgm:spPr/>
      <dgm:t>
        <a:bodyPr/>
        <a:lstStyle/>
        <a:p>
          <a:endParaRPr lang="en-US"/>
        </a:p>
      </dgm:t>
    </dgm:pt>
    <dgm:pt modelId="{C960D7A5-A901-4BC0-9C40-B0991FC0054B}" type="sibTrans" cxnId="{EB27E80B-FBA1-42D7-9DBD-BB71A52BB02D}">
      <dgm:prSet/>
      <dgm:spPr/>
      <dgm:t>
        <a:bodyPr/>
        <a:lstStyle/>
        <a:p>
          <a:endParaRPr lang="en-US"/>
        </a:p>
      </dgm:t>
    </dgm:pt>
    <dgm:pt modelId="{169950CF-7202-4B65-9A20-CA654AF1C7F3}">
      <dgm:prSet custT="1"/>
      <dgm:spPr/>
      <dgm:t>
        <a:bodyPr/>
        <a:lstStyle/>
        <a:p>
          <a:r>
            <a:rPr lang="en-NZ" sz="1200" b="1" dirty="0"/>
            <a:t>We use the blue hat whenever we suggest the next hat to be used</a:t>
          </a:r>
          <a:endParaRPr lang="en-US" sz="1200" b="1" dirty="0"/>
        </a:p>
      </dgm:t>
    </dgm:pt>
    <dgm:pt modelId="{81E2D89B-5BE3-43A0-8B7A-FAE6F5A0A2C5}" type="parTrans" cxnId="{08734F85-BE0F-420E-9C12-6BE9166AEC50}">
      <dgm:prSet/>
      <dgm:spPr/>
      <dgm:t>
        <a:bodyPr/>
        <a:lstStyle/>
        <a:p>
          <a:endParaRPr lang="en-US"/>
        </a:p>
      </dgm:t>
    </dgm:pt>
    <dgm:pt modelId="{3E7A5527-6440-4F04-BBE9-A304831CF9D0}" type="sibTrans" cxnId="{08734F85-BE0F-420E-9C12-6BE9166AEC50}">
      <dgm:prSet/>
      <dgm:spPr/>
      <dgm:t>
        <a:bodyPr/>
        <a:lstStyle/>
        <a:p>
          <a:endParaRPr lang="en-US"/>
        </a:p>
      </dgm:t>
    </dgm:pt>
    <dgm:pt modelId="{35457BAA-0FA7-434F-8E20-88F7B067A31D}">
      <dgm:prSet custT="1"/>
      <dgm:spPr/>
      <dgm:t>
        <a:bodyPr/>
        <a:lstStyle/>
        <a:p>
          <a:r>
            <a:rPr lang="en-NZ" sz="1200" b="1" dirty="0"/>
            <a:t>The blue hat need not be acknowledged at every turn however there are some points which it is often helpful:</a:t>
          </a:r>
          <a:endParaRPr lang="en-US" sz="1200" b="1" dirty="0"/>
        </a:p>
      </dgm:t>
    </dgm:pt>
    <dgm:pt modelId="{0E5996E2-3A18-47BF-8D00-CD621399DFDC}" type="parTrans" cxnId="{9D7EF79A-22BF-469E-808B-5A9F0D2EDA3B}">
      <dgm:prSet/>
      <dgm:spPr/>
      <dgm:t>
        <a:bodyPr/>
        <a:lstStyle/>
        <a:p>
          <a:endParaRPr lang="en-US"/>
        </a:p>
      </dgm:t>
    </dgm:pt>
    <dgm:pt modelId="{A23D14A8-89F8-4192-AEA3-72F956D69DD7}" type="sibTrans" cxnId="{9D7EF79A-22BF-469E-808B-5A9F0D2EDA3B}">
      <dgm:prSet/>
      <dgm:spPr/>
      <dgm:t>
        <a:bodyPr/>
        <a:lstStyle/>
        <a:p>
          <a:endParaRPr lang="en-US"/>
        </a:p>
      </dgm:t>
    </dgm:pt>
    <dgm:pt modelId="{5CE2C69F-A7A0-4F11-B916-538FE9E7AB1B}">
      <dgm:prSet custT="1"/>
      <dgm:spPr/>
      <dgm:t>
        <a:bodyPr/>
        <a:lstStyle/>
        <a:p>
          <a:r>
            <a:rPr lang="en-NZ" sz="1200" b="1" dirty="0"/>
            <a:t>At the outset of a discussion – </a:t>
          </a:r>
          <a:r>
            <a:rPr lang="en-NZ" sz="1200" b="1" i="1" dirty="0"/>
            <a:t>Lets decide what we want to think about and which hats we will use?</a:t>
          </a:r>
          <a:endParaRPr lang="en-US" sz="1200" b="1" dirty="0"/>
        </a:p>
      </dgm:t>
    </dgm:pt>
    <dgm:pt modelId="{2790D1E0-D41D-40C5-A2A4-2F9841E42CAC}" type="parTrans" cxnId="{7B3B5525-8ACF-41FE-8071-5DFBCAE19902}">
      <dgm:prSet/>
      <dgm:spPr/>
      <dgm:t>
        <a:bodyPr/>
        <a:lstStyle/>
        <a:p>
          <a:endParaRPr lang="en-US"/>
        </a:p>
      </dgm:t>
    </dgm:pt>
    <dgm:pt modelId="{345C9045-FB4E-47C1-84D1-79190EDBA416}" type="sibTrans" cxnId="{7B3B5525-8ACF-41FE-8071-5DFBCAE19902}">
      <dgm:prSet/>
      <dgm:spPr/>
      <dgm:t>
        <a:bodyPr/>
        <a:lstStyle/>
        <a:p>
          <a:endParaRPr lang="en-US"/>
        </a:p>
      </dgm:t>
    </dgm:pt>
    <dgm:pt modelId="{72BD9198-22F3-43B5-98FE-B30AFB5F95CA}">
      <dgm:prSet custT="1"/>
      <dgm:spPr/>
      <dgm:t>
        <a:bodyPr/>
        <a:lstStyle/>
        <a:p>
          <a:r>
            <a:rPr lang="en-NZ" sz="1200" b="1" dirty="0"/>
            <a:t>At a midpoint to restate the thinking goal – </a:t>
          </a:r>
          <a:r>
            <a:rPr lang="en-NZ" sz="1200" b="1" i="1" dirty="0"/>
            <a:t>I think we are getting away from what we wanted to talk about.  Can someone recall what we decided to talk about?</a:t>
          </a:r>
          <a:endParaRPr lang="en-US" sz="1200" b="1" dirty="0"/>
        </a:p>
      </dgm:t>
    </dgm:pt>
    <dgm:pt modelId="{F385BC49-537C-4CFF-A640-80BE8A1294CE}" type="parTrans" cxnId="{C3FF8C5B-F569-46D1-B192-6529685801C1}">
      <dgm:prSet/>
      <dgm:spPr/>
      <dgm:t>
        <a:bodyPr/>
        <a:lstStyle/>
        <a:p>
          <a:endParaRPr lang="en-US"/>
        </a:p>
      </dgm:t>
    </dgm:pt>
    <dgm:pt modelId="{CCBED3CE-DEDC-4CE7-8DAA-84EB17BB941F}" type="sibTrans" cxnId="{C3FF8C5B-F569-46D1-B192-6529685801C1}">
      <dgm:prSet/>
      <dgm:spPr/>
      <dgm:t>
        <a:bodyPr/>
        <a:lstStyle/>
        <a:p>
          <a:endParaRPr lang="en-US"/>
        </a:p>
      </dgm:t>
    </dgm:pt>
    <dgm:pt modelId="{DF007AFB-6A10-4483-A7B8-AABC5BB1B463}">
      <dgm:prSet custT="1"/>
      <dgm:spPr/>
      <dgm:t>
        <a:bodyPr/>
        <a:lstStyle/>
        <a:p>
          <a:r>
            <a:rPr lang="en-NZ" sz="1200" b="1" dirty="0"/>
            <a:t>At the end to summarise what thinking has been done – </a:t>
          </a:r>
          <a:r>
            <a:rPr lang="en-NZ" sz="1200" b="1" i="1" dirty="0"/>
            <a:t>Think of a sentence that tells about what we have been doing today?</a:t>
          </a:r>
          <a:endParaRPr lang="en-US" sz="1200" b="1" dirty="0"/>
        </a:p>
      </dgm:t>
    </dgm:pt>
    <dgm:pt modelId="{F9BEB52A-D691-4B30-8820-7CAC52FDF6EC}" type="parTrans" cxnId="{828AB3A8-2ED0-49AF-8EE3-3BD94F85C192}">
      <dgm:prSet/>
      <dgm:spPr/>
      <dgm:t>
        <a:bodyPr/>
        <a:lstStyle/>
        <a:p>
          <a:endParaRPr lang="en-US"/>
        </a:p>
      </dgm:t>
    </dgm:pt>
    <dgm:pt modelId="{2E2DC4CB-F5E8-4CD3-B5E9-E4D91D41BC11}" type="sibTrans" cxnId="{828AB3A8-2ED0-49AF-8EE3-3BD94F85C192}">
      <dgm:prSet/>
      <dgm:spPr/>
      <dgm:t>
        <a:bodyPr/>
        <a:lstStyle/>
        <a:p>
          <a:endParaRPr lang="en-US"/>
        </a:p>
      </dgm:t>
    </dgm:pt>
    <dgm:pt modelId="{A58157ED-C468-4308-AF34-D3559E68D471}" type="pres">
      <dgm:prSet presAssocID="{349E443B-1E4E-4A22-8624-EE7E99CCC979}" presName="linear" presStyleCnt="0">
        <dgm:presLayoutVars>
          <dgm:animLvl val="lvl"/>
          <dgm:resizeHandles val="exact"/>
        </dgm:presLayoutVars>
      </dgm:prSet>
      <dgm:spPr/>
    </dgm:pt>
    <dgm:pt modelId="{41DC9341-E2D2-4D32-8B4E-7359371104E0}" type="pres">
      <dgm:prSet presAssocID="{317E73F6-0691-43CC-87ED-2000706DF140}" presName="parentText" presStyleLbl="node1" presStyleIdx="0" presStyleCnt="6">
        <dgm:presLayoutVars>
          <dgm:chMax val="0"/>
          <dgm:bulletEnabled val="1"/>
        </dgm:presLayoutVars>
      </dgm:prSet>
      <dgm:spPr/>
    </dgm:pt>
    <dgm:pt modelId="{48C4CF27-3F53-4393-9D66-09A969B591CF}" type="pres">
      <dgm:prSet presAssocID="{C960D7A5-A901-4BC0-9C40-B0991FC0054B}" presName="spacer" presStyleCnt="0"/>
      <dgm:spPr/>
    </dgm:pt>
    <dgm:pt modelId="{716F11FB-C7CD-4E0A-BAD1-C7D507131485}" type="pres">
      <dgm:prSet presAssocID="{169950CF-7202-4B65-9A20-CA654AF1C7F3}" presName="parentText" presStyleLbl="node1" presStyleIdx="1" presStyleCnt="6">
        <dgm:presLayoutVars>
          <dgm:chMax val="0"/>
          <dgm:bulletEnabled val="1"/>
        </dgm:presLayoutVars>
      </dgm:prSet>
      <dgm:spPr/>
    </dgm:pt>
    <dgm:pt modelId="{F4C1E596-6DF1-411A-BBF4-92E4C55AE3C7}" type="pres">
      <dgm:prSet presAssocID="{3E7A5527-6440-4F04-BBE9-A304831CF9D0}" presName="spacer" presStyleCnt="0"/>
      <dgm:spPr/>
    </dgm:pt>
    <dgm:pt modelId="{2D814811-A3C7-433D-9B05-A89BD26B04BB}" type="pres">
      <dgm:prSet presAssocID="{35457BAA-0FA7-434F-8E20-88F7B067A31D}" presName="parentText" presStyleLbl="node1" presStyleIdx="2" presStyleCnt="6" custLinFactY="-2200" custLinFactNeighborX="-888" custLinFactNeighborY="-100000">
        <dgm:presLayoutVars>
          <dgm:chMax val="0"/>
          <dgm:bulletEnabled val="1"/>
        </dgm:presLayoutVars>
      </dgm:prSet>
      <dgm:spPr/>
    </dgm:pt>
    <dgm:pt modelId="{8FE67AB7-B445-4778-BF65-851026EB03B8}" type="pres">
      <dgm:prSet presAssocID="{A23D14A8-89F8-4192-AEA3-72F956D69DD7}" presName="spacer" presStyleCnt="0"/>
      <dgm:spPr/>
    </dgm:pt>
    <dgm:pt modelId="{6A8FCFDB-C59D-4545-B8D1-DB4E00784C01}" type="pres">
      <dgm:prSet presAssocID="{5CE2C69F-A7A0-4F11-B916-538FE9E7AB1B}" presName="parentText" presStyleLbl="node1" presStyleIdx="3" presStyleCnt="6">
        <dgm:presLayoutVars>
          <dgm:chMax val="0"/>
          <dgm:bulletEnabled val="1"/>
        </dgm:presLayoutVars>
      </dgm:prSet>
      <dgm:spPr/>
    </dgm:pt>
    <dgm:pt modelId="{F369BC7F-8FD9-4A73-8DF6-662D3E1885EF}" type="pres">
      <dgm:prSet presAssocID="{345C9045-FB4E-47C1-84D1-79190EDBA416}" presName="spacer" presStyleCnt="0"/>
      <dgm:spPr/>
    </dgm:pt>
    <dgm:pt modelId="{E2C8CF98-446A-446E-B2EF-8C9F1F3D9EF8}" type="pres">
      <dgm:prSet presAssocID="{72BD9198-22F3-43B5-98FE-B30AFB5F95CA}" presName="parentText" presStyleLbl="node1" presStyleIdx="4" presStyleCnt="6">
        <dgm:presLayoutVars>
          <dgm:chMax val="0"/>
          <dgm:bulletEnabled val="1"/>
        </dgm:presLayoutVars>
      </dgm:prSet>
      <dgm:spPr/>
    </dgm:pt>
    <dgm:pt modelId="{DDE33B84-28FA-48F8-9E5E-D39AD4DEA768}" type="pres">
      <dgm:prSet presAssocID="{CCBED3CE-DEDC-4CE7-8DAA-84EB17BB941F}" presName="spacer" presStyleCnt="0"/>
      <dgm:spPr/>
    </dgm:pt>
    <dgm:pt modelId="{07704EDA-AC75-4B86-807F-0D5FA7420E52}" type="pres">
      <dgm:prSet presAssocID="{DF007AFB-6A10-4483-A7B8-AABC5BB1B463}" presName="parentText" presStyleLbl="node1" presStyleIdx="5" presStyleCnt="6">
        <dgm:presLayoutVars>
          <dgm:chMax val="0"/>
          <dgm:bulletEnabled val="1"/>
        </dgm:presLayoutVars>
      </dgm:prSet>
      <dgm:spPr/>
    </dgm:pt>
  </dgm:ptLst>
  <dgm:cxnLst>
    <dgm:cxn modelId="{4A0EB603-221F-4B07-90F5-A6C47C4228F0}" type="presOf" srcId="{35457BAA-0FA7-434F-8E20-88F7B067A31D}" destId="{2D814811-A3C7-433D-9B05-A89BD26B04BB}" srcOrd="0" destOrd="0" presId="urn:microsoft.com/office/officeart/2005/8/layout/vList2"/>
    <dgm:cxn modelId="{EB27E80B-FBA1-42D7-9DBD-BB71A52BB02D}" srcId="{349E443B-1E4E-4A22-8624-EE7E99CCC979}" destId="{317E73F6-0691-43CC-87ED-2000706DF140}" srcOrd="0" destOrd="0" parTransId="{67720674-F106-458B-AAF5-D8CAA3C22AB0}" sibTransId="{C960D7A5-A901-4BC0-9C40-B0991FC0054B}"/>
    <dgm:cxn modelId="{7B3B5525-8ACF-41FE-8071-5DFBCAE19902}" srcId="{349E443B-1E4E-4A22-8624-EE7E99CCC979}" destId="{5CE2C69F-A7A0-4F11-B916-538FE9E7AB1B}" srcOrd="3" destOrd="0" parTransId="{2790D1E0-D41D-40C5-A2A4-2F9841E42CAC}" sibTransId="{345C9045-FB4E-47C1-84D1-79190EDBA416}"/>
    <dgm:cxn modelId="{C3FF8C5B-F569-46D1-B192-6529685801C1}" srcId="{349E443B-1E4E-4A22-8624-EE7E99CCC979}" destId="{72BD9198-22F3-43B5-98FE-B30AFB5F95CA}" srcOrd="4" destOrd="0" parTransId="{F385BC49-537C-4CFF-A640-80BE8A1294CE}" sibTransId="{CCBED3CE-DEDC-4CE7-8DAA-84EB17BB941F}"/>
    <dgm:cxn modelId="{08734F85-BE0F-420E-9C12-6BE9166AEC50}" srcId="{349E443B-1E4E-4A22-8624-EE7E99CCC979}" destId="{169950CF-7202-4B65-9A20-CA654AF1C7F3}" srcOrd="1" destOrd="0" parTransId="{81E2D89B-5BE3-43A0-8B7A-FAE6F5A0A2C5}" sibTransId="{3E7A5527-6440-4F04-BBE9-A304831CF9D0}"/>
    <dgm:cxn modelId="{521EE799-27B1-4F15-8B03-CAF62BC06C3C}" type="presOf" srcId="{349E443B-1E4E-4A22-8624-EE7E99CCC979}" destId="{A58157ED-C468-4308-AF34-D3559E68D471}" srcOrd="0" destOrd="0" presId="urn:microsoft.com/office/officeart/2005/8/layout/vList2"/>
    <dgm:cxn modelId="{9D7EF79A-22BF-469E-808B-5A9F0D2EDA3B}" srcId="{349E443B-1E4E-4A22-8624-EE7E99CCC979}" destId="{35457BAA-0FA7-434F-8E20-88F7B067A31D}" srcOrd="2" destOrd="0" parTransId="{0E5996E2-3A18-47BF-8D00-CD621399DFDC}" sibTransId="{A23D14A8-89F8-4192-AEA3-72F956D69DD7}"/>
    <dgm:cxn modelId="{B1AFBDA5-4A8E-4EA2-A40C-C1881A4755B1}" type="presOf" srcId="{169950CF-7202-4B65-9A20-CA654AF1C7F3}" destId="{716F11FB-C7CD-4E0A-BAD1-C7D507131485}" srcOrd="0" destOrd="0" presId="urn:microsoft.com/office/officeart/2005/8/layout/vList2"/>
    <dgm:cxn modelId="{828AB3A8-2ED0-49AF-8EE3-3BD94F85C192}" srcId="{349E443B-1E4E-4A22-8624-EE7E99CCC979}" destId="{DF007AFB-6A10-4483-A7B8-AABC5BB1B463}" srcOrd="5" destOrd="0" parTransId="{F9BEB52A-D691-4B30-8820-7CAC52FDF6EC}" sibTransId="{2E2DC4CB-F5E8-4CD3-B5E9-E4D91D41BC11}"/>
    <dgm:cxn modelId="{3460F0D1-8343-47A4-942E-283C91B00ED6}" type="presOf" srcId="{5CE2C69F-A7A0-4F11-B916-538FE9E7AB1B}" destId="{6A8FCFDB-C59D-4545-B8D1-DB4E00784C01}" srcOrd="0" destOrd="0" presId="urn:microsoft.com/office/officeart/2005/8/layout/vList2"/>
    <dgm:cxn modelId="{AA831ED9-879D-439C-9F0D-A274AB9D284A}" type="presOf" srcId="{72BD9198-22F3-43B5-98FE-B30AFB5F95CA}" destId="{E2C8CF98-446A-446E-B2EF-8C9F1F3D9EF8}" srcOrd="0" destOrd="0" presId="urn:microsoft.com/office/officeart/2005/8/layout/vList2"/>
    <dgm:cxn modelId="{091FF5DC-563D-45BB-9610-C2E7D2327E10}" type="presOf" srcId="{DF007AFB-6A10-4483-A7B8-AABC5BB1B463}" destId="{07704EDA-AC75-4B86-807F-0D5FA7420E52}" srcOrd="0" destOrd="0" presId="urn:microsoft.com/office/officeart/2005/8/layout/vList2"/>
    <dgm:cxn modelId="{BEC1C5F5-C3BD-477B-BA3E-08CB7F6722C3}" type="presOf" srcId="{317E73F6-0691-43CC-87ED-2000706DF140}" destId="{41DC9341-E2D2-4D32-8B4E-7359371104E0}" srcOrd="0" destOrd="0" presId="urn:microsoft.com/office/officeart/2005/8/layout/vList2"/>
    <dgm:cxn modelId="{47EFD3AF-A714-4C6A-97E7-E12EF5C3DFB5}" type="presParOf" srcId="{A58157ED-C468-4308-AF34-D3559E68D471}" destId="{41DC9341-E2D2-4D32-8B4E-7359371104E0}" srcOrd="0" destOrd="0" presId="urn:microsoft.com/office/officeart/2005/8/layout/vList2"/>
    <dgm:cxn modelId="{0CE094A2-4B4C-4AF6-A22D-45C553981639}" type="presParOf" srcId="{A58157ED-C468-4308-AF34-D3559E68D471}" destId="{48C4CF27-3F53-4393-9D66-09A969B591CF}" srcOrd="1" destOrd="0" presId="urn:microsoft.com/office/officeart/2005/8/layout/vList2"/>
    <dgm:cxn modelId="{2263FD46-1A75-4038-8688-AAB6BAB35116}" type="presParOf" srcId="{A58157ED-C468-4308-AF34-D3559E68D471}" destId="{716F11FB-C7CD-4E0A-BAD1-C7D507131485}" srcOrd="2" destOrd="0" presId="urn:microsoft.com/office/officeart/2005/8/layout/vList2"/>
    <dgm:cxn modelId="{5CA5A64D-5129-47E9-9367-C62B2EBAF7FB}" type="presParOf" srcId="{A58157ED-C468-4308-AF34-D3559E68D471}" destId="{F4C1E596-6DF1-411A-BBF4-92E4C55AE3C7}" srcOrd="3" destOrd="0" presId="urn:microsoft.com/office/officeart/2005/8/layout/vList2"/>
    <dgm:cxn modelId="{82123DA4-461F-46B0-B6F2-326B6D0A1033}" type="presParOf" srcId="{A58157ED-C468-4308-AF34-D3559E68D471}" destId="{2D814811-A3C7-433D-9B05-A89BD26B04BB}" srcOrd="4" destOrd="0" presId="urn:microsoft.com/office/officeart/2005/8/layout/vList2"/>
    <dgm:cxn modelId="{A68EF3D6-D615-4C30-8189-7DDE1C7B0C86}" type="presParOf" srcId="{A58157ED-C468-4308-AF34-D3559E68D471}" destId="{8FE67AB7-B445-4778-BF65-851026EB03B8}" srcOrd="5" destOrd="0" presId="urn:microsoft.com/office/officeart/2005/8/layout/vList2"/>
    <dgm:cxn modelId="{B7D5CF11-B2CC-41E2-BE91-7B316F7AB7C6}" type="presParOf" srcId="{A58157ED-C468-4308-AF34-D3559E68D471}" destId="{6A8FCFDB-C59D-4545-B8D1-DB4E00784C01}" srcOrd="6" destOrd="0" presId="urn:microsoft.com/office/officeart/2005/8/layout/vList2"/>
    <dgm:cxn modelId="{250EBDC1-482F-4E87-98C8-C4371A89D762}" type="presParOf" srcId="{A58157ED-C468-4308-AF34-D3559E68D471}" destId="{F369BC7F-8FD9-4A73-8DF6-662D3E1885EF}" srcOrd="7" destOrd="0" presId="urn:microsoft.com/office/officeart/2005/8/layout/vList2"/>
    <dgm:cxn modelId="{A3D5489C-1110-48B6-9AD3-66D8E1098821}" type="presParOf" srcId="{A58157ED-C468-4308-AF34-D3559E68D471}" destId="{E2C8CF98-446A-446E-B2EF-8C9F1F3D9EF8}" srcOrd="8" destOrd="0" presId="urn:microsoft.com/office/officeart/2005/8/layout/vList2"/>
    <dgm:cxn modelId="{6C05924C-EC14-40E6-89D2-EA26AD482776}" type="presParOf" srcId="{A58157ED-C468-4308-AF34-D3559E68D471}" destId="{DDE33B84-28FA-48F8-9E5E-D39AD4DEA768}" srcOrd="9" destOrd="0" presId="urn:microsoft.com/office/officeart/2005/8/layout/vList2"/>
    <dgm:cxn modelId="{6EABEEF9-5D28-48C4-B453-3C057E3C9801}" type="presParOf" srcId="{A58157ED-C468-4308-AF34-D3559E68D471}" destId="{07704EDA-AC75-4B86-807F-0D5FA7420E5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B5B904D-8522-4A9F-9A0E-D64ECA6F6F0F}" type="doc">
      <dgm:prSet loTypeId="urn:microsoft.com/office/officeart/2005/8/layout/venn1" loCatId="relationship" qsTypeId="urn:microsoft.com/office/officeart/2005/8/quickstyle/simple1" qsCatId="simple" csTypeId="urn:microsoft.com/office/officeart/2005/8/colors/accent1_2" csCatId="accent1"/>
      <dgm:spPr/>
    </dgm:pt>
    <dgm:pt modelId="{6558A041-3AE4-4A4D-95D4-F6607169554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2C644490-C3F0-4BBB-A501-1CDD35BA30AA}" type="parTrans" cxnId="{8A88246B-9289-4CCC-A95A-A6DC48187F40}">
      <dgm:prSet/>
      <dgm:spPr/>
    </dgm:pt>
    <dgm:pt modelId="{6905D8CC-274E-42DC-80E6-2BD123972A8E}" type="sibTrans" cxnId="{8A88246B-9289-4CCC-A95A-A6DC48187F40}">
      <dgm:prSet/>
      <dgm:spPr/>
    </dgm:pt>
    <dgm:pt modelId="{1EB9C507-B1A3-4F45-BCA1-A6EDF2114FC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2A7A722-890B-48BC-93FA-3640C02F5049}" type="parTrans" cxnId="{525493F3-CB3D-4C6E-A413-39932195521E}">
      <dgm:prSet/>
      <dgm:spPr/>
    </dgm:pt>
    <dgm:pt modelId="{ED04EFAA-DEC9-4692-A63D-A0DC27FDA427}" type="sibTrans" cxnId="{525493F3-CB3D-4C6E-A413-39932195521E}">
      <dgm:prSet/>
      <dgm:spPr/>
    </dgm:pt>
    <dgm:pt modelId="{BF14F701-EB8C-4F67-B0C0-CC07AC899F3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2480FEE5-D213-4886-B94A-33933B7CEA1C}" type="parTrans" cxnId="{58323CF1-EA5F-4616-A96A-F1585B49BBC5}">
      <dgm:prSet/>
      <dgm:spPr/>
    </dgm:pt>
    <dgm:pt modelId="{34EDEE9D-00D1-4DDD-8338-5D3B9CE989B9}" type="sibTrans" cxnId="{58323CF1-EA5F-4616-A96A-F1585B49BBC5}">
      <dgm:prSet/>
      <dgm:spPr/>
    </dgm:pt>
    <dgm:pt modelId="{74889195-AB9F-42A4-A0CD-29F2920E4EC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0A6C7E04-81C4-4CC5-9140-42261CF0ADB6}" type="parTrans" cxnId="{6088C980-0605-4289-9796-857518AAC675}">
      <dgm:prSet/>
      <dgm:spPr/>
    </dgm:pt>
    <dgm:pt modelId="{9AEFAAF1-A1D4-4CE5-BC96-63A54C35D44B}" type="sibTrans" cxnId="{6088C980-0605-4289-9796-857518AAC675}">
      <dgm:prSet/>
      <dgm:spPr/>
    </dgm:pt>
    <dgm:pt modelId="{4E112E67-DEE1-454A-879F-6558DC296AA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69D6EBE6-CBB7-4B1D-B8CD-1CEDE0CCCA01}" type="parTrans" cxnId="{0147F79F-6F10-4BD7-9755-C750666077C5}">
      <dgm:prSet/>
      <dgm:spPr/>
    </dgm:pt>
    <dgm:pt modelId="{C454FA35-A08A-4EDA-8BE2-8566BB8CFC65}" type="sibTrans" cxnId="{0147F79F-6F10-4BD7-9755-C750666077C5}">
      <dgm:prSet/>
      <dgm:spPr/>
    </dgm:pt>
    <dgm:pt modelId="{30C63FB3-7956-4B4A-9364-116F8B6C5E2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7A9F78CF-4D19-48AC-ADFE-5705F92B4F76}" type="parTrans" cxnId="{FFF932C3-2D19-401C-89A8-836FD28AADB6}">
      <dgm:prSet/>
      <dgm:spPr/>
    </dgm:pt>
    <dgm:pt modelId="{5C57F520-B901-4377-936F-663C83A660C9}" type="sibTrans" cxnId="{FFF932C3-2D19-401C-89A8-836FD28AADB6}">
      <dgm:prSet/>
      <dgm:spPr/>
    </dgm:pt>
    <dgm:pt modelId="{8C4807BC-A47A-4F2E-8B08-7B7F13DBD3E1}" type="pres">
      <dgm:prSet presAssocID="{1B5B904D-8522-4A9F-9A0E-D64ECA6F6F0F}" presName="compositeShape" presStyleCnt="0">
        <dgm:presLayoutVars>
          <dgm:chMax val="7"/>
          <dgm:dir/>
          <dgm:resizeHandles val="exact"/>
        </dgm:presLayoutVars>
      </dgm:prSet>
      <dgm:spPr/>
    </dgm:pt>
    <dgm:pt modelId="{482AD439-B2A7-4EF6-9086-632F54475277}" type="pres">
      <dgm:prSet presAssocID="{6558A041-3AE4-4A4D-95D4-F6607169554D}" presName="circ1" presStyleLbl="vennNode1" presStyleIdx="0" presStyleCnt="6"/>
      <dgm:spPr/>
    </dgm:pt>
    <dgm:pt modelId="{D4C8CDAD-3351-40F3-850E-5488E7F1082C}" type="pres">
      <dgm:prSet presAssocID="{6558A041-3AE4-4A4D-95D4-F6607169554D}" presName="circ1Tx" presStyleLbl="revTx" presStyleIdx="0" presStyleCnt="0">
        <dgm:presLayoutVars>
          <dgm:chMax val="0"/>
          <dgm:chPref val="0"/>
          <dgm:bulletEnabled val="1"/>
        </dgm:presLayoutVars>
      </dgm:prSet>
      <dgm:spPr/>
    </dgm:pt>
    <dgm:pt modelId="{C8FBC27F-2E72-48D7-B2B3-4CE26F712D08}" type="pres">
      <dgm:prSet presAssocID="{1EB9C507-B1A3-4F45-BCA1-A6EDF2114FC5}" presName="circ2" presStyleLbl="vennNode1" presStyleIdx="1" presStyleCnt="6"/>
      <dgm:spPr/>
    </dgm:pt>
    <dgm:pt modelId="{0845EDE9-758A-4263-9601-365D82963C63}" type="pres">
      <dgm:prSet presAssocID="{1EB9C507-B1A3-4F45-BCA1-A6EDF2114FC5}" presName="circ2Tx" presStyleLbl="revTx" presStyleIdx="0" presStyleCnt="0">
        <dgm:presLayoutVars>
          <dgm:chMax val="0"/>
          <dgm:chPref val="0"/>
          <dgm:bulletEnabled val="1"/>
        </dgm:presLayoutVars>
      </dgm:prSet>
      <dgm:spPr/>
    </dgm:pt>
    <dgm:pt modelId="{A8D9C0B4-8C91-40BA-8B3A-C0F37FC7F0EA}" type="pres">
      <dgm:prSet presAssocID="{BF14F701-EB8C-4F67-B0C0-CC07AC899F3B}" presName="circ3" presStyleLbl="vennNode1" presStyleIdx="2" presStyleCnt="6"/>
      <dgm:spPr/>
    </dgm:pt>
    <dgm:pt modelId="{D8445E69-3048-447E-AAEB-515C287C808D}" type="pres">
      <dgm:prSet presAssocID="{BF14F701-EB8C-4F67-B0C0-CC07AC899F3B}" presName="circ3Tx" presStyleLbl="revTx" presStyleIdx="0" presStyleCnt="0">
        <dgm:presLayoutVars>
          <dgm:chMax val="0"/>
          <dgm:chPref val="0"/>
          <dgm:bulletEnabled val="1"/>
        </dgm:presLayoutVars>
      </dgm:prSet>
      <dgm:spPr/>
    </dgm:pt>
    <dgm:pt modelId="{3C3B11E7-526B-488F-B306-2286A5264F11}" type="pres">
      <dgm:prSet presAssocID="{74889195-AB9F-42A4-A0CD-29F2920E4ECC}" presName="circ4" presStyleLbl="vennNode1" presStyleIdx="3" presStyleCnt="6"/>
      <dgm:spPr/>
    </dgm:pt>
    <dgm:pt modelId="{220067B8-313C-4D43-80AA-4F7A034512B5}" type="pres">
      <dgm:prSet presAssocID="{74889195-AB9F-42A4-A0CD-29F2920E4ECC}" presName="circ4Tx" presStyleLbl="revTx" presStyleIdx="0" presStyleCnt="0">
        <dgm:presLayoutVars>
          <dgm:chMax val="0"/>
          <dgm:chPref val="0"/>
          <dgm:bulletEnabled val="1"/>
        </dgm:presLayoutVars>
      </dgm:prSet>
      <dgm:spPr/>
    </dgm:pt>
    <dgm:pt modelId="{E7322F8F-20F5-4EE6-AAF1-1BA740BD0D7F}" type="pres">
      <dgm:prSet presAssocID="{4E112E67-DEE1-454A-879F-6558DC296AA8}" presName="circ5" presStyleLbl="vennNode1" presStyleIdx="4" presStyleCnt="6"/>
      <dgm:spPr/>
    </dgm:pt>
    <dgm:pt modelId="{DC9E1A6E-8B16-460F-B39D-D594FECD40CF}" type="pres">
      <dgm:prSet presAssocID="{4E112E67-DEE1-454A-879F-6558DC296AA8}" presName="circ5Tx" presStyleLbl="revTx" presStyleIdx="0" presStyleCnt="0">
        <dgm:presLayoutVars>
          <dgm:chMax val="0"/>
          <dgm:chPref val="0"/>
          <dgm:bulletEnabled val="1"/>
        </dgm:presLayoutVars>
      </dgm:prSet>
      <dgm:spPr/>
    </dgm:pt>
    <dgm:pt modelId="{88565CC2-C27F-4CF5-8125-C60952949B35}" type="pres">
      <dgm:prSet presAssocID="{30C63FB3-7956-4B4A-9364-116F8B6C5E20}" presName="circ6" presStyleLbl="vennNode1" presStyleIdx="5" presStyleCnt="6"/>
      <dgm:spPr/>
    </dgm:pt>
    <dgm:pt modelId="{D0264C97-2A2E-4D3B-9495-2A6F974F475C}" type="pres">
      <dgm:prSet presAssocID="{30C63FB3-7956-4B4A-9364-116F8B6C5E20}" presName="circ6Tx" presStyleLbl="revTx" presStyleIdx="0" presStyleCnt="0">
        <dgm:presLayoutVars>
          <dgm:chMax val="0"/>
          <dgm:chPref val="0"/>
          <dgm:bulletEnabled val="1"/>
        </dgm:presLayoutVars>
      </dgm:prSet>
      <dgm:spPr/>
    </dgm:pt>
  </dgm:ptLst>
  <dgm:cxnLst>
    <dgm:cxn modelId="{46A69C01-13B8-49DB-BF85-CCC655623471}" type="presOf" srcId="{74889195-AB9F-42A4-A0CD-29F2920E4ECC}" destId="{220067B8-313C-4D43-80AA-4F7A034512B5}" srcOrd="0" destOrd="0" presId="urn:microsoft.com/office/officeart/2005/8/layout/venn1"/>
    <dgm:cxn modelId="{59D3C838-4D44-4D11-A309-8C6A0AADE43B}" type="presOf" srcId="{1EB9C507-B1A3-4F45-BCA1-A6EDF2114FC5}" destId="{0845EDE9-758A-4263-9601-365D82963C63}" srcOrd="0" destOrd="0" presId="urn:microsoft.com/office/officeart/2005/8/layout/venn1"/>
    <dgm:cxn modelId="{9CAA003B-2EF2-4088-B255-53D20124580F}" type="presOf" srcId="{6558A041-3AE4-4A4D-95D4-F6607169554D}" destId="{D4C8CDAD-3351-40F3-850E-5488E7F1082C}" srcOrd="0" destOrd="0" presId="urn:microsoft.com/office/officeart/2005/8/layout/venn1"/>
    <dgm:cxn modelId="{8A88246B-9289-4CCC-A95A-A6DC48187F40}" srcId="{1B5B904D-8522-4A9F-9A0E-D64ECA6F6F0F}" destId="{6558A041-3AE4-4A4D-95D4-F6607169554D}" srcOrd="0" destOrd="0" parTransId="{2C644490-C3F0-4BBB-A501-1CDD35BA30AA}" sibTransId="{6905D8CC-274E-42DC-80E6-2BD123972A8E}"/>
    <dgm:cxn modelId="{58070670-11D2-45C4-B9C5-48505D77A331}" type="presOf" srcId="{30C63FB3-7956-4B4A-9364-116F8B6C5E20}" destId="{D0264C97-2A2E-4D3B-9495-2A6F974F475C}" srcOrd="0" destOrd="0" presId="urn:microsoft.com/office/officeart/2005/8/layout/venn1"/>
    <dgm:cxn modelId="{6088C980-0605-4289-9796-857518AAC675}" srcId="{1B5B904D-8522-4A9F-9A0E-D64ECA6F6F0F}" destId="{74889195-AB9F-42A4-A0CD-29F2920E4ECC}" srcOrd="3" destOrd="0" parTransId="{0A6C7E04-81C4-4CC5-9140-42261CF0ADB6}" sibTransId="{9AEFAAF1-A1D4-4CE5-BC96-63A54C35D44B}"/>
    <dgm:cxn modelId="{D53A6182-2EDD-4E9F-A84E-0923701F2FE7}" type="presOf" srcId="{1B5B904D-8522-4A9F-9A0E-D64ECA6F6F0F}" destId="{8C4807BC-A47A-4F2E-8B08-7B7F13DBD3E1}" srcOrd="0" destOrd="0" presId="urn:microsoft.com/office/officeart/2005/8/layout/venn1"/>
    <dgm:cxn modelId="{CD09C988-033D-410B-ADB0-208229EC8890}" type="presOf" srcId="{4E112E67-DEE1-454A-879F-6558DC296AA8}" destId="{DC9E1A6E-8B16-460F-B39D-D594FECD40CF}" srcOrd="0" destOrd="0" presId="urn:microsoft.com/office/officeart/2005/8/layout/venn1"/>
    <dgm:cxn modelId="{0147F79F-6F10-4BD7-9755-C750666077C5}" srcId="{1B5B904D-8522-4A9F-9A0E-D64ECA6F6F0F}" destId="{4E112E67-DEE1-454A-879F-6558DC296AA8}" srcOrd="4" destOrd="0" parTransId="{69D6EBE6-CBB7-4B1D-B8CD-1CEDE0CCCA01}" sibTransId="{C454FA35-A08A-4EDA-8BE2-8566BB8CFC65}"/>
    <dgm:cxn modelId="{FFF932C3-2D19-401C-89A8-836FD28AADB6}" srcId="{1B5B904D-8522-4A9F-9A0E-D64ECA6F6F0F}" destId="{30C63FB3-7956-4B4A-9364-116F8B6C5E20}" srcOrd="5" destOrd="0" parTransId="{7A9F78CF-4D19-48AC-ADFE-5705F92B4F76}" sibTransId="{5C57F520-B901-4377-936F-663C83A660C9}"/>
    <dgm:cxn modelId="{C67EE5DB-8BCF-42D6-9F92-3186003AD165}" type="presOf" srcId="{BF14F701-EB8C-4F67-B0C0-CC07AC899F3B}" destId="{D8445E69-3048-447E-AAEB-515C287C808D}" srcOrd="0" destOrd="0" presId="urn:microsoft.com/office/officeart/2005/8/layout/venn1"/>
    <dgm:cxn modelId="{58323CF1-EA5F-4616-A96A-F1585B49BBC5}" srcId="{1B5B904D-8522-4A9F-9A0E-D64ECA6F6F0F}" destId="{BF14F701-EB8C-4F67-B0C0-CC07AC899F3B}" srcOrd="2" destOrd="0" parTransId="{2480FEE5-D213-4886-B94A-33933B7CEA1C}" sibTransId="{34EDEE9D-00D1-4DDD-8338-5D3B9CE989B9}"/>
    <dgm:cxn modelId="{525493F3-CB3D-4C6E-A413-39932195521E}" srcId="{1B5B904D-8522-4A9F-9A0E-D64ECA6F6F0F}" destId="{1EB9C507-B1A3-4F45-BCA1-A6EDF2114FC5}" srcOrd="1" destOrd="0" parTransId="{E2A7A722-890B-48BC-93FA-3640C02F5049}" sibTransId="{ED04EFAA-DEC9-4692-A63D-A0DC27FDA427}"/>
    <dgm:cxn modelId="{B615A5D7-F294-4538-B557-BE1F9D7DB252}" type="presParOf" srcId="{8C4807BC-A47A-4F2E-8B08-7B7F13DBD3E1}" destId="{482AD439-B2A7-4EF6-9086-632F54475277}" srcOrd="0" destOrd="0" presId="urn:microsoft.com/office/officeart/2005/8/layout/venn1"/>
    <dgm:cxn modelId="{53CAB381-87B7-407F-9F17-174D4120C396}" type="presParOf" srcId="{8C4807BC-A47A-4F2E-8B08-7B7F13DBD3E1}" destId="{D4C8CDAD-3351-40F3-850E-5488E7F1082C}" srcOrd="1" destOrd="0" presId="urn:microsoft.com/office/officeart/2005/8/layout/venn1"/>
    <dgm:cxn modelId="{443071D3-7EDE-42FC-BA15-C3490C703A3A}" type="presParOf" srcId="{8C4807BC-A47A-4F2E-8B08-7B7F13DBD3E1}" destId="{C8FBC27F-2E72-48D7-B2B3-4CE26F712D08}" srcOrd="2" destOrd="0" presId="urn:microsoft.com/office/officeart/2005/8/layout/venn1"/>
    <dgm:cxn modelId="{69960AE1-E1ED-4282-8978-654ED611F07E}" type="presParOf" srcId="{8C4807BC-A47A-4F2E-8B08-7B7F13DBD3E1}" destId="{0845EDE9-758A-4263-9601-365D82963C63}" srcOrd="3" destOrd="0" presId="urn:microsoft.com/office/officeart/2005/8/layout/venn1"/>
    <dgm:cxn modelId="{E946B822-A8D2-4FF7-94A4-E9ADCBDD24DB}" type="presParOf" srcId="{8C4807BC-A47A-4F2E-8B08-7B7F13DBD3E1}" destId="{A8D9C0B4-8C91-40BA-8B3A-C0F37FC7F0EA}" srcOrd="4" destOrd="0" presId="urn:microsoft.com/office/officeart/2005/8/layout/venn1"/>
    <dgm:cxn modelId="{AA79853E-13E0-421B-86E8-EE9DD6D179E8}" type="presParOf" srcId="{8C4807BC-A47A-4F2E-8B08-7B7F13DBD3E1}" destId="{D8445E69-3048-447E-AAEB-515C287C808D}" srcOrd="5" destOrd="0" presId="urn:microsoft.com/office/officeart/2005/8/layout/venn1"/>
    <dgm:cxn modelId="{A830D323-09AA-4E72-9F46-D4B461C9BF95}" type="presParOf" srcId="{8C4807BC-A47A-4F2E-8B08-7B7F13DBD3E1}" destId="{3C3B11E7-526B-488F-B306-2286A5264F11}" srcOrd="6" destOrd="0" presId="urn:microsoft.com/office/officeart/2005/8/layout/venn1"/>
    <dgm:cxn modelId="{E22AE975-A7AF-488A-96F2-73412261C646}" type="presParOf" srcId="{8C4807BC-A47A-4F2E-8B08-7B7F13DBD3E1}" destId="{220067B8-313C-4D43-80AA-4F7A034512B5}" srcOrd="7" destOrd="0" presId="urn:microsoft.com/office/officeart/2005/8/layout/venn1"/>
    <dgm:cxn modelId="{AD2B311E-AD85-4144-BF45-EBBF25D2F26E}" type="presParOf" srcId="{8C4807BC-A47A-4F2E-8B08-7B7F13DBD3E1}" destId="{E7322F8F-20F5-4EE6-AAF1-1BA740BD0D7F}" srcOrd="8" destOrd="0" presId="urn:microsoft.com/office/officeart/2005/8/layout/venn1"/>
    <dgm:cxn modelId="{77F2679F-CE90-4EDE-9DB4-40AE935BAC35}" type="presParOf" srcId="{8C4807BC-A47A-4F2E-8B08-7B7F13DBD3E1}" destId="{DC9E1A6E-8B16-460F-B39D-D594FECD40CF}" srcOrd="9" destOrd="0" presId="urn:microsoft.com/office/officeart/2005/8/layout/venn1"/>
    <dgm:cxn modelId="{3D96C915-106D-4D04-8C97-4555B53F5FF6}" type="presParOf" srcId="{8C4807BC-A47A-4F2E-8B08-7B7F13DBD3E1}" destId="{88565CC2-C27F-4CF5-8125-C60952949B35}" srcOrd="10" destOrd="0" presId="urn:microsoft.com/office/officeart/2005/8/layout/venn1"/>
    <dgm:cxn modelId="{D676C183-2E29-4C0A-8D2A-353FD2C7AFD0}" type="presParOf" srcId="{8C4807BC-A47A-4F2E-8B08-7B7F13DBD3E1}" destId="{D0264C97-2A2E-4D3B-9495-2A6F974F475C}" srcOrd="11"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A711473-10E1-450F-B20B-039FEF31A5F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E6529D7-005E-49E2-B0C7-A39B8C43824B}">
      <dgm:prSet/>
      <dgm:spPr/>
      <dgm:t>
        <a:bodyPr/>
        <a:lstStyle/>
        <a:p>
          <a:r>
            <a:rPr lang="en-GB"/>
            <a:t>Opportunities are not like raindrops – they do not fall at our feet.</a:t>
          </a:r>
          <a:endParaRPr lang="en-US"/>
        </a:p>
      </dgm:t>
    </dgm:pt>
    <dgm:pt modelId="{922F5AE5-AA82-4426-8FF9-AD025BE6E418}" type="parTrans" cxnId="{B839EF0A-79B9-41D0-ABE8-F7BF8A1BF5D3}">
      <dgm:prSet/>
      <dgm:spPr/>
      <dgm:t>
        <a:bodyPr/>
        <a:lstStyle/>
        <a:p>
          <a:endParaRPr lang="en-US"/>
        </a:p>
      </dgm:t>
    </dgm:pt>
    <dgm:pt modelId="{93755653-80F1-461C-A261-D1FE8487F5E9}" type="sibTrans" cxnId="{B839EF0A-79B9-41D0-ABE8-F7BF8A1BF5D3}">
      <dgm:prSet/>
      <dgm:spPr/>
      <dgm:t>
        <a:bodyPr/>
        <a:lstStyle/>
        <a:p>
          <a:endParaRPr lang="en-US"/>
        </a:p>
      </dgm:t>
    </dgm:pt>
    <dgm:pt modelId="{17FD5593-4121-43C7-9F25-6604889336F3}">
      <dgm:prSet/>
      <dgm:spPr/>
      <dgm:t>
        <a:bodyPr/>
        <a:lstStyle/>
        <a:p>
          <a:r>
            <a:rPr lang="en-GB"/>
            <a:t>Well, not usually!  From time to time something might just happen which allows an entrepreneur to move forward.</a:t>
          </a:r>
          <a:endParaRPr lang="en-US"/>
        </a:p>
      </dgm:t>
    </dgm:pt>
    <dgm:pt modelId="{2FC145C1-5D10-487A-AA9B-B9D6C6B44564}" type="parTrans" cxnId="{86267EF6-695C-407F-9A84-77DAD760B683}">
      <dgm:prSet/>
      <dgm:spPr/>
      <dgm:t>
        <a:bodyPr/>
        <a:lstStyle/>
        <a:p>
          <a:endParaRPr lang="en-US"/>
        </a:p>
      </dgm:t>
    </dgm:pt>
    <dgm:pt modelId="{99EB5D38-64F8-4BF3-ACA5-0F87F9BD6AFD}" type="sibTrans" cxnId="{86267EF6-695C-407F-9A84-77DAD760B683}">
      <dgm:prSet/>
      <dgm:spPr/>
      <dgm:t>
        <a:bodyPr/>
        <a:lstStyle/>
        <a:p>
          <a:endParaRPr lang="en-US"/>
        </a:p>
      </dgm:t>
    </dgm:pt>
    <dgm:pt modelId="{278E04D6-633B-4CD5-B451-087215FDC82A}">
      <dgm:prSet/>
      <dgm:spPr/>
      <dgm:t>
        <a:bodyPr/>
        <a:lstStyle/>
        <a:p>
          <a:r>
            <a:rPr lang="en-GB" dirty="0"/>
            <a:t>However, if we wait for an opportunity to turn up, we will probably never succeed.</a:t>
          </a:r>
          <a:endParaRPr lang="en-US" dirty="0"/>
        </a:p>
      </dgm:t>
    </dgm:pt>
    <dgm:pt modelId="{5695AF90-8EF2-43AC-983E-C3CDD394FB8B}" type="parTrans" cxnId="{51186EC8-3B94-418D-9E8B-26B3021BB185}">
      <dgm:prSet/>
      <dgm:spPr/>
      <dgm:t>
        <a:bodyPr/>
        <a:lstStyle/>
        <a:p>
          <a:endParaRPr lang="en-US"/>
        </a:p>
      </dgm:t>
    </dgm:pt>
    <dgm:pt modelId="{685F6B62-1A63-4FEB-AB0A-12EEC6DD646F}" type="sibTrans" cxnId="{51186EC8-3B94-418D-9E8B-26B3021BB185}">
      <dgm:prSet/>
      <dgm:spPr/>
      <dgm:t>
        <a:bodyPr/>
        <a:lstStyle/>
        <a:p>
          <a:endParaRPr lang="en-US"/>
        </a:p>
      </dgm:t>
    </dgm:pt>
    <dgm:pt modelId="{D44AD39B-1274-49B3-B98A-2B2576393698}">
      <dgm:prSet custT="1"/>
      <dgm:spPr/>
      <dgm:t>
        <a:bodyPr/>
        <a:lstStyle/>
        <a:p>
          <a:r>
            <a:rPr lang="en-GB" sz="1800" dirty="0"/>
            <a:t>As creative businesspeople we </a:t>
          </a:r>
          <a:r>
            <a:rPr lang="en-GB" sz="1800" i="1" u="sng" dirty="0"/>
            <a:t>seek</a:t>
          </a:r>
          <a:r>
            <a:rPr lang="en-GB" sz="1800" dirty="0"/>
            <a:t> or </a:t>
          </a:r>
          <a:r>
            <a:rPr lang="en-GB" sz="1800" i="1" u="sng" dirty="0"/>
            <a:t>develop</a:t>
          </a:r>
          <a:r>
            <a:rPr lang="en-GB" sz="1800" dirty="0"/>
            <a:t> opportunities.</a:t>
          </a:r>
          <a:endParaRPr lang="en-US" sz="1800" dirty="0"/>
        </a:p>
      </dgm:t>
    </dgm:pt>
    <dgm:pt modelId="{599A1139-77E7-4CDD-A109-1F9F13D0D9E2}" type="parTrans" cxnId="{4B2C3CC7-EA26-4269-A28B-E5D42DF562AA}">
      <dgm:prSet/>
      <dgm:spPr/>
      <dgm:t>
        <a:bodyPr/>
        <a:lstStyle/>
        <a:p>
          <a:endParaRPr lang="en-US"/>
        </a:p>
      </dgm:t>
    </dgm:pt>
    <dgm:pt modelId="{74A975A6-E01B-4E81-9B9A-2D92A8F6BA0F}" type="sibTrans" cxnId="{4B2C3CC7-EA26-4269-A28B-E5D42DF562AA}">
      <dgm:prSet/>
      <dgm:spPr/>
      <dgm:t>
        <a:bodyPr/>
        <a:lstStyle/>
        <a:p>
          <a:endParaRPr lang="en-US"/>
        </a:p>
      </dgm:t>
    </dgm:pt>
    <dgm:pt modelId="{983A2B4C-CF3C-4822-9D7C-69F935C27EAC}" type="pres">
      <dgm:prSet presAssocID="{EA711473-10E1-450F-B20B-039FEF31A5FC}" presName="root" presStyleCnt="0">
        <dgm:presLayoutVars>
          <dgm:dir/>
          <dgm:resizeHandles val="exact"/>
        </dgm:presLayoutVars>
      </dgm:prSet>
      <dgm:spPr/>
    </dgm:pt>
    <dgm:pt modelId="{6460FBEA-F383-4BE2-B552-FD046D0346AE}" type="pres">
      <dgm:prSet presAssocID="{CE6529D7-005E-49E2-B0C7-A39B8C43824B}" presName="compNode" presStyleCnt="0"/>
      <dgm:spPr/>
    </dgm:pt>
    <dgm:pt modelId="{C3B3C98C-C860-4AAE-B6F9-A3D659F1F8E5}" type="pres">
      <dgm:prSet presAssocID="{CE6529D7-005E-49E2-B0C7-A39B8C43824B}" presName="bgRect" presStyleLbl="bgShp" presStyleIdx="0" presStyleCnt="4"/>
      <dgm:spPr/>
    </dgm:pt>
    <dgm:pt modelId="{3074BD6D-34A0-40E8-AF96-67F885B6CD12}" type="pres">
      <dgm:prSet presAssocID="{CE6529D7-005E-49E2-B0C7-A39B8C43824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ter"/>
        </a:ext>
      </dgm:extLst>
    </dgm:pt>
    <dgm:pt modelId="{B9DF52F0-B4C2-414E-86D3-8A640C13E897}" type="pres">
      <dgm:prSet presAssocID="{CE6529D7-005E-49E2-B0C7-A39B8C43824B}" presName="spaceRect" presStyleCnt="0"/>
      <dgm:spPr/>
    </dgm:pt>
    <dgm:pt modelId="{DAD92553-243A-4816-B8E4-80E61E974D76}" type="pres">
      <dgm:prSet presAssocID="{CE6529D7-005E-49E2-B0C7-A39B8C43824B}" presName="parTx" presStyleLbl="revTx" presStyleIdx="0" presStyleCnt="4">
        <dgm:presLayoutVars>
          <dgm:chMax val="0"/>
          <dgm:chPref val="0"/>
        </dgm:presLayoutVars>
      </dgm:prSet>
      <dgm:spPr/>
    </dgm:pt>
    <dgm:pt modelId="{DECD5E2B-FD03-4216-9843-D78ABA4789F1}" type="pres">
      <dgm:prSet presAssocID="{93755653-80F1-461C-A261-D1FE8487F5E9}" presName="sibTrans" presStyleCnt="0"/>
      <dgm:spPr/>
    </dgm:pt>
    <dgm:pt modelId="{FA9131AE-0FAD-4025-B9D5-E4266CEDD32C}" type="pres">
      <dgm:prSet presAssocID="{17FD5593-4121-43C7-9F25-6604889336F3}" presName="compNode" presStyleCnt="0"/>
      <dgm:spPr/>
    </dgm:pt>
    <dgm:pt modelId="{8C12C45A-460E-42A1-84D8-90034A426C8D}" type="pres">
      <dgm:prSet presAssocID="{17FD5593-4121-43C7-9F25-6604889336F3}" presName="bgRect" presStyleLbl="bgShp" presStyleIdx="1" presStyleCnt="4"/>
      <dgm:spPr/>
    </dgm:pt>
    <dgm:pt modelId="{7BDC1E11-A9A3-4054-8F06-FB833258A289}" type="pres">
      <dgm:prSet presAssocID="{17FD5593-4121-43C7-9F25-6604889336F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529D84E3-C464-4B0C-9E05-3FA7FE5AC8CF}" type="pres">
      <dgm:prSet presAssocID="{17FD5593-4121-43C7-9F25-6604889336F3}" presName="spaceRect" presStyleCnt="0"/>
      <dgm:spPr/>
    </dgm:pt>
    <dgm:pt modelId="{CB25A99C-5276-4862-A1FA-6B7615205FCB}" type="pres">
      <dgm:prSet presAssocID="{17FD5593-4121-43C7-9F25-6604889336F3}" presName="parTx" presStyleLbl="revTx" presStyleIdx="1" presStyleCnt="4">
        <dgm:presLayoutVars>
          <dgm:chMax val="0"/>
          <dgm:chPref val="0"/>
        </dgm:presLayoutVars>
      </dgm:prSet>
      <dgm:spPr/>
    </dgm:pt>
    <dgm:pt modelId="{275BFE1B-F6BD-4B80-A083-6A231B9F08FB}" type="pres">
      <dgm:prSet presAssocID="{99EB5D38-64F8-4BF3-ACA5-0F87F9BD6AFD}" presName="sibTrans" presStyleCnt="0"/>
      <dgm:spPr/>
    </dgm:pt>
    <dgm:pt modelId="{9CF40823-01E8-4B1D-8729-6ED55E711B5E}" type="pres">
      <dgm:prSet presAssocID="{278E04D6-633B-4CD5-B451-087215FDC82A}" presName="compNode" presStyleCnt="0"/>
      <dgm:spPr/>
    </dgm:pt>
    <dgm:pt modelId="{4710B47B-EB30-4360-AE88-1636DF379A3A}" type="pres">
      <dgm:prSet presAssocID="{278E04D6-633B-4CD5-B451-087215FDC82A}" presName="bgRect" presStyleLbl="bgShp" presStyleIdx="2" presStyleCnt="4"/>
      <dgm:spPr/>
    </dgm:pt>
    <dgm:pt modelId="{A9882CE8-6B5C-4029-A5F8-0CD3612C46E8}" type="pres">
      <dgm:prSet presAssocID="{278E04D6-633B-4CD5-B451-087215FDC82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rophy"/>
        </a:ext>
      </dgm:extLst>
    </dgm:pt>
    <dgm:pt modelId="{814510BB-F0FB-4120-B8FD-6B17E11FD809}" type="pres">
      <dgm:prSet presAssocID="{278E04D6-633B-4CD5-B451-087215FDC82A}" presName="spaceRect" presStyleCnt="0"/>
      <dgm:spPr/>
    </dgm:pt>
    <dgm:pt modelId="{C6F3E7C0-3B3E-41FD-BEB9-CC307E94B809}" type="pres">
      <dgm:prSet presAssocID="{278E04D6-633B-4CD5-B451-087215FDC82A}" presName="parTx" presStyleLbl="revTx" presStyleIdx="2" presStyleCnt="4">
        <dgm:presLayoutVars>
          <dgm:chMax val="0"/>
          <dgm:chPref val="0"/>
        </dgm:presLayoutVars>
      </dgm:prSet>
      <dgm:spPr/>
    </dgm:pt>
    <dgm:pt modelId="{0C5AC260-2389-4C57-A88A-C2D90C40B7FB}" type="pres">
      <dgm:prSet presAssocID="{685F6B62-1A63-4FEB-AB0A-12EEC6DD646F}" presName="sibTrans" presStyleCnt="0"/>
      <dgm:spPr/>
    </dgm:pt>
    <dgm:pt modelId="{E8FAAF67-68E1-449C-B6AB-64207BC83359}" type="pres">
      <dgm:prSet presAssocID="{D44AD39B-1274-49B3-B98A-2B2576393698}" presName="compNode" presStyleCnt="0"/>
      <dgm:spPr/>
    </dgm:pt>
    <dgm:pt modelId="{0D054312-635A-4DB4-B6ED-2F474F23CCD0}" type="pres">
      <dgm:prSet presAssocID="{D44AD39B-1274-49B3-B98A-2B2576393698}" presName="bgRect" presStyleLbl="bgShp" presStyleIdx="3" presStyleCnt="4"/>
      <dgm:spPr/>
    </dgm:pt>
    <dgm:pt modelId="{B911252D-9D83-4AD3-95A0-3D3C5B76E16D}" type="pres">
      <dgm:prSet presAssocID="{D44AD39B-1274-49B3-B98A-2B257639369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Brainstorm"/>
        </a:ext>
      </dgm:extLst>
    </dgm:pt>
    <dgm:pt modelId="{8DB8E1C7-6663-455D-93F8-D609277A3B7A}" type="pres">
      <dgm:prSet presAssocID="{D44AD39B-1274-49B3-B98A-2B2576393698}" presName="spaceRect" presStyleCnt="0"/>
      <dgm:spPr/>
    </dgm:pt>
    <dgm:pt modelId="{216064AC-3A83-45E7-BF98-AB4717C200EC}" type="pres">
      <dgm:prSet presAssocID="{D44AD39B-1274-49B3-B98A-2B2576393698}" presName="parTx" presStyleLbl="revTx" presStyleIdx="3" presStyleCnt="4">
        <dgm:presLayoutVars>
          <dgm:chMax val="0"/>
          <dgm:chPref val="0"/>
        </dgm:presLayoutVars>
      </dgm:prSet>
      <dgm:spPr/>
    </dgm:pt>
  </dgm:ptLst>
  <dgm:cxnLst>
    <dgm:cxn modelId="{B839EF0A-79B9-41D0-ABE8-F7BF8A1BF5D3}" srcId="{EA711473-10E1-450F-B20B-039FEF31A5FC}" destId="{CE6529D7-005E-49E2-B0C7-A39B8C43824B}" srcOrd="0" destOrd="0" parTransId="{922F5AE5-AA82-4426-8FF9-AD025BE6E418}" sibTransId="{93755653-80F1-461C-A261-D1FE8487F5E9}"/>
    <dgm:cxn modelId="{01146533-D28D-40BE-AF69-278831B70499}" type="presOf" srcId="{CE6529D7-005E-49E2-B0C7-A39B8C43824B}" destId="{DAD92553-243A-4816-B8E4-80E61E974D76}" srcOrd="0" destOrd="0" presId="urn:microsoft.com/office/officeart/2018/2/layout/IconVerticalSolidList"/>
    <dgm:cxn modelId="{67222181-69D0-40CE-BCCF-4C58D66405D6}" type="presOf" srcId="{EA711473-10E1-450F-B20B-039FEF31A5FC}" destId="{983A2B4C-CF3C-4822-9D7C-69F935C27EAC}" srcOrd="0" destOrd="0" presId="urn:microsoft.com/office/officeart/2018/2/layout/IconVerticalSolidList"/>
    <dgm:cxn modelId="{A890A184-DC6F-43AB-9BF7-43B434094C9B}" type="presOf" srcId="{278E04D6-633B-4CD5-B451-087215FDC82A}" destId="{C6F3E7C0-3B3E-41FD-BEB9-CC307E94B809}" srcOrd="0" destOrd="0" presId="urn:microsoft.com/office/officeart/2018/2/layout/IconVerticalSolidList"/>
    <dgm:cxn modelId="{4B2C3CC7-EA26-4269-A28B-E5D42DF562AA}" srcId="{EA711473-10E1-450F-B20B-039FEF31A5FC}" destId="{D44AD39B-1274-49B3-B98A-2B2576393698}" srcOrd="3" destOrd="0" parTransId="{599A1139-77E7-4CDD-A109-1F9F13D0D9E2}" sibTransId="{74A975A6-E01B-4E81-9B9A-2D92A8F6BA0F}"/>
    <dgm:cxn modelId="{51186EC8-3B94-418D-9E8B-26B3021BB185}" srcId="{EA711473-10E1-450F-B20B-039FEF31A5FC}" destId="{278E04D6-633B-4CD5-B451-087215FDC82A}" srcOrd="2" destOrd="0" parTransId="{5695AF90-8EF2-43AC-983E-C3CDD394FB8B}" sibTransId="{685F6B62-1A63-4FEB-AB0A-12EEC6DD646F}"/>
    <dgm:cxn modelId="{BF907FD9-7C14-430E-AA0B-7BF570D4BF1E}" type="presOf" srcId="{17FD5593-4121-43C7-9F25-6604889336F3}" destId="{CB25A99C-5276-4862-A1FA-6B7615205FCB}" srcOrd="0" destOrd="0" presId="urn:microsoft.com/office/officeart/2018/2/layout/IconVerticalSolidList"/>
    <dgm:cxn modelId="{24268FD9-7CED-428D-A5E5-663ABD442A74}" type="presOf" srcId="{D44AD39B-1274-49B3-B98A-2B2576393698}" destId="{216064AC-3A83-45E7-BF98-AB4717C200EC}" srcOrd="0" destOrd="0" presId="urn:microsoft.com/office/officeart/2018/2/layout/IconVerticalSolidList"/>
    <dgm:cxn modelId="{86267EF6-695C-407F-9A84-77DAD760B683}" srcId="{EA711473-10E1-450F-B20B-039FEF31A5FC}" destId="{17FD5593-4121-43C7-9F25-6604889336F3}" srcOrd="1" destOrd="0" parTransId="{2FC145C1-5D10-487A-AA9B-B9D6C6B44564}" sibTransId="{99EB5D38-64F8-4BF3-ACA5-0F87F9BD6AFD}"/>
    <dgm:cxn modelId="{9B2EDD00-7847-428E-8629-EB7A4457B7F7}" type="presParOf" srcId="{983A2B4C-CF3C-4822-9D7C-69F935C27EAC}" destId="{6460FBEA-F383-4BE2-B552-FD046D0346AE}" srcOrd="0" destOrd="0" presId="urn:microsoft.com/office/officeart/2018/2/layout/IconVerticalSolidList"/>
    <dgm:cxn modelId="{6600293A-4357-4E1D-A52A-489B5E943B1D}" type="presParOf" srcId="{6460FBEA-F383-4BE2-B552-FD046D0346AE}" destId="{C3B3C98C-C860-4AAE-B6F9-A3D659F1F8E5}" srcOrd="0" destOrd="0" presId="urn:microsoft.com/office/officeart/2018/2/layout/IconVerticalSolidList"/>
    <dgm:cxn modelId="{70BEA8EC-131C-46B9-8AE1-4B8B6E6CBC41}" type="presParOf" srcId="{6460FBEA-F383-4BE2-B552-FD046D0346AE}" destId="{3074BD6D-34A0-40E8-AF96-67F885B6CD12}" srcOrd="1" destOrd="0" presId="urn:microsoft.com/office/officeart/2018/2/layout/IconVerticalSolidList"/>
    <dgm:cxn modelId="{DDA3DC70-2E0F-42F0-8AE9-D8BC02CB5E62}" type="presParOf" srcId="{6460FBEA-F383-4BE2-B552-FD046D0346AE}" destId="{B9DF52F0-B4C2-414E-86D3-8A640C13E897}" srcOrd="2" destOrd="0" presId="urn:microsoft.com/office/officeart/2018/2/layout/IconVerticalSolidList"/>
    <dgm:cxn modelId="{10F6C546-44FA-4682-AEF5-AA143451AD46}" type="presParOf" srcId="{6460FBEA-F383-4BE2-B552-FD046D0346AE}" destId="{DAD92553-243A-4816-B8E4-80E61E974D76}" srcOrd="3" destOrd="0" presId="urn:microsoft.com/office/officeart/2018/2/layout/IconVerticalSolidList"/>
    <dgm:cxn modelId="{C22D1351-8F8E-44C4-82BA-AB54F751899D}" type="presParOf" srcId="{983A2B4C-CF3C-4822-9D7C-69F935C27EAC}" destId="{DECD5E2B-FD03-4216-9843-D78ABA4789F1}" srcOrd="1" destOrd="0" presId="urn:microsoft.com/office/officeart/2018/2/layout/IconVerticalSolidList"/>
    <dgm:cxn modelId="{F751CCE3-0122-444D-8591-514A0D367A65}" type="presParOf" srcId="{983A2B4C-CF3C-4822-9D7C-69F935C27EAC}" destId="{FA9131AE-0FAD-4025-B9D5-E4266CEDD32C}" srcOrd="2" destOrd="0" presId="urn:microsoft.com/office/officeart/2018/2/layout/IconVerticalSolidList"/>
    <dgm:cxn modelId="{E669ECBD-C1FE-40B4-856C-4906B89FE1CA}" type="presParOf" srcId="{FA9131AE-0FAD-4025-B9D5-E4266CEDD32C}" destId="{8C12C45A-460E-42A1-84D8-90034A426C8D}" srcOrd="0" destOrd="0" presId="urn:microsoft.com/office/officeart/2018/2/layout/IconVerticalSolidList"/>
    <dgm:cxn modelId="{8F98F65D-D0A9-4091-84BD-1D408172422A}" type="presParOf" srcId="{FA9131AE-0FAD-4025-B9D5-E4266CEDD32C}" destId="{7BDC1E11-A9A3-4054-8F06-FB833258A289}" srcOrd="1" destOrd="0" presId="urn:microsoft.com/office/officeart/2018/2/layout/IconVerticalSolidList"/>
    <dgm:cxn modelId="{02451B8F-0F70-4685-B045-E078D8E1A768}" type="presParOf" srcId="{FA9131AE-0FAD-4025-B9D5-E4266CEDD32C}" destId="{529D84E3-C464-4B0C-9E05-3FA7FE5AC8CF}" srcOrd="2" destOrd="0" presId="urn:microsoft.com/office/officeart/2018/2/layout/IconVerticalSolidList"/>
    <dgm:cxn modelId="{4FDF58AB-4DFE-45B6-8063-4B713F5CF19C}" type="presParOf" srcId="{FA9131AE-0FAD-4025-B9D5-E4266CEDD32C}" destId="{CB25A99C-5276-4862-A1FA-6B7615205FCB}" srcOrd="3" destOrd="0" presId="urn:microsoft.com/office/officeart/2018/2/layout/IconVerticalSolidList"/>
    <dgm:cxn modelId="{C63CD53D-8450-43B4-96BF-AE115F4205B1}" type="presParOf" srcId="{983A2B4C-CF3C-4822-9D7C-69F935C27EAC}" destId="{275BFE1B-F6BD-4B80-A083-6A231B9F08FB}" srcOrd="3" destOrd="0" presId="urn:microsoft.com/office/officeart/2018/2/layout/IconVerticalSolidList"/>
    <dgm:cxn modelId="{5DE050AC-D026-43E9-B0D6-6B99B16E7AE9}" type="presParOf" srcId="{983A2B4C-CF3C-4822-9D7C-69F935C27EAC}" destId="{9CF40823-01E8-4B1D-8729-6ED55E711B5E}" srcOrd="4" destOrd="0" presId="urn:microsoft.com/office/officeart/2018/2/layout/IconVerticalSolidList"/>
    <dgm:cxn modelId="{41EB93D3-3752-40EA-BAE2-6D5DBE16A7CC}" type="presParOf" srcId="{9CF40823-01E8-4B1D-8729-6ED55E711B5E}" destId="{4710B47B-EB30-4360-AE88-1636DF379A3A}" srcOrd="0" destOrd="0" presId="urn:microsoft.com/office/officeart/2018/2/layout/IconVerticalSolidList"/>
    <dgm:cxn modelId="{AABAA852-7D3D-4361-A777-810D3E3BB6D6}" type="presParOf" srcId="{9CF40823-01E8-4B1D-8729-6ED55E711B5E}" destId="{A9882CE8-6B5C-4029-A5F8-0CD3612C46E8}" srcOrd="1" destOrd="0" presId="urn:microsoft.com/office/officeart/2018/2/layout/IconVerticalSolidList"/>
    <dgm:cxn modelId="{032CC75F-F9D5-4A59-BB87-2246663A531C}" type="presParOf" srcId="{9CF40823-01E8-4B1D-8729-6ED55E711B5E}" destId="{814510BB-F0FB-4120-B8FD-6B17E11FD809}" srcOrd="2" destOrd="0" presId="urn:microsoft.com/office/officeart/2018/2/layout/IconVerticalSolidList"/>
    <dgm:cxn modelId="{105046F5-88B9-431D-8F6A-12CEF68B4EEE}" type="presParOf" srcId="{9CF40823-01E8-4B1D-8729-6ED55E711B5E}" destId="{C6F3E7C0-3B3E-41FD-BEB9-CC307E94B809}" srcOrd="3" destOrd="0" presId="urn:microsoft.com/office/officeart/2018/2/layout/IconVerticalSolidList"/>
    <dgm:cxn modelId="{4E9DB9C5-2C77-491D-AB3A-520286C751C3}" type="presParOf" srcId="{983A2B4C-CF3C-4822-9D7C-69F935C27EAC}" destId="{0C5AC260-2389-4C57-A88A-C2D90C40B7FB}" srcOrd="5" destOrd="0" presId="urn:microsoft.com/office/officeart/2018/2/layout/IconVerticalSolidList"/>
    <dgm:cxn modelId="{06879E3C-6705-4D46-843C-B2E0ECFD5537}" type="presParOf" srcId="{983A2B4C-CF3C-4822-9D7C-69F935C27EAC}" destId="{E8FAAF67-68E1-449C-B6AB-64207BC83359}" srcOrd="6" destOrd="0" presId="urn:microsoft.com/office/officeart/2018/2/layout/IconVerticalSolidList"/>
    <dgm:cxn modelId="{9D7F0103-BE51-4AE5-B3AB-B7F0D5FB8F17}" type="presParOf" srcId="{E8FAAF67-68E1-449C-B6AB-64207BC83359}" destId="{0D054312-635A-4DB4-B6ED-2F474F23CCD0}" srcOrd="0" destOrd="0" presId="urn:microsoft.com/office/officeart/2018/2/layout/IconVerticalSolidList"/>
    <dgm:cxn modelId="{5133374E-7FEF-4C2C-B7B5-3C812423FBEB}" type="presParOf" srcId="{E8FAAF67-68E1-449C-B6AB-64207BC83359}" destId="{B911252D-9D83-4AD3-95A0-3D3C5B76E16D}" srcOrd="1" destOrd="0" presId="urn:microsoft.com/office/officeart/2018/2/layout/IconVerticalSolidList"/>
    <dgm:cxn modelId="{8B53F77D-43A2-465E-A740-5AA405D76663}" type="presParOf" srcId="{E8FAAF67-68E1-449C-B6AB-64207BC83359}" destId="{8DB8E1C7-6663-455D-93F8-D609277A3B7A}" srcOrd="2" destOrd="0" presId="urn:microsoft.com/office/officeart/2018/2/layout/IconVerticalSolidList"/>
    <dgm:cxn modelId="{6B8F9A2A-5F0F-43EC-BC47-B83E818F7193}" type="presParOf" srcId="{E8FAAF67-68E1-449C-B6AB-64207BC83359}" destId="{216064AC-3A83-45E7-BF98-AB4717C200E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963C987-8D77-4B7A-96F1-1A29BC649EE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C55D0EEB-3833-49B4-92DA-874E3EA6C357}">
      <dgm:prSet/>
      <dgm:spPr/>
      <dgm:t>
        <a:bodyPr/>
        <a:lstStyle/>
        <a:p>
          <a:pPr>
            <a:lnSpc>
              <a:spcPct val="100000"/>
            </a:lnSpc>
          </a:pPr>
          <a:r>
            <a:rPr lang="en-GB"/>
            <a:t>Brainstorming – alone or in a group</a:t>
          </a:r>
          <a:endParaRPr lang="en-US"/>
        </a:p>
      </dgm:t>
    </dgm:pt>
    <dgm:pt modelId="{34DA576A-FD6E-49D5-AA19-91525F14A315}" type="parTrans" cxnId="{54472CE8-0C1B-4098-907C-A7C07FC3DF86}">
      <dgm:prSet/>
      <dgm:spPr/>
      <dgm:t>
        <a:bodyPr/>
        <a:lstStyle/>
        <a:p>
          <a:endParaRPr lang="en-US"/>
        </a:p>
      </dgm:t>
    </dgm:pt>
    <dgm:pt modelId="{D17BBE1F-9F79-432F-950D-6120C6DE9795}" type="sibTrans" cxnId="{54472CE8-0C1B-4098-907C-A7C07FC3DF86}">
      <dgm:prSet/>
      <dgm:spPr/>
      <dgm:t>
        <a:bodyPr/>
        <a:lstStyle/>
        <a:p>
          <a:pPr>
            <a:lnSpc>
              <a:spcPct val="100000"/>
            </a:lnSpc>
          </a:pPr>
          <a:endParaRPr lang="en-US"/>
        </a:p>
      </dgm:t>
    </dgm:pt>
    <dgm:pt modelId="{5773B27F-A6BD-4057-A9E0-67965C6D8B3C}">
      <dgm:prSet/>
      <dgm:spPr/>
      <dgm:t>
        <a:bodyPr/>
        <a:lstStyle/>
        <a:p>
          <a:pPr>
            <a:lnSpc>
              <a:spcPct val="100000"/>
            </a:lnSpc>
          </a:pPr>
          <a:r>
            <a:rPr lang="en-GB"/>
            <a:t>E-brainstorming</a:t>
          </a:r>
          <a:endParaRPr lang="en-US"/>
        </a:p>
      </dgm:t>
    </dgm:pt>
    <dgm:pt modelId="{3C8C4CE0-E078-401B-98D4-F6C1B9D033D4}" type="parTrans" cxnId="{FF224632-11C3-4264-AE4F-3D3A483F85E3}">
      <dgm:prSet/>
      <dgm:spPr/>
      <dgm:t>
        <a:bodyPr/>
        <a:lstStyle/>
        <a:p>
          <a:endParaRPr lang="en-US"/>
        </a:p>
      </dgm:t>
    </dgm:pt>
    <dgm:pt modelId="{2C164E39-CF82-41C3-9AE5-F6A3486FDBFA}" type="sibTrans" cxnId="{FF224632-11C3-4264-AE4F-3D3A483F85E3}">
      <dgm:prSet/>
      <dgm:spPr/>
      <dgm:t>
        <a:bodyPr/>
        <a:lstStyle/>
        <a:p>
          <a:pPr>
            <a:lnSpc>
              <a:spcPct val="100000"/>
            </a:lnSpc>
          </a:pPr>
          <a:endParaRPr lang="en-US"/>
        </a:p>
      </dgm:t>
    </dgm:pt>
    <dgm:pt modelId="{04FF96DC-AB64-4EE4-AFC6-9BA851F1570C}">
      <dgm:prSet/>
      <dgm:spPr/>
      <dgm:t>
        <a:bodyPr/>
        <a:lstStyle/>
        <a:p>
          <a:pPr>
            <a:lnSpc>
              <a:spcPct val="100000"/>
            </a:lnSpc>
          </a:pPr>
          <a:r>
            <a:rPr lang="en-GB"/>
            <a:t>Templates – A problem, </a:t>
          </a:r>
          <a:endParaRPr lang="en-US"/>
        </a:p>
      </dgm:t>
    </dgm:pt>
    <dgm:pt modelId="{6E963BC7-F508-4CA6-99C6-98BD377CCA0A}" type="parTrans" cxnId="{8D88FB8E-0DDC-4B57-B168-91ED403F6ED9}">
      <dgm:prSet/>
      <dgm:spPr/>
      <dgm:t>
        <a:bodyPr/>
        <a:lstStyle/>
        <a:p>
          <a:endParaRPr lang="en-US"/>
        </a:p>
      </dgm:t>
    </dgm:pt>
    <dgm:pt modelId="{86E8DBA8-FF82-48F1-B0C5-40507FAE7C81}" type="sibTrans" cxnId="{8D88FB8E-0DDC-4B57-B168-91ED403F6ED9}">
      <dgm:prSet/>
      <dgm:spPr/>
      <dgm:t>
        <a:bodyPr/>
        <a:lstStyle/>
        <a:p>
          <a:pPr>
            <a:lnSpc>
              <a:spcPct val="100000"/>
            </a:lnSpc>
          </a:pPr>
          <a:endParaRPr lang="en-US"/>
        </a:p>
      </dgm:t>
    </dgm:pt>
    <dgm:pt modelId="{CCA50100-D4A8-4E85-86FD-F619B5E48E74}">
      <dgm:prSet/>
      <dgm:spPr/>
      <dgm:t>
        <a:bodyPr/>
        <a:lstStyle/>
        <a:p>
          <a:pPr>
            <a:lnSpc>
              <a:spcPct val="100000"/>
            </a:lnSpc>
          </a:pPr>
          <a:r>
            <a:rPr lang="en-GB"/>
            <a:t>Templates - An interest</a:t>
          </a:r>
          <a:endParaRPr lang="en-US"/>
        </a:p>
      </dgm:t>
    </dgm:pt>
    <dgm:pt modelId="{099D705E-2FBB-4DFC-B878-0BB3D69BF880}" type="parTrans" cxnId="{F082EFE2-FD06-43F3-BB2B-14834DA105A2}">
      <dgm:prSet/>
      <dgm:spPr/>
      <dgm:t>
        <a:bodyPr/>
        <a:lstStyle/>
        <a:p>
          <a:endParaRPr lang="en-US"/>
        </a:p>
      </dgm:t>
    </dgm:pt>
    <dgm:pt modelId="{A43401C3-19C5-497E-9927-6354D2CADCA6}" type="sibTrans" cxnId="{F082EFE2-FD06-43F3-BB2B-14834DA105A2}">
      <dgm:prSet/>
      <dgm:spPr/>
      <dgm:t>
        <a:bodyPr/>
        <a:lstStyle/>
        <a:p>
          <a:endParaRPr lang="en-US"/>
        </a:p>
      </dgm:t>
    </dgm:pt>
    <dgm:pt modelId="{8B3BE103-60BB-4FD5-8D22-07189649387F}" type="pres">
      <dgm:prSet presAssocID="{D963C987-8D77-4B7A-96F1-1A29BC649EE7}" presName="root" presStyleCnt="0">
        <dgm:presLayoutVars>
          <dgm:dir/>
          <dgm:resizeHandles val="exact"/>
        </dgm:presLayoutVars>
      </dgm:prSet>
      <dgm:spPr/>
    </dgm:pt>
    <dgm:pt modelId="{7484E545-FE8E-442C-9393-00C4E42D659B}" type="pres">
      <dgm:prSet presAssocID="{D963C987-8D77-4B7A-96F1-1A29BC649EE7}" presName="container" presStyleCnt="0">
        <dgm:presLayoutVars>
          <dgm:dir/>
          <dgm:resizeHandles val="exact"/>
        </dgm:presLayoutVars>
      </dgm:prSet>
      <dgm:spPr/>
    </dgm:pt>
    <dgm:pt modelId="{2F91CFBA-9A7C-4552-A2CC-98A64F8C1613}" type="pres">
      <dgm:prSet presAssocID="{C55D0EEB-3833-49B4-92DA-874E3EA6C357}" presName="compNode" presStyleCnt="0"/>
      <dgm:spPr/>
    </dgm:pt>
    <dgm:pt modelId="{A1917F83-3183-4133-998F-CA7E1D9AF53C}" type="pres">
      <dgm:prSet presAssocID="{C55D0EEB-3833-49B4-92DA-874E3EA6C357}" presName="iconBgRect" presStyleLbl="bgShp" presStyleIdx="0" presStyleCnt="4"/>
      <dgm:spPr/>
    </dgm:pt>
    <dgm:pt modelId="{E7E4C8B3-77E6-42E1-B2D4-4FFEF7DF4FB1}" type="pres">
      <dgm:prSet presAssocID="{C55D0EEB-3833-49B4-92DA-874E3EA6C35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Brainstorm"/>
        </a:ext>
      </dgm:extLst>
    </dgm:pt>
    <dgm:pt modelId="{747C7E65-16DD-404A-A5D9-D3135160E73B}" type="pres">
      <dgm:prSet presAssocID="{C55D0EEB-3833-49B4-92DA-874E3EA6C357}" presName="spaceRect" presStyleCnt="0"/>
      <dgm:spPr/>
    </dgm:pt>
    <dgm:pt modelId="{10FEA002-D558-4169-AD1C-04EF6E50E524}" type="pres">
      <dgm:prSet presAssocID="{C55D0EEB-3833-49B4-92DA-874E3EA6C357}" presName="textRect" presStyleLbl="revTx" presStyleIdx="0" presStyleCnt="4">
        <dgm:presLayoutVars>
          <dgm:chMax val="1"/>
          <dgm:chPref val="1"/>
        </dgm:presLayoutVars>
      </dgm:prSet>
      <dgm:spPr/>
    </dgm:pt>
    <dgm:pt modelId="{F8DA2FEA-7601-4DAB-B83B-3C75CC1EEE11}" type="pres">
      <dgm:prSet presAssocID="{D17BBE1F-9F79-432F-950D-6120C6DE9795}" presName="sibTrans" presStyleLbl="sibTrans2D1" presStyleIdx="0" presStyleCnt="0"/>
      <dgm:spPr/>
    </dgm:pt>
    <dgm:pt modelId="{13AA63B3-FF5D-415D-903E-4B6CBE67A4C0}" type="pres">
      <dgm:prSet presAssocID="{5773B27F-A6BD-4057-A9E0-67965C6D8B3C}" presName="compNode" presStyleCnt="0"/>
      <dgm:spPr/>
    </dgm:pt>
    <dgm:pt modelId="{97D7E2C9-AA4B-4CDD-8B3D-B7047B2912F8}" type="pres">
      <dgm:prSet presAssocID="{5773B27F-A6BD-4057-A9E0-67965C6D8B3C}" presName="iconBgRect" presStyleLbl="bgShp" presStyleIdx="1" presStyleCnt="4"/>
      <dgm:spPr/>
    </dgm:pt>
    <dgm:pt modelId="{D98B0DD9-3139-46FA-8449-E28F6BED4F81}" type="pres">
      <dgm:prSet presAssocID="{5773B27F-A6BD-4057-A9E0-67965C6D8B3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rson with Idea"/>
        </a:ext>
      </dgm:extLst>
    </dgm:pt>
    <dgm:pt modelId="{A60F0750-2595-4BC7-85AE-E9F3054B90E1}" type="pres">
      <dgm:prSet presAssocID="{5773B27F-A6BD-4057-A9E0-67965C6D8B3C}" presName="spaceRect" presStyleCnt="0"/>
      <dgm:spPr/>
    </dgm:pt>
    <dgm:pt modelId="{23487589-FBE5-46CD-853F-98F8E3EC0ABA}" type="pres">
      <dgm:prSet presAssocID="{5773B27F-A6BD-4057-A9E0-67965C6D8B3C}" presName="textRect" presStyleLbl="revTx" presStyleIdx="1" presStyleCnt="4">
        <dgm:presLayoutVars>
          <dgm:chMax val="1"/>
          <dgm:chPref val="1"/>
        </dgm:presLayoutVars>
      </dgm:prSet>
      <dgm:spPr/>
    </dgm:pt>
    <dgm:pt modelId="{272A8404-1921-4790-AD45-3C28EF00BC6C}" type="pres">
      <dgm:prSet presAssocID="{2C164E39-CF82-41C3-9AE5-F6A3486FDBFA}" presName="sibTrans" presStyleLbl="sibTrans2D1" presStyleIdx="0" presStyleCnt="0"/>
      <dgm:spPr/>
    </dgm:pt>
    <dgm:pt modelId="{42F7B7C0-8344-4A73-8C11-F896FFDEA720}" type="pres">
      <dgm:prSet presAssocID="{04FF96DC-AB64-4EE4-AFC6-9BA851F1570C}" presName="compNode" presStyleCnt="0"/>
      <dgm:spPr/>
    </dgm:pt>
    <dgm:pt modelId="{98B62341-18C6-4625-BEA4-A30B027EFF49}" type="pres">
      <dgm:prSet presAssocID="{04FF96DC-AB64-4EE4-AFC6-9BA851F1570C}" presName="iconBgRect" presStyleLbl="bgShp" presStyleIdx="2" presStyleCnt="4"/>
      <dgm:spPr/>
    </dgm:pt>
    <dgm:pt modelId="{5D2F3CC2-8B88-43EB-BC60-8DFAAE373BBE}" type="pres">
      <dgm:prSet presAssocID="{04FF96DC-AB64-4EE4-AFC6-9BA851F1570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cument"/>
        </a:ext>
      </dgm:extLst>
    </dgm:pt>
    <dgm:pt modelId="{D1CA7788-3DD3-4504-9321-42612E029CD3}" type="pres">
      <dgm:prSet presAssocID="{04FF96DC-AB64-4EE4-AFC6-9BA851F1570C}" presName="spaceRect" presStyleCnt="0"/>
      <dgm:spPr/>
    </dgm:pt>
    <dgm:pt modelId="{5CD16C96-E260-40A6-AF50-1C0AAA03D546}" type="pres">
      <dgm:prSet presAssocID="{04FF96DC-AB64-4EE4-AFC6-9BA851F1570C}" presName="textRect" presStyleLbl="revTx" presStyleIdx="2" presStyleCnt="4">
        <dgm:presLayoutVars>
          <dgm:chMax val="1"/>
          <dgm:chPref val="1"/>
        </dgm:presLayoutVars>
      </dgm:prSet>
      <dgm:spPr/>
    </dgm:pt>
    <dgm:pt modelId="{DED201C5-BA73-49F2-9C71-BB50D53D9717}" type="pres">
      <dgm:prSet presAssocID="{86E8DBA8-FF82-48F1-B0C5-40507FAE7C81}" presName="sibTrans" presStyleLbl="sibTrans2D1" presStyleIdx="0" presStyleCnt="0"/>
      <dgm:spPr/>
    </dgm:pt>
    <dgm:pt modelId="{7E3571CC-0EA3-487B-AA99-B0D559E13EAC}" type="pres">
      <dgm:prSet presAssocID="{CCA50100-D4A8-4E85-86FD-F619B5E48E74}" presName="compNode" presStyleCnt="0"/>
      <dgm:spPr/>
    </dgm:pt>
    <dgm:pt modelId="{FAC57941-1D1E-495B-8007-A68C9D4697B2}" type="pres">
      <dgm:prSet presAssocID="{CCA50100-D4A8-4E85-86FD-F619B5E48E74}" presName="iconBgRect" presStyleLbl="bgShp" presStyleIdx="3" presStyleCnt="4"/>
      <dgm:spPr/>
    </dgm:pt>
    <dgm:pt modelId="{AFC31295-D6B9-4D5E-9B1E-CDEEE9C68A95}" type="pres">
      <dgm:prSet presAssocID="{CCA50100-D4A8-4E85-86FD-F619B5E48E7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ser"/>
        </a:ext>
      </dgm:extLst>
    </dgm:pt>
    <dgm:pt modelId="{4E9DEA12-175B-44AD-8265-A0727C32E802}" type="pres">
      <dgm:prSet presAssocID="{CCA50100-D4A8-4E85-86FD-F619B5E48E74}" presName="spaceRect" presStyleCnt="0"/>
      <dgm:spPr/>
    </dgm:pt>
    <dgm:pt modelId="{717F5392-1C7A-42FC-8518-0AB8E3943DD3}" type="pres">
      <dgm:prSet presAssocID="{CCA50100-D4A8-4E85-86FD-F619B5E48E74}" presName="textRect" presStyleLbl="revTx" presStyleIdx="3" presStyleCnt="4">
        <dgm:presLayoutVars>
          <dgm:chMax val="1"/>
          <dgm:chPref val="1"/>
        </dgm:presLayoutVars>
      </dgm:prSet>
      <dgm:spPr/>
    </dgm:pt>
  </dgm:ptLst>
  <dgm:cxnLst>
    <dgm:cxn modelId="{16CA2C06-8EFD-4849-89AB-C2E1EC0942C1}" type="presOf" srcId="{C55D0EEB-3833-49B4-92DA-874E3EA6C357}" destId="{10FEA002-D558-4169-AD1C-04EF6E50E524}" srcOrd="0" destOrd="0" presId="urn:microsoft.com/office/officeart/2018/2/layout/IconCircleList"/>
    <dgm:cxn modelId="{FF224632-11C3-4264-AE4F-3D3A483F85E3}" srcId="{D963C987-8D77-4B7A-96F1-1A29BC649EE7}" destId="{5773B27F-A6BD-4057-A9E0-67965C6D8B3C}" srcOrd="1" destOrd="0" parTransId="{3C8C4CE0-E078-401B-98D4-F6C1B9D033D4}" sibTransId="{2C164E39-CF82-41C3-9AE5-F6A3486FDBFA}"/>
    <dgm:cxn modelId="{1FA2CF3E-4071-4F78-93C0-1B01DE2CE64F}" type="presOf" srcId="{04FF96DC-AB64-4EE4-AFC6-9BA851F1570C}" destId="{5CD16C96-E260-40A6-AF50-1C0AAA03D546}" srcOrd="0" destOrd="0" presId="urn:microsoft.com/office/officeart/2018/2/layout/IconCircleList"/>
    <dgm:cxn modelId="{E1785552-455A-4009-9D87-A75ED356D203}" type="presOf" srcId="{2C164E39-CF82-41C3-9AE5-F6A3486FDBFA}" destId="{272A8404-1921-4790-AD45-3C28EF00BC6C}" srcOrd="0" destOrd="0" presId="urn:microsoft.com/office/officeart/2018/2/layout/IconCircleList"/>
    <dgm:cxn modelId="{F7974783-96F2-438D-91FF-77DCC585D93E}" type="presOf" srcId="{D963C987-8D77-4B7A-96F1-1A29BC649EE7}" destId="{8B3BE103-60BB-4FD5-8D22-07189649387F}" srcOrd="0" destOrd="0" presId="urn:microsoft.com/office/officeart/2018/2/layout/IconCircleList"/>
    <dgm:cxn modelId="{8D88FB8E-0DDC-4B57-B168-91ED403F6ED9}" srcId="{D963C987-8D77-4B7A-96F1-1A29BC649EE7}" destId="{04FF96DC-AB64-4EE4-AFC6-9BA851F1570C}" srcOrd="2" destOrd="0" parTransId="{6E963BC7-F508-4CA6-99C6-98BD377CCA0A}" sibTransId="{86E8DBA8-FF82-48F1-B0C5-40507FAE7C81}"/>
    <dgm:cxn modelId="{67348CAB-34B3-443F-BA09-D8ACE2509335}" type="presOf" srcId="{86E8DBA8-FF82-48F1-B0C5-40507FAE7C81}" destId="{DED201C5-BA73-49F2-9C71-BB50D53D9717}" srcOrd="0" destOrd="0" presId="urn:microsoft.com/office/officeart/2018/2/layout/IconCircleList"/>
    <dgm:cxn modelId="{E61182D9-80F6-4CB1-BB88-453554A8A2FC}" type="presOf" srcId="{D17BBE1F-9F79-432F-950D-6120C6DE9795}" destId="{F8DA2FEA-7601-4DAB-B83B-3C75CC1EEE11}" srcOrd="0" destOrd="0" presId="urn:microsoft.com/office/officeart/2018/2/layout/IconCircleList"/>
    <dgm:cxn modelId="{0B8EA0D9-66B3-4BA7-A65C-4CA2F578D00C}" type="presOf" srcId="{5773B27F-A6BD-4057-A9E0-67965C6D8B3C}" destId="{23487589-FBE5-46CD-853F-98F8E3EC0ABA}" srcOrd="0" destOrd="0" presId="urn:microsoft.com/office/officeart/2018/2/layout/IconCircleList"/>
    <dgm:cxn modelId="{F082EFE2-FD06-43F3-BB2B-14834DA105A2}" srcId="{D963C987-8D77-4B7A-96F1-1A29BC649EE7}" destId="{CCA50100-D4A8-4E85-86FD-F619B5E48E74}" srcOrd="3" destOrd="0" parTransId="{099D705E-2FBB-4DFC-B878-0BB3D69BF880}" sibTransId="{A43401C3-19C5-497E-9927-6354D2CADCA6}"/>
    <dgm:cxn modelId="{54472CE8-0C1B-4098-907C-A7C07FC3DF86}" srcId="{D963C987-8D77-4B7A-96F1-1A29BC649EE7}" destId="{C55D0EEB-3833-49B4-92DA-874E3EA6C357}" srcOrd="0" destOrd="0" parTransId="{34DA576A-FD6E-49D5-AA19-91525F14A315}" sibTransId="{D17BBE1F-9F79-432F-950D-6120C6DE9795}"/>
    <dgm:cxn modelId="{2F92DCF6-EDE5-4BE4-B16F-499BC813B5BA}" type="presOf" srcId="{CCA50100-D4A8-4E85-86FD-F619B5E48E74}" destId="{717F5392-1C7A-42FC-8518-0AB8E3943DD3}" srcOrd="0" destOrd="0" presId="urn:microsoft.com/office/officeart/2018/2/layout/IconCircleList"/>
    <dgm:cxn modelId="{17167056-3900-423F-97E4-B2F1E3C51258}" type="presParOf" srcId="{8B3BE103-60BB-4FD5-8D22-07189649387F}" destId="{7484E545-FE8E-442C-9393-00C4E42D659B}" srcOrd="0" destOrd="0" presId="urn:microsoft.com/office/officeart/2018/2/layout/IconCircleList"/>
    <dgm:cxn modelId="{F32A4017-DEB9-476E-B092-D18AA2BC82B3}" type="presParOf" srcId="{7484E545-FE8E-442C-9393-00C4E42D659B}" destId="{2F91CFBA-9A7C-4552-A2CC-98A64F8C1613}" srcOrd="0" destOrd="0" presId="urn:microsoft.com/office/officeart/2018/2/layout/IconCircleList"/>
    <dgm:cxn modelId="{5992A4B1-9746-452A-9989-398C8E6FB7C3}" type="presParOf" srcId="{2F91CFBA-9A7C-4552-A2CC-98A64F8C1613}" destId="{A1917F83-3183-4133-998F-CA7E1D9AF53C}" srcOrd="0" destOrd="0" presId="urn:microsoft.com/office/officeart/2018/2/layout/IconCircleList"/>
    <dgm:cxn modelId="{C56B44FD-74C2-476C-926C-AD9CAB19C5DF}" type="presParOf" srcId="{2F91CFBA-9A7C-4552-A2CC-98A64F8C1613}" destId="{E7E4C8B3-77E6-42E1-B2D4-4FFEF7DF4FB1}" srcOrd="1" destOrd="0" presId="urn:microsoft.com/office/officeart/2018/2/layout/IconCircleList"/>
    <dgm:cxn modelId="{41726D2A-BB83-4496-9CF7-93A324103919}" type="presParOf" srcId="{2F91CFBA-9A7C-4552-A2CC-98A64F8C1613}" destId="{747C7E65-16DD-404A-A5D9-D3135160E73B}" srcOrd="2" destOrd="0" presId="urn:microsoft.com/office/officeart/2018/2/layout/IconCircleList"/>
    <dgm:cxn modelId="{4F4F21B7-91ED-4815-BED2-8522D5AA6B59}" type="presParOf" srcId="{2F91CFBA-9A7C-4552-A2CC-98A64F8C1613}" destId="{10FEA002-D558-4169-AD1C-04EF6E50E524}" srcOrd="3" destOrd="0" presId="urn:microsoft.com/office/officeart/2018/2/layout/IconCircleList"/>
    <dgm:cxn modelId="{7E5AB960-478C-48BC-B4FC-809476498BDA}" type="presParOf" srcId="{7484E545-FE8E-442C-9393-00C4E42D659B}" destId="{F8DA2FEA-7601-4DAB-B83B-3C75CC1EEE11}" srcOrd="1" destOrd="0" presId="urn:microsoft.com/office/officeart/2018/2/layout/IconCircleList"/>
    <dgm:cxn modelId="{32F4D867-621A-4203-884A-8E977A1AFD0D}" type="presParOf" srcId="{7484E545-FE8E-442C-9393-00C4E42D659B}" destId="{13AA63B3-FF5D-415D-903E-4B6CBE67A4C0}" srcOrd="2" destOrd="0" presId="urn:microsoft.com/office/officeart/2018/2/layout/IconCircleList"/>
    <dgm:cxn modelId="{F9D40DF4-CC56-466F-AC8E-2DBA37889E8D}" type="presParOf" srcId="{13AA63B3-FF5D-415D-903E-4B6CBE67A4C0}" destId="{97D7E2C9-AA4B-4CDD-8B3D-B7047B2912F8}" srcOrd="0" destOrd="0" presId="urn:microsoft.com/office/officeart/2018/2/layout/IconCircleList"/>
    <dgm:cxn modelId="{270E71D1-B55B-404C-A8DB-CD0E8B19F016}" type="presParOf" srcId="{13AA63B3-FF5D-415D-903E-4B6CBE67A4C0}" destId="{D98B0DD9-3139-46FA-8449-E28F6BED4F81}" srcOrd="1" destOrd="0" presId="urn:microsoft.com/office/officeart/2018/2/layout/IconCircleList"/>
    <dgm:cxn modelId="{7B2BE1E2-A7BD-4958-B9EB-9173677530DD}" type="presParOf" srcId="{13AA63B3-FF5D-415D-903E-4B6CBE67A4C0}" destId="{A60F0750-2595-4BC7-85AE-E9F3054B90E1}" srcOrd="2" destOrd="0" presId="urn:microsoft.com/office/officeart/2018/2/layout/IconCircleList"/>
    <dgm:cxn modelId="{BD963AF7-9700-4E23-B598-46D7BEA182ED}" type="presParOf" srcId="{13AA63B3-FF5D-415D-903E-4B6CBE67A4C0}" destId="{23487589-FBE5-46CD-853F-98F8E3EC0ABA}" srcOrd="3" destOrd="0" presId="urn:microsoft.com/office/officeart/2018/2/layout/IconCircleList"/>
    <dgm:cxn modelId="{D09E0A2A-6C6C-4067-95AD-6A2D3B43E1D6}" type="presParOf" srcId="{7484E545-FE8E-442C-9393-00C4E42D659B}" destId="{272A8404-1921-4790-AD45-3C28EF00BC6C}" srcOrd="3" destOrd="0" presId="urn:microsoft.com/office/officeart/2018/2/layout/IconCircleList"/>
    <dgm:cxn modelId="{FFC2BD08-E621-42A0-A73C-A2E75FCF8BD5}" type="presParOf" srcId="{7484E545-FE8E-442C-9393-00C4E42D659B}" destId="{42F7B7C0-8344-4A73-8C11-F896FFDEA720}" srcOrd="4" destOrd="0" presId="urn:microsoft.com/office/officeart/2018/2/layout/IconCircleList"/>
    <dgm:cxn modelId="{AF562AC0-741C-4837-83E8-A27D2C02BEF2}" type="presParOf" srcId="{42F7B7C0-8344-4A73-8C11-F896FFDEA720}" destId="{98B62341-18C6-4625-BEA4-A30B027EFF49}" srcOrd="0" destOrd="0" presId="urn:microsoft.com/office/officeart/2018/2/layout/IconCircleList"/>
    <dgm:cxn modelId="{1ECA060D-4BCF-49EC-87A8-8479E02C8181}" type="presParOf" srcId="{42F7B7C0-8344-4A73-8C11-F896FFDEA720}" destId="{5D2F3CC2-8B88-43EB-BC60-8DFAAE373BBE}" srcOrd="1" destOrd="0" presId="urn:microsoft.com/office/officeart/2018/2/layout/IconCircleList"/>
    <dgm:cxn modelId="{4477C40D-1F7A-4067-B6AC-B7EF63550AB0}" type="presParOf" srcId="{42F7B7C0-8344-4A73-8C11-F896FFDEA720}" destId="{D1CA7788-3DD3-4504-9321-42612E029CD3}" srcOrd="2" destOrd="0" presId="urn:microsoft.com/office/officeart/2018/2/layout/IconCircleList"/>
    <dgm:cxn modelId="{FD340F3B-C745-4B94-89C3-FAB0721A7679}" type="presParOf" srcId="{42F7B7C0-8344-4A73-8C11-F896FFDEA720}" destId="{5CD16C96-E260-40A6-AF50-1C0AAA03D546}" srcOrd="3" destOrd="0" presId="urn:microsoft.com/office/officeart/2018/2/layout/IconCircleList"/>
    <dgm:cxn modelId="{0A297D14-5914-45AA-8865-60C3804F4372}" type="presParOf" srcId="{7484E545-FE8E-442C-9393-00C4E42D659B}" destId="{DED201C5-BA73-49F2-9C71-BB50D53D9717}" srcOrd="5" destOrd="0" presId="urn:microsoft.com/office/officeart/2018/2/layout/IconCircleList"/>
    <dgm:cxn modelId="{B7277D23-895C-47A3-A230-41DD64A2CDED}" type="presParOf" srcId="{7484E545-FE8E-442C-9393-00C4E42D659B}" destId="{7E3571CC-0EA3-487B-AA99-B0D559E13EAC}" srcOrd="6" destOrd="0" presId="urn:microsoft.com/office/officeart/2018/2/layout/IconCircleList"/>
    <dgm:cxn modelId="{3F6D7F8D-4AB6-42B0-B1E2-6E189F062758}" type="presParOf" srcId="{7E3571CC-0EA3-487B-AA99-B0D559E13EAC}" destId="{FAC57941-1D1E-495B-8007-A68C9D4697B2}" srcOrd="0" destOrd="0" presId="urn:microsoft.com/office/officeart/2018/2/layout/IconCircleList"/>
    <dgm:cxn modelId="{607C6BAE-2DDA-420A-8474-AD12C3065D4E}" type="presParOf" srcId="{7E3571CC-0EA3-487B-AA99-B0D559E13EAC}" destId="{AFC31295-D6B9-4D5E-9B1E-CDEEE9C68A95}" srcOrd="1" destOrd="0" presId="urn:microsoft.com/office/officeart/2018/2/layout/IconCircleList"/>
    <dgm:cxn modelId="{CD815368-191D-4A05-B02B-56311EB221E8}" type="presParOf" srcId="{7E3571CC-0EA3-487B-AA99-B0D559E13EAC}" destId="{4E9DEA12-175B-44AD-8265-A0727C32E802}" srcOrd="2" destOrd="0" presId="urn:microsoft.com/office/officeart/2018/2/layout/IconCircleList"/>
    <dgm:cxn modelId="{7309D27C-ADF8-41DC-B925-9C596D013035}" type="presParOf" srcId="{7E3571CC-0EA3-487B-AA99-B0D559E13EAC}" destId="{717F5392-1C7A-42FC-8518-0AB8E3943DD3}"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A0C06-BDEC-4EA5-8F76-738512744946}">
      <dsp:nvSpPr>
        <dsp:cNvPr id="0" name=""/>
        <dsp:cNvSpPr/>
      </dsp:nvSpPr>
      <dsp:spPr>
        <a:xfrm>
          <a:off x="0" y="4100"/>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C233B6-1CCF-46E8-946B-AFA9A296E4FE}">
      <dsp:nvSpPr>
        <dsp:cNvPr id="0" name=""/>
        <dsp:cNvSpPr/>
      </dsp:nvSpPr>
      <dsp:spPr>
        <a:xfrm>
          <a:off x="264206" y="200617"/>
          <a:ext cx="480375" cy="480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10454A8-CC10-4BDA-AB45-8E609ECA2530}">
      <dsp:nvSpPr>
        <dsp:cNvPr id="0" name=""/>
        <dsp:cNvSpPr/>
      </dsp:nvSpPr>
      <dsp:spPr>
        <a:xfrm>
          <a:off x="1008787" y="4100"/>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startup?</a:t>
          </a:r>
        </a:p>
      </dsp:txBody>
      <dsp:txXfrm>
        <a:off x="1008787" y="4100"/>
        <a:ext cx="3426868" cy="873409"/>
      </dsp:txXfrm>
    </dsp:sp>
    <dsp:sp modelId="{90EBDE89-78DF-4255-8007-1C408A595D39}">
      <dsp:nvSpPr>
        <dsp:cNvPr id="0" name=""/>
        <dsp:cNvSpPr/>
      </dsp:nvSpPr>
      <dsp:spPr>
        <a:xfrm>
          <a:off x="0" y="1095862"/>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5E8493-A834-465A-9583-43FE3AE22803}">
      <dsp:nvSpPr>
        <dsp:cNvPr id="0" name=""/>
        <dsp:cNvSpPr/>
      </dsp:nvSpPr>
      <dsp:spPr>
        <a:xfrm>
          <a:off x="264206" y="1292379"/>
          <a:ext cx="480375" cy="480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C9D2E9E-7A35-47EA-899A-4C3286E19391}">
      <dsp:nvSpPr>
        <dsp:cNvPr id="0" name=""/>
        <dsp:cNvSpPr/>
      </dsp:nvSpPr>
      <dsp:spPr>
        <a:xfrm>
          <a:off x="1008787" y="1095862"/>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Idea generation and its process? </a:t>
          </a:r>
        </a:p>
      </dsp:txBody>
      <dsp:txXfrm>
        <a:off x="1008787" y="1095862"/>
        <a:ext cx="3426868" cy="873409"/>
      </dsp:txXfrm>
    </dsp:sp>
    <dsp:sp modelId="{49A712EE-BF78-42F5-894B-AE08CCDA8283}">
      <dsp:nvSpPr>
        <dsp:cNvPr id="0" name=""/>
        <dsp:cNvSpPr/>
      </dsp:nvSpPr>
      <dsp:spPr>
        <a:xfrm>
          <a:off x="0" y="2187623"/>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BE32B1-716F-447E-9412-5FD428C8FE2F}">
      <dsp:nvSpPr>
        <dsp:cNvPr id="0" name=""/>
        <dsp:cNvSpPr/>
      </dsp:nvSpPr>
      <dsp:spPr>
        <a:xfrm>
          <a:off x="264206" y="2384140"/>
          <a:ext cx="480375" cy="4803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B8AACE0-B7C9-4F6B-9DE3-9F539F5CC5BE}">
      <dsp:nvSpPr>
        <dsp:cNvPr id="0" name=""/>
        <dsp:cNvSpPr/>
      </dsp:nvSpPr>
      <dsp:spPr>
        <a:xfrm>
          <a:off x="1008787" y="2187623"/>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Opportunity? </a:t>
          </a:r>
        </a:p>
      </dsp:txBody>
      <dsp:txXfrm>
        <a:off x="1008787" y="2187623"/>
        <a:ext cx="3426868" cy="873409"/>
      </dsp:txXfrm>
    </dsp:sp>
    <dsp:sp modelId="{71A460DD-D012-4C65-8C25-33B3E2E920DE}">
      <dsp:nvSpPr>
        <dsp:cNvPr id="0" name=""/>
        <dsp:cNvSpPr/>
      </dsp:nvSpPr>
      <dsp:spPr>
        <a:xfrm>
          <a:off x="0" y="3279385"/>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066692-433F-45D8-BF26-861C5A550889}">
      <dsp:nvSpPr>
        <dsp:cNvPr id="0" name=""/>
        <dsp:cNvSpPr/>
      </dsp:nvSpPr>
      <dsp:spPr>
        <a:xfrm>
          <a:off x="264206" y="3475902"/>
          <a:ext cx="480375" cy="4803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53C76F4-E8AF-4DAA-AB20-EE8739D3CE80}">
      <dsp:nvSpPr>
        <dsp:cNvPr id="0" name=""/>
        <dsp:cNvSpPr/>
      </dsp:nvSpPr>
      <dsp:spPr>
        <a:xfrm>
          <a:off x="1008787" y="3279385"/>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Creativity ? </a:t>
          </a:r>
        </a:p>
      </dsp:txBody>
      <dsp:txXfrm>
        <a:off x="1008787" y="3279385"/>
        <a:ext cx="3426868" cy="873409"/>
      </dsp:txXfrm>
    </dsp:sp>
    <dsp:sp modelId="{775B0246-8090-4621-8449-1AC8AEE45A7F}">
      <dsp:nvSpPr>
        <dsp:cNvPr id="0" name=""/>
        <dsp:cNvSpPr/>
      </dsp:nvSpPr>
      <dsp:spPr>
        <a:xfrm>
          <a:off x="0" y="4371147"/>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90359C-4DCB-49BD-AF02-246E1F90909E}">
      <dsp:nvSpPr>
        <dsp:cNvPr id="0" name=""/>
        <dsp:cNvSpPr/>
      </dsp:nvSpPr>
      <dsp:spPr>
        <a:xfrm>
          <a:off x="264206" y="4567664"/>
          <a:ext cx="480375" cy="4803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35EB240-4549-4FA5-BB70-9717320676E7}">
      <dsp:nvSpPr>
        <dsp:cNvPr id="0" name=""/>
        <dsp:cNvSpPr/>
      </dsp:nvSpPr>
      <dsp:spPr>
        <a:xfrm>
          <a:off x="1008787" y="4371147"/>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the difference between creativity and opportunity?</a:t>
          </a:r>
        </a:p>
      </dsp:txBody>
      <dsp:txXfrm>
        <a:off x="1008787" y="4371147"/>
        <a:ext cx="3426868" cy="873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E1A74-2F2E-465B-A0A8-3F393D5F227A}">
      <dsp:nvSpPr>
        <dsp:cNvPr id="0" name=""/>
        <dsp:cNvSpPr/>
      </dsp:nvSpPr>
      <dsp:spPr>
        <a:xfrm>
          <a:off x="534" y="49536"/>
          <a:ext cx="2083731" cy="1250238"/>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2"/>
              </a:solidFill>
            </a:rPr>
            <a:t>The first answer is fairly obvious – it’s a new business!</a:t>
          </a:r>
          <a:endParaRPr lang="en-US" sz="1200" b="1" kern="1200" dirty="0">
            <a:solidFill>
              <a:schemeClr val="tx2"/>
            </a:solidFill>
          </a:endParaRPr>
        </a:p>
      </dsp:txBody>
      <dsp:txXfrm>
        <a:off x="534" y="49536"/>
        <a:ext cx="2083731" cy="1250238"/>
      </dsp:txXfrm>
    </dsp:sp>
    <dsp:sp modelId="{177FE725-27FD-462A-B01A-95751705F729}">
      <dsp:nvSpPr>
        <dsp:cNvPr id="0" name=""/>
        <dsp:cNvSpPr/>
      </dsp:nvSpPr>
      <dsp:spPr>
        <a:xfrm>
          <a:off x="2293172" y="90069"/>
          <a:ext cx="2083731" cy="1250238"/>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2"/>
              </a:solidFill>
            </a:rPr>
            <a:t>However, we should think about this a little more closely.</a:t>
          </a:r>
          <a:endParaRPr lang="en-US" sz="1400" b="1" kern="1200" dirty="0">
            <a:solidFill>
              <a:schemeClr val="tx2"/>
            </a:solidFill>
          </a:endParaRPr>
        </a:p>
      </dsp:txBody>
      <dsp:txXfrm>
        <a:off x="2293172" y="90069"/>
        <a:ext cx="2083731" cy="1250238"/>
      </dsp:txXfrm>
    </dsp:sp>
    <dsp:sp modelId="{4FDD89F1-6063-4CCD-8254-A2C69E0C6AC3}">
      <dsp:nvSpPr>
        <dsp:cNvPr id="0" name=""/>
        <dsp:cNvSpPr/>
      </dsp:nvSpPr>
      <dsp:spPr>
        <a:xfrm>
          <a:off x="534" y="1508148"/>
          <a:ext cx="2083731" cy="1250238"/>
        </a:xfrm>
        <a:prstGeom prst="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solidFill>
                <a:schemeClr val="tx2"/>
              </a:solidFill>
            </a:rPr>
            <a:t>Looking back at your first-year studies, the work you’ve already done and your reading, we hope that you’ve noticed that businesses change and develop over their lifetimes.  They go through “stages of growth” or “staged development”.</a:t>
          </a:r>
          <a:endParaRPr lang="en-US" sz="1100" b="1" kern="1200" dirty="0">
            <a:solidFill>
              <a:schemeClr val="tx2"/>
            </a:solidFill>
          </a:endParaRPr>
        </a:p>
      </dsp:txBody>
      <dsp:txXfrm>
        <a:off x="534" y="1508148"/>
        <a:ext cx="2083731" cy="1250238"/>
      </dsp:txXfrm>
    </dsp:sp>
    <dsp:sp modelId="{BDF2C126-CB11-45EF-838C-67D3DF665860}">
      <dsp:nvSpPr>
        <dsp:cNvPr id="0" name=""/>
        <dsp:cNvSpPr/>
      </dsp:nvSpPr>
      <dsp:spPr>
        <a:xfrm>
          <a:off x="2292638" y="1508148"/>
          <a:ext cx="2083731" cy="1250238"/>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2"/>
              </a:solidFill>
            </a:rPr>
            <a:t>As businesses develop, so they need different strategies to support progress.</a:t>
          </a:r>
          <a:endParaRPr lang="en-US" sz="1200" b="1" kern="1200" dirty="0">
            <a:solidFill>
              <a:schemeClr val="tx2"/>
            </a:solidFill>
          </a:endParaRPr>
        </a:p>
      </dsp:txBody>
      <dsp:txXfrm>
        <a:off x="2292638" y="1508148"/>
        <a:ext cx="2083731" cy="1250238"/>
      </dsp:txXfrm>
    </dsp:sp>
    <dsp:sp modelId="{7A2657FA-4E54-4B3A-9A60-089860FB32FA}">
      <dsp:nvSpPr>
        <dsp:cNvPr id="0" name=""/>
        <dsp:cNvSpPr/>
      </dsp:nvSpPr>
      <dsp:spPr>
        <a:xfrm>
          <a:off x="1146586" y="2966759"/>
          <a:ext cx="2083731" cy="1250238"/>
        </a:xfrm>
        <a:prstGeom prst="rect">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2"/>
              </a:solidFill>
            </a:rPr>
            <a:t>Start-up is only the first phase of the business lifecycle, so it is worth  looking at the strategies, plans and challenges that affect that particular phase.</a:t>
          </a:r>
          <a:endParaRPr lang="en-US" sz="1200" b="1" kern="1200" dirty="0">
            <a:solidFill>
              <a:schemeClr val="tx2"/>
            </a:solidFill>
          </a:endParaRPr>
        </a:p>
      </dsp:txBody>
      <dsp:txXfrm>
        <a:off x="1146586" y="2966759"/>
        <a:ext cx="2083731" cy="12502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705CC-0D7E-4FB6-986A-1C115CFFCD2C}">
      <dsp:nvSpPr>
        <dsp:cNvPr id="0" name=""/>
        <dsp:cNvSpPr/>
      </dsp:nvSpPr>
      <dsp:spPr>
        <a:xfrm>
          <a:off x="0" y="344663"/>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A3F014-C80B-437B-845A-9EDE55189150}">
      <dsp:nvSpPr>
        <dsp:cNvPr id="0" name=""/>
        <dsp:cNvSpPr/>
      </dsp:nvSpPr>
      <dsp:spPr>
        <a:xfrm>
          <a:off x="202009" y="93743"/>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tx2"/>
              </a:solidFill>
            </a:rPr>
            <a:t>How much will it cost</a:t>
          </a:r>
          <a:r>
            <a:rPr lang="en-GB" sz="1700" kern="1200" dirty="0"/>
            <a:t>?</a:t>
          </a:r>
          <a:endParaRPr lang="en-US" sz="1700" kern="1200" dirty="0"/>
        </a:p>
      </dsp:txBody>
      <dsp:txXfrm>
        <a:off x="226507" y="118241"/>
        <a:ext cx="2779135" cy="452844"/>
      </dsp:txXfrm>
    </dsp:sp>
    <dsp:sp modelId="{D0379379-8EB7-41FF-87E9-2BB04BB3ECA9}">
      <dsp:nvSpPr>
        <dsp:cNvPr id="0" name=""/>
        <dsp:cNvSpPr/>
      </dsp:nvSpPr>
      <dsp:spPr>
        <a:xfrm>
          <a:off x="0" y="1115783"/>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4F2DBD-6136-4583-A9F9-42A00E71E779}">
      <dsp:nvSpPr>
        <dsp:cNvPr id="0" name=""/>
        <dsp:cNvSpPr/>
      </dsp:nvSpPr>
      <dsp:spPr>
        <a:xfrm>
          <a:off x="202009" y="864863"/>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tx2"/>
              </a:solidFill>
            </a:rPr>
            <a:t>Where will we get the money?</a:t>
          </a:r>
          <a:endParaRPr lang="en-US" sz="1700" kern="1200" dirty="0">
            <a:solidFill>
              <a:schemeClr val="tx2"/>
            </a:solidFill>
          </a:endParaRPr>
        </a:p>
      </dsp:txBody>
      <dsp:txXfrm>
        <a:off x="226507" y="889361"/>
        <a:ext cx="2779135" cy="452844"/>
      </dsp:txXfrm>
    </dsp:sp>
    <dsp:sp modelId="{F1C77D1F-128F-41DB-BC62-593ACF4E7D19}">
      <dsp:nvSpPr>
        <dsp:cNvPr id="0" name=""/>
        <dsp:cNvSpPr/>
      </dsp:nvSpPr>
      <dsp:spPr>
        <a:xfrm>
          <a:off x="0" y="1886903"/>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ACB9D2-EB6B-40FE-B784-50413B0248F6}">
      <dsp:nvSpPr>
        <dsp:cNvPr id="0" name=""/>
        <dsp:cNvSpPr/>
      </dsp:nvSpPr>
      <dsp:spPr>
        <a:xfrm>
          <a:off x="202009" y="1635983"/>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tx2"/>
              </a:solidFill>
            </a:rPr>
            <a:t>How do we distribute our product?</a:t>
          </a:r>
          <a:endParaRPr lang="en-US" sz="1700" kern="1200" dirty="0">
            <a:solidFill>
              <a:schemeClr val="tx2"/>
            </a:solidFill>
          </a:endParaRPr>
        </a:p>
      </dsp:txBody>
      <dsp:txXfrm>
        <a:off x="226507" y="1660481"/>
        <a:ext cx="2779135" cy="452844"/>
      </dsp:txXfrm>
    </dsp:sp>
    <dsp:sp modelId="{D39FF343-9172-4498-A62F-037D0BA7E292}">
      <dsp:nvSpPr>
        <dsp:cNvPr id="0" name=""/>
        <dsp:cNvSpPr/>
      </dsp:nvSpPr>
      <dsp:spPr>
        <a:xfrm>
          <a:off x="0" y="2658024"/>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7F4E74-5A41-4505-9343-015D71F1E0BD}">
      <dsp:nvSpPr>
        <dsp:cNvPr id="0" name=""/>
        <dsp:cNvSpPr/>
      </dsp:nvSpPr>
      <dsp:spPr>
        <a:xfrm>
          <a:off x="202009" y="2407104"/>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tx2"/>
              </a:solidFill>
            </a:rPr>
            <a:t>How do we identify our market?</a:t>
          </a:r>
          <a:endParaRPr lang="en-US" sz="1700" kern="1200" dirty="0">
            <a:solidFill>
              <a:schemeClr val="tx2"/>
            </a:solidFill>
          </a:endParaRPr>
        </a:p>
      </dsp:txBody>
      <dsp:txXfrm>
        <a:off x="226507" y="2431602"/>
        <a:ext cx="2779135" cy="452844"/>
      </dsp:txXfrm>
    </dsp:sp>
    <dsp:sp modelId="{8A989615-3808-4D97-8A4F-72A8727164AB}">
      <dsp:nvSpPr>
        <dsp:cNvPr id="0" name=""/>
        <dsp:cNvSpPr/>
      </dsp:nvSpPr>
      <dsp:spPr>
        <a:xfrm>
          <a:off x="0" y="3429144"/>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222FEF-0541-4710-8F7D-35E583A709B0}">
      <dsp:nvSpPr>
        <dsp:cNvPr id="0" name=""/>
        <dsp:cNvSpPr/>
      </dsp:nvSpPr>
      <dsp:spPr>
        <a:xfrm>
          <a:off x="202009" y="3178223"/>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a:solidFill>
                <a:schemeClr val="tx2"/>
              </a:solidFill>
            </a:rPr>
            <a:t>Etc., etc., etc.</a:t>
          </a:r>
          <a:endParaRPr lang="en-US" sz="1700" kern="1200">
            <a:solidFill>
              <a:schemeClr val="tx2"/>
            </a:solidFill>
          </a:endParaRPr>
        </a:p>
      </dsp:txBody>
      <dsp:txXfrm>
        <a:off x="226507" y="3202721"/>
        <a:ext cx="2779135" cy="4528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0F0B56-217D-4847-9FE3-0211EAC8D7DE}">
      <dsp:nvSpPr>
        <dsp:cNvPr id="0" name=""/>
        <dsp:cNvSpPr/>
      </dsp:nvSpPr>
      <dsp:spPr>
        <a:xfrm>
          <a:off x="0" y="482913"/>
          <a:ext cx="4435656" cy="579600"/>
        </a:xfrm>
        <a:prstGeom prst="rect">
          <a:avLst/>
        </a:prstGeom>
        <a:solidFill>
          <a:schemeClr val="lt1">
            <a:alpha val="90000"/>
            <a:hueOff val="0"/>
            <a:satOff val="0"/>
            <a:lumOff val="0"/>
            <a:alphaOff val="0"/>
          </a:schemeClr>
        </a:solidFill>
        <a:ln w="9525"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4169AA4-D413-4166-95FE-35B1F5D4F1F7}">
      <dsp:nvSpPr>
        <dsp:cNvPr id="0" name=""/>
        <dsp:cNvSpPr/>
      </dsp:nvSpPr>
      <dsp:spPr>
        <a:xfrm>
          <a:off x="221782" y="143433"/>
          <a:ext cx="3104959" cy="678960"/>
        </a:xfrm>
        <a:prstGeom prst="roundRect">
          <a:avLst/>
        </a:prstGeom>
        <a:blipFill rotWithShape="1">
          <a:blip xmlns:r="http://schemas.openxmlformats.org/officeDocument/2006/relationships" r:embed="rId1">
            <a:duotone>
              <a:schemeClr val="accent2">
                <a:hueOff val="0"/>
                <a:satOff val="0"/>
                <a:lumOff val="0"/>
                <a:alphaOff val="0"/>
                <a:shade val="74000"/>
                <a:satMod val="130000"/>
                <a:lumMod val="90000"/>
              </a:schemeClr>
              <a:schemeClr val="accent2">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17360" tIns="0" rIns="117360" bIns="0" numCol="1" spcCol="1270" anchor="ctr" anchorCtr="0">
          <a:noAutofit/>
        </a:bodyPr>
        <a:lstStyle/>
        <a:p>
          <a:pPr marL="0" lvl="0" indent="0" algn="l" defTabSz="1022350">
            <a:lnSpc>
              <a:spcPct val="90000"/>
            </a:lnSpc>
            <a:spcBef>
              <a:spcPct val="0"/>
            </a:spcBef>
            <a:spcAft>
              <a:spcPct val="35000"/>
            </a:spcAft>
            <a:buNone/>
            <a:defRPr b="1"/>
          </a:pPr>
          <a:r>
            <a:rPr lang="en-GB" sz="2300" kern="1200"/>
            <a:t>What do we mean by solutions?</a:t>
          </a:r>
          <a:endParaRPr lang="en-US" sz="2300" kern="1200"/>
        </a:p>
      </dsp:txBody>
      <dsp:txXfrm>
        <a:off x="254926" y="176577"/>
        <a:ext cx="3038671" cy="612672"/>
      </dsp:txXfrm>
    </dsp:sp>
    <dsp:sp modelId="{6018F57B-BDE9-4AE0-BCE1-585B22B52258}">
      <dsp:nvSpPr>
        <dsp:cNvPr id="0" name=""/>
        <dsp:cNvSpPr/>
      </dsp:nvSpPr>
      <dsp:spPr>
        <a:xfrm>
          <a:off x="0" y="1526193"/>
          <a:ext cx="4435656" cy="2535750"/>
        </a:xfrm>
        <a:prstGeom prst="rect">
          <a:avLst/>
        </a:prstGeom>
        <a:solidFill>
          <a:schemeClr val="lt1">
            <a:alpha val="90000"/>
            <a:hueOff val="0"/>
            <a:satOff val="0"/>
            <a:lumOff val="0"/>
            <a:alphaOff val="0"/>
          </a:schemeClr>
        </a:solidFill>
        <a:ln w="9525" cap="rnd"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4256" tIns="479044" rIns="344256" bIns="163576" numCol="1" spcCol="1270" anchor="t" anchorCtr="0">
          <a:noAutofit/>
        </a:bodyPr>
        <a:lstStyle/>
        <a:p>
          <a:pPr marL="228600" lvl="1" indent="-228600" algn="l" defTabSz="1022350">
            <a:lnSpc>
              <a:spcPct val="90000"/>
            </a:lnSpc>
            <a:spcBef>
              <a:spcPct val="0"/>
            </a:spcBef>
            <a:spcAft>
              <a:spcPct val="15000"/>
            </a:spcAft>
            <a:buChar char="•"/>
          </a:pPr>
          <a:r>
            <a:rPr lang="en-GB" sz="2300" kern="1200" dirty="0"/>
            <a:t>new processes to help us do something better</a:t>
          </a:r>
          <a:endParaRPr lang="en-US" sz="2300" kern="1200" dirty="0"/>
        </a:p>
        <a:p>
          <a:pPr marL="228600" lvl="1" indent="-228600" algn="l" defTabSz="1022350">
            <a:lnSpc>
              <a:spcPct val="90000"/>
            </a:lnSpc>
            <a:spcBef>
              <a:spcPct val="0"/>
            </a:spcBef>
            <a:spcAft>
              <a:spcPct val="15000"/>
            </a:spcAft>
            <a:buChar char="•"/>
          </a:pPr>
          <a:r>
            <a:rPr lang="en-GB" sz="2300" kern="1200" dirty="0"/>
            <a:t>new ways of using existing products</a:t>
          </a:r>
          <a:endParaRPr lang="en-US" sz="2300" kern="1200" dirty="0"/>
        </a:p>
        <a:p>
          <a:pPr marL="228600" lvl="1" indent="-228600" algn="l" defTabSz="1022350">
            <a:lnSpc>
              <a:spcPct val="90000"/>
            </a:lnSpc>
            <a:spcBef>
              <a:spcPct val="0"/>
            </a:spcBef>
            <a:spcAft>
              <a:spcPct val="15000"/>
            </a:spcAft>
            <a:buChar char="•"/>
          </a:pPr>
          <a:r>
            <a:rPr lang="en-GB" sz="2300" kern="1200" dirty="0"/>
            <a:t>new services to supply to new or existing customers etc.</a:t>
          </a:r>
          <a:endParaRPr lang="en-US" sz="2300" kern="1200" dirty="0"/>
        </a:p>
      </dsp:txBody>
      <dsp:txXfrm>
        <a:off x="0" y="1526193"/>
        <a:ext cx="4435656" cy="2535750"/>
      </dsp:txXfrm>
    </dsp:sp>
    <dsp:sp modelId="{3F17E1DA-0B63-4F08-9E62-32B045944ABE}">
      <dsp:nvSpPr>
        <dsp:cNvPr id="0" name=""/>
        <dsp:cNvSpPr/>
      </dsp:nvSpPr>
      <dsp:spPr>
        <a:xfrm>
          <a:off x="221782" y="1186713"/>
          <a:ext cx="3104959" cy="678960"/>
        </a:xfrm>
        <a:prstGeom prst="roundRect">
          <a:avLst/>
        </a:prstGeom>
        <a:blipFill rotWithShape="1">
          <a:blip xmlns:r="http://schemas.openxmlformats.org/officeDocument/2006/relationships" r:embed="rId1">
            <a:duotone>
              <a:schemeClr val="accent3">
                <a:hueOff val="0"/>
                <a:satOff val="0"/>
                <a:lumOff val="0"/>
                <a:alphaOff val="0"/>
                <a:shade val="74000"/>
                <a:satMod val="130000"/>
                <a:lumMod val="90000"/>
              </a:schemeClr>
              <a:schemeClr val="accent3">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17360" tIns="0" rIns="117360" bIns="0" numCol="1" spcCol="1270" anchor="ctr" anchorCtr="0">
          <a:noAutofit/>
        </a:bodyPr>
        <a:lstStyle/>
        <a:p>
          <a:pPr marL="0" lvl="0" indent="0" algn="l" defTabSz="1022350">
            <a:lnSpc>
              <a:spcPct val="90000"/>
            </a:lnSpc>
            <a:spcBef>
              <a:spcPct val="0"/>
            </a:spcBef>
            <a:spcAft>
              <a:spcPct val="35000"/>
            </a:spcAft>
            <a:buNone/>
            <a:defRPr b="1"/>
          </a:pPr>
          <a:r>
            <a:rPr lang="en-GB" sz="2300" kern="1200"/>
            <a:t>In this context, it could mean</a:t>
          </a:r>
          <a:endParaRPr lang="en-US" sz="2300" kern="1200"/>
        </a:p>
      </dsp:txBody>
      <dsp:txXfrm>
        <a:off x="254926" y="1219857"/>
        <a:ext cx="3038671" cy="612672"/>
      </dsp:txXfrm>
    </dsp:sp>
    <dsp:sp modelId="{B3EEF080-B46D-43FC-9954-F3DFF628AEF2}">
      <dsp:nvSpPr>
        <dsp:cNvPr id="0" name=""/>
        <dsp:cNvSpPr/>
      </dsp:nvSpPr>
      <dsp:spPr>
        <a:xfrm>
          <a:off x="0" y="4525623"/>
          <a:ext cx="4435656" cy="579600"/>
        </a:xfrm>
        <a:prstGeom prst="rect">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05B0E3F-FE0B-401D-B7BC-A35D1EBEA592}">
      <dsp:nvSpPr>
        <dsp:cNvPr id="0" name=""/>
        <dsp:cNvSpPr/>
      </dsp:nvSpPr>
      <dsp:spPr>
        <a:xfrm>
          <a:off x="221782" y="4186143"/>
          <a:ext cx="3104959" cy="678960"/>
        </a:xfrm>
        <a:prstGeom prst="roundRect">
          <a:avLst/>
        </a:prstGeom>
        <a:blipFill rotWithShape="1">
          <a:blip xmlns:r="http://schemas.openxmlformats.org/officeDocument/2006/relationships" r:embed="rId1">
            <a:duotone>
              <a:schemeClr val="accent4">
                <a:hueOff val="0"/>
                <a:satOff val="0"/>
                <a:lumOff val="0"/>
                <a:alphaOff val="0"/>
                <a:shade val="74000"/>
                <a:satMod val="130000"/>
                <a:lumMod val="90000"/>
              </a:schemeClr>
              <a:schemeClr val="accent4">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17360" tIns="0" rIns="117360" bIns="0" numCol="1" spcCol="1270" anchor="ctr" anchorCtr="0">
          <a:noAutofit/>
        </a:bodyPr>
        <a:lstStyle/>
        <a:p>
          <a:pPr marL="0" lvl="0" indent="0" algn="l" defTabSz="1022350">
            <a:lnSpc>
              <a:spcPct val="90000"/>
            </a:lnSpc>
            <a:spcBef>
              <a:spcPct val="0"/>
            </a:spcBef>
            <a:spcAft>
              <a:spcPct val="35000"/>
            </a:spcAft>
            <a:buNone/>
            <a:defRPr b="1"/>
          </a:pPr>
          <a:r>
            <a:rPr lang="en-GB" sz="2300" i="0" u="none" kern="1200" dirty="0"/>
            <a:t>New ways of thinking about things!</a:t>
          </a:r>
          <a:endParaRPr lang="en-US" sz="2300" i="0" u="none" kern="1200" dirty="0"/>
        </a:p>
      </dsp:txBody>
      <dsp:txXfrm>
        <a:off x="254926" y="4219287"/>
        <a:ext cx="3038671" cy="6126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08D8D6-84E3-4768-A374-C44EDA59DAEA}">
      <dsp:nvSpPr>
        <dsp:cNvPr id="0" name=""/>
        <dsp:cNvSpPr/>
      </dsp:nvSpPr>
      <dsp:spPr>
        <a:xfrm>
          <a:off x="-73885" y="9876"/>
          <a:ext cx="4435656" cy="14990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F519FF-1C66-43C8-BD26-0B11C4A3872B}">
      <dsp:nvSpPr>
        <dsp:cNvPr id="0" name=""/>
        <dsp:cNvSpPr/>
      </dsp:nvSpPr>
      <dsp:spPr>
        <a:xfrm>
          <a:off x="379563" y="347152"/>
          <a:ext cx="826064" cy="8244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EEEF918-BCF2-4F63-9917-F8E0802E26CB}">
      <dsp:nvSpPr>
        <dsp:cNvPr id="0" name=""/>
        <dsp:cNvSpPr/>
      </dsp:nvSpPr>
      <dsp:spPr>
        <a:xfrm>
          <a:off x="1441615" y="9876"/>
          <a:ext cx="3067925" cy="1500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800" tIns="158800" rIns="158800" bIns="158800" numCol="1" spcCol="1270" anchor="ctr" anchorCtr="0">
          <a:noAutofit/>
        </a:bodyPr>
        <a:lstStyle/>
        <a:p>
          <a:pPr marL="0" lvl="0" indent="0" algn="l" defTabSz="622300">
            <a:lnSpc>
              <a:spcPct val="90000"/>
            </a:lnSpc>
            <a:spcBef>
              <a:spcPct val="0"/>
            </a:spcBef>
            <a:spcAft>
              <a:spcPct val="35000"/>
            </a:spcAft>
            <a:buNone/>
          </a:pPr>
          <a:r>
            <a:rPr lang="en-GB" sz="1400" b="1" kern="1200" dirty="0"/>
            <a:t>We can therefore see that there is a difference between the commonly held definitions of “Creativity and Opportunity” and the definitions used in a business context.</a:t>
          </a:r>
          <a:endParaRPr lang="en-US" sz="1400" b="1" kern="1200" dirty="0"/>
        </a:p>
      </dsp:txBody>
      <dsp:txXfrm>
        <a:off x="1441615" y="9876"/>
        <a:ext cx="3067925" cy="1500467"/>
      </dsp:txXfrm>
    </dsp:sp>
    <dsp:sp modelId="{6BBA3DAD-3BB3-4528-8856-BD574092B61E}">
      <dsp:nvSpPr>
        <dsp:cNvPr id="0" name=""/>
        <dsp:cNvSpPr/>
      </dsp:nvSpPr>
      <dsp:spPr>
        <a:xfrm>
          <a:off x="-73885" y="1874094"/>
          <a:ext cx="4435656" cy="14990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91852C-411C-4E96-955C-455AC64C6597}">
      <dsp:nvSpPr>
        <dsp:cNvPr id="0" name=""/>
        <dsp:cNvSpPr/>
      </dsp:nvSpPr>
      <dsp:spPr>
        <a:xfrm>
          <a:off x="379563" y="2211370"/>
          <a:ext cx="826064" cy="8244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A94CFDE-A888-41D7-A430-FD465F3F429A}">
      <dsp:nvSpPr>
        <dsp:cNvPr id="0" name=""/>
        <dsp:cNvSpPr/>
      </dsp:nvSpPr>
      <dsp:spPr>
        <a:xfrm>
          <a:off x="1445038" y="1874094"/>
          <a:ext cx="3061079" cy="1500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800" tIns="158800" rIns="158800" bIns="158800" numCol="1" spcCol="1270" anchor="ctr" anchorCtr="0">
          <a:noAutofit/>
        </a:bodyPr>
        <a:lstStyle/>
        <a:p>
          <a:pPr marL="0" lvl="0" indent="0" algn="l" defTabSz="622300">
            <a:lnSpc>
              <a:spcPct val="90000"/>
            </a:lnSpc>
            <a:spcBef>
              <a:spcPct val="0"/>
            </a:spcBef>
            <a:spcAft>
              <a:spcPct val="35000"/>
            </a:spcAft>
            <a:buNone/>
          </a:pPr>
          <a:r>
            <a:rPr lang="en-GB" sz="1400" b="1" kern="1200" dirty="0"/>
            <a:t>We may think that creativity is related to artistic or cerebral activity and opportunity is a matter of chance.</a:t>
          </a:r>
          <a:endParaRPr lang="en-US" sz="1400" b="1" kern="1200" dirty="0"/>
        </a:p>
      </dsp:txBody>
      <dsp:txXfrm>
        <a:off x="1445038" y="1874094"/>
        <a:ext cx="3061079" cy="1500467"/>
      </dsp:txXfrm>
    </dsp:sp>
    <dsp:sp modelId="{7F8653EC-9655-4DB8-90E2-83A407CE8E64}">
      <dsp:nvSpPr>
        <dsp:cNvPr id="0" name=""/>
        <dsp:cNvSpPr/>
      </dsp:nvSpPr>
      <dsp:spPr>
        <a:xfrm>
          <a:off x="-73885" y="3738312"/>
          <a:ext cx="4435656" cy="14990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F4804E-A9FB-4612-A0AA-4F77E37A8FB8}">
      <dsp:nvSpPr>
        <dsp:cNvPr id="0" name=""/>
        <dsp:cNvSpPr/>
      </dsp:nvSpPr>
      <dsp:spPr>
        <a:xfrm>
          <a:off x="379563" y="4075587"/>
          <a:ext cx="826064" cy="8244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FA3267B-C9F8-4D09-A51A-4B57CD89FFEB}">
      <dsp:nvSpPr>
        <dsp:cNvPr id="0" name=""/>
        <dsp:cNvSpPr/>
      </dsp:nvSpPr>
      <dsp:spPr>
        <a:xfrm>
          <a:off x="1593921" y="3738312"/>
          <a:ext cx="2763312" cy="1500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800" tIns="158800" rIns="158800" bIns="158800" numCol="1" spcCol="1270" anchor="ctr" anchorCtr="0">
          <a:noAutofit/>
        </a:bodyPr>
        <a:lstStyle/>
        <a:p>
          <a:pPr marL="0" lvl="0" indent="0" algn="l" defTabSz="622300">
            <a:lnSpc>
              <a:spcPct val="90000"/>
            </a:lnSpc>
            <a:spcBef>
              <a:spcPct val="0"/>
            </a:spcBef>
            <a:spcAft>
              <a:spcPct val="35000"/>
            </a:spcAft>
            <a:buNone/>
          </a:pPr>
          <a:r>
            <a:rPr lang="en-GB" sz="1400" b="1" kern="1200" dirty="0"/>
            <a:t>Business management theory suggests that in a commercial context, creativity can be learned or developed and that it need not relate to complete novelty; opportunity can be created or developed.</a:t>
          </a:r>
          <a:endParaRPr lang="en-US" sz="1400" b="1" kern="1200" dirty="0"/>
        </a:p>
      </dsp:txBody>
      <dsp:txXfrm>
        <a:off x="1593921" y="3738312"/>
        <a:ext cx="2763312" cy="15004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3E6A9-4AD5-48AF-A181-9AB0F72018BA}">
      <dsp:nvSpPr>
        <dsp:cNvPr id="0" name=""/>
        <dsp:cNvSpPr/>
      </dsp:nvSpPr>
      <dsp:spPr>
        <a:xfrm>
          <a:off x="1888775" y="1018558"/>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49A7BFF-15AA-4091-85F2-1613D8063BDC}">
      <dsp:nvSpPr>
        <dsp:cNvPr id="0" name=""/>
        <dsp:cNvSpPr/>
      </dsp:nvSpPr>
      <dsp:spPr>
        <a:xfrm>
          <a:off x="1739662" y="128130"/>
          <a:ext cx="1491138" cy="8122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5500" b="0" i="0" u="none" strike="noStrike" kern="1200" cap="none" normalizeH="0" baseline="0">
            <a:ln>
              <a:noFill/>
            </a:ln>
            <a:solidFill>
              <a:schemeClr val="tx1"/>
            </a:solidFill>
            <a:effectLst/>
            <a:latin typeface="Arial" charset="0"/>
          </a:endParaRPr>
        </a:p>
      </dsp:txBody>
      <dsp:txXfrm>
        <a:off x="1739662" y="128130"/>
        <a:ext cx="1491138" cy="812293"/>
      </dsp:txXfrm>
    </dsp:sp>
    <dsp:sp modelId="{453AAC95-17F1-4CB8-9A55-430288AC0A68}">
      <dsp:nvSpPr>
        <dsp:cNvPr id="0" name=""/>
        <dsp:cNvSpPr/>
      </dsp:nvSpPr>
      <dsp:spPr>
        <a:xfrm>
          <a:off x="2275975" y="1242132"/>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5E57579-FF00-49B9-905B-706503332E2E}">
      <dsp:nvSpPr>
        <dsp:cNvPr id="0" name=""/>
        <dsp:cNvSpPr/>
      </dsp:nvSpPr>
      <dsp:spPr>
        <a:xfrm>
          <a:off x="3557360" y="901743"/>
          <a:ext cx="1413102" cy="88965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000" b="0" i="0" u="none" strike="noStrike" kern="1200" cap="none" normalizeH="0" baseline="0">
            <a:ln>
              <a:noFill/>
            </a:ln>
            <a:solidFill>
              <a:schemeClr val="tx1"/>
            </a:solidFill>
            <a:effectLst/>
            <a:latin typeface="Arial" charset="0"/>
          </a:endParaRPr>
        </a:p>
      </dsp:txBody>
      <dsp:txXfrm>
        <a:off x="3557360" y="901743"/>
        <a:ext cx="1413102" cy="889654"/>
      </dsp:txXfrm>
    </dsp:sp>
    <dsp:sp modelId="{6A9E001B-6A4A-405F-9FE6-F9E0935ED7E3}">
      <dsp:nvSpPr>
        <dsp:cNvPr id="0" name=""/>
        <dsp:cNvSpPr/>
      </dsp:nvSpPr>
      <dsp:spPr>
        <a:xfrm>
          <a:off x="2275975" y="1689281"/>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D5EBDA6-A9C0-4A2D-AD99-CE486C5E52F3}">
      <dsp:nvSpPr>
        <dsp:cNvPr id="0" name=""/>
        <dsp:cNvSpPr/>
      </dsp:nvSpPr>
      <dsp:spPr>
        <a:xfrm>
          <a:off x="3557360" y="2228489"/>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3557360" y="2228489"/>
        <a:ext cx="1413102" cy="994092"/>
      </dsp:txXfrm>
    </dsp:sp>
    <dsp:sp modelId="{9A547DE6-78A6-4309-86D3-4B9615D8A957}">
      <dsp:nvSpPr>
        <dsp:cNvPr id="0" name=""/>
        <dsp:cNvSpPr/>
      </dsp:nvSpPr>
      <dsp:spPr>
        <a:xfrm>
          <a:off x="1888775" y="1913242"/>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4BFBCD9-8218-4EBC-B3A9-776A2B099BA2}">
      <dsp:nvSpPr>
        <dsp:cNvPr id="0" name=""/>
        <dsp:cNvSpPr/>
      </dsp:nvSpPr>
      <dsp:spPr>
        <a:xfrm>
          <a:off x="1739662" y="3183901"/>
          <a:ext cx="1491138" cy="8122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5500" b="0" i="0" u="none" strike="noStrike" kern="1200" cap="none" normalizeH="0" baseline="0">
            <a:ln>
              <a:noFill/>
            </a:ln>
            <a:solidFill>
              <a:schemeClr val="tx1"/>
            </a:solidFill>
            <a:effectLst/>
            <a:latin typeface="Arial" charset="0"/>
          </a:endParaRPr>
        </a:p>
      </dsp:txBody>
      <dsp:txXfrm>
        <a:off x="1739662" y="3183901"/>
        <a:ext cx="1491138" cy="812293"/>
      </dsp:txXfrm>
    </dsp:sp>
    <dsp:sp modelId="{80935A49-F4A1-4DC6-8613-9A8FA85AE4A2}">
      <dsp:nvSpPr>
        <dsp:cNvPr id="0" name=""/>
        <dsp:cNvSpPr/>
      </dsp:nvSpPr>
      <dsp:spPr>
        <a:xfrm>
          <a:off x="1501576" y="1689281"/>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1FC0E5F-9219-4D61-8C7F-78DEB88771AE}">
      <dsp:nvSpPr>
        <dsp:cNvPr id="0" name=""/>
        <dsp:cNvSpPr/>
      </dsp:nvSpPr>
      <dsp:spPr>
        <a:xfrm>
          <a:off x="0" y="2228489"/>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0" y="2228489"/>
        <a:ext cx="1413102" cy="994092"/>
      </dsp:txXfrm>
    </dsp:sp>
    <dsp:sp modelId="{14B406D7-7A7E-4178-86CF-7ABD373E2472}">
      <dsp:nvSpPr>
        <dsp:cNvPr id="0" name=""/>
        <dsp:cNvSpPr/>
      </dsp:nvSpPr>
      <dsp:spPr>
        <a:xfrm>
          <a:off x="1501576" y="1242132"/>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765C30CE-9773-4E12-86B3-716F4591C2D8}">
      <dsp:nvSpPr>
        <dsp:cNvPr id="0" name=""/>
        <dsp:cNvSpPr/>
      </dsp:nvSpPr>
      <dsp:spPr>
        <a:xfrm>
          <a:off x="0" y="901743"/>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0" y="901743"/>
        <a:ext cx="1413102" cy="9940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DC9341-E2D2-4D32-8B4E-7359371104E0}">
      <dsp:nvSpPr>
        <dsp:cNvPr id="0" name=""/>
        <dsp:cNvSpPr/>
      </dsp:nvSpPr>
      <dsp:spPr>
        <a:xfrm>
          <a:off x="0" y="2616"/>
          <a:ext cx="5040560" cy="973202"/>
        </a:xfrm>
        <a:prstGeom prst="roundRect">
          <a:avLst/>
        </a:prstGeom>
        <a:blipFill rotWithShape="1">
          <a:blip xmlns:r="http://schemas.openxmlformats.org/officeDocument/2006/relationships" r:embed="rId1">
            <a:duotone>
              <a:schemeClr val="accent2">
                <a:hueOff val="0"/>
                <a:satOff val="0"/>
                <a:lumOff val="0"/>
                <a:alphaOff val="0"/>
                <a:shade val="74000"/>
                <a:satMod val="130000"/>
                <a:lumMod val="90000"/>
              </a:schemeClr>
              <a:schemeClr val="accent2">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457200" rtl="0" eaLnBrk="1" latinLnBrk="0" hangingPunct="1">
            <a:lnSpc>
              <a:spcPct val="90000"/>
            </a:lnSpc>
            <a:spcBef>
              <a:spcPct val="0"/>
            </a:spcBef>
            <a:spcAft>
              <a:spcPts val="600"/>
            </a:spcAft>
            <a:buClr>
              <a:schemeClr val="accent1"/>
            </a:buClr>
            <a:buSzPct val="115000"/>
            <a:buFont typeface="Arial"/>
            <a:buNone/>
          </a:pPr>
          <a:r>
            <a:rPr lang="en-NZ" sz="2400" kern="1200" cap="none" dirty="0">
              <a:solidFill>
                <a:schemeClr val="tx1">
                  <a:lumMod val="85000"/>
                  <a:lumOff val="15000"/>
                </a:schemeClr>
              </a:solidFill>
              <a:effectLst/>
              <a:latin typeface="+mn-lt"/>
              <a:ea typeface="+mn-ea"/>
              <a:cs typeface="+mn-cs"/>
            </a:rPr>
            <a:t>The blue hat is different from the other hats because it is involved with directing the thinking process itself</a:t>
          </a:r>
          <a:endParaRPr lang="en-US" sz="2400" kern="1200" cap="none" dirty="0">
            <a:solidFill>
              <a:schemeClr val="tx1">
                <a:lumMod val="85000"/>
                <a:lumOff val="15000"/>
              </a:schemeClr>
            </a:solidFill>
            <a:effectLst/>
            <a:latin typeface="+mn-lt"/>
            <a:ea typeface="+mn-ea"/>
            <a:cs typeface="+mn-cs"/>
          </a:endParaRPr>
        </a:p>
      </dsp:txBody>
      <dsp:txXfrm>
        <a:off x="47508" y="50124"/>
        <a:ext cx="4945544" cy="878186"/>
      </dsp:txXfrm>
    </dsp:sp>
    <dsp:sp modelId="{716F11FB-C7CD-4E0A-BAD1-C7D507131485}">
      <dsp:nvSpPr>
        <dsp:cNvPr id="0" name=""/>
        <dsp:cNvSpPr/>
      </dsp:nvSpPr>
      <dsp:spPr>
        <a:xfrm>
          <a:off x="0" y="990078"/>
          <a:ext cx="5040560" cy="973202"/>
        </a:xfrm>
        <a:prstGeom prst="roundRect">
          <a:avLst/>
        </a:prstGeom>
        <a:blipFill rotWithShape="1">
          <a:blip xmlns:r="http://schemas.openxmlformats.org/officeDocument/2006/relationships" r:embed="rId1">
            <a:duotone>
              <a:schemeClr val="accent2">
                <a:hueOff val="672631"/>
                <a:satOff val="-714"/>
                <a:lumOff val="549"/>
                <a:alphaOff val="0"/>
                <a:shade val="74000"/>
                <a:satMod val="130000"/>
                <a:lumMod val="90000"/>
              </a:schemeClr>
              <a:schemeClr val="accent2">
                <a:hueOff val="672631"/>
                <a:satOff val="-714"/>
                <a:lumOff val="549"/>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NZ" sz="1200" b="1" kern="1200" dirty="0"/>
            <a:t>We use the blue hat whenever we suggest the next hat to be used</a:t>
          </a:r>
          <a:endParaRPr lang="en-US" sz="1200" b="1" kern="1200" dirty="0"/>
        </a:p>
      </dsp:txBody>
      <dsp:txXfrm>
        <a:off x="47508" y="1037586"/>
        <a:ext cx="4945544" cy="878186"/>
      </dsp:txXfrm>
    </dsp:sp>
    <dsp:sp modelId="{2D814811-A3C7-433D-9B05-A89BD26B04BB}">
      <dsp:nvSpPr>
        <dsp:cNvPr id="0" name=""/>
        <dsp:cNvSpPr/>
      </dsp:nvSpPr>
      <dsp:spPr>
        <a:xfrm>
          <a:off x="0" y="1941870"/>
          <a:ext cx="5040560" cy="973202"/>
        </a:xfrm>
        <a:prstGeom prst="roundRect">
          <a:avLst/>
        </a:prstGeom>
        <a:blipFill rotWithShape="1">
          <a:blip xmlns:r="http://schemas.openxmlformats.org/officeDocument/2006/relationships" r:embed="rId1">
            <a:duotone>
              <a:schemeClr val="accent2">
                <a:hueOff val="1345262"/>
                <a:satOff val="-1429"/>
                <a:lumOff val="1098"/>
                <a:alphaOff val="0"/>
                <a:shade val="74000"/>
                <a:satMod val="130000"/>
                <a:lumMod val="90000"/>
              </a:schemeClr>
              <a:schemeClr val="accent2">
                <a:hueOff val="1345262"/>
                <a:satOff val="-1429"/>
                <a:lumOff val="1098"/>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NZ" sz="1200" b="1" kern="1200" dirty="0"/>
            <a:t>The blue hat need not be acknowledged at every turn however there are some points which it is often helpful:</a:t>
          </a:r>
          <a:endParaRPr lang="en-US" sz="1200" b="1" kern="1200" dirty="0"/>
        </a:p>
      </dsp:txBody>
      <dsp:txXfrm>
        <a:off x="47508" y="1989378"/>
        <a:ext cx="4945544" cy="878186"/>
      </dsp:txXfrm>
    </dsp:sp>
    <dsp:sp modelId="{6A8FCFDB-C59D-4545-B8D1-DB4E00784C01}">
      <dsp:nvSpPr>
        <dsp:cNvPr id="0" name=""/>
        <dsp:cNvSpPr/>
      </dsp:nvSpPr>
      <dsp:spPr>
        <a:xfrm>
          <a:off x="0" y="2965001"/>
          <a:ext cx="5040560" cy="973202"/>
        </a:xfrm>
        <a:prstGeom prst="roundRect">
          <a:avLst/>
        </a:prstGeom>
        <a:blipFill rotWithShape="1">
          <a:blip xmlns:r="http://schemas.openxmlformats.org/officeDocument/2006/relationships" r:embed="rId1">
            <a:duotone>
              <a:schemeClr val="accent2">
                <a:hueOff val="2017893"/>
                <a:satOff val="-2143"/>
                <a:lumOff val="1647"/>
                <a:alphaOff val="0"/>
                <a:shade val="74000"/>
                <a:satMod val="130000"/>
                <a:lumMod val="90000"/>
              </a:schemeClr>
              <a:schemeClr val="accent2">
                <a:hueOff val="2017893"/>
                <a:satOff val="-2143"/>
                <a:lumOff val="1647"/>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NZ" sz="1200" b="1" kern="1200" dirty="0"/>
            <a:t>At the outset of a discussion – </a:t>
          </a:r>
          <a:r>
            <a:rPr lang="en-NZ" sz="1200" b="1" i="1" kern="1200" dirty="0"/>
            <a:t>Lets decide what we want to think about and which hats we will use?</a:t>
          </a:r>
          <a:endParaRPr lang="en-US" sz="1200" b="1" kern="1200" dirty="0"/>
        </a:p>
      </dsp:txBody>
      <dsp:txXfrm>
        <a:off x="47508" y="3012509"/>
        <a:ext cx="4945544" cy="878186"/>
      </dsp:txXfrm>
    </dsp:sp>
    <dsp:sp modelId="{E2C8CF98-446A-446E-B2EF-8C9F1F3D9EF8}">
      <dsp:nvSpPr>
        <dsp:cNvPr id="0" name=""/>
        <dsp:cNvSpPr/>
      </dsp:nvSpPr>
      <dsp:spPr>
        <a:xfrm>
          <a:off x="0" y="3952463"/>
          <a:ext cx="5040560" cy="973202"/>
        </a:xfrm>
        <a:prstGeom prst="roundRect">
          <a:avLst/>
        </a:prstGeom>
        <a:blipFill rotWithShape="1">
          <a:blip xmlns:r="http://schemas.openxmlformats.org/officeDocument/2006/relationships" r:embed="rId1">
            <a:duotone>
              <a:schemeClr val="accent2">
                <a:hueOff val="2690524"/>
                <a:satOff val="-2858"/>
                <a:lumOff val="2196"/>
                <a:alphaOff val="0"/>
                <a:shade val="74000"/>
                <a:satMod val="130000"/>
                <a:lumMod val="90000"/>
              </a:schemeClr>
              <a:schemeClr val="accent2">
                <a:hueOff val="2690524"/>
                <a:satOff val="-2858"/>
                <a:lumOff val="2196"/>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NZ" sz="1200" b="1" kern="1200" dirty="0"/>
            <a:t>At a midpoint to restate the thinking goal – </a:t>
          </a:r>
          <a:r>
            <a:rPr lang="en-NZ" sz="1200" b="1" i="1" kern="1200" dirty="0"/>
            <a:t>I think we are getting away from what we wanted to talk about.  Can someone recall what we decided to talk about?</a:t>
          </a:r>
          <a:endParaRPr lang="en-US" sz="1200" b="1" kern="1200" dirty="0"/>
        </a:p>
      </dsp:txBody>
      <dsp:txXfrm>
        <a:off x="47508" y="3999971"/>
        <a:ext cx="4945544" cy="878186"/>
      </dsp:txXfrm>
    </dsp:sp>
    <dsp:sp modelId="{07704EDA-AC75-4B86-807F-0D5FA7420E52}">
      <dsp:nvSpPr>
        <dsp:cNvPr id="0" name=""/>
        <dsp:cNvSpPr/>
      </dsp:nvSpPr>
      <dsp:spPr>
        <a:xfrm>
          <a:off x="0" y="4939925"/>
          <a:ext cx="5040560" cy="973202"/>
        </a:xfrm>
        <a:prstGeom prst="roundRect">
          <a:avLst/>
        </a:prstGeom>
        <a:blipFill rotWithShape="1">
          <a:blip xmlns:r="http://schemas.openxmlformats.org/officeDocument/2006/relationships" r:embed="rId1">
            <a:duotone>
              <a:schemeClr val="accent2">
                <a:hueOff val="3363155"/>
                <a:satOff val="-3572"/>
                <a:lumOff val="2745"/>
                <a:alphaOff val="0"/>
                <a:shade val="74000"/>
                <a:satMod val="130000"/>
                <a:lumMod val="90000"/>
              </a:schemeClr>
              <a:schemeClr val="accent2">
                <a:hueOff val="3363155"/>
                <a:satOff val="-3572"/>
                <a:lumOff val="2745"/>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NZ" sz="1200" b="1" kern="1200" dirty="0"/>
            <a:t>At the end to summarise what thinking has been done – </a:t>
          </a:r>
          <a:r>
            <a:rPr lang="en-NZ" sz="1200" b="1" i="1" kern="1200" dirty="0"/>
            <a:t>Think of a sentence that tells about what we have been doing today?</a:t>
          </a:r>
          <a:endParaRPr lang="en-US" sz="1200" b="1" kern="1200" dirty="0"/>
        </a:p>
      </dsp:txBody>
      <dsp:txXfrm>
        <a:off x="47508" y="4987433"/>
        <a:ext cx="4945544" cy="87818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AD439-B2A7-4EF6-9086-632F54475277}">
      <dsp:nvSpPr>
        <dsp:cNvPr id="0" name=""/>
        <dsp:cNvSpPr/>
      </dsp:nvSpPr>
      <dsp:spPr>
        <a:xfrm>
          <a:off x="1094295" y="736013"/>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4C8CDAD-3351-40F3-850E-5488E7F1082C}">
      <dsp:nvSpPr>
        <dsp:cNvPr id="0" name=""/>
        <dsp:cNvSpPr/>
      </dsp:nvSpPr>
      <dsp:spPr>
        <a:xfrm>
          <a:off x="1007903" y="220127"/>
          <a:ext cx="863917" cy="47061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200" b="0" i="0" u="none" strike="noStrike" kern="1200" cap="none" normalizeH="0" baseline="0">
            <a:ln>
              <a:noFill/>
            </a:ln>
            <a:solidFill>
              <a:schemeClr val="tx1"/>
            </a:solidFill>
            <a:effectLst/>
            <a:latin typeface="Arial" charset="0"/>
          </a:endParaRPr>
        </a:p>
      </dsp:txBody>
      <dsp:txXfrm>
        <a:off x="1007903" y="220127"/>
        <a:ext cx="863917" cy="470616"/>
      </dsp:txXfrm>
    </dsp:sp>
    <dsp:sp modelId="{C8FBC27F-2E72-48D7-B2B3-4CE26F712D08}">
      <dsp:nvSpPr>
        <dsp:cNvPr id="0" name=""/>
        <dsp:cNvSpPr/>
      </dsp:nvSpPr>
      <dsp:spPr>
        <a:xfrm>
          <a:off x="1318626" y="865544"/>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0845EDE9-758A-4263-9601-365D82963C63}">
      <dsp:nvSpPr>
        <dsp:cNvPr id="0" name=""/>
        <dsp:cNvSpPr/>
      </dsp:nvSpPr>
      <dsp:spPr>
        <a:xfrm>
          <a:off x="2061019" y="668334"/>
          <a:ext cx="818705" cy="51543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500" b="0" i="0" u="none" strike="noStrike" kern="1200" cap="none" normalizeH="0" baseline="0">
            <a:ln>
              <a:noFill/>
            </a:ln>
            <a:solidFill>
              <a:schemeClr val="tx1"/>
            </a:solidFill>
            <a:effectLst/>
            <a:latin typeface="Arial" charset="0"/>
          </a:endParaRPr>
        </a:p>
      </dsp:txBody>
      <dsp:txXfrm>
        <a:off x="2061019" y="668334"/>
        <a:ext cx="818705" cy="515437"/>
      </dsp:txXfrm>
    </dsp:sp>
    <dsp:sp modelId="{A8D9C0B4-8C91-40BA-8B3A-C0F37FC7F0EA}">
      <dsp:nvSpPr>
        <dsp:cNvPr id="0" name=""/>
        <dsp:cNvSpPr/>
      </dsp:nvSpPr>
      <dsp:spPr>
        <a:xfrm>
          <a:off x="1318626" y="1124608"/>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8445E69-3048-447E-AAEB-515C287C808D}">
      <dsp:nvSpPr>
        <dsp:cNvPr id="0" name=""/>
        <dsp:cNvSpPr/>
      </dsp:nvSpPr>
      <dsp:spPr>
        <a:xfrm>
          <a:off x="2061019" y="1437007"/>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2061019" y="1437007"/>
        <a:ext cx="818705" cy="575945"/>
      </dsp:txXfrm>
    </dsp:sp>
    <dsp:sp modelId="{3C3B11E7-526B-488F-B306-2286A5264F11}">
      <dsp:nvSpPr>
        <dsp:cNvPr id="0" name=""/>
        <dsp:cNvSpPr/>
      </dsp:nvSpPr>
      <dsp:spPr>
        <a:xfrm>
          <a:off x="1094295" y="1254363"/>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20067B8-313C-4D43-80AA-4F7A034512B5}">
      <dsp:nvSpPr>
        <dsp:cNvPr id="0" name=""/>
        <dsp:cNvSpPr/>
      </dsp:nvSpPr>
      <dsp:spPr>
        <a:xfrm>
          <a:off x="1007903" y="1990542"/>
          <a:ext cx="863917" cy="47061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200" b="0" i="0" u="none" strike="noStrike" kern="1200" cap="none" normalizeH="0" baseline="0">
            <a:ln>
              <a:noFill/>
            </a:ln>
            <a:solidFill>
              <a:schemeClr val="tx1"/>
            </a:solidFill>
            <a:effectLst/>
            <a:latin typeface="Arial" charset="0"/>
          </a:endParaRPr>
        </a:p>
      </dsp:txBody>
      <dsp:txXfrm>
        <a:off x="1007903" y="1990542"/>
        <a:ext cx="863917" cy="470616"/>
      </dsp:txXfrm>
    </dsp:sp>
    <dsp:sp modelId="{E7322F8F-20F5-4EE6-AAF1-1BA740BD0D7F}">
      <dsp:nvSpPr>
        <dsp:cNvPr id="0" name=""/>
        <dsp:cNvSpPr/>
      </dsp:nvSpPr>
      <dsp:spPr>
        <a:xfrm>
          <a:off x="869964" y="1124608"/>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C9E1A6E-8B16-460F-B39D-D594FECD40CF}">
      <dsp:nvSpPr>
        <dsp:cNvPr id="0" name=""/>
        <dsp:cNvSpPr/>
      </dsp:nvSpPr>
      <dsp:spPr>
        <a:xfrm>
          <a:off x="0" y="1437007"/>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0" y="1437007"/>
        <a:ext cx="818705" cy="575945"/>
      </dsp:txXfrm>
    </dsp:sp>
    <dsp:sp modelId="{88565CC2-C27F-4CF5-8125-C60952949B35}">
      <dsp:nvSpPr>
        <dsp:cNvPr id="0" name=""/>
        <dsp:cNvSpPr/>
      </dsp:nvSpPr>
      <dsp:spPr>
        <a:xfrm>
          <a:off x="869964" y="865544"/>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0264C97-2A2E-4D3B-9495-2A6F974F475C}">
      <dsp:nvSpPr>
        <dsp:cNvPr id="0" name=""/>
        <dsp:cNvSpPr/>
      </dsp:nvSpPr>
      <dsp:spPr>
        <a:xfrm>
          <a:off x="0" y="668334"/>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0" y="668334"/>
        <a:ext cx="818705" cy="57594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B3C98C-C860-4AAE-B6F9-A3D659F1F8E5}">
      <dsp:nvSpPr>
        <dsp:cNvPr id="0" name=""/>
        <dsp:cNvSpPr/>
      </dsp:nvSpPr>
      <dsp:spPr>
        <a:xfrm>
          <a:off x="0" y="2178"/>
          <a:ext cx="4435656" cy="110406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74BD6D-34A0-40E8-AF96-67F885B6CD12}">
      <dsp:nvSpPr>
        <dsp:cNvPr id="0" name=""/>
        <dsp:cNvSpPr/>
      </dsp:nvSpPr>
      <dsp:spPr>
        <a:xfrm>
          <a:off x="333979" y="250592"/>
          <a:ext cx="607234" cy="6072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AD92553-243A-4816-B8E4-80E61E974D76}">
      <dsp:nvSpPr>
        <dsp:cNvPr id="0" name=""/>
        <dsp:cNvSpPr/>
      </dsp:nvSpPr>
      <dsp:spPr>
        <a:xfrm>
          <a:off x="1275192" y="2178"/>
          <a:ext cx="3160463"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711200">
            <a:lnSpc>
              <a:spcPct val="90000"/>
            </a:lnSpc>
            <a:spcBef>
              <a:spcPct val="0"/>
            </a:spcBef>
            <a:spcAft>
              <a:spcPct val="35000"/>
            </a:spcAft>
            <a:buNone/>
          </a:pPr>
          <a:r>
            <a:rPr lang="en-GB" sz="1600" kern="1200"/>
            <a:t>Opportunities are not like raindrops – they do not fall at our feet.</a:t>
          </a:r>
          <a:endParaRPr lang="en-US" sz="1600" kern="1200"/>
        </a:p>
      </dsp:txBody>
      <dsp:txXfrm>
        <a:off x="1275192" y="2178"/>
        <a:ext cx="3160463" cy="1104063"/>
      </dsp:txXfrm>
    </dsp:sp>
    <dsp:sp modelId="{8C12C45A-460E-42A1-84D8-90034A426C8D}">
      <dsp:nvSpPr>
        <dsp:cNvPr id="0" name=""/>
        <dsp:cNvSpPr/>
      </dsp:nvSpPr>
      <dsp:spPr>
        <a:xfrm>
          <a:off x="0" y="1382257"/>
          <a:ext cx="4435656" cy="11040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DC1E11-A9A3-4054-8F06-FB833258A289}">
      <dsp:nvSpPr>
        <dsp:cNvPr id="0" name=""/>
        <dsp:cNvSpPr/>
      </dsp:nvSpPr>
      <dsp:spPr>
        <a:xfrm>
          <a:off x="333979" y="1630671"/>
          <a:ext cx="607234" cy="6072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B25A99C-5276-4862-A1FA-6B7615205FCB}">
      <dsp:nvSpPr>
        <dsp:cNvPr id="0" name=""/>
        <dsp:cNvSpPr/>
      </dsp:nvSpPr>
      <dsp:spPr>
        <a:xfrm>
          <a:off x="1275192" y="1382257"/>
          <a:ext cx="3160463"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711200">
            <a:lnSpc>
              <a:spcPct val="90000"/>
            </a:lnSpc>
            <a:spcBef>
              <a:spcPct val="0"/>
            </a:spcBef>
            <a:spcAft>
              <a:spcPct val="35000"/>
            </a:spcAft>
            <a:buNone/>
          </a:pPr>
          <a:r>
            <a:rPr lang="en-GB" sz="1600" kern="1200"/>
            <a:t>Well, not usually!  From time to time something might just happen which allows an entrepreneur to move forward.</a:t>
          </a:r>
          <a:endParaRPr lang="en-US" sz="1600" kern="1200"/>
        </a:p>
      </dsp:txBody>
      <dsp:txXfrm>
        <a:off x="1275192" y="1382257"/>
        <a:ext cx="3160463" cy="1104063"/>
      </dsp:txXfrm>
    </dsp:sp>
    <dsp:sp modelId="{4710B47B-EB30-4360-AE88-1636DF379A3A}">
      <dsp:nvSpPr>
        <dsp:cNvPr id="0" name=""/>
        <dsp:cNvSpPr/>
      </dsp:nvSpPr>
      <dsp:spPr>
        <a:xfrm>
          <a:off x="0" y="2762336"/>
          <a:ext cx="4435656" cy="110406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882CE8-6B5C-4029-A5F8-0CD3612C46E8}">
      <dsp:nvSpPr>
        <dsp:cNvPr id="0" name=""/>
        <dsp:cNvSpPr/>
      </dsp:nvSpPr>
      <dsp:spPr>
        <a:xfrm>
          <a:off x="333979" y="3010750"/>
          <a:ext cx="607234" cy="6072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6F3E7C0-3B3E-41FD-BEB9-CC307E94B809}">
      <dsp:nvSpPr>
        <dsp:cNvPr id="0" name=""/>
        <dsp:cNvSpPr/>
      </dsp:nvSpPr>
      <dsp:spPr>
        <a:xfrm>
          <a:off x="1275192" y="2762336"/>
          <a:ext cx="3160463"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711200">
            <a:lnSpc>
              <a:spcPct val="90000"/>
            </a:lnSpc>
            <a:spcBef>
              <a:spcPct val="0"/>
            </a:spcBef>
            <a:spcAft>
              <a:spcPct val="35000"/>
            </a:spcAft>
            <a:buNone/>
          </a:pPr>
          <a:r>
            <a:rPr lang="en-GB" sz="1600" kern="1200" dirty="0"/>
            <a:t>However, if we wait for an opportunity to turn up, we will probably never succeed.</a:t>
          </a:r>
          <a:endParaRPr lang="en-US" sz="1600" kern="1200" dirty="0"/>
        </a:p>
      </dsp:txBody>
      <dsp:txXfrm>
        <a:off x="1275192" y="2762336"/>
        <a:ext cx="3160463" cy="1104063"/>
      </dsp:txXfrm>
    </dsp:sp>
    <dsp:sp modelId="{0D054312-635A-4DB4-B6ED-2F474F23CCD0}">
      <dsp:nvSpPr>
        <dsp:cNvPr id="0" name=""/>
        <dsp:cNvSpPr/>
      </dsp:nvSpPr>
      <dsp:spPr>
        <a:xfrm>
          <a:off x="0" y="4142415"/>
          <a:ext cx="4435656" cy="110406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11252D-9D83-4AD3-95A0-3D3C5B76E16D}">
      <dsp:nvSpPr>
        <dsp:cNvPr id="0" name=""/>
        <dsp:cNvSpPr/>
      </dsp:nvSpPr>
      <dsp:spPr>
        <a:xfrm>
          <a:off x="333979" y="4390829"/>
          <a:ext cx="607234" cy="6072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16064AC-3A83-45E7-BF98-AB4717C200EC}">
      <dsp:nvSpPr>
        <dsp:cNvPr id="0" name=""/>
        <dsp:cNvSpPr/>
      </dsp:nvSpPr>
      <dsp:spPr>
        <a:xfrm>
          <a:off x="1275192" y="4142415"/>
          <a:ext cx="3160463"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800100">
            <a:lnSpc>
              <a:spcPct val="90000"/>
            </a:lnSpc>
            <a:spcBef>
              <a:spcPct val="0"/>
            </a:spcBef>
            <a:spcAft>
              <a:spcPct val="35000"/>
            </a:spcAft>
            <a:buNone/>
          </a:pPr>
          <a:r>
            <a:rPr lang="en-GB" sz="1800" kern="1200" dirty="0"/>
            <a:t>As creative businesspeople we </a:t>
          </a:r>
          <a:r>
            <a:rPr lang="en-GB" sz="1800" i="1" u="sng" kern="1200" dirty="0"/>
            <a:t>seek</a:t>
          </a:r>
          <a:r>
            <a:rPr lang="en-GB" sz="1800" kern="1200" dirty="0"/>
            <a:t> or </a:t>
          </a:r>
          <a:r>
            <a:rPr lang="en-GB" sz="1800" i="1" u="sng" kern="1200" dirty="0"/>
            <a:t>develop</a:t>
          </a:r>
          <a:r>
            <a:rPr lang="en-GB" sz="1800" kern="1200" dirty="0"/>
            <a:t> opportunities.</a:t>
          </a:r>
          <a:endParaRPr lang="en-US" sz="1800" kern="1200" dirty="0"/>
        </a:p>
      </dsp:txBody>
      <dsp:txXfrm>
        <a:off x="1275192" y="4142415"/>
        <a:ext cx="3160463" cy="110406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917F83-3183-4133-998F-CA7E1D9AF53C}">
      <dsp:nvSpPr>
        <dsp:cNvPr id="0" name=""/>
        <dsp:cNvSpPr/>
      </dsp:nvSpPr>
      <dsp:spPr>
        <a:xfrm>
          <a:off x="42097" y="540751"/>
          <a:ext cx="888922" cy="88892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E4C8B3-77E6-42E1-B2D4-4FFEF7DF4FB1}">
      <dsp:nvSpPr>
        <dsp:cNvPr id="0" name=""/>
        <dsp:cNvSpPr/>
      </dsp:nvSpPr>
      <dsp:spPr>
        <a:xfrm>
          <a:off x="228771" y="727424"/>
          <a:ext cx="515575" cy="5155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FEA002-D558-4169-AD1C-04EF6E50E524}">
      <dsp:nvSpPr>
        <dsp:cNvPr id="0" name=""/>
        <dsp:cNvSpPr/>
      </dsp:nvSpPr>
      <dsp:spPr>
        <a:xfrm>
          <a:off x="1121503" y="540751"/>
          <a:ext cx="2095317" cy="888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Brainstorming – alone or in a group</a:t>
          </a:r>
          <a:endParaRPr lang="en-US" sz="2200" kern="1200"/>
        </a:p>
      </dsp:txBody>
      <dsp:txXfrm>
        <a:off x="1121503" y="540751"/>
        <a:ext cx="2095317" cy="888922"/>
      </dsp:txXfrm>
    </dsp:sp>
    <dsp:sp modelId="{97D7E2C9-AA4B-4CDD-8B3D-B7047B2912F8}">
      <dsp:nvSpPr>
        <dsp:cNvPr id="0" name=""/>
        <dsp:cNvSpPr/>
      </dsp:nvSpPr>
      <dsp:spPr>
        <a:xfrm>
          <a:off x="3581914" y="540751"/>
          <a:ext cx="888922" cy="88892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8B0DD9-3139-46FA-8449-E28F6BED4F81}">
      <dsp:nvSpPr>
        <dsp:cNvPr id="0" name=""/>
        <dsp:cNvSpPr/>
      </dsp:nvSpPr>
      <dsp:spPr>
        <a:xfrm>
          <a:off x="3768588" y="727424"/>
          <a:ext cx="515575" cy="5155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487589-FBE5-46CD-853F-98F8E3EC0ABA}">
      <dsp:nvSpPr>
        <dsp:cNvPr id="0" name=""/>
        <dsp:cNvSpPr/>
      </dsp:nvSpPr>
      <dsp:spPr>
        <a:xfrm>
          <a:off x="4661320" y="540751"/>
          <a:ext cx="2095317" cy="888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E-brainstorming</a:t>
          </a:r>
          <a:endParaRPr lang="en-US" sz="2200" kern="1200"/>
        </a:p>
      </dsp:txBody>
      <dsp:txXfrm>
        <a:off x="4661320" y="540751"/>
        <a:ext cx="2095317" cy="888922"/>
      </dsp:txXfrm>
    </dsp:sp>
    <dsp:sp modelId="{98B62341-18C6-4625-BEA4-A30B027EFF49}">
      <dsp:nvSpPr>
        <dsp:cNvPr id="0" name=""/>
        <dsp:cNvSpPr/>
      </dsp:nvSpPr>
      <dsp:spPr>
        <a:xfrm>
          <a:off x="42097" y="2015323"/>
          <a:ext cx="888922" cy="88892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2F3CC2-8B88-43EB-BC60-8DFAAE373BBE}">
      <dsp:nvSpPr>
        <dsp:cNvPr id="0" name=""/>
        <dsp:cNvSpPr/>
      </dsp:nvSpPr>
      <dsp:spPr>
        <a:xfrm>
          <a:off x="228771" y="2201996"/>
          <a:ext cx="515575" cy="5155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D16C96-E260-40A6-AF50-1C0AAA03D546}">
      <dsp:nvSpPr>
        <dsp:cNvPr id="0" name=""/>
        <dsp:cNvSpPr/>
      </dsp:nvSpPr>
      <dsp:spPr>
        <a:xfrm>
          <a:off x="1121503" y="2015323"/>
          <a:ext cx="2095317" cy="888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Templates – A problem, </a:t>
          </a:r>
          <a:endParaRPr lang="en-US" sz="2200" kern="1200"/>
        </a:p>
      </dsp:txBody>
      <dsp:txXfrm>
        <a:off x="1121503" y="2015323"/>
        <a:ext cx="2095317" cy="888922"/>
      </dsp:txXfrm>
    </dsp:sp>
    <dsp:sp modelId="{FAC57941-1D1E-495B-8007-A68C9D4697B2}">
      <dsp:nvSpPr>
        <dsp:cNvPr id="0" name=""/>
        <dsp:cNvSpPr/>
      </dsp:nvSpPr>
      <dsp:spPr>
        <a:xfrm>
          <a:off x="3581914" y="2015323"/>
          <a:ext cx="888922" cy="88892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C31295-D6B9-4D5E-9B1E-CDEEE9C68A95}">
      <dsp:nvSpPr>
        <dsp:cNvPr id="0" name=""/>
        <dsp:cNvSpPr/>
      </dsp:nvSpPr>
      <dsp:spPr>
        <a:xfrm>
          <a:off x="3768588" y="2201996"/>
          <a:ext cx="515575" cy="5155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7F5392-1C7A-42FC-8518-0AB8E3943DD3}">
      <dsp:nvSpPr>
        <dsp:cNvPr id="0" name=""/>
        <dsp:cNvSpPr/>
      </dsp:nvSpPr>
      <dsp:spPr>
        <a:xfrm>
          <a:off x="4661320" y="2015323"/>
          <a:ext cx="2095317" cy="888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Templates - An interest</a:t>
          </a:r>
          <a:endParaRPr lang="en-US" sz="2200" kern="1200"/>
        </a:p>
      </dsp:txBody>
      <dsp:txXfrm>
        <a:off x="4661320" y="2015323"/>
        <a:ext cx="2095317" cy="88892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E29C2D-6E28-4972-B1B2-BF6F50D61E57}" type="datetimeFigureOut">
              <a:rPr lang="en-GB" smtClean="0"/>
              <a:t>19/07/2024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8ED2A4-86E7-463C-A6A8-AF68E1B4E8FD}" type="slidenum">
              <a:rPr lang="en-GB" smtClean="0"/>
              <a:t>‹#›</a:t>
            </a:fld>
            <a:endParaRPr lang="en-GB"/>
          </a:p>
        </p:txBody>
      </p:sp>
    </p:spTree>
    <p:extLst>
      <p:ext uri="{BB962C8B-B14F-4D97-AF65-F5344CB8AC3E}">
        <p14:creationId xmlns:p14="http://schemas.microsoft.com/office/powerpoint/2010/main" val="3800963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9C9C728E-35BF-E845-02BE-C466226259F2}"/>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BBEF7A27-854D-0E66-FEE9-86A427E535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98FA89D0-4E12-0E38-D71F-40F19597CE1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68294-EAFC-483D-8034-869966763C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cap="flat"/>
        </p:spPr>
      </p:sp>
      <p:sp>
        <p:nvSpPr>
          <p:cNvPr id="71683" name="Rectangle 3"/>
          <p:cNvSpPr>
            <a:spLocks noGrp="1" noChangeArrowheads="1"/>
          </p:cNvSpPr>
          <p:nvPr>
            <p:ph type="body" idx="1"/>
          </p:nvPr>
        </p:nvSpPr>
        <p:spPr>
          <a:noFill/>
          <a:ln w="9525"/>
        </p:spPr>
        <p:txBody>
          <a:bodyPr/>
          <a:lstStyle/>
          <a:p>
            <a:endParaRPr lang="ar-EG"/>
          </a:p>
        </p:txBody>
      </p:sp>
      <p:sp>
        <p:nvSpPr>
          <p:cNvPr id="71684" name="Rectangle 4"/>
          <p:cNvSpPr>
            <a:spLocks noChangeArrowheads="1"/>
          </p:cNvSpPr>
          <p:nvPr/>
        </p:nvSpPr>
        <p:spPr bwMode="auto">
          <a:xfrm>
            <a:off x="1295400" y="5168900"/>
            <a:ext cx="4348163" cy="2236788"/>
          </a:xfrm>
          <a:prstGeom prst="rect">
            <a:avLst/>
          </a:prstGeom>
          <a:noFill/>
          <a:ln w="50800">
            <a:noFill/>
            <a:miter lim="800000"/>
            <a:headEnd/>
            <a:tailEnd/>
          </a:ln>
        </p:spPr>
        <p:txBody>
          <a:bodyPr lIns="44450" tIns="17463" rIns="44450" bIns="17463">
            <a:spAutoFit/>
          </a:bodyPr>
          <a:lstStyle/>
          <a:p>
            <a:pPr marL="0" marR="0" lvl="0" indent="0" algn="l" defTabSz="858838" rtl="0" eaLnBrk="0" fontAlgn="base" latinLnBrk="0" hangingPunct="0">
              <a:lnSpc>
                <a:spcPct val="104000"/>
              </a:lnSpc>
              <a:spcBef>
                <a:spcPct val="0"/>
              </a:spcBef>
              <a:spcAft>
                <a:spcPct val="52000"/>
              </a:spcAft>
              <a:buClrTx/>
              <a:buSzTx/>
              <a:buFontTx/>
              <a:buNone/>
              <a:tabLst/>
              <a:defRPr/>
            </a:pPr>
            <a:r>
              <a:rPr kumimoji="0" lang="en-US" sz="1100" b="1" i="0" u="none" strike="noStrike" kern="1200" cap="none" spc="0" normalizeH="0" baseline="0" noProof="0">
                <a:ln>
                  <a:noFill/>
                </a:ln>
                <a:solidFill>
                  <a:srgbClr val="000000"/>
                </a:solidFill>
                <a:effectLst/>
                <a:uLnTx/>
                <a:uFillTx/>
                <a:latin typeface="Helvetica" pitchFamily="34" charset="0"/>
                <a:ea typeface="+mn-ea"/>
                <a:cs typeface="+mn-cs"/>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p>
          <a:p>
            <a:pPr marL="0" marR="0" lvl="0" indent="0" algn="l" defTabSz="858838" rtl="0" eaLnBrk="0" fontAlgn="base" latinLnBrk="0" hangingPunct="0">
              <a:lnSpc>
                <a:spcPct val="104000"/>
              </a:lnSpc>
              <a:spcBef>
                <a:spcPct val="0"/>
              </a:spcBef>
              <a:spcAft>
                <a:spcPct val="52000"/>
              </a:spcAft>
              <a:buClrTx/>
              <a:buSzTx/>
              <a:buFontTx/>
              <a:buNone/>
              <a:tabLst/>
              <a:defRPr/>
            </a:pPr>
            <a:r>
              <a:rPr kumimoji="0" lang="en-US" sz="1100" b="1" i="0" u="none" strike="noStrike" kern="1200" cap="none" spc="0" normalizeH="0" baseline="0" noProof="0">
                <a:ln>
                  <a:noFill/>
                </a:ln>
                <a:solidFill>
                  <a:srgbClr val="000000"/>
                </a:solidFill>
                <a:effectLst/>
                <a:uLnTx/>
                <a:uFillTx/>
                <a:latin typeface="Helvetica" pitchFamily="34" charset="0"/>
                <a:ea typeface="+mn-ea"/>
                <a:cs typeface="+mn-cs"/>
              </a:rPr>
              <a:t>Be sure to delete this word processing box before using this template for your own presentation.</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8ED2A4-86E7-463C-A6A8-AF68E1B4E8FD}" type="slidenum">
              <a:rPr lang="en-GB" smtClean="0"/>
              <a:t>6</a:t>
            </a:fld>
            <a:endParaRPr lang="en-GB"/>
          </a:p>
        </p:txBody>
      </p:sp>
    </p:spTree>
    <p:extLst>
      <p:ext uri="{BB962C8B-B14F-4D97-AF65-F5344CB8AC3E}">
        <p14:creationId xmlns:p14="http://schemas.microsoft.com/office/powerpoint/2010/main" val="1679455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8ED2A4-86E7-463C-A6A8-AF68E1B4E8FD}" type="slidenum">
              <a:rPr lang="en-GB" smtClean="0"/>
              <a:t>13</a:t>
            </a:fld>
            <a:endParaRPr lang="en-GB"/>
          </a:p>
        </p:txBody>
      </p:sp>
    </p:spTree>
    <p:extLst>
      <p:ext uri="{BB962C8B-B14F-4D97-AF65-F5344CB8AC3E}">
        <p14:creationId xmlns:p14="http://schemas.microsoft.com/office/powerpoint/2010/main" val="4211858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8ED2A4-86E7-463C-A6A8-AF68E1B4E8FD}" type="slidenum">
              <a:rPr lang="en-GB" smtClean="0"/>
              <a:t>16</a:t>
            </a:fld>
            <a:endParaRPr lang="en-GB"/>
          </a:p>
        </p:txBody>
      </p:sp>
    </p:spTree>
    <p:extLst>
      <p:ext uri="{BB962C8B-B14F-4D97-AF65-F5344CB8AC3E}">
        <p14:creationId xmlns:p14="http://schemas.microsoft.com/office/powerpoint/2010/main" val="3564389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D1AEA3F-FEE1-4BC3-9190-328A8595F5BB}" type="slidenum">
              <a:rPr lang="en-US" altLang="en-US" smtClean="0">
                <a:latin typeface="Arial" charset="0"/>
              </a:rPr>
              <a:pPr eaLnBrk="1" hangingPunct="1">
                <a:spcBef>
                  <a:spcPct val="0"/>
                </a:spcBef>
              </a:pPr>
              <a:t>25</a:t>
            </a:fld>
            <a:endParaRPr lang="en-US" altLang="en-US">
              <a:latin typeface="Arial" charset="0"/>
            </a:endParaRPr>
          </a:p>
        </p:txBody>
      </p:sp>
      <p:sp>
        <p:nvSpPr>
          <p:cNvPr id="1259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Tree>
    <p:extLst>
      <p:ext uri="{BB962C8B-B14F-4D97-AF65-F5344CB8AC3E}">
        <p14:creationId xmlns:p14="http://schemas.microsoft.com/office/powerpoint/2010/main" val="112009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6EF032F-B626-4BDC-AE5B-3EC6E2806692}" type="slidenum">
              <a:rPr lang="en-US" altLang="en-US" smtClean="0">
                <a:latin typeface="Arial" charset="0"/>
              </a:rPr>
              <a:pPr eaLnBrk="1" hangingPunct="1">
                <a:spcBef>
                  <a:spcPct val="0"/>
                </a:spcBef>
              </a:pPr>
              <a:t>37</a:t>
            </a:fld>
            <a:endParaRPr lang="en-US" altLang="en-US">
              <a:latin typeface="Arial" charset="0"/>
            </a:endParaRPr>
          </a:p>
        </p:txBody>
      </p:sp>
      <p:sp>
        <p:nvSpPr>
          <p:cNvPr id="1269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spcBef>
                <a:spcPct val="0"/>
              </a:spcBef>
            </a:pPr>
            <a:endParaRPr lang="en-GB" altLang="en-US" dirty="0"/>
          </a:p>
        </p:txBody>
      </p:sp>
    </p:spTree>
    <p:extLst>
      <p:ext uri="{BB962C8B-B14F-4D97-AF65-F5344CB8AC3E}">
        <p14:creationId xmlns:p14="http://schemas.microsoft.com/office/powerpoint/2010/main" val="3723131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9B7242D5-9EA5-B368-FD56-940A2C7FC0CD}"/>
              </a:ext>
            </a:extLst>
          </p:cNvPr>
          <p:cNvSpPr>
            <a:spLocks noGrp="1" noRot="1" noChangeAspect="1" noChangeArrowheads="1" noTextEdit="1"/>
          </p:cNvSpPr>
          <p:nvPr>
            <p:ph type="sldImg"/>
          </p:nvPr>
        </p:nvSpPr>
        <p:spPr>
          <a:ln/>
        </p:spPr>
      </p:sp>
      <p:sp>
        <p:nvSpPr>
          <p:cNvPr id="88067" name="Notes Placeholder 2">
            <a:extLst>
              <a:ext uri="{FF2B5EF4-FFF2-40B4-BE49-F238E27FC236}">
                <a16:creationId xmlns:a16="http://schemas.microsoft.com/office/drawing/2014/main" id="{C89A7845-B497-1817-2402-A32317E0C52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88068" name="Slide Number Placeholder 3">
            <a:extLst>
              <a:ext uri="{FF2B5EF4-FFF2-40B4-BE49-F238E27FC236}">
                <a16:creationId xmlns:a16="http://schemas.microsoft.com/office/drawing/2014/main" id="{3D80C4D2-49C7-0B1A-B6FC-B4C2FD458CB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9387AE5-90EF-4C56-8145-6BDA15BE2683}" type="slidenum">
              <a:rPr lang="en-GB" altLang="en-US"/>
              <a:pPr>
                <a:spcBef>
                  <a:spcPct val="0"/>
                </a:spcBef>
              </a:pPr>
              <a:t>41</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D20218DB-5E4D-BF3B-A2B8-BC4668B4AE7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1A23E36-621B-47C1-978B-00681971475B}" type="slidenum">
              <a:rPr lang="en-GB" altLang="en-US"/>
              <a:pPr>
                <a:spcBef>
                  <a:spcPct val="0"/>
                </a:spcBef>
              </a:pPr>
              <a:t>42</a:t>
            </a:fld>
            <a:endParaRPr lang="en-GB" altLang="en-US"/>
          </a:p>
        </p:txBody>
      </p:sp>
      <p:sp>
        <p:nvSpPr>
          <p:cNvPr id="90115" name="Rectangle 2">
            <a:extLst>
              <a:ext uri="{FF2B5EF4-FFF2-40B4-BE49-F238E27FC236}">
                <a16:creationId xmlns:a16="http://schemas.microsoft.com/office/drawing/2014/main" id="{39547E0A-B92E-70C4-C6A5-FFACDD318B18}"/>
              </a:ext>
            </a:extLst>
          </p:cNvPr>
          <p:cNvSpPr>
            <a:spLocks noGrp="1" noRot="1" noChangeAspect="1" noChangeArrowheads="1" noTextEdit="1"/>
          </p:cNvSpPr>
          <p:nvPr>
            <p:ph type="sldImg"/>
          </p:nvPr>
        </p:nvSpPr>
        <p:spPr>
          <a:ln/>
        </p:spPr>
      </p:sp>
      <p:sp>
        <p:nvSpPr>
          <p:cNvPr id="90116" name="Rectangle 3">
            <a:extLst>
              <a:ext uri="{FF2B5EF4-FFF2-40B4-BE49-F238E27FC236}">
                <a16:creationId xmlns:a16="http://schemas.microsoft.com/office/drawing/2014/main" id="{95D2BC35-74AA-37FD-B358-28FEF7B3EB66}"/>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DAB3F937-B37E-67A4-CE39-2CAD11CC8241}"/>
              </a:ext>
            </a:extLst>
          </p:cNvPr>
          <p:cNvSpPr>
            <a:spLocks noGrp="1" noRot="1" noChangeAspect="1" noChangeArrowheads="1" noTextEdit="1"/>
          </p:cNvSpPr>
          <p:nvPr>
            <p:ph type="sldImg"/>
          </p:nvPr>
        </p:nvSpPr>
        <p:spPr>
          <a:ln/>
        </p:spPr>
      </p:sp>
      <p:sp>
        <p:nvSpPr>
          <p:cNvPr id="97283" name="Notes Placeholder 2">
            <a:extLst>
              <a:ext uri="{FF2B5EF4-FFF2-40B4-BE49-F238E27FC236}">
                <a16:creationId xmlns:a16="http://schemas.microsoft.com/office/drawing/2014/main" id="{7C6EADC4-8060-DFE3-B98C-C8B9EB13281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97284" name="Slide Number Placeholder 3">
            <a:extLst>
              <a:ext uri="{FF2B5EF4-FFF2-40B4-BE49-F238E27FC236}">
                <a16:creationId xmlns:a16="http://schemas.microsoft.com/office/drawing/2014/main" id="{8B711C3D-6F0B-710B-0FF9-B43DC4FE337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D44B10C-3981-423A-B0C0-1F0868362E95}" type="slidenum">
              <a:rPr lang="en-GB" altLang="en-US"/>
              <a:pPr>
                <a:spcBef>
                  <a:spcPct val="0"/>
                </a:spcBef>
              </a:pPr>
              <a:t>46</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a:extLst>
              <a:ext uri="{FF2B5EF4-FFF2-40B4-BE49-F238E27FC236}">
                <a16:creationId xmlns:a16="http://schemas.microsoft.com/office/drawing/2014/main" id="{A8FC5B8C-46DD-D576-FEE8-68090BECE1EF}"/>
              </a:ext>
            </a:extLst>
          </p:cNvPr>
          <p:cNvSpPr>
            <a:spLocks noGrp="1" noRot="1" noChangeAspect="1" noChangeArrowheads="1" noTextEdit="1"/>
          </p:cNvSpPr>
          <p:nvPr>
            <p:ph type="sldImg"/>
          </p:nvPr>
        </p:nvSpPr>
        <p:spPr>
          <a:ln/>
        </p:spPr>
      </p:sp>
      <p:sp>
        <p:nvSpPr>
          <p:cNvPr id="99331" name="Notes Placeholder 2">
            <a:extLst>
              <a:ext uri="{FF2B5EF4-FFF2-40B4-BE49-F238E27FC236}">
                <a16:creationId xmlns:a16="http://schemas.microsoft.com/office/drawing/2014/main" id="{346BDA2E-8E8A-372F-50AF-7CE083D3731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99332" name="Slide Number Placeholder 3">
            <a:extLst>
              <a:ext uri="{FF2B5EF4-FFF2-40B4-BE49-F238E27FC236}">
                <a16:creationId xmlns:a16="http://schemas.microsoft.com/office/drawing/2014/main" id="{C4ED49C7-CD0B-BB5B-A05C-9A31CEC5C8E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0377FF5-7DDF-4A0D-AF52-860DBAFF7E17}" type="slidenum">
              <a:rPr lang="en-GB" altLang="en-US"/>
              <a:pPr>
                <a:spcBef>
                  <a:spcPct val="0"/>
                </a:spcBef>
              </a:pPr>
              <a:t>47</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BC8FA2E5-6643-44BC-B14C-FEB819E1A3B3}" type="slidenum">
              <a:rPr lang="en-US" altLang="en-US" smtClean="0"/>
              <a:pPr eaLnBrk="1" hangingPunct="1">
                <a:spcBef>
                  <a:spcPct val="0"/>
                </a:spcBef>
              </a:pPr>
              <a:t>48</a:t>
            </a:fld>
            <a:endParaRPr lang="en-US" altLang="en-US"/>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950598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7171"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7172" name="Rectangle 4"/>
          <p:cNvSpPr>
            <a:spLocks noGrp="1" noChangeArrowheads="1"/>
          </p:cNvSpPr>
          <p:nvPr>
            <p:ph type="dt" sz="half" idx="2"/>
          </p:nvPr>
        </p:nvSpPr>
        <p:spPr/>
        <p:txBody>
          <a:bodyPr/>
          <a:lstStyle>
            <a:lvl1pPr>
              <a:defRPr/>
            </a:lvl1pPr>
          </a:lstStyle>
          <a:p>
            <a:endParaRPr lang="en-US"/>
          </a:p>
        </p:txBody>
      </p:sp>
      <p:sp>
        <p:nvSpPr>
          <p:cNvPr id="7173" name="Rectangle 5"/>
          <p:cNvSpPr>
            <a:spLocks noGrp="1" noChangeArrowheads="1"/>
          </p:cNvSpPr>
          <p:nvPr>
            <p:ph type="ftr" sz="quarter" idx="3"/>
          </p:nvPr>
        </p:nvSpPr>
        <p:spPr/>
        <p:txBody>
          <a:bodyPr/>
          <a:lstStyle>
            <a:lvl1pPr>
              <a:defRPr/>
            </a:lvl1pPr>
          </a:lstStyle>
          <a:p>
            <a:endParaRPr lang="en-US"/>
          </a:p>
        </p:txBody>
      </p:sp>
      <p:sp>
        <p:nvSpPr>
          <p:cNvPr id="7174" name="Rectangle 6"/>
          <p:cNvSpPr>
            <a:spLocks noGrp="1" noChangeArrowheads="1"/>
          </p:cNvSpPr>
          <p:nvPr>
            <p:ph type="sldNum" sz="quarter" idx="4"/>
          </p:nvPr>
        </p:nvSpPr>
        <p:spPr/>
        <p:txBody>
          <a:bodyPr/>
          <a:lstStyle>
            <a:lvl1pPr>
              <a:defRPr/>
            </a:lvl1pPr>
          </a:lstStyle>
          <a:p>
            <a:fld id="{FBA063C2-D6CB-48A9-A388-B42272D9F6A3}" type="slidenum">
              <a:rPr lang="en-US"/>
              <a:pPr/>
              <a:t>‹#›</a:t>
            </a:fld>
            <a:endParaRPr lang="en-US"/>
          </a:p>
        </p:txBody>
      </p:sp>
      <p:sp>
        <p:nvSpPr>
          <p:cNvPr id="7175"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9A41387-ABC6-4D79-BDFE-3671F9DFF017}" type="slidenum">
              <a:rPr lang="en-US"/>
              <a:pPr/>
              <a:t>‹#›</a:t>
            </a:fld>
            <a:endParaRPr lang="en-US"/>
          </a:p>
        </p:txBody>
      </p:sp>
    </p:spTree>
    <p:extLst>
      <p:ext uri="{BB962C8B-B14F-4D97-AF65-F5344CB8AC3E}">
        <p14:creationId xmlns:p14="http://schemas.microsoft.com/office/powerpoint/2010/main" val="2692776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363BCAF-F0AD-4315-BC39-BE0720DC088C}" type="slidenum">
              <a:rPr lang="en-US"/>
              <a:pPr/>
              <a:t>‹#›</a:t>
            </a:fld>
            <a:endParaRPr lang="en-US"/>
          </a:p>
        </p:txBody>
      </p:sp>
    </p:spTree>
    <p:extLst>
      <p:ext uri="{BB962C8B-B14F-4D97-AF65-F5344CB8AC3E}">
        <p14:creationId xmlns:p14="http://schemas.microsoft.com/office/powerpoint/2010/main" val="4014630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E4A37D1-473A-4ABC-AD14-0ED75B601AAD}" type="slidenum">
              <a:rPr lang="en-US"/>
              <a:pPr/>
              <a:t>‹#›</a:t>
            </a:fld>
            <a:endParaRPr lang="en-US"/>
          </a:p>
        </p:txBody>
      </p:sp>
    </p:spTree>
    <p:extLst>
      <p:ext uri="{BB962C8B-B14F-4D97-AF65-F5344CB8AC3E}">
        <p14:creationId xmlns:p14="http://schemas.microsoft.com/office/powerpoint/2010/main" val="3948449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E936B11-E181-4D02-906B-C319CD1DF39C}" type="slidenum">
              <a:rPr lang="en-US"/>
              <a:pPr/>
              <a:t>‹#›</a:t>
            </a:fld>
            <a:endParaRPr lang="en-US"/>
          </a:p>
        </p:txBody>
      </p:sp>
    </p:spTree>
    <p:extLst>
      <p:ext uri="{BB962C8B-B14F-4D97-AF65-F5344CB8AC3E}">
        <p14:creationId xmlns:p14="http://schemas.microsoft.com/office/powerpoint/2010/main" val="1160568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AC7EDBA-C616-4420-956B-CE6977EF2E2D}" type="slidenum">
              <a:rPr lang="en-US"/>
              <a:pPr/>
              <a:t>‹#›</a:t>
            </a:fld>
            <a:endParaRPr lang="en-US"/>
          </a:p>
        </p:txBody>
      </p:sp>
    </p:spTree>
    <p:extLst>
      <p:ext uri="{BB962C8B-B14F-4D97-AF65-F5344CB8AC3E}">
        <p14:creationId xmlns:p14="http://schemas.microsoft.com/office/powerpoint/2010/main" val="1276993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0D044FA1-95DC-4446-A359-7548F1EB8143}" type="slidenum">
              <a:rPr lang="en-US"/>
              <a:pPr/>
              <a:t>‹#›</a:t>
            </a:fld>
            <a:endParaRPr lang="en-US"/>
          </a:p>
        </p:txBody>
      </p:sp>
    </p:spTree>
    <p:extLst>
      <p:ext uri="{BB962C8B-B14F-4D97-AF65-F5344CB8AC3E}">
        <p14:creationId xmlns:p14="http://schemas.microsoft.com/office/powerpoint/2010/main" val="4074700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5F547C9-24C6-48A2-98A7-1FEAEFCE1F10}" type="slidenum">
              <a:rPr lang="en-US"/>
              <a:pPr/>
              <a:t>‹#›</a:t>
            </a:fld>
            <a:endParaRPr lang="en-US"/>
          </a:p>
        </p:txBody>
      </p:sp>
    </p:spTree>
    <p:extLst>
      <p:ext uri="{BB962C8B-B14F-4D97-AF65-F5344CB8AC3E}">
        <p14:creationId xmlns:p14="http://schemas.microsoft.com/office/powerpoint/2010/main" val="3984639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ABEB131-4305-4BFA-AD2F-A3204560E654}" type="slidenum">
              <a:rPr lang="en-US"/>
              <a:pPr/>
              <a:t>‹#›</a:t>
            </a:fld>
            <a:endParaRPr lang="en-US"/>
          </a:p>
        </p:txBody>
      </p:sp>
    </p:spTree>
    <p:extLst>
      <p:ext uri="{BB962C8B-B14F-4D97-AF65-F5344CB8AC3E}">
        <p14:creationId xmlns:p14="http://schemas.microsoft.com/office/powerpoint/2010/main" val="39242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0F57B1E-0609-48A0-B3E2-59C4B1FA17C3}" type="slidenum">
              <a:rPr lang="en-US"/>
              <a:pPr/>
              <a:t>‹#›</a:t>
            </a:fld>
            <a:endParaRPr lang="en-US"/>
          </a:p>
        </p:txBody>
      </p:sp>
    </p:spTree>
    <p:extLst>
      <p:ext uri="{BB962C8B-B14F-4D97-AF65-F5344CB8AC3E}">
        <p14:creationId xmlns:p14="http://schemas.microsoft.com/office/powerpoint/2010/main" val="1342145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F11F073-81F6-492A-BE81-93DDDCB6759E}" type="slidenum">
              <a:rPr lang="en-US"/>
              <a:pPr/>
              <a:t>‹#›</a:t>
            </a:fld>
            <a:endParaRPr lang="en-US"/>
          </a:p>
        </p:txBody>
      </p:sp>
    </p:spTree>
    <p:extLst>
      <p:ext uri="{BB962C8B-B14F-4D97-AF65-F5344CB8AC3E}">
        <p14:creationId xmlns:p14="http://schemas.microsoft.com/office/powerpoint/2010/main" val="3282462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9219"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9220" name="Rectangle 4"/>
          <p:cNvSpPr>
            <a:spLocks noGrp="1" noChangeArrowheads="1"/>
          </p:cNvSpPr>
          <p:nvPr>
            <p:ph type="dt" sz="half" idx="2"/>
          </p:nvPr>
        </p:nvSpPr>
        <p:spPr/>
        <p:txBody>
          <a:bodyPr/>
          <a:lstStyle>
            <a:lvl1pPr>
              <a:defRPr/>
            </a:lvl1pPr>
          </a:lstStyle>
          <a:p>
            <a:endParaRPr lang="en-US"/>
          </a:p>
        </p:txBody>
      </p:sp>
      <p:sp>
        <p:nvSpPr>
          <p:cNvPr id="9221" name="Rectangle 5"/>
          <p:cNvSpPr>
            <a:spLocks noGrp="1" noChangeArrowheads="1"/>
          </p:cNvSpPr>
          <p:nvPr>
            <p:ph type="ftr" sz="quarter" idx="3"/>
          </p:nvPr>
        </p:nvSpPr>
        <p:spPr/>
        <p:txBody>
          <a:bodyPr/>
          <a:lstStyle>
            <a:lvl1pPr>
              <a:defRPr/>
            </a:lvl1pPr>
          </a:lstStyle>
          <a:p>
            <a:endParaRPr lang="en-US"/>
          </a:p>
        </p:txBody>
      </p:sp>
      <p:sp>
        <p:nvSpPr>
          <p:cNvPr id="9222" name="Rectangle 6"/>
          <p:cNvSpPr>
            <a:spLocks noGrp="1" noChangeArrowheads="1"/>
          </p:cNvSpPr>
          <p:nvPr>
            <p:ph type="sldNum" sz="quarter" idx="4"/>
          </p:nvPr>
        </p:nvSpPr>
        <p:spPr/>
        <p:txBody>
          <a:bodyPr/>
          <a:lstStyle>
            <a:lvl1pPr>
              <a:defRPr/>
            </a:lvl1pPr>
          </a:lstStyle>
          <a:p>
            <a:fld id="{A13FE773-261B-4A05-87EB-CF423A162D0B}" type="slidenum">
              <a:rPr lang="en-US"/>
              <a:pPr/>
              <a:t>‹#›</a:t>
            </a:fld>
            <a:endParaRPr lang="en-US"/>
          </a:p>
        </p:txBody>
      </p:sp>
      <p:sp>
        <p:nvSpPr>
          <p:cNvPr id="9223"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8110A63-9B2A-44C4-8CAC-754EFA0B02A5}" type="slidenum">
              <a:rPr lang="en-US"/>
              <a:pPr/>
              <a:t>‹#›</a:t>
            </a:fld>
            <a:endParaRPr lang="en-US"/>
          </a:p>
        </p:txBody>
      </p:sp>
    </p:spTree>
    <p:extLst>
      <p:ext uri="{BB962C8B-B14F-4D97-AF65-F5344CB8AC3E}">
        <p14:creationId xmlns:p14="http://schemas.microsoft.com/office/powerpoint/2010/main" val="387699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068540F-6892-4B7A-B671-11FEE79A0C07}" type="slidenum">
              <a:rPr lang="en-US"/>
              <a:pPr/>
              <a:t>‹#›</a:t>
            </a:fld>
            <a:endParaRPr lang="en-US"/>
          </a:p>
        </p:txBody>
      </p:sp>
    </p:spTree>
    <p:extLst>
      <p:ext uri="{BB962C8B-B14F-4D97-AF65-F5344CB8AC3E}">
        <p14:creationId xmlns:p14="http://schemas.microsoft.com/office/powerpoint/2010/main" val="786250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9C5EBE4-7FAA-46F9-BE41-13D87AE439B1}" type="slidenum">
              <a:rPr lang="en-US"/>
              <a:pPr/>
              <a:t>‹#›</a:t>
            </a:fld>
            <a:endParaRPr lang="en-US"/>
          </a:p>
        </p:txBody>
      </p:sp>
    </p:spTree>
    <p:extLst>
      <p:ext uri="{BB962C8B-B14F-4D97-AF65-F5344CB8AC3E}">
        <p14:creationId xmlns:p14="http://schemas.microsoft.com/office/powerpoint/2010/main" val="1428143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FD94C53-7915-4460-BE68-1F2BA6A459DD}" type="slidenum">
              <a:rPr lang="en-US"/>
              <a:pPr/>
              <a:t>‹#›</a:t>
            </a:fld>
            <a:endParaRPr lang="en-US"/>
          </a:p>
        </p:txBody>
      </p:sp>
    </p:spTree>
    <p:extLst>
      <p:ext uri="{BB962C8B-B14F-4D97-AF65-F5344CB8AC3E}">
        <p14:creationId xmlns:p14="http://schemas.microsoft.com/office/powerpoint/2010/main" val="3711827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FA79F36-6501-4DE7-8DB8-F0BBE1978CCB}" type="slidenum">
              <a:rPr lang="en-US"/>
              <a:pPr/>
              <a:t>‹#›</a:t>
            </a:fld>
            <a:endParaRPr lang="en-US"/>
          </a:p>
        </p:txBody>
      </p:sp>
    </p:spTree>
    <p:extLst>
      <p:ext uri="{BB962C8B-B14F-4D97-AF65-F5344CB8AC3E}">
        <p14:creationId xmlns:p14="http://schemas.microsoft.com/office/powerpoint/2010/main" val="31334038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2590F9A-B248-47B8-AE9D-47A51261A36D}" type="slidenum">
              <a:rPr lang="en-US"/>
              <a:pPr/>
              <a:t>‹#›</a:t>
            </a:fld>
            <a:endParaRPr lang="en-US"/>
          </a:p>
        </p:txBody>
      </p:sp>
    </p:spTree>
    <p:extLst>
      <p:ext uri="{BB962C8B-B14F-4D97-AF65-F5344CB8AC3E}">
        <p14:creationId xmlns:p14="http://schemas.microsoft.com/office/powerpoint/2010/main" val="3198120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33F99A0-A0CA-4326-86A8-6B7C79FB0B14}" type="slidenum">
              <a:rPr lang="en-US"/>
              <a:pPr/>
              <a:t>‹#›</a:t>
            </a:fld>
            <a:endParaRPr lang="en-US"/>
          </a:p>
        </p:txBody>
      </p:sp>
    </p:spTree>
    <p:extLst>
      <p:ext uri="{BB962C8B-B14F-4D97-AF65-F5344CB8AC3E}">
        <p14:creationId xmlns:p14="http://schemas.microsoft.com/office/powerpoint/2010/main" val="16274028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BB9D9E1-4180-488D-A183-E1192E2FFCEF}" type="slidenum">
              <a:rPr lang="en-US"/>
              <a:pPr/>
              <a:t>‹#›</a:t>
            </a:fld>
            <a:endParaRPr lang="en-US"/>
          </a:p>
        </p:txBody>
      </p:sp>
    </p:spTree>
    <p:extLst>
      <p:ext uri="{BB962C8B-B14F-4D97-AF65-F5344CB8AC3E}">
        <p14:creationId xmlns:p14="http://schemas.microsoft.com/office/powerpoint/2010/main" val="18355665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0374905-C63C-4539-B9FB-CE4E39AEB047}" type="slidenum">
              <a:rPr lang="en-US"/>
              <a:pPr/>
              <a:t>‹#›</a:t>
            </a:fld>
            <a:endParaRPr lang="en-US"/>
          </a:p>
        </p:txBody>
      </p:sp>
    </p:spTree>
    <p:extLst>
      <p:ext uri="{BB962C8B-B14F-4D97-AF65-F5344CB8AC3E}">
        <p14:creationId xmlns:p14="http://schemas.microsoft.com/office/powerpoint/2010/main" val="2227043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FBBD15C-AC7E-41B1-BF24-D97F8F227C9E}" type="slidenum">
              <a:rPr lang="en-US"/>
              <a:pPr/>
              <a:t>‹#›</a:t>
            </a:fld>
            <a:endParaRPr lang="en-US"/>
          </a:p>
        </p:txBody>
      </p:sp>
    </p:spTree>
    <p:extLst>
      <p:ext uri="{BB962C8B-B14F-4D97-AF65-F5344CB8AC3E}">
        <p14:creationId xmlns:p14="http://schemas.microsoft.com/office/powerpoint/2010/main" val="39725814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11267"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11268" name="Rectangle 4"/>
          <p:cNvSpPr>
            <a:spLocks noGrp="1" noChangeArrowheads="1"/>
          </p:cNvSpPr>
          <p:nvPr>
            <p:ph type="dt" sz="half" idx="2"/>
          </p:nvPr>
        </p:nvSpPr>
        <p:spPr/>
        <p:txBody>
          <a:bodyPr/>
          <a:lstStyle>
            <a:lvl1pPr>
              <a:defRPr/>
            </a:lvl1pPr>
          </a:lstStyle>
          <a:p>
            <a:endParaRPr lang="en-US"/>
          </a:p>
        </p:txBody>
      </p:sp>
      <p:sp>
        <p:nvSpPr>
          <p:cNvPr id="11269" name="Rectangle 5"/>
          <p:cNvSpPr>
            <a:spLocks noGrp="1" noChangeArrowheads="1"/>
          </p:cNvSpPr>
          <p:nvPr>
            <p:ph type="ftr" sz="quarter" idx="3"/>
          </p:nvPr>
        </p:nvSpPr>
        <p:spPr/>
        <p:txBody>
          <a:bodyPr/>
          <a:lstStyle>
            <a:lvl1pPr>
              <a:defRPr/>
            </a:lvl1pPr>
          </a:lstStyle>
          <a:p>
            <a:endParaRPr lang="en-US"/>
          </a:p>
        </p:txBody>
      </p:sp>
      <p:sp>
        <p:nvSpPr>
          <p:cNvPr id="11270" name="Rectangle 6"/>
          <p:cNvSpPr>
            <a:spLocks noGrp="1" noChangeArrowheads="1"/>
          </p:cNvSpPr>
          <p:nvPr>
            <p:ph type="sldNum" sz="quarter" idx="4"/>
          </p:nvPr>
        </p:nvSpPr>
        <p:spPr/>
        <p:txBody>
          <a:bodyPr/>
          <a:lstStyle>
            <a:lvl1pPr>
              <a:defRPr/>
            </a:lvl1pPr>
          </a:lstStyle>
          <a:p>
            <a:fld id="{2571084C-F6EE-4D10-9450-C042A021E131}" type="slidenum">
              <a:rPr lang="en-US"/>
              <a:pPr/>
              <a:t>‹#›</a:t>
            </a:fld>
            <a:endParaRPr lang="en-US"/>
          </a:p>
        </p:txBody>
      </p:sp>
      <p:sp>
        <p:nvSpPr>
          <p:cNvPr id="11271"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30DB6CF-E489-458B-8EC9-20E83C69CFEC}" type="slidenum">
              <a:rPr lang="en-US"/>
              <a:pPr/>
              <a:t>‹#›</a:t>
            </a:fld>
            <a:endParaRPr lang="en-US"/>
          </a:p>
        </p:txBody>
      </p:sp>
    </p:spTree>
    <p:extLst>
      <p:ext uri="{BB962C8B-B14F-4D97-AF65-F5344CB8AC3E}">
        <p14:creationId xmlns:p14="http://schemas.microsoft.com/office/powerpoint/2010/main" val="25938450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FF8C5E5-F547-454A-A35C-58839EF0F5DD}" type="slidenum">
              <a:rPr lang="en-US"/>
              <a:pPr/>
              <a:t>‹#›</a:t>
            </a:fld>
            <a:endParaRPr lang="en-US"/>
          </a:p>
        </p:txBody>
      </p:sp>
    </p:spTree>
    <p:extLst>
      <p:ext uri="{BB962C8B-B14F-4D97-AF65-F5344CB8AC3E}">
        <p14:creationId xmlns:p14="http://schemas.microsoft.com/office/powerpoint/2010/main" val="4787063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9C7D27E-806C-4F7F-9384-1A22D00E76F1}" type="slidenum">
              <a:rPr lang="en-US"/>
              <a:pPr/>
              <a:t>‹#›</a:t>
            </a:fld>
            <a:endParaRPr lang="en-US"/>
          </a:p>
        </p:txBody>
      </p:sp>
    </p:spTree>
    <p:extLst>
      <p:ext uri="{BB962C8B-B14F-4D97-AF65-F5344CB8AC3E}">
        <p14:creationId xmlns:p14="http://schemas.microsoft.com/office/powerpoint/2010/main" val="752454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7FAAE71-A5CC-4C3F-8045-F7B3212F3DA1}" type="slidenum">
              <a:rPr lang="en-US"/>
              <a:pPr/>
              <a:t>‹#›</a:t>
            </a:fld>
            <a:endParaRPr lang="en-US"/>
          </a:p>
        </p:txBody>
      </p:sp>
    </p:spTree>
    <p:extLst>
      <p:ext uri="{BB962C8B-B14F-4D97-AF65-F5344CB8AC3E}">
        <p14:creationId xmlns:p14="http://schemas.microsoft.com/office/powerpoint/2010/main" val="37416086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A66FA70-BD42-429F-890E-112F0265DD19}" type="slidenum">
              <a:rPr lang="en-US"/>
              <a:pPr/>
              <a:t>‹#›</a:t>
            </a:fld>
            <a:endParaRPr lang="en-US"/>
          </a:p>
        </p:txBody>
      </p:sp>
    </p:spTree>
    <p:extLst>
      <p:ext uri="{BB962C8B-B14F-4D97-AF65-F5344CB8AC3E}">
        <p14:creationId xmlns:p14="http://schemas.microsoft.com/office/powerpoint/2010/main" val="18892436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AB282AB6-3ED3-45BB-82C5-5538FA324E4C}" type="slidenum">
              <a:rPr lang="en-US"/>
              <a:pPr/>
              <a:t>‹#›</a:t>
            </a:fld>
            <a:endParaRPr lang="en-US"/>
          </a:p>
        </p:txBody>
      </p:sp>
    </p:spTree>
    <p:extLst>
      <p:ext uri="{BB962C8B-B14F-4D97-AF65-F5344CB8AC3E}">
        <p14:creationId xmlns:p14="http://schemas.microsoft.com/office/powerpoint/2010/main" val="2453432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3406300-A97B-4984-9237-79D05E8CC337}" type="slidenum">
              <a:rPr lang="en-US"/>
              <a:pPr/>
              <a:t>‹#›</a:t>
            </a:fld>
            <a:endParaRPr lang="en-US"/>
          </a:p>
        </p:txBody>
      </p:sp>
    </p:spTree>
    <p:extLst>
      <p:ext uri="{BB962C8B-B14F-4D97-AF65-F5344CB8AC3E}">
        <p14:creationId xmlns:p14="http://schemas.microsoft.com/office/powerpoint/2010/main" val="13598758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68B6B08-D5F3-4C7B-9199-983877A890A7}" type="slidenum">
              <a:rPr lang="en-US"/>
              <a:pPr/>
              <a:t>‹#›</a:t>
            </a:fld>
            <a:endParaRPr lang="en-US"/>
          </a:p>
        </p:txBody>
      </p:sp>
    </p:spTree>
    <p:extLst>
      <p:ext uri="{BB962C8B-B14F-4D97-AF65-F5344CB8AC3E}">
        <p14:creationId xmlns:p14="http://schemas.microsoft.com/office/powerpoint/2010/main" val="42650115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593B72C-DAA6-4113-9C2B-8F6C17F46F23}" type="slidenum">
              <a:rPr lang="en-US"/>
              <a:pPr/>
              <a:t>‹#›</a:t>
            </a:fld>
            <a:endParaRPr lang="en-US"/>
          </a:p>
        </p:txBody>
      </p:sp>
    </p:spTree>
    <p:extLst>
      <p:ext uri="{BB962C8B-B14F-4D97-AF65-F5344CB8AC3E}">
        <p14:creationId xmlns:p14="http://schemas.microsoft.com/office/powerpoint/2010/main" val="28975831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6B53220-3896-4B3C-86BA-8FC9E57C76AD}" type="slidenum">
              <a:rPr lang="en-US"/>
              <a:pPr/>
              <a:t>‹#›</a:t>
            </a:fld>
            <a:endParaRPr lang="en-US"/>
          </a:p>
        </p:txBody>
      </p:sp>
    </p:spTree>
    <p:extLst>
      <p:ext uri="{BB962C8B-B14F-4D97-AF65-F5344CB8AC3E}">
        <p14:creationId xmlns:p14="http://schemas.microsoft.com/office/powerpoint/2010/main" val="2336071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13315"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13316" name="Rectangle 4"/>
          <p:cNvSpPr>
            <a:spLocks noGrp="1" noChangeArrowheads="1"/>
          </p:cNvSpPr>
          <p:nvPr>
            <p:ph type="dt" sz="half" idx="2"/>
          </p:nvPr>
        </p:nvSpPr>
        <p:spPr/>
        <p:txBody>
          <a:bodyPr/>
          <a:lstStyle>
            <a:lvl1pPr>
              <a:defRPr/>
            </a:lvl1pPr>
          </a:lstStyle>
          <a:p>
            <a:endParaRPr lang="en-US"/>
          </a:p>
        </p:txBody>
      </p:sp>
      <p:sp>
        <p:nvSpPr>
          <p:cNvPr id="13317" name="Rectangle 5"/>
          <p:cNvSpPr>
            <a:spLocks noGrp="1" noChangeArrowheads="1"/>
          </p:cNvSpPr>
          <p:nvPr>
            <p:ph type="ftr" sz="quarter" idx="3"/>
          </p:nvPr>
        </p:nvSpPr>
        <p:spPr/>
        <p:txBody>
          <a:bodyPr/>
          <a:lstStyle>
            <a:lvl1pPr>
              <a:defRPr/>
            </a:lvl1pPr>
          </a:lstStyle>
          <a:p>
            <a:endParaRPr lang="en-US"/>
          </a:p>
        </p:txBody>
      </p:sp>
      <p:sp>
        <p:nvSpPr>
          <p:cNvPr id="13318" name="Rectangle 6"/>
          <p:cNvSpPr>
            <a:spLocks noGrp="1" noChangeArrowheads="1"/>
          </p:cNvSpPr>
          <p:nvPr>
            <p:ph type="sldNum" sz="quarter" idx="4"/>
          </p:nvPr>
        </p:nvSpPr>
        <p:spPr/>
        <p:txBody>
          <a:bodyPr/>
          <a:lstStyle>
            <a:lvl1pPr>
              <a:defRPr/>
            </a:lvl1pPr>
          </a:lstStyle>
          <a:p>
            <a:fld id="{5FFD2C60-E9C5-4ADB-9075-65E542E5CBEC}" type="slidenum">
              <a:rPr lang="en-US"/>
              <a:pPr/>
              <a:t>‹#›</a:t>
            </a:fld>
            <a:endParaRPr lang="en-US"/>
          </a:p>
        </p:txBody>
      </p:sp>
      <p:sp>
        <p:nvSpPr>
          <p:cNvPr id="13319"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7EF5578-80D9-4F6C-B822-7E03E7E5BB13}" type="slidenum">
              <a:rPr lang="en-US"/>
              <a:pPr/>
              <a:t>‹#›</a:t>
            </a:fld>
            <a:endParaRPr lang="en-US"/>
          </a:p>
        </p:txBody>
      </p:sp>
    </p:spTree>
    <p:extLst>
      <p:ext uri="{BB962C8B-B14F-4D97-AF65-F5344CB8AC3E}">
        <p14:creationId xmlns:p14="http://schemas.microsoft.com/office/powerpoint/2010/main" val="25290250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80C4868-130B-4FDF-B003-F9FAE5C10521}" type="slidenum">
              <a:rPr lang="en-US"/>
              <a:pPr/>
              <a:t>‹#›</a:t>
            </a:fld>
            <a:endParaRPr lang="en-US"/>
          </a:p>
        </p:txBody>
      </p:sp>
    </p:spTree>
    <p:extLst>
      <p:ext uri="{BB962C8B-B14F-4D97-AF65-F5344CB8AC3E}">
        <p14:creationId xmlns:p14="http://schemas.microsoft.com/office/powerpoint/2010/main" val="4236755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087ED19-81B8-43A0-ABF2-FB2459D14110}" type="slidenum">
              <a:rPr lang="en-US"/>
              <a:pPr/>
              <a:t>‹#›</a:t>
            </a:fld>
            <a:endParaRPr lang="en-US"/>
          </a:p>
        </p:txBody>
      </p:sp>
    </p:spTree>
    <p:extLst>
      <p:ext uri="{BB962C8B-B14F-4D97-AF65-F5344CB8AC3E}">
        <p14:creationId xmlns:p14="http://schemas.microsoft.com/office/powerpoint/2010/main" val="40946150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C6E5B69-F0E3-472B-87C0-2DF1E393E822}" type="slidenum">
              <a:rPr lang="en-US"/>
              <a:pPr/>
              <a:t>‹#›</a:t>
            </a:fld>
            <a:endParaRPr lang="en-US"/>
          </a:p>
        </p:txBody>
      </p:sp>
    </p:spTree>
    <p:extLst>
      <p:ext uri="{BB962C8B-B14F-4D97-AF65-F5344CB8AC3E}">
        <p14:creationId xmlns:p14="http://schemas.microsoft.com/office/powerpoint/2010/main" val="38380677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0775F08-813F-4436-B019-16DB951A7288}" type="slidenum">
              <a:rPr lang="en-US"/>
              <a:pPr/>
              <a:t>‹#›</a:t>
            </a:fld>
            <a:endParaRPr lang="en-US"/>
          </a:p>
        </p:txBody>
      </p:sp>
    </p:spTree>
    <p:extLst>
      <p:ext uri="{BB962C8B-B14F-4D97-AF65-F5344CB8AC3E}">
        <p14:creationId xmlns:p14="http://schemas.microsoft.com/office/powerpoint/2010/main" val="195426660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328BB6C-A25C-49BE-9EA8-9BD839F2F768}" type="slidenum">
              <a:rPr lang="en-US"/>
              <a:pPr/>
              <a:t>‹#›</a:t>
            </a:fld>
            <a:endParaRPr lang="en-US"/>
          </a:p>
        </p:txBody>
      </p:sp>
    </p:spTree>
    <p:extLst>
      <p:ext uri="{BB962C8B-B14F-4D97-AF65-F5344CB8AC3E}">
        <p14:creationId xmlns:p14="http://schemas.microsoft.com/office/powerpoint/2010/main" val="28577779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26BA6A6-B49B-4BF1-9C4C-CC05FE009AB7}" type="slidenum">
              <a:rPr lang="en-US"/>
              <a:pPr/>
              <a:t>‹#›</a:t>
            </a:fld>
            <a:endParaRPr lang="en-US"/>
          </a:p>
        </p:txBody>
      </p:sp>
    </p:spTree>
    <p:extLst>
      <p:ext uri="{BB962C8B-B14F-4D97-AF65-F5344CB8AC3E}">
        <p14:creationId xmlns:p14="http://schemas.microsoft.com/office/powerpoint/2010/main" val="16537871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0702B19-F5E8-45D7-BD32-42350A58039A}" type="slidenum">
              <a:rPr lang="en-US"/>
              <a:pPr/>
              <a:t>‹#›</a:t>
            </a:fld>
            <a:endParaRPr lang="en-US"/>
          </a:p>
        </p:txBody>
      </p:sp>
    </p:spTree>
    <p:extLst>
      <p:ext uri="{BB962C8B-B14F-4D97-AF65-F5344CB8AC3E}">
        <p14:creationId xmlns:p14="http://schemas.microsoft.com/office/powerpoint/2010/main" val="9949043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9D6955D-846D-43D7-8FC5-1F408CEBC39D}" type="slidenum">
              <a:rPr lang="en-US"/>
              <a:pPr/>
              <a:t>‹#›</a:t>
            </a:fld>
            <a:endParaRPr lang="en-US"/>
          </a:p>
        </p:txBody>
      </p:sp>
    </p:spTree>
    <p:extLst>
      <p:ext uri="{BB962C8B-B14F-4D97-AF65-F5344CB8AC3E}">
        <p14:creationId xmlns:p14="http://schemas.microsoft.com/office/powerpoint/2010/main" val="39462336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5A9C8DB-FBC6-4B90-913A-FC12860EE8D7}" type="slidenum">
              <a:rPr lang="en-US"/>
              <a:pPr/>
              <a:t>‹#›</a:t>
            </a:fld>
            <a:endParaRPr lang="en-US"/>
          </a:p>
        </p:txBody>
      </p:sp>
    </p:spTree>
    <p:extLst>
      <p:ext uri="{BB962C8B-B14F-4D97-AF65-F5344CB8AC3E}">
        <p14:creationId xmlns:p14="http://schemas.microsoft.com/office/powerpoint/2010/main" val="6839955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724275" y="6583363"/>
            <a:ext cx="2287588" cy="274637"/>
          </a:xfrm>
          <a:prstGeom prst="rect">
            <a:avLst/>
          </a:prstGeom>
          <a:noFill/>
          <a:ln w="12700">
            <a:noFill/>
            <a:miter lim="800000"/>
            <a:headEnd/>
            <a:tailEnd/>
          </a:ln>
          <a:effectLst/>
        </p:spPr>
        <p:txBody>
          <a:bodyPr wrap="none">
            <a:spAutoFit/>
          </a:bodyPr>
          <a:lstStyle/>
          <a:p>
            <a:pPr algn="ctr" eaLnBrk="0" hangingPunct="0"/>
            <a:r>
              <a:rPr lang="en-US" sz="1000" b="0">
                <a:latin typeface="Arial" pitchFamily="34" charset="0"/>
              </a:rPr>
              <a:t>Copyright </a:t>
            </a:r>
            <a:r>
              <a:rPr lang="en-US" sz="1200" b="0">
                <a:latin typeface="Arial" pitchFamily="34" charset="0"/>
              </a:rPr>
              <a:t>©</a:t>
            </a:r>
            <a:r>
              <a:rPr lang="en-US" sz="1000" b="0">
                <a:latin typeface="Arial" pitchFamily="34" charset="0"/>
              </a:rPr>
              <a:t> 2011 Pearson Education</a:t>
            </a:r>
          </a:p>
        </p:txBody>
      </p:sp>
      <p:sp>
        <p:nvSpPr>
          <p:cNvPr id="57355" name="Rectangle 11"/>
          <p:cNvSpPr>
            <a:spLocks noGrp="1" noChangeArrowheads="1"/>
          </p:cNvSpPr>
          <p:nvPr>
            <p:ph type="ctrTitle" sz="quarter"/>
          </p:nvPr>
        </p:nvSpPr>
        <p:spPr>
          <a:xfrm>
            <a:off x="533400" y="533400"/>
            <a:ext cx="7924800" cy="3581400"/>
          </a:xfrm>
        </p:spPr>
        <p:txBody>
          <a:bodyPr/>
          <a:lstStyle>
            <a:lvl1pPr>
              <a:defRPr sz="6000"/>
            </a:lvl1pPr>
          </a:lstStyle>
          <a:p>
            <a:r>
              <a:rPr lang="en-US"/>
              <a:t>Click to edit Master title style</a:t>
            </a:r>
          </a:p>
        </p:txBody>
      </p:sp>
    </p:spTree>
    <p:extLst>
      <p:ext uri="{BB962C8B-B14F-4D97-AF65-F5344CB8AC3E}">
        <p14:creationId xmlns:p14="http://schemas.microsoft.com/office/powerpoint/2010/main" val="3579492321"/>
      </p:ext>
    </p:extLst>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86018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5FFD2C60-E9C5-4ADB-9075-65E542E5CBEC}"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98694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5578-80D9-4F6C-B822-7E03E7E5BB13}" type="slidenum">
              <a:rPr lang="en-US" smtClean="0"/>
              <a:pPr/>
              <a:t>‹#›</a:t>
            </a:fld>
            <a:endParaRPr lang="en-US"/>
          </a:p>
        </p:txBody>
      </p:sp>
    </p:spTree>
    <p:extLst>
      <p:ext uri="{BB962C8B-B14F-4D97-AF65-F5344CB8AC3E}">
        <p14:creationId xmlns:p14="http://schemas.microsoft.com/office/powerpoint/2010/main" val="152665329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0C4868-130B-4FDF-B003-F9FAE5C10521}"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645481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87ED19-81B8-43A0-ABF2-FB2459D14110}" type="slidenum">
              <a:rPr lang="en-US" smtClean="0"/>
              <a:pPr/>
              <a:t>‹#›</a:t>
            </a:fld>
            <a:endParaRPr lang="en-US"/>
          </a:p>
        </p:txBody>
      </p:sp>
    </p:spTree>
    <p:extLst>
      <p:ext uri="{BB962C8B-B14F-4D97-AF65-F5344CB8AC3E}">
        <p14:creationId xmlns:p14="http://schemas.microsoft.com/office/powerpoint/2010/main" val="7750250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6E5B69-F0E3-472B-87C0-2DF1E393E822}"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2110293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775F08-813F-4436-B019-16DB951A7288}"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53121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28BB6C-A25C-49BE-9EA8-9BD839F2F768}" type="slidenum">
              <a:rPr lang="en-US" smtClean="0"/>
              <a:pPr/>
              <a:t>‹#›</a:t>
            </a:fld>
            <a:endParaRPr lang="en-US"/>
          </a:p>
        </p:txBody>
      </p:sp>
    </p:spTree>
    <p:extLst>
      <p:ext uri="{BB962C8B-B14F-4D97-AF65-F5344CB8AC3E}">
        <p14:creationId xmlns:p14="http://schemas.microsoft.com/office/powerpoint/2010/main" val="34594896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6BA6A6-B49B-4BF1-9C4C-CC05FE009AB7}"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173327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702B19-F5E8-45D7-BD32-42350A58039A}" type="slidenum">
              <a:rPr lang="en-US" smtClean="0"/>
              <a:pPr/>
              <a:t>‹#›</a:t>
            </a:fld>
            <a:endParaRPr lang="en-US"/>
          </a:p>
        </p:txBody>
      </p:sp>
    </p:spTree>
    <p:extLst>
      <p:ext uri="{BB962C8B-B14F-4D97-AF65-F5344CB8AC3E}">
        <p14:creationId xmlns:p14="http://schemas.microsoft.com/office/powerpoint/2010/main" val="224260794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935271-66AE-4C92-8C73-6B799D4F8AB1}" type="slidenum">
              <a:rPr lang="en-US" smtClean="0"/>
              <a:pPr/>
              <a:t>‹#›</a:t>
            </a:fld>
            <a:endParaRPr lang="en-US"/>
          </a:p>
        </p:txBody>
      </p:sp>
    </p:spTree>
    <p:extLst>
      <p:ext uri="{BB962C8B-B14F-4D97-AF65-F5344CB8AC3E}">
        <p14:creationId xmlns:p14="http://schemas.microsoft.com/office/powerpoint/2010/main" val="29778522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55845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44209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spTree>
    <p:extLst>
      <p:ext uri="{BB962C8B-B14F-4D97-AF65-F5344CB8AC3E}">
        <p14:creationId xmlns:p14="http://schemas.microsoft.com/office/powerpoint/2010/main" val="411040699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5327404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484812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D6955D-846D-43D7-8FC5-1F408CEBC39D}"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075267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A9C8DB-FBC6-4B90-913A-FC12860EE8D7}"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464373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724275" y="6583363"/>
            <a:ext cx="2287588" cy="274637"/>
          </a:xfrm>
          <a:prstGeom prst="rect">
            <a:avLst/>
          </a:prstGeom>
          <a:noFill/>
          <a:ln w="12700">
            <a:noFill/>
            <a:miter lim="800000"/>
            <a:headEnd/>
            <a:tailEnd/>
          </a:ln>
          <a:effectLst/>
        </p:spPr>
        <p:txBody>
          <a:bodyPr wrap="none">
            <a:spAutoFit/>
          </a:bodyPr>
          <a:lstStyle/>
          <a:p>
            <a:pPr algn="ctr" eaLnBrk="0" hangingPunct="0"/>
            <a:r>
              <a:rPr lang="en-US" sz="1000" b="0">
                <a:latin typeface="Arial" pitchFamily="34" charset="0"/>
              </a:rPr>
              <a:t>Copyright </a:t>
            </a:r>
            <a:r>
              <a:rPr lang="en-US" sz="1200" b="0">
                <a:latin typeface="Arial" pitchFamily="34" charset="0"/>
              </a:rPr>
              <a:t>©</a:t>
            </a:r>
            <a:r>
              <a:rPr lang="en-US" sz="1000" b="0">
                <a:latin typeface="Arial" pitchFamily="34" charset="0"/>
              </a:rPr>
              <a:t> 2011 Pearson Education</a:t>
            </a:r>
          </a:p>
        </p:txBody>
      </p:sp>
      <p:sp>
        <p:nvSpPr>
          <p:cNvPr id="57355" name="Rectangle 11"/>
          <p:cNvSpPr>
            <a:spLocks noGrp="1" noChangeArrowheads="1"/>
          </p:cNvSpPr>
          <p:nvPr>
            <p:ph type="ctrTitle" sz="quarter"/>
          </p:nvPr>
        </p:nvSpPr>
        <p:spPr>
          <a:xfrm>
            <a:off x="533400" y="533400"/>
            <a:ext cx="7924800" cy="3581400"/>
          </a:xfrm>
        </p:spPr>
        <p:txBody>
          <a:bodyPr/>
          <a:lstStyle>
            <a:lvl1pPr>
              <a:defRPr sz="6000"/>
            </a:lvl1pPr>
          </a:lstStyle>
          <a:p>
            <a:r>
              <a:rPr lang="en-US"/>
              <a:t>Click to edit Master title style</a:t>
            </a:r>
          </a:p>
        </p:txBody>
      </p:sp>
    </p:spTree>
    <p:extLst>
      <p:ext uri="{BB962C8B-B14F-4D97-AF65-F5344CB8AC3E}">
        <p14:creationId xmlns:p14="http://schemas.microsoft.com/office/powerpoint/2010/main" val="3812416923"/>
      </p:ext>
    </p:extLst>
  </p:cSld>
  <p:clrMapOvr>
    <a:masterClrMapping/>
  </p:clrMapOvr>
  <p:transition spd="med">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98A0D02-5FFD-279E-7185-4D4DEE390095}"/>
              </a:ext>
            </a:extLst>
          </p:cNvPr>
          <p:cNvSpPr>
            <a:spLocks noGrp="1" noChangeArrowheads="1"/>
          </p:cNvSpPr>
          <p:nvPr>
            <p:ph type="dt" sz="half" idx="10"/>
          </p:nvPr>
        </p:nvSpPr>
        <p:spPr>
          <a:ln/>
        </p:spPr>
        <p:txBody>
          <a:bodyPr/>
          <a:lstStyle>
            <a:lvl1pPr>
              <a:defRPr/>
            </a:lvl1pPr>
          </a:lstStyle>
          <a:p>
            <a:pPr>
              <a:defRPr/>
            </a:pPr>
            <a:fld id="{F8C1CF52-224F-4849-82BC-A0EF980E4BF9}" type="datetimeFigureOut">
              <a:rPr lang="en-US"/>
              <a:pPr>
                <a:defRPr/>
              </a:pPr>
              <a:t>7/19/2024</a:t>
            </a:fld>
            <a:endParaRPr lang="en-US"/>
          </a:p>
        </p:txBody>
      </p:sp>
      <p:sp>
        <p:nvSpPr>
          <p:cNvPr id="5" name="Rectangle 5">
            <a:extLst>
              <a:ext uri="{FF2B5EF4-FFF2-40B4-BE49-F238E27FC236}">
                <a16:creationId xmlns:a16="http://schemas.microsoft.com/office/drawing/2014/main" id="{49EDA08E-FE7B-2F39-63AA-E7966FC11C2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361259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B8F3D8D-0DE4-0997-9697-2705ECBF9370}"/>
              </a:ext>
            </a:extLst>
          </p:cNvPr>
          <p:cNvSpPr>
            <a:spLocks noGrp="1" noChangeArrowheads="1"/>
          </p:cNvSpPr>
          <p:nvPr>
            <p:ph type="dt" sz="half" idx="10"/>
          </p:nvPr>
        </p:nvSpPr>
        <p:spPr>
          <a:ln/>
        </p:spPr>
        <p:txBody>
          <a:bodyPr/>
          <a:lstStyle>
            <a:lvl1pPr>
              <a:defRPr/>
            </a:lvl1pPr>
          </a:lstStyle>
          <a:p>
            <a:pPr>
              <a:defRPr/>
            </a:pPr>
            <a:fld id="{D9966B85-F999-42F0-B8FB-FC68428BFE67}" type="datetimeFigureOut">
              <a:rPr lang="en-US"/>
              <a:pPr>
                <a:defRPr/>
              </a:pPr>
              <a:t>7/19/2024</a:t>
            </a:fld>
            <a:endParaRPr lang="en-US"/>
          </a:p>
        </p:txBody>
      </p:sp>
      <p:sp>
        <p:nvSpPr>
          <p:cNvPr id="5" name="Rectangle 5">
            <a:extLst>
              <a:ext uri="{FF2B5EF4-FFF2-40B4-BE49-F238E27FC236}">
                <a16:creationId xmlns:a16="http://schemas.microsoft.com/office/drawing/2014/main" id="{E42B790B-ACE5-1108-BEBD-3A4A152CAC9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0788192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E8E27CE3-ACC6-4AFD-57BD-2AF6A3D4F943}"/>
              </a:ext>
            </a:extLst>
          </p:cNvPr>
          <p:cNvSpPr>
            <a:spLocks noGrp="1" noChangeArrowheads="1"/>
          </p:cNvSpPr>
          <p:nvPr>
            <p:ph type="dt" sz="half" idx="10"/>
          </p:nvPr>
        </p:nvSpPr>
        <p:spPr>
          <a:ln/>
        </p:spPr>
        <p:txBody>
          <a:bodyPr/>
          <a:lstStyle>
            <a:lvl1pPr>
              <a:defRPr/>
            </a:lvl1pPr>
          </a:lstStyle>
          <a:p>
            <a:pPr>
              <a:defRPr/>
            </a:pPr>
            <a:fld id="{F428C741-6BD3-4813-A79B-102B9E3FF24D}" type="datetimeFigureOut">
              <a:rPr lang="en-US"/>
              <a:pPr>
                <a:defRPr/>
              </a:pPr>
              <a:t>7/19/2024</a:t>
            </a:fld>
            <a:endParaRPr lang="en-US"/>
          </a:p>
        </p:txBody>
      </p:sp>
      <p:sp>
        <p:nvSpPr>
          <p:cNvPr id="5" name="Rectangle 5">
            <a:extLst>
              <a:ext uri="{FF2B5EF4-FFF2-40B4-BE49-F238E27FC236}">
                <a16:creationId xmlns:a16="http://schemas.microsoft.com/office/drawing/2014/main" id="{2F241265-BF09-3FDA-A9A1-3ED2E16CD0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1010060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68C177E-64C2-047E-0FA4-D76A4B2C89F3}"/>
              </a:ext>
            </a:extLst>
          </p:cNvPr>
          <p:cNvSpPr>
            <a:spLocks noGrp="1" noChangeArrowheads="1"/>
          </p:cNvSpPr>
          <p:nvPr>
            <p:ph type="dt" sz="half" idx="10"/>
          </p:nvPr>
        </p:nvSpPr>
        <p:spPr>
          <a:ln/>
        </p:spPr>
        <p:txBody>
          <a:bodyPr/>
          <a:lstStyle>
            <a:lvl1pPr>
              <a:defRPr/>
            </a:lvl1pPr>
          </a:lstStyle>
          <a:p>
            <a:pPr>
              <a:defRPr/>
            </a:pPr>
            <a:fld id="{1062EAF2-526A-4B7E-AED8-314E631E7892}" type="datetimeFigureOut">
              <a:rPr lang="en-US"/>
              <a:pPr>
                <a:defRPr/>
              </a:pPr>
              <a:t>7/19/2024</a:t>
            </a:fld>
            <a:endParaRPr lang="en-US"/>
          </a:p>
        </p:txBody>
      </p:sp>
      <p:sp>
        <p:nvSpPr>
          <p:cNvPr id="6" name="Rectangle 5">
            <a:extLst>
              <a:ext uri="{FF2B5EF4-FFF2-40B4-BE49-F238E27FC236}">
                <a16:creationId xmlns:a16="http://schemas.microsoft.com/office/drawing/2014/main" id="{1956C3C0-4FBB-D8E4-5CD5-E92AA56359F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630396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C02FA17F-4FB0-8C7A-6F23-4BCDD675F577}"/>
              </a:ext>
            </a:extLst>
          </p:cNvPr>
          <p:cNvSpPr>
            <a:spLocks noGrp="1" noChangeArrowheads="1"/>
          </p:cNvSpPr>
          <p:nvPr>
            <p:ph type="dt" sz="half" idx="10"/>
          </p:nvPr>
        </p:nvSpPr>
        <p:spPr>
          <a:ln/>
        </p:spPr>
        <p:txBody>
          <a:bodyPr/>
          <a:lstStyle>
            <a:lvl1pPr>
              <a:defRPr/>
            </a:lvl1pPr>
          </a:lstStyle>
          <a:p>
            <a:pPr>
              <a:defRPr/>
            </a:pPr>
            <a:fld id="{E0DAEBD0-587A-4AA0-BB37-54CC63A64ADE}" type="datetimeFigureOut">
              <a:rPr lang="en-US"/>
              <a:pPr>
                <a:defRPr/>
              </a:pPr>
              <a:t>7/19/2024</a:t>
            </a:fld>
            <a:endParaRPr lang="en-US"/>
          </a:p>
        </p:txBody>
      </p:sp>
      <p:sp>
        <p:nvSpPr>
          <p:cNvPr id="8" name="Rectangle 5">
            <a:extLst>
              <a:ext uri="{FF2B5EF4-FFF2-40B4-BE49-F238E27FC236}">
                <a16:creationId xmlns:a16="http://schemas.microsoft.com/office/drawing/2014/main" id="{31D7F958-9A45-0F19-876A-F2F21155D5D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6962002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28054501-DCFF-A442-A15B-C2D5F3A8F8E4}"/>
              </a:ext>
            </a:extLst>
          </p:cNvPr>
          <p:cNvSpPr>
            <a:spLocks noGrp="1" noChangeArrowheads="1"/>
          </p:cNvSpPr>
          <p:nvPr>
            <p:ph type="dt" sz="half" idx="10"/>
          </p:nvPr>
        </p:nvSpPr>
        <p:spPr>
          <a:ln/>
        </p:spPr>
        <p:txBody>
          <a:bodyPr/>
          <a:lstStyle>
            <a:lvl1pPr>
              <a:defRPr/>
            </a:lvl1pPr>
          </a:lstStyle>
          <a:p>
            <a:pPr>
              <a:defRPr/>
            </a:pPr>
            <a:fld id="{6A4FAF08-4D87-41E1-B669-E6F193E25383}" type="datetimeFigureOut">
              <a:rPr lang="en-US"/>
              <a:pPr>
                <a:defRPr/>
              </a:pPr>
              <a:t>7/19/2024</a:t>
            </a:fld>
            <a:endParaRPr lang="en-US"/>
          </a:p>
        </p:txBody>
      </p:sp>
      <p:sp>
        <p:nvSpPr>
          <p:cNvPr id="4" name="Rectangle 5">
            <a:extLst>
              <a:ext uri="{FF2B5EF4-FFF2-40B4-BE49-F238E27FC236}">
                <a16:creationId xmlns:a16="http://schemas.microsoft.com/office/drawing/2014/main" id="{0E95E920-4AB9-8BAF-BB1E-AE99E42806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5212686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A6EF245-8F10-70CC-10D6-408BEBDF4703}"/>
              </a:ext>
            </a:extLst>
          </p:cNvPr>
          <p:cNvSpPr>
            <a:spLocks noGrp="1" noChangeArrowheads="1"/>
          </p:cNvSpPr>
          <p:nvPr>
            <p:ph type="dt" sz="half" idx="10"/>
          </p:nvPr>
        </p:nvSpPr>
        <p:spPr>
          <a:ln/>
        </p:spPr>
        <p:txBody>
          <a:bodyPr/>
          <a:lstStyle>
            <a:lvl1pPr>
              <a:defRPr/>
            </a:lvl1pPr>
          </a:lstStyle>
          <a:p>
            <a:pPr>
              <a:defRPr/>
            </a:pPr>
            <a:fld id="{64577047-9FB5-44E7-8E6B-6E2DE14AC945}" type="datetimeFigureOut">
              <a:rPr lang="en-US"/>
              <a:pPr>
                <a:defRPr/>
              </a:pPr>
              <a:t>7/19/2024</a:t>
            </a:fld>
            <a:endParaRPr lang="en-US"/>
          </a:p>
        </p:txBody>
      </p:sp>
      <p:sp>
        <p:nvSpPr>
          <p:cNvPr id="3" name="Rectangle 5">
            <a:extLst>
              <a:ext uri="{FF2B5EF4-FFF2-40B4-BE49-F238E27FC236}">
                <a16:creationId xmlns:a16="http://schemas.microsoft.com/office/drawing/2014/main" id="{60702048-80D0-B3BE-8E60-44B61DCCB9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5248175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F75F8EC-77AE-7038-B104-B040BF435474}"/>
              </a:ext>
            </a:extLst>
          </p:cNvPr>
          <p:cNvSpPr>
            <a:spLocks noGrp="1" noChangeArrowheads="1"/>
          </p:cNvSpPr>
          <p:nvPr>
            <p:ph type="dt" sz="half" idx="10"/>
          </p:nvPr>
        </p:nvSpPr>
        <p:spPr>
          <a:ln/>
        </p:spPr>
        <p:txBody>
          <a:bodyPr/>
          <a:lstStyle>
            <a:lvl1pPr>
              <a:defRPr/>
            </a:lvl1pPr>
          </a:lstStyle>
          <a:p>
            <a:pPr>
              <a:defRPr/>
            </a:pPr>
            <a:fld id="{66F9BA09-F06B-491D-8CE3-889D87A44CFA}" type="datetimeFigureOut">
              <a:rPr lang="en-US"/>
              <a:pPr>
                <a:defRPr/>
              </a:pPr>
              <a:t>7/19/2024</a:t>
            </a:fld>
            <a:endParaRPr lang="en-US"/>
          </a:p>
        </p:txBody>
      </p:sp>
      <p:sp>
        <p:nvSpPr>
          <p:cNvPr id="6" name="Rectangle 5">
            <a:extLst>
              <a:ext uri="{FF2B5EF4-FFF2-40B4-BE49-F238E27FC236}">
                <a16:creationId xmlns:a16="http://schemas.microsoft.com/office/drawing/2014/main" id="{94DEB462-E6D1-CAF4-42D8-BBAE702234A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6553237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3750A08-A0AC-E35F-F4C4-A5F7E71E2676}"/>
              </a:ext>
            </a:extLst>
          </p:cNvPr>
          <p:cNvSpPr>
            <a:spLocks noGrp="1" noChangeArrowheads="1"/>
          </p:cNvSpPr>
          <p:nvPr>
            <p:ph type="dt" sz="half" idx="10"/>
          </p:nvPr>
        </p:nvSpPr>
        <p:spPr>
          <a:ln/>
        </p:spPr>
        <p:txBody>
          <a:bodyPr/>
          <a:lstStyle>
            <a:lvl1pPr>
              <a:defRPr/>
            </a:lvl1pPr>
          </a:lstStyle>
          <a:p>
            <a:pPr>
              <a:defRPr/>
            </a:pPr>
            <a:fld id="{B15DC099-3E23-4D93-9E77-70B44CD7DDA6}" type="datetimeFigureOut">
              <a:rPr lang="en-US"/>
              <a:pPr>
                <a:defRPr/>
              </a:pPr>
              <a:t>7/19/2024</a:t>
            </a:fld>
            <a:endParaRPr lang="en-US"/>
          </a:p>
        </p:txBody>
      </p:sp>
      <p:sp>
        <p:nvSpPr>
          <p:cNvPr id="6" name="Rectangle 5">
            <a:extLst>
              <a:ext uri="{FF2B5EF4-FFF2-40B4-BE49-F238E27FC236}">
                <a16:creationId xmlns:a16="http://schemas.microsoft.com/office/drawing/2014/main" id="{9B4E8FE2-2EF9-10B9-2E41-37C65165039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328193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E204578-7D58-2E2C-27B8-C29CF6FA0485}"/>
              </a:ext>
            </a:extLst>
          </p:cNvPr>
          <p:cNvSpPr>
            <a:spLocks noGrp="1" noChangeArrowheads="1"/>
          </p:cNvSpPr>
          <p:nvPr>
            <p:ph type="dt" sz="half" idx="10"/>
          </p:nvPr>
        </p:nvSpPr>
        <p:spPr>
          <a:ln/>
        </p:spPr>
        <p:txBody>
          <a:bodyPr/>
          <a:lstStyle>
            <a:lvl1pPr>
              <a:defRPr/>
            </a:lvl1pPr>
          </a:lstStyle>
          <a:p>
            <a:pPr>
              <a:defRPr/>
            </a:pPr>
            <a:fld id="{511FCEAF-072E-4C8D-839C-8335B8E55073}" type="datetimeFigureOut">
              <a:rPr lang="en-US"/>
              <a:pPr>
                <a:defRPr/>
              </a:pPr>
              <a:t>7/19/2024</a:t>
            </a:fld>
            <a:endParaRPr lang="en-US"/>
          </a:p>
        </p:txBody>
      </p:sp>
      <p:sp>
        <p:nvSpPr>
          <p:cNvPr id="5" name="Rectangle 5">
            <a:extLst>
              <a:ext uri="{FF2B5EF4-FFF2-40B4-BE49-F238E27FC236}">
                <a16:creationId xmlns:a16="http://schemas.microsoft.com/office/drawing/2014/main" id="{601FB1E0-DBD5-2595-CBF0-6A1B542B79A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9292345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9D4C5B5-D202-0882-5B3A-B60678D0E9CE}"/>
              </a:ext>
            </a:extLst>
          </p:cNvPr>
          <p:cNvSpPr>
            <a:spLocks noGrp="1" noChangeArrowheads="1"/>
          </p:cNvSpPr>
          <p:nvPr>
            <p:ph type="dt" sz="half" idx="10"/>
          </p:nvPr>
        </p:nvSpPr>
        <p:spPr>
          <a:ln/>
        </p:spPr>
        <p:txBody>
          <a:bodyPr/>
          <a:lstStyle>
            <a:lvl1pPr>
              <a:defRPr/>
            </a:lvl1pPr>
          </a:lstStyle>
          <a:p>
            <a:pPr>
              <a:defRPr/>
            </a:pPr>
            <a:fld id="{3610BB75-465F-4F4A-9A68-AF026740EC6E}" type="datetimeFigureOut">
              <a:rPr lang="en-US"/>
              <a:pPr>
                <a:defRPr/>
              </a:pPr>
              <a:t>7/19/2024</a:t>
            </a:fld>
            <a:endParaRPr lang="en-US"/>
          </a:p>
        </p:txBody>
      </p:sp>
      <p:sp>
        <p:nvSpPr>
          <p:cNvPr id="5" name="Rectangle 5">
            <a:extLst>
              <a:ext uri="{FF2B5EF4-FFF2-40B4-BE49-F238E27FC236}">
                <a16:creationId xmlns:a16="http://schemas.microsoft.com/office/drawing/2014/main" id="{7D6C9D23-4CD6-CEDE-7F29-098C77BFFAF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97330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a:noAutofit/>
          </a:bodyPr>
          <a:lstStyle/>
          <a:p>
            <a:pPr lvl="0"/>
            <a:endParaRPr lang="en-US" noProof="0"/>
          </a:p>
        </p:txBody>
      </p:sp>
    </p:spTree>
    <p:extLst>
      <p:ext uri="{BB962C8B-B14F-4D97-AF65-F5344CB8AC3E}">
        <p14:creationId xmlns:p14="http://schemas.microsoft.com/office/powerpoint/2010/main" val="72710284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030A8FDF-1482-4DF2-DD7B-89C8843EDDC6}"/>
              </a:ext>
            </a:extLst>
          </p:cNvPr>
          <p:cNvSpPr>
            <a:spLocks noGrp="1"/>
          </p:cNvSpPr>
          <p:nvPr>
            <p:ph type="sldNum" sz="quarter" idx="10"/>
          </p:nvPr>
        </p:nvSpPr>
        <p:spPr>
          <a:xfrm>
            <a:off x="0" y="0"/>
            <a:ext cx="0" cy="0"/>
          </a:xfrm>
        </p:spPr>
        <p:txBody>
          <a:bodyPr/>
          <a:lstStyle>
            <a:lvl1pPr>
              <a:defRPr/>
            </a:lvl1pPr>
          </a:lstStyle>
          <a:p>
            <a:pPr>
              <a:defRPr/>
            </a:pPr>
            <a:fld id="{91D3C44D-0664-4391-8550-B7CF8B93F6A0}" type="slidenum">
              <a:rPr/>
              <a:pPr>
                <a:defRPr/>
              </a:pPr>
              <a:t>‹#›</a:t>
            </a:fld>
            <a:endParaRPr/>
          </a:p>
        </p:txBody>
      </p:sp>
    </p:spTree>
    <p:extLst>
      <p:ext uri="{BB962C8B-B14F-4D97-AF65-F5344CB8AC3E}">
        <p14:creationId xmlns:p14="http://schemas.microsoft.com/office/powerpoint/2010/main" val="1189472296"/>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4453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 Type="http://schemas.openxmlformats.org/officeDocument/2006/relationships/slideLayout" Target="../slideLayouts/slideLayout49.xml"/><Relationship Id="rId21" Type="http://schemas.openxmlformats.org/officeDocument/2006/relationships/image" Target="../media/image4.png"/><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0" Type="http://schemas.openxmlformats.org/officeDocument/2006/relationships/image" Target="../media/image3.png"/><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19" Type="http://schemas.openxmlformats.org/officeDocument/2006/relationships/theme" Target="../theme/theme5.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13" Type="http://schemas.openxmlformats.org/officeDocument/2006/relationships/slideLayout" Target="../slideLayouts/slideLayout77.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slideLayout" Target="../slideLayouts/slideLayout76.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5" Type="http://schemas.openxmlformats.org/officeDocument/2006/relationships/theme" Target="../theme/theme6.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 Id="rId14" Type="http://schemas.openxmlformats.org/officeDocument/2006/relationships/slideLayout" Target="../slideLayouts/slideLayout7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14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614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615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4935271-66AE-4C92-8C73-6B799D4F8AB1}" type="slidenum">
              <a:rPr lang="en-US"/>
              <a:pPr/>
              <a:t>‹#›</a:t>
            </a:fld>
            <a:endParaRPr lang="en-US"/>
          </a:p>
        </p:txBody>
      </p:sp>
      <p:sp>
        <p:nvSpPr>
          <p:cNvPr id="6151"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1"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8195"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196"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8197"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8198"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B135561-04DE-40F5-91D4-895A3B1A6067}" type="slidenum">
              <a:rPr lang="en-US"/>
              <a:pPr/>
              <a:t>‹#›</a:t>
            </a:fld>
            <a:endParaRPr lang="en-US"/>
          </a:p>
        </p:txBody>
      </p:sp>
      <p:sp>
        <p:nvSpPr>
          <p:cNvPr id="8199"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3"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0243"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2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437FCB1-6E02-4A45-83CF-6314C79DEA92}" type="slidenum">
              <a:rPr lang="en-US"/>
              <a:pPr/>
              <a:t>‹#›</a:t>
            </a:fld>
            <a:endParaRPr lang="en-US"/>
          </a:p>
        </p:txBody>
      </p:sp>
      <p:sp>
        <p:nvSpPr>
          <p:cNvPr id="10247"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5"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229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29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229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2294"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9250820-9129-47CD-B202-51B69CC02594}"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849" r:id="rId12"/>
    <p:sldLayoutId id="2147483723" r:id="rId13"/>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4935271-66AE-4C92-8C73-6B799D4F8AB1}" type="slidenum">
              <a:rPr lang="en-US" smtClean="0"/>
              <a:pPr/>
              <a:t>‹#›</a:t>
            </a:fld>
            <a:endParaRPr lang="en-US"/>
          </a:p>
        </p:txBody>
      </p:sp>
    </p:spTree>
    <p:extLst>
      <p:ext uri="{BB962C8B-B14F-4D97-AF65-F5344CB8AC3E}">
        <p14:creationId xmlns:p14="http://schemas.microsoft.com/office/powerpoint/2010/main" val="2502837571"/>
      </p:ext>
    </p:extLst>
  </p:cSld>
  <p:clrMap bg1="lt1" tx1="dk1" bg2="lt2" tx2="dk2" accent1="accent1" accent2="accent2" accent3="accent3" accent4="accent4" accent5="accent5" accent6="accent6" hlink="hlink" folHlink="folHlink"/>
  <p:sldLayoutIdLst>
    <p:sldLayoutId id="2147484010"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20" r:id="rId11"/>
    <p:sldLayoutId id="2147484021" r:id="rId12"/>
    <p:sldLayoutId id="2147484022" r:id="rId13"/>
    <p:sldLayoutId id="2147484023" r:id="rId14"/>
    <p:sldLayoutId id="2147484024" r:id="rId15"/>
    <p:sldLayoutId id="2147484025" r:id="rId16"/>
    <p:sldLayoutId id="2147484026" r:id="rId17"/>
    <p:sldLayoutId id="2147484027" r:id="rId18"/>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C28A214-B588-9FA2-8B69-58A4E349247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6A8BBCC-DDF1-C335-A7E1-AFAFF18007A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B008DDF0-AC56-E1BC-D124-FE68694A051E}"/>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1C80390-F42C-4519-82B9-73DCB47DFE60}" type="datetimeFigureOut">
              <a:rPr lang="en-US"/>
              <a:pPr>
                <a:defRPr/>
              </a:pPr>
              <a:t>7/19/2024</a:t>
            </a:fld>
            <a:endParaRPr lang="en-US"/>
          </a:p>
        </p:txBody>
      </p:sp>
      <p:sp>
        <p:nvSpPr>
          <p:cNvPr id="76805" name="Rectangle 5">
            <a:extLst>
              <a:ext uri="{FF2B5EF4-FFF2-40B4-BE49-F238E27FC236}">
                <a16:creationId xmlns:a16="http://schemas.microsoft.com/office/drawing/2014/main" id="{90A7D972-EE71-0A2C-D6EC-6D37CFDF0FA7}"/>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1224486725"/>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 id="2147484040" r:id="rId12"/>
    <p:sldLayoutId id="2147484041" r:id="rId13"/>
    <p:sldLayoutId id="2147484042"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6.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64.xml"/><Relationship Id="rId6" Type="http://schemas.openxmlformats.org/officeDocument/2006/relationships/image" Target="../media/image11.wmf"/><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2.png"/><Relationship Id="rId1" Type="http://schemas.openxmlformats.org/officeDocument/2006/relationships/slideLayout" Target="../slideLayouts/slideLayout4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2.png"/><Relationship Id="rId7" Type="http://schemas.openxmlformats.org/officeDocument/2006/relationships/diagramColors" Target="../diagrams/colors2.xml"/><Relationship Id="rId2" Type="http://schemas.openxmlformats.org/officeDocument/2006/relationships/image" Target="../media/image8.jpeg"/><Relationship Id="rId1" Type="http://schemas.openxmlformats.org/officeDocument/2006/relationships/slideLayout" Target="../slideLayouts/slideLayout48.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8.xm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8.xml"/><Relationship Id="rId5" Type="http://schemas.openxmlformats.org/officeDocument/2006/relationships/image" Target="../media/image24.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8.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8.xml"/><Relationship Id="rId5" Type="http://schemas.openxmlformats.org/officeDocument/2006/relationships/image" Target="../media/image27.jpe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8.xml"/><Relationship Id="rId5" Type="http://schemas.openxmlformats.org/officeDocument/2006/relationships/image" Target="../media/image27.jpe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4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jpeg"/><Relationship Id="rId1" Type="http://schemas.openxmlformats.org/officeDocument/2006/relationships/slideLayout" Target="../slideLayouts/slideLayout48.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8.xml"/><Relationship Id="rId6" Type="http://schemas.openxmlformats.org/officeDocument/2006/relationships/image" Target="../media/image37.jpe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jpeg"/><Relationship Id="rId1" Type="http://schemas.openxmlformats.org/officeDocument/2006/relationships/slideLayout" Target="../slideLayouts/slideLayout48.xml"/><Relationship Id="rId4" Type="http://schemas.openxmlformats.org/officeDocument/2006/relationships/image" Target="../media/image41.svg"/></Relationships>
</file>

<file path=ppt/slides/_rels/slide25.xml.rels><?xml version="1.0" encoding="UTF-8" standalone="yes"?>
<Relationships xmlns="http://schemas.openxmlformats.org/package/2006/relationships"><Relationship Id="rId8" Type="http://schemas.openxmlformats.org/officeDocument/2006/relationships/image" Target="../media/image47.png"/><Relationship Id="rId13" Type="http://schemas.microsoft.com/office/2007/relationships/diagramDrawing" Target="../diagrams/drawing6.xml"/><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diagramColors" Target="../diagrams/colors6.xml"/><Relationship Id="rId2" Type="http://schemas.openxmlformats.org/officeDocument/2006/relationships/notesSlide" Target="../notesSlides/notesSlide6.xml"/><Relationship Id="rId1" Type="http://schemas.openxmlformats.org/officeDocument/2006/relationships/slideLayout" Target="../slideLayouts/slideLayout53.xml"/><Relationship Id="rId6" Type="http://schemas.openxmlformats.org/officeDocument/2006/relationships/image" Target="../media/image45.png"/><Relationship Id="rId11" Type="http://schemas.openxmlformats.org/officeDocument/2006/relationships/diagramQuickStyle" Target="../diagrams/quickStyle6.xml"/><Relationship Id="rId5" Type="http://schemas.openxmlformats.org/officeDocument/2006/relationships/image" Target="../media/image44.png"/><Relationship Id="rId10" Type="http://schemas.openxmlformats.org/officeDocument/2006/relationships/diagramLayout" Target="../diagrams/layout6.xml"/><Relationship Id="rId4" Type="http://schemas.openxmlformats.org/officeDocument/2006/relationships/image" Target="../media/image43.png"/><Relationship Id="rId9" Type="http://schemas.openxmlformats.org/officeDocument/2006/relationships/diagramData" Target="../diagrams/data6.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8.jpeg"/><Relationship Id="rId1" Type="http://schemas.openxmlformats.org/officeDocument/2006/relationships/slideLayout" Target="../slideLayouts/slideLayout53.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jpeg"/><Relationship Id="rId1" Type="http://schemas.openxmlformats.org/officeDocument/2006/relationships/slideLayout" Target="../slideLayouts/slideLayout53.xml"/></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8.xml"/></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8.jpeg"/><Relationship Id="rId1" Type="http://schemas.openxmlformats.org/officeDocument/2006/relationships/slideLayout" Target="../slideLayouts/slideLayout53.xml"/></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8.jpeg"/><Relationship Id="rId1" Type="http://schemas.openxmlformats.org/officeDocument/2006/relationships/slideLayout" Target="../slideLayouts/slideLayout53.xml"/></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2.png"/><Relationship Id="rId1" Type="http://schemas.openxmlformats.org/officeDocument/2006/relationships/slideLayout" Target="../slideLayouts/slideLayout4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7.xml"/><Relationship Id="rId1" Type="http://schemas.openxmlformats.org/officeDocument/2006/relationships/slideLayout" Target="../slideLayouts/slideLayout5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4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4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7.xml"/></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48.xml"/></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53.xml"/><Relationship Id="rId5" Type="http://schemas.openxmlformats.org/officeDocument/2006/relationships/image" Target="../media/image10.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4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4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8.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0.xml"/><Relationship Id="rId1" Type="http://schemas.openxmlformats.org/officeDocument/2006/relationships/slideLayout" Target="../slideLayouts/slideLayout4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48.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53.xml"/><Relationship Id="rId5" Type="http://schemas.openxmlformats.org/officeDocument/2006/relationships/image" Target="../media/image68.svg"/><Relationship Id="rId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4DCF28B8-3C5B-CF58-895F-F4FD62104782}"/>
              </a:ext>
            </a:extLst>
          </p:cNvPr>
          <p:cNvSpPr/>
          <p:nvPr/>
        </p:nvSpPr>
        <p:spPr>
          <a:xfrm>
            <a:off x="4540250" y="317500"/>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963" name="TextBox 30">
            <a:extLst>
              <a:ext uri="{FF2B5EF4-FFF2-40B4-BE49-F238E27FC236}">
                <a16:creationId xmlns:a16="http://schemas.microsoft.com/office/drawing/2014/main" id="{64EAF7CA-C1BE-373C-09D3-27BF22D3A681}"/>
              </a:ext>
            </a:extLst>
          </p:cNvPr>
          <p:cNvSpPr txBox="1">
            <a:spLocks noChangeArrowheads="1"/>
          </p:cNvSpPr>
          <p:nvPr/>
        </p:nvSpPr>
        <p:spPr bwMode="auto">
          <a:xfrm>
            <a:off x="258763" y="2565400"/>
            <a:ext cx="33813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0DE5F42B-BB69-160F-B659-3ED283C58FFB}"/>
              </a:ext>
            </a:extLst>
          </p:cNvPr>
          <p:cNvSpPr/>
          <p:nvPr/>
        </p:nvSpPr>
        <p:spPr>
          <a:xfrm>
            <a:off x="-404813" y="5240338"/>
            <a:ext cx="2636838"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0965" name="TextBox 45">
            <a:extLst>
              <a:ext uri="{FF2B5EF4-FFF2-40B4-BE49-F238E27FC236}">
                <a16:creationId xmlns:a16="http://schemas.microsoft.com/office/drawing/2014/main" id="{B898DD1A-0A81-E925-F84F-990239A00339}"/>
              </a:ext>
            </a:extLst>
          </p:cNvPr>
          <p:cNvSpPr txBox="1">
            <a:spLocks noChangeArrowheads="1"/>
          </p:cNvSpPr>
          <p:nvPr/>
        </p:nvSpPr>
        <p:spPr bwMode="auto">
          <a:xfrm>
            <a:off x="146050" y="4435475"/>
            <a:ext cx="3632200"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 611</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a:t>
            </a: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p>
        </p:txBody>
      </p:sp>
      <p:pic>
        <p:nvPicPr>
          <p:cNvPr id="40966" name="Graphic 21">
            <a:extLst>
              <a:ext uri="{FF2B5EF4-FFF2-40B4-BE49-F238E27FC236}">
                <a16:creationId xmlns:a16="http://schemas.microsoft.com/office/drawing/2014/main" id="{32AC556F-0874-584E-7D97-DE3A799ACC26}"/>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46050" y="105886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74756" name="Rectangle 74758">
            <a:extLst>
              <a:ext uri="{FF2B5EF4-FFF2-40B4-BE49-F238E27FC236}">
                <a16:creationId xmlns:a16="http://schemas.microsoft.com/office/drawing/2014/main" id="{AAE3107B-714A-461C-AC2A-394A70CFC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757" name="Group 74760">
            <a:extLst>
              <a:ext uri="{FF2B5EF4-FFF2-40B4-BE49-F238E27FC236}">
                <a16:creationId xmlns:a16="http://schemas.microsoft.com/office/drawing/2014/main" id="{AB3F6FE8-AF7E-4703-AB78-FD9AFD2AC2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74762" name="Picture 74761">
              <a:extLst>
                <a:ext uri="{FF2B5EF4-FFF2-40B4-BE49-F238E27FC236}">
                  <a16:creationId xmlns:a16="http://schemas.microsoft.com/office/drawing/2014/main" id="{B6E95CD8-B3B8-425C-8484-D08634E4BEF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74763" name="Rectangle 74762">
              <a:extLst>
                <a:ext uri="{FF2B5EF4-FFF2-40B4-BE49-F238E27FC236}">
                  <a16:creationId xmlns:a16="http://schemas.microsoft.com/office/drawing/2014/main" id="{5395F701-DCB7-480C-817B-538CD262B7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74764" name="Picture 74763">
              <a:extLst>
                <a:ext uri="{FF2B5EF4-FFF2-40B4-BE49-F238E27FC236}">
                  <a16:creationId xmlns:a16="http://schemas.microsoft.com/office/drawing/2014/main" id="{C7BFDE70-806B-4B63-9B0E-CC97A2E355D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74765" name="Picture 74764">
              <a:extLst>
                <a:ext uri="{FF2B5EF4-FFF2-40B4-BE49-F238E27FC236}">
                  <a16:creationId xmlns:a16="http://schemas.microsoft.com/office/drawing/2014/main" id="{B4FC4EAC-1FD8-4625-8AFF-04A04361319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74754" name="Rectangle 2"/>
          <p:cNvSpPr>
            <a:spLocks noGrp="1" noChangeArrowheads="1"/>
          </p:cNvSpPr>
          <p:nvPr>
            <p:ph type="ctrTitle" sz="quarter"/>
          </p:nvPr>
        </p:nvSpPr>
        <p:spPr>
          <a:xfrm>
            <a:off x="839913" y="1041401"/>
            <a:ext cx="3383748" cy="2345264"/>
          </a:xfrm>
        </p:spPr>
        <p:txBody>
          <a:bodyPr lIns="88900" tIns="46038" rIns="88900" bIns="46038">
            <a:normAutofit/>
          </a:bodyPr>
          <a:lstStyle/>
          <a:p>
            <a:pPr defTabSz="841375" eaLnBrk="1" hangingPunct="1">
              <a:lnSpc>
                <a:spcPct val="90000"/>
              </a:lnSpc>
              <a:defRPr/>
            </a:pPr>
            <a:br>
              <a:rPr lang="en-US" sz="2900">
                <a:effectLst/>
              </a:rPr>
            </a:br>
            <a:r>
              <a:rPr lang="en-US" sz="2900">
                <a:effectLst/>
              </a:rPr>
              <a:t> </a:t>
            </a:r>
            <a:br>
              <a:rPr lang="en-US" sz="2900">
                <a:effectLst/>
              </a:rPr>
            </a:br>
            <a:r>
              <a:rPr kumimoji="0" lang="en-US" sz="2900" b="1" i="0" u="none" strike="noStrike" kern="0" cap="none" spc="0" normalizeH="0" baseline="0" noProof="0">
                <a:ln>
                  <a:noFill/>
                </a:ln>
                <a:effectLst/>
                <a:uLnTx/>
                <a:uFillTx/>
                <a:latin typeface="Arial"/>
                <a:ea typeface="+mj-ea"/>
                <a:cs typeface="+mj-cs"/>
              </a:rPr>
              <a:t>Creativity and Opportunity</a:t>
            </a:r>
            <a:br>
              <a:rPr lang="en-US" sz="2900"/>
            </a:br>
            <a:endParaRPr lang="en-US" sz="2900"/>
          </a:p>
        </p:txBody>
      </p:sp>
      <p:cxnSp>
        <p:nvCxnSpPr>
          <p:cNvPr id="74758" name="Straight Connector 74766">
            <a:extLst>
              <a:ext uri="{FF2B5EF4-FFF2-40B4-BE49-F238E27FC236}">
                <a16:creationId xmlns:a16="http://schemas.microsoft.com/office/drawing/2014/main" id="{A36D75B7-CF09-4927-A857-F377500265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4477" y="3509772"/>
            <a:ext cx="2674620" cy="12359"/>
          </a:xfrm>
          <a:prstGeom prst="line">
            <a:avLst/>
          </a:prstGeom>
        </p:spPr>
        <p:style>
          <a:lnRef idx="2">
            <a:schemeClr val="accent1"/>
          </a:lnRef>
          <a:fillRef idx="0">
            <a:schemeClr val="accent1"/>
          </a:fillRef>
          <a:effectRef idx="1">
            <a:schemeClr val="accent1"/>
          </a:effectRef>
          <a:fontRef idx="minor">
            <a:schemeClr val="tx1"/>
          </a:fontRef>
        </p:style>
      </p:cxnSp>
      <p:sp>
        <p:nvSpPr>
          <p:cNvPr id="74760" name="Rectangle 74768">
            <a:extLst>
              <a:ext uri="{FF2B5EF4-FFF2-40B4-BE49-F238E27FC236}">
                <a16:creationId xmlns:a16="http://schemas.microsoft.com/office/drawing/2014/main" id="{0E0A986F-4D9A-4E32-8DBD-A2B117A2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9327" y="1092200"/>
            <a:ext cx="3752517" cy="4705096"/>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9" name="Picture 3" descr="bd05004_"/>
          <p:cNvPicPr>
            <a:picLocks noChangeAspect="1" noChangeArrowheads="1"/>
          </p:cNvPicPr>
          <p:nvPr/>
        </p:nvPicPr>
        <p:blipFill>
          <a:blip r:embed="rId6"/>
          <a:stretch>
            <a:fillRect/>
          </a:stretch>
        </p:blipFill>
        <p:spPr bwMode="auto">
          <a:xfrm>
            <a:off x="5682730" y="2564904"/>
            <a:ext cx="1761013" cy="2131227"/>
          </a:xfrm>
          <a:prstGeom prst="rect">
            <a:avLst/>
          </a:prstGeom>
          <a:noFill/>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603" y="496088"/>
            <a:ext cx="2867411"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2664004"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Title 2">
            <a:extLst>
              <a:ext uri="{FF2B5EF4-FFF2-40B4-BE49-F238E27FC236}">
                <a16:creationId xmlns:a16="http://schemas.microsoft.com/office/drawing/2014/main" id="{5F60A6EA-115C-92DF-6C90-4D2C2FEEA867}"/>
              </a:ext>
            </a:extLst>
          </p:cNvPr>
          <p:cNvSpPr>
            <a:spLocks noGrp="1"/>
          </p:cNvSpPr>
          <p:nvPr>
            <p:ph type="title"/>
          </p:nvPr>
        </p:nvSpPr>
        <p:spPr>
          <a:xfrm>
            <a:off x="791699" y="1055077"/>
            <a:ext cx="1899682" cy="4794578"/>
          </a:xfrm>
        </p:spPr>
        <p:txBody>
          <a:bodyPr>
            <a:normAutofit/>
          </a:bodyPr>
          <a:lstStyle/>
          <a:p>
            <a:r>
              <a:rPr lang="en-US">
                <a:solidFill>
                  <a:srgbClr val="262626"/>
                </a:solidFill>
              </a:rPr>
              <a:t>Students Need to know</a:t>
            </a:r>
          </a:p>
        </p:txBody>
      </p:sp>
      <p:sp useBgFill="1">
        <p:nvSpPr>
          <p:cNvPr id="16" name="Rectangle 15">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9039" y="-2"/>
            <a:ext cx="5654961"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3">
            <a:extLst>
              <a:ext uri="{FF2B5EF4-FFF2-40B4-BE49-F238E27FC236}">
                <a16:creationId xmlns:a16="http://schemas.microsoft.com/office/drawing/2014/main" id="{EB250F44-C8F4-7C13-1F51-4BF82AAA6A49}"/>
              </a:ext>
            </a:extLst>
          </p:cNvPr>
          <p:cNvGraphicFramePr>
            <a:graphicFrameLocks noGrp="1"/>
          </p:cNvGraphicFramePr>
          <p:nvPr>
            <p:ph idx="1"/>
            <p:extLst>
              <p:ext uri="{D42A27DB-BD31-4B8C-83A1-F6EECF244321}">
                <p14:modId xmlns:p14="http://schemas.microsoft.com/office/powerpoint/2010/main" val="1914000572"/>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2711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95224A92-B71D-4244-9CEE-E80F9BD11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069A319-3937-4297-B7D8-6745097B90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038" y="487353"/>
            <a:ext cx="8413637"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FDFE78-2422-40CD-BC53-9E0C459C9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57" y="609600"/>
            <a:ext cx="82296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651868" y="982132"/>
            <a:ext cx="2520579" cy="4625172"/>
          </a:xfrm>
        </p:spPr>
        <p:txBody>
          <a:bodyPr>
            <a:normAutofit/>
          </a:bodyPr>
          <a:lstStyle/>
          <a:p>
            <a:r>
              <a:rPr lang="en-GB" b="1">
                <a:solidFill>
                  <a:srgbClr val="262626"/>
                </a:solidFill>
              </a:rPr>
              <a:t>What’s a Startup?</a:t>
            </a:r>
          </a:p>
        </p:txBody>
      </p:sp>
      <p:sp>
        <p:nvSpPr>
          <p:cNvPr id="16" name="Rectangle 15">
            <a:extLst>
              <a:ext uri="{FF2B5EF4-FFF2-40B4-BE49-F238E27FC236}">
                <a16:creationId xmlns:a16="http://schemas.microsoft.com/office/drawing/2014/main" id="{A97E302E-4D34-42E4-94A8-4FC0AF572F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4457015" cy="4515104"/>
          </a:xfrm>
          <a:prstGeom prst="rect">
            <a:avLst/>
          </a:prstGeom>
          <a:noFill/>
          <a:ln w="57150" cmpd="thickThin">
            <a:solidFill>
              <a:srgbClr val="7F7F7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4F9E722-ADB5-89FC-64FA-B2BF3734A9A4}"/>
              </a:ext>
            </a:extLst>
          </p:cNvPr>
          <p:cNvGraphicFramePr>
            <a:graphicFrameLocks noGrp="1"/>
          </p:cNvGraphicFramePr>
          <p:nvPr>
            <p:ph idx="1"/>
            <p:extLst>
              <p:ext uri="{D42A27DB-BD31-4B8C-83A1-F6EECF244321}">
                <p14:modId xmlns:p14="http://schemas.microsoft.com/office/powerpoint/2010/main" val="4013903536"/>
              </p:ext>
            </p:extLst>
          </p:nvPr>
        </p:nvGraphicFramePr>
        <p:xfrm>
          <a:off x="899593" y="1250696"/>
          <a:ext cx="4376904" cy="42665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90441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9816"/>
            <a:ext cx="8229600" cy="1143000"/>
          </a:xfrm>
        </p:spPr>
        <p:txBody>
          <a:bodyPr>
            <a:normAutofit fontScale="90000"/>
          </a:bodyPr>
          <a:lstStyle/>
          <a:p>
            <a:pPr algn="ctr"/>
            <a:r>
              <a:rPr lang="en-GB" sz="4000" b="1" dirty="0">
                <a:solidFill>
                  <a:schemeClr val="tx2"/>
                </a:solidFill>
              </a:rPr>
              <a:t>Challenges – Professional and Personal</a:t>
            </a:r>
          </a:p>
        </p:txBody>
      </p:sp>
      <p:sp>
        <p:nvSpPr>
          <p:cNvPr id="4" name="Text Placeholder 3"/>
          <p:cNvSpPr>
            <a:spLocks noGrp="1"/>
          </p:cNvSpPr>
          <p:nvPr>
            <p:ph type="body" idx="1"/>
          </p:nvPr>
        </p:nvSpPr>
        <p:spPr>
          <a:xfrm>
            <a:off x="457200" y="2078310"/>
            <a:ext cx="4040188" cy="639762"/>
          </a:xfrm>
        </p:spPr>
        <p:txBody>
          <a:bodyPr/>
          <a:lstStyle/>
          <a:p>
            <a:r>
              <a:rPr lang="en-GB" dirty="0">
                <a:solidFill>
                  <a:schemeClr val="tx2"/>
                </a:solidFill>
              </a:rPr>
              <a:t>Professional</a:t>
            </a:r>
            <a:r>
              <a:rPr lang="en-GB" dirty="0">
                <a:solidFill>
                  <a:schemeClr val="bg1"/>
                </a:solidFill>
              </a:rPr>
              <a:t>		</a:t>
            </a:r>
          </a:p>
        </p:txBody>
      </p:sp>
      <p:graphicFrame>
        <p:nvGraphicFramePr>
          <p:cNvPr id="9" name="Content Placeholder 4">
            <a:extLst>
              <a:ext uri="{FF2B5EF4-FFF2-40B4-BE49-F238E27FC236}">
                <a16:creationId xmlns:a16="http://schemas.microsoft.com/office/drawing/2014/main" id="{4F32A355-0C25-440F-918C-CE14AED4F5CB}"/>
              </a:ext>
            </a:extLst>
          </p:cNvPr>
          <p:cNvGraphicFramePr>
            <a:graphicFrameLocks noGrp="1"/>
          </p:cNvGraphicFramePr>
          <p:nvPr>
            <p:ph sz="half" idx="2"/>
            <p:extLst>
              <p:ext uri="{D42A27DB-BD31-4B8C-83A1-F6EECF244321}">
                <p14:modId xmlns:p14="http://schemas.microsoft.com/office/powerpoint/2010/main" val="1929842066"/>
              </p:ext>
            </p:extLst>
          </p:nvPr>
        </p:nvGraphicFramePr>
        <p:xfrm>
          <a:off x="457200" y="2718072"/>
          <a:ext cx="4040188" cy="3951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 Placeholder 5"/>
          <p:cNvSpPr>
            <a:spLocks noGrp="1"/>
          </p:cNvSpPr>
          <p:nvPr>
            <p:ph type="body" sz="quarter" idx="3"/>
          </p:nvPr>
        </p:nvSpPr>
        <p:spPr>
          <a:xfrm>
            <a:off x="4645025" y="2078310"/>
            <a:ext cx="4041775" cy="639762"/>
          </a:xfrm>
        </p:spPr>
        <p:txBody>
          <a:bodyPr/>
          <a:lstStyle/>
          <a:p>
            <a:r>
              <a:rPr lang="en-GB" dirty="0">
                <a:solidFill>
                  <a:schemeClr val="tx2"/>
                </a:solidFill>
              </a:rPr>
              <a:t>Personal</a:t>
            </a:r>
          </a:p>
        </p:txBody>
      </p:sp>
      <p:sp>
        <p:nvSpPr>
          <p:cNvPr id="7" name="Content Placeholder 6"/>
          <p:cNvSpPr>
            <a:spLocks noGrp="1"/>
          </p:cNvSpPr>
          <p:nvPr>
            <p:ph sz="quarter" idx="4"/>
          </p:nvPr>
        </p:nvSpPr>
        <p:spPr>
          <a:xfrm>
            <a:off x="4645025" y="2718072"/>
            <a:ext cx="4041775" cy="3951288"/>
          </a:xfrm>
        </p:spPr>
        <p:txBody>
          <a:bodyPr/>
          <a:lstStyle/>
          <a:p>
            <a:r>
              <a:rPr lang="en-GB" dirty="0">
                <a:solidFill>
                  <a:schemeClr val="tx2"/>
                </a:solidFill>
              </a:rPr>
              <a:t>Do I understand the business?</a:t>
            </a:r>
          </a:p>
          <a:p>
            <a:r>
              <a:rPr lang="en-GB" dirty="0">
                <a:solidFill>
                  <a:schemeClr val="tx2"/>
                </a:solidFill>
              </a:rPr>
              <a:t>Who will buy this?</a:t>
            </a:r>
          </a:p>
          <a:p>
            <a:r>
              <a:rPr lang="en-GB" dirty="0">
                <a:solidFill>
                  <a:schemeClr val="tx2"/>
                </a:solidFill>
              </a:rPr>
              <a:t>Why will they buy it from me?</a:t>
            </a:r>
          </a:p>
          <a:p>
            <a:r>
              <a:rPr lang="en-GB" dirty="0">
                <a:solidFill>
                  <a:schemeClr val="tx2"/>
                </a:solidFill>
              </a:rPr>
              <a:t>What is the risk?</a:t>
            </a:r>
          </a:p>
        </p:txBody>
      </p:sp>
    </p:spTree>
    <p:extLst>
      <p:ext uri="{BB962C8B-B14F-4D97-AF65-F5344CB8AC3E}">
        <p14:creationId xmlns:p14="http://schemas.microsoft.com/office/powerpoint/2010/main" val="501836312"/>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b="1"/>
              <a:t>What is Creativity?</a:t>
            </a:r>
          </a:p>
        </p:txBody>
      </p:sp>
      <p:sp>
        <p:nvSpPr>
          <p:cNvPr id="3" name="Content Placeholder 2"/>
          <p:cNvSpPr>
            <a:spLocks noGrp="1"/>
          </p:cNvSpPr>
          <p:nvPr>
            <p:ph idx="1"/>
          </p:nvPr>
        </p:nvSpPr>
        <p:spPr>
          <a:xfrm>
            <a:off x="5651868" y="2556932"/>
            <a:ext cx="2520578" cy="3318936"/>
          </a:xfrm>
        </p:spPr>
        <p:txBody>
          <a:bodyPr>
            <a:normAutofit/>
          </a:bodyPr>
          <a:lstStyle/>
          <a:p>
            <a:pPr>
              <a:buClr>
                <a:srgbClr val="57A5FF"/>
              </a:buClr>
            </a:pPr>
            <a:r>
              <a:rPr lang="en-GB" sz="2200" dirty="0"/>
              <a:t>We often associate the term with artistic endeavour – writing, painting, making music.</a:t>
            </a:r>
          </a:p>
          <a:p>
            <a:pPr>
              <a:buClr>
                <a:srgbClr val="57A5FF"/>
              </a:buClr>
            </a:pPr>
            <a:r>
              <a:rPr lang="en-GB" sz="2200" dirty="0"/>
              <a:t>However, we can be creative in business life as well.</a:t>
            </a:r>
          </a:p>
        </p:txBody>
      </p:sp>
      <p:pic>
        <p:nvPicPr>
          <p:cNvPr id="5" name="Picture 4" descr="Close-up of treble cleff on music sheet">
            <a:extLst>
              <a:ext uri="{FF2B5EF4-FFF2-40B4-BE49-F238E27FC236}">
                <a16:creationId xmlns:a16="http://schemas.microsoft.com/office/drawing/2014/main" id="{22752B74-F86E-F921-C3A2-E2C4B25ACDEE}"/>
              </a:ext>
            </a:extLst>
          </p:cNvPr>
          <p:cNvPicPr>
            <a:picLocks noChangeAspect="1"/>
          </p:cNvPicPr>
          <p:nvPr/>
        </p:nvPicPr>
        <p:blipFill rotWithShape="1">
          <a:blip r:embed="rId4"/>
          <a:srcRect l="20926" r="2126" b="3"/>
          <a:stretch/>
        </p:blipFill>
        <p:spPr>
          <a:xfrm>
            <a:off x="1059512" y="1410208"/>
            <a:ext cx="3959083" cy="3858780"/>
          </a:xfrm>
          <a:prstGeom prst="rect">
            <a:avLst/>
          </a:prstGeom>
        </p:spPr>
      </p:pic>
    </p:spTree>
    <p:extLst>
      <p:ext uri="{BB962C8B-B14F-4D97-AF65-F5344CB8AC3E}">
        <p14:creationId xmlns:p14="http://schemas.microsoft.com/office/powerpoint/2010/main" val="1082181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2AC0F86-9A78-4E84-A4B4-ADB8B2629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AF78B9E-8BE2-4706-9377-A05FA25AB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13" name="Picture 12">
              <a:extLst>
                <a:ext uri="{FF2B5EF4-FFF2-40B4-BE49-F238E27FC236}">
                  <a16:creationId xmlns:a16="http://schemas.microsoft.com/office/drawing/2014/main" id="{32CDFDE2-4DB3-4623-BA21-187D1B710F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ED74B2AA-1443-4E9B-8462-F7F5B8525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5" name="Picture 14">
              <a:extLst>
                <a:ext uri="{FF2B5EF4-FFF2-40B4-BE49-F238E27FC236}">
                  <a16:creationId xmlns:a16="http://schemas.microsoft.com/office/drawing/2014/main" id="{9BB652B6-7300-49EC-9422-EF5342492AF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D0909587-01DE-424D-A15F-DAA28CF2CD3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b="1"/>
              <a:t>A definition:</a:t>
            </a:r>
          </a:p>
        </p:txBody>
      </p:sp>
      <p:sp>
        <p:nvSpPr>
          <p:cNvPr id="18" name="Rectangle 17">
            <a:extLst>
              <a:ext uri="{FF2B5EF4-FFF2-40B4-BE49-F238E27FC236}">
                <a16:creationId xmlns:a16="http://schemas.microsoft.com/office/drawing/2014/main" id="{69A54E25-1C05-48E5-A5CC-3778C1D36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4457015"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ght bulb on yellow background with sketched light beams and cord">
            <a:extLst>
              <a:ext uri="{FF2B5EF4-FFF2-40B4-BE49-F238E27FC236}">
                <a16:creationId xmlns:a16="http://schemas.microsoft.com/office/drawing/2014/main" id="{CBA8F8FD-E3BB-AE35-93D9-C957A1FCBF28}"/>
              </a:ext>
            </a:extLst>
          </p:cNvPr>
          <p:cNvPicPr>
            <a:picLocks noChangeAspect="1"/>
          </p:cNvPicPr>
          <p:nvPr/>
        </p:nvPicPr>
        <p:blipFill rotWithShape="1">
          <a:blip r:embed="rId5"/>
          <a:srcRect l="36902" r="-1" b="-1"/>
          <a:stretch/>
        </p:blipFill>
        <p:spPr>
          <a:xfrm>
            <a:off x="1059512" y="1410208"/>
            <a:ext cx="3959083" cy="3858780"/>
          </a:xfrm>
          <a:prstGeom prst="rect">
            <a:avLst/>
          </a:prstGeom>
        </p:spPr>
      </p:pic>
      <p:cxnSp>
        <p:nvCxnSpPr>
          <p:cNvPr id="20" name="Straight Connector 19">
            <a:extLst>
              <a:ext uri="{FF2B5EF4-FFF2-40B4-BE49-F238E27FC236}">
                <a16:creationId xmlns:a16="http://schemas.microsoft.com/office/drawing/2014/main" id="{0E5D0023-B23E-4823-8D72-B07FFF8CAE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40066" y="2400639"/>
            <a:ext cx="2532381"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5651868" y="2556932"/>
            <a:ext cx="2520578" cy="3318936"/>
          </a:xfrm>
        </p:spPr>
        <p:txBody>
          <a:bodyPr>
            <a:normAutofit/>
          </a:bodyPr>
          <a:lstStyle/>
          <a:p>
            <a:pPr>
              <a:lnSpc>
                <a:spcPct val="90000"/>
              </a:lnSpc>
              <a:buClr>
                <a:srgbClr val="F5E835"/>
              </a:buClr>
            </a:pPr>
            <a:r>
              <a:rPr lang="en-GB" sz="1700" b="1" dirty="0"/>
              <a:t>“…the ability or quality displayed when solving hitherto unsolved problems, when developing original and novel solutions to problems others have solved differently, or when developing original and novel… products” (Parkhurst, 1999).</a:t>
            </a:r>
          </a:p>
        </p:txBody>
      </p:sp>
    </p:spTree>
    <p:extLst>
      <p:ext uri="{BB962C8B-B14F-4D97-AF65-F5344CB8AC3E}">
        <p14:creationId xmlns:p14="http://schemas.microsoft.com/office/powerpoint/2010/main" val="13266982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D56E41F-B8E0-4D18-B554-FD40260DE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2DB31E17-E562-4F82-98D0-858C84120F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15" name="Picture 14">
              <a:extLst>
                <a:ext uri="{FF2B5EF4-FFF2-40B4-BE49-F238E27FC236}">
                  <a16:creationId xmlns:a16="http://schemas.microsoft.com/office/drawing/2014/main" id="{58BF3B07-5EF6-4E5B-834E-C1398DB60AD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6" name="Rectangle 15">
              <a:extLst>
                <a:ext uri="{FF2B5EF4-FFF2-40B4-BE49-F238E27FC236}">
                  <a16:creationId xmlns:a16="http://schemas.microsoft.com/office/drawing/2014/main" id="{3DDA1859-D108-4C60-B38B-C85485AB38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7" name="Picture 16">
              <a:extLst>
                <a:ext uri="{FF2B5EF4-FFF2-40B4-BE49-F238E27FC236}">
                  <a16:creationId xmlns:a16="http://schemas.microsoft.com/office/drawing/2014/main" id="{E498EA77-084B-43CC-B94D-566F1D8E1EE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8" name="Picture 17">
              <a:extLst>
                <a:ext uri="{FF2B5EF4-FFF2-40B4-BE49-F238E27FC236}">
                  <a16:creationId xmlns:a16="http://schemas.microsoft.com/office/drawing/2014/main" id="{99B16D3F-47E8-419E-9C4E-ED6FC918FBB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sz="2800" b="1">
                <a:solidFill>
                  <a:srgbClr val="262626"/>
                </a:solidFill>
              </a:rPr>
              <a:t>What does the definition tell us?</a:t>
            </a:r>
          </a:p>
        </p:txBody>
      </p:sp>
      <p:sp>
        <p:nvSpPr>
          <p:cNvPr id="20" name="Rectangle 19">
            <a:extLst>
              <a:ext uri="{FF2B5EF4-FFF2-40B4-BE49-F238E27FC236}">
                <a16:creationId xmlns:a16="http://schemas.microsoft.com/office/drawing/2014/main" id="{23E937B9-07EE-456A-A31C-41A8866E28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4457015"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Light Bulb and Gear">
            <a:extLst>
              <a:ext uri="{FF2B5EF4-FFF2-40B4-BE49-F238E27FC236}">
                <a16:creationId xmlns:a16="http://schemas.microsoft.com/office/drawing/2014/main" id="{94E40AAD-6988-34D1-F1FA-F776DFAFFB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09663" y="1410208"/>
            <a:ext cx="3858780" cy="3858780"/>
          </a:xfrm>
          <a:prstGeom prst="rect">
            <a:avLst/>
          </a:prstGeom>
        </p:spPr>
      </p:pic>
      <p:cxnSp>
        <p:nvCxnSpPr>
          <p:cNvPr id="22" name="Straight Connector 21">
            <a:extLst>
              <a:ext uri="{FF2B5EF4-FFF2-40B4-BE49-F238E27FC236}">
                <a16:creationId xmlns:a16="http://schemas.microsoft.com/office/drawing/2014/main" id="{FD2308B7-2829-44DD-B213-27EEBDED1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40066" y="2400639"/>
            <a:ext cx="2532381"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5651868" y="2556932"/>
            <a:ext cx="2520578" cy="3318936"/>
          </a:xfrm>
        </p:spPr>
        <p:txBody>
          <a:bodyPr>
            <a:normAutofit/>
          </a:bodyPr>
          <a:lstStyle/>
          <a:p>
            <a:pPr marL="0" indent="0">
              <a:lnSpc>
                <a:spcPct val="90000"/>
              </a:lnSpc>
              <a:buNone/>
            </a:pPr>
            <a:r>
              <a:rPr lang="en-GB" dirty="0">
                <a:solidFill>
                  <a:srgbClr val="262626"/>
                </a:solidFill>
              </a:rPr>
              <a:t>It tell us that:</a:t>
            </a:r>
          </a:p>
          <a:p>
            <a:pPr>
              <a:lnSpc>
                <a:spcPct val="90000"/>
              </a:lnSpc>
            </a:pPr>
            <a:r>
              <a:rPr lang="en-GB" dirty="0">
                <a:solidFill>
                  <a:srgbClr val="262626"/>
                </a:solidFill>
              </a:rPr>
              <a:t>Creativity can be about developing new products</a:t>
            </a:r>
          </a:p>
          <a:p>
            <a:pPr marL="0" indent="0">
              <a:lnSpc>
                <a:spcPct val="90000"/>
              </a:lnSpc>
              <a:buNone/>
            </a:pPr>
            <a:r>
              <a:rPr lang="en-GB" dirty="0">
                <a:solidFill>
                  <a:srgbClr val="262626"/>
                </a:solidFill>
              </a:rPr>
              <a:t>BUT</a:t>
            </a:r>
          </a:p>
          <a:p>
            <a:pPr>
              <a:lnSpc>
                <a:spcPct val="90000"/>
              </a:lnSpc>
            </a:pPr>
            <a:r>
              <a:rPr lang="en-GB" dirty="0">
                <a:solidFill>
                  <a:srgbClr val="262626"/>
                </a:solidFill>
              </a:rPr>
              <a:t>It can also be about developing new solutions.</a:t>
            </a:r>
          </a:p>
        </p:txBody>
      </p:sp>
    </p:spTree>
    <p:extLst>
      <p:ext uri="{BB962C8B-B14F-4D97-AF65-F5344CB8AC3E}">
        <p14:creationId xmlns:p14="http://schemas.microsoft.com/office/powerpoint/2010/main" val="328651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91699" y="1055077"/>
            <a:ext cx="1899682" cy="4794578"/>
          </a:xfrm>
        </p:spPr>
        <p:txBody>
          <a:bodyPr>
            <a:normAutofit/>
          </a:bodyPr>
          <a:lstStyle/>
          <a:p>
            <a:r>
              <a:rPr lang="en-GB" sz="3100" b="1" dirty="0">
                <a:solidFill>
                  <a:srgbClr val="262626"/>
                </a:solidFill>
              </a:rPr>
              <a:t>Solutions?</a:t>
            </a:r>
          </a:p>
        </p:txBody>
      </p:sp>
      <p:graphicFrame>
        <p:nvGraphicFramePr>
          <p:cNvPr id="5" name="Content Placeholder 2">
            <a:extLst>
              <a:ext uri="{FF2B5EF4-FFF2-40B4-BE49-F238E27FC236}">
                <a16:creationId xmlns:a16="http://schemas.microsoft.com/office/drawing/2014/main" id="{A26C1532-11A9-53A4-9C75-097F5C30E062}"/>
              </a:ext>
            </a:extLst>
          </p:cNvPr>
          <p:cNvGraphicFramePr>
            <a:graphicFrameLocks noGrp="1"/>
          </p:cNvGraphicFramePr>
          <p:nvPr>
            <p:ph idx="1"/>
            <p:extLst>
              <p:ext uri="{D42A27DB-BD31-4B8C-83A1-F6EECF244321}">
                <p14:modId xmlns:p14="http://schemas.microsoft.com/office/powerpoint/2010/main" val="3613419722"/>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6498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26" name="Picture 25">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7" name="Rectangle 26">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8" name="Picture 27">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9" name="Picture 28">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4570809" y="982132"/>
            <a:ext cx="3601638" cy="1303867"/>
          </a:xfrm>
        </p:spPr>
        <p:txBody>
          <a:bodyPr>
            <a:normAutofit/>
          </a:bodyPr>
          <a:lstStyle/>
          <a:p>
            <a:pPr>
              <a:lnSpc>
                <a:spcPct val="90000"/>
              </a:lnSpc>
            </a:pPr>
            <a:r>
              <a:rPr lang="en-GB" b="1"/>
              <a:t>“Solving Problems”</a:t>
            </a:r>
          </a:p>
        </p:txBody>
      </p:sp>
      <p:sp>
        <p:nvSpPr>
          <p:cNvPr id="31" name="Rectangle 30">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338775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EE5B52AC-71E6-FE54-4152-12328145FA9C}"/>
              </a:ext>
            </a:extLst>
          </p:cNvPr>
          <p:cNvPicPr>
            <a:picLocks noChangeAspect="1"/>
          </p:cNvPicPr>
          <p:nvPr/>
        </p:nvPicPr>
        <p:blipFill rotWithShape="1">
          <a:blip r:embed="rId5"/>
          <a:srcRect r="49702" b="-2"/>
          <a:stretch/>
        </p:blipFill>
        <p:spPr>
          <a:xfrm>
            <a:off x="1059512" y="1410208"/>
            <a:ext cx="2907601" cy="3858780"/>
          </a:xfrm>
          <a:prstGeom prst="rect">
            <a:avLst/>
          </a:prstGeom>
        </p:spPr>
      </p:pic>
      <p:cxnSp>
        <p:nvCxnSpPr>
          <p:cNvPr id="33" name="Straight Connector 32">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0809" y="2400639"/>
            <a:ext cx="360163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4570809" y="2556932"/>
            <a:ext cx="3601638" cy="3318936"/>
          </a:xfrm>
        </p:spPr>
        <p:txBody>
          <a:bodyPr>
            <a:normAutofit/>
          </a:bodyPr>
          <a:lstStyle/>
          <a:p>
            <a:pPr>
              <a:lnSpc>
                <a:spcPct val="90000"/>
              </a:lnSpc>
              <a:buClr>
                <a:srgbClr val="FFE104"/>
              </a:buClr>
            </a:pPr>
            <a:r>
              <a:rPr lang="en-GB" sz="1900" b="1"/>
              <a:t>Take care with this use of the word “problem”…</a:t>
            </a:r>
          </a:p>
          <a:p>
            <a:pPr>
              <a:lnSpc>
                <a:spcPct val="90000"/>
              </a:lnSpc>
              <a:buClr>
                <a:srgbClr val="FFE104"/>
              </a:buClr>
            </a:pPr>
            <a:r>
              <a:rPr lang="en-GB" sz="1900" b="1"/>
              <a:t>The normal use of this word might suggest that there is something wrong</a:t>
            </a:r>
          </a:p>
          <a:p>
            <a:pPr>
              <a:lnSpc>
                <a:spcPct val="90000"/>
              </a:lnSpc>
              <a:buClr>
                <a:srgbClr val="FFE104"/>
              </a:buClr>
            </a:pPr>
            <a:r>
              <a:rPr lang="en-GB" sz="1900" b="1"/>
              <a:t>In a business context, we might use the word simply to represent something which makes the customer’s activities less efficient/enjoyable/simple</a:t>
            </a:r>
          </a:p>
          <a:p>
            <a:pPr>
              <a:lnSpc>
                <a:spcPct val="90000"/>
              </a:lnSpc>
              <a:buClr>
                <a:srgbClr val="FFE104"/>
              </a:buClr>
            </a:pPr>
            <a:endParaRPr lang="en-GB" sz="1900"/>
          </a:p>
        </p:txBody>
      </p:sp>
    </p:spTree>
    <p:extLst>
      <p:ext uri="{BB962C8B-B14F-4D97-AF65-F5344CB8AC3E}">
        <p14:creationId xmlns:p14="http://schemas.microsoft.com/office/powerpoint/2010/main" val="513391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13" name="Picture 12">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5" name="Picture 14">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4570809" y="982132"/>
            <a:ext cx="3601638" cy="1303867"/>
          </a:xfrm>
        </p:spPr>
        <p:txBody>
          <a:bodyPr>
            <a:normAutofit/>
          </a:bodyPr>
          <a:lstStyle/>
          <a:p>
            <a:pPr>
              <a:lnSpc>
                <a:spcPct val="90000"/>
              </a:lnSpc>
            </a:pPr>
            <a:r>
              <a:rPr lang="en-GB" b="1"/>
              <a:t>“Solving Problems”</a:t>
            </a:r>
          </a:p>
        </p:txBody>
      </p:sp>
      <p:sp>
        <p:nvSpPr>
          <p:cNvPr id="18" name="Rectangle 17">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338775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EE5B52AC-71E6-FE54-4152-12328145FA9C}"/>
              </a:ext>
            </a:extLst>
          </p:cNvPr>
          <p:cNvPicPr>
            <a:picLocks noChangeAspect="1"/>
          </p:cNvPicPr>
          <p:nvPr/>
        </p:nvPicPr>
        <p:blipFill rotWithShape="1">
          <a:blip r:embed="rId5"/>
          <a:srcRect r="49702" b="-2"/>
          <a:stretch/>
        </p:blipFill>
        <p:spPr>
          <a:xfrm>
            <a:off x="1059512" y="1410208"/>
            <a:ext cx="2907601" cy="3858780"/>
          </a:xfrm>
          <a:prstGeom prst="rect">
            <a:avLst/>
          </a:prstGeom>
        </p:spPr>
      </p:pic>
      <p:cxnSp>
        <p:nvCxnSpPr>
          <p:cNvPr id="20" name="Straight Connector 19">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0809" y="2400639"/>
            <a:ext cx="360163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4570809" y="2556932"/>
            <a:ext cx="3601638" cy="3318936"/>
          </a:xfrm>
        </p:spPr>
        <p:txBody>
          <a:bodyPr>
            <a:normAutofit lnSpcReduction="10000"/>
          </a:bodyPr>
          <a:lstStyle/>
          <a:p>
            <a:pPr>
              <a:lnSpc>
                <a:spcPct val="90000"/>
              </a:lnSpc>
              <a:buClr>
                <a:srgbClr val="FFE104"/>
              </a:buClr>
            </a:pPr>
            <a:r>
              <a:rPr lang="en-GB" sz="1600" b="1" dirty="0"/>
              <a:t>So, a “problem” might be something quite trivial, everyday or simple – however, by providing a cost effective solution, we please our customer and make money</a:t>
            </a:r>
          </a:p>
          <a:p>
            <a:pPr>
              <a:lnSpc>
                <a:spcPct val="90000"/>
              </a:lnSpc>
              <a:buClr>
                <a:srgbClr val="FFE104"/>
              </a:buClr>
            </a:pPr>
            <a:r>
              <a:rPr lang="en-GB" sz="1600" b="1" dirty="0"/>
              <a:t>Examples</a:t>
            </a:r>
          </a:p>
          <a:p>
            <a:pPr lvl="1">
              <a:lnSpc>
                <a:spcPct val="90000"/>
              </a:lnSpc>
              <a:buClr>
                <a:srgbClr val="FFE104"/>
              </a:buClr>
            </a:pPr>
            <a:r>
              <a:rPr lang="en-GB" sz="1600" b="1" dirty="0"/>
              <a:t>Velcro – a simple alternative to the shoelace. </a:t>
            </a:r>
          </a:p>
          <a:p>
            <a:pPr lvl="1">
              <a:lnSpc>
                <a:spcPct val="90000"/>
              </a:lnSpc>
              <a:buClr>
                <a:srgbClr val="FFE104"/>
              </a:buClr>
            </a:pPr>
            <a:r>
              <a:rPr lang="en-GB" sz="1600" b="1" dirty="0"/>
              <a:t>A keyring that beeps – you can find your keys anywhere in the room</a:t>
            </a:r>
          </a:p>
          <a:p>
            <a:pPr lvl="1">
              <a:lnSpc>
                <a:spcPct val="90000"/>
              </a:lnSpc>
              <a:buClr>
                <a:srgbClr val="FFE104"/>
              </a:buClr>
            </a:pPr>
            <a:r>
              <a:rPr lang="en-GB" sz="1600" b="1" dirty="0" err="1"/>
              <a:t>Gore-tex</a:t>
            </a:r>
            <a:r>
              <a:rPr lang="en-GB" sz="1600" b="1" dirty="0"/>
              <a:t> – water resistant jackets.</a:t>
            </a:r>
          </a:p>
          <a:p>
            <a:pPr>
              <a:lnSpc>
                <a:spcPct val="90000"/>
              </a:lnSpc>
              <a:buClr>
                <a:srgbClr val="FFE104"/>
              </a:buClr>
            </a:pPr>
            <a:endParaRPr lang="en-GB" sz="1300" dirty="0"/>
          </a:p>
        </p:txBody>
      </p:sp>
    </p:spTree>
    <p:extLst>
      <p:ext uri="{BB962C8B-B14F-4D97-AF65-F5344CB8AC3E}">
        <p14:creationId xmlns:p14="http://schemas.microsoft.com/office/powerpoint/2010/main" val="3936682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0032" y="1052736"/>
            <a:ext cx="3456384" cy="1303867"/>
          </a:xfrm>
        </p:spPr>
        <p:txBody>
          <a:bodyPr>
            <a:normAutofit/>
          </a:bodyPr>
          <a:lstStyle/>
          <a:p>
            <a:pPr>
              <a:lnSpc>
                <a:spcPct val="90000"/>
              </a:lnSpc>
            </a:pPr>
            <a:r>
              <a:rPr lang="en-GB" sz="3100" b="1" dirty="0"/>
              <a:t>Creativity and Commerce</a:t>
            </a:r>
          </a:p>
        </p:txBody>
      </p:sp>
      <p:sp>
        <p:nvSpPr>
          <p:cNvPr id="3" name="Content Placeholder 2"/>
          <p:cNvSpPr>
            <a:spLocks noGrp="1"/>
          </p:cNvSpPr>
          <p:nvPr>
            <p:ph idx="1"/>
          </p:nvPr>
        </p:nvSpPr>
        <p:spPr>
          <a:xfrm>
            <a:off x="5084758" y="2809912"/>
            <a:ext cx="3024382" cy="3382972"/>
          </a:xfrm>
        </p:spPr>
        <p:txBody>
          <a:bodyPr>
            <a:normAutofit/>
          </a:bodyPr>
          <a:lstStyle/>
          <a:p>
            <a:pPr marL="0" indent="0">
              <a:lnSpc>
                <a:spcPct val="90000"/>
              </a:lnSpc>
              <a:buNone/>
            </a:pPr>
            <a:r>
              <a:rPr lang="en-GB" sz="2200" b="1" dirty="0"/>
              <a:t>So, think of creativity in terms of ways of thinking which support commercial opportunities, whether in developing new processes, services or products.</a:t>
            </a:r>
          </a:p>
        </p:txBody>
      </p:sp>
      <p:pic>
        <p:nvPicPr>
          <p:cNvPr id="5" name="Picture 4" descr="Small white light bulbs with one large yellow light bulb drawn on a black surface">
            <a:extLst>
              <a:ext uri="{FF2B5EF4-FFF2-40B4-BE49-F238E27FC236}">
                <a16:creationId xmlns:a16="http://schemas.microsoft.com/office/drawing/2014/main" id="{A3BCA425-57FF-1B90-4B84-5B10B3C289C2}"/>
              </a:ext>
            </a:extLst>
          </p:cNvPr>
          <p:cNvPicPr>
            <a:picLocks noChangeAspect="1"/>
          </p:cNvPicPr>
          <p:nvPr/>
        </p:nvPicPr>
        <p:blipFill rotWithShape="1">
          <a:blip r:embed="rId3"/>
          <a:srcRect l="31516" r="-2" b="-2"/>
          <a:stretch/>
        </p:blipFill>
        <p:spPr>
          <a:xfrm>
            <a:off x="1059512" y="1410208"/>
            <a:ext cx="3959083" cy="3858780"/>
          </a:xfrm>
          <a:prstGeom prst="rect">
            <a:avLst/>
          </a:prstGeom>
        </p:spPr>
      </p:pic>
    </p:spTree>
    <p:extLst>
      <p:ext uri="{BB962C8B-B14F-4D97-AF65-F5344CB8AC3E}">
        <p14:creationId xmlns:p14="http://schemas.microsoft.com/office/powerpoint/2010/main" val="36648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3315" y="796374"/>
            <a:ext cx="7937369" cy="880027"/>
          </a:xfrm>
        </p:spPr>
        <p:txBody>
          <a:bodyPr>
            <a:normAutofit/>
          </a:bodyPr>
          <a:lstStyle/>
          <a:p>
            <a:r>
              <a:rPr lang="en-GB" b="1">
                <a:solidFill>
                  <a:srgbClr val="FFFFFF"/>
                </a:solidFill>
              </a:rPr>
              <a:t>What’s an Opportunity?</a:t>
            </a:r>
          </a:p>
        </p:txBody>
      </p:sp>
      <p:sp>
        <p:nvSpPr>
          <p:cNvPr id="21" name="Rectangle 20">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2">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971550" y="2612256"/>
            <a:ext cx="7488882" cy="3409032"/>
          </a:xfrm>
        </p:spPr>
        <p:txBody>
          <a:bodyPr>
            <a:normAutofit fontScale="70000" lnSpcReduction="20000"/>
          </a:bodyPr>
          <a:lstStyle/>
          <a:p>
            <a:pPr>
              <a:lnSpc>
                <a:spcPct val="90000"/>
              </a:lnSpc>
              <a:buFont typeface="Wingdings" pitchFamily="2" charset="2"/>
              <a:buNone/>
            </a:pPr>
            <a:r>
              <a:rPr lang="en-GB" altLang="en-US" sz="2100" dirty="0"/>
              <a:t>“</a:t>
            </a:r>
            <a:r>
              <a:rPr lang="en-GB" altLang="en-US" sz="2800" b="1" dirty="0"/>
              <a:t>An opportunity has the qualities of being attractive, </a:t>
            </a:r>
          </a:p>
          <a:p>
            <a:pPr>
              <a:lnSpc>
                <a:spcPct val="90000"/>
              </a:lnSpc>
              <a:buFont typeface="Wingdings" pitchFamily="2" charset="2"/>
              <a:buNone/>
            </a:pPr>
            <a:r>
              <a:rPr lang="en-GB" altLang="en-US" sz="2800" b="1" dirty="0"/>
              <a:t>desirable and timely and is anchored in a product or service</a:t>
            </a:r>
          </a:p>
          <a:p>
            <a:pPr>
              <a:lnSpc>
                <a:spcPct val="90000"/>
              </a:lnSpc>
              <a:buFont typeface="Wingdings" pitchFamily="2" charset="2"/>
              <a:buNone/>
            </a:pPr>
            <a:r>
              <a:rPr lang="en-GB" altLang="en-US" sz="2800" b="1" dirty="0"/>
              <a:t>which creates value for buyer or end user”</a:t>
            </a:r>
          </a:p>
          <a:p>
            <a:pPr>
              <a:lnSpc>
                <a:spcPct val="90000"/>
              </a:lnSpc>
            </a:pPr>
            <a:endParaRPr lang="en-GB" altLang="en-US" sz="1900" b="1" dirty="0"/>
          </a:p>
          <a:p>
            <a:pPr>
              <a:lnSpc>
                <a:spcPct val="90000"/>
              </a:lnSpc>
            </a:pPr>
            <a:r>
              <a:rPr lang="en-GB" altLang="en-US" sz="2300" b="1" dirty="0"/>
              <a:t>A new or improved product</a:t>
            </a:r>
          </a:p>
          <a:p>
            <a:pPr>
              <a:lnSpc>
                <a:spcPct val="90000"/>
              </a:lnSpc>
            </a:pPr>
            <a:r>
              <a:rPr lang="en-GB" altLang="en-US" sz="2300" b="1" dirty="0">
                <a:solidFill>
                  <a:schemeClr val="tx1"/>
                </a:solidFill>
              </a:rPr>
              <a:t>A new service</a:t>
            </a:r>
          </a:p>
          <a:p>
            <a:pPr>
              <a:lnSpc>
                <a:spcPct val="90000"/>
              </a:lnSpc>
            </a:pPr>
            <a:r>
              <a:rPr lang="en-GB" altLang="en-US" sz="2300" b="1" dirty="0">
                <a:solidFill>
                  <a:schemeClr val="tx1"/>
                </a:solidFill>
              </a:rPr>
              <a:t>A new means of production</a:t>
            </a:r>
          </a:p>
          <a:p>
            <a:pPr>
              <a:lnSpc>
                <a:spcPct val="90000"/>
              </a:lnSpc>
            </a:pPr>
            <a:r>
              <a:rPr lang="en-GB" altLang="en-US" sz="2300" b="1" dirty="0"/>
              <a:t>A new way of distributing the product or service</a:t>
            </a:r>
          </a:p>
          <a:p>
            <a:pPr>
              <a:lnSpc>
                <a:spcPct val="90000"/>
              </a:lnSpc>
            </a:pPr>
            <a:r>
              <a:rPr lang="en-GB" altLang="en-US" sz="2300" b="1" dirty="0"/>
              <a:t>An improved service</a:t>
            </a:r>
          </a:p>
          <a:p>
            <a:pPr>
              <a:lnSpc>
                <a:spcPct val="90000"/>
              </a:lnSpc>
            </a:pPr>
            <a:r>
              <a:rPr lang="en-GB" altLang="en-US" sz="2300" b="1" dirty="0"/>
              <a:t>New combinations</a:t>
            </a:r>
          </a:p>
          <a:p>
            <a:pPr>
              <a:lnSpc>
                <a:spcPct val="90000"/>
              </a:lnSpc>
            </a:pPr>
            <a:r>
              <a:rPr lang="en-GB" altLang="en-US" sz="2300" b="1" dirty="0"/>
              <a:t>Or a hybrid of the above</a:t>
            </a:r>
          </a:p>
          <a:p>
            <a:pPr>
              <a:lnSpc>
                <a:spcPct val="90000"/>
              </a:lnSpc>
            </a:pPr>
            <a:endParaRPr lang="en-GB" sz="1500" dirty="0"/>
          </a:p>
        </p:txBody>
      </p:sp>
    </p:spTree>
    <p:extLst>
      <p:ext uri="{BB962C8B-B14F-4D97-AF65-F5344CB8AC3E}">
        <p14:creationId xmlns:p14="http://schemas.microsoft.com/office/powerpoint/2010/main" val="1347867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91698" y="1055077"/>
            <a:ext cx="2844197" cy="4794578"/>
          </a:xfrm>
        </p:spPr>
        <p:txBody>
          <a:bodyPr>
            <a:normAutofit/>
          </a:bodyPr>
          <a:lstStyle/>
          <a:p>
            <a:r>
              <a:rPr lang="en-GB" sz="2800" b="1" dirty="0">
                <a:solidFill>
                  <a:srgbClr val="262626"/>
                </a:solidFill>
              </a:rPr>
              <a:t>Opposing Definitions</a:t>
            </a:r>
          </a:p>
        </p:txBody>
      </p:sp>
      <p:graphicFrame>
        <p:nvGraphicFramePr>
          <p:cNvPr id="5" name="Content Placeholder 2">
            <a:extLst>
              <a:ext uri="{FF2B5EF4-FFF2-40B4-BE49-F238E27FC236}">
                <a16:creationId xmlns:a16="http://schemas.microsoft.com/office/drawing/2014/main" id="{93B71A8F-3E7F-D0B7-8BC9-26DF1E7AB83E}"/>
              </a:ext>
            </a:extLst>
          </p:cNvPr>
          <p:cNvGraphicFramePr>
            <a:graphicFrameLocks noGrp="1"/>
          </p:cNvGraphicFramePr>
          <p:nvPr>
            <p:ph idx="1"/>
            <p:extLst>
              <p:ext uri="{D42A27DB-BD31-4B8C-83A1-F6EECF244321}">
                <p14:modId xmlns:p14="http://schemas.microsoft.com/office/powerpoint/2010/main" val="1011616630"/>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40497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75778" name="Title 1"/>
          <p:cNvSpPr>
            <a:spLocks noGrp="1"/>
          </p:cNvSpPr>
          <p:nvPr>
            <p:ph type="title"/>
          </p:nvPr>
        </p:nvSpPr>
        <p:spPr>
          <a:xfrm>
            <a:off x="885075" y="982132"/>
            <a:ext cx="4765975" cy="1303867"/>
          </a:xfrm>
        </p:spPr>
        <p:txBody>
          <a:bodyPr>
            <a:normAutofit/>
          </a:bodyPr>
          <a:lstStyle/>
          <a:p>
            <a:pPr>
              <a:lnSpc>
                <a:spcPct val="90000"/>
              </a:lnSpc>
            </a:pPr>
            <a:r>
              <a:rPr lang="en-GB" altLang="en-US" b="1"/>
              <a:t>Example: Rise of Levi’s</a:t>
            </a:r>
          </a:p>
        </p:txBody>
      </p:sp>
      <p:sp>
        <p:nvSpPr>
          <p:cNvPr id="75779" name="Content Placeholder 2"/>
          <p:cNvSpPr>
            <a:spLocks noGrp="1"/>
          </p:cNvSpPr>
          <p:nvPr>
            <p:ph idx="1"/>
          </p:nvPr>
        </p:nvSpPr>
        <p:spPr>
          <a:xfrm>
            <a:off x="875538" y="2556932"/>
            <a:ext cx="4785049" cy="3318936"/>
          </a:xfrm>
        </p:spPr>
        <p:txBody>
          <a:bodyPr>
            <a:normAutofit/>
          </a:bodyPr>
          <a:lstStyle/>
          <a:p>
            <a:r>
              <a:rPr lang="en-GB" altLang="en-US" dirty="0"/>
              <a:t>Problem:</a:t>
            </a:r>
          </a:p>
          <a:p>
            <a:pPr lvl="1"/>
            <a:r>
              <a:rPr lang="en-GB" altLang="en-US" dirty="0"/>
              <a:t>Working Clothes for Mining Workers do Not Last </a:t>
            </a:r>
          </a:p>
          <a:p>
            <a:pPr lvl="1"/>
            <a:endParaRPr lang="en-GB" altLang="en-US" b="1" dirty="0"/>
          </a:p>
          <a:p>
            <a:r>
              <a:rPr lang="en-GB" altLang="en-US" dirty="0"/>
              <a:t>Solution: </a:t>
            </a:r>
          </a:p>
          <a:p>
            <a:pPr lvl="1"/>
            <a:r>
              <a:rPr lang="en-GB" altLang="en-US" dirty="0"/>
              <a:t>First Pair of Jeans </a:t>
            </a:r>
          </a:p>
        </p:txBody>
      </p:sp>
      <p:pic>
        <p:nvPicPr>
          <p:cNvPr id="7578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1162" r="-3" b="18791"/>
          <a:stretch/>
        </p:blipFill>
        <p:spPr bwMode="auto">
          <a:xfrm>
            <a:off x="6102993" y="1158024"/>
            <a:ext cx="2129458"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578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3499" r="38483" b="1"/>
          <a:stretch/>
        </p:blipFill>
        <p:spPr bwMode="auto">
          <a:xfrm>
            <a:off x="6101589" y="3631646"/>
            <a:ext cx="2132266"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724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1C7711F-3983-4AB1-AFDE-96F7C065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89BC9D38-9241-4F71-9B45-73827299E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72471" cy="6856214"/>
            <a:chOff x="-15736" y="0"/>
            <a:chExt cx="12229962" cy="6856214"/>
          </a:xfrm>
        </p:grpSpPr>
        <p:pic>
          <p:nvPicPr>
            <p:cNvPr id="13" name="Picture 12">
              <a:extLst>
                <a:ext uri="{FF2B5EF4-FFF2-40B4-BE49-F238E27FC236}">
                  <a16:creationId xmlns:a16="http://schemas.microsoft.com/office/drawing/2014/main" id="{0D302979-39A3-4421-821D-94D6E00BCE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68E001BA-C181-4F47-9ABC-DF4C85AB4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5" name="Picture 14">
              <a:extLst>
                <a:ext uri="{FF2B5EF4-FFF2-40B4-BE49-F238E27FC236}">
                  <a16:creationId xmlns:a16="http://schemas.microsoft.com/office/drawing/2014/main" id="{7EF07F1E-BD52-4B06-A38E-BF29F8E285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A68BE646-889B-49C2-95AF-90BAE5D29A9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3469881" y="982132"/>
            <a:ext cx="4702567" cy="1303867"/>
          </a:xfrm>
        </p:spPr>
        <p:txBody>
          <a:bodyPr>
            <a:normAutofit/>
          </a:bodyPr>
          <a:lstStyle/>
          <a:p>
            <a:pPr>
              <a:lnSpc>
                <a:spcPct val="90000"/>
              </a:lnSpc>
            </a:pPr>
            <a:r>
              <a:rPr lang="en-GB" sz="3100" b="1"/>
              <a:t>Who is Creative and How Can We Be Creative?</a:t>
            </a:r>
          </a:p>
        </p:txBody>
      </p:sp>
      <p:sp>
        <p:nvSpPr>
          <p:cNvPr id="18" name="Rectangle 17">
            <a:extLst>
              <a:ext uri="{FF2B5EF4-FFF2-40B4-BE49-F238E27FC236}">
                <a16:creationId xmlns:a16="http://schemas.microsoft.com/office/drawing/2014/main" id="{B3085476-B49E-49ED-87D2-1165E69D2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3" y="1092200"/>
            <a:ext cx="2294404"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ooks stacked on a wooden table">
            <a:extLst>
              <a:ext uri="{FF2B5EF4-FFF2-40B4-BE49-F238E27FC236}">
                <a16:creationId xmlns:a16="http://schemas.microsoft.com/office/drawing/2014/main" id="{147F3558-32FE-403E-7493-33185EF87353}"/>
              </a:ext>
            </a:extLst>
          </p:cNvPr>
          <p:cNvPicPr>
            <a:picLocks noChangeAspect="1"/>
          </p:cNvPicPr>
          <p:nvPr/>
        </p:nvPicPr>
        <p:blipFill rotWithShape="1">
          <a:blip r:embed="rId6"/>
          <a:srcRect l="49972" r="18452" b="-2"/>
          <a:stretch/>
        </p:blipFill>
        <p:spPr>
          <a:xfrm>
            <a:off x="1059512" y="1410208"/>
            <a:ext cx="1825345" cy="3858780"/>
          </a:xfrm>
          <a:prstGeom prst="rect">
            <a:avLst/>
          </a:prstGeom>
        </p:spPr>
      </p:pic>
      <p:cxnSp>
        <p:nvCxnSpPr>
          <p:cNvPr id="20" name="Straight Connector 19">
            <a:extLst>
              <a:ext uri="{FF2B5EF4-FFF2-40B4-BE49-F238E27FC236}">
                <a16:creationId xmlns:a16="http://schemas.microsoft.com/office/drawing/2014/main" id="{59BA5C68-DFCC-4101-8403-F96781CDDD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69881" y="2400639"/>
            <a:ext cx="4702566"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3477361" y="2556932"/>
            <a:ext cx="4695086" cy="3318936"/>
          </a:xfrm>
        </p:spPr>
        <p:txBody>
          <a:bodyPr>
            <a:normAutofit/>
          </a:bodyPr>
          <a:lstStyle/>
          <a:p>
            <a:pPr>
              <a:lnSpc>
                <a:spcPct val="90000"/>
              </a:lnSpc>
            </a:pPr>
            <a:r>
              <a:rPr lang="en-GB" sz="2000" dirty="0"/>
              <a:t>Are creative people born or made?</a:t>
            </a:r>
          </a:p>
          <a:p>
            <a:pPr>
              <a:lnSpc>
                <a:spcPct val="90000"/>
              </a:lnSpc>
            </a:pPr>
            <a:r>
              <a:rPr lang="en-GB" sz="2000" dirty="0"/>
              <a:t>Think back to your first year management studies and discussions of what constitutes an entrepreneur, and whether these skills can be learned.  </a:t>
            </a:r>
          </a:p>
          <a:p>
            <a:pPr>
              <a:lnSpc>
                <a:spcPct val="90000"/>
              </a:lnSpc>
            </a:pPr>
            <a:r>
              <a:rPr lang="en-GB" sz="2000" dirty="0"/>
              <a:t>The literature suggests that creativity can be innate (you’re born with it), but can also be learned (you get better with practice).</a:t>
            </a:r>
          </a:p>
        </p:txBody>
      </p:sp>
    </p:spTree>
    <p:extLst>
      <p:ext uri="{BB962C8B-B14F-4D97-AF65-F5344CB8AC3E}">
        <p14:creationId xmlns:p14="http://schemas.microsoft.com/office/powerpoint/2010/main" val="3395733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714081" y="954756"/>
            <a:ext cx="2047810" cy="4946003"/>
          </a:xfrm>
        </p:spPr>
        <p:txBody>
          <a:bodyPr>
            <a:normAutofit/>
          </a:bodyPr>
          <a:lstStyle/>
          <a:p>
            <a:r>
              <a:rPr lang="en-GB" sz="3400" b="1" dirty="0">
                <a:solidFill>
                  <a:srgbClr val="FFFFFF"/>
                </a:solidFill>
              </a:rPr>
              <a:t>Creativity – Nature or Nurture?</a:t>
            </a: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771485" y="116632"/>
            <a:ext cx="4892764" cy="6415484"/>
          </a:xfrm>
        </p:spPr>
        <p:txBody>
          <a:bodyPr anchor="ctr">
            <a:normAutofit/>
          </a:bodyPr>
          <a:lstStyle/>
          <a:p>
            <a:pPr>
              <a:lnSpc>
                <a:spcPct val="90000"/>
              </a:lnSpc>
            </a:pPr>
            <a:r>
              <a:rPr lang="en-GB" sz="1800" b="1" dirty="0"/>
              <a:t>Let’s look at the field of music:</a:t>
            </a:r>
          </a:p>
          <a:p>
            <a:pPr>
              <a:lnSpc>
                <a:spcPct val="90000"/>
              </a:lnSpc>
            </a:pPr>
            <a:r>
              <a:rPr lang="en-GB" sz="1800" b="1" dirty="0"/>
              <a:t>If we want to be great musicians what do we need?</a:t>
            </a:r>
          </a:p>
          <a:p>
            <a:pPr lvl="1">
              <a:lnSpc>
                <a:spcPct val="90000"/>
              </a:lnSpc>
            </a:pPr>
            <a:r>
              <a:rPr lang="en-GB" sz="1800" b="1" dirty="0"/>
              <a:t>A good “ear” – which may have some biological origin</a:t>
            </a:r>
          </a:p>
          <a:p>
            <a:pPr lvl="1">
              <a:lnSpc>
                <a:spcPct val="90000"/>
              </a:lnSpc>
            </a:pPr>
            <a:r>
              <a:rPr lang="en-GB" sz="1800" b="1" dirty="0"/>
              <a:t>Talent – again, an innate trait.</a:t>
            </a:r>
          </a:p>
          <a:p>
            <a:pPr lvl="1">
              <a:lnSpc>
                <a:spcPct val="90000"/>
              </a:lnSpc>
            </a:pPr>
            <a:r>
              <a:rPr lang="en-GB" sz="1800" b="1" dirty="0"/>
              <a:t>But also THEORY, STUDY, PRACTICE, PRACTICE, PRACTICE!</a:t>
            </a:r>
          </a:p>
          <a:p>
            <a:pPr lvl="1">
              <a:lnSpc>
                <a:spcPct val="90000"/>
              </a:lnSpc>
            </a:pPr>
            <a:endParaRPr lang="en-GB" sz="1800" b="1" dirty="0"/>
          </a:p>
          <a:p>
            <a:pPr lvl="1">
              <a:lnSpc>
                <a:spcPct val="90000"/>
              </a:lnSpc>
            </a:pPr>
            <a:r>
              <a:rPr lang="en-GB" sz="1800" b="1" dirty="0"/>
              <a:t>If I am super-talented through natural chance, I may become a great pianist – but only if I study hard</a:t>
            </a:r>
          </a:p>
          <a:p>
            <a:pPr lvl="1">
              <a:lnSpc>
                <a:spcPct val="90000"/>
              </a:lnSpc>
            </a:pPr>
            <a:r>
              <a:rPr lang="en-GB" sz="1800" b="1" dirty="0"/>
              <a:t>If I am not super-talented but I study hard, I may not be the greatest pianist in the world, but I can certainly become competent – and even make a living from it</a:t>
            </a:r>
            <a:r>
              <a:rPr lang="en-GB" sz="1500" b="1" dirty="0"/>
              <a:t>.</a:t>
            </a:r>
          </a:p>
        </p:txBody>
      </p:sp>
    </p:spTree>
    <p:extLst>
      <p:ext uri="{BB962C8B-B14F-4D97-AF65-F5344CB8AC3E}">
        <p14:creationId xmlns:p14="http://schemas.microsoft.com/office/powerpoint/2010/main" val="3968179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3315" y="796374"/>
            <a:ext cx="7937369" cy="880027"/>
          </a:xfrm>
        </p:spPr>
        <p:txBody>
          <a:bodyPr>
            <a:normAutofit/>
          </a:bodyPr>
          <a:lstStyle/>
          <a:p>
            <a:r>
              <a:rPr lang="en-GB" b="1" dirty="0">
                <a:solidFill>
                  <a:srgbClr val="FFFFFF"/>
                </a:solidFill>
              </a:rPr>
              <a:t> Nature or Nurture</a:t>
            </a:r>
          </a:p>
        </p:txBody>
      </p:sp>
      <p:sp>
        <p:nvSpPr>
          <p:cNvPr id="36" name="Rectangle 35">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8" name="Rectangle 37">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Content Placeholder 2"/>
          <p:cNvSpPr>
            <a:spLocks noGrp="1"/>
          </p:cNvSpPr>
          <p:nvPr>
            <p:ph idx="1"/>
          </p:nvPr>
        </p:nvSpPr>
        <p:spPr>
          <a:xfrm>
            <a:off x="971550" y="2612256"/>
            <a:ext cx="7569134" cy="3337024"/>
          </a:xfrm>
        </p:spPr>
        <p:txBody>
          <a:bodyPr>
            <a:normAutofit/>
          </a:bodyPr>
          <a:lstStyle/>
          <a:p>
            <a:pPr>
              <a:lnSpc>
                <a:spcPct val="90000"/>
              </a:lnSpc>
            </a:pPr>
            <a:r>
              <a:rPr lang="en-GB" sz="1700" b="1" dirty="0"/>
              <a:t>If business creativity depends on nature, then only a few of us can operate in that sphere.</a:t>
            </a:r>
          </a:p>
          <a:p>
            <a:pPr>
              <a:lnSpc>
                <a:spcPct val="90000"/>
              </a:lnSpc>
            </a:pPr>
            <a:r>
              <a:rPr lang="en-GB" sz="1700" b="1" dirty="0"/>
              <a:t>Result – business grinds to a halt!</a:t>
            </a:r>
          </a:p>
          <a:p>
            <a:pPr>
              <a:lnSpc>
                <a:spcPct val="90000"/>
              </a:lnSpc>
            </a:pPr>
            <a:r>
              <a:rPr lang="en-GB" sz="1700" b="1" dirty="0"/>
              <a:t>Luckily, we know, from experience and from research that we can learn techniques which support creativity.</a:t>
            </a:r>
          </a:p>
          <a:p>
            <a:pPr>
              <a:lnSpc>
                <a:spcPct val="90000"/>
              </a:lnSpc>
            </a:pPr>
            <a:r>
              <a:rPr lang="en-GB" sz="1700" b="1" dirty="0"/>
              <a:t>So, we may not all be creative business gurus who come up with fabulous ideas while sitting in our armchairs</a:t>
            </a:r>
          </a:p>
          <a:p>
            <a:pPr marL="0" indent="0">
              <a:lnSpc>
                <a:spcPct val="90000"/>
              </a:lnSpc>
              <a:buNone/>
            </a:pPr>
            <a:r>
              <a:rPr lang="en-GB" sz="1700" b="1" dirty="0"/>
              <a:t>BUT</a:t>
            </a:r>
          </a:p>
          <a:p>
            <a:pPr>
              <a:lnSpc>
                <a:spcPct val="90000"/>
              </a:lnSpc>
            </a:pPr>
            <a:r>
              <a:rPr lang="en-GB" sz="1700" b="1" dirty="0"/>
              <a:t>We can apply creative techniques and thinking processes which help us develop new ideas and keep our businesses flexible and successful.</a:t>
            </a:r>
          </a:p>
        </p:txBody>
      </p:sp>
    </p:spTree>
    <p:extLst>
      <p:ext uri="{BB962C8B-B14F-4D97-AF65-F5344CB8AC3E}">
        <p14:creationId xmlns:p14="http://schemas.microsoft.com/office/powerpoint/2010/main" val="543401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3315" y="796374"/>
            <a:ext cx="7937369" cy="880027"/>
          </a:xfrm>
        </p:spPr>
        <p:txBody>
          <a:bodyPr>
            <a:normAutofit/>
          </a:bodyPr>
          <a:lstStyle/>
          <a:p>
            <a:r>
              <a:rPr lang="en-GB" b="1">
                <a:solidFill>
                  <a:srgbClr val="FFFFFF"/>
                </a:solidFill>
              </a:rPr>
              <a:t>Why is Creativity Important?</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3315" y="2420888"/>
            <a:ext cx="8052623" cy="3528392"/>
          </a:xfrm>
        </p:spPr>
        <p:txBody>
          <a:bodyPr>
            <a:normAutofit/>
          </a:bodyPr>
          <a:lstStyle/>
          <a:p>
            <a:pPr>
              <a:lnSpc>
                <a:spcPct val="90000"/>
              </a:lnSpc>
            </a:pPr>
            <a:r>
              <a:rPr lang="en-GB" sz="1600" b="1" dirty="0"/>
              <a:t>All business sectors seek novelty</a:t>
            </a:r>
          </a:p>
          <a:p>
            <a:pPr lvl="1">
              <a:lnSpc>
                <a:spcPct val="90000"/>
              </a:lnSpc>
            </a:pPr>
            <a:r>
              <a:rPr lang="en-GB" sz="1600" b="1" dirty="0"/>
              <a:t>Consumer products</a:t>
            </a:r>
          </a:p>
          <a:p>
            <a:pPr lvl="1">
              <a:lnSpc>
                <a:spcPct val="90000"/>
              </a:lnSpc>
            </a:pPr>
            <a:r>
              <a:rPr lang="en-GB" sz="1600" b="1" dirty="0"/>
              <a:t>Media</a:t>
            </a:r>
          </a:p>
          <a:p>
            <a:pPr lvl="1">
              <a:lnSpc>
                <a:spcPct val="90000"/>
              </a:lnSpc>
            </a:pPr>
            <a:r>
              <a:rPr lang="en-GB" sz="1600" b="1" dirty="0"/>
              <a:t>Fashion</a:t>
            </a:r>
          </a:p>
          <a:p>
            <a:pPr lvl="1">
              <a:lnSpc>
                <a:spcPct val="90000"/>
              </a:lnSpc>
            </a:pPr>
            <a:r>
              <a:rPr lang="en-GB" sz="1600" b="1" dirty="0"/>
              <a:t>Travel</a:t>
            </a:r>
          </a:p>
          <a:p>
            <a:pPr>
              <a:lnSpc>
                <a:spcPct val="90000"/>
              </a:lnSpc>
            </a:pPr>
            <a:r>
              <a:rPr lang="en-GB" sz="1600" b="1" dirty="0"/>
              <a:t>Even seemingly conventional sectors respond to novelty, e.g. medicine seeks new formulations of existing drugs.</a:t>
            </a:r>
          </a:p>
          <a:p>
            <a:pPr>
              <a:lnSpc>
                <a:spcPct val="90000"/>
              </a:lnSpc>
            </a:pPr>
            <a:r>
              <a:rPr lang="en-GB" sz="1600" b="1" dirty="0"/>
              <a:t>Note that some novelty may be “better”, e.g. better medicine, some is simply a response to the desire for something new, e.g. fashion.</a:t>
            </a:r>
          </a:p>
          <a:p>
            <a:pPr>
              <a:lnSpc>
                <a:spcPct val="90000"/>
              </a:lnSpc>
            </a:pPr>
            <a:r>
              <a:rPr lang="en-GB" sz="1600" b="1" dirty="0"/>
              <a:t>So, a continual drive for novel developments suggests that creative thinking is key to success.</a:t>
            </a:r>
          </a:p>
          <a:p>
            <a:pPr>
              <a:lnSpc>
                <a:spcPct val="90000"/>
              </a:lnSpc>
            </a:pPr>
            <a:endParaRPr lang="en-GB" sz="1600" dirty="0"/>
          </a:p>
        </p:txBody>
      </p:sp>
    </p:spTree>
    <p:extLst>
      <p:ext uri="{BB962C8B-B14F-4D97-AF65-F5344CB8AC3E}">
        <p14:creationId xmlns:p14="http://schemas.microsoft.com/office/powerpoint/2010/main" val="415812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sz="2800" b="1"/>
              <a:t>Can We Learn Creativity?</a:t>
            </a:r>
          </a:p>
        </p:txBody>
      </p:sp>
      <p:sp>
        <p:nvSpPr>
          <p:cNvPr id="3" name="Content Placeholder 2"/>
          <p:cNvSpPr>
            <a:spLocks noGrp="1"/>
          </p:cNvSpPr>
          <p:nvPr>
            <p:ph idx="1"/>
          </p:nvPr>
        </p:nvSpPr>
        <p:spPr>
          <a:xfrm>
            <a:off x="5364088" y="2348880"/>
            <a:ext cx="2520578" cy="3318936"/>
          </a:xfrm>
        </p:spPr>
        <p:txBody>
          <a:bodyPr>
            <a:normAutofit/>
          </a:bodyPr>
          <a:lstStyle/>
          <a:p>
            <a:pPr marL="0" indent="0">
              <a:lnSpc>
                <a:spcPct val="90000"/>
              </a:lnSpc>
              <a:buNone/>
            </a:pPr>
            <a:r>
              <a:rPr lang="en-GB" dirty="0"/>
              <a:t>We can argue that although we might not be able to learn how to turn ourselves into creative people, we can learn how to think about business creatively.</a:t>
            </a:r>
          </a:p>
        </p:txBody>
      </p:sp>
      <p:pic>
        <p:nvPicPr>
          <p:cNvPr id="5" name="Picture 4" descr="Orange coloured pencil standing out from the crowd of black pencils">
            <a:extLst>
              <a:ext uri="{FF2B5EF4-FFF2-40B4-BE49-F238E27FC236}">
                <a16:creationId xmlns:a16="http://schemas.microsoft.com/office/drawing/2014/main" id="{E8F47D03-DC3D-D19D-8518-F57FACB9E61B}"/>
              </a:ext>
            </a:extLst>
          </p:cNvPr>
          <p:cNvPicPr>
            <a:picLocks noChangeAspect="1"/>
          </p:cNvPicPr>
          <p:nvPr/>
        </p:nvPicPr>
        <p:blipFill rotWithShape="1">
          <a:blip r:embed="rId3"/>
          <a:srcRect l="9220" r="29219" b="-2"/>
          <a:stretch/>
        </p:blipFill>
        <p:spPr>
          <a:xfrm>
            <a:off x="1059512" y="1410208"/>
            <a:ext cx="3959083" cy="3858780"/>
          </a:xfrm>
          <a:prstGeom prst="rect">
            <a:avLst/>
          </a:prstGeom>
        </p:spPr>
      </p:pic>
    </p:spTree>
    <p:extLst>
      <p:ext uri="{BB962C8B-B14F-4D97-AF65-F5344CB8AC3E}">
        <p14:creationId xmlns:p14="http://schemas.microsoft.com/office/powerpoint/2010/main" val="564997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b="1"/>
              <a:t>Creative Thinking</a:t>
            </a:r>
          </a:p>
        </p:txBody>
      </p:sp>
      <p:sp>
        <p:nvSpPr>
          <p:cNvPr id="3" name="Content Placeholder 2"/>
          <p:cNvSpPr>
            <a:spLocks noGrp="1"/>
          </p:cNvSpPr>
          <p:nvPr>
            <p:ph idx="1"/>
          </p:nvPr>
        </p:nvSpPr>
        <p:spPr>
          <a:xfrm>
            <a:off x="5364088" y="2492896"/>
            <a:ext cx="2520578" cy="3318936"/>
          </a:xfrm>
        </p:spPr>
        <p:txBody>
          <a:bodyPr>
            <a:normAutofit lnSpcReduction="10000"/>
          </a:bodyPr>
          <a:lstStyle/>
          <a:p>
            <a:pPr>
              <a:lnSpc>
                <a:spcPct val="90000"/>
              </a:lnSpc>
            </a:pPr>
            <a:r>
              <a:rPr lang="en-GB" sz="1500" b="1" dirty="0"/>
              <a:t>What are some of the attributes of creative thinking?</a:t>
            </a:r>
          </a:p>
          <a:p>
            <a:pPr>
              <a:lnSpc>
                <a:spcPct val="90000"/>
              </a:lnSpc>
            </a:pPr>
            <a:r>
              <a:rPr lang="en-GB" sz="1500" b="1" dirty="0"/>
              <a:t>Flexibility – willing to look at an issue from many angles, not set in our ways.</a:t>
            </a:r>
          </a:p>
          <a:p>
            <a:pPr>
              <a:lnSpc>
                <a:spcPct val="90000"/>
              </a:lnSpc>
            </a:pPr>
            <a:r>
              <a:rPr lang="en-GB" sz="1500" b="1" dirty="0"/>
              <a:t>Originality – attempts to find non-typical responses to problems.</a:t>
            </a:r>
          </a:p>
          <a:p>
            <a:pPr>
              <a:lnSpc>
                <a:spcPct val="90000"/>
              </a:lnSpc>
            </a:pPr>
            <a:r>
              <a:rPr lang="en-GB" sz="1500" b="1" dirty="0"/>
              <a:t>Non-judgemental – not rejecting a potential solution without giving it appropriate consideration.</a:t>
            </a:r>
          </a:p>
        </p:txBody>
      </p:sp>
      <p:pic>
        <p:nvPicPr>
          <p:cNvPr id="5" name="Picture 4" descr="Wood human figure">
            <a:extLst>
              <a:ext uri="{FF2B5EF4-FFF2-40B4-BE49-F238E27FC236}">
                <a16:creationId xmlns:a16="http://schemas.microsoft.com/office/drawing/2014/main" id="{B43D3016-6CA2-F27E-729B-747D7FA124D9}"/>
              </a:ext>
            </a:extLst>
          </p:cNvPr>
          <p:cNvPicPr>
            <a:picLocks noChangeAspect="1"/>
          </p:cNvPicPr>
          <p:nvPr/>
        </p:nvPicPr>
        <p:blipFill rotWithShape="1">
          <a:blip r:embed="rId3"/>
          <a:srcRect r="31513" b="-2"/>
          <a:stretch/>
        </p:blipFill>
        <p:spPr>
          <a:xfrm>
            <a:off x="1059512" y="1410208"/>
            <a:ext cx="3959083" cy="3858780"/>
          </a:xfrm>
          <a:prstGeom prst="rect">
            <a:avLst/>
          </a:prstGeom>
        </p:spPr>
      </p:pic>
    </p:spTree>
    <p:extLst>
      <p:ext uri="{BB962C8B-B14F-4D97-AF65-F5344CB8AC3E}">
        <p14:creationId xmlns:p14="http://schemas.microsoft.com/office/powerpoint/2010/main" val="691341054"/>
      </p:ext>
    </p:extLst>
  </p:cSld>
  <p:clrMapOvr>
    <a:masterClrMapping/>
  </p:clrMapOvr>
  <mc:AlternateContent xmlns:mc="http://schemas.openxmlformats.org/markup-compatibility/2006" xmlns:p14="http://schemas.microsoft.com/office/powerpoint/2010/main">
    <mc:Choice Requires="p14">
      <p:transition spd="slow" p14:dur="2000" advTm="130738"/>
    </mc:Choice>
    <mc:Fallback xmlns="">
      <p:transition spd="slow" advTm="13073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714081" y="954756"/>
            <a:ext cx="2047810" cy="4946003"/>
          </a:xfrm>
        </p:spPr>
        <p:txBody>
          <a:bodyPr>
            <a:normAutofit/>
          </a:bodyPr>
          <a:lstStyle/>
          <a:p>
            <a:r>
              <a:rPr lang="en-GB" sz="3100" b="1" dirty="0">
                <a:solidFill>
                  <a:srgbClr val="FFFFFF"/>
                </a:solidFill>
              </a:rPr>
              <a:t>What Stops Business Creativity?</a:t>
            </a: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55700" y="469900"/>
            <a:ext cx="4465223" cy="5405968"/>
          </a:xfrm>
        </p:spPr>
        <p:txBody>
          <a:bodyPr anchor="ctr">
            <a:normAutofit/>
          </a:bodyPr>
          <a:lstStyle/>
          <a:p>
            <a:pPr marL="0" indent="0">
              <a:buNone/>
            </a:pPr>
            <a:r>
              <a:rPr lang="en-GB" b="1" dirty="0"/>
              <a:t>Barriers are understandable, but nevertheless can prevent or slow the development of new ideas:</a:t>
            </a:r>
          </a:p>
          <a:p>
            <a:pPr lvl="1"/>
            <a:r>
              <a:rPr lang="en-GB" b="1" dirty="0"/>
              <a:t>Fear – change is always frightening.</a:t>
            </a:r>
          </a:p>
          <a:p>
            <a:pPr lvl="1"/>
            <a:r>
              <a:rPr lang="en-GB" b="1" dirty="0"/>
              <a:t>Risk – am I risking my established business?</a:t>
            </a:r>
          </a:p>
          <a:p>
            <a:pPr lvl="1"/>
            <a:r>
              <a:rPr lang="en-GB" b="1" dirty="0"/>
              <a:t>Convention – we’ve always done it this way.</a:t>
            </a:r>
          </a:p>
          <a:p>
            <a:pPr lvl="1"/>
            <a:r>
              <a:rPr lang="en-GB" b="1" dirty="0"/>
              <a:t>Self-doubt – if it’s that good, surely somebody else would have made it by now?</a:t>
            </a:r>
          </a:p>
          <a:p>
            <a:pPr lvl="1"/>
            <a:r>
              <a:rPr lang="en-GB" b="1" dirty="0"/>
              <a:t>Fear of failure</a:t>
            </a:r>
          </a:p>
          <a:p>
            <a:pPr lvl="1"/>
            <a:endParaRPr lang="en-GB" dirty="0"/>
          </a:p>
        </p:txBody>
      </p:sp>
    </p:spTree>
    <p:extLst>
      <p:ext uri="{BB962C8B-B14F-4D97-AF65-F5344CB8AC3E}">
        <p14:creationId xmlns:p14="http://schemas.microsoft.com/office/powerpoint/2010/main" val="1846651628"/>
      </p:ext>
    </p:extLst>
  </p:cSld>
  <p:clrMapOvr>
    <a:masterClrMapping/>
  </p:clrMapOvr>
  <mc:AlternateContent xmlns:mc="http://schemas.openxmlformats.org/markup-compatibility/2006" xmlns:p14="http://schemas.microsoft.com/office/powerpoint/2010/main">
    <mc:Choice Requires="p14">
      <p:transition spd="slow" p14:dur="2000" advTm="129552"/>
    </mc:Choice>
    <mc:Fallback xmlns="">
      <p:transition spd="slow" advTm="1295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b="1"/>
              <a:t>Creating Creativity</a:t>
            </a:r>
          </a:p>
        </p:txBody>
      </p:sp>
      <p:sp>
        <p:nvSpPr>
          <p:cNvPr id="3" name="Content Placeholder 2"/>
          <p:cNvSpPr>
            <a:spLocks noGrp="1"/>
          </p:cNvSpPr>
          <p:nvPr>
            <p:ph idx="1"/>
          </p:nvPr>
        </p:nvSpPr>
        <p:spPr>
          <a:xfrm>
            <a:off x="5651868" y="2556932"/>
            <a:ext cx="2520578" cy="3318936"/>
          </a:xfrm>
        </p:spPr>
        <p:txBody>
          <a:bodyPr>
            <a:normAutofit/>
          </a:bodyPr>
          <a:lstStyle/>
          <a:p>
            <a:pPr>
              <a:lnSpc>
                <a:spcPct val="90000"/>
              </a:lnSpc>
            </a:pPr>
            <a:r>
              <a:rPr lang="en-GB" sz="2000" dirty="0"/>
              <a:t>We don’t just sit waiting for the “lightbulb moment”</a:t>
            </a:r>
            <a:endParaRPr lang="en-GB" sz="2000" dirty="0">
              <a:solidFill>
                <a:srgbClr val="FF0000"/>
              </a:solidFill>
            </a:endParaRPr>
          </a:p>
          <a:p>
            <a:pPr>
              <a:lnSpc>
                <a:spcPct val="90000"/>
              </a:lnSpc>
            </a:pPr>
            <a:endParaRPr lang="en-GB" sz="2000" dirty="0"/>
          </a:p>
          <a:p>
            <a:pPr>
              <a:lnSpc>
                <a:spcPct val="90000"/>
              </a:lnSpc>
            </a:pPr>
            <a:r>
              <a:rPr lang="en-GB" sz="2000" dirty="0"/>
              <a:t>We approach our problem systematically</a:t>
            </a:r>
          </a:p>
          <a:p>
            <a:pPr>
              <a:lnSpc>
                <a:spcPct val="90000"/>
              </a:lnSpc>
            </a:pPr>
            <a:endParaRPr lang="en-GB" sz="2000" dirty="0"/>
          </a:p>
          <a:p>
            <a:pPr>
              <a:lnSpc>
                <a:spcPct val="90000"/>
              </a:lnSpc>
            </a:pPr>
            <a:endParaRPr lang="en-GB" sz="2000" dirty="0"/>
          </a:p>
          <a:p>
            <a:pPr>
              <a:lnSpc>
                <a:spcPct val="90000"/>
              </a:lnSpc>
            </a:pPr>
            <a:endParaRPr lang="en-GB" sz="2000" dirty="0"/>
          </a:p>
          <a:p>
            <a:pPr>
              <a:lnSpc>
                <a:spcPct val="90000"/>
              </a:lnSpc>
            </a:pPr>
            <a:endParaRPr lang="en-GB" sz="2000" dirty="0"/>
          </a:p>
          <a:p>
            <a:pPr marL="0" indent="0">
              <a:lnSpc>
                <a:spcPct val="90000"/>
              </a:lnSpc>
              <a:buNone/>
            </a:pPr>
            <a:endParaRPr lang="en-GB" sz="2000"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b="2534"/>
          <a:stretch/>
        </p:blipFill>
        <p:spPr>
          <a:xfrm>
            <a:off x="1059512" y="1410208"/>
            <a:ext cx="3959083" cy="3858780"/>
          </a:xfrm>
          <a:prstGeom prst="rect">
            <a:avLst/>
          </a:prstGeom>
        </p:spPr>
      </p:pic>
    </p:spTree>
    <p:extLst>
      <p:ext uri="{BB962C8B-B14F-4D97-AF65-F5344CB8AC3E}">
        <p14:creationId xmlns:p14="http://schemas.microsoft.com/office/powerpoint/2010/main" val="1445217831"/>
      </p:ext>
    </p:extLst>
  </p:cSld>
  <p:clrMapOvr>
    <a:masterClrMapping/>
  </p:clrMapOvr>
  <mc:AlternateContent xmlns:mc="http://schemas.openxmlformats.org/markup-compatibility/2006" xmlns:p14="http://schemas.microsoft.com/office/powerpoint/2010/main">
    <mc:Choice Requires="p14">
      <p:transition spd="slow" p14:dur="2000" advTm="46811"/>
    </mc:Choice>
    <mc:Fallback xmlns="">
      <p:transition spd="slow" advTm="4681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0809" y="982132"/>
            <a:ext cx="3601638" cy="1303867"/>
          </a:xfrm>
        </p:spPr>
        <p:txBody>
          <a:bodyPr>
            <a:normAutofit/>
          </a:bodyPr>
          <a:lstStyle/>
          <a:p>
            <a:pPr>
              <a:lnSpc>
                <a:spcPct val="90000"/>
              </a:lnSpc>
            </a:pPr>
            <a:r>
              <a:rPr lang="en-GB" b="1">
                <a:solidFill>
                  <a:srgbClr val="262626"/>
                </a:solidFill>
              </a:rPr>
              <a:t>De Bono’s creative process</a:t>
            </a:r>
          </a:p>
        </p:txBody>
      </p:sp>
      <p:sp>
        <p:nvSpPr>
          <p:cNvPr id="3" name="Content Placeholder 2"/>
          <p:cNvSpPr>
            <a:spLocks noGrp="1"/>
          </p:cNvSpPr>
          <p:nvPr>
            <p:ph idx="1"/>
          </p:nvPr>
        </p:nvSpPr>
        <p:spPr>
          <a:xfrm>
            <a:off x="4570809" y="2556932"/>
            <a:ext cx="3601638" cy="3318936"/>
          </a:xfrm>
        </p:spPr>
        <p:txBody>
          <a:bodyPr>
            <a:normAutofit lnSpcReduction="10000"/>
          </a:bodyPr>
          <a:lstStyle/>
          <a:p>
            <a:pPr marL="228600" indent="-228600">
              <a:buFont typeface="+mj-lt"/>
              <a:buAutoNum type="arabicPeriod"/>
            </a:pPr>
            <a:r>
              <a:rPr lang="en-GB" sz="1400" b="1" dirty="0">
                <a:solidFill>
                  <a:schemeClr val="accent2"/>
                </a:solidFill>
              </a:rPr>
              <a:t>Generating knowledge and awareness</a:t>
            </a:r>
          </a:p>
          <a:p>
            <a:pPr marL="914400" lvl="1" indent="-514350">
              <a:lnSpc>
                <a:spcPct val="90000"/>
              </a:lnSpc>
            </a:pPr>
            <a:r>
              <a:rPr lang="en-GB" sz="1200" b="1" dirty="0">
                <a:solidFill>
                  <a:srgbClr val="262626"/>
                </a:solidFill>
              </a:rPr>
              <a:t>Reading, learning, researching, finding out about the world in general and the area in which you wish to operate</a:t>
            </a:r>
          </a:p>
          <a:p>
            <a:pPr marL="228600" indent="-228600">
              <a:lnSpc>
                <a:spcPct val="90000"/>
              </a:lnSpc>
              <a:buFont typeface="+mj-lt"/>
              <a:buAutoNum type="arabicPeriod"/>
            </a:pPr>
            <a:r>
              <a:rPr lang="en-GB" sz="1400" b="1" dirty="0">
                <a:solidFill>
                  <a:schemeClr val="accent2"/>
                </a:solidFill>
              </a:rPr>
              <a:t>Incubation</a:t>
            </a:r>
          </a:p>
          <a:p>
            <a:pPr lvl="1">
              <a:lnSpc>
                <a:spcPct val="90000"/>
              </a:lnSpc>
            </a:pPr>
            <a:r>
              <a:rPr lang="en-GB" sz="1200" b="1" dirty="0">
                <a:solidFill>
                  <a:srgbClr val="262626"/>
                </a:solidFill>
              </a:rPr>
              <a:t>Time for reflection</a:t>
            </a:r>
          </a:p>
          <a:p>
            <a:pPr marL="228600" indent="-228600">
              <a:lnSpc>
                <a:spcPct val="90000"/>
              </a:lnSpc>
              <a:buFont typeface="+mj-lt"/>
              <a:buAutoNum type="arabicPeriod"/>
            </a:pPr>
            <a:r>
              <a:rPr lang="en-GB" sz="1400" b="1" dirty="0">
                <a:solidFill>
                  <a:schemeClr val="accent2"/>
                </a:solidFill>
              </a:rPr>
              <a:t>Idea generation</a:t>
            </a:r>
          </a:p>
          <a:p>
            <a:pPr lvl="1">
              <a:lnSpc>
                <a:spcPct val="90000"/>
              </a:lnSpc>
            </a:pPr>
            <a:r>
              <a:rPr lang="en-GB" sz="1200" b="1" dirty="0">
                <a:solidFill>
                  <a:srgbClr val="262626"/>
                </a:solidFill>
              </a:rPr>
              <a:t>Using your own knowledge and creative thinking techniques e.g. brainstorming, to create ideas</a:t>
            </a:r>
          </a:p>
          <a:p>
            <a:pPr marL="228600" indent="-228600">
              <a:lnSpc>
                <a:spcPct val="90000"/>
              </a:lnSpc>
              <a:buFont typeface="+mj-lt"/>
              <a:buAutoNum type="arabicPeriod"/>
            </a:pPr>
            <a:r>
              <a:rPr lang="en-GB" sz="1400" b="1" dirty="0">
                <a:solidFill>
                  <a:schemeClr val="accent2"/>
                </a:solidFill>
              </a:rPr>
              <a:t>Evaluation and Implementation</a:t>
            </a:r>
          </a:p>
          <a:p>
            <a:pPr marL="857250" lvl="1" indent="-457200">
              <a:lnSpc>
                <a:spcPct val="90000"/>
              </a:lnSpc>
            </a:pPr>
            <a:r>
              <a:rPr lang="en-GB" sz="1200" b="1" dirty="0">
                <a:solidFill>
                  <a:srgbClr val="262626"/>
                </a:solidFill>
              </a:rPr>
              <a:t>Choosing your idea and making it work!</a:t>
            </a:r>
          </a:p>
          <a:p>
            <a:pPr marL="514350" indent="-514350">
              <a:lnSpc>
                <a:spcPct val="90000"/>
              </a:lnSpc>
              <a:buFont typeface="+mj-lt"/>
              <a:buAutoNum type="arabicPeriod"/>
            </a:pPr>
            <a:endParaRPr lang="en-GB" sz="1100" dirty="0">
              <a:solidFill>
                <a:srgbClr val="262626"/>
              </a:solidFill>
            </a:endParaRPr>
          </a:p>
        </p:txBody>
      </p:sp>
      <p:pic>
        <p:nvPicPr>
          <p:cNvPr id="7" name="Graphic 6" descr="Person with Idea">
            <a:extLst>
              <a:ext uri="{FF2B5EF4-FFF2-40B4-BE49-F238E27FC236}">
                <a16:creationId xmlns:a16="http://schemas.microsoft.com/office/drawing/2014/main" id="{CD6E856D-1279-FBDF-BC04-96914F9DF69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9512" y="1885797"/>
            <a:ext cx="2907601" cy="2907601"/>
          </a:xfrm>
          <a:prstGeom prst="rect">
            <a:avLst/>
          </a:prstGeom>
        </p:spPr>
      </p:pic>
    </p:spTree>
    <p:extLst>
      <p:ext uri="{BB962C8B-B14F-4D97-AF65-F5344CB8AC3E}">
        <p14:creationId xmlns:p14="http://schemas.microsoft.com/office/powerpoint/2010/main" val="1451199882"/>
      </p:ext>
    </p:extLst>
  </p:cSld>
  <p:clrMapOvr>
    <a:masterClrMapping/>
  </p:clrMapOvr>
  <mc:AlternateContent xmlns:mc="http://schemas.openxmlformats.org/markup-compatibility/2006" xmlns:p14="http://schemas.microsoft.com/office/powerpoint/2010/main">
    <mc:Choice Requires="p14">
      <p:transition spd="slow" p14:dur="2000" advTm="97163"/>
    </mc:Choice>
    <mc:Fallback xmlns="">
      <p:transition spd="slow" advTm="97163"/>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4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536700"/>
            <a:ext cx="754062" cy="681038"/>
          </a:xfrm>
          <a:prstGeom prst="rect">
            <a:avLst/>
          </a:prstGeom>
          <a:noFill/>
          <a:ln w="57150"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1" name="AutoShape 11"/>
          <p:cNvSpPr>
            <a:spLocks noChangeArrowheads="1"/>
          </p:cNvSpPr>
          <p:nvPr/>
        </p:nvSpPr>
        <p:spPr bwMode="auto">
          <a:xfrm>
            <a:off x="1435100" y="1633538"/>
            <a:ext cx="792163" cy="328612"/>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68" name="Text Box 12"/>
          <p:cNvSpPr txBox="1">
            <a:spLocks noChangeArrowheads="1"/>
          </p:cNvSpPr>
          <p:nvPr/>
        </p:nvSpPr>
        <p:spPr bwMode="auto">
          <a:xfrm>
            <a:off x="2368550" y="1560513"/>
            <a:ext cx="58324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Archives, Reports, Media, Articles, Books, Biographies, Images, Audio &amp; Digital Media</a:t>
            </a:r>
            <a:endParaRPr lang="en-US" sz="1500">
              <a:latin typeface="+mj-lt"/>
            </a:endParaRPr>
          </a:p>
        </p:txBody>
      </p:sp>
      <p:pic>
        <p:nvPicPr>
          <p:cNvPr id="1043"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2495550"/>
            <a:ext cx="754062" cy="681038"/>
          </a:xfrm>
          <a:prstGeom prst="rect">
            <a:avLst/>
          </a:prstGeom>
          <a:noFill/>
          <a:ln w="57150" cap="rnd">
            <a:solidFill>
              <a:srgbClr val="CC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 name="AutoShape 14"/>
          <p:cNvSpPr>
            <a:spLocks noChangeArrowheads="1"/>
          </p:cNvSpPr>
          <p:nvPr/>
        </p:nvSpPr>
        <p:spPr bwMode="auto">
          <a:xfrm>
            <a:off x="1435100" y="2570163"/>
            <a:ext cx="792163" cy="328612"/>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1" name="Text Box 15"/>
          <p:cNvSpPr txBox="1">
            <a:spLocks noChangeArrowheads="1"/>
          </p:cNvSpPr>
          <p:nvPr/>
        </p:nvSpPr>
        <p:spPr bwMode="auto">
          <a:xfrm>
            <a:off x="2297113" y="2352675"/>
            <a:ext cx="54006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Does my Direction Feel Right? Could I be Looking in the Wrong Place? Asking the Wrong Questions?</a:t>
            </a:r>
            <a:endParaRPr lang="en-US" sz="1500" dirty="0">
              <a:latin typeface="+mj-lt"/>
            </a:endParaRPr>
          </a:p>
        </p:txBody>
      </p:sp>
      <p:pic>
        <p:nvPicPr>
          <p:cNvPr id="1046" name="Picture 1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8313" y="3503613"/>
            <a:ext cx="755650" cy="579437"/>
          </a:xfrm>
          <a:prstGeom prst="rect">
            <a:avLst/>
          </a:prstGeom>
          <a:noFill/>
          <a:ln w="57150" cap="rnd">
            <a:solidFill>
              <a:srgbClr val="00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7" name="AutoShape 17"/>
          <p:cNvSpPr>
            <a:spLocks noChangeArrowheads="1"/>
          </p:cNvSpPr>
          <p:nvPr/>
        </p:nvSpPr>
        <p:spPr bwMode="auto">
          <a:xfrm>
            <a:off x="1435100" y="3505200"/>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5" name="Text Box 19"/>
          <p:cNvSpPr txBox="1">
            <a:spLocks noChangeArrowheads="1"/>
          </p:cNvSpPr>
          <p:nvPr/>
        </p:nvSpPr>
        <p:spPr bwMode="auto">
          <a:xfrm>
            <a:off x="2297113" y="3216275"/>
            <a:ext cx="48958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What Can I do Different? Is there Anything More to Look at? What are the Weaknesses? </a:t>
            </a:r>
            <a:endParaRPr lang="en-US" sz="1500" dirty="0">
              <a:latin typeface="+mj-lt"/>
            </a:endParaRPr>
          </a:p>
        </p:txBody>
      </p:sp>
      <p:pic>
        <p:nvPicPr>
          <p:cNvPr id="1049" name="Picture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313" y="4368800"/>
            <a:ext cx="760412" cy="652463"/>
          </a:xfrm>
          <a:prstGeom prst="rect">
            <a:avLst/>
          </a:prstGeom>
          <a:noFill/>
          <a:ln w="57150" cap="rnd">
            <a:solidFill>
              <a:srgbClr val="FFFF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0" name="AutoShape 21"/>
          <p:cNvSpPr>
            <a:spLocks noChangeArrowheads="1"/>
          </p:cNvSpPr>
          <p:nvPr/>
        </p:nvSpPr>
        <p:spPr bwMode="auto">
          <a:xfrm>
            <a:off x="1435100" y="4441825"/>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8" name="Text Box 22"/>
          <p:cNvSpPr txBox="1">
            <a:spLocks noChangeArrowheads="1"/>
          </p:cNvSpPr>
          <p:nvPr/>
        </p:nvSpPr>
        <p:spPr bwMode="auto">
          <a:xfrm>
            <a:off x="2297113" y="4081463"/>
            <a:ext cx="4248150"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Benefits to Independent Artists?  Why is it Worth it? For Whom is it of Interest? Why Can   it Be Done? Because it Can…… </a:t>
            </a:r>
            <a:endParaRPr lang="en-US" sz="1500" dirty="0">
              <a:latin typeface="+mj-lt"/>
            </a:endParaRPr>
          </a:p>
        </p:txBody>
      </p:sp>
      <p:pic>
        <p:nvPicPr>
          <p:cNvPr id="1052" name="Picture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8313" y="5303838"/>
            <a:ext cx="760412" cy="569912"/>
          </a:xfrm>
          <a:prstGeom prst="rect">
            <a:avLst/>
          </a:prstGeom>
          <a:noFill/>
          <a:ln w="57150" cap="rnd">
            <a:solidFill>
              <a:srgbClr val="00FF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3" name="AutoShape 24"/>
          <p:cNvSpPr>
            <a:spLocks noChangeArrowheads="1"/>
          </p:cNvSpPr>
          <p:nvPr/>
        </p:nvSpPr>
        <p:spPr bwMode="auto">
          <a:xfrm>
            <a:off x="1435100" y="5305425"/>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81" name="Text Box 25"/>
          <p:cNvSpPr txBox="1">
            <a:spLocks noChangeArrowheads="1"/>
          </p:cNvSpPr>
          <p:nvPr/>
        </p:nvSpPr>
        <p:spPr bwMode="auto">
          <a:xfrm>
            <a:off x="2370138" y="5089525"/>
            <a:ext cx="3671887"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Alternative Ways? New Methods or Tools? New Stance? New View of Your Original Stance? </a:t>
            </a:r>
            <a:endParaRPr lang="en-US" sz="1500">
              <a:latin typeface="+mj-lt"/>
            </a:endParaRPr>
          </a:p>
        </p:txBody>
      </p:sp>
      <p:pic>
        <p:nvPicPr>
          <p:cNvPr id="1055" name="Picture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8313" y="6194425"/>
            <a:ext cx="760412" cy="552450"/>
          </a:xfrm>
          <a:prstGeom prst="rect">
            <a:avLst/>
          </a:prstGeom>
          <a:noFill/>
          <a:ln w="57150" cap="rnd">
            <a:solidFill>
              <a:srgbClr val="00FFFF"/>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6" name="AutoShape 27"/>
          <p:cNvSpPr>
            <a:spLocks noChangeArrowheads="1"/>
          </p:cNvSpPr>
          <p:nvPr/>
        </p:nvSpPr>
        <p:spPr bwMode="auto">
          <a:xfrm>
            <a:off x="1435100" y="6242050"/>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84" name="Text Box 28"/>
          <p:cNvSpPr txBox="1">
            <a:spLocks noChangeArrowheads="1"/>
          </p:cNvSpPr>
          <p:nvPr/>
        </p:nvSpPr>
        <p:spPr bwMode="auto">
          <a:xfrm>
            <a:off x="2370138" y="6024563"/>
            <a:ext cx="3284537"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What Has Been Done? What is Still to do? How to Proceed?</a:t>
            </a:r>
            <a:endParaRPr lang="en-US" sz="1500">
              <a:latin typeface="+mj-lt"/>
            </a:endParaRPr>
          </a:p>
        </p:txBody>
      </p:sp>
      <p:sp>
        <p:nvSpPr>
          <p:cNvPr id="1058" name="WordArt 30"/>
          <p:cNvSpPr>
            <a:spLocks noChangeArrowheads="1" noChangeShapeType="1" noTextEdit="1"/>
          </p:cNvSpPr>
          <p:nvPr/>
        </p:nvSpPr>
        <p:spPr bwMode="auto">
          <a:xfrm>
            <a:off x="503238" y="381000"/>
            <a:ext cx="8207375" cy="1008063"/>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endParaRPr lang="en-GB" sz="2800" kern="10">
              <a:ln w="9525">
                <a:round/>
                <a:headEnd/>
                <a:tailEnd/>
              </a:ln>
              <a:gradFill rotWithShape="1">
                <a:gsLst>
                  <a:gs pos="0">
                    <a:srgbClr val="000000"/>
                  </a:gs>
                  <a:gs pos="50000">
                    <a:srgbClr val="FF9900"/>
                  </a:gs>
                  <a:gs pos="100000">
                    <a:srgbClr val="000000"/>
                  </a:gs>
                </a:gsLst>
                <a:lin ang="5400000" scaled="1"/>
              </a:gradFill>
              <a:latin typeface="Bradley Hand ITC"/>
            </a:endParaRPr>
          </a:p>
        </p:txBody>
      </p:sp>
      <p:graphicFrame>
        <p:nvGraphicFramePr>
          <p:cNvPr id="2" name="Diagram 1"/>
          <p:cNvGraphicFramePr/>
          <p:nvPr/>
        </p:nvGraphicFramePr>
        <p:xfrm>
          <a:off x="5299075" y="2814638"/>
          <a:ext cx="4970463" cy="412432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059" name="Rectangle 1"/>
          <p:cNvSpPr>
            <a:spLocks noChangeArrowheads="1"/>
          </p:cNvSpPr>
          <p:nvPr/>
        </p:nvSpPr>
        <p:spPr bwMode="auto">
          <a:xfrm>
            <a:off x="504825" y="835025"/>
            <a:ext cx="801052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000"/>
              <a:t>Edward De Bono: ‘Six’ Thinking Hats (1985)</a:t>
            </a:r>
          </a:p>
        </p:txBody>
      </p:sp>
    </p:spTree>
    <p:extLst>
      <p:ext uri="{BB962C8B-B14F-4D97-AF65-F5344CB8AC3E}">
        <p14:creationId xmlns:p14="http://schemas.microsoft.com/office/powerpoint/2010/main" val="2666048175"/>
      </p:ext>
    </p:extLst>
  </p:cSld>
  <p:clrMapOvr>
    <a:masterClrMapping/>
  </p:clrMapOvr>
  <mc:AlternateContent xmlns:mc="http://schemas.openxmlformats.org/markup-compatibility/2006" xmlns:p14="http://schemas.microsoft.com/office/powerpoint/2010/main">
    <mc:Choice Requires="p14">
      <p:transition spd="slow" p14:dur="2000" advTm="24073"/>
    </mc:Choice>
    <mc:Fallback xmlns="">
      <p:transition spd="slow" advTm="2407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5234" name="Picture 2"/>
          <p:cNvPicPr>
            <a:picLocks noGrp="1" noChangeAspect="1" noChangeArrowheads="1"/>
          </p:cNvPicPr>
          <p:nvPr>
            <p:ph type="body" idx="4294967295"/>
          </p:nvPr>
        </p:nvPicPr>
        <p:blipFill rotWithShape="1">
          <a:blip r:embed="rId3">
            <a:extLst>
              <a:ext uri="{28A0092B-C50C-407E-A947-70E740481C1C}">
                <a14:useLocalDpi xmlns:a14="http://schemas.microsoft.com/office/drawing/2010/main" val="0"/>
              </a:ext>
            </a:extLst>
          </a:blip>
          <a:srcRect l="2934" r="1" b="1"/>
          <a:stretch/>
        </p:blipFill>
        <p:spPr>
          <a:xfrm>
            <a:off x="723900" y="487363"/>
            <a:ext cx="8420100" cy="5884862"/>
          </a:xfrm>
          <a:prstGeom prst="rect">
            <a:avLst/>
          </a:prstGeom>
          <a:noFill/>
        </p:spPr>
      </p:pic>
    </p:spTree>
    <p:extLst>
      <p:ext uri="{BB962C8B-B14F-4D97-AF65-F5344CB8AC3E}">
        <p14:creationId xmlns:p14="http://schemas.microsoft.com/office/powerpoint/2010/main" val="1578822598"/>
      </p:ext>
    </p:extLst>
  </p:cSld>
  <p:clrMapOvr>
    <a:masterClrMapping/>
  </p:clrMapOvr>
  <p:transition advTm="48414"/>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625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3033" b="2"/>
          <a:stretch/>
        </p:blipFill>
        <p:spPr bwMode="auto">
          <a:xfrm>
            <a:off x="364603" y="488137"/>
            <a:ext cx="8420582" cy="58832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4934365"/>
      </p:ext>
    </p:extLst>
  </p:cSld>
  <p:clrMapOvr>
    <a:masterClrMapping/>
  </p:clrMapOvr>
  <p:transition advTm="22523"/>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728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31580" y="476672"/>
            <a:ext cx="8680839" cy="6143125"/>
          </a:xfrm>
        </p:spPr>
      </p:pic>
    </p:spTree>
    <p:extLst>
      <p:ext uri="{BB962C8B-B14F-4D97-AF65-F5344CB8AC3E}">
        <p14:creationId xmlns:p14="http://schemas.microsoft.com/office/powerpoint/2010/main" val="353716619"/>
      </p:ext>
    </p:extLst>
  </p:cSld>
  <p:clrMapOvr>
    <a:masterClrMapping/>
  </p:clrMapOvr>
  <p:transition advTm="48355"/>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8306" name="Picture 2"/>
          <p:cNvPicPr>
            <a:picLocks noGrp="1" noChangeAspect="1" noChangeArrowheads="1"/>
          </p:cNvPicPr>
          <p:nvPr>
            <p:ph idx="4294967295"/>
          </p:nvPr>
        </p:nvPicPr>
        <p:blipFill rotWithShape="1">
          <a:blip r:embed="rId3">
            <a:extLst>
              <a:ext uri="{28A0092B-C50C-407E-A947-70E740481C1C}">
                <a14:useLocalDpi xmlns:a14="http://schemas.microsoft.com/office/drawing/2010/main" val="0"/>
              </a:ext>
            </a:extLst>
          </a:blip>
          <a:srcRect l="2515" r="518" b="2"/>
          <a:stretch/>
        </p:blipFill>
        <p:spPr>
          <a:xfrm>
            <a:off x="723900" y="487363"/>
            <a:ext cx="8420100" cy="5884862"/>
          </a:xfrm>
          <a:prstGeom prst="rect">
            <a:avLst/>
          </a:prstGeom>
        </p:spPr>
      </p:pic>
    </p:spTree>
    <p:extLst>
      <p:ext uri="{BB962C8B-B14F-4D97-AF65-F5344CB8AC3E}">
        <p14:creationId xmlns:p14="http://schemas.microsoft.com/office/powerpoint/2010/main" val="2244141993"/>
      </p:ext>
    </p:extLst>
  </p:cSld>
  <p:clrMapOvr>
    <a:masterClrMapping/>
  </p:clrMapOvr>
  <p:transition advTm="75842"/>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9330" name="Picture 2"/>
          <p:cNvPicPr>
            <a:picLocks noGrp="1" noChangeAspect="1" noChangeArrowheads="1"/>
          </p:cNvPicPr>
          <p:nvPr>
            <p:ph type="body" idx="4294967295"/>
          </p:nvPr>
        </p:nvPicPr>
        <p:blipFill rotWithShape="1">
          <a:blip r:embed="rId3">
            <a:extLst>
              <a:ext uri="{28A0092B-C50C-407E-A947-70E740481C1C}">
                <a14:useLocalDpi xmlns:a14="http://schemas.microsoft.com/office/drawing/2010/main" val="0"/>
              </a:ext>
            </a:extLst>
          </a:blip>
          <a:srcRect l="2371" r="564" b="1"/>
          <a:stretch/>
        </p:blipFill>
        <p:spPr>
          <a:xfrm>
            <a:off x="723900" y="487363"/>
            <a:ext cx="8420100" cy="5884862"/>
          </a:xfrm>
          <a:prstGeom prst="rect">
            <a:avLst/>
          </a:prstGeom>
        </p:spPr>
      </p:pic>
    </p:spTree>
    <p:extLst>
      <p:ext uri="{BB962C8B-B14F-4D97-AF65-F5344CB8AC3E}">
        <p14:creationId xmlns:p14="http://schemas.microsoft.com/office/powerpoint/2010/main" val="519711901"/>
      </p:ext>
    </p:extLst>
  </p:cSld>
  <p:clrMapOvr>
    <a:masterClrMapping/>
  </p:clrMapOvr>
  <p:transition advTm="64050"/>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0035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13" r="2421" b="2"/>
          <a:stretch/>
        </p:blipFill>
        <p:spPr bwMode="auto">
          <a:xfrm>
            <a:off x="364603" y="488137"/>
            <a:ext cx="8420582" cy="58832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2286745"/>
      </p:ext>
    </p:extLst>
  </p:cSld>
  <p:clrMapOvr>
    <a:masterClrMapping/>
  </p:clrMapOvr>
  <p:transition advTm="96930"/>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400" name="Rectangle 101399">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01402" name="Rectangle 101401">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603" y="496088"/>
            <a:ext cx="2867411"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404" name="Rectangle 101403">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2664004"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1378" name="Rectangle 2"/>
          <p:cNvSpPr>
            <a:spLocks noGrp="1" noChangeArrowheads="1"/>
          </p:cNvSpPr>
          <p:nvPr>
            <p:ph type="title"/>
          </p:nvPr>
        </p:nvSpPr>
        <p:spPr>
          <a:xfrm>
            <a:off x="791699" y="1055077"/>
            <a:ext cx="1899682" cy="4794578"/>
          </a:xfrm>
        </p:spPr>
        <p:txBody>
          <a:bodyPr>
            <a:normAutofit/>
          </a:bodyPr>
          <a:lstStyle/>
          <a:p>
            <a:r>
              <a:rPr lang="en-NZ" altLang="en-US" b="1">
                <a:solidFill>
                  <a:srgbClr val="262626"/>
                </a:solidFill>
              </a:rPr>
              <a:t>The Unique Blue Hat</a:t>
            </a:r>
            <a:endParaRPr lang="en-AU" altLang="en-US" b="1">
              <a:solidFill>
                <a:srgbClr val="262626"/>
              </a:solidFill>
            </a:endParaRPr>
          </a:p>
        </p:txBody>
      </p:sp>
      <p:sp useBgFill="1">
        <p:nvSpPr>
          <p:cNvPr id="101406" name="Rectangle 101405">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9039" y="-2"/>
            <a:ext cx="5654961"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1395" name="Rectangle 3">
            <a:extLst>
              <a:ext uri="{FF2B5EF4-FFF2-40B4-BE49-F238E27FC236}">
                <a16:creationId xmlns:a16="http://schemas.microsoft.com/office/drawing/2014/main" id="{E4FD5A39-3EE9-F319-70CF-37AB356E5391}"/>
              </a:ext>
            </a:extLst>
          </p:cNvPr>
          <p:cNvGraphicFramePr>
            <a:graphicFrameLocks noGrp="1"/>
          </p:cNvGraphicFramePr>
          <p:nvPr>
            <p:ph idx="1"/>
            <p:extLst>
              <p:ext uri="{D42A27DB-BD31-4B8C-83A1-F6EECF244321}">
                <p14:modId xmlns:p14="http://schemas.microsoft.com/office/powerpoint/2010/main" val="2834700400"/>
              </p:ext>
            </p:extLst>
          </p:nvPr>
        </p:nvGraphicFramePr>
        <p:xfrm>
          <a:off x="3779912" y="332656"/>
          <a:ext cx="5040560" cy="59157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6297911"/>
      </p:ext>
    </p:extLst>
  </p:cSld>
  <p:clrMapOvr>
    <a:masterClrMapping/>
  </p:clrMapOvr>
  <mc:AlternateContent xmlns:mc="http://schemas.openxmlformats.org/markup-compatibility/2006" xmlns:p14="http://schemas.microsoft.com/office/powerpoint/2010/main">
    <mc:Choice Requires="p14">
      <p:transition spd="slow" p14:dur="2000" advTm="54484"/>
    </mc:Choice>
    <mc:Fallback xmlns="">
      <p:transition spd="slow" advTm="5448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3431" name="Rectangle 103430">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433" name="Rectangle 103432">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426" name="Rectangle 2"/>
          <p:cNvSpPr>
            <a:spLocks noGrp="1" noChangeArrowheads="1"/>
          </p:cNvSpPr>
          <p:nvPr>
            <p:ph type="title"/>
          </p:nvPr>
        </p:nvSpPr>
        <p:spPr>
          <a:xfrm>
            <a:off x="603315" y="796374"/>
            <a:ext cx="7937369" cy="880027"/>
          </a:xfrm>
        </p:spPr>
        <p:txBody>
          <a:bodyPr>
            <a:normAutofit/>
          </a:bodyPr>
          <a:lstStyle/>
          <a:p>
            <a:r>
              <a:rPr lang="en-NZ" altLang="en-US" b="1">
                <a:solidFill>
                  <a:srgbClr val="FFFFFF"/>
                </a:solidFill>
              </a:rPr>
              <a:t>Evaluation Sequence</a:t>
            </a:r>
            <a:endParaRPr lang="en-AU" altLang="en-US" b="1">
              <a:solidFill>
                <a:srgbClr val="FFFFFF"/>
              </a:solidFill>
            </a:endParaRPr>
          </a:p>
        </p:txBody>
      </p:sp>
      <p:sp>
        <p:nvSpPr>
          <p:cNvPr id="103435" name="Rectangle 103434">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3437" name="Rectangle 103436">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1" name="Rectangle 3"/>
          <p:cNvSpPr>
            <a:spLocks noGrp="1" noChangeArrowheads="1"/>
          </p:cNvSpPr>
          <p:nvPr>
            <p:ph idx="1"/>
          </p:nvPr>
        </p:nvSpPr>
        <p:spPr>
          <a:xfrm>
            <a:off x="971550" y="2612256"/>
            <a:ext cx="7200897" cy="3263612"/>
          </a:xfrm>
        </p:spPr>
        <p:txBody>
          <a:bodyPr>
            <a:normAutofit/>
          </a:bodyPr>
          <a:lstStyle/>
          <a:p>
            <a:pPr>
              <a:lnSpc>
                <a:spcPct val="90000"/>
              </a:lnSpc>
              <a:defRPr/>
            </a:pPr>
            <a:r>
              <a:rPr lang="en-NZ" sz="2200" dirty="0"/>
              <a:t>To discover the positive aspects and negative aspects of an idea. You use the </a:t>
            </a:r>
            <a:r>
              <a:rPr lang="en-NZ" sz="2200" b="1" dirty="0"/>
              <a:t>yellow hat</a:t>
            </a:r>
            <a:r>
              <a:rPr lang="en-NZ" sz="2200" dirty="0"/>
              <a:t> (sunny optimism) before the </a:t>
            </a:r>
            <a:r>
              <a:rPr lang="en-NZ" sz="2200" b="1" dirty="0"/>
              <a:t>black hat </a:t>
            </a:r>
            <a:r>
              <a:rPr lang="en-NZ" sz="2200" dirty="0"/>
              <a:t>(caution).  </a:t>
            </a:r>
          </a:p>
          <a:p>
            <a:pPr>
              <a:lnSpc>
                <a:spcPct val="90000"/>
              </a:lnSpc>
              <a:defRPr/>
            </a:pPr>
            <a:r>
              <a:rPr lang="en-NZ" sz="2200" dirty="0"/>
              <a:t>You could follow up with the </a:t>
            </a:r>
            <a:r>
              <a:rPr lang="en-NZ" sz="2200" b="1" dirty="0"/>
              <a:t>green hat</a:t>
            </a:r>
            <a:r>
              <a:rPr lang="en-NZ" sz="2200" dirty="0"/>
              <a:t> </a:t>
            </a:r>
            <a:r>
              <a:rPr lang="en-NZ" sz="2200" i="1" dirty="0"/>
              <a:t>(new ideas)</a:t>
            </a:r>
            <a:r>
              <a:rPr lang="en-NZ" sz="2200" dirty="0"/>
              <a:t> and </a:t>
            </a:r>
            <a:r>
              <a:rPr lang="en-NZ" sz="2200" b="1" dirty="0"/>
              <a:t>red hat</a:t>
            </a:r>
            <a:r>
              <a:rPr lang="en-NZ" sz="2200" dirty="0"/>
              <a:t> </a:t>
            </a:r>
            <a:r>
              <a:rPr lang="en-NZ" sz="2200" i="1" dirty="0"/>
              <a:t>(emotion, feelings)</a:t>
            </a:r>
            <a:r>
              <a:rPr lang="en-NZ" sz="2200" dirty="0"/>
              <a:t> thinking.</a:t>
            </a:r>
          </a:p>
          <a:p>
            <a:pPr>
              <a:lnSpc>
                <a:spcPct val="90000"/>
              </a:lnSpc>
              <a:defRPr/>
            </a:pPr>
            <a:endParaRPr lang="en-NZ" sz="2200" dirty="0"/>
          </a:p>
          <a:p>
            <a:pPr>
              <a:lnSpc>
                <a:spcPct val="90000"/>
              </a:lnSpc>
              <a:defRPr/>
            </a:pPr>
            <a:r>
              <a:rPr lang="en-NZ" sz="2200" b="1" dirty="0"/>
              <a:t>Examples:</a:t>
            </a:r>
            <a:r>
              <a:rPr lang="en-NZ" sz="2200" dirty="0"/>
              <a:t> </a:t>
            </a:r>
            <a:r>
              <a:rPr lang="en-NZ" sz="2200" i="1" dirty="0"/>
              <a:t>Consider positive and negative</a:t>
            </a:r>
            <a:r>
              <a:rPr lang="en-NZ" sz="2200" dirty="0"/>
              <a:t> </a:t>
            </a:r>
          </a:p>
          <a:p>
            <a:pPr>
              <a:lnSpc>
                <a:spcPct val="90000"/>
              </a:lnSpc>
              <a:buFont typeface="Wingdings" pitchFamily="2" charset="2"/>
              <a:buChar char="Ø"/>
              <a:defRPr/>
            </a:pPr>
            <a:r>
              <a:rPr lang="en-NZ" sz="2200" dirty="0"/>
              <a:t>Not doing homework one night</a:t>
            </a:r>
          </a:p>
          <a:p>
            <a:pPr>
              <a:lnSpc>
                <a:spcPct val="90000"/>
              </a:lnSpc>
              <a:buFont typeface="Wingdings" pitchFamily="2" charset="2"/>
              <a:buChar char="Ø"/>
              <a:defRPr/>
            </a:pPr>
            <a:endParaRPr lang="en-AU" sz="2200" dirty="0"/>
          </a:p>
          <a:p>
            <a:pPr>
              <a:lnSpc>
                <a:spcPct val="90000"/>
              </a:lnSpc>
              <a:buFontTx/>
              <a:buNone/>
              <a:defRPr/>
            </a:pPr>
            <a:endParaRPr lang="en-AU" sz="2200" dirty="0"/>
          </a:p>
        </p:txBody>
      </p:sp>
    </p:spTree>
    <p:extLst>
      <p:ext uri="{BB962C8B-B14F-4D97-AF65-F5344CB8AC3E}">
        <p14:creationId xmlns:p14="http://schemas.microsoft.com/office/powerpoint/2010/main" val="580052323"/>
      </p:ext>
    </p:extLst>
  </p:cSld>
  <p:clrMapOvr>
    <a:masterClrMapping/>
  </p:clrMapOvr>
  <p:transition advTm="93848"/>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4456" name="Rectangle 104455">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58" name="Rectangle 104457">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50" name="Rectangle 2"/>
          <p:cNvSpPr>
            <a:spLocks noGrp="1" noChangeArrowheads="1"/>
          </p:cNvSpPr>
          <p:nvPr>
            <p:ph type="title"/>
          </p:nvPr>
        </p:nvSpPr>
        <p:spPr>
          <a:xfrm>
            <a:off x="603315" y="796374"/>
            <a:ext cx="7937369" cy="880027"/>
          </a:xfrm>
        </p:spPr>
        <p:txBody>
          <a:bodyPr>
            <a:normAutofit/>
          </a:bodyPr>
          <a:lstStyle/>
          <a:p>
            <a:r>
              <a:rPr lang="en-NZ" altLang="en-US" b="1">
                <a:solidFill>
                  <a:srgbClr val="FFFFFF"/>
                </a:solidFill>
              </a:rPr>
              <a:t>Caution Sequence</a:t>
            </a:r>
            <a:endParaRPr lang="en-AU" altLang="en-US" b="1">
              <a:solidFill>
                <a:srgbClr val="FFFFFF"/>
              </a:solidFill>
            </a:endParaRPr>
          </a:p>
        </p:txBody>
      </p:sp>
      <p:sp>
        <p:nvSpPr>
          <p:cNvPr id="104460" name="Rectangle 104459">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4462" name="Rectangle 104461">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51" name="Rectangle 3"/>
          <p:cNvSpPr>
            <a:spLocks noGrp="1" noChangeArrowheads="1"/>
          </p:cNvSpPr>
          <p:nvPr>
            <p:ph idx="1"/>
          </p:nvPr>
        </p:nvSpPr>
        <p:spPr>
          <a:xfrm>
            <a:off x="971550" y="2612256"/>
            <a:ext cx="7200897" cy="3263612"/>
          </a:xfrm>
        </p:spPr>
        <p:txBody>
          <a:bodyPr>
            <a:normAutofit/>
          </a:bodyPr>
          <a:lstStyle/>
          <a:p>
            <a:pPr>
              <a:lnSpc>
                <a:spcPct val="90000"/>
              </a:lnSpc>
            </a:pPr>
            <a:r>
              <a:rPr lang="en-NZ" altLang="en-US"/>
              <a:t>Looking critically at situations.  You are first considering facts with the </a:t>
            </a:r>
            <a:r>
              <a:rPr lang="en-NZ" altLang="en-US" b="1"/>
              <a:t>white hat</a:t>
            </a:r>
            <a:r>
              <a:rPr lang="en-NZ" altLang="en-US"/>
              <a:t>.  </a:t>
            </a:r>
          </a:p>
          <a:p>
            <a:pPr>
              <a:lnSpc>
                <a:spcPct val="90000"/>
              </a:lnSpc>
            </a:pPr>
            <a:r>
              <a:rPr lang="en-NZ" altLang="en-US"/>
              <a:t>Then use the </a:t>
            </a:r>
            <a:r>
              <a:rPr lang="en-NZ" altLang="en-US" b="1"/>
              <a:t>black hat</a:t>
            </a:r>
            <a:r>
              <a:rPr lang="en-NZ" altLang="en-US"/>
              <a:t> to discover difficulties.  </a:t>
            </a:r>
          </a:p>
          <a:p>
            <a:pPr>
              <a:lnSpc>
                <a:spcPct val="90000"/>
              </a:lnSpc>
            </a:pPr>
            <a:r>
              <a:rPr lang="en-NZ" altLang="en-US"/>
              <a:t>This can be followed up with some </a:t>
            </a:r>
            <a:r>
              <a:rPr lang="en-NZ" altLang="en-US" b="1"/>
              <a:t>blue hat</a:t>
            </a:r>
            <a:r>
              <a:rPr lang="en-NZ" altLang="en-US"/>
              <a:t> or </a:t>
            </a:r>
            <a:r>
              <a:rPr lang="en-NZ" altLang="en-US" b="1"/>
              <a:t>red hat</a:t>
            </a:r>
            <a:r>
              <a:rPr lang="en-NZ" altLang="en-US"/>
              <a:t> thinking.</a:t>
            </a:r>
          </a:p>
          <a:p>
            <a:pPr>
              <a:lnSpc>
                <a:spcPct val="90000"/>
              </a:lnSpc>
            </a:pPr>
            <a:r>
              <a:rPr lang="en-NZ" altLang="en-US" b="1"/>
              <a:t>Examples:</a:t>
            </a:r>
            <a:r>
              <a:rPr lang="en-NZ" altLang="en-US"/>
              <a:t> </a:t>
            </a:r>
            <a:r>
              <a:rPr lang="en-NZ" altLang="en-US" i="1"/>
              <a:t>consider the consequences</a:t>
            </a:r>
          </a:p>
          <a:p>
            <a:pPr>
              <a:lnSpc>
                <a:spcPct val="90000"/>
              </a:lnSpc>
              <a:buFont typeface="Wingdings" pitchFamily="-1" charset="2"/>
              <a:buChar char="Ø"/>
            </a:pPr>
            <a:r>
              <a:rPr lang="en-NZ" altLang="en-US"/>
              <a:t>Not letting someone know where you are going.</a:t>
            </a:r>
          </a:p>
          <a:p>
            <a:pPr>
              <a:lnSpc>
                <a:spcPct val="90000"/>
              </a:lnSpc>
              <a:buFont typeface="Wingdings" pitchFamily="-1" charset="2"/>
              <a:buChar char="Ø"/>
            </a:pPr>
            <a:endParaRPr lang="en-NZ" altLang="en-US"/>
          </a:p>
          <a:p>
            <a:pPr>
              <a:lnSpc>
                <a:spcPct val="90000"/>
              </a:lnSpc>
              <a:buFont typeface="Wingdings" pitchFamily="-1" charset="2"/>
              <a:buChar char="Ø"/>
            </a:pPr>
            <a:endParaRPr lang="en-AU" altLang="en-US"/>
          </a:p>
        </p:txBody>
      </p:sp>
    </p:spTree>
    <p:extLst>
      <p:ext uri="{BB962C8B-B14F-4D97-AF65-F5344CB8AC3E}">
        <p14:creationId xmlns:p14="http://schemas.microsoft.com/office/powerpoint/2010/main" val="2024856819"/>
      </p:ext>
    </p:extLst>
  </p:cSld>
  <p:clrMapOvr>
    <a:masterClrMapping/>
  </p:clrMapOvr>
  <p:transition advTm="45534"/>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5480" name="Rectangle 105479">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82" name="Rectangle 105481">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74" name="Rectangle 2"/>
          <p:cNvSpPr>
            <a:spLocks noGrp="1" noChangeArrowheads="1"/>
          </p:cNvSpPr>
          <p:nvPr>
            <p:ph type="title"/>
          </p:nvPr>
        </p:nvSpPr>
        <p:spPr>
          <a:xfrm>
            <a:off x="603315" y="796374"/>
            <a:ext cx="7937369" cy="880027"/>
          </a:xfrm>
        </p:spPr>
        <p:txBody>
          <a:bodyPr>
            <a:normAutofit/>
          </a:bodyPr>
          <a:lstStyle/>
          <a:p>
            <a:r>
              <a:rPr lang="en-NZ" altLang="en-US" b="1">
                <a:solidFill>
                  <a:srgbClr val="FFFFFF"/>
                </a:solidFill>
              </a:rPr>
              <a:t>Design Sequence</a:t>
            </a:r>
            <a:endParaRPr lang="en-AU" altLang="en-US" b="1">
              <a:solidFill>
                <a:srgbClr val="FFFFFF"/>
              </a:solidFill>
            </a:endParaRPr>
          </a:p>
        </p:txBody>
      </p:sp>
      <p:sp>
        <p:nvSpPr>
          <p:cNvPr id="105484" name="Rectangle 105483">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5486" name="Rectangle 105485">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75" name="Rectangle 3"/>
          <p:cNvSpPr>
            <a:spLocks noGrp="1" noChangeArrowheads="1"/>
          </p:cNvSpPr>
          <p:nvPr>
            <p:ph idx="1"/>
          </p:nvPr>
        </p:nvSpPr>
        <p:spPr>
          <a:xfrm>
            <a:off x="971550" y="2612256"/>
            <a:ext cx="7200897" cy="3263612"/>
          </a:xfrm>
        </p:spPr>
        <p:txBody>
          <a:bodyPr>
            <a:normAutofit fontScale="92500" lnSpcReduction="10000"/>
          </a:bodyPr>
          <a:lstStyle/>
          <a:p>
            <a:pPr>
              <a:lnSpc>
                <a:spcPct val="90000"/>
              </a:lnSpc>
            </a:pPr>
            <a:r>
              <a:rPr lang="en-NZ" altLang="en-US" dirty="0"/>
              <a:t>Creating:</a:t>
            </a:r>
          </a:p>
          <a:p>
            <a:pPr lvl="1">
              <a:lnSpc>
                <a:spcPct val="90000"/>
              </a:lnSpc>
            </a:pPr>
            <a:r>
              <a:rPr lang="en-NZ" altLang="en-US" sz="2400" dirty="0"/>
              <a:t>New ideas</a:t>
            </a:r>
          </a:p>
          <a:p>
            <a:pPr lvl="1">
              <a:lnSpc>
                <a:spcPct val="90000"/>
              </a:lnSpc>
            </a:pPr>
            <a:r>
              <a:rPr lang="en-NZ" altLang="en-US" sz="2400" dirty="0"/>
              <a:t>Products </a:t>
            </a:r>
          </a:p>
          <a:p>
            <a:pPr lvl="1">
              <a:lnSpc>
                <a:spcPct val="90000"/>
              </a:lnSpc>
            </a:pPr>
            <a:r>
              <a:rPr lang="en-NZ" altLang="en-US" sz="2400" dirty="0"/>
              <a:t>Improvements to existing designs. </a:t>
            </a:r>
          </a:p>
          <a:p>
            <a:pPr>
              <a:lnSpc>
                <a:spcPct val="90000"/>
              </a:lnSpc>
            </a:pPr>
            <a:endParaRPr lang="en-NZ" altLang="en-US" dirty="0"/>
          </a:p>
          <a:p>
            <a:pPr>
              <a:lnSpc>
                <a:spcPct val="90000"/>
              </a:lnSpc>
            </a:pPr>
            <a:r>
              <a:rPr lang="en-NZ" altLang="en-US" dirty="0"/>
              <a:t>For this, we could use the </a:t>
            </a:r>
            <a:r>
              <a:rPr lang="en-NZ" altLang="en-US" b="1" dirty="0"/>
              <a:t>blue (control)</a:t>
            </a:r>
            <a:r>
              <a:rPr lang="en-NZ" altLang="en-US" dirty="0"/>
              <a:t>, </a:t>
            </a:r>
            <a:r>
              <a:rPr lang="en-NZ" altLang="en-US" b="1" dirty="0"/>
              <a:t>green (creative new ideas)</a:t>
            </a:r>
            <a:r>
              <a:rPr lang="en-NZ" altLang="en-US" dirty="0"/>
              <a:t> and </a:t>
            </a:r>
            <a:r>
              <a:rPr lang="en-NZ" altLang="en-US" b="1" dirty="0"/>
              <a:t>red</a:t>
            </a:r>
            <a:r>
              <a:rPr lang="en-NZ" altLang="en-US" dirty="0"/>
              <a:t> (emotions, feelings) hats.</a:t>
            </a:r>
          </a:p>
          <a:p>
            <a:pPr>
              <a:lnSpc>
                <a:spcPct val="90000"/>
              </a:lnSpc>
              <a:buFontTx/>
              <a:buNone/>
            </a:pPr>
            <a:endParaRPr lang="en-NZ" altLang="en-US" sz="1400" dirty="0"/>
          </a:p>
          <a:p>
            <a:pPr>
              <a:lnSpc>
                <a:spcPct val="90000"/>
              </a:lnSpc>
              <a:buFontTx/>
              <a:buNone/>
            </a:pPr>
            <a:r>
              <a:rPr lang="en-NZ" altLang="en-US" sz="1400" b="1" dirty="0"/>
              <a:t>	</a:t>
            </a:r>
            <a:endParaRPr lang="en-AU" altLang="en-US" sz="1400" dirty="0"/>
          </a:p>
        </p:txBody>
      </p:sp>
    </p:spTree>
    <p:extLst>
      <p:ext uri="{BB962C8B-B14F-4D97-AF65-F5344CB8AC3E}">
        <p14:creationId xmlns:p14="http://schemas.microsoft.com/office/powerpoint/2010/main" val="1562507424"/>
      </p:ext>
    </p:extLst>
  </p:cSld>
  <p:clrMapOvr>
    <a:masterClrMapping/>
  </p:clrMapOvr>
  <p:transition advTm="22885"/>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6504" name="Rectangle 106503">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06" name="Rectangle 106505">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98" name="Rectangle 2"/>
          <p:cNvSpPr>
            <a:spLocks noGrp="1" noChangeArrowheads="1"/>
          </p:cNvSpPr>
          <p:nvPr>
            <p:ph type="title"/>
          </p:nvPr>
        </p:nvSpPr>
        <p:spPr>
          <a:xfrm>
            <a:off x="603315" y="796374"/>
            <a:ext cx="7937369" cy="880027"/>
          </a:xfrm>
        </p:spPr>
        <p:txBody>
          <a:bodyPr>
            <a:normAutofit/>
          </a:bodyPr>
          <a:lstStyle/>
          <a:p>
            <a:r>
              <a:rPr lang="en-NZ" altLang="en-US" b="1">
                <a:solidFill>
                  <a:srgbClr val="FFFFFF"/>
                </a:solidFill>
              </a:rPr>
              <a:t>Other Sequences</a:t>
            </a:r>
            <a:endParaRPr lang="en-AU" altLang="en-US" b="1">
              <a:solidFill>
                <a:srgbClr val="FFFFFF"/>
              </a:solidFill>
            </a:endParaRPr>
          </a:p>
        </p:txBody>
      </p:sp>
      <p:sp>
        <p:nvSpPr>
          <p:cNvPr id="106508" name="Rectangle 106507">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6510" name="Rectangle 106509">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99" name="Rectangle 3"/>
          <p:cNvSpPr>
            <a:spLocks noGrp="1" noChangeArrowheads="1"/>
          </p:cNvSpPr>
          <p:nvPr>
            <p:ph idx="1"/>
          </p:nvPr>
        </p:nvSpPr>
        <p:spPr>
          <a:xfrm>
            <a:off x="971550" y="2612256"/>
            <a:ext cx="7200897" cy="3263612"/>
          </a:xfrm>
        </p:spPr>
        <p:txBody>
          <a:bodyPr>
            <a:normAutofit/>
          </a:bodyPr>
          <a:lstStyle/>
          <a:p>
            <a:pPr>
              <a:buFontTx/>
              <a:buNone/>
            </a:pPr>
            <a:r>
              <a:rPr lang="en-NZ" altLang="en-US" sz="2200" b="1" dirty="0"/>
              <a:t>Red + White</a:t>
            </a:r>
          </a:p>
          <a:p>
            <a:r>
              <a:rPr lang="en-NZ" altLang="en-US" sz="2200" i="1" dirty="0"/>
              <a:t>Comparing fact and opinion</a:t>
            </a:r>
          </a:p>
          <a:p>
            <a:pPr>
              <a:buFontTx/>
              <a:buNone/>
            </a:pPr>
            <a:r>
              <a:rPr lang="en-NZ" altLang="en-US" sz="2200" b="1" dirty="0"/>
              <a:t>Black + Yellow + Green</a:t>
            </a:r>
          </a:p>
          <a:p>
            <a:r>
              <a:rPr lang="en-NZ" altLang="en-US" sz="2200" i="1" dirty="0"/>
              <a:t>Comparing and synthesising (coming up with new ideas from the known)</a:t>
            </a:r>
          </a:p>
          <a:p>
            <a:pPr>
              <a:buFontTx/>
              <a:buNone/>
            </a:pPr>
            <a:r>
              <a:rPr lang="en-NZ" altLang="en-US" sz="2200" b="1" dirty="0"/>
              <a:t>White + Blue</a:t>
            </a:r>
          </a:p>
          <a:p>
            <a:r>
              <a:rPr lang="en-NZ" altLang="en-US" sz="2200" dirty="0"/>
              <a:t>What do we know </a:t>
            </a:r>
            <a:r>
              <a:rPr lang="en-NZ" altLang="en-US" sz="2200" i="1" dirty="0"/>
              <a:t>(facts)</a:t>
            </a:r>
            <a:r>
              <a:rPr lang="en-NZ" altLang="en-US" sz="2200" dirty="0"/>
              <a:t> and where are we going </a:t>
            </a:r>
            <a:r>
              <a:rPr lang="en-NZ" altLang="en-US" sz="2200" i="1" dirty="0"/>
              <a:t>(planning)</a:t>
            </a:r>
          </a:p>
          <a:p>
            <a:endParaRPr lang="en-AU" altLang="en-US" sz="2200" i="1" dirty="0"/>
          </a:p>
        </p:txBody>
      </p:sp>
    </p:spTree>
    <p:extLst>
      <p:ext uri="{BB962C8B-B14F-4D97-AF65-F5344CB8AC3E}">
        <p14:creationId xmlns:p14="http://schemas.microsoft.com/office/powerpoint/2010/main" val="1205151117"/>
      </p:ext>
    </p:extLst>
  </p:cSld>
  <p:clrMapOvr>
    <a:masterClrMapping/>
  </p:clrMapOvr>
  <p:transition advTm="68090"/>
</p:sld>
</file>

<file path=ppt/slides/slide3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1">
                <a:lumMod val="5000"/>
                <a:lumOff val="95000"/>
              </a:schemeClr>
            </a:gs>
            <a:gs pos="55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078" name="Rectangle 20"/>
          <p:cNvSpPr>
            <a:spLocks noChangeArrowheads="1"/>
          </p:cNvSpPr>
          <p:nvPr/>
        </p:nvSpPr>
        <p:spPr bwMode="auto">
          <a:xfrm>
            <a:off x="452438" y="1506538"/>
            <a:ext cx="8280400" cy="53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80000"/>
              </a:lnSpc>
              <a:spcBef>
                <a:spcPct val="20000"/>
              </a:spcBef>
              <a:defRPr/>
            </a:pPr>
            <a:r>
              <a:rPr lang="en-GB" sz="1400" b="1" dirty="0">
                <a:latin typeface="+mj-lt"/>
              </a:rPr>
              <a:t>1.</a:t>
            </a:r>
            <a:r>
              <a:rPr lang="en-GB" sz="1400" b="1" dirty="0">
                <a:solidFill>
                  <a:schemeClr val="bg1"/>
                </a:solidFill>
                <a:latin typeface="+mj-lt"/>
              </a:rPr>
              <a:t>	</a:t>
            </a:r>
            <a:r>
              <a:rPr lang="en-GB" sz="1400" b="1" u="sng" dirty="0">
                <a:latin typeface="+mj-lt"/>
              </a:rPr>
              <a:t>Problem Definition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I Used the </a:t>
            </a:r>
            <a:r>
              <a:rPr lang="en-GB" sz="1400" i="1" dirty="0">
                <a:latin typeface="+mj-lt"/>
              </a:rPr>
              <a:t>Explorer</a:t>
            </a:r>
            <a:r>
              <a:rPr lang="en-GB" sz="1400" dirty="0">
                <a:latin typeface="+mj-lt"/>
              </a:rPr>
              <a:t> Mindset To look at the Larger Issues Related to Entrepreneurship (Quadrant C and D thinking)  Then to find the main issues of interest the </a:t>
            </a:r>
            <a:r>
              <a:rPr lang="en-GB" sz="1400" i="1" dirty="0">
                <a:latin typeface="+mj-lt"/>
              </a:rPr>
              <a:t>detective </a:t>
            </a:r>
            <a:r>
              <a:rPr lang="en-GB" sz="1400" dirty="0" err="1">
                <a:latin typeface="+mj-lt"/>
              </a:rPr>
              <a:t>mindset</a:t>
            </a:r>
            <a:r>
              <a:rPr lang="en-GB" sz="1400" dirty="0">
                <a:latin typeface="+mj-lt"/>
              </a:rPr>
              <a:t> was used (using Quadrant A and B thinking)</a:t>
            </a:r>
          </a:p>
          <a:p>
            <a:pPr marL="342900" indent="-342900">
              <a:lnSpc>
                <a:spcPct val="80000"/>
              </a:lnSpc>
              <a:spcBef>
                <a:spcPct val="20000"/>
              </a:spcBef>
              <a:defRPr/>
            </a:pPr>
            <a:endParaRPr lang="en-GB" sz="400" dirty="0">
              <a:latin typeface="+mj-lt"/>
            </a:endParaRPr>
          </a:p>
          <a:p>
            <a:pPr marL="342900" indent="-342900">
              <a:lnSpc>
                <a:spcPct val="80000"/>
              </a:lnSpc>
              <a:spcBef>
                <a:spcPct val="20000"/>
              </a:spcBef>
              <a:defRPr/>
            </a:pPr>
            <a:r>
              <a:rPr lang="en-GB" sz="1400" b="1" dirty="0">
                <a:latin typeface="+mj-lt"/>
              </a:rPr>
              <a:t>2. 	</a:t>
            </a:r>
            <a:r>
              <a:rPr lang="en-GB" sz="1400" b="1" u="sng" dirty="0">
                <a:latin typeface="+mj-lt"/>
              </a:rPr>
              <a:t>Idea Generation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In the second stage, brainstorming a multitude of creative</a:t>
            </a:r>
          </a:p>
          <a:p>
            <a:pPr marL="342900" indent="-342900">
              <a:lnSpc>
                <a:spcPct val="80000"/>
              </a:lnSpc>
              <a:spcBef>
                <a:spcPct val="20000"/>
              </a:spcBef>
              <a:defRPr/>
            </a:pPr>
            <a:r>
              <a:rPr lang="en-GB" sz="1400" dirty="0">
                <a:latin typeface="+mj-lt"/>
              </a:rPr>
              <a:t>	ideas using the imaginative, intuitive </a:t>
            </a:r>
            <a:r>
              <a:rPr lang="en-GB" sz="1400" dirty="0" err="1">
                <a:latin typeface="+mj-lt"/>
              </a:rPr>
              <a:t>mindset</a:t>
            </a:r>
            <a:r>
              <a:rPr lang="en-GB" sz="1400" dirty="0">
                <a:latin typeface="+mj-lt"/>
              </a:rPr>
              <a:t> of an </a:t>
            </a:r>
          </a:p>
          <a:p>
            <a:pPr marL="342900" indent="-342900">
              <a:lnSpc>
                <a:spcPct val="80000"/>
              </a:lnSpc>
              <a:spcBef>
                <a:spcPct val="20000"/>
              </a:spcBef>
              <a:defRPr/>
            </a:pPr>
            <a:r>
              <a:rPr lang="en-GB" sz="1400" dirty="0">
                <a:latin typeface="+mj-lt"/>
              </a:rPr>
              <a:t>	A</a:t>
            </a:r>
            <a:r>
              <a:rPr lang="en-GB" sz="1400" i="1" dirty="0">
                <a:latin typeface="+mj-lt"/>
              </a:rPr>
              <a:t>rtist</a:t>
            </a:r>
            <a:r>
              <a:rPr lang="en-GB" sz="1400" dirty="0">
                <a:latin typeface="+mj-lt"/>
              </a:rPr>
              <a:t> (Quadrant C and D thinking)</a:t>
            </a:r>
          </a:p>
          <a:p>
            <a:pPr marL="342900" indent="-342900">
              <a:lnSpc>
                <a:spcPct val="80000"/>
              </a:lnSpc>
              <a:spcBef>
                <a:spcPct val="20000"/>
              </a:spcBef>
              <a:defRPr/>
            </a:pPr>
            <a:endParaRPr lang="en-GB" sz="400" dirty="0">
              <a:latin typeface="+mj-lt"/>
            </a:endParaRPr>
          </a:p>
          <a:p>
            <a:pPr marL="342900" indent="-342900">
              <a:lnSpc>
                <a:spcPct val="80000"/>
              </a:lnSpc>
              <a:spcBef>
                <a:spcPct val="20000"/>
              </a:spcBef>
              <a:defRPr/>
            </a:pPr>
            <a:r>
              <a:rPr lang="en-GB" sz="1400" b="1" dirty="0">
                <a:latin typeface="+mj-lt"/>
              </a:rPr>
              <a:t>3. 	</a:t>
            </a:r>
            <a:r>
              <a:rPr lang="en-GB" sz="1400" b="1" u="sng" dirty="0">
                <a:latin typeface="+mj-lt"/>
              </a:rPr>
              <a:t>Idea Synthesis</a:t>
            </a:r>
          </a:p>
          <a:p>
            <a:pPr marL="342900" indent="-342900">
              <a:lnSpc>
                <a:spcPct val="80000"/>
              </a:lnSpc>
              <a:spcBef>
                <a:spcPct val="20000"/>
              </a:spcBef>
              <a:defRPr/>
            </a:pPr>
            <a:endParaRPr lang="en-GB" sz="400" b="1" dirty="0">
              <a:latin typeface="+mj-lt"/>
            </a:endParaRPr>
          </a:p>
          <a:p>
            <a:pPr marL="342900" indent="-342900">
              <a:lnSpc>
                <a:spcPct val="80000"/>
              </a:lnSpc>
              <a:spcBef>
                <a:spcPct val="20000"/>
              </a:spcBef>
              <a:defRPr/>
            </a:pPr>
            <a:r>
              <a:rPr lang="en-GB" sz="1400" dirty="0">
                <a:latin typeface="+mj-lt"/>
              </a:rPr>
              <a:t>	In the creative idea evaluation phase, I try to obtain </a:t>
            </a:r>
          </a:p>
          <a:p>
            <a:pPr marL="342900" indent="-342900">
              <a:lnSpc>
                <a:spcPct val="80000"/>
              </a:lnSpc>
              <a:spcBef>
                <a:spcPct val="20000"/>
              </a:spcBef>
              <a:defRPr/>
            </a:pPr>
            <a:r>
              <a:rPr lang="en-GB" sz="1400" dirty="0">
                <a:latin typeface="+mj-lt"/>
              </a:rPr>
              <a:t>	more practical, solutions using the </a:t>
            </a:r>
            <a:r>
              <a:rPr lang="en-GB" sz="1400" dirty="0" err="1">
                <a:latin typeface="+mj-lt"/>
              </a:rPr>
              <a:t>mindset</a:t>
            </a:r>
            <a:r>
              <a:rPr lang="en-GB" sz="1400" dirty="0">
                <a:latin typeface="+mj-lt"/>
              </a:rPr>
              <a:t> </a:t>
            </a:r>
          </a:p>
          <a:p>
            <a:pPr marL="342900" indent="-342900">
              <a:lnSpc>
                <a:spcPct val="80000"/>
              </a:lnSpc>
              <a:spcBef>
                <a:spcPct val="20000"/>
              </a:spcBef>
              <a:defRPr/>
            </a:pPr>
            <a:r>
              <a:rPr lang="en-GB" sz="1400" dirty="0">
                <a:latin typeface="+mj-lt"/>
              </a:rPr>
              <a:t>	of an </a:t>
            </a:r>
            <a:r>
              <a:rPr lang="en-GB" sz="1400" i="1" dirty="0">
                <a:latin typeface="+mj-lt"/>
              </a:rPr>
              <a:t>	engineer (</a:t>
            </a:r>
            <a:r>
              <a:rPr lang="en-GB" sz="1400" dirty="0">
                <a:latin typeface="+mj-lt"/>
              </a:rPr>
              <a:t>Quadrants D and A thinking)</a:t>
            </a:r>
          </a:p>
          <a:p>
            <a:pPr marL="342900" indent="-342900">
              <a:lnSpc>
                <a:spcPct val="80000"/>
              </a:lnSpc>
              <a:spcBef>
                <a:spcPct val="20000"/>
              </a:spcBef>
              <a:buFontTx/>
              <a:buChar char="•"/>
              <a:defRPr/>
            </a:pPr>
            <a:endParaRPr lang="en-GB" sz="400" dirty="0">
              <a:latin typeface="+mj-lt"/>
            </a:endParaRPr>
          </a:p>
          <a:p>
            <a:pPr marL="342900" indent="-342900">
              <a:lnSpc>
                <a:spcPct val="80000"/>
              </a:lnSpc>
              <a:spcBef>
                <a:spcPct val="20000"/>
              </a:spcBef>
              <a:defRPr/>
            </a:pPr>
            <a:r>
              <a:rPr lang="en-GB" sz="1400" b="1" dirty="0">
                <a:latin typeface="+mj-lt"/>
              </a:rPr>
              <a:t>4.	</a:t>
            </a:r>
            <a:r>
              <a:rPr lang="en-GB" sz="1400" b="1" u="sng" dirty="0">
                <a:latin typeface="+mj-lt"/>
              </a:rPr>
              <a:t>Idea Judgement</a:t>
            </a:r>
          </a:p>
          <a:p>
            <a:pPr marL="342900" indent="-342900">
              <a:lnSpc>
                <a:spcPct val="80000"/>
              </a:lnSpc>
              <a:spcBef>
                <a:spcPct val="20000"/>
              </a:spcBef>
              <a:defRPr/>
            </a:pPr>
            <a:endParaRPr lang="en-GB" sz="400" b="1" dirty="0">
              <a:latin typeface="+mj-lt"/>
            </a:endParaRPr>
          </a:p>
          <a:p>
            <a:pPr marL="342900" indent="-342900">
              <a:lnSpc>
                <a:spcPct val="80000"/>
              </a:lnSpc>
              <a:spcBef>
                <a:spcPct val="20000"/>
              </a:spcBef>
              <a:defRPr/>
            </a:pPr>
            <a:r>
              <a:rPr lang="en-GB" sz="1400" dirty="0">
                <a:latin typeface="+mj-lt"/>
              </a:rPr>
              <a:t>	In the critical idea evaluation phase, I must determine </a:t>
            </a:r>
          </a:p>
          <a:p>
            <a:pPr marL="342900" indent="-342900">
              <a:lnSpc>
                <a:spcPct val="80000"/>
              </a:lnSpc>
              <a:spcBef>
                <a:spcPct val="20000"/>
              </a:spcBef>
              <a:defRPr/>
            </a:pPr>
            <a:r>
              <a:rPr lang="en-GB" sz="1400" dirty="0">
                <a:latin typeface="+mj-lt"/>
              </a:rPr>
              <a:t>	which ideas And solutions are best, thinking like a </a:t>
            </a:r>
            <a:r>
              <a:rPr lang="en-GB" sz="1400" i="1" dirty="0">
                <a:latin typeface="+mj-lt"/>
              </a:rPr>
              <a:t>Judge  </a:t>
            </a:r>
          </a:p>
          <a:p>
            <a:pPr marL="342900" indent="-342900">
              <a:lnSpc>
                <a:spcPct val="80000"/>
              </a:lnSpc>
              <a:spcBef>
                <a:spcPct val="20000"/>
              </a:spcBef>
              <a:defRPr/>
            </a:pPr>
            <a:r>
              <a:rPr lang="en-GB" sz="1400" i="1" dirty="0">
                <a:latin typeface="+mj-lt"/>
              </a:rPr>
              <a:t>	(</a:t>
            </a:r>
            <a:r>
              <a:rPr lang="en-GB" sz="1400" dirty="0">
                <a:latin typeface="+mj-lt"/>
              </a:rPr>
              <a:t>Quadrants A and B)</a:t>
            </a:r>
          </a:p>
          <a:p>
            <a:pPr marL="342900" indent="-342900">
              <a:lnSpc>
                <a:spcPct val="80000"/>
              </a:lnSpc>
              <a:spcBef>
                <a:spcPct val="20000"/>
              </a:spcBef>
              <a:buFontTx/>
              <a:buChar char="•"/>
              <a:defRPr/>
            </a:pPr>
            <a:endParaRPr lang="en-GB" sz="400" dirty="0">
              <a:latin typeface="+mj-lt"/>
            </a:endParaRPr>
          </a:p>
          <a:p>
            <a:pPr marL="342900" indent="-342900">
              <a:lnSpc>
                <a:spcPct val="80000"/>
              </a:lnSpc>
              <a:spcBef>
                <a:spcPct val="20000"/>
              </a:spcBef>
              <a:defRPr/>
            </a:pPr>
            <a:r>
              <a:rPr lang="en-GB" sz="1400" b="1" dirty="0">
                <a:latin typeface="+mj-lt"/>
              </a:rPr>
              <a:t>5. 	</a:t>
            </a:r>
            <a:r>
              <a:rPr lang="en-GB" sz="1400" b="1" u="sng" dirty="0">
                <a:latin typeface="+mj-lt"/>
              </a:rPr>
              <a:t>Solution Implementation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Putting the solution into practice requires the </a:t>
            </a:r>
            <a:r>
              <a:rPr lang="en-GB" sz="1400" dirty="0" err="1">
                <a:latin typeface="+mj-lt"/>
              </a:rPr>
              <a:t>mindset</a:t>
            </a:r>
            <a:r>
              <a:rPr lang="en-GB" sz="1400" dirty="0">
                <a:latin typeface="+mj-lt"/>
              </a:rPr>
              <a:t> of the </a:t>
            </a:r>
            <a:r>
              <a:rPr lang="en-GB" sz="1400" i="1" dirty="0">
                <a:latin typeface="+mj-lt"/>
              </a:rPr>
              <a:t>producer  </a:t>
            </a:r>
            <a:r>
              <a:rPr lang="en-GB" sz="1400" dirty="0">
                <a:latin typeface="+mj-lt"/>
              </a:rPr>
              <a:t>where the focus is primarily on carrying out the data collection within the research project (Quadrant B and C are especially important, but the whole brain must be used)</a:t>
            </a: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742950" lvl="1" indent="-285750">
              <a:lnSpc>
                <a:spcPct val="80000"/>
              </a:lnSpc>
              <a:spcBef>
                <a:spcPct val="20000"/>
              </a:spcBef>
              <a:buFontTx/>
              <a:buChar char="–"/>
              <a:defRPr/>
            </a:pPr>
            <a:endParaRPr lang="en-GB" sz="1400" dirty="0">
              <a:solidFill>
                <a:schemeClr val="bg1"/>
              </a:solidFill>
              <a:latin typeface="+mj-lt"/>
            </a:endParaRPr>
          </a:p>
          <a:p>
            <a:pPr marL="742950" lvl="1" indent="-28575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p:txBody>
      </p:sp>
      <p:sp>
        <p:nvSpPr>
          <p:cNvPr id="2079" name="Rectangle 21"/>
          <p:cNvSpPr>
            <a:spLocks noChangeArrowheads="1"/>
          </p:cNvSpPr>
          <p:nvPr/>
        </p:nvSpPr>
        <p:spPr bwMode="auto">
          <a:xfrm>
            <a:off x="463550" y="625954"/>
            <a:ext cx="8280400" cy="55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lstStyle/>
          <a:p>
            <a:pPr algn="ctr">
              <a:defRPr/>
            </a:pPr>
            <a:r>
              <a:rPr lang="en-GB" sz="4000" b="1" dirty="0">
                <a:solidFill>
                  <a:srgbClr val="FF0000"/>
                </a:solidFill>
                <a:latin typeface="+mj-lt"/>
              </a:rPr>
              <a:t>Example: Creative Problem Solving Steps</a:t>
            </a:r>
          </a:p>
        </p:txBody>
      </p:sp>
      <p:graphicFrame>
        <p:nvGraphicFramePr>
          <p:cNvPr id="4" name="Diagram 3"/>
          <p:cNvGraphicFramePr/>
          <p:nvPr/>
        </p:nvGraphicFramePr>
        <p:xfrm>
          <a:off x="5864225" y="2557463"/>
          <a:ext cx="2879725" cy="26812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66" name="Diagram 62"/>
          <p:cNvGrpSpPr>
            <a:grpSpLocks/>
          </p:cNvGrpSpPr>
          <p:nvPr/>
        </p:nvGrpSpPr>
        <p:grpSpPr bwMode="auto">
          <a:xfrm>
            <a:off x="5806106" y="2445293"/>
            <a:ext cx="3000251" cy="2907215"/>
            <a:chOff x="1508" y="918"/>
            <a:chExt cx="2699" cy="2428"/>
          </a:xfrm>
        </p:grpSpPr>
        <p:sp>
          <p:nvSpPr>
            <p:cNvPr id="3" name="_s2066"/>
            <p:cNvSpPr>
              <a:spLocks noChangeArrowheads="1" noTextEdit="1"/>
            </p:cNvSpPr>
            <p:nvPr/>
          </p:nvSpPr>
          <p:spPr bwMode="auto">
            <a:xfrm>
              <a:off x="2224" y="918"/>
              <a:ext cx="1265" cy="1265"/>
            </a:xfrm>
            <a:custGeom>
              <a:avLst/>
              <a:gdLst>
                <a:gd name="G0" fmla="+- -5570560 0 0"/>
                <a:gd name="G1" fmla="+- -7208960 0 0"/>
                <a:gd name="G2" fmla="+- -5570560 0 -7208960"/>
                <a:gd name="G3" fmla="+- 10800 0 0"/>
                <a:gd name="G4" fmla="+- 0 0 -5570560"/>
                <a:gd name="T0" fmla="*/ 360 256 1"/>
                <a:gd name="T1" fmla="*/ 0 256 1"/>
                <a:gd name="G5" fmla="+- G2 T0 T1"/>
                <a:gd name="G6" fmla="?: G2 G2 G5"/>
                <a:gd name="G7" fmla="+- 0 0 G6"/>
                <a:gd name="G8" fmla="+- 7200 0 0"/>
                <a:gd name="G9" fmla="+- 0 0 -7208960"/>
                <a:gd name="G10" fmla="+- 7200 0 2700"/>
                <a:gd name="G11" fmla="cos G10 -5570560"/>
                <a:gd name="G12" fmla="sin G10 -5570560"/>
                <a:gd name="G13" fmla="cos 13500 -5570560"/>
                <a:gd name="G14" fmla="sin 13500 -5570560"/>
                <a:gd name="G15" fmla="+- G11 10800 0"/>
                <a:gd name="G16" fmla="+- G12 10800 0"/>
                <a:gd name="G17" fmla="+- G13 10800 0"/>
                <a:gd name="G18" fmla="+- G14 10800 0"/>
                <a:gd name="G19" fmla="*/ 7200 1 2"/>
                <a:gd name="G20" fmla="+- G19 5400 0"/>
                <a:gd name="G21" fmla="cos G20 -5570560"/>
                <a:gd name="G22" fmla="sin G20 -5570560"/>
                <a:gd name="G23" fmla="+- G21 10800 0"/>
                <a:gd name="G24" fmla="+- G12 G23 G22"/>
                <a:gd name="G25" fmla="+- G22 G23 G11"/>
                <a:gd name="G26" fmla="cos 10800 -5570560"/>
                <a:gd name="G27" fmla="sin 10800 -5570560"/>
                <a:gd name="G28" fmla="cos 7200 -5570560"/>
                <a:gd name="G29" fmla="sin 7200 -5570560"/>
                <a:gd name="G30" fmla="+- G26 10800 0"/>
                <a:gd name="G31" fmla="+- G27 10800 0"/>
                <a:gd name="G32" fmla="+- G28 10800 0"/>
                <a:gd name="G33" fmla="+- G29 10800 0"/>
                <a:gd name="G34" fmla="+- G19 5400 0"/>
                <a:gd name="G35" fmla="cos G34 -7208960"/>
                <a:gd name="G36" fmla="sin G34 -7208960"/>
                <a:gd name="G37" fmla="+/ -7208960 -5570560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9390 w 21600"/>
                <a:gd name="T5" fmla="*/ 92 h 21600"/>
                <a:gd name="T6" fmla="*/ 7721 w 21600"/>
                <a:gd name="T7" fmla="*/ 2342 h 21600"/>
                <a:gd name="T8" fmla="*/ 9860 w 21600"/>
                <a:gd name="T9" fmla="*/ 3661 h 21600"/>
                <a:gd name="T10" fmla="*/ 11976 w 21600"/>
                <a:gd name="T11" fmla="*/ -2649 h 21600"/>
                <a:gd name="T12" fmla="*/ 16067 w 21600"/>
                <a:gd name="T13" fmla="*/ 2226 h 21600"/>
                <a:gd name="T14" fmla="*/ 11192 w 21600"/>
                <a:gd name="T15" fmla="*/ 63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chemeClr val="tx1"/>
                </a:gs>
                <a:gs pos="50000">
                  <a:srgbClr val="000000"/>
                </a:gs>
                <a:gs pos="100000">
                  <a:schemeClr val="tx1"/>
                </a:gs>
              </a:gsLst>
              <a:lin ang="2700000" scaled="1"/>
            </a:gradFill>
            <a:ln w="9525">
              <a:solidFill>
                <a:schemeClr val="tx1"/>
              </a:solidFill>
              <a:miter lim="800000"/>
              <a:headEnd/>
              <a:tailEnd/>
            </a:ln>
          </p:spPr>
          <p:txBody>
            <a:bodyPr lIns="0" tIns="0" rIns="0" bIns="0" anchor="ctr"/>
            <a:lstStyle/>
            <a:p>
              <a:pPr>
                <a:defRPr/>
              </a:pPr>
              <a:endParaRPr lang="en-GB">
                <a:latin typeface="Arial" pitchFamily="34" charset="0"/>
              </a:endParaRPr>
            </a:p>
          </p:txBody>
        </p:sp>
        <p:sp>
          <p:nvSpPr>
            <p:cNvPr id="2068" name="_s2067"/>
            <p:cNvSpPr>
              <a:spLocks noChangeArrowheads="1" noTextEdit="1"/>
            </p:cNvSpPr>
            <p:nvPr/>
          </p:nvSpPr>
          <p:spPr bwMode="auto">
            <a:xfrm rot="3600000">
              <a:off x="2730" y="1209"/>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CC0000"/>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2069" name="_s2068"/>
            <p:cNvSpPr>
              <a:spLocks noChangeArrowheads="1" noTextEdit="1"/>
            </p:cNvSpPr>
            <p:nvPr/>
          </p:nvSpPr>
          <p:spPr bwMode="auto">
            <a:xfrm rot="7200000">
              <a:off x="2729" y="1792"/>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chemeClr val="tx1"/>
                </a:gs>
                <a:gs pos="100000">
                  <a:srgbClr val="000000"/>
                </a:gs>
              </a:gsLst>
              <a:path path="rect">
                <a:fillToRect l="50000" t="50000" r="50000" b="50000"/>
              </a:path>
            </a:gradFill>
            <a:ln w="9525">
              <a:solidFill>
                <a:schemeClr val="tx1"/>
              </a:solidFill>
              <a:miter lim="800000"/>
              <a:headEnd/>
              <a:tailEnd/>
            </a:ln>
          </p:spPr>
          <p:txBody>
            <a:bodyPr lIns="0" tIns="0" rIns="0" bIns="0" anchor="ctr"/>
            <a:lstStyle/>
            <a:p>
              <a:endParaRPr lang="en-GB"/>
            </a:p>
          </p:txBody>
        </p:sp>
        <p:sp>
          <p:nvSpPr>
            <p:cNvPr id="2070" name="_s2069"/>
            <p:cNvSpPr>
              <a:spLocks noChangeArrowheads="1" noTextEdit="1"/>
            </p:cNvSpPr>
            <p:nvPr/>
          </p:nvSpPr>
          <p:spPr bwMode="auto">
            <a:xfrm rot="10800000">
              <a:off x="2224" y="2082"/>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FFFF99"/>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7" name="_s2070"/>
            <p:cNvSpPr>
              <a:spLocks noChangeArrowheads="1" noTextEdit="1"/>
            </p:cNvSpPr>
            <p:nvPr/>
          </p:nvSpPr>
          <p:spPr bwMode="auto">
            <a:xfrm rot="14400000">
              <a:off x="1720" y="1891"/>
              <a:ext cx="1264" cy="1264"/>
            </a:xfrm>
            <a:custGeom>
              <a:avLst/>
              <a:gdLst>
                <a:gd name="G0" fmla="+- -5570560 0 0"/>
                <a:gd name="G1" fmla="+- -7208960 0 0"/>
                <a:gd name="G2" fmla="+- -5570560 0 -7208960"/>
                <a:gd name="G3" fmla="+- 10800 0 0"/>
                <a:gd name="G4" fmla="+- 0 0 -5570560"/>
                <a:gd name="T0" fmla="*/ 360 256 1"/>
                <a:gd name="T1" fmla="*/ 0 256 1"/>
                <a:gd name="G5" fmla="+- G2 T0 T1"/>
                <a:gd name="G6" fmla="?: G2 G2 G5"/>
                <a:gd name="G7" fmla="+- 0 0 G6"/>
                <a:gd name="G8" fmla="+- 7200 0 0"/>
                <a:gd name="G9" fmla="+- 0 0 -7208960"/>
                <a:gd name="G10" fmla="+- 7200 0 2700"/>
                <a:gd name="G11" fmla="cos G10 -5570560"/>
                <a:gd name="G12" fmla="sin G10 -5570560"/>
                <a:gd name="G13" fmla="cos 13500 -5570560"/>
                <a:gd name="G14" fmla="sin 13500 -5570560"/>
                <a:gd name="G15" fmla="+- G11 10800 0"/>
                <a:gd name="G16" fmla="+- G12 10800 0"/>
                <a:gd name="G17" fmla="+- G13 10800 0"/>
                <a:gd name="G18" fmla="+- G14 10800 0"/>
                <a:gd name="G19" fmla="*/ 7200 1 2"/>
                <a:gd name="G20" fmla="+- G19 5400 0"/>
                <a:gd name="G21" fmla="cos G20 -5570560"/>
                <a:gd name="G22" fmla="sin G20 -5570560"/>
                <a:gd name="G23" fmla="+- G21 10800 0"/>
                <a:gd name="G24" fmla="+- G12 G23 G22"/>
                <a:gd name="G25" fmla="+- G22 G23 G11"/>
                <a:gd name="G26" fmla="cos 10800 -5570560"/>
                <a:gd name="G27" fmla="sin 10800 -5570560"/>
                <a:gd name="G28" fmla="cos 7200 -5570560"/>
                <a:gd name="G29" fmla="sin 7200 -5570560"/>
                <a:gd name="G30" fmla="+- G26 10800 0"/>
                <a:gd name="G31" fmla="+- G27 10800 0"/>
                <a:gd name="G32" fmla="+- G28 10800 0"/>
                <a:gd name="G33" fmla="+- G29 10800 0"/>
                <a:gd name="G34" fmla="+- G19 5400 0"/>
                <a:gd name="G35" fmla="cos G34 -7208960"/>
                <a:gd name="G36" fmla="sin G34 -7208960"/>
                <a:gd name="G37" fmla="+/ -7208960 -5570560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9390 w 21600"/>
                <a:gd name="T5" fmla="*/ 92 h 21600"/>
                <a:gd name="T6" fmla="*/ 7721 w 21600"/>
                <a:gd name="T7" fmla="*/ 2342 h 21600"/>
                <a:gd name="T8" fmla="*/ 9860 w 21600"/>
                <a:gd name="T9" fmla="*/ 3661 h 21600"/>
                <a:gd name="T10" fmla="*/ 11976 w 21600"/>
                <a:gd name="T11" fmla="*/ -2649 h 21600"/>
                <a:gd name="T12" fmla="*/ 16067 w 21600"/>
                <a:gd name="T13" fmla="*/ 2226 h 21600"/>
                <a:gd name="T14" fmla="*/ 11192 w 21600"/>
                <a:gd name="T15" fmla="*/ 63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chemeClr val="accent2"/>
                </a:gs>
                <a:gs pos="100000">
                  <a:srgbClr val="000000"/>
                </a:gs>
              </a:gsLst>
              <a:lin ang="5400000" scaled="1"/>
            </a:gradFill>
            <a:ln w="9525">
              <a:solidFill>
                <a:schemeClr val="tx1"/>
              </a:solidFill>
              <a:miter lim="800000"/>
              <a:headEnd/>
              <a:tailEnd/>
            </a:ln>
          </p:spPr>
          <p:txBody>
            <a:bodyPr lIns="0" tIns="0" rIns="0" bIns="0" anchor="ctr"/>
            <a:lstStyle/>
            <a:p>
              <a:pPr>
                <a:defRPr/>
              </a:pPr>
              <a:endParaRPr lang="en-GB">
                <a:latin typeface="Arial" pitchFamily="34" charset="0"/>
              </a:endParaRPr>
            </a:p>
          </p:txBody>
        </p:sp>
        <p:sp>
          <p:nvSpPr>
            <p:cNvPr id="2072" name="_s2071"/>
            <p:cNvSpPr>
              <a:spLocks noChangeArrowheads="1" noTextEdit="1"/>
            </p:cNvSpPr>
            <p:nvPr/>
          </p:nvSpPr>
          <p:spPr bwMode="auto">
            <a:xfrm rot="-3600000">
              <a:off x="1721" y="1208"/>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00FFFF"/>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2073" name="_s2072"/>
            <p:cNvSpPr>
              <a:spLocks noChangeArrowheads="1"/>
            </p:cNvSpPr>
            <p:nvPr/>
          </p:nvSpPr>
          <p:spPr bwMode="auto">
            <a:xfrm>
              <a:off x="2065" y="93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Prior </a:t>
              </a:r>
            </a:p>
            <a:p>
              <a:pPr algn="ctr" eaLnBrk="1" hangingPunct="1">
                <a:spcBef>
                  <a:spcPct val="0"/>
                </a:spcBef>
                <a:buFontTx/>
                <a:buNone/>
              </a:pPr>
              <a:r>
                <a:rPr lang="en-GB" altLang="en-US" sz="1600" b="1" dirty="0">
                  <a:solidFill>
                    <a:schemeClr val="bg1"/>
                  </a:solidFill>
                  <a:latin typeface="Bradley Hand ITC" pitchFamily="66" charset="0"/>
                </a:rPr>
                <a:t>Literature</a:t>
              </a:r>
              <a:endParaRPr lang="en-US" altLang="en-US" sz="1600" b="1" dirty="0">
                <a:solidFill>
                  <a:schemeClr val="bg1"/>
                </a:solidFill>
                <a:latin typeface="Bradley Hand ITC" pitchFamily="66" charset="0"/>
              </a:endParaRPr>
            </a:p>
          </p:txBody>
        </p:sp>
        <p:sp>
          <p:nvSpPr>
            <p:cNvPr id="2074" name="_s2073"/>
            <p:cNvSpPr>
              <a:spLocks noChangeArrowheads="1"/>
            </p:cNvSpPr>
            <p:nvPr/>
          </p:nvSpPr>
          <p:spPr bwMode="auto">
            <a:xfrm>
              <a:off x="1508" y="1896"/>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Is there </a:t>
              </a:r>
            </a:p>
            <a:p>
              <a:pPr algn="ctr" eaLnBrk="1" hangingPunct="1">
                <a:spcBef>
                  <a:spcPct val="0"/>
                </a:spcBef>
                <a:buFontTx/>
                <a:buNone/>
              </a:pPr>
              <a:r>
                <a:rPr lang="en-GB" altLang="en-US" sz="1600" b="1" dirty="0">
                  <a:solidFill>
                    <a:schemeClr val="bg1"/>
                  </a:solidFill>
                  <a:latin typeface="Bradley Hand ITC" pitchFamily="66" charset="0"/>
                </a:rPr>
                <a:t>Another </a:t>
              </a:r>
            </a:p>
            <a:p>
              <a:pPr algn="ctr" eaLnBrk="1" hangingPunct="1">
                <a:spcBef>
                  <a:spcPct val="0"/>
                </a:spcBef>
                <a:buFontTx/>
                <a:buNone/>
              </a:pPr>
              <a:r>
                <a:rPr lang="en-GB" altLang="en-US" sz="1600" b="1" dirty="0">
                  <a:solidFill>
                    <a:schemeClr val="bg1"/>
                  </a:solidFill>
                  <a:latin typeface="Bradley Hand ITC" pitchFamily="66" charset="0"/>
                </a:rPr>
                <a:t>Way?</a:t>
              </a:r>
              <a:endParaRPr lang="en-US" altLang="en-US" sz="1600" b="1" dirty="0">
                <a:solidFill>
                  <a:schemeClr val="bg1"/>
                </a:solidFill>
                <a:latin typeface="Bradley Hand ITC" pitchFamily="66" charset="0"/>
              </a:endParaRPr>
            </a:p>
          </p:txBody>
        </p:sp>
        <p:sp>
          <p:nvSpPr>
            <p:cNvPr id="2075" name="_s2074"/>
            <p:cNvSpPr>
              <a:spLocks noChangeArrowheads="1"/>
            </p:cNvSpPr>
            <p:nvPr/>
          </p:nvSpPr>
          <p:spPr bwMode="auto">
            <a:xfrm>
              <a:off x="3179" y="932"/>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    Records, </a:t>
              </a:r>
            </a:p>
            <a:p>
              <a:pPr algn="ctr" eaLnBrk="1" hangingPunct="1">
                <a:spcBef>
                  <a:spcPct val="0"/>
                </a:spcBef>
                <a:buFontTx/>
                <a:buNone/>
              </a:pPr>
              <a:r>
                <a:rPr lang="en-GB" altLang="en-US" sz="1600" b="1" dirty="0">
                  <a:solidFill>
                    <a:schemeClr val="bg1"/>
                  </a:solidFill>
                  <a:latin typeface="Bradley Hand ITC" pitchFamily="66" charset="0"/>
                </a:rPr>
                <a:t>Data </a:t>
              </a:r>
            </a:p>
            <a:p>
              <a:pPr algn="ctr" eaLnBrk="1" hangingPunct="1">
                <a:spcBef>
                  <a:spcPct val="0"/>
                </a:spcBef>
                <a:buFontTx/>
                <a:buNone/>
              </a:pPr>
              <a:r>
                <a:rPr lang="en-GB" altLang="en-US" sz="1600" b="1" dirty="0">
                  <a:solidFill>
                    <a:schemeClr val="bg1"/>
                  </a:solidFill>
                  <a:latin typeface="Bradley Hand ITC" pitchFamily="66" charset="0"/>
                </a:rPr>
                <a:t>Collection</a:t>
              </a:r>
              <a:endParaRPr lang="en-US" altLang="en-US" sz="1600" b="1" dirty="0">
                <a:solidFill>
                  <a:schemeClr val="bg1"/>
                </a:solidFill>
                <a:latin typeface="Bradley Hand ITC" pitchFamily="66" charset="0"/>
              </a:endParaRPr>
            </a:p>
          </p:txBody>
        </p:sp>
        <p:sp>
          <p:nvSpPr>
            <p:cNvPr id="2076" name="_s2075"/>
            <p:cNvSpPr>
              <a:spLocks noChangeArrowheads="1"/>
            </p:cNvSpPr>
            <p:nvPr/>
          </p:nvSpPr>
          <p:spPr bwMode="auto">
            <a:xfrm>
              <a:off x="3736" y="1896"/>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Reflect</a:t>
              </a:r>
              <a:endParaRPr lang="en-US" altLang="en-US" sz="1600" b="1">
                <a:solidFill>
                  <a:schemeClr val="bg1"/>
                </a:solidFill>
                <a:latin typeface="Bradley Hand ITC" pitchFamily="66" charset="0"/>
              </a:endParaRPr>
            </a:p>
          </p:txBody>
        </p:sp>
        <p:sp>
          <p:nvSpPr>
            <p:cNvPr id="2077" name="_s2076"/>
            <p:cNvSpPr>
              <a:spLocks noChangeArrowheads="1"/>
            </p:cNvSpPr>
            <p:nvPr/>
          </p:nvSpPr>
          <p:spPr bwMode="auto">
            <a:xfrm>
              <a:off x="3179" y="286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Review </a:t>
              </a:r>
            </a:p>
            <a:p>
              <a:pPr algn="ctr" eaLnBrk="1" hangingPunct="1">
                <a:spcBef>
                  <a:spcPct val="0"/>
                </a:spcBef>
                <a:buFontTx/>
                <a:buNone/>
              </a:pPr>
              <a:r>
                <a:rPr lang="en-GB" altLang="en-US" sz="1600" b="1">
                  <a:solidFill>
                    <a:schemeClr val="bg1"/>
                  </a:solidFill>
                  <a:latin typeface="Bradley Hand ITC" pitchFamily="66" charset="0"/>
                </a:rPr>
                <a:t>Methods</a:t>
              </a:r>
              <a:endParaRPr lang="en-US" altLang="en-US" sz="1600" b="1">
                <a:solidFill>
                  <a:schemeClr val="bg1"/>
                </a:solidFill>
                <a:latin typeface="Bradley Hand ITC" pitchFamily="66" charset="0"/>
              </a:endParaRPr>
            </a:p>
          </p:txBody>
        </p:sp>
        <p:sp>
          <p:nvSpPr>
            <p:cNvPr id="2" name="_s2077"/>
            <p:cNvSpPr>
              <a:spLocks noChangeArrowheads="1"/>
            </p:cNvSpPr>
            <p:nvPr/>
          </p:nvSpPr>
          <p:spPr bwMode="auto">
            <a:xfrm>
              <a:off x="2065" y="286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Who is </a:t>
              </a:r>
            </a:p>
            <a:p>
              <a:pPr algn="ctr" eaLnBrk="1" hangingPunct="1">
                <a:spcBef>
                  <a:spcPct val="0"/>
                </a:spcBef>
                <a:buFontTx/>
                <a:buNone/>
              </a:pPr>
              <a:r>
                <a:rPr lang="en-GB" altLang="en-US" sz="1600" b="1">
                  <a:solidFill>
                    <a:schemeClr val="bg1"/>
                  </a:solidFill>
                  <a:latin typeface="Bradley Hand ITC" pitchFamily="66" charset="0"/>
                </a:rPr>
                <a:t>it For?</a:t>
              </a:r>
              <a:endParaRPr lang="en-US" altLang="en-US" sz="1600" b="1">
                <a:solidFill>
                  <a:schemeClr val="bg1"/>
                </a:solidFill>
                <a:latin typeface="Bradley Hand ITC" pitchFamily="66" charset="0"/>
              </a:endParaRPr>
            </a:p>
          </p:txBody>
        </p:sp>
      </p:grpSp>
    </p:spTree>
    <p:extLst>
      <p:ext uri="{BB962C8B-B14F-4D97-AF65-F5344CB8AC3E}">
        <p14:creationId xmlns:p14="http://schemas.microsoft.com/office/powerpoint/2010/main" val="2948144393"/>
      </p:ext>
    </p:extLst>
  </p:cSld>
  <p:clrMapOvr>
    <a:masterClrMapping/>
  </p:clrMapOvr>
  <mc:AlternateContent xmlns:mc="http://schemas.openxmlformats.org/markup-compatibility/2006" xmlns:p14="http://schemas.microsoft.com/office/powerpoint/2010/main">
    <mc:Choice Requires="p14">
      <p:transition spd="slow" p14:dur="2000" advTm="57608"/>
    </mc:Choice>
    <mc:Fallback xmlns="">
      <p:transition spd="slow" advTm="576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91698" y="1055076"/>
            <a:ext cx="2484157" cy="4822195"/>
          </a:xfrm>
        </p:spPr>
        <p:txBody>
          <a:bodyPr>
            <a:normAutofit/>
          </a:bodyPr>
          <a:lstStyle/>
          <a:p>
            <a:r>
              <a:rPr lang="en-GB" sz="2500" b="1" dirty="0">
                <a:solidFill>
                  <a:srgbClr val="262626"/>
                </a:solidFill>
              </a:rPr>
              <a:t>Recognising an Opportunity</a:t>
            </a:r>
          </a:p>
        </p:txBody>
      </p:sp>
      <p:graphicFrame>
        <p:nvGraphicFramePr>
          <p:cNvPr id="5" name="Content Placeholder 2">
            <a:extLst>
              <a:ext uri="{FF2B5EF4-FFF2-40B4-BE49-F238E27FC236}">
                <a16:creationId xmlns:a16="http://schemas.microsoft.com/office/drawing/2014/main" id="{C3DAE78F-1B49-2950-E486-DFDCD73D71DE}"/>
              </a:ext>
            </a:extLst>
          </p:cNvPr>
          <p:cNvGraphicFramePr>
            <a:graphicFrameLocks noGrp="1"/>
          </p:cNvGraphicFramePr>
          <p:nvPr>
            <p:ph idx="1"/>
            <p:extLst>
              <p:ext uri="{D42A27DB-BD31-4B8C-83A1-F6EECF244321}">
                <p14:modId xmlns:p14="http://schemas.microsoft.com/office/powerpoint/2010/main" val="3759106972"/>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018380"/>
      </p:ext>
    </p:extLst>
  </p:cSld>
  <p:clrMapOvr>
    <a:masterClrMapping/>
  </p:clrMapOvr>
  <mc:AlternateContent xmlns:mc="http://schemas.openxmlformats.org/markup-compatibility/2006" xmlns:p14="http://schemas.microsoft.com/office/powerpoint/2010/main">
    <mc:Choice Requires="p14">
      <p:transition spd="slow" p14:dur="2000" advTm="72386"/>
    </mc:Choice>
    <mc:Fallback xmlns="">
      <p:transition spd="slow" advTm="72386"/>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a:bodyPr>
          <a:lstStyle/>
          <a:p>
            <a:pPr algn="ctr"/>
            <a:r>
              <a:rPr lang="en-GB" sz="4000" b="1" dirty="0">
                <a:solidFill>
                  <a:srgbClr val="FF0000"/>
                </a:solidFill>
              </a:rPr>
              <a:t>Drucker’s Opportunity Scan</a:t>
            </a:r>
          </a:p>
        </p:txBody>
      </p:sp>
      <p:sp>
        <p:nvSpPr>
          <p:cNvPr id="3" name="Content Placeholder 2"/>
          <p:cNvSpPr>
            <a:spLocks noGrp="1"/>
          </p:cNvSpPr>
          <p:nvPr>
            <p:ph sz="half" idx="1"/>
          </p:nvPr>
        </p:nvSpPr>
        <p:spPr>
          <a:xfrm>
            <a:off x="827584" y="1844824"/>
            <a:ext cx="3801992" cy="4104456"/>
          </a:xfrm>
        </p:spPr>
        <p:txBody>
          <a:bodyPr>
            <a:normAutofit fontScale="92500" lnSpcReduction="10000"/>
          </a:bodyPr>
          <a:lstStyle/>
          <a:p>
            <a:r>
              <a:rPr lang="en-GB" sz="1800" b="1" u="sng" dirty="0">
                <a:solidFill>
                  <a:schemeClr val="tx1"/>
                </a:solidFill>
              </a:rPr>
              <a:t>Internal</a:t>
            </a:r>
            <a:endParaRPr lang="en-GB" sz="1600" b="1" u="sng" dirty="0">
              <a:solidFill>
                <a:schemeClr val="tx1"/>
              </a:solidFill>
            </a:endParaRPr>
          </a:p>
          <a:p>
            <a:pPr marL="514350" indent="-514350">
              <a:buFont typeface="+mj-lt"/>
              <a:buAutoNum type="arabicPeriod"/>
            </a:pPr>
            <a:r>
              <a:rPr lang="en-GB" sz="1800" b="1" dirty="0">
                <a:solidFill>
                  <a:schemeClr val="tx1"/>
                </a:solidFill>
              </a:rPr>
              <a:t>The unexpected  - can we react to change?</a:t>
            </a:r>
          </a:p>
          <a:p>
            <a:pPr marL="514350" indent="-514350">
              <a:buFont typeface="+mj-lt"/>
              <a:buAutoNum type="arabicPeriod"/>
            </a:pPr>
            <a:r>
              <a:rPr lang="en-GB" sz="1800" b="1" dirty="0">
                <a:solidFill>
                  <a:schemeClr val="tx1"/>
                </a:solidFill>
              </a:rPr>
              <a:t>Incongruity – can we cope with the difference between what we thought would happen and what actually happened?  This could create an opportunity.</a:t>
            </a:r>
          </a:p>
          <a:p>
            <a:pPr marL="514350" indent="-514350">
              <a:buFont typeface="+mj-lt"/>
              <a:buAutoNum type="arabicPeriod"/>
            </a:pPr>
            <a:r>
              <a:rPr lang="en-GB" sz="1800" b="1" dirty="0">
                <a:solidFill>
                  <a:schemeClr val="tx1"/>
                </a:solidFill>
              </a:rPr>
              <a:t>Inadequacy in underlying processes – can exiting processes and procedures be improved?</a:t>
            </a:r>
          </a:p>
          <a:p>
            <a:pPr marL="514350" indent="-514350">
              <a:buFont typeface="+mj-lt"/>
              <a:buAutoNum type="arabicPeriod"/>
            </a:pPr>
            <a:r>
              <a:rPr lang="en-GB" sz="1800" b="1" dirty="0">
                <a:solidFill>
                  <a:schemeClr val="tx1"/>
                </a:solidFill>
              </a:rPr>
              <a:t>Changes in our industry or our market – can we respond positively?</a:t>
            </a:r>
          </a:p>
        </p:txBody>
      </p:sp>
      <p:sp>
        <p:nvSpPr>
          <p:cNvPr id="4" name="Content Placeholder 3"/>
          <p:cNvSpPr>
            <a:spLocks noGrp="1"/>
          </p:cNvSpPr>
          <p:nvPr>
            <p:ph sz="half" idx="2"/>
          </p:nvPr>
        </p:nvSpPr>
        <p:spPr>
          <a:xfrm>
            <a:off x="4629576" y="1844824"/>
            <a:ext cx="3758848" cy="4392488"/>
          </a:xfrm>
        </p:spPr>
        <p:txBody>
          <a:bodyPr>
            <a:normAutofit fontScale="92500" lnSpcReduction="10000"/>
          </a:bodyPr>
          <a:lstStyle/>
          <a:p>
            <a:r>
              <a:rPr lang="en-GB" sz="1800" b="1" u="sng" dirty="0">
                <a:solidFill>
                  <a:schemeClr val="tx1"/>
                </a:solidFill>
              </a:rPr>
              <a:t>External</a:t>
            </a:r>
          </a:p>
          <a:p>
            <a:pPr marL="457200" indent="-457200">
              <a:buFont typeface="+mj-lt"/>
              <a:buAutoNum type="arabicPeriod"/>
            </a:pPr>
            <a:r>
              <a:rPr lang="en-GB" sz="1800" b="1" dirty="0">
                <a:solidFill>
                  <a:schemeClr val="tx1"/>
                </a:solidFill>
              </a:rPr>
              <a:t>Changes in demographics – age, income, health, etc.</a:t>
            </a:r>
          </a:p>
          <a:p>
            <a:pPr marL="457200" indent="-457200">
              <a:buFont typeface="+mj-lt"/>
              <a:buAutoNum type="arabicPeriod"/>
            </a:pPr>
            <a:r>
              <a:rPr lang="en-GB" sz="1800" b="1" dirty="0">
                <a:solidFill>
                  <a:schemeClr val="tx1"/>
                </a:solidFill>
              </a:rPr>
              <a:t>Changes in perception, mood, meaning  - can we react to changes in fashion, culture, attitudes.</a:t>
            </a:r>
          </a:p>
          <a:p>
            <a:pPr marL="457200" indent="-457200">
              <a:buFont typeface="+mj-lt"/>
              <a:buAutoNum type="arabicPeriod"/>
            </a:pPr>
            <a:r>
              <a:rPr lang="en-GB" sz="1800" b="1" dirty="0">
                <a:solidFill>
                  <a:schemeClr val="tx1"/>
                </a:solidFill>
              </a:rPr>
              <a:t>New knowledge – science and industry affect our products and processes.</a:t>
            </a:r>
          </a:p>
        </p:txBody>
      </p:sp>
    </p:spTree>
    <p:extLst>
      <p:ext uri="{BB962C8B-B14F-4D97-AF65-F5344CB8AC3E}">
        <p14:creationId xmlns:p14="http://schemas.microsoft.com/office/powerpoint/2010/main" val="3425800720"/>
      </p:ext>
    </p:extLst>
  </p:cSld>
  <p:clrMapOvr>
    <a:masterClrMapping/>
  </p:clrMapOvr>
  <p:transition spd="med" advTm="45056">
    <p:fade/>
  </p:transition>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25" name="Rectangle 86024">
            <a:extLst>
              <a:ext uri="{FF2B5EF4-FFF2-40B4-BE49-F238E27FC236}">
                <a16:creationId xmlns:a16="http://schemas.microsoft.com/office/drawing/2014/main" id="{FDF8837B-BAE2-489A-8F93-69216307D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6021" name="Picture 86020" descr="Small white light bulbs with one large yellow light bulb drawn on a black surface">
            <a:extLst>
              <a:ext uri="{FF2B5EF4-FFF2-40B4-BE49-F238E27FC236}">
                <a16:creationId xmlns:a16="http://schemas.microsoft.com/office/drawing/2014/main" id="{FCAE64E4-E1C0-ECC5-740A-8111598B4956}"/>
              </a:ext>
            </a:extLst>
          </p:cNvPr>
          <p:cNvPicPr>
            <a:picLocks noChangeAspect="1"/>
          </p:cNvPicPr>
          <p:nvPr/>
        </p:nvPicPr>
        <p:blipFill rotWithShape="1">
          <a:blip r:embed="rId2">
            <a:alphaModFix amt="50000"/>
          </a:blip>
          <a:srcRect l="11000" r="-1" b="-1"/>
          <a:stretch/>
        </p:blipFill>
        <p:spPr>
          <a:xfrm>
            <a:off x="20" y="10"/>
            <a:ext cx="9143980" cy="6857990"/>
          </a:xfrm>
          <a:prstGeom prst="rect">
            <a:avLst/>
          </a:prstGeom>
        </p:spPr>
      </p:pic>
      <p:sp>
        <p:nvSpPr>
          <p:cNvPr id="86018" name="Rectangle 2">
            <a:extLst>
              <a:ext uri="{FF2B5EF4-FFF2-40B4-BE49-F238E27FC236}">
                <a16:creationId xmlns:a16="http://schemas.microsoft.com/office/drawing/2014/main" id="{91503F06-35F6-19FD-2624-0E2DE7F5E22A}"/>
              </a:ext>
            </a:extLst>
          </p:cNvPr>
          <p:cNvSpPr>
            <a:spLocks noGrp="1" noChangeArrowheads="1"/>
          </p:cNvSpPr>
          <p:nvPr>
            <p:ph type="ctrTitle"/>
          </p:nvPr>
        </p:nvSpPr>
        <p:spPr>
          <a:xfrm>
            <a:off x="2019298" y="1871131"/>
            <a:ext cx="5111752" cy="1515533"/>
          </a:xfrm>
        </p:spPr>
        <p:txBody>
          <a:bodyPr>
            <a:normAutofit/>
          </a:bodyPr>
          <a:lstStyle/>
          <a:p>
            <a:pPr eaLnBrk="1" hangingPunct="1"/>
            <a:r>
              <a:rPr lang="en-GB" altLang="en-US">
                <a:solidFill>
                  <a:srgbClr val="FFFFFF"/>
                </a:solidFill>
              </a:rPr>
              <a:t>Idea Generation</a:t>
            </a:r>
          </a:p>
        </p:txBody>
      </p:sp>
      <p:cxnSp>
        <p:nvCxnSpPr>
          <p:cNvPr id="86027" name="Straight Connector 86026">
            <a:extLst>
              <a:ext uri="{FF2B5EF4-FFF2-40B4-BE49-F238E27FC236}">
                <a16:creationId xmlns:a16="http://schemas.microsoft.com/office/drawing/2014/main" id="{B48BEE9B-A2F4-4BF3-9EAD-16E1A7FC2D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774949" y="3510608"/>
            <a:ext cx="384048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1541"/>
    </mc:Choice>
    <mc:Fallback xmlns="">
      <p:transition spd="slow" advTm="1154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87048" name="Rectangle 8704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050" name="Rectangle 8704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052" name="Rectangle 8705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87042" name="Rectangle 2">
            <a:extLst>
              <a:ext uri="{FF2B5EF4-FFF2-40B4-BE49-F238E27FC236}">
                <a16:creationId xmlns:a16="http://schemas.microsoft.com/office/drawing/2014/main" id="{F657AECE-E972-5ED8-7D8E-85230EAB4386}"/>
              </a:ext>
            </a:extLst>
          </p:cNvPr>
          <p:cNvSpPr>
            <a:spLocks noGrp="1" noChangeArrowheads="1"/>
          </p:cNvSpPr>
          <p:nvPr>
            <p:ph type="title"/>
          </p:nvPr>
        </p:nvSpPr>
        <p:spPr>
          <a:xfrm>
            <a:off x="714081" y="954756"/>
            <a:ext cx="2047810" cy="4946003"/>
          </a:xfrm>
        </p:spPr>
        <p:txBody>
          <a:bodyPr>
            <a:normAutofit/>
          </a:bodyPr>
          <a:lstStyle/>
          <a:p>
            <a:pPr eaLnBrk="1" hangingPunct="1"/>
            <a:r>
              <a:rPr lang="en-GB" altLang="en-US">
                <a:solidFill>
                  <a:srgbClr val="FFFFFF"/>
                </a:solidFill>
              </a:rPr>
              <a:t>Ideas?</a:t>
            </a:r>
          </a:p>
        </p:txBody>
      </p:sp>
      <p:sp>
        <p:nvSpPr>
          <p:cNvPr id="87054" name="Rectangle 8705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043" name="Rectangle 3">
            <a:extLst>
              <a:ext uri="{FF2B5EF4-FFF2-40B4-BE49-F238E27FC236}">
                <a16:creationId xmlns:a16="http://schemas.microsoft.com/office/drawing/2014/main" id="{5BBB60A5-649A-9B87-E0F1-83724564EB67}"/>
              </a:ext>
            </a:extLst>
          </p:cNvPr>
          <p:cNvSpPr>
            <a:spLocks noGrp="1" noChangeArrowheads="1"/>
          </p:cNvSpPr>
          <p:nvPr>
            <p:ph idx="1"/>
          </p:nvPr>
        </p:nvSpPr>
        <p:spPr>
          <a:xfrm>
            <a:off x="3855700" y="469900"/>
            <a:ext cx="4465223" cy="5405968"/>
          </a:xfrm>
        </p:spPr>
        <p:txBody>
          <a:bodyPr anchor="ctr">
            <a:normAutofit/>
          </a:bodyPr>
          <a:lstStyle/>
          <a:p>
            <a:pPr eaLnBrk="1" hangingPunct="1"/>
            <a:r>
              <a:rPr lang="en-GB" altLang="en-US" dirty="0"/>
              <a:t>Coming up with an innovative idea on which to base a business start-up or project is not easy</a:t>
            </a:r>
          </a:p>
          <a:p>
            <a:pPr eaLnBrk="1" hangingPunct="1"/>
            <a:r>
              <a:rPr lang="en-GB" altLang="en-US" dirty="0"/>
              <a:t>Most ideas come to us through experience – often negative experiences</a:t>
            </a:r>
          </a:p>
          <a:p>
            <a:pPr eaLnBrk="1" hangingPunct="1"/>
            <a:r>
              <a:rPr lang="en-GB" altLang="en-US" dirty="0"/>
              <a:t>Problem solving and idea generation often go hand in hand</a:t>
            </a:r>
          </a:p>
          <a:p>
            <a:pPr eaLnBrk="1" hangingPunct="1"/>
            <a:r>
              <a:rPr lang="en-GB" altLang="en-US" dirty="0"/>
              <a:t>Change is a catalyst in much the same way – change creates new ‘problems’ requiring new ‘solutions’</a:t>
            </a:r>
          </a:p>
          <a:p>
            <a:pPr eaLnBrk="1" hangingPunct="1">
              <a:buFontTx/>
              <a:buNone/>
            </a:pPr>
            <a:endParaRPr lang="en-GB" altLang="en-US" dirty="0"/>
          </a:p>
          <a:p>
            <a:pPr eaLnBrk="1" hangingPunct="1">
              <a:buFontTx/>
              <a:buNone/>
            </a:pPr>
            <a:endParaRPr lang="en-GB" altLang="en-US" dirty="0"/>
          </a:p>
        </p:txBody>
      </p:sp>
    </p:spTree>
  </p:cSld>
  <p:clrMapOvr>
    <a:masterClrMapping/>
  </p:clrMapOvr>
  <mc:AlternateContent xmlns:mc="http://schemas.openxmlformats.org/markup-compatibility/2006" xmlns:p14="http://schemas.microsoft.com/office/powerpoint/2010/main">
    <mc:Choice Requires="p14">
      <p:transition spd="slow" p14:dur="2000" advTm="60929"/>
    </mc:Choice>
    <mc:Fallback xmlns="">
      <p:transition spd="slow" advTm="6092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grpSp>
        <p:nvGrpSpPr>
          <p:cNvPr id="89096" name="Group 89095">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89097" name="Picture 89096">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9098" name="Rectangle 89097">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89099" name="Picture 89098">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89100" name="Picture 89099">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89102" name="Straight Connector 89101">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126" y="2421466"/>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89104" name="Rectangle 89103">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106" name="Rectangle 89105">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090" name="Text Box 2">
            <a:extLst>
              <a:ext uri="{FF2B5EF4-FFF2-40B4-BE49-F238E27FC236}">
                <a16:creationId xmlns:a16="http://schemas.microsoft.com/office/drawing/2014/main" id="{C5D251D6-048A-5C35-41D5-4C406BD61C17}"/>
              </a:ext>
            </a:extLst>
          </p:cNvPr>
          <p:cNvSpPr txBox="1">
            <a:spLocks noChangeArrowheads="1"/>
          </p:cNvSpPr>
          <p:nvPr/>
        </p:nvSpPr>
        <p:spPr bwMode="auto">
          <a:xfrm>
            <a:off x="603315" y="796374"/>
            <a:ext cx="7937369" cy="88002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457200">
              <a:spcBef>
                <a:spcPct val="0"/>
              </a:spcBef>
              <a:spcAft>
                <a:spcPts val="600"/>
              </a:spcAft>
              <a:buNone/>
            </a:pPr>
            <a:r>
              <a:rPr lang="en-US" altLang="en-US" sz="4400" b="1">
                <a:ln w="3175" cmpd="sng">
                  <a:noFill/>
                </a:ln>
                <a:solidFill>
                  <a:srgbClr val="FFFFFF"/>
                </a:solidFill>
                <a:latin typeface="+mj-lt"/>
                <a:ea typeface="+mj-ea"/>
                <a:cs typeface="+mj-cs"/>
              </a:rPr>
              <a:t>The Business Idea: Ideation</a:t>
            </a:r>
          </a:p>
        </p:txBody>
      </p:sp>
      <p:sp>
        <p:nvSpPr>
          <p:cNvPr id="89108" name="Rectangle 89107">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89110" name="Rectangle 89109">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091" name="Text Box 3">
            <a:extLst>
              <a:ext uri="{FF2B5EF4-FFF2-40B4-BE49-F238E27FC236}">
                <a16:creationId xmlns:a16="http://schemas.microsoft.com/office/drawing/2014/main" id="{A0B0D8D4-C11E-BAEA-D1E8-69A1BDC0DDE9}"/>
              </a:ext>
            </a:extLst>
          </p:cNvPr>
          <p:cNvSpPr txBox="1">
            <a:spLocks noChangeArrowheads="1"/>
          </p:cNvSpPr>
          <p:nvPr/>
        </p:nvSpPr>
        <p:spPr bwMode="auto">
          <a:xfrm>
            <a:off x="971550" y="2612256"/>
            <a:ext cx="7200897" cy="326361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457200">
              <a:spcBef>
                <a:spcPct val="20000"/>
              </a:spcBef>
              <a:spcAft>
                <a:spcPts val="600"/>
              </a:spcAft>
              <a:buClr>
                <a:schemeClr val="accent1"/>
              </a:buClr>
              <a:buSzPct val="115000"/>
              <a:buFont typeface="Arial"/>
              <a:buChar char="•"/>
            </a:pPr>
            <a:r>
              <a:rPr lang="en-US" altLang="en-US">
                <a:solidFill>
                  <a:schemeClr val="tx1">
                    <a:lumMod val="85000"/>
                    <a:lumOff val="15000"/>
                  </a:schemeClr>
                </a:solidFill>
                <a:latin typeface="+mn-lt"/>
              </a:rPr>
              <a:t>Opportunity identification</a:t>
            </a:r>
          </a:p>
          <a:p>
            <a:pPr defTabSz="457200">
              <a:spcBef>
                <a:spcPct val="20000"/>
              </a:spcBef>
              <a:spcAft>
                <a:spcPts val="600"/>
              </a:spcAft>
              <a:buClr>
                <a:schemeClr val="accent1"/>
              </a:buClr>
              <a:buSzPct val="115000"/>
              <a:buFont typeface="Arial"/>
              <a:buChar char="•"/>
            </a:pPr>
            <a:r>
              <a:rPr lang="en-US" altLang="en-US">
                <a:solidFill>
                  <a:schemeClr val="tx1">
                    <a:lumMod val="85000"/>
                    <a:lumOff val="15000"/>
                  </a:schemeClr>
                </a:solidFill>
                <a:latin typeface="+mn-lt"/>
              </a:rPr>
              <a:t>Creativity - idea generation</a:t>
            </a:r>
          </a:p>
          <a:p>
            <a:pPr defTabSz="457200">
              <a:spcBef>
                <a:spcPct val="20000"/>
              </a:spcBef>
              <a:spcAft>
                <a:spcPts val="600"/>
              </a:spcAft>
              <a:buClr>
                <a:schemeClr val="accent1"/>
              </a:buClr>
              <a:buSzPct val="115000"/>
              <a:buFont typeface="Arial"/>
              <a:buChar char="•"/>
            </a:pPr>
            <a:r>
              <a:rPr lang="en-US" altLang="en-US">
                <a:solidFill>
                  <a:schemeClr val="tx1">
                    <a:lumMod val="85000"/>
                    <a:lumOff val="15000"/>
                  </a:schemeClr>
                </a:solidFill>
                <a:latin typeface="+mn-lt"/>
              </a:rPr>
              <a:t>Idea development</a:t>
            </a:r>
          </a:p>
          <a:p>
            <a:pPr defTabSz="457200">
              <a:spcBef>
                <a:spcPct val="20000"/>
              </a:spcBef>
              <a:spcAft>
                <a:spcPts val="600"/>
              </a:spcAft>
              <a:buClr>
                <a:schemeClr val="accent1"/>
              </a:buClr>
              <a:buSzPct val="115000"/>
              <a:buFont typeface="Arial"/>
              <a:buChar char="•"/>
            </a:pPr>
            <a:r>
              <a:rPr lang="en-US" altLang="en-US">
                <a:solidFill>
                  <a:schemeClr val="tx1">
                    <a:lumMod val="85000"/>
                    <a:lumOff val="15000"/>
                  </a:schemeClr>
                </a:solidFill>
                <a:latin typeface="+mn-lt"/>
              </a:rPr>
              <a:t>Continual refinement</a:t>
            </a:r>
          </a:p>
        </p:txBody>
      </p:sp>
    </p:spTree>
  </p:cSld>
  <p:clrMapOvr>
    <a:masterClrMapping/>
  </p:clrMapOvr>
  <mc:AlternateContent xmlns:mc="http://schemas.openxmlformats.org/markup-compatibility/2006" xmlns:p14="http://schemas.microsoft.com/office/powerpoint/2010/main">
    <mc:Choice Requires="p14">
      <p:transition spd="slow" p14:dur="2000" advTm="47172"/>
    </mc:Choice>
    <mc:Fallback xmlns="">
      <p:transition spd="slow" advTm="4717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1144" name="Rectangle 91143">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146" name="Rectangle 91145">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138" name="Rectangle 2">
            <a:extLst>
              <a:ext uri="{FF2B5EF4-FFF2-40B4-BE49-F238E27FC236}">
                <a16:creationId xmlns:a16="http://schemas.microsoft.com/office/drawing/2014/main" id="{425337D2-2492-E399-94E9-021D48B6BD54}"/>
              </a:ext>
            </a:extLst>
          </p:cNvPr>
          <p:cNvSpPr>
            <a:spLocks noGrp="1" noChangeArrowheads="1"/>
          </p:cNvSpPr>
          <p:nvPr>
            <p:ph type="title"/>
          </p:nvPr>
        </p:nvSpPr>
        <p:spPr>
          <a:xfrm>
            <a:off x="603315" y="796374"/>
            <a:ext cx="7937369" cy="880027"/>
          </a:xfrm>
        </p:spPr>
        <p:txBody>
          <a:bodyPr>
            <a:normAutofit/>
          </a:bodyPr>
          <a:lstStyle/>
          <a:p>
            <a:pPr eaLnBrk="1" hangingPunct="1"/>
            <a:r>
              <a:rPr lang="en-GB" altLang="en-US">
                <a:solidFill>
                  <a:srgbClr val="FFFFFF"/>
                </a:solidFill>
              </a:rPr>
              <a:t>Examples:Change</a:t>
            </a:r>
          </a:p>
        </p:txBody>
      </p:sp>
      <p:sp>
        <p:nvSpPr>
          <p:cNvPr id="91148" name="Rectangle 91147">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91150" name="Rectangle 91149">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139" name="Rectangle 3">
            <a:extLst>
              <a:ext uri="{FF2B5EF4-FFF2-40B4-BE49-F238E27FC236}">
                <a16:creationId xmlns:a16="http://schemas.microsoft.com/office/drawing/2014/main" id="{EA3C3451-09C2-A49F-498C-D59CC65D7AFE}"/>
              </a:ext>
            </a:extLst>
          </p:cNvPr>
          <p:cNvSpPr>
            <a:spLocks noGrp="1" noChangeArrowheads="1"/>
          </p:cNvSpPr>
          <p:nvPr>
            <p:ph idx="1"/>
          </p:nvPr>
        </p:nvSpPr>
        <p:spPr>
          <a:xfrm>
            <a:off x="971550" y="2612256"/>
            <a:ext cx="7200897" cy="3263612"/>
          </a:xfrm>
        </p:spPr>
        <p:txBody>
          <a:bodyPr>
            <a:normAutofit/>
          </a:bodyPr>
          <a:lstStyle/>
          <a:p>
            <a:pPr eaLnBrk="1" hangingPunct="1"/>
            <a:r>
              <a:rPr lang="en-GB" altLang="en-US" dirty="0"/>
              <a:t>What were the main business opportunities associated with the drink-driving laws?</a:t>
            </a:r>
          </a:p>
          <a:p>
            <a:pPr eaLnBrk="1" hangingPunct="1"/>
            <a:endParaRPr lang="en-GB" altLang="en-US" dirty="0"/>
          </a:p>
          <a:p>
            <a:pPr eaLnBrk="1" hangingPunct="1"/>
            <a:r>
              <a:rPr lang="en-GB" altLang="en-US" dirty="0"/>
              <a:t>What were the main opportunities associated with the smoking ban?</a:t>
            </a:r>
          </a:p>
        </p:txBody>
      </p:sp>
    </p:spTree>
  </p:cSld>
  <p:clrMapOvr>
    <a:masterClrMapping/>
  </p:clrMapOvr>
  <mc:AlternateContent xmlns:mc="http://schemas.openxmlformats.org/markup-compatibility/2006" xmlns:p14="http://schemas.microsoft.com/office/powerpoint/2010/main">
    <mc:Choice Requires="p14">
      <p:transition spd="slow" p14:dur="2000" advTm="29032"/>
    </mc:Choice>
    <mc:Fallback xmlns="">
      <p:transition spd="slow" advTm="2903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2168" name="Rectangle 9216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70" name="Rectangle 9216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62" name="Rectangle 2">
            <a:extLst>
              <a:ext uri="{FF2B5EF4-FFF2-40B4-BE49-F238E27FC236}">
                <a16:creationId xmlns:a16="http://schemas.microsoft.com/office/drawing/2014/main" id="{25184128-D33B-2AA2-D201-785165075D61}"/>
              </a:ext>
            </a:extLst>
          </p:cNvPr>
          <p:cNvSpPr>
            <a:spLocks noGrp="1" noChangeArrowheads="1"/>
          </p:cNvSpPr>
          <p:nvPr>
            <p:ph type="title"/>
          </p:nvPr>
        </p:nvSpPr>
        <p:spPr>
          <a:xfrm>
            <a:off x="603315" y="796374"/>
            <a:ext cx="7937369" cy="880027"/>
          </a:xfrm>
        </p:spPr>
        <p:txBody>
          <a:bodyPr>
            <a:normAutofit/>
          </a:bodyPr>
          <a:lstStyle/>
          <a:p>
            <a:pPr eaLnBrk="1" hangingPunct="1"/>
            <a:r>
              <a:rPr lang="en-GB" altLang="en-US">
                <a:solidFill>
                  <a:srgbClr val="FFFFFF"/>
                </a:solidFill>
              </a:rPr>
              <a:t>Innovation in the wider sense</a:t>
            </a:r>
          </a:p>
        </p:txBody>
      </p:sp>
      <p:sp>
        <p:nvSpPr>
          <p:cNvPr id="92172" name="Rectangle 9217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92174" name="Rectangle 9217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63" name="Rectangle 3">
            <a:extLst>
              <a:ext uri="{FF2B5EF4-FFF2-40B4-BE49-F238E27FC236}">
                <a16:creationId xmlns:a16="http://schemas.microsoft.com/office/drawing/2014/main" id="{B9BD82D7-7EC5-066D-B671-0A4AB8F550EE}"/>
              </a:ext>
            </a:extLst>
          </p:cNvPr>
          <p:cNvSpPr>
            <a:spLocks noGrp="1" noChangeArrowheads="1"/>
          </p:cNvSpPr>
          <p:nvPr>
            <p:ph idx="1"/>
          </p:nvPr>
        </p:nvSpPr>
        <p:spPr>
          <a:xfrm>
            <a:off x="971550" y="2612256"/>
            <a:ext cx="7200897" cy="3263612"/>
          </a:xfrm>
        </p:spPr>
        <p:txBody>
          <a:bodyPr>
            <a:normAutofit/>
          </a:bodyPr>
          <a:lstStyle/>
          <a:p>
            <a:pPr eaLnBrk="1" hangingPunct="1"/>
            <a:r>
              <a:rPr lang="en-GB" altLang="en-US"/>
              <a:t>Just as opportunities can be created by changes in the environment, the environment can be changed by ideas that have been developed into opportunities.</a:t>
            </a:r>
          </a:p>
          <a:p>
            <a:pPr lvl="1" eaLnBrk="1" hangingPunct="1"/>
            <a:r>
              <a:rPr lang="en-GB" altLang="en-US"/>
              <a:t>Low cost airlines</a:t>
            </a:r>
          </a:p>
          <a:p>
            <a:pPr lvl="1" eaLnBrk="1" hangingPunct="1"/>
            <a:r>
              <a:rPr lang="en-GB" altLang="en-US"/>
              <a:t>Internet</a:t>
            </a:r>
          </a:p>
        </p:txBody>
      </p:sp>
    </p:spTree>
  </p:cSld>
  <p:clrMapOvr>
    <a:masterClrMapping/>
  </p:clrMapOvr>
  <mc:AlternateContent xmlns:mc="http://schemas.openxmlformats.org/markup-compatibility/2006" xmlns:p14="http://schemas.microsoft.com/office/powerpoint/2010/main">
    <mc:Choice Requires="p14">
      <p:transition spd="slow" p14:dur="2000" advTm="42386"/>
    </mc:Choice>
    <mc:Fallback xmlns="">
      <p:transition spd="slow" advTm="4238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3192" name="Rectangle 93191">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194" name="Rectangle 93193">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186" name="Rectangle 2">
            <a:extLst>
              <a:ext uri="{FF2B5EF4-FFF2-40B4-BE49-F238E27FC236}">
                <a16:creationId xmlns:a16="http://schemas.microsoft.com/office/drawing/2014/main" id="{AFC280A8-725B-77D4-251C-5C35104361C3}"/>
              </a:ext>
            </a:extLst>
          </p:cNvPr>
          <p:cNvSpPr>
            <a:spLocks noGrp="1" noChangeArrowheads="1"/>
          </p:cNvSpPr>
          <p:nvPr>
            <p:ph type="title"/>
          </p:nvPr>
        </p:nvSpPr>
        <p:spPr>
          <a:xfrm>
            <a:off x="603315" y="796374"/>
            <a:ext cx="7937369" cy="880027"/>
          </a:xfrm>
        </p:spPr>
        <p:txBody>
          <a:bodyPr>
            <a:normAutofit/>
          </a:bodyPr>
          <a:lstStyle/>
          <a:p>
            <a:pPr eaLnBrk="1" hangingPunct="1">
              <a:lnSpc>
                <a:spcPct val="90000"/>
              </a:lnSpc>
            </a:pPr>
            <a:r>
              <a:rPr lang="en-GB" altLang="en-US" sz="2800" dirty="0">
                <a:solidFill>
                  <a:srgbClr val="FFFFFF"/>
                </a:solidFill>
              </a:rPr>
              <a:t>New Industries: Low Cost Airlines</a:t>
            </a:r>
          </a:p>
        </p:txBody>
      </p:sp>
      <p:sp>
        <p:nvSpPr>
          <p:cNvPr id="93196" name="Rectangle 93195">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93198" name="Rectangle 93197">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187" name="Rectangle 3">
            <a:extLst>
              <a:ext uri="{FF2B5EF4-FFF2-40B4-BE49-F238E27FC236}">
                <a16:creationId xmlns:a16="http://schemas.microsoft.com/office/drawing/2014/main" id="{BECA3C97-01D3-241B-9EBE-9B2EF50E2F22}"/>
              </a:ext>
            </a:extLst>
          </p:cNvPr>
          <p:cNvSpPr>
            <a:spLocks noGrp="1" noChangeArrowheads="1"/>
          </p:cNvSpPr>
          <p:nvPr>
            <p:ph idx="1"/>
          </p:nvPr>
        </p:nvSpPr>
        <p:spPr>
          <a:xfrm>
            <a:off x="971550" y="2612256"/>
            <a:ext cx="7200897" cy="3263612"/>
          </a:xfrm>
        </p:spPr>
        <p:txBody>
          <a:bodyPr>
            <a:normAutofit lnSpcReduction="10000"/>
          </a:bodyPr>
          <a:lstStyle/>
          <a:p>
            <a:pPr eaLnBrk="1" hangingPunct="1">
              <a:lnSpc>
                <a:spcPct val="90000"/>
              </a:lnSpc>
            </a:pPr>
            <a:r>
              <a:rPr lang="en-GB" altLang="en-US" sz="1600" dirty="0"/>
              <a:t>The Airlines</a:t>
            </a:r>
          </a:p>
          <a:p>
            <a:pPr lvl="1" eaLnBrk="1" hangingPunct="1">
              <a:lnSpc>
                <a:spcPct val="90000"/>
              </a:lnSpc>
            </a:pPr>
            <a:r>
              <a:rPr lang="en-GB" altLang="en-US" sz="1600" dirty="0"/>
              <a:t>Entrepreneurial idea – revolutionised the industry. E.g.,</a:t>
            </a:r>
          </a:p>
          <a:p>
            <a:pPr lvl="2" eaLnBrk="1" hangingPunct="1">
              <a:lnSpc>
                <a:spcPct val="90000"/>
              </a:lnSpc>
            </a:pPr>
            <a:r>
              <a:rPr lang="en-GB" altLang="en-US" sz="1600" dirty="0"/>
              <a:t>Use of remote airports – reduces cost</a:t>
            </a:r>
          </a:p>
          <a:p>
            <a:pPr lvl="2" eaLnBrk="1" hangingPunct="1">
              <a:lnSpc>
                <a:spcPct val="90000"/>
              </a:lnSpc>
            </a:pPr>
            <a:r>
              <a:rPr lang="en-GB" altLang="en-US" sz="1600" dirty="0"/>
              <a:t>On board catering </a:t>
            </a:r>
            <a:r>
              <a:rPr lang="en-GB" altLang="en-US" sz="1600" u="sng" dirty="0"/>
              <a:t>sales</a:t>
            </a:r>
            <a:r>
              <a:rPr lang="en-GB" altLang="en-US" sz="1600" dirty="0"/>
              <a:t> – income</a:t>
            </a:r>
          </a:p>
          <a:p>
            <a:pPr lvl="2" eaLnBrk="1" hangingPunct="1">
              <a:lnSpc>
                <a:spcPct val="90000"/>
              </a:lnSpc>
            </a:pPr>
            <a:r>
              <a:rPr lang="en-GB" altLang="en-US" sz="1600" dirty="0"/>
              <a:t>Seat allocation </a:t>
            </a:r>
            <a:r>
              <a:rPr lang="en-GB" altLang="en-US" sz="1600" u="sng" dirty="0"/>
              <a:t>sales</a:t>
            </a:r>
            <a:r>
              <a:rPr lang="en-GB" altLang="en-US" sz="1600" dirty="0"/>
              <a:t> – income</a:t>
            </a:r>
          </a:p>
          <a:p>
            <a:pPr eaLnBrk="1" hangingPunct="1">
              <a:lnSpc>
                <a:spcPct val="90000"/>
              </a:lnSpc>
            </a:pPr>
            <a:r>
              <a:rPr lang="en-GB" altLang="en-US" sz="1600" dirty="0"/>
              <a:t>Other opportunities created by this change, e.g.,</a:t>
            </a:r>
          </a:p>
          <a:p>
            <a:pPr lvl="2" eaLnBrk="1" hangingPunct="1">
              <a:lnSpc>
                <a:spcPct val="90000"/>
              </a:lnSpc>
            </a:pPr>
            <a:r>
              <a:rPr lang="en-GB" altLang="en-US" sz="1600" dirty="0"/>
              <a:t>Bus services from remote airports</a:t>
            </a:r>
          </a:p>
          <a:p>
            <a:pPr lvl="2" eaLnBrk="1" hangingPunct="1">
              <a:lnSpc>
                <a:spcPct val="90000"/>
              </a:lnSpc>
            </a:pPr>
            <a:r>
              <a:rPr lang="en-GB" altLang="en-US" sz="1600" dirty="0"/>
              <a:t>Retail expansion at formerly low-use airports</a:t>
            </a:r>
          </a:p>
          <a:p>
            <a:pPr lvl="2" eaLnBrk="1" hangingPunct="1">
              <a:lnSpc>
                <a:spcPct val="90000"/>
              </a:lnSpc>
            </a:pPr>
            <a:r>
              <a:rPr lang="en-GB" altLang="en-US" sz="1600" dirty="0"/>
              <a:t>Accommodation</a:t>
            </a:r>
          </a:p>
          <a:p>
            <a:pPr eaLnBrk="1" hangingPunct="1">
              <a:lnSpc>
                <a:spcPct val="90000"/>
              </a:lnSpc>
            </a:pPr>
            <a:r>
              <a:rPr lang="en-GB" altLang="en-US" sz="1600" dirty="0"/>
              <a:t>LOOK FOR CHANGE TO GAIN IDEAS</a:t>
            </a:r>
          </a:p>
          <a:p>
            <a:pPr lvl="2" eaLnBrk="1" hangingPunct="1">
              <a:lnSpc>
                <a:spcPct val="90000"/>
              </a:lnSpc>
            </a:pPr>
            <a:endParaRPr lang="en-GB" altLang="en-US" sz="1300" dirty="0"/>
          </a:p>
        </p:txBody>
      </p:sp>
    </p:spTree>
  </p:cSld>
  <p:clrMapOvr>
    <a:masterClrMapping/>
  </p:clrMapOvr>
  <mc:AlternateContent xmlns:mc="http://schemas.openxmlformats.org/markup-compatibility/2006" xmlns:p14="http://schemas.microsoft.com/office/powerpoint/2010/main">
    <mc:Choice Requires="p14">
      <p:transition spd="slow" p14:dur="2000" advTm="92784"/>
    </mc:Choice>
    <mc:Fallback xmlns="">
      <p:transition spd="slow" advTm="9278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78753EA9-5D60-8F41-1618-E125B5E34348}"/>
              </a:ext>
            </a:extLst>
          </p:cNvPr>
          <p:cNvSpPr>
            <a:spLocks noGrp="1" noChangeArrowheads="1"/>
          </p:cNvSpPr>
          <p:nvPr>
            <p:ph type="title"/>
          </p:nvPr>
        </p:nvSpPr>
        <p:spPr/>
        <p:txBody>
          <a:bodyPr/>
          <a:lstStyle/>
          <a:p>
            <a:r>
              <a:rPr lang="en-GB" altLang="en-US"/>
              <a:t>Developing Creativity</a:t>
            </a:r>
          </a:p>
        </p:txBody>
      </p:sp>
      <p:graphicFrame>
        <p:nvGraphicFramePr>
          <p:cNvPr id="96269" name="Content Placeholder 2">
            <a:extLst>
              <a:ext uri="{FF2B5EF4-FFF2-40B4-BE49-F238E27FC236}">
                <a16:creationId xmlns:a16="http://schemas.microsoft.com/office/drawing/2014/main" id="{5B72C0E4-9C30-7779-8B3B-A09A486691F6}"/>
              </a:ext>
            </a:extLst>
          </p:cNvPr>
          <p:cNvGraphicFramePr>
            <a:graphicFrameLocks noGrp="1"/>
          </p:cNvGraphicFramePr>
          <p:nvPr>
            <p:ph idx="1"/>
          </p:nvPr>
        </p:nvGraphicFramePr>
        <p:xfrm>
          <a:off x="1176865" y="2490135"/>
          <a:ext cx="6798736" cy="34449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39157"/>
    </mc:Choice>
    <mc:Fallback xmlns="">
      <p:transition spd="slow" advTm="13915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98320" name="Rectangle 98311">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321" name="Rectangle 98313">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306" name="Title 1">
            <a:extLst>
              <a:ext uri="{FF2B5EF4-FFF2-40B4-BE49-F238E27FC236}">
                <a16:creationId xmlns:a16="http://schemas.microsoft.com/office/drawing/2014/main" id="{BDF5CC27-BE03-FB74-2B11-0FC28772DE11}"/>
              </a:ext>
            </a:extLst>
          </p:cNvPr>
          <p:cNvSpPr>
            <a:spLocks noGrp="1" noChangeArrowheads="1"/>
          </p:cNvSpPr>
          <p:nvPr>
            <p:ph type="title"/>
          </p:nvPr>
        </p:nvSpPr>
        <p:spPr>
          <a:xfrm>
            <a:off x="603315" y="796374"/>
            <a:ext cx="7937369" cy="880027"/>
          </a:xfrm>
        </p:spPr>
        <p:txBody>
          <a:bodyPr>
            <a:normAutofit/>
          </a:bodyPr>
          <a:lstStyle/>
          <a:p>
            <a:r>
              <a:rPr lang="en-GB" altLang="en-US">
                <a:solidFill>
                  <a:srgbClr val="FFFFFF"/>
                </a:solidFill>
              </a:rPr>
              <a:t>Brainstorming</a:t>
            </a:r>
          </a:p>
        </p:txBody>
      </p:sp>
      <p:sp>
        <p:nvSpPr>
          <p:cNvPr id="98322" name="Rectangle 98315">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98323" name="Rectangle 98317">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307" name="Content Placeholder 2">
            <a:extLst>
              <a:ext uri="{FF2B5EF4-FFF2-40B4-BE49-F238E27FC236}">
                <a16:creationId xmlns:a16="http://schemas.microsoft.com/office/drawing/2014/main" id="{100FC785-E2D0-466F-33FA-1E28F6A1CEDC}"/>
              </a:ext>
            </a:extLst>
          </p:cNvPr>
          <p:cNvSpPr>
            <a:spLocks noGrp="1" noChangeArrowheads="1"/>
          </p:cNvSpPr>
          <p:nvPr>
            <p:ph idx="1"/>
          </p:nvPr>
        </p:nvSpPr>
        <p:spPr>
          <a:xfrm>
            <a:off x="971550" y="2612256"/>
            <a:ext cx="7200897" cy="3263612"/>
          </a:xfrm>
        </p:spPr>
        <p:txBody>
          <a:bodyPr>
            <a:normAutofit/>
          </a:bodyPr>
          <a:lstStyle/>
          <a:p>
            <a:r>
              <a:rPr lang="en-GB" altLang="en-US" dirty="0"/>
              <a:t>Brainstorming – non judgemental</a:t>
            </a:r>
          </a:p>
          <a:p>
            <a:r>
              <a:rPr lang="en-GB" altLang="en-US" dirty="0"/>
              <a:t>All ideas count</a:t>
            </a:r>
          </a:p>
          <a:p>
            <a:r>
              <a:rPr lang="en-GB" altLang="en-US" dirty="0"/>
              <a:t>Do not try and evaluate as you go on</a:t>
            </a:r>
          </a:p>
          <a:p>
            <a:endParaRPr lang="en-GB" altLang="en-US" dirty="0"/>
          </a:p>
        </p:txBody>
      </p:sp>
    </p:spTree>
  </p:cSld>
  <p:clrMapOvr>
    <a:masterClrMapping/>
  </p:clrMapOvr>
  <mc:AlternateContent xmlns:mc="http://schemas.openxmlformats.org/markup-compatibility/2006" xmlns:p14="http://schemas.microsoft.com/office/powerpoint/2010/main">
    <mc:Choice Requires="p14">
      <p:transition spd="slow" p14:dur="2000" advTm="105576"/>
    </mc:Choice>
    <mc:Fallback xmlns="">
      <p:transition spd="slow" advTm="10557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3076" name="Text Box 4"/>
          <p:cNvSpPr txBox="1">
            <a:spLocks noChangeArrowheads="1"/>
          </p:cNvSpPr>
          <p:nvPr/>
        </p:nvSpPr>
        <p:spPr bwMode="auto">
          <a:xfrm>
            <a:off x="4570809" y="982132"/>
            <a:ext cx="3601638" cy="130386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457200" eaLnBrk="1" hangingPunct="1">
              <a:spcAft>
                <a:spcPts val="600"/>
              </a:spcAft>
              <a:defRPr/>
            </a:pPr>
            <a:r>
              <a:rPr lang="en-US" sz="4400" b="1">
                <a:ln w="3175" cmpd="sng">
                  <a:noFill/>
                </a:ln>
                <a:solidFill>
                  <a:srgbClr val="262626"/>
                </a:solidFill>
                <a:latin typeface="+mj-lt"/>
                <a:ea typeface="+mj-ea"/>
                <a:cs typeface="+mj-cs"/>
              </a:rPr>
              <a:t>Reading</a:t>
            </a:r>
          </a:p>
        </p:txBody>
      </p:sp>
      <p:pic>
        <p:nvPicPr>
          <p:cNvPr id="51207" name="Graphic 51206" descr="Shooting star">
            <a:extLst>
              <a:ext uri="{FF2B5EF4-FFF2-40B4-BE49-F238E27FC236}">
                <a16:creationId xmlns:a16="http://schemas.microsoft.com/office/drawing/2014/main" id="{11625DD2-C0AA-45FB-39E8-192C90EC047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59512" y="1885797"/>
            <a:ext cx="2907601" cy="2907601"/>
          </a:xfrm>
          <a:prstGeom prst="rect">
            <a:avLst/>
          </a:prstGeom>
        </p:spPr>
      </p:pic>
      <p:sp>
        <p:nvSpPr>
          <p:cNvPr id="51203" name="Text Box 4"/>
          <p:cNvSpPr txBox="1">
            <a:spLocks noChangeArrowheads="1"/>
          </p:cNvSpPr>
          <p:nvPr/>
        </p:nvSpPr>
        <p:spPr bwMode="auto">
          <a:xfrm>
            <a:off x="4570809" y="2556932"/>
            <a:ext cx="3601638" cy="33189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eaLnBrk="0" hangingPunct="0">
              <a:spcBef>
                <a:spcPct val="50000"/>
              </a:spcBef>
              <a:defRPr sz="32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defTabSz="457200" eaLnBrk="1" hangingPunct="1">
              <a:lnSpc>
                <a:spcPct val="90000"/>
              </a:lnSpc>
              <a:spcBef>
                <a:spcPct val="20000"/>
              </a:spcBef>
              <a:spcAft>
                <a:spcPts val="600"/>
              </a:spcAft>
              <a:buClr>
                <a:schemeClr val="accent1"/>
              </a:buClr>
              <a:buSzPct val="115000"/>
              <a:buFont typeface="Arial"/>
              <a:buChar char="•"/>
            </a:pPr>
            <a:r>
              <a:rPr lang="en-US" sz="2700">
                <a:solidFill>
                  <a:srgbClr val="262626"/>
                </a:solidFill>
                <a:latin typeface="+mn-lt"/>
              </a:rPr>
              <a:t>Fillis, I. (2002) An Andalusian Dog or a Rising Star? Creativity and the Marketing/Entrepreneurship Interface. </a:t>
            </a:r>
            <a:r>
              <a:rPr lang="en-US" sz="2700" i="1">
                <a:solidFill>
                  <a:srgbClr val="262626"/>
                </a:solidFill>
                <a:latin typeface="+mn-lt"/>
              </a:rPr>
              <a:t>Journal of Marketing Research, 18</a:t>
            </a:r>
            <a:r>
              <a:rPr lang="en-US" sz="2700">
                <a:solidFill>
                  <a:srgbClr val="262626"/>
                </a:solidFill>
                <a:latin typeface="+mn-lt"/>
              </a:rPr>
              <a:t>(1), 379-395.</a:t>
            </a:r>
          </a:p>
          <a:p>
            <a:pPr marL="685800" defTabSz="457200" eaLnBrk="1" hangingPunct="1">
              <a:lnSpc>
                <a:spcPct val="90000"/>
              </a:lnSpc>
              <a:spcBef>
                <a:spcPct val="20000"/>
              </a:spcBef>
              <a:spcAft>
                <a:spcPts val="600"/>
              </a:spcAft>
              <a:buClr>
                <a:schemeClr val="accent1"/>
              </a:buClr>
              <a:buSzPct val="115000"/>
              <a:buFont typeface="Arial"/>
              <a:buChar char="•"/>
              <a:defRPr/>
            </a:pPr>
            <a:endParaRPr lang="en-US" sz="2700" spc="-25">
              <a:solidFill>
                <a:srgbClr val="262626"/>
              </a:solidFill>
              <a:latin typeface="+mn-lt"/>
            </a:endParaRPr>
          </a:p>
          <a:p>
            <a:pPr marL="685800" defTabSz="457200" eaLnBrk="1" hangingPunct="1">
              <a:lnSpc>
                <a:spcPct val="90000"/>
              </a:lnSpc>
              <a:spcBef>
                <a:spcPct val="20000"/>
              </a:spcBef>
              <a:spcAft>
                <a:spcPts val="600"/>
              </a:spcAft>
              <a:buClr>
                <a:schemeClr val="accent1"/>
              </a:buClr>
              <a:buSzPct val="115000"/>
              <a:buFont typeface="Arial"/>
              <a:buChar char="•"/>
              <a:defRPr/>
            </a:pPr>
            <a:endParaRPr lang="en-US" sz="2700" spc="-25">
              <a:solidFill>
                <a:srgbClr val="262626"/>
              </a:solidFill>
              <a:latin typeface="+mn-lt"/>
            </a:endParaRPr>
          </a:p>
        </p:txBody>
      </p:sp>
    </p:spTree>
    <p:extLst>
      <p:ext uri="{BB962C8B-B14F-4D97-AF65-F5344CB8AC3E}">
        <p14:creationId xmlns:p14="http://schemas.microsoft.com/office/powerpoint/2010/main" val="4128330170"/>
      </p:ext>
    </p:extLst>
  </p:cSld>
  <p:clrMapOvr>
    <a:masterClrMapping/>
  </p:clrMapOvr>
  <p:transition advTm="61514"/>
</p:sld>
</file>

<file path=ppt/theme/_rels/them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Powerpoint Template">
  <a:themeElements>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1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Powerpoint Template">
  <a:themeElements>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2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Powerpoint Template">
  <a:themeElements>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3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Powerpoint Template">
  <a:themeElements>
    <a:clrScheme name="4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4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6.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PowerPoint" ma:contentTypeID="0x0101004400421D2D7B7E4B95D6653789B9AAF000E4B7847E1FE1C64A96716293B31CF1FB" ma:contentTypeVersion="1" ma:contentTypeDescription="Create a new PowerPoint presentation using the Alignment Packaging template" ma:contentTypeScope="" ma:versionID="b779387c490e55bdbed9f51b995186ef">
  <xsd:schema xmlns:xsd="http://www.w3.org/2001/XMLSchema" xmlns:xs="http://www.w3.org/2001/XMLSchema" xmlns:p="http://schemas.microsoft.com/office/2006/metadata/properties" targetNamespace="http://schemas.microsoft.com/office/2006/metadata/properties" ma:root="true" ma:fieldsID="2946f54fc597ae82d0c88937cd5e440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9EF7A5D-233D-40B9-B844-1B2FF7CF28D9}">
  <ds:schemaRefs>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www.w3.org/XML/1998/namespace"/>
    <ds:schemaRef ds:uri="http://purl.org/dc/elements/1.1/"/>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DE609375-ED45-460D-A9F8-EAF276683983}">
  <ds:schemaRefs>
    <ds:schemaRef ds:uri="http://schemas.microsoft.com/sharepoint/v3/contenttype/forms"/>
  </ds:schemaRefs>
</ds:datastoreItem>
</file>

<file path=customXml/itemProps3.xml><?xml version="1.0" encoding="utf-8"?>
<ds:datastoreItem xmlns:ds="http://schemas.openxmlformats.org/officeDocument/2006/customXml" ds:itemID="{92664EC3-1148-42C8-8A98-7279FDF615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Powerpoint</Template>
  <TotalTime>3687</TotalTime>
  <Words>2591</Words>
  <Application>Microsoft Office PowerPoint</Application>
  <PresentationFormat>On-screen Show (4:3)</PresentationFormat>
  <Paragraphs>297</Paragraphs>
  <Slides>48</Slides>
  <Notes>12</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48</vt:i4>
      </vt:variant>
    </vt:vector>
  </HeadingPairs>
  <TitlesOfParts>
    <vt:vector size="62" baseType="lpstr">
      <vt:lpstr>Arial</vt:lpstr>
      <vt:lpstr>Bradley Hand ITC</vt:lpstr>
      <vt:lpstr>Calibri</vt:lpstr>
      <vt:lpstr>Garamond</vt:lpstr>
      <vt:lpstr>Helvetica</vt:lpstr>
      <vt:lpstr>Tajawal Medium</vt:lpstr>
      <vt:lpstr>Times New Roman</vt:lpstr>
      <vt:lpstr>Wingdings</vt:lpstr>
      <vt:lpstr>1_Powerpoint Template</vt:lpstr>
      <vt:lpstr>2_Powerpoint Template</vt:lpstr>
      <vt:lpstr>3_Powerpoint Template</vt:lpstr>
      <vt:lpstr>4_Powerpoint Template</vt:lpstr>
      <vt:lpstr>Organic</vt:lpstr>
      <vt:lpstr>Custom Design</vt:lpstr>
      <vt:lpstr>PowerPoint Presentation</vt:lpstr>
      <vt:lpstr>   Creativity and Opportunity </vt:lpstr>
      <vt:lpstr>Students Need to know</vt:lpstr>
      <vt:lpstr>What’s a Startup?</vt:lpstr>
      <vt:lpstr>Challenges – Professional and Personal</vt:lpstr>
      <vt:lpstr>What is Creativity?</vt:lpstr>
      <vt:lpstr>A definition:</vt:lpstr>
      <vt:lpstr>What does the definition tell us?</vt:lpstr>
      <vt:lpstr>Solutions?</vt:lpstr>
      <vt:lpstr>“Solving Problems”</vt:lpstr>
      <vt:lpstr>“Solving Problems”</vt:lpstr>
      <vt:lpstr>Creativity and Commerce</vt:lpstr>
      <vt:lpstr>What’s an Opportunity?</vt:lpstr>
      <vt:lpstr>Opposing Definitions</vt:lpstr>
      <vt:lpstr>Example: Rise of Levi’s</vt:lpstr>
      <vt:lpstr>Who is Creative and How Can We Be Creative?</vt:lpstr>
      <vt:lpstr>Creativity – Nature or Nurture?</vt:lpstr>
      <vt:lpstr> Nature or Nurture</vt:lpstr>
      <vt:lpstr>Why is Creativity Important?</vt:lpstr>
      <vt:lpstr>Can We Learn Creativity?</vt:lpstr>
      <vt:lpstr>Creative Thinking</vt:lpstr>
      <vt:lpstr>What Stops Business Creativity?</vt:lpstr>
      <vt:lpstr>Creating Creativity</vt:lpstr>
      <vt:lpstr>De Bono’s creative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Unique Blue Hat</vt:lpstr>
      <vt:lpstr>Evaluation Sequence</vt:lpstr>
      <vt:lpstr>Caution Sequence</vt:lpstr>
      <vt:lpstr>Design Sequence</vt:lpstr>
      <vt:lpstr>Other Sequences</vt:lpstr>
      <vt:lpstr>PowerPoint Presentation</vt:lpstr>
      <vt:lpstr>Recognising an Opportunity</vt:lpstr>
      <vt:lpstr>Drucker’s Opportunity Scan</vt:lpstr>
      <vt:lpstr>Idea Generation</vt:lpstr>
      <vt:lpstr>Ideas?</vt:lpstr>
      <vt:lpstr>PowerPoint Presentation</vt:lpstr>
      <vt:lpstr>Examples:Change</vt:lpstr>
      <vt:lpstr>Innovation in the wider sense</vt:lpstr>
      <vt:lpstr>New Industries: Low Cost Airlines</vt:lpstr>
      <vt:lpstr>Developing Creativity</vt:lpstr>
      <vt:lpstr>Brainstorming</vt:lpstr>
      <vt:lpstr>PowerPoint Presentation</vt:lpstr>
    </vt:vector>
  </TitlesOfParts>
  <Company>Heriot-Watt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Creativity in Organisations</dc:title>
  <dc:creator>Wright, Catherine A</dc:creator>
  <cp:lastModifiedBy>Amany Ramadan</cp:lastModifiedBy>
  <cp:revision>54</cp:revision>
  <dcterms:created xsi:type="dcterms:W3CDTF">2013-06-10T13:08:53Z</dcterms:created>
  <dcterms:modified xsi:type="dcterms:W3CDTF">2024-07-19T20:45:31Z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0x0101004400421D2D7B7E4B95D6653789B9AAF000E4B7847E1FE1C64A96716293B31CF1FB</vt:lpwstr>
  </property>
</Properties>
</file>