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667" r:id="rId5"/>
    <p:sldId id="579" r:id="rId6"/>
    <p:sldId id="580" r:id="rId7"/>
    <p:sldId id="271" r:id="rId8"/>
    <p:sldId id="576" r:id="rId9"/>
    <p:sldId id="652" r:id="rId10"/>
    <p:sldId id="636" r:id="rId11"/>
    <p:sldId id="615" r:id="rId12"/>
    <p:sldId id="634" r:id="rId13"/>
    <p:sldId id="635" r:id="rId14"/>
    <p:sldId id="585" r:id="rId15"/>
    <p:sldId id="589" r:id="rId16"/>
    <p:sldId id="607" r:id="rId17"/>
    <p:sldId id="637" r:id="rId18"/>
    <p:sldId id="641" r:id="rId19"/>
    <p:sldId id="662" r:id="rId20"/>
    <p:sldId id="654" r:id="rId21"/>
    <p:sldId id="656" r:id="rId22"/>
    <p:sldId id="655" r:id="rId23"/>
    <p:sldId id="573" r:id="rId24"/>
    <p:sldId id="649" r:id="rId25"/>
    <p:sldId id="614" r:id="rId26"/>
    <p:sldId id="658" r:id="rId27"/>
    <p:sldId id="663" r:id="rId28"/>
    <p:sldId id="598" r:id="rId29"/>
    <p:sldId id="664" r:id="rId30"/>
    <p:sldId id="657" r:id="rId31"/>
    <p:sldId id="632" r:id="rId32"/>
    <p:sldId id="640" r:id="rId33"/>
    <p:sldId id="638" r:id="rId34"/>
    <p:sldId id="642" r:id="rId35"/>
    <p:sldId id="644" r:id="rId36"/>
    <p:sldId id="596" r:id="rId37"/>
    <p:sldId id="643" r:id="rId38"/>
    <p:sldId id="646" r:id="rId39"/>
    <p:sldId id="647" r:id="rId40"/>
    <p:sldId id="651" r:id="rId41"/>
    <p:sldId id="661" r:id="rId42"/>
    <p:sldId id="660" r:id="rId43"/>
    <p:sldId id="645" r:id="rId44"/>
    <p:sldId id="648" r:id="rId45"/>
    <p:sldId id="665" r:id="rId46"/>
    <p:sldId id="597" r:id="rId47"/>
    <p:sldId id="66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67"/>
            <p14:sldId id="579"/>
            <p14:sldId id="580"/>
            <p14:sldId id="271"/>
            <p14:sldId id="576"/>
            <p14:sldId id="652"/>
            <p14:sldId id="636"/>
            <p14:sldId id="615"/>
            <p14:sldId id="634"/>
            <p14:sldId id="635"/>
            <p14:sldId id="585"/>
            <p14:sldId id="589"/>
            <p14:sldId id="607"/>
            <p14:sldId id="637"/>
            <p14:sldId id="641"/>
            <p14:sldId id="662"/>
            <p14:sldId id="654"/>
            <p14:sldId id="656"/>
            <p14:sldId id="655"/>
            <p14:sldId id="573"/>
            <p14:sldId id="649"/>
            <p14:sldId id="614"/>
            <p14:sldId id="658"/>
            <p14:sldId id="663"/>
            <p14:sldId id="598"/>
            <p14:sldId id="664"/>
            <p14:sldId id="657"/>
            <p14:sldId id="632"/>
            <p14:sldId id="640"/>
            <p14:sldId id="638"/>
            <p14:sldId id="642"/>
            <p14:sldId id="644"/>
            <p14:sldId id="596"/>
            <p14:sldId id="643"/>
            <p14:sldId id="646"/>
            <p14:sldId id="647"/>
            <p14:sldId id="651"/>
            <p14:sldId id="661"/>
            <p14:sldId id="660"/>
            <p14:sldId id="645"/>
            <p14:sldId id="648"/>
            <p14:sldId id="665"/>
            <p14:sldId id="597"/>
            <p14:sldId id="66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FAC748"/>
    <a:srgbClr val="669BBC"/>
    <a:srgbClr val="2D3956"/>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25F7BB-99BC-4D59-8F6A-BC4FE10944BE}" v="51" dt="2024-07-15T16:59:48.7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21" autoAdjust="0"/>
    <p:restoredTop sz="56611" autoAdjust="0"/>
  </p:normalViewPr>
  <p:slideViewPr>
    <p:cSldViewPr snapToGrid="0">
      <p:cViewPr varScale="1">
        <p:scale>
          <a:sx n="51" d="100"/>
          <a:sy n="51" d="100"/>
        </p:scale>
        <p:origin x="1720" y="40"/>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7A25F7BB-99BC-4D59-8F6A-BC4FE10944BE}"/>
    <pc:docChg chg="custSel addSld delSld modSld modSection">
      <pc:chgData name="ِAwatef B" userId="4c3a533462edbdd8" providerId="LiveId" clId="{7A25F7BB-99BC-4D59-8F6A-BC4FE10944BE}" dt="2024-07-15T16:59:48.794" v="153"/>
      <pc:docMkLst>
        <pc:docMk/>
      </pc:docMkLst>
      <pc:sldChg chg="modAnim">
        <pc:chgData name="ِAwatef B" userId="4c3a533462edbdd8" providerId="LiveId" clId="{7A25F7BB-99BC-4D59-8F6A-BC4FE10944BE}" dt="2024-07-15T16:58:37.516" v="148"/>
        <pc:sldMkLst>
          <pc:docMk/>
          <pc:sldMk cId="0" sldId="271"/>
        </pc:sldMkLst>
      </pc:sldChg>
      <pc:sldChg chg="modAnim">
        <pc:chgData name="ِAwatef B" userId="4c3a533462edbdd8" providerId="LiveId" clId="{7A25F7BB-99BC-4D59-8F6A-BC4FE10944BE}" dt="2024-07-15T16:59:42.838" v="152"/>
        <pc:sldMkLst>
          <pc:docMk/>
          <pc:sldMk cId="1469441758" sldId="573"/>
        </pc:sldMkLst>
      </pc:sldChg>
      <pc:sldChg chg="del">
        <pc:chgData name="ِAwatef B" userId="4c3a533462edbdd8" providerId="LiveId" clId="{7A25F7BB-99BC-4D59-8F6A-BC4FE10944BE}" dt="2024-07-15T16:48:41.679" v="0" actId="47"/>
        <pc:sldMkLst>
          <pc:docMk/>
          <pc:sldMk cId="0" sldId="574"/>
        </pc:sldMkLst>
      </pc:sldChg>
      <pc:sldChg chg="modAnim">
        <pc:chgData name="ِAwatef B" userId="4c3a533462edbdd8" providerId="LiveId" clId="{7A25F7BB-99BC-4D59-8F6A-BC4FE10944BE}" dt="2024-07-15T16:58:33.220" v="147"/>
        <pc:sldMkLst>
          <pc:docMk/>
          <pc:sldMk cId="2663950702" sldId="580"/>
        </pc:sldMkLst>
      </pc:sldChg>
      <pc:sldChg chg="addSp delSp modSp mod modAnim">
        <pc:chgData name="ِAwatef B" userId="4c3a533462edbdd8" providerId="LiveId" clId="{7A25F7BB-99BC-4D59-8F6A-BC4FE10944BE}" dt="2024-07-15T16:53:39.313" v="82" actId="478"/>
        <pc:sldMkLst>
          <pc:docMk/>
          <pc:sldMk cId="307820410" sldId="632"/>
        </pc:sldMkLst>
        <pc:spChg chg="del">
          <ac:chgData name="ِAwatef B" userId="4c3a533462edbdd8" providerId="LiveId" clId="{7A25F7BB-99BC-4D59-8F6A-BC4FE10944BE}" dt="2024-07-15T16:53:39.313" v="82" actId="478"/>
          <ac:spMkLst>
            <pc:docMk/>
            <pc:sldMk cId="307820410" sldId="632"/>
            <ac:spMk id="4" creationId="{00000000-0000-0000-0000-000000000000}"/>
          </ac:spMkLst>
        </pc:spChg>
        <pc:spChg chg="mod">
          <ac:chgData name="ِAwatef B" userId="4c3a533462edbdd8" providerId="LiveId" clId="{7A25F7BB-99BC-4D59-8F6A-BC4FE10944BE}" dt="2024-07-15T16:53:32.894" v="80" actId="1035"/>
          <ac:spMkLst>
            <pc:docMk/>
            <pc:sldMk cId="307820410" sldId="632"/>
            <ac:spMk id="8" creationId="{6A4FDD35-C345-4D40-A9B0-4B3FAA623AA4}"/>
          </ac:spMkLst>
        </pc:spChg>
        <pc:spChg chg="mod">
          <ac:chgData name="ِAwatef B" userId="4c3a533462edbdd8" providerId="LiveId" clId="{7A25F7BB-99BC-4D59-8F6A-BC4FE10944BE}" dt="2024-07-15T16:53:24.855" v="58" actId="2710"/>
          <ac:spMkLst>
            <pc:docMk/>
            <pc:sldMk cId="307820410" sldId="632"/>
            <ac:spMk id="48" creationId="{00000000-0000-0000-0000-000000000000}"/>
          </ac:spMkLst>
        </pc:spChg>
        <pc:grpChg chg="mod">
          <ac:chgData name="ِAwatef B" userId="4c3a533462edbdd8" providerId="LiveId" clId="{7A25F7BB-99BC-4D59-8F6A-BC4FE10944BE}" dt="2024-07-15T16:53:37.049" v="81" actId="1076"/>
          <ac:grpSpMkLst>
            <pc:docMk/>
            <pc:sldMk cId="307820410" sldId="632"/>
            <ac:grpSpMk id="17" creationId="{9551B0D8-0C90-43ED-A381-8C0686DCC9EA}"/>
          </ac:grpSpMkLst>
        </pc:grpChg>
        <pc:picChg chg="add mod">
          <ac:chgData name="ِAwatef B" userId="4c3a533462edbdd8" providerId="LiveId" clId="{7A25F7BB-99BC-4D59-8F6A-BC4FE10944BE}" dt="2024-07-15T16:52:28.178" v="41" actId="1036"/>
          <ac:picMkLst>
            <pc:docMk/>
            <pc:sldMk cId="307820410" sldId="632"/>
            <ac:picMk id="3" creationId="{09743735-7067-110F-8A26-2B26E13DD437}"/>
          </ac:picMkLst>
        </pc:picChg>
      </pc:sldChg>
      <pc:sldChg chg="addSp modSp modAnim">
        <pc:chgData name="ِAwatef B" userId="4c3a533462edbdd8" providerId="LiveId" clId="{7A25F7BB-99BC-4D59-8F6A-BC4FE10944BE}" dt="2024-07-15T16:52:09.887" v="16"/>
        <pc:sldMkLst>
          <pc:docMk/>
          <pc:sldMk cId="1147166373" sldId="644"/>
        </pc:sldMkLst>
        <pc:picChg chg="add mod">
          <ac:chgData name="ِAwatef B" userId="4c3a533462edbdd8" providerId="LiveId" clId="{7A25F7BB-99BC-4D59-8F6A-BC4FE10944BE}" dt="2024-07-15T16:51:56.564" v="13"/>
          <ac:picMkLst>
            <pc:docMk/>
            <pc:sldMk cId="1147166373" sldId="644"/>
            <ac:picMk id="6" creationId="{8174DD8A-B929-B49D-E574-24530E55F744}"/>
          </ac:picMkLst>
        </pc:picChg>
      </pc:sldChg>
      <pc:sldChg chg="modAnim">
        <pc:chgData name="ِAwatef B" userId="4c3a533462edbdd8" providerId="LiveId" clId="{7A25F7BB-99BC-4D59-8F6A-BC4FE10944BE}" dt="2024-07-15T16:59:48.794" v="153"/>
        <pc:sldMkLst>
          <pc:docMk/>
          <pc:sldMk cId="4293517374" sldId="649"/>
        </pc:sldMkLst>
      </pc:sldChg>
      <pc:sldChg chg="addSp modSp mod modAnim">
        <pc:chgData name="ِAwatef B" userId="4c3a533462edbdd8" providerId="LiveId" clId="{7A25F7BB-99BC-4D59-8F6A-BC4FE10944BE}" dt="2024-07-15T16:51:37.047" v="12"/>
        <pc:sldMkLst>
          <pc:docMk/>
          <pc:sldMk cId="2679343507" sldId="651"/>
        </pc:sldMkLst>
        <pc:picChg chg="add mod">
          <ac:chgData name="ِAwatef B" userId="4c3a533462edbdd8" providerId="LiveId" clId="{7A25F7BB-99BC-4D59-8F6A-BC4FE10944BE}" dt="2024-07-15T16:51:15.348" v="9" actId="1076"/>
          <ac:picMkLst>
            <pc:docMk/>
            <pc:sldMk cId="2679343507" sldId="651"/>
            <ac:picMk id="8" creationId="{2B93B61F-A4E3-7275-1BE8-4561816AB932}"/>
          </ac:picMkLst>
        </pc:picChg>
      </pc:sldChg>
      <pc:sldChg chg="modAnim">
        <pc:chgData name="ِAwatef B" userId="4c3a533462edbdd8" providerId="LiveId" clId="{7A25F7BB-99BC-4D59-8F6A-BC4FE10944BE}" dt="2024-07-15T16:59:21.409" v="149"/>
        <pc:sldMkLst>
          <pc:docMk/>
          <pc:sldMk cId="1115355289" sldId="654"/>
        </pc:sldMkLst>
      </pc:sldChg>
      <pc:sldChg chg="addSp modSp mod modAnim">
        <pc:chgData name="ِAwatef B" userId="4c3a533462edbdd8" providerId="LiveId" clId="{7A25F7BB-99BC-4D59-8F6A-BC4FE10944BE}" dt="2024-07-15T16:57:52.485" v="146"/>
        <pc:sldMkLst>
          <pc:docMk/>
          <pc:sldMk cId="1986832209" sldId="655"/>
        </pc:sldMkLst>
        <pc:picChg chg="add mod">
          <ac:chgData name="ِAwatef B" userId="4c3a533462edbdd8" providerId="LiveId" clId="{7A25F7BB-99BC-4D59-8F6A-BC4FE10944BE}" dt="2024-07-15T16:56:29.657" v="144" actId="1076"/>
          <ac:picMkLst>
            <pc:docMk/>
            <pc:sldMk cId="1986832209" sldId="655"/>
            <ac:picMk id="3" creationId="{1DD416D6-6376-9054-6588-ADD5B5C27B3B}"/>
          </ac:picMkLst>
        </pc:picChg>
      </pc:sldChg>
      <pc:sldChg chg="modAnim">
        <pc:chgData name="ِAwatef B" userId="4c3a533462edbdd8" providerId="LiveId" clId="{7A25F7BB-99BC-4D59-8F6A-BC4FE10944BE}" dt="2024-07-15T16:59:38.392" v="151"/>
        <pc:sldMkLst>
          <pc:docMk/>
          <pc:sldMk cId="304548688" sldId="656"/>
        </pc:sldMkLst>
      </pc:sldChg>
      <pc:sldChg chg="addSp modSp mod modAnim">
        <pc:chgData name="ِAwatef B" userId="4c3a533462edbdd8" providerId="LiveId" clId="{7A25F7BB-99BC-4D59-8F6A-BC4FE10944BE}" dt="2024-07-15T16:50:45.752" v="7"/>
        <pc:sldMkLst>
          <pc:docMk/>
          <pc:sldMk cId="3507930992" sldId="660"/>
        </pc:sldMkLst>
        <pc:picChg chg="add mod">
          <ac:chgData name="ِAwatef B" userId="4c3a533462edbdd8" providerId="LiveId" clId="{7A25F7BB-99BC-4D59-8F6A-BC4FE10944BE}" dt="2024-07-15T16:50:19.738" v="3" actId="1076"/>
          <ac:picMkLst>
            <pc:docMk/>
            <pc:sldMk cId="3507930992" sldId="660"/>
            <ac:picMk id="6" creationId="{CB435077-F7EC-0B96-1E10-12768BD92402}"/>
          </ac:picMkLst>
        </pc:picChg>
      </pc:sldChg>
      <pc:sldChg chg="modAnim">
        <pc:chgData name="ِAwatef B" userId="4c3a533462edbdd8" providerId="LiveId" clId="{7A25F7BB-99BC-4D59-8F6A-BC4FE10944BE}" dt="2024-07-15T16:59:24.942" v="150"/>
        <pc:sldMkLst>
          <pc:docMk/>
          <pc:sldMk cId="4092912516" sldId="662"/>
        </pc:sldMkLst>
      </pc:sldChg>
      <pc:sldChg chg="addSp modSp modAnim">
        <pc:chgData name="ِAwatef B" userId="4c3a533462edbdd8" providerId="LiveId" clId="{7A25F7BB-99BC-4D59-8F6A-BC4FE10944BE}" dt="2024-07-15T16:54:53.739" v="141"/>
        <pc:sldMkLst>
          <pc:docMk/>
          <pc:sldMk cId="619059751" sldId="663"/>
        </pc:sldMkLst>
        <pc:picChg chg="add mod">
          <ac:chgData name="ِAwatef B" userId="4c3a533462edbdd8" providerId="LiveId" clId="{7A25F7BB-99BC-4D59-8F6A-BC4FE10944BE}" dt="2024-07-15T16:54:39.857" v="138"/>
          <ac:picMkLst>
            <pc:docMk/>
            <pc:sldMk cId="619059751" sldId="663"/>
            <ac:picMk id="3" creationId="{ADC6FB91-A331-3BD0-8ECB-644DF878C0D5}"/>
          </ac:picMkLst>
        </pc:picChg>
      </pc:sldChg>
      <pc:sldChg chg="addSp modSp mod modAnim">
        <pc:chgData name="ِAwatef B" userId="4c3a533462edbdd8" providerId="LiveId" clId="{7A25F7BB-99BC-4D59-8F6A-BC4FE10944BE}" dt="2024-07-15T16:54:11.588" v="137"/>
        <pc:sldMkLst>
          <pc:docMk/>
          <pc:sldMk cId="2560077807" sldId="664"/>
        </pc:sldMkLst>
        <pc:picChg chg="add mod">
          <ac:chgData name="ِAwatef B" userId="4c3a533462edbdd8" providerId="LiveId" clId="{7A25F7BB-99BC-4D59-8F6A-BC4FE10944BE}" dt="2024-07-15T16:53:59.863" v="135" actId="1076"/>
          <ac:picMkLst>
            <pc:docMk/>
            <pc:sldMk cId="2560077807" sldId="664"/>
            <ac:picMk id="5" creationId="{35EA9A56-A353-5D38-1136-EA4966D103A2}"/>
          </ac:picMkLst>
        </pc:picChg>
      </pc:sldChg>
      <pc:sldChg chg="new">
        <pc:chgData name="ِAwatef B" userId="4c3a533462edbdd8" providerId="LiveId" clId="{7A25F7BB-99BC-4D59-8F6A-BC4FE10944BE}" dt="2024-07-15T16:49:09.941" v="1" actId="680"/>
        <pc:sldMkLst>
          <pc:docMk/>
          <pc:sldMk cId="4149296820" sldId="668"/>
        </pc:sldMkLst>
      </pc:sldChg>
    </pc:docChg>
  </pc:docChgLst>
  <pc:docChgLst>
    <pc:chgData name="ِAwatef B" userId="4c3a533462edbdd8" providerId="LiveId" clId="{BE32E591-C33D-43E3-8E6E-E2EA50C35F56}"/>
    <pc:docChg chg="undo custSel addSld delSld modSld modSection">
      <pc:chgData name="ِAwatef B" userId="4c3a533462edbdd8" providerId="LiveId" clId="{BE32E591-C33D-43E3-8E6E-E2EA50C35F56}" dt="2024-06-26T22:40:23.844" v="177" actId="122"/>
      <pc:docMkLst>
        <pc:docMk/>
      </pc:docMkLst>
      <pc:sldChg chg="modSp mod">
        <pc:chgData name="ِAwatef B" userId="4c3a533462edbdd8" providerId="LiveId" clId="{BE32E591-C33D-43E3-8E6E-E2EA50C35F56}" dt="2024-06-26T22:36:21.498" v="149" actId="1035"/>
        <pc:sldMkLst>
          <pc:docMk/>
          <pc:sldMk cId="0" sldId="271"/>
        </pc:sldMkLst>
        <pc:spChg chg="mod">
          <ac:chgData name="ِAwatef B" userId="4c3a533462edbdd8" providerId="LiveId" clId="{BE32E591-C33D-43E3-8E6E-E2EA50C35F56}" dt="2024-06-26T22:36:10.986" v="134" actId="14100"/>
          <ac:spMkLst>
            <pc:docMk/>
            <pc:sldMk cId="0" sldId="271"/>
            <ac:spMk id="26" creationId="{00000000-0000-0000-0000-000000000000}"/>
          </ac:spMkLst>
        </pc:spChg>
        <pc:spChg chg="mod">
          <ac:chgData name="ِAwatef B" userId="4c3a533462edbdd8" providerId="LiveId" clId="{BE32E591-C33D-43E3-8E6E-E2EA50C35F56}" dt="2024-06-26T22:36:21.498" v="149" actId="1035"/>
          <ac:spMkLst>
            <pc:docMk/>
            <pc:sldMk cId="0" sldId="271"/>
            <ac:spMk id="34" creationId="{00000000-0000-0000-0000-000000000000}"/>
          </ac:spMkLst>
        </pc:spChg>
        <pc:picChg chg="mod">
          <ac:chgData name="ِAwatef B" userId="4c3a533462edbdd8" providerId="LiveId" clId="{BE32E591-C33D-43E3-8E6E-E2EA50C35F56}" dt="2024-06-26T22:36:07.345" v="133" actId="14100"/>
          <ac:picMkLst>
            <pc:docMk/>
            <pc:sldMk cId="0" sldId="271"/>
            <ac:picMk id="4" creationId="{00000000-0000-0000-0000-000000000000}"/>
          </ac:picMkLst>
        </pc:picChg>
      </pc:sldChg>
      <pc:sldChg chg="del">
        <pc:chgData name="ِAwatef B" userId="4c3a533462edbdd8" providerId="LiveId" clId="{BE32E591-C33D-43E3-8E6E-E2EA50C35F56}" dt="2024-06-26T22:24:04.273" v="1" actId="47"/>
        <pc:sldMkLst>
          <pc:docMk/>
          <pc:sldMk cId="1495940231" sldId="502"/>
        </pc:sldMkLst>
      </pc:sldChg>
      <pc:sldChg chg="modSp mod">
        <pc:chgData name="ِAwatef B" userId="4c3a533462edbdd8" providerId="LiveId" clId="{BE32E591-C33D-43E3-8E6E-E2EA50C35F56}" dt="2024-06-26T22:27:55.848" v="68" actId="21"/>
        <pc:sldMkLst>
          <pc:docMk/>
          <pc:sldMk cId="0" sldId="574"/>
        </pc:sldMkLst>
        <pc:spChg chg="mod">
          <ac:chgData name="ِAwatef B" userId="4c3a533462edbdd8" providerId="LiveId" clId="{BE32E591-C33D-43E3-8E6E-E2EA50C35F56}" dt="2024-06-26T22:27:55.848" v="68" actId="21"/>
          <ac:spMkLst>
            <pc:docMk/>
            <pc:sldMk cId="0" sldId="574"/>
            <ac:spMk id="46" creationId="{00000000-0000-0000-0000-000000000000}"/>
          </ac:spMkLst>
        </pc:spChg>
      </pc:sldChg>
      <pc:sldChg chg="del">
        <pc:chgData name="ِAwatef B" userId="4c3a533462edbdd8" providerId="LiveId" clId="{BE32E591-C33D-43E3-8E6E-E2EA50C35F56}" dt="2024-06-26T22:25:10.366" v="3" actId="47"/>
        <pc:sldMkLst>
          <pc:docMk/>
          <pc:sldMk cId="0" sldId="575"/>
        </pc:sldMkLst>
      </pc:sldChg>
      <pc:sldChg chg="modSp mod">
        <pc:chgData name="ِAwatef B" userId="4c3a533462edbdd8" providerId="LiveId" clId="{BE32E591-C33D-43E3-8E6E-E2EA50C35F56}" dt="2024-06-26T22:36:37.744" v="165" actId="20577"/>
        <pc:sldMkLst>
          <pc:docMk/>
          <pc:sldMk cId="3278461897" sldId="576"/>
        </pc:sldMkLst>
        <pc:spChg chg="mod">
          <ac:chgData name="ِAwatef B" userId="4c3a533462edbdd8" providerId="LiveId" clId="{BE32E591-C33D-43E3-8E6E-E2EA50C35F56}" dt="2024-06-26T22:36:37.744" v="165" actId="20577"/>
          <ac:spMkLst>
            <pc:docMk/>
            <pc:sldMk cId="3278461897" sldId="576"/>
            <ac:spMk id="31" creationId="{00000000-0000-0000-0000-000000000000}"/>
          </ac:spMkLst>
        </pc:spChg>
      </pc:sldChg>
      <pc:sldChg chg="addSp delSp modSp mod">
        <pc:chgData name="ِAwatef B" userId="4c3a533462edbdd8" providerId="LiveId" clId="{BE32E591-C33D-43E3-8E6E-E2EA50C35F56}" dt="2024-06-26T22:35:39.249" v="132"/>
        <pc:sldMkLst>
          <pc:docMk/>
          <pc:sldMk cId="1773856204" sldId="579"/>
        </pc:sldMkLst>
        <pc:spChg chg="del">
          <ac:chgData name="ِAwatef B" userId="4c3a533462edbdd8" providerId="LiveId" clId="{BE32E591-C33D-43E3-8E6E-E2EA50C35F56}" dt="2024-06-26T22:32:15.042" v="94" actId="478"/>
          <ac:spMkLst>
            <pc:docMk/>
            <pc:sldMk cId="1773856204" sldId="579"/>
            <ac:spMk id="2" creationId="{00000000-0000-0000-0000-000000000000}"/>
          </ac:spMkLst>
        </pc:spChg>
        <pc:spChg chg="add del mod">
          <ac:chgData name="ِAwatef B" userId="4c3a533462edbdd8" providerId="LiveId" clId="{BE32E591-C33D-43E3-8E6E-E2EA50C35F56}" dt="2024-06-26T22:35:30.057" v="131" actId="478"/>
          <ac:spMkLst>
            <pc:docMk/>
            <pc:sldMk cId="1773856204" sldId="579"/>
            <ac:spMk id="4" creationId="{A1A4E6F4-98A7-7E16-7641-22128324D3E1}"/>
          </ac:spMkLst>
        </pc:spChg>
        <pc:spChg chg="del mod">
          <ac:chgData name="ِAwatef B" userId="4c3a533462edbdd8" providerId="LiveId" clId="{BE32E591-C33D-43E3-8E6E-E2EA50C35F56}" dt="2024-06-26T22:35:28.660" v="130" actId="478"/>
          <ac:spMkLst>
            <pc:docMk/>
            <pc:sldMk cId="1773856204" sldId="579"/>
            <ac:spMk id="8" creationId="{00000000-0000-0000-0000-000000000000}"/>
          </ac:spMkLst>
        </pc:spChg>
        <pc:spChg chg="add del mod">
          <ac:chgData name="ِAwatef B" userId="4c3a533462edbdd8" providerId="LiveId" clId="{BE32E591-C33D-43E3-8E6E-E2EA50C35F56}" dt="2024-06-26T22:35:24.672" v="128" actId="478"/>
          <ac:spMkLst>
            <pc:docMk/>
            <pc:sldMk cId="1773856204" sldId="579"/>
            <ac:spMk id="9" creationId="{2DA7C38B-22A5-A72C-A5E8-6C30EC437134}"/>
          </ac:spMkLst>
        </pc:spChg>
        <pc:spChg chg="add mod">
          <ac:chgData name="ِAwatef B" userId="4c3a533462edbdd8" providerId="LiveId" clId="{BE32E591-C33D-43E3-8E6E-E2EA50C35F56}" dt="2024-06-26T22:35:39.249" v="132"/>
          <ac:spMkLst>
            <pc:docMk/>
            <pc:sldMk cId="1773856204" sldId="579"/>
            <ac:spMk id="11" creationId="{D42D969D-A400-7B97-E3E8-C2E8C27285C5}"/>
          </ac:spMkLst>
        </pc:spChg>
        <pc:spChg chg="add mod">
          <ac:chgData name="ِAwatef B" userId="4c3a533462edbdd8" providerId="LiveId" clId="{BE32E591-C33D-43E3-8E6E-E2EA50C35F56}" dt="2024-06-26T22:35:39.249" v="132"/>
          <ac:spMkLst>
            <pc:docMk/>
            <pc:sldMk cId="1773856204" sldId="579"/>
            <ac:spMk id="12" creationId="{2AF10681-5B6D-84C7-27B7-4ECF5DF1D2E0}"/>
          </ac:spMkLst>
        </pc:spChg>
        <pc:spChg chg="mod">
          <ac:chgData name="ِAwatef B" userId="4c3a533462edbdd8" providerId="LiveId" clId="{BE32E591-C33D-43E3-8E6E-E2EA50C35F56}" dt="2024-06-26T22:32:56.493" v="105" actId="1076"/>
          <ac:spMkLst>
            <pc:docMk/>
            <pc:sldMk cId="1773856204" sldId="579"/>
            <ac:spMk id="31" creationId="{00000000-0000-0000-0000-000000000000}"/>
          </ac:spMkLst>
        </pc:spChg>
        <pc:spChg chg="del">
          <ac:chgData name="ِAwatef B" userId="4c3a533462edbdd8" providerId="LiveId" clId="{BE32E591-C33D-43E3-8E6E-E2EA50C35F56}" dt="2024-06-26T22:32:07.191" v="91" actId="478"/>
          <ac:spMkLst>
            <pc:docMk/>
            <pc:sldMk cId="1773856204" sldId="579"/>
            <ac:spMk id="33" creationId="{00000000-0000-0000-0000-000000000000}"/>
          </ac:spMkLst>
        </pc:spChg>
        <pc:spChg chg="del">
          <ac:chgData name="ِAwatef B" userId="4c3a533462edbdd8" providerId="LiveId" clId="{BE32E591-C33D-43E3-8E6E-E2EA50C35F56}" dt="2024-06-26T22:32:10.831" v="92" actId="478"/>
          <ac:spMkLst>
            <pc:docMk/>
            <pc:sldMk cId="1773856204" sldId="579"/>
            <ac:spMk id="34" creationId="{00000000-0000-0000-0000-000000000000}"/>
          </ac:spMkLst>
        </pc:spChg>
        <pc:picChg chg="del mod modCrop">
          <ac:chgData name="ِAwatef B" userId="4c3a533462edbdd8" providerId="LiveId" clId="{BE32E591-C33D-43E3-8E6E-E2EA50C35F56}" dt="2024-06-26T22:35:22.288" v="127" actId="478"/>
          <ac:picMkLst>
            <pc:docMk/>
            <pc:sldMk cId="1773856204" sldId="579"/>
            <ac:picMk id="5" creationId="{00000000-0000-0000-0000-000000000000}"/>
          </ac:picMkLst>
        </pc:picChg>
        <pc:picChg chg="add mod">
          <ac:chgData name="ِAwatef B" userId="4c3a533462edbdd8" providerId="LiveId" clId="{BE32E591-C33D-43E3-8E6E-E2EA50C35F56}" dt="2024-06-26T22:35:39.249" v="132"/>
          <ac:picMkLst>
            <pc:docMk/>
            <pc:sldMk cId="1773856204" sldId="579"/>
            <ac:picMk id="10" creationId="{E0E820A1-26FA-0CF4-8BCB-BF1A3A7A36FB}"/>
          </ac:picMkLst>
        </pc:picChg>
      </pc:sldChg>
      <pc:sldChg chg="add">
        <pc:chgData name="ِAwatef B" userId="4c3a533462edbdd8" providerId="LiveId" clId="{BE32E591-C33D-43E3-8E6E-E2EA50C35F56}" dt="2024-06-26T22:23:59.241" v="0"/>
        <pc:sldMkLst>
          <pc:docMk/>
          <pc:sldMk cId="0" sldId="597"/>
        </pc:sldMkLst>
      </pc:sldChg>
      <pc:sldChg chg="modSp mod">
        <pc:chgData name="ِAwatef B" userId="4c3a533462edbdd8" providerId="LiveId" clId="{BE32E591-C33D-43E3-8E6E-E2EA50C35F56}" dt="2024-06-26T22:34:08.864" v="126" actId="1076"/>
        <pc:sldMkLst>
          <pc:docMk/>
          <pc:sldMk cId="4181184265" sldId="615"/>
        </pc:sldMkLst>
        <pc:spChg chg="mod">
          <ac:chgData name="ِAwatef B" userId="4c3a533462edbdd8" providerId="LiveId" clId="{BE32E591-C33D-43E3-8E6E-E2EA50C35F56}" dt="2024-06-26T22:34:05.635" v="125" actId="1035"/>
          <ac:spMkLst>
            <pc:docMk/>
            <pc:sldMk cId="4181184265" sldId="615"/>
            <ac:spMk id="31" creationId="{00000000-0000-0000-0000-000000000000}"/>
          </ac:spMkLst>
        </pc:spChg>
        <pc:spChg chg="mod">
          <ac:chgData name="ِAwatef B" userId="4c3a533462edbdd8" providerId="LiveId" clId="{BE32E591-C33D-43E3-8E6E-E2EA50C35F56}" dt="2024-06-26T22:34:08.864" v="126" actId="1076"/>
          <ac:spMkLst>
            <pc:docMk/>
            <pc:sldMk cId="4181184265" sldId="615"/>
            <ac:spMk id="32" creationId="{00000000-0000-0000-0000-000000000000}"/>
          </ac:spMkLst>
        </pc:spChg>
      </pc:sldChg>
      <pc:sldChg chg="modNotesTx">
        <pc:chgData name="ِAwatef B" userId="4c3a533462edbdd8" providerId="LiveId" clId="{BE32E591-C33D-43E3-8E6E-E2EA50C35F56}" dt="2024-06-26T22:38:54.974" v="174" actId="782"/>
        <pc:sldMkLst>
          <pc:docMk/>
          <pc:sldMk cId="4105280283" sldId="637"/>
        </pc:sldMkLst>
      </pc:sldChg>
      <pc:sldChg chg="modSp mod">
        <pc:chgData name="ِAwatef B" userId="4c3a533462edbdd8" providerId="LiveId" clId="{BE32E591-C33D-43E3-8E6E-E2EA50C35F56}" dt="2024-06-26T22:36:48.016" v="169" actId="20577"/>
        <pc:sldMkLst>
          <pc:docMk/>
          <pc:sldMk cId="4200924397" sldId="652"/>
        </pc:sldMkLst>
        <pc:spChg chg="mod">
          <ac:chgData name="ِAwatef B" userId="4c3a533462edbdd8" providerId="LiveId" clId="{BE32E591-C33D-43E3-8E6E-E2EA50C35F56}" dt="2024-06-26T22:36:48.016" v="169" actId="20577"/>
          <ac:spMkLst>
            <pc:docMk/>
            <pc:sldMk cId="4200924397" sldId="652"/>
            <ac:spMk id="48" creationId="{00000000-0000-0000-0000-000000000000}"/>
          </ac:spMkLst>
        </pc:spChg>
      </pc:sldChg>
      <pc:sldChg chg="modNotesTx">
        <pc:chgData name="ِAwatef B" userId="4c3a533462edbdd8" providerId="LiveId" clId="{BE32E591-C33D-43E3-8E6E-E2EA50C35F56}" dt="2024-06-26T22:40:23.844" v="177" actId="122"/>
        <pc:sldMkLst>
          <pc:docMk/>
          <pc:sldMk cId="619059751" sldId="663"/>
        </pc:sldMkLst>
      </pc:sldChg>
      <pc:sldChg chg="add">
        <pc:chgData name="ِAwatef B" userId="4c3a533462edbdd8" providerId="LiveId" clId="{BE32E591-C33D-43E3-8E6E-E2EA50C35F56}" dt="2024-06-26T22:23:59.241" v="0"/>
        <pc:sldMkLst>
          <pc:docMk/>
          <pc:sldMk cId="1058915096" sldId="665"/>
        </pc:sldMkLst>
      </pc:sldChg>
      <pc:sldChg chg="add">
        <pc:chgData name="ِAwatef B" userId="4c3a533462edbdd8" providerId="LiveId" clId="{BE32E591-C33D-43E3-8E6E-E2EA50C35F56}" dt="2024-06-26T22:23:59.241" v="0"/>
        <pc:sldMkLst>
          <pc:docMk/>
          <pc:sldMk cId="0" sldId="666"/>
        </pc:sldMkLst>
      </pc:sldChg>
      <pc:sldChg chg="modSp add mod">
        <pc:chgData name="ِAwatef B" userId="4c3a533462edbdd8" providerId="LiveId" clId="{BE32E591-C33D-43E3-8E6E-E2EA50C35F56}" dt="2024-06-26T22:30:51.930" v="84" actId="14826"/>
        <pc:sldMkLst>
          <pc:docMk/>
          <pc:sldMk cId="0" sldId="667"/>
        </pc:sldMkLst>
        <pc:spChg chg="mod">
          <ac:chgData name="ِAwatef B" userId="4c3a533462edbdd8" providerId="LiveId" clId="{BE32E591-C33D-43E3-8E6E-E2EA50C35F56}" dt="2024-06-26T22:30:51.930" v="84" actId="14826"/>
          <ac:spMkLst>
            <pc:docMk/>
            <pc:sldMk cId="0" sldId="667"/>
            <ac:spMk id="14" creationId="{00000000-0000-0000-0000-000000000000}"/>
          </ac:spMkLst>
        </pc:spChg>
        <pc:spChg chg="mod">
          <ac:chgData name="ِAwatef B" userId="4c3a533462edbdd8" providerId="LiveId" clId="{BE32E591-C33D-43E3-8E6E-E2EA50C35F56}" dt="2024-06-26T22:26:32.472" v="63" actId="14100"/>
          <ac:spMkLst>
            <pc:docMk/>
            <pc:sldMk cId="0" sldId="667"/>
            <ac:spMk id="18" creationId="{00000000-0000-0000-0000-000000000000}"/>
          </ac:spMkLst>
        </pc:spChg>
        <pc:spChg chg="mod">
          <ac:chgData name="ِAwatef B" userId="4c3a533462edbdd8" providerId="LiveId" clId="{BE32E591-C33D-43E3-8E6E-E2EA50C35F56}" dt="2024-06-26T22:26:58.070" v="65" actId="1076"/>
          <ac:spMkLst>
            <pc:docMk/>
            <pc:sldMk cId="0" sldId="667"/>
            <ac:spMk id="30" creationId="{00000000-0000-0000-0000-000000000000}"/>
          </ac:spMkLst>
        </pc:spChg>
        <pc:spChg chg="mod">
          <ac:chgData name="ِAwatef B" userId="4c3a533462edbdd8" providerId="LiveId" clId="{BE32E591-C33D-43E3-8E6E-E2EA50C35F56}" dt="2024-06-26T22:28:53.160" v="82" actId="20577"/>
          <ac:spMkLst>
            <pc:docMk/>
            <pc:sldMk cId="0" sldId="667"/>
            <ac:spMk id="34" creationId="{00000000-0000-0000-0000-000000000000}"/>
          </ac:spMkLst>
        </pc:spChg>
        <pc:spChg chg="mod">
          <ac:chgData name="ِAwatef B" userId="4c3a533462edbdd8" providerId="LiveId" clId="{BE32E591-C33D-43E3-8E6E-E2EA50C35F56}" dt="2024-06-26T22:28:24.453" v="72"/>
          <ac:spMkLst>
            <pc:docMk/>
            <pc:sldMk cId="0" sldId="667"/>
            <ac:spMk id="46" creationId="{00000000-0000-0000-0000-000000000000}"/>
          </ac:spMkLst>
        </pc:spChg>
      </pc:sldChg>
      <pc:sldMasterChg chg="delSldLayout">
        <pc:chgData name="ِAwatef B" userId="4c3a533462edbdd8" providerId="LiveId" clId="{BE32E591-C33D-43E3-8E6E-E2EA50C35F56}" dt="2024-06-26T22:25:10.366" v="3" actId="47"/>
        <pc:sldMasterMkLst>
          <pc:docMk/>
          <pc:sldMasterMk cId="0" sldId="2147483648"/>
        </pc:sldMasterMkLst>
        <pc:sldLayoutChg chg="del">
          <pc:chgData name="ِAwatef B" userId="4c3a533462edbdd8" providerId="LiveId" clId="{BE32E591-C33D-43E3-8E6E-E2EA50C35F56}" dt="2024-06-26T22:25:10.366" v="3" actId="47"/>
          <pc:sldLayoutMkLst>
            <pc:docMk/>
            <pc:sldMasterMk cId="0" sldId="2147483648"/>
            <pc:sldLayoutMk cId="0" sldId="2147483661"/>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وحدة الواجهة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algn="ct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وحدة المجال</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algn="ctr" rtl="1"/>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وحدة الطالب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algn="ctr" rtl="1"/>
          <a:endParaRPr lang="ar-SA"/>
        </a:p>
      </dgm:t>
    </dgm:pt>
    <dgm:pt modelId="{6220C85A-ECC6-4A86-9411-11419F3EBDE2}" type="sibTrans" cxnId="{4386ECA5-5E1F-473A-9863-67BAB6DC4A78}">
      <dgm:prSet/>
      <dgm:spPr/>
      <dgm:t>
        <a:bodyPr/>
        <a:lstStyle/>
        <a:p>
          <a:pPr algn="ct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algn="ctr" rtl="1"/>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الوحدة التدريسية</a:t>
          </a:r>
        </a:p>
      </dgm:t>
    </dgm:pt>
    <dgm:pt modelId="{D2F15D39-D779-4A19-A00D-096453FFDF03}" type="parTrans" cxnId="{FAC465E9-23E1-4070-90ED-B57944E88A80}">
      <dgm:prSet/>
      <dgm:spPr/>
      <dgm:t>
        <a:bodyPr/>
        <a:lstStyle/>
        <a:p>
          <a:pPr algn="ctr" rtl="1"/>
          <a:endParaRPr lang="ar-SA"/>
        </a:p>
      </dgm:t>
    </dgm:pt>
    <dgm:pt modelId="{A830EBE0-D863-4809-A3ED-924FFAA5E62D}" type="sibTrans" cxnId="{FAC465E9-23E1-4070-90ED-B57944E88A80}">
      <dgm:prSet/>
      <dgm:spPr/>
      <dgm:t>
        <a:bodyPr/>
        <a:lstStyle/>
        <a:p>
          <a:pPr algn="ct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4"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4"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4"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3" presStyleCnt="4"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3"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EF35BC89-E2C8-4A4D-A5EE-40C461A95D20}" type="presParOf" srcId="{77CDCE55-57A4-4709-8A45-A852C9E57E8B}" destId="{197641B7-2E62-4490-898B-BF73874E8013}" srcOrd="6"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الاستقلالية</a:t>
          </a:r>
          <a:endParaRPr lang="ar-SA" sz="2000" b="0" kern="1200" dirty="0">
            <a:solidFill>
              <a:prstClr val="white"/>
            </a:solidFill>
            <a:latin typeface="Alexandria Medium" pitchFamily="2" charset="-78"/>
            <a:ea typeface="+mn-ea"/>
            <a:cs typeface="Alexandria Medium" pitchFamily="2" charset="-78"/>
          </a:endParaRPr>
        </a:p>
      </dgm:t>
    </dgm:pt>
    <dgm:pt modelId="{D25FB2A2-4DF7-4048-A184-0E34B6CE8840}" type="par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الفردية</a:t>
          </a:r>
          <a:endParaRPr lang="ar-SA" sz="1400" b="0"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0C59020D-0456-4BAA-B9C4-AEBB95EC8BCB}">
      <dgm:prSet phldrT="[نص]" custT="1"/>
      <dgm:spPr>
        <a:solidFill>
          <a:srgbClr val="00B0F0">
            <a:alpha val="58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النفعية</a:t>
          </a:r>
        </a:p>
      </dgm:t>
    </dgm:pt>
    <dgm:pt modelId="{28E3CF6F-8FE7-4435-B32A-68A5AB493FF4}" type="par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FD301539-4B08-405F-AE57-94AF8940ABC7}" type="sib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الافتراضية</a:t>
          </a:r>
        </a:p>
      </dgm:t>
    </dgm:pt>
    <dgm:pt modelId="{41D81F30-2D25-40CA-B04F-6DCDFA87C417}" type="par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w="19050">
          <a:solidFill>
            <a:schemeClr val="accent2"/>
          </a:solidFill>
        </a:ln>
      </dgm:spPr>
      <dgm:t>
        <a:bodyPr/>
        <a:lstStyle/>
        <a:p>
          <a:pPr algn="ctr" rtl="1"/>
          <a:r>
            <a:rPr lang="ar-SA" sz="1800" b="0" kern="1200" dirty="0">
              <a:effectLst/>
              <a:latin typeface="Calibri" panose="020F0502020204030204" pitchFamily="34" charset="0"/>
              <a:ea typeface="Calibri" panose="020F0502020204030204" pitchFamily="34" charset="0"/>
              <a:cs typeface="Alexandria" pitchFamily="2" charset="-78"/>
            </a:rPr>
            <a:t>الاندماج</a:t>
          </a:r>
          <a:endParaRPr lang="ar-SA" sz="1400" b="0"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2"/>
          </a:solidFill>
        </a:ln>
      </dgm:spPr>
      <dgm:t>
        <a:bodyPr/>
        <a:lstStyle/>
        <a:p>
          <a:pPr algn="ctr" rtl="1"/>
          <a:r>
            <a:rPr lang="ar-SA" sz="1800" b="0" kern="1200" dirty="0">
              <a:solidFill>
                <a:prstClr val="white"/>
              </a:solidFill>
              <a:latin typeface="Alexandria Medium" pitchFamily="2" charset="-78"/>
              <a:ea typeface="+mn-ea"/>
              <a:cs typeface="Alexandria Medium" pitchFamily="2" charset="-78"/>
            </a:rPr>
            <a:t>الاعتمادية</a:t>
          </a: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FAD43CC4-9666-4DB7-9A7F-3FF5B789700C}">
      <dgm:prSet phldrT="[نص]" custT="1"/>
      <dgm:spPr>
        <a:solidFill>
          <a:srgbClr val="00B0F0">
            <a:alpha val="74000"/>
          </a:srgbClr>
        </a:solidFill>
        <a:ln>
          <a:solidFill>
            <a:schemeClr val="accent2"/>
          </a:solidFill>
        </a:ln>
      </dgm:spPr>
      <dgm:t>
        <a:bodyPr/>
        <a:lstStyle/>
        <a:p>
          <a:pPr algn="ctr" rtl="1"/>
          <a:r>
            <a:rPr lang="ar-SA" sz="2000" b="0" kern="1200" dirty="0">
              <a:solidFill>
                <a:prstClr val="white"/>
              </a:solidFill>
              <a:latin typeface="Alexandria Medium" pitchFamily="2" charset="-78"/>
              <a:ea typeface="+mn-ea"/>
              <a:cs typeface="Alexandria Medium" pitchFamily="2" charset="-78"/>
            </a:rPr>
            <a:t>الغرضية</a:t>
          </a:r>
        </a:p>
      </dgm:t>
    </dgm:pt>
    <dgm:pt modelId="{6EA1E287-2B62-4304-8497-E6CE5E721B29}" type="parTrans" cxnId="{F539BF74-C3F0-4FDB-B96D-3E714173FC14}">
      <dgm:prSet/>
      <dgm:spPr/>
      <dgm:t>
        <a:bodyPr/>
        <a:lstStyle/>
        <a:p>
          <a:pPr algn="ctr" rtl="1"/>
          <a:endParaRPr lang="ar-SA"/>
        </a:p>
      </dgm:t>
    </dgm:pt>
    <dgm:pt modelId="{2993BD92-D129-4FAA-A203-2263C7A40EC5}" type="sibTrans" cxnId="{F539BF74-C3F0-4FDB-B96D-3E714173FC14}">
      <dgm:prSet/>
      <dgm:spPr/>
      <dgm:t>
        <a:bodyPr/>
        <a:lstStyle/>
        <a:p>
          <a:pPr algn="ctr" rtl="1"/>
          <a:endParaRPr lang="ar-SA"/>
        </a:p>
      </dgm:t>
    </dgm:pt>
    <dgm:pt modelId="{CCFF4353-CA8A-45A6-ADA1-8EAAF034695D}">
      <dgm:prSet phldrT="[نص]" custT="1"/>
      <dgm:spPr>
        <a:solidFill>
          <a:srgbClr val="00B0F0">
            <a:alpha val="74000"/>
          </a:srgbClr>
        </a:solidFill>
        <a:ln>
          <a:solidFill>
            <a:schemeClr val="accent2"/>
          </a:solidFill>
        </a:ln>
      </dgm:spPr>
      <dgm:t>
        <a:bodyPr/>
        <a:lstStyle/>
        <a:p>
          <a:pPr algn="ctr" rtl="1"/>
          <a:r>
            <a:rPr lang="ar-SA" sz="1800" b="0" dirty="0">
              <a:effectLst/>
              <a:latin typeface="Calibri" panose="020F0502020204030204" pitchFamily="34" charset="0"/>
              <a:ea typeface="Calibri" panose="020F0502020204030204" pitchFamily="34" charset="0"/>
              <a:cs typeface="Alexandria" pitchFamily="2" charset="-78"/>
            </a:rPr>
            <a:t>السهولة</a:t>
          </a:r>
          <a:endParaRPr lang="ar-SA" sz="1600" b="0" dirty="0">
            <a:latin typeface="Alexandria Light" pitchFamily="2" charset="-78"/>
            <a:ea typeface="+mn-ea"/>
            <a:cs typeface="Alexandria Light" pitchFamily="2" charset="-78"/>
          </a:endParaRPr>
        </a:p>
      </dgm:t>
    </dgm:pt>
    <dgm:pt modelId="{22707AAD-89A6-4713-8541-102D218EA9AE}" type="parTrans" cxnId="{E290E7BB-E1A3-471A-9105-53DCB2ECA016}">
      <dgm:prSet/>
      <dgm:spPr/>
      <dgm:t>
        <a:bodyPr/>
        <a:lstStyle/>
        <a:p>
          <a:pPr algn="ctr" rtl="1"/>
          <a:endParaRPr lang="ar-SA"/>
        </a:p>
      </dgm:t>
    </dgm:pt>
    <dgm:pt modelId="{65C075F7-486A-4636-8B10-B72B4E6E1643}" type="sibTrans" cxnId="{E290E7BB-E1A3-471A-9105-53DCB2ECA016}">
      <dgm:prSet/>
      <dgm:spPr/>
      <dgm:t>
        <a:bodyPr/>
        <a:lstStyle/>
        <a:p>
          <a:pPr algn="ctr" rtl="1"/>
          <a:endParaRPr lang="ar-SA"/>
        </a:p>
      </dgm:t>
    </dgm:pt>
    <dgm:pt modelId="{7D558A0E-7CEA-4C3A-80BF-244EAD94D082}">
      <dgm:prSet custT="1"/>
      <dgm:spPr>
        <a:noFill/>
      </dgm:spPr>
      <dgm:t>
        <a:bodyPr/>
        <a:lstStyle/>
        <a:p>
          <a:pPr rtl="1"/>
          <a:r>
            <a:rPr lang="ar-SA" sz="1400" b="1" dirty="0">
              <a:solidFill>
                <a:srgbClr val="000000"/>
              </a:solidFill>
              <a:latin typeface="Alexandria Medium" pitchFamily="2" charset="-78"/>
              <a:cs typeface="Alexandria Medium" pitchFamily="2" charset="-78"/>
            </a:rPr>
            <a:t>الشكل (</a:t>
          </a:r>
          <a:r>
            <a:rPr lang="en-US" sz="1400" b="1" dirty="0">
              <a:solidFill>
                <a:srgbClr val="000000"/>
              </a:solidFill>
              <a:latin typeface="Alexandria Medium" pitchFamily="2" charset="-78"/>
              <a:cs typeface="Alexandria Medium" pitchFamily="2" charset="-78"/>
            </a:rPr>
            <a:t>2</a:t>
          </a:r>
          <a:r>
            <a:rPr lang="ar-SA" sz="1400" b="1" dirty="0">
              <a:solidFill>
                <a:srgbClr val="000000"/>
              </a:solidFill>
              <a:latin typeface="Alexandria Medium" pitchFamily="2" charset="-78"/>
              <a:cs typeface="Alexandria Medium" pitchFamily="2" charset="-78"/>
            </a:rPr>
            <a:t>) يبين </a:t>
          </a:r>
          <a:r>
            <a:rPr lang="ar-SA" sz="1400" b="1" dirty="0">
              <a:solidFill>
                <a:srgbClr val="000000"/>
              </a:solidFill>
              <a:latin typeface="Alexandria Medium" pitchFamily="2" charset="-78"/>
              <a:ea typeface="Calibri" panose="020F0502020204030204" pitchFamily="34" charset="0"/>
              <a:cs typeface="Alexandria Medium" pitchFamily="2" charset="-78"/>
            </a:rPr>
            <a:t>خصائص المنصات التعليمية الإلكترونية</a:t>
          </a:r>
          <a:endParaRPr lang="ar-SA" sz="1400" b="1" dirty="0">
            <a:solidFill>
              <a:srgbClr val="000000"/>
            </a:solidFill>
            <a:latin typeface="Alexandria Medium" pitchFamily="2" charset="-78"/>
            <a:cs typeface="Alexandria Medium" pitchFamily="2" charset="-78"/>
          </a:endParaRPr>
        </a:p>
      </dgm:t>
    </dgm:pt>
    <dgm:pt modelId="{F9ED9829-A5B8-4B38-8223-BFABB0F75C21}" type="parTrans" cxnId="{E3330EB4-9E90-4303-8074-787CAFE35896}">
      <dgm:prSet/>
      <dgm:spPr/>
      <dgm:t>
        <a:bodyPr/>
        <a:lstStyle/>
        <a:p>
          <a:pPr rtl="1"/>
          <a:endParaRPr lang="ar-SA"/>
        </a:p>
      </dgm:t>
    </dgm:pt>
    <dgm:pt modelId="{24530708-F29C-49FF-A8A5-38461664A3B6}" type="sibTrans" cxnId="{E3330EB4-9E90-4303-8074-787CAFE35896}">
      <dgm:prSet/>
      <dgm:spPr/>
      <dgm:t>
        <a:bodyPr/>
        <a:lstStyle/>
        <a:p>
          <a:pPr rtl="1"/>
          <a:endParaRPr lang="ar-SA"/>
        </a:p>
      </dgm:t>
    </dgm:pt>
    <dgm:pt modelId="{99FA7BCF-F711-4908-AA90-B89049837E04}">
      <dgm:prSet phldrT="[نص]" custT="1"/>
      <dgm:spPr>
        <a:solidFill>
          <a:srgbClr val="00B0F0">
            <a:alpha val="74000"/>
          </a:srgbClr>
        </a:solidFill>
        <a:ln>
          <a:solidFill>
            <a:schemeClr val="accent2"/>
          </a:solidFill>
        </a:ln>
      </dgm:spPr>
      <dgm:t>
        <a:bodyPr/>
        <a:lstStyle/>
        <a:p>
          <a:pPr rtl="1"/>
          <a:r>
            <a:rPr lang="ar-SA" sz="1600" b="0" dirty="0">
              <a:effectLst/>
              <a:latin typeface="Calibri" panose="020F0502020204030204" pitchFamily="34" charset="0"/>
              <a:ea typeface="Calibri" panose="020F0502020204030204" pitchFamily="34" charset="0"/>
              <a:cs typeface="Alexandria" pitchFamily="2" charset="-78"/>
            </a:rPr>
            <a:t>عدد قليل من المعلمين</a:t>
          </a:r>
          <a:endParaRPr lang="ar-SA" sz="1600" b="0" dirty="0">
            <a:latin typeface="Alexandria Light" pitchFamily="2" charset="-78"/>
            <a:ea typeface="+mn-ea"/>
            <a:cs typeface="Alexandria Light" pitchFamily="2" charset="-78"/>
          </a:endParaRPr>
        </a:p>
      </dgm:t>
    </dgm:pt>
    <dgm:pt modelId="{6914D6D5-9B50-459C-A82D-E826E49AB340}" type="parTrans" cxnId="{191268DB-B6EE-4E24-BE8C-ABC9D657EF0A}">
      <dgm:prSet/>
      <dgm:spPr/>
      <dgm:t>
        <a:bodyPr/>
        <a:lstStyle/>
        <a:p>
          <a:pPr rtl="1"/>
          <a:endParaRPr lang="ar-SA"/>
        </a:p>
      </dgm:t>
    </dgm:pt>
    <dgm:pt modelId="{290C2129-4B47-4F1D-876B-D330211998A7}" type="sibTrans" cxnId="{191268DB-B6EE-4E24-BE8C-ABC9D657EF0A}">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10"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10">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10">
        <dgm:presLayoutVars>
          <dgm:bulletEnabled val="1"/>
        </dgm:presLayoutVars>
      </dgm:prSet>
      <dgm:spPr/>
    </dgm:pt>
    <dgm:pt modelId="{188414EB-52B1-4924-A4B8-7057C9E90D97}" type="pres">
      <dgm:prSet presAssocID="{D5B6645B-0C59-4A11-807A-AD7A184B3CA3}" presName="sibTrans" presStyleCnt="0"/>
      <dgm:spPr/>
    </dgm:pt>
    <dgm:pt modelId="{30136685-3B45-45ED-AEF2-EFB1EE1201BA}" type="pres">
      <dgm:prSet presAssocID="{FAD43CC4-9666-4DB7-9A7F-3FF5B789700C}" presName="node" presStyleLbl="node1" presStyleIdx="3" presStyleCnt="10">
        <dgm:presLayoutVars>
          <dgm:bulletEnabled val="1"/>
        </dgm:presLayoutVars>
      </dgm:prSet>
      <dgm:spPr/>
    </dgm:pt>
    <dgm:pt modelId="{DBB4A962-6559-4D46-A907-A871F9340DAD}" type="pres">
      <dgm:prSet presAssocID="{2993BD92-D129-4FAA-A203-2263C7A40EC5}" presName="sibTrans" presStyleCnt="0"/>
      <dgm:spPr/>
    </dgm:pt>
    <dgm:pt modelId="{C0DF56E9-807E-44C1-A976-0493D8E18D54}" type="pres">
      <dgm:prSet presAssocID="{CCFF4353-CA8A-45A6-ADA1-8EAAF034695D}" presName="node" presStyleLbl="node1" presStyleIdx="4" presStyleCnt="10" custScaleY="96393">
        <dgm:presLayoutVars>
          <dgm:bulletEnabled val="1"/>
        </dgm:presLayoutVars>
      </dgm:prSet>
      <dgm:spPr/>
    </dgm:pt>
    <dgm:pt modelId="{A509C2D0-3E09-4D2E-A36C-91ABB730CE4B}" type="pres">
      <dgm:prSet presAssocID="{65C075F7-486A-4636-8B10-B72B4E6E1643}" presName="sibTrans" presStyleCnt="0"/>
      <dgm:spPr/>
    </dgm:pt>
    <dgm:pt modelId="{D01BA7BA-1D89-43DC-AA5D-BCB4FE41C14B}" type="pres">
      <dgm:prSet presAssocID="{99FA7BCF-F711-4908-AA90-B89049837E04}" presName="node" presStyleLbl="node1" presStyleIdx="5" presStyleCnt="10" custScaleY="96393">
        <dgm:presLayoutVars>
          <dgm:bulletEnabled val="1"/>
        </dgm:presLayoutVars>
      </dgm:prSet>
      <dgm:spPr/>
    </dgm:pt>
    <dgm:pt modelId="{ED952EEC-7C57-440C-AC90-6771545DEA00}" type="pres">
      <dgm:prSet presAssocID="{290C2129-4B47-4F1D-876B-D330211998A7}" presName="sibTrans" presStyleCnt="0"/>
      <dgm:spPr/>
    </dgm:pt>
    <dgm:pt modelId="{1ECD7448-5FDE-410C-8B4D-DB46AAA1662B}" type="pres">
      <dgm:prSet presAssocID="{0C59020D-0456-4BAA-B9C4-AEBB95EC8BCB}" presName="node" presStyleLbl="node1" presStyleIdx="6" presStyleCnt="10">
        <dgm:presLayoutVars>
          <dgm:bulletEnabled val="1"/>
        </dgm:presLayoutVars>
      </dgm:prSet>
      <dgm:spPr/>
    </dgm:pt>
    <dgm:pt modelId="{2C794741-4026-43D0-81ED-F92F4A43DAAE}" type="pres">
      <dgm:prSet presAssocID="{FD301539-4B08-405F-AE57-94AF8940ABC7}" presName="sibTrans" presStyleCnt="0"/>
      <dgm:spPr/>
    </dgm:pt>
    <dgm:pt modelId="{197641B7-2E62-4490-898B-BF73874E8013}" type="pres">
      <dgm:prSet presAssocID="{4658CE29-581E-4FD5-A312-26EAD4597766}" presName="node" presStyleLbl="node1" presStyleIdx="7" presStyleCnt="10">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8" presStyleCnt="10" custLinFactNeighborX="3511" custLinFactNeighborY="1210">
        <dgm:presLayoutVars>
          <dgm:bulletEnabled val="1"/>
        </dgm:presLayoutVars>
      </dgm:prSet>
      <dgm:spPr/>
    </dgm:pt>
    <dgm:pt modelId="{6D16F487-118D-44E0-AA0F-59D922692BA5}" type="pres">
      <dgm:prSet presAssocID="{3723E6ED-4620-4547-97F1-48DE73846868}" presName="sibTrans" presStyleCnt="0"/>
      <dgm:spPr/>
    </dgm:pt>
    <dgm:pt modelId="{CE1CA76E-82EE-4BE8-81E3-CC95E26F0FB2}" type="pres">
      <dgm:prSet presAssocID="{7D558A0E-7CEA-4C3A-80BF-244EAD94D082}" presName="node" presStyleLbl="node1" presStyleIdx="9" presStyleCnt="10" custScaleX="342201" custScaleY="34371" custLinFactNeighborX="528" custLinFactNeighborY="22546">
        <dgm:presLayoutVars>
          <dgm:bulletEnabled val="1"/>
        </dgm:presLayoutVars>
      </dgm:prSet>
      <dgm:spPr/>
    </dgm:pt>
  </dgm:ptLst>
  <dgm:cxnLst>
    <dgm:cxn modelId="{15B2D918-52B6-4564-B9EC-35F8A8B8F831}" type="presOf" srcId="{FAD43CC4-9666-4DB7-9A7F-3FF5B789700C}" destId="{30136685-3B45-45ED-AEF2-EFB1EE1201BA}" srcOrd="0" destOrd="0" presId="urn:microsoft.com/office/officeart/2005/8/layout/default"/>
    <dgm:cxn modelId="{1A22811D-BD86-4862-8D98-4AD889E984E0}" srcId="{775E222A-5CB0-4D83-9082-AD20C3100211}" destId="{4658CE29-581E-4FD5-A312-26EAD4597766}" srcOrd="7" destOrd="0" parTransId="{8206AF4B-5518-4CCB-812D-571EF3CEB751}" sibTransId="{5CB3FDFE-EF7B-4EF9-952C-99457C009BB0}"/>
    <dgm:cxn modelId="{E41CD229-8CDA-443E-A9B0-30ECA204B1A1}" type="presOf" srcId="{0C59020D-0456-4BAA-B9C4-AEBB95EC8BCB}" destId="{1ECD7448-5FDE-410C-8B4D-DB46AAA1662B}"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F539BF74-C3F0-4FDB-B96D-3E714173FC14}" srcId="{775E222A-5CB0-4D83-9082-AD20C3100211}" destId="{FAD43CC4-9666-4DB7-9A7F-3FF5B789700C}" srcOrd="3" destOrd="0" parTransId="{6EA1E287-2B62-4304-8497-E6CE5E721B29}" sibTransId="{2993BD92-D129-4FAA-A203-2263C7A40EC5}"/>
    <dgm:cxn modelId="{29446358-ED0B-4C53-A971-6B5891BAD4A1}" type="presOf" srcId="{34D95924-5A67-4FA3-AB01-EA94543B8176}" destId="{042473C5-2FAB-4836-AD2D-E4EB80E8076F}" srcOrd="0" destOrd="0" presId="urn:microsoft.com/office/officeart/2005/8/layout/default"/>
    <dgm:cxn modelId="{16DA087B-6E6C-44F6-A719-DFDFC0723686}" type="presOf" srcId="{99FA7BCF-F711-4908-AA90-B89049837E04}" destId="{D01BA7BA-1D89-43DC-AA5D-BCB4FE41C14B}" srcOrd="0" destOrd="0" presId="urn:microsoft.com/office/officeart/2005/8/layout/default"/>
    <dgm:cxn modelId="{81731F87-BFA0-4615-B3C8-1BC3E3B51462}" type="presOf" srcId="{7D558A0E-7CEA-4C3A-80BF-244EAD94D082}" destId="{CE1CA76E-82EE-4BE8-81E3-CC95E26F0FB2}" srcOrd="0" destOrd="0" presId="urn:microsoft.com/office/officeart/2005/8/layout/default"/>
    <dgm:cxn modelId="{208FF09C-006B-4BA9-9785-C708EABD5038}" srcId="{775E222A-5CB0-4D83-9082-AD20C3100211}" destId="{AACB9449-12F7-4702-AF0F-A824C9122CD7}" srcOrd="8"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E3330EB4-9E90-4303-8074-787CAFE35896}" srcId="{775E222A-5CB0-4D83-9082-AD20C3100211}" destId="{7D558A0E-7CEA-4C3A-80BF-244EAD94D082}" srcOrd="9" destOrd="0" parTransId="{F9ED9829-A5B8-4B38-8223-BFABB0F75C21}" sibTransId="{24530708-F29C-49FF-A8A5-38461664A3B6}"/>
    <dgm:cxn modelId="{E290E7BB-E1A3-471A-9105-53DCB2ECA016}" srcId="{775E222A-5CB0-4D83-9082-AD20C3100211}" destId="{CCFF4353-CA8A-45A6-ADA1-8EAAF034695D}" srcOrd="4" destOrd="0" parTransId="{22707AAD-89A6-4713-8541-102D218EA9AE}" sibTransId="{65C075F7-486A-4636-8B10-B72B4E6E1643}"/>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4F2B29D0-EEA1-4B0F-BF7C-F609B325C905}" type="presOf" srcId="{CCFF4353-CA8A-45A6-ADA1-8EAAF034695D}" destId="{C0DF56E9-807E-44C1-A976-0493D8E18D54}" srcOrd="0" destOrd="0" presId="urn:microsoft.com/office/officeart/2005/8/layout/default"/>
    <dgm:cxn modelId="{191268DB-B6EE-4E24-BE8C-ABC9D657EF0A}" srcId="{775E222A-5CB0-4D83-9082-AD20C3100211}" destId="{99FA7BCF-F711-4908-AA90-B89049837E04}" srcOrd="5" destOrd="0" parTransId="{6914D6D5-9B50-459C-A82D-E826E49AB340}" sibTransId="{290C2129-4B47-4F1D-876B-D330211998A7}"/>
    <dgm:cxn modelId="{7371FFE1-3606-4A42-B0A1-FAC06B410011}" srcId="{775E222A-5CB0-4D83-9082-AD20C3100211}" destId="{0C59020D-0456-4BAA-B9C4-AEBB95EC8BCB}" srcOrd="6" destOrd="0" parTransId="{28E3CF6F-8FE7-4435-B32A-68A5AB493FF4}" sibTransId="{FD301539-4B08-405F-AE57-94AF8940ABC7}"/>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22B302B8-D2EA-4C27-AC48-6DADA539ADE9}" type="presParOf" srcId="{77CDCE55-57A4-4709-8A45-A852C9E57E8B}" destId="{30136685-3B45-45ED-AEF2-EFB1EE1201BA}" srcOrd="6" destOrd="0" presId="urn:microsoft.com/office/officeart/2005/8/layout/default"/>
    <dgm:cxn modelId="{59CAA8A0-2658-466F-ACD4-D3BF4E8435EF}" type="presParOf" srcId="{77CDCE55-57A4-4709-8A45-A852C9E57E8B}" destId="{DBB4A962-6559-4D46-A907-A871F9340DAD}" srcOrd="7" destOrd="0" presId="urn:microsoft.com/office/officeart/2005/8/layout/default"/>
    <dgm:cxn modelId="{5E8C15DC-2F61-48A7-AB83-81D814AE39CB}" type="presParOf" srcId="{77CDCE55-57A4-4709-8A45-A852C9E57E8B}" destId="{C0DF56E9-807E-44C1-A976-0493D8E18D54}" srcOrd="8" destOrd="0" presId="urn:microsoft.com/office/officeart/2005/8/layout/default"/>
    <dgm:cxn modelId="{83344BE9-DFB6-4BE9-ACB4-649749789EBE}" type="presParOf" srcId="{77CDCE55-57A4-4709-8A45-A852C9E57E8B}" destId="{A509C2D0-3E09-4D2E-A36C-91ABB730CE4B}" srcOrd="9" destOrd="0" presId="urn:microsoft.com/office/officeart/2005/8/layout/default"/>
    <dgm:cxn modelId="{D2DFC3DF-81BB-45DB-8917-47203A35C606}" type="presParOf" srcId="{77CDCE55-57A4-4709-8A45-A852C9E57E8B}" destId="{D01BA7BA-1D89-43DC-AA5D-BCB4FE41C14B}" srcOrd="10" destOrd="0" presId="urn:microsoft.com/office/officeart/2005/8/layout/default"/>
    <dgm:cxn modelId="{D731C4AC-91E8-412D-A519-04843E630F21}" type="presParOf" srcId="{77CDCE55-57A4-4709-8A45-A852C9E57E8B}" destId="{ED952EEC-7C57-440C-AC90-6771545DEA00}" srcOrd="11" destOrd="0" presId="urn:microsoft.com/office/officeart/2005/8/layout/default"/>
    <dgm:cxn modelId="{542CBE7A-B849-486F-8CBD-B0F8784A9137}" type="presParOf" srcId="{77CDCE55-57A4-4709-8A45-A852C9E57E8B}" destId="{1ECD7448-5FDE-410C-8B4D-DB46AAA1662B}" srcOrd="12" destOrd="0" presId="urn:microsoft.com/office/officeart/2005/8/layout/default"/>
    <dgm:cxn modelId="{F9C8B72D-01A4-4A7E-8021-D9C7A3F81C94}" type="presParOf" srcId="{77CDCE55-57A4-4709-8A45-A852C9E57E8B}" destId="{2C794741-4026-43D0-81ED-F92F4A43DAAE}" srcOrd="13" destOrd="0" presId="urn:microsoft.com/office/officeart/2005/8/layout/default"/>
    <dgm:cxn modelId="{EF35BC89-E2C8-4A4D-A5EE-40C461A95D20}" type="presParOf" srcId="{77CDCE55-57A4-4709-8A45-A852C9E57E8B}" destId="{197641B7-2E62-4490-898B-BF73874E8013}" srcOrd="14" destOrd="0" presId="urn:microsoft.com/office/officeart/2005/8/layout/default"/>
    <dgm:cxn modelId="{1BA480D5-3690-4690-BEAD-7CB45F277636}" type="presParOf" srcId="{77CDCE55-57A4-4709-8A45-A852C9E57E8B}" destId="{4CCEBC5E-B8C3-418E-946B-4FFCB11A7491}" srcOrd="15" destOrd="0" presId="urn:microsoft.com/office/officeart/2005/8/layout/default"/>
    <dgm:cxn modelId="{58A3C1D7-A07A-4C27-82DC-75C40A3870E0}" type="presParOf" srcId="{77CDCE55-57A4-4709-8A45-A852C9E57E8B}" destId="{C6A29C80-F199-4070-96B5-435F7183F2E5}" srcOrd="16" destOrd="0" presId="urn:microsoft.com/office/officeart/2005/8/layout/default"/>
    <dgm:cxn modelId="{124B5194-0161-4A5E-800C-5042E77C8FD2}" type="presParOf" srcId="{77CDCE55-57A4-4709-8A45-A852C9E57E8B}" destId="{6D16F487-118D-44E0-AA0F-59D922692BA5}" srcOrd="17" destOrd="0" presId="urn:microsoft.com/office/officeart/2005/8/layout/default"/>
    <dgm:cxn modelId="{E5DBFCC7-BB0C-4E0A-90D7-A651A972050A}" type="presParOf" srcId="{77CDCE55-57A4-4709-8A45-A852C9E57E8B}" destId="{CE1CA76E-82EE-4BE8-81E3-CC95E26F0FB2}"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821225" y="32089"/>
          <a:ext cx="2246581" cy="1192131"/>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kern="1200" dirty="0">
              <a:latin typeface="Alexandria Light" pitchFamily="2" charset="-78"/>
              <a:cs typeface="Alexandria Light" pitchFamily="2" charset="-78"/>
            </a:rPr>
            <a:t>وحدة الواجهة</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821225" y="32089"/>
        <a:ext cx="2246581" cy="1192131"/>
      </dsp:txXfrm>
    </dsp:sp>
    <dsp:sp modelId="{65D8C69B-DBB5-45A7-9FA3-FBDC23BBF391}">
      <dsp:nvSpPr>
        <dsp:cNvPr id="0" name=""/>
        <dsp:cNvSpPr/>
      </dsp:nvSpPr>
      <dsp:spPr>
        <a:xfrm>
          <a:off x="3299969" y="0"/>
          <a:ext cx="2147077" cy="124032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kern="1200" dirty="0">
              <a:latin typeface="Alexandria Light" pitchFamily="2" charset="-78"/>
              <a:cs typeface="Alexandria Light" pitchFamily="2" charset="-78"/>
            </a:rPr>
            <a:t>وحدة الطالب</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3299969" y="0"/>
        <a:ext cx="2147077" cy="1240328"/>
      </dsp:txXfrm>
    </dsp:sp>
    <dsp:sp modelId="{F9CBA86C-49F9-4A2C-9973-885644A014B2}">
      <dsp:nvSpPr>
        <dsp:cNvPr id="0" name=""/>
        <dsp:cNvSpPr/>
      </dsp:nvSpPr>
      <dsp:spPr>
        <a:xfrm>
          <a:off x="781816" y="1474012"/>
          <a:ext cx="2205558" cy="1163004"/>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الوحدة التدريسية</a:t>
          </a:r>
        </a:p>
      </dsp:txBody>
      <dsp:txXfrm>
        <a:off x="781816" y="1474012"/>
        <a:ext cx="2205558" cy="1163004"/>
      </dsp:txXfrm>
    </dsp:sp>
    <dsp:sp modelId="{197641B7-2E62-4490-898B-BF73874E8013}">
      <dsp:nvSpPr>
        <dsp:cNvPr id="0" name=""/>
        <dsp:cNvSpPr/>
      </dsp:nvSpPr>
      <dsp:spPr>
        <a:xfrm>
          <a:off x="3221138" y="1490461"/>
          <a:ext cx="2170340" cy="1128584"/>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kern="1200" dirty="0">
              <a:latin typeface="Alexandria Light" pitchFamily="2" charset="-78"/>
              <a:cs typeface="Alexandria Light" pitchFamily="2" charset="-78"/>
            </a:rPr>
            <a:t>وحدة المجال</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3221138" y="1490461"/>
        <a:ext cx="2170340" cy="1128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4196" y="222221"/>
          <a:ext cx="1557448" cy="934469"/>
        </a:xfrm>
        <a:prstGeom prst="rect">
          <a:avLst/>
        </a:prstGeom>
        <a:solidFill>
          <a:srgbClr val="00B0F0">
            <a:alpha val="90000"/>
          </a:srgb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effectLst/>
              <a:latin typeface="Calibri" panose="020F0502020204030204" pitchFamily="34" charset="0"/>
              <a:ea typeface="Calibri" panose="020F0502020204030204" pitchFamily="34" charset="0"/>
              <a:cs typeface="Alexandria" pitchFamily="2" charset="-78"/>
            </a:rPr>
            <a:t>الاندماج</a:t>
          </a:r>
          <a:endParaRPr lang="ar-SA" sz="1400" b="0" kern="1200" dirty="0">
            <a:latin typeface="Alexandria Light" pitchFamily="2" charset="-78"/>
            <a:ea typeface="+mn-ea"/>
            <a:cs typeface="Alexandria Light" pitchFamily="2" charset="-78"/>
          </a:endParaRPr>
        </a:p>
      </dsp:txBody>
      <dsp:txXfrm>
        <a:off x="34196" y="222221"/>
        <a:ext cx="1557448" cy="934469"/>
      </dsp:txXfrm>
    </dsp:sp>
    <dsp:sp modelId="{15BDEB04-706A-4BB5-9189-18D0A74BB248}">
      <dsp:nvSpPr>
        <dsp:cNvPr id="0" name=""/>
        <dsp:cNvSpPr/>
      </dsp:nvSpPr>
      <dsp:spPr>
        <a:xfrm>
          <a:off x="1716069" y="242910"/>
          <a:ext cx="1557448" cy="934469"/>
        </a:xfrm>
        <a:prstGeom prst="rect">
          <a:avLst/>
        </a:prstGeom>
        <a:solidFill>
          <a:srgbClr val="00B0F0">
            <a:alpha val="82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الاستقلالية</a:t>
          </a:r>
          <a:endParaRPr lang="ar-SA" sz="2000" b="0" kern="1200" dirty="0">
            <a:solidFill>
              <a:prstClr val="white"/>
            </a:solidFill>
            <a:latin typeface="Alexandria Medium" pitchFamily="2" charset="-78"/>
            <a:ea typeface="+mn-ea"/>
            <a:cs typeface="Alexandria Medium" pitchFamily="2" charset="-78"/>
          </a:endParaRPr>
        </a:p>
      </dsp:txBody>
      <dsp:txXfrm>
        <a:off x="1716069" y="242910"/>
        <a:ext cx="1557448" cy="934469"/>
      </dsp:txXfrm>
    </dsp:sp>
    <dsp:sp modelId="{BDA771ED-E88C-4AFD-AEC5-967503F6FBD2}">
      <dsp:nvSpPr>
        <dsp:cNvPr id="0" name=""/>
        <dsp:cNvSpPr/>
      </dsp:nvSpPr>
      <dsp:spPr>
        <a:xfrm>
          <a:off x="3429263" y="242910"/>
          <a:ext cx="1557448" cy="934469"/>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الفردية</a:t>
          </a:r>
          <a:endParaRPr lang="ar-SA" sz="1400" b="0" kern="1200" dirty="0">
            <a:latin typeface="Alexandria Light" pitchFamily="2" charset="-78"/>
            <a:ea typeface="+mn-ea"/>
            <a:cs typeface="Alexandria Light" pitchFamily="2" charset="-78"/>
          </a:endParaRPr>
        </a:p>
      </dsp:txBody>
      <dsp:txXfrm>
        <a:off x="3429263" y="242910"/>
        <a:ext cx="1557448" cy="934469"/>
      </dsp:txXfrm>
    </dsp:sp>
    <dsp:sp modelId="{30136685-3B45-45ED-AEF2-EFB1EE1201BA}">
      <dsp:nvSpPr>
        <dsp:cNvPr id="0" name=""/>
        <dsp:cNvSpPr/>
      </dsp:nvSpPr>
      <dsp:spPr>
        <a:xfrm>
          <a:off x="5142456" y="242910"/>
          <a:ext cx="1557448" cy="934469"/>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0" kern="1200" dirty="0">
              <a:solidFill>
                <a:prstClr val="white"/>
              </a:solidFill>
              <a:latin typeface="Alexandria Medium" pitchFamily="2" charset="-78"/>
              <a:ea typeface="+mn-ea"/>
              <a:cs typeface="Alexandria Medium" pitchFamily="2" charset="-78"/>
            </a:rPr>
            <a:t>الغرضية</a:t>
          </a:r>
        </a:p>
      </dsp:txBody>
      <dsp:txXfrm>
        <a:off x="5142456" y="242910"/>
        <a:ext cx="1557448" cy="934469"/>
      </dsp:txXfrm>
    </dsp:sp>
    <dsp:sp modelId="{C0DF56E9-807E-44C1-A976-0493D8E18D54}">
      <dsp:nvSpPr>
        <dsp:cNvPr id="0" name=""/>
        <dsp:cNvSpPr/>
      </dsp:nvSpPr>
      <dsp:spPr>
        <a:xfrm>
          <a:off x="6855649" y="259764"/>
          <a:ext cx="1557448" cy="900762"/>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effectLst/>
              <a:latin typeface="Calibri" panose="020F0502020204030204" pitchFamily="34" charset="0"/>
              <a:ea typeface="Calibri" panose="020F0502020204030204" pitchFamily="34" charset="0"/>
              <a:cs typeface="Alexandria" pitchFamily="2" charset="-78"/>
            </a:rPr>
            <a:t>السهولة</a:t>
          </a:r>
          <a:endParaRPr lang="ar-SA" sz="1600" b="0" kern="1200" dirty="0">
            <a:latin typeface="Alexandria Light" pitchFamily="2" charset="-78"/>
            <a:ea typeface="+mn-ea"/>
            <a:cs typeface="Alexandria Light" pitchFamily="2" charset="-78"/>
          </a:endParaRPr>
        </a:p>
      </dsp:txBody>
      <dsp:txXfrm>
        <a:off x="6855649" y="259764"/>
        <a:ext cx="1557448" cy="900762"/>
      </dsp:txXfrm>
    </dsp:sp>
    <dsp:sp modelId="{D01BA7BA-1D89-43DC-AA5D-BCB4FE41C14B}">
      <dsp:nvSpPr>
        <dsp:cNvPr id="0" name=""/>
        <dsp:cNvSpPr/>
      </dsp:nvSpPr>
      <dsp:spPr>
        <a:xfrm>
          <a:off x="859473" y="1349977"/>
          <a:ext cx="1557448" cy="900762"/>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عدد قليل من المعلمين</a:t>
          </a:r>
          <a:endParaRPr lang="ar-SA" sz="1600" b="0" kern="1200" dirty="0">
            <a:latin typeface="Alexandria Light" pitchFamily="2" charset="-78"/>
            <a:ea typeface="+mn-ea"/>
            <a:cs typeface="Alexandria Light" pitchFamily="2" charset="-78"/>
          </a:endParaRPr>
        </a:p>
      </dsp:txBody>
      <dsp:txXfrm>
        <a:off x="859473" y="1349977"/>
        <a:ext cx="1557448" cy="900762"/>
      </dsp:txXfrm>
    </dsp:sp>
    <dsp:sp modelId="{1ECD7448-5FDE-410C-8B4D-DB46AAA1662B}">
      <dsp:nvSpPr>
        <dsp:cNvPr id="0" name=""/>
        <dsp:cNvSpPr/>
      </dsp:nvSpPr>
      <dsp:spPr>
        <a:xfrm>
          <a:off x="2572666" y="1333124"/>
          <a:ext cx="1557448" cy="934469"/>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النفعية</a:t>
          </a:r>
        </a:p>
      </dsp:txBody>
      <dsp:txXfrm>
        <a:off x="2572666" y="1333124"/>
        <a:ext cx="1557448" cy="934469"/>
      </dsp:txXfrm>
    </dsp:sp>
    <dsp:sp modelId="{197641B7-2E62-4490-898B-BF73874E8013}">
      <dsp:nvSpPr>
        <dsp:cNvPr id="0" name=""/>
        <dsp:cNvSpPr/>
      </dsp:nvSpPr>
      <dsp:spPr>
        <a:xfrm>
          <a:off x="4285859" y="1333124"/>
          <a:ext cx="1557448" cy="934469"/>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الاعتمادية</a:t>
          </a:r>
        </a:p>
      </dsp:txBody>
      <dsp:txXfrm>
        <a:off x="4285859" y="1333124"/>
        <a:ext cx="1557448" cy="934469"/>
      </dsp:txXfrm>
    </dsp:sp>
    <dsp:sp modelId="{C6A29C80-F199-4070-96B5-435F7183F2E5}">
      <dsp:nvSpPr>
        <dsp:cNvPr id="0" name=""/>
        <dsp:cNvSpPr/>
      </dsp:nvSpPr>
      <dsp:spPr>
        <a:xfrm>
          <a:off x="6053735" y="1344431"/>
          <a:ext cx="1557448" cy="934469"/>
        </a:xfrm>
        <a:prstGeom prst="rect">
          <a:avLst/>
        </a:prstGeom>
        <a:solidFill>
          <a:srgbClr val="00B0F0">
            <a:alpha val="50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0" kern="1200" dirty="0">
              <a:solidFill>
                <a:prstClr val="white"/>
              </a:solidFill>
              <a:latin typeface="Alexandria Medium" pitchFamily="2" charset="-78"/>
              <a:ea typeface="+mn-ea"/>
              <a:cs typeface="Alexandria Medium" pitchFamily="2" charset="-78"/>
            </a:rPr>
            <a:t>الافتراضية</a:t>
          </a:r>
        </a:p>
      </dsp:txBody>
      <dsp:txXfrm>
        <a:off x="6053735" y="1344431"/>
        <a:ext cx="1557448" cy="934469"/>
      </dsp:txXfrm>
    </dsp:sp>
    <dsp:sp modelId="{CE1CA76E-82EE-4BE8-81E3-CC95E26F0FB2}">
      <dsp:nvSpPr>
        <dsp:cNvPr id="0" name=""/>
        <dsp:cNvSpPr/>
      </dsp:nvSpPr>
      <dsp:spPr>
        <a:xfrm>
          <a:off x="1551408" y="2634024"/>
          <a:ext cx="5329604" cy="321186"/>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90000"/>
            </a:lnSpc>
            <a:spcBef>
              <a:spcPct val="0"/>
            </a:spcBef>
            <a:spcAft>
              <a:spcPct val="35000"/>
            </a:spcAft>
            <a:buNone/>
          </a:pPr>
          <a:r>
            <a:rPr lang="ar-SA" sz="1400" b="1" kern="1200" dirty="0">
              <a:solidFill>
                <a:srgbClr val="000000"/>
              </a:solidFill>
              <a:latin typeface="Alexandria Medium" pitchFamily="2" charset="-78"/>
              <a:cs typeface="Alexandria Medium" pitchFamily="2" charset="-78"/>
            </a:rPr>
            <a:t>الشكل (</a:t>
          </a:r>
          <a:r>
            <a:rPr lang="en-US" sz="1400" b="1" kern="1200" dirty="0">
              <a:solidFill>
                <a:srgbClr val="000000"/>
              </a:solidFill>
              <a:latin typeface="Alexandria Medium" pitchFamily="2" charset="-78"/>
              <a:cs typeface="Alexandria Medium" pitchFamily="2" charset="-78"/>
            </a:rPr>
            <a:t>2</a:t>
          </a:r>
          <a:r>
            <a:rPr lang="ar-SA" sz="1400" b="1" kern="1200" dirty="0">
              <a:solidFill>
                <a:srgbClr val="000000"/>
              </a:solidFill>
              <a:latin typeface="Alexandria Medium" pitchFamily="2" charset="-78"/>
              <a:cs typeface="Alexandria Medium" pitchFamily="2" charset="-78"/>
            </a:rPr>
            <a:t>) يبين </a:t>
          </a:r>
          <a:r>
            <a:rPr lang="ar-SA" sz="1400" b="1" kern="1200" dirty="0">
              <a:solidFill>
                <a:srgbClr val="000000"/>
              </a:solidFill>
              <a:latin typeface="Alexandria Medium" pitchFamily="2" charset="-78"/>
              <a:ea typeface="Calibri" panose="020F0502020204030204" pitchFamily="34" charset="0"/>
              <a:cs typeface="Alexandria Medium" pitchFamily="2" charset="-78"/>
            </a:rPr>
            <a:t>خصائص المنصات التعليمية الإلكترونية</a:t>
          </a:r>
          <a:endParaRPr lang="ar-SA" sz="1400" b="1" kern="1200" dirty="0">
            <a:solidFill>
              <a:srgbClr val="000000"/>
            </a:solidFill>
            <a:latin typeface="Alexandria Medium" pitchFamily="2" charset="-78"/>
            <a:cs typeface="Alexandria Medium" pitchFamily="2" charset="-78"/>
          </a:endParaRPr>
        </a:p>
      </dsp:txBody>
      <dsp:txXfrm>
        <a:off x="1551408" y="2634024"/>
        <a:ext cx="5329604" cy="3211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568277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ct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213661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lnSpc>
                <a:spcPct val="200000"/>
              </a:lnSpc>
              <a:spcBef>
                <a:spcPts val="1800"/>
              </a:spcBef>
              <a:spcAft>
                <a:spcPts val="1800"/>
              </a:spcAft>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346991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ct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2423484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990349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045718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ct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569430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55443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2.jpeg"/><Relationship Id="rId7" Type="http://schemas.openxmlformats.org/officeDocument/2006/relationships/image" Target="../media/image15.jpeg"/><Relationship Id="rId12"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4.png"/><Relationship Id="rId9" Type="http://schemas.openxmlformats.org/officeDocument/2006/relationships/image" Target="../media/image17.jpeg"/></Relationships>
</file>

<file path=ppt/slides/_rels/slide4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0" y="1557148"/>
            <a:ext cx="5029199" cy="545825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863713" y="5555648"/>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السادسة:</a:t>
            </a:r>
            <a:endParaRPr lang="en-US" sz="2000" b="1" dirty="0">
              <a:solidFill>
                <a:schemeClr val="bg1"/>
              </a:solidFill>
              <a:latin typeface="Alexandria" charset="0"/>
              <a:cs typeface="Alexandria" charset="0"/>
            </a:endParaRPr>
          </a:p>
        </p:txBody>
      </p:sp>
      <p:sp>
        <p:nvSpPr>
          <p:cNvPr id="46" name="TextBox 45"/>
          <p:cNvSpPr txBox="1"/>
          <p:nvPr/>
        </p:nvSpPr>
        <p:spPr>
          <a:xfrm>
            <a:off x="6124732" y="3248485"/>
            <a:ext cx="3887603" cy="1486369"/>
          </a:xfrm>
          <a:prstGeom prst="rect">
            <a:avLst/>
          </a:prstGeom>
          <a:noFill/>
        </p:spPr>
        <p:txBody>
          <a:bodyPr wrap="none" rtlCol="0">
            <a:spAutoFit/>
          </a:bodyPr>
          <a:lstStyle/>
          <a:p>
            <a:pPr algn="ctr" rtl="1">
              <a:lnSpc>
                <a:spcPct val="150000"/>
              </a:lnSpc>
            </a:pPr>
            <a:r>
              <a:rPr lang="ar-SA" sz="3200" dirty="0">
                <a:solidFill>
                  <a:schemeClr val="accent5">
                    <a:lumMod val="75000"/>
                  </a:schemeClr>
                </a:solidFill>
                <a:latin typeface="Alexandria" charset="0"/>
                <a:cs typeface="Alexandria" charset="0"/>
              </a:rPr>
              <a:t>الفصول الذكية </a:t>
            </a:r>
          </a:p>
          <a:p>
            <a:pPr algn="ctr" rtl="1">
              <a:lnSpc>
                <a:spcPct val="150000"/>
              </a:lnSpc>
            </a:pPr>
            <a:r>
              <a:rPr lang="ar-SA" sz="3200" dirty="0">
                <a:solidFill>
                  <a:schemeClr val="accent5">
                    <a:lumMod val="75000"/>
                  </a:schemeClr>
                </a:solidFill>
                <a:latin typeface="Alexandria" charset="0"/>
                <a:cs typeface="Alexandria" charset="0"/>
              </a:rPr>
              <a:t>والمنصات التعليمية</a:t>
            </a:r>
            <a:endParaRPr lang="en-US" sz="2800" dirty="0">
              <a:solidFill>
                <a:schemeClr val="accent5">
                  <a:lumMod val="75000"/>
                </a:schemeClr>
              </a:solidFill>
              <a:latin typeface="Alexandria" charset="0"/>
              <a:cs typeface="Alexandria" charset="0"/>
            </a:endParaRPr>
          </a:p>
        </p:txBody>
      </p:sp>
      <p:sp>
        <p:nvSpPr>
          <p:cNvPr id="14" name="Oval 13"/>
          <p:cNvSpPr/>
          <p:nvPr/>
        </p:nvSpPr>
        <p:spPr>
          <a:xfrm>
            <a:off x="-44971" y="1814286"/>
            <a:ext cx="4863713" cy="520111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mc:AlternateContent xmlns:mc="http://schemas.openxmlformats.org/markup-compatibility/2006" xmlns:p14="http://schemas.microsoft.com/office/powerpoint/2010/main">
    <mc:Choice Requires="p14">
      <p:transition spd="slow" p14:dur="2000" advTm="328232"/>
    </mc:Choice>
    <mc:Fallback xmlns="">
      <p:transition spd="slow" advTm="3282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4757839" y="674467"/>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6934" y="1212613"/>
            <a:ext cx="7575436" cy="5747727"/>
          </a:xfrm>
          <a:prstGeom prst="rect">
            <a:avLst/>
          </a:prstGeom>
          <a:noFill/>
        </p:spPr>
        <p:txBody>
          <a:bodyPr wrap="square" rtlCol="0">
            <a:spAutoFit/>
          </a:bodyPr>
          <a:lstStyle/>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مفهوم البيئات التعلمية الذكيّة. </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بالفصول الذكية</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2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مزايا الفصول الذكية.</a:t>
            </a:r>
            <a:endParaRPr lang="en-US" sz="1400" dirty="0">
              <a:effectLst/>
              <a:latin typeface="Alexandria Light" pitchFamily="2" charset="-78"/>
              <a:ea typeface="Times New Roman" panose="02020603050405020304" pitchFamily="18" charset="0"/>
              <a:cs typeface="Alexandria Light" pitchFamily="2" charset="-78"/>
            </a:endParaRPr>
          </a:p>
          <a:p>
            <a:pPr marL="285750" marR="0" lvl="0" indent="-285750" algn="r" rtl="1">
              <a:lnSpc>
                <a:spcPts val="12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أهمية الفصول الذكية.</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r" rtl="1">
              <a:lnSpc>
                <a:spcPts val="12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المتطلبات التكنولوجية لتطبيق 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مكونات البيئات التعليمية الذكية.</a:t>
            </a:r>
          </a:p>
          <a:p>
            <a:pPr marL="285750" indent="-285750" algn="r" rtl="1">
              <a:lnSpc>
                <a:spcPts val="1280"/>
              </a:lnSpc>
              <a:spcAft>
                <a:spcPts val="1200"/>
              </a:spcAft>
              <a:buFont typeface="Arial" panose="020B0604020202020204" pitchFamily="34" charset="0"/>
              <a:buChar char="•"/>
            </a:pPr>
            <a:r>
              <a:rPr lang="ar-SA" sz="1400" i="0" dirty="0">
                <a:solidFill>
                  <a:srgbClr val="2E2E2E"/>
                </a:solidFill>
                <a:effectLst/>
                <a:latin typeface="Alexandria Light" pitchFamily="2" charset="-78"/>
                <a:cs typeface="Alexandria Light" pitchFamily="2" charset="-78"/>
              </a:rPr>
              <a:t>استخدام الفصول الدراسية الذكيّة في المؤسسات التعليمية.</a:t>
            </a:r>
            <a:endParaRPr lang="ar-SA" sz="1400" dirty="0">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ضروريات </a:t>
            </a:r>
            <a:r>
              <a:rPr lang="ar-SA" sz="1400" dirty="0">
                <a:latin typeface="Alexandria Light" pitchFamily="2" charset="-78"/>
                <a:ea typeface="Calibri" panose="020F0502020204030204" pitchFamily="34" charset="0"/>
                <a:cs typeface="Alexandria Light" pitchFamily="2" charset="-78"/>
              </a:rPr>
              <a:t>تطبيق </a:t>
            </a:r>
            <a:r>
              <a:rPr lang="ar-SA" sz="1400" dirty="0">
                <a:effectLst/>
                <a:latin typeface="Alexandria Light" pitchFamily="2" charset="-78"/>
                <a:ea typeface="Calibri" panose="020F0502020204030204" pitchFamily="34" charset="0"/>
                <a:cs typeface="Alexandria Light" pitchFamily="2" charset="-78"/>
              </a:rPr>
              <a:t>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بنية بيئة التعلم الذكي.</a:t>
            </a:r>
            <a:endParaRPr lang="ar-SA" sz="1400" dirty="0">
              <a:solidFill>
                <a:prstClr val="black"/>
              </a:solidFill>
              <a:latin typeface="Alexandria Light" pitchFamily="2" charset="-78"/>
              <a:cs typeface="Alexandria Light" pitchFamily="2" charset="-78"/>
            </a:endParaRPr>
          </a:p>
          <a:p>
            <a:pPr marL="285750" indent="-285750" algn="r" rtl="1">
              <a:lnSpc>
                <a:spcPts val="1280"/>
              </a:lnSpc>
              <a:spcAft>
                <a:spcPts val="1200"/>
              </a:spcAft>
              <a:buFont typeface="Arial" panose="020B0604020202020204" pitchFamily="34" charset="0"/>
              <a:buChar char="•"/>
            </a:pPr>
            <a:r>
              <a:rPr kumimoji="0" lang="en-US"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عوائق تعترض انتشار 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مفهوم المنصات التعليمية الإلكترونية. </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فوائد المنصات التعليمية الإلكترونية. </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مكونات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خصائص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إيجابيات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أهداف المنصات التعليمية الإلكترونية.</a:t>
            </a:r>
          </a:p>
          <a:p>
            <a:pPr marL="285750" indent="-285750" algn="just" rtl="1">
              <a:lnSpc>
                <a:spcPts val="12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سلبيات المنصات التعليمية الإلكترونية</a:t>
            </a: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10" name="Picture Placeholder 4">
            <a:extLst>
              <a:ext uri="{FF2B5EF4-FFF2-40B4-BE49-F238E27FC236}">
                <a16:creationId xmlns:a16="http://schemas.microsoft.com/office/drawing/2014/main" id="{E0E820A1-26FA-0CF4-8BCB-BF1A3A7A36F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30" b="30"/>
          <a:stretch/>
        </p:blipFill>
        <p:spPr>
          <a:xfrm>
            <a:off x="-53622" y="-45105"/>
            <a:ext cx="5547685" cy="5573488"/>
          </a:xfrm>
        </p:spPr>
      </p:pic>
      <p:sp>
        <p:nvSpPr>
          <p:cNvPr id="11" name="Right Triangle 1">
            <a:extLst>
              <a:ext uri="{FF2B5EF4-FFF2-40B4-BE49-F238E27FC236}">
                <a16:creationId xmlns:a16="http://schemas.microsoft.com/office/drawing/2014/main" id="{D42D969D-A400-7B97-E3E8-C2E8C27285C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Parallelogram 7">
            <a:extLst>
              <a:ext uri="{FF2B5EF4-FFF2-40B4-BE49-F238E27FC236}">
                <a16:creationId xmlns:a16="http://schemas.microsoft.com/office/drawing/2014/main" id="{2AF10681-5B6D-84C7-27B7-4ECF5DF1D2E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76751"/>
    </mc:Choice>
    <mc:Fallback xmlns="">
      <p:transition spd="slow" advTm="76751"/>
    </mc:Fallback>
  </mc:AlternateContent>
  <p:extLst>
    <p:ext uri="{3A86A75C-4F4B-4683-9AE1-C65F6400EC91}">
      <p14:laserTraceLst xmlns:p14="http://schemas.microsoft.com/office/powerpoint/2010/main">
        <p14:tracePtLst>
          <p14:tracePt t="4531" x="8496300" y="6343650"/>
          <p14:tracePt t="5069" x="9598025" y="6711950"/>
          <p14:tracePt t="5076" x="9631363" y="6635750"/>
          <p14:tracePt t="5083" x="9674225" y="6524625"/>
          <p14:tracePt t="5091" x="9709150" y="6438900"/>
          <p14:tracePt t="5099" x="9769475" y="6335713"/>
          <p14:tracePt t="5108" x="9812338" y="6257925"/>
          <p14:tracePt t="5115" x="9871075" y="6164263"/>
          <p14:tracePt t="5124" x="9940925" y="6088063"/>
          <p14:tracePt t="5132" x="10017125" y="6018213"/>
          <p14:tracePt t="5141" x="10110788" y="5942013"/>
          <p14:tracePt t="5148" x="10206038" y="5873750"/>
          <p14:tracePt t="5158" x="10299700" y="5795963"/>
          <p14:tracePt t="5164" x="10385425" y="5710238"/>
          <p14:tracePt t="5173" x="10479088" y="5634038"/>
          <p14:tracePt t="5184" x="10574338" y="5548313"/>
          <p14:tracePt t="5188" x="10660063" y="5470525"/>
          <p14:tracePt t="5201" x="10736263" y="5376863"/>
          <p14:tracePt t="5203" x="10804525" y="5291138"/>
          <p14:tracePt t="5213" x="10864850" y="5213350"/>
          <p14:tracePt t="5220" x="10933113" y="5145088"/>
          <p14:tracePt t="5228" x="10985500" y="5086350"/>
          <p14:tracePt t="5236" x="11036300" y="5016500"/>
          <p14:tracePt t="5244" x="11079163" y="4965700"/>
          <p14:tracePt t="5251" x="11096625" y="4914900"/>
          <p14:tracePt t="5265" x="11129963" y="4879975"/>
          <p14:tracePt t="5267" x="11147425" y="4846638"/>
          <p14:tracePt t="5280" x="11172825" y="4794250"/>
          <p14:tracePt t="5283" x="11190288" y="4760913"/>
          <p14:tracePt t="5292" x="11207750" y="4733925"/>
          <p14:tracePt t="5300" x="11225213" y="4708525"/>
          <p14:tracePt t="5313" x="11233150" y="4692650"/>
          <p14:tracePt t="5316" x="11241088" y="4675188"/>
          <p14:tracePt t="5326" x="11250613" y="4649788"/>
          <p14:tracePt t="5332" x="11258550" y="4640263"/>
          <p14:tracePt t="5342" x="11258550" y="4622800"/>
          <p14:tracePt t="5359" x="11258550" y="4614863"/>
          <p14:tracePt t="5365" x="11258550" y="4606925"/>
          <p14:tracePt t="5372" x="11258550" y="4597400"/>
          <p14:tracePt t="5380" x="11258550" y="4589463"/>
          <p14:tracePt t="5388" x="11268075" y="4572000"/>
          <p14:tracePt t="5404" x="11276013" y="4546600"/>
          <p14:tracePt t="5411" x="11283950" y="4521200"/>
          <p14:tracePt t="5419" x="11301413" y="4486275"/>
          <p14:tracePt t="5427" x="11309350" y="4451350"/>
          <p14:tracePt t="5436" x="11326813" y="4410075"/>
          <p14:tracePt t="5444" x="11352213" y="4357688"/>
          <p14:tracePt t="5451" x="11361738" y="4314825"/>
          <p14:tracePt t="5461" x="11369675" y="4254500"/>
          <p14:tracePt t="5468" x="11369675" y="4203700"/>
          <p14:tracePt t="5478" x="11369675" y="4152900"/>
          <p14:tracePt t="5483" x="11369675" y="4092575"/>
          <p14:tracePt t="5492" x="11379200" y="4014788"/>
          <p14:tracePt t="5499" x="11379200" y="3963988"/>
          <p14:tracePt t="5508" x="11379200" y="3878263"/>
          <p14:tracePt t="5516" x="11379200" y="3802063"/>
          <p14:tracePt t="5525" x="11379200" y="3732213"/>
          <p14:tracePt t="5532" x="11361738" y="3638550"/>
          <p14:tracePt t="5542" x="11352213" y="3578225"/>
          <p14:tracePt t="5548" x="11336338" y="3519488"/>
          <p14:tracePt t="5558" x="11326813" y="3459163"/>
          <p14:tracePt t="5564" x="11301413" y="3398838"/>
          <p14:tracePt t="5572" x="11293475" y="3348038"/>
          <p14:tracePt t="5581" x="11276013" y="3305175"/>
          <p14:tracePt t="5588" x="11268075" y="3270250"/>
          <p14:tracePt t="5597" x="11250613" y="3244850"/>
          <p14:tracePt t="5605" x="11250613" y="3236913"/>
          <p14:tracePt t="5611" x="11241088" y="3209925"/>
          <p14:tracePt t="5620" x="11241088" y="3201988"/>
          <p14:tracePt t="5628" x="11241088" y="3184525"/>
          <p14:tracePt t="5637" x="11241088" y="3151188"/>
          <p14:tracePt t="5643" x="11250613" y="3125788"/>
          <p14:tracePt t="5653" x="11258550" y="3090863"/>
          <p14:tracePt t="5660" x="11258550" y="3073400"/>
          <p14:tracePt t="5670" x="11258550" y="3030538"/>
          <p14:tracePt t="5677" x="11258550" y="2997200"/>
          <p14:tracePt t="5684" x="11268075" y="2936875"/>
          <p14:tracePt t="5692" x="11276013" y="2894013"/>
          <p14:tracePt t="5700" x="11301413" y="2833688"/>
          <p14:tracePt t="5708" x="11318875" y="2773363"/>
          <p14:tracePt t="5716" x="11336338" y="2722563"/>
          <p14:tracePt t="5724" x="11352213" y="2687638"/>
          <p14:tracePt t="5731" x="11361738" y="2662238"/>
          <p14:tracePt t="5742" x="11379200" y="2636838"/>
          <p14:tracePt t="5747" x="11387138" y="2619375"/>
          <p14:tracePt t="5758" x="11395075" y="2593975"/>
          <p14:tracePt t="5766" x="11404600" y="2568575"/>
          <p14:tracePt t="5772" x="11412538" y="2551113"/>
          <p14:tracePt t="5788" x="11412538" y="2533650"/>
          <p14:tracePt t="5796" x="11412538" y="2508250"/>
          <p14:tracePt t="5803" x="11422063" y="2490788"/>
          <p14:tracePt t="5813" x="11422063" y="2482850"/>
          <p14:tracePt t="5820" x="11422063" y="2465388"/>
          <p14:tracePt t="5828" x="11422063" y="2457450"/>
          <p14:tracePt t="5836" x="11422063" y="2439988"/>
          <p14:tracePt t="5843" x="11422063" y="2422525"/>
          <p14:tracePt t="5852" x="11422063" y="2406650"/>
          <p14:tracePt t="5861" x="11422063" y="2379663"/>
          <p14:tracePt t="5868" x="11422063" y="2363788"/>
          <p14:tracePt t="5876" x="11422063" y="2346325"/>
          <p14:tracePt t="5884" x="11422063" y="2328863"/>
          <p14:tracePt t="5892" x="11422063" y="2320925"/>
          <p14:tracePt t="5899" x="11422063" y="2311400"/>
          <p14:tracePt t="5908" x="11422063" y="2303463"/>
          <p14:tracePt t="5917" x="11422063" y="2293938"/>
          <p14:tracePt t="5925" x="11422063" y="2286000"/>
          <p14:tracePt t="5948" x="11430000" y="2278063"/>
          <p14:tracePt t="5958" x="11430000" y="2268538"/>
          <p14:tracePt t="5964" x="11437938" y="2251075"/>
          <p14:tracePt t="5980" x="11447463" y="2225675"/>
          <p14:tracePt t="5993" x="11455400" y="2208213"/>
          <p14:tracePt t="5998" x="11464925" y="2192338"/>
          <p14:tracePt t="6012" x="11464925" y="2174875"/>
          <p14:tracePt t="6019" x="11464925" y="2157413"/>
          <p14:tracePt t="6028" x="11464925" y="2132013"/>
          <p14:tracePt t="6036" x="11472863" y="2114550"/>
          <p14:tracePt t="6043" x="11472863" y="2106613"/>
          <p14:tracePt t="6052" x="11472863" y="2089150"/>
          <p14:tracePt t="6060" x="11472863" y="2071688"/>
          <p14:tracePt t="6068" x="11472863" y="2063750"/>
          <p14:tracePt t="6076" x="11472863" y="2046288"/>
          <p14:tracePt t="6084" x="11472863" y="2038350"/>
          <p14:tracePt t="6091" x="11472863" y="2020888"/>
          <p14:tracePt t="6100" x="11480800" y="1985963"/>
          <p14:tracePt t="6110" x="11480800" y="1978025"/>
          <p14:tracePt t="6116" x="11480800" y="1960563"/>
          <p14:tracePt t="6124" x="11480800" y="1935163"/>
          <p14:tracePt t="6131" x="11480800" y="1917700"/>
          <p14:tracePt t="6141" x="11480800" y="1892300"/>
          <p14:tracePt t="6148" x="11480800" y="1874838"/>
          <p14:tracePt t="6156" x="11480800" y="1866900"/>
          <p14:tracePt t="6164" x="11480800" y="1857375"/>
          <p14:tracePt t="6172" x="11480800" y="1849438"/>
          <p14:tracePt t="6188" x="11480800" y="1841500"/>
          <p14:tracePt t="6196" x="11480800" y="1831975"/>
          <p14:tracePt t="6220" x="11480800" y="1824038"/>
          <p14:tracePt t="7859" x="11480800" y="1831975"/>
          <p14:tracePt t="7868" x="11490325" y="1857375"/>
          <p14:tracePt t="7876" x="11498263" y="1857375"/>
          <p14:tracePt t="7900" x="11498263" y="1866900"/>
          <p14:tracePt t="7908" x="11498263" y="1874838"/>
          <p14:tracePt t="7916" x="11507788" y="1884363"/>
          <p14:tracePt t="7948" x="11507788" y="1892300"/>
          <p14:tracePt t="7957" x="11507788" y="1909763"/>
          <p14:tracePt t="7964" x="11515725" y="1909763"/>
          <p14:tracePt t="7972" x="11515725" y="1917700"/>
          <p14:tracePt t="7979" x="11515725" y="1925638"/>
          <p14:tracePt t="7987" x="11523663" y="1952625"/>
          <p14:tracePt t="8009" x="11523663" y="1968500"/>
          <p14:tracePt t="8014" x="11523663" y="1978025"/>
          <p14:tracePt t="8019" x="11523663" y="1985963"/>
          <p14:tracePt t="8031" x="11523663" y="1995488"/>
          <p14:tracePt t="8043" x="11533188" y="2003425"/>
          <p14:tracePt t="8052" x="11533188" y="2011363"/>
          <p14:tracePt t="9620" x="11533188" y="2020888"/>
          <p14:tracePt t="9632" x="11533188" y="2028825"/>
          <p14:tracePt t="9636" x="11533188" y="2046288"/>
          <p14:tracePt t="9644" x="11533188" y="2054225"/>
          <p14:tracePt t="9652" x="11533188" y="2071688"/>
          <p14:tracePt t="9660" x="11533188" y="2081213"/>
          <p14:tracePt t="9668" x="11533188" y="2089150"/>
          <p14:tracePt t="9676" x="11533188" y="2097088"/>
          <p14:tracePt t="9683" x="11533188" y="2106613"/>
          <p14:tracePt t="9692" x="11533188" y="2114550"/>
          <p14:tracePt t="9699" x="11533188" y="2132013"/>
          <p14:tracePt t="9711" x="11533188" y="2139950"/>
          <p14:tracePt t="9715" x="11533188" y="2157413"/>
          <p14:tracePt t="9726" x="11533188" y="2174875"/>
          <p14:tracePt t="9746" x="11533188" y="2182813"/>
          <p14:tracePt t="9749" x="11533188" y="2192338"/>
          <p14:tracePt t="9763" x="11533188" y="2200275"/>
          <p14:tracePt t="9774" x="11533188" y="2208213"/>
          <p14:tracePt t="9780" x="11533188" y="2217738"/>
          <p14:tracePt t="9812" x="11533188" y="2225675"/>
          <p14:tracePt t="9900" x="11533188" y="2235200"/>
          <p14:tracePt t="12388" x="11533188" y="2251075"/>
          <p14:tracePt t="12396" x="11533188" y="2278063"/>
          <p14:tracePt t="12405" x="11533188" y="2293938"/>
          <p14:tracePt t="12412" x="11533188" y="2311400"/>
          <p14:tracePt t="12419" x="11533188" y="2320925"/>
          <p14:tracePt t="12427" x="11533188" y="2336800"/>
          <p14:tracePt t="12436" x="11533188" y="2363788"/>
          <p14:tracePt t="12443" x="11533188" y="2371725"/>
          <p14:tracePt t="12452" x="11533188" y="2389188"/>
          <p14:tracePt t="12460" x="11533188" y="2397125"/>
          <p14:tracePt t="12468" x="11533188" y="2406650"/>
          <p14:tracePt t="12476" x="11533188" y="2414588"/>
          <p14:tracePt t="12484" x="11533188" y="2422525"/>
          <p14:tracePt t="12516" x="11533188" y="2432050"/>
          <p14:tracePt t="12524" x="11533188" y="2439988"/>
          <p14:tracePt t="12532" x="11533188" y="2447925"/>
          <p14:tracePt t="12548" x="11533188" y="2465388"/>
          <p14:tracePt t="12559" x="11533188" y="2474913"/>
          <p14:tracePt t="12575" x="11523663" y="2482850"/>
          <p14:tracePt t="12589" x="11523663" y="2490788"/>
          <p14:tracePt t="13182" x="11523663" y="2500313"/>
          <p14:tracePt t="13189" x="11515725" y="2517775"/>
          <p14:tracePt t="13220" x="11507788" y="2533650"/>
          <p14:tracePt t="13257" x="11507788" y="2543175"/>
          <p14:tracePt t="13259" x="11480800" y="2576513"/>
          <p14:tracePt t="13267" x="11472863" y="2586038"/>
          <p14:tracePt t="13275" x="11464925" y="2593975"/>
          <p14:tracePt t="13299" x="11455400" y="2603500"/>
          <p14:tracePt t="13307" x="11455400" y="2611438"/>
          <p14:tracePt t="13331" x="11455400" y="2619375"/>
          <p14:tracePt t="13340" x="11455400" y="2628900"/>
          <p14:tracePt t="13348" x="11447463" y="2636838"/>
          <p14:tracePt t="13364" x="11437938" y="2654300"/>
          <p14:tracePt t="13372" x="11430000" y="2671763"/>
          <p14:tracePt t="13380" x="11422063" y="2671763"/>
          <p14:tracePt t="13388" x="11422063" y="2679700"/>
          <p14:tracePt t="13396" x="11422063" y="2687638"/>
          <p14:tracePt t="13404" x="11422063" y="2697163"/>
          <p14:tracePt t="13428" x="11412538" y="2697163"/>
          <p14:tracePt t="14318" x="11412538" y="2705100"/>
          <p14:tracePt t="14325" x="11404600" y="2714625"/>
          <p14:tracePt t="14347" x="11395075" y="2722563"/>
          <p14:tracePt t="14358" x="11387138" y="2730500"/>
          <p14:tracePt t="14374" x="11379200" y="2740025"/>
          <p14:tracePt t="14381" x="11369675" y="2747963"/>
          <p14:tracePt t="14388" x="11352213" y="2765425"/>
          <p14:tracePt t="14396" x="11336338" y="2773363"/>
          <p14:tracePt t="14404" x="11318875" y="2782888"/>
          <p14:tracePt t="14411" x="11309350" y="2782888"/>
          <p14:tracePt t="14419" x="11276013" y="2790825"/>
          <p14:tracePt t="14428" x="11250613" y="2800350"/>
          <p14:tracePt t="14436" x="11233150" y="2808288"/>
          <p14:tracePt t="14444" x="11198225" y="2808288"/>
          <p14:tracePt t="14451" x="11164888" y="2816225"/>
          <p14:tracePt t="14460" x="11112500" y="2833688"/>
          <p14:tracePt t="14468" x="11069638" y="2843213"/>
          <p14:tracePt t="14478" x="11010900" y="2851150"/>
          <p14:tracePt t="14484" x="10968038" y="2859088"/>
          <p14:tracePt t="14492" x="10915650" y="2868613"/>
          <p14:tracePt t="14500" x="10872788" y="2876550"/>
          <p14:tracePt t="14510" x="10821988" y="2886075"/>
          <p14:tracePt t="14516" x="10796588" y="2886075"/>
          <p14:tracePt t="14525" x="10753725" y="2886075"/>
          <p14:tracePt t="14532" x="10718800" y="2886075"/>
          <p14:tracePt t="14542" x="10693400" y="2886075"/>
          <p14:tracePt t="14547" x="10668000" y="2886075"/>
          <p14:tracePt t="14557" x="10660063" y="2886075"/>
          <p14:tracePt t="14563" x="10642600" y="2886075"/>
          <p14:tracePt t="14571" x="10633075" y="2886075"/>
          <p14:tracePt t="14579" x="10625138" y="2886075"/>
          <p14:tracePt t="14587" x="10607675" y="2886075"/>
          <p14:tracePt t="14604" x="10599738" y="2886075"/>
          <p14:tracePt t="14611" x="10590213" y="2886075"/>
          <p14:tracePt t="14627" x="10574338" y="2886075"/>
          <p14:tracePt t="14637" x="10556875" y="2886075"/>
          <p14:tracePt t="14645" x="10539413" y="2886075"/>
          <p14:tracePt t="14651" x="10514013" y="2886075"/>
          <p14:tracePt t="14660" x="10506075" y="2886075"/>
          <p14:tracePt t="14668" x="10488613" y="2886075"/>
          <p14:tracePt t="14676" x="10463213" y="2886075"/>
          <p14:tracePt t="14684" x="10445750" y="2886075"/>
          <p14:tracePt t="14692" x="10420350" y="2886075"/>
          <p14:tracePt t="14699" x="10393363" y="2886075"/>
          <p14:tracePt t="14708" x="10377488" y="2886075"/>
          <p14:tracePt t="14716" x="10342563" y="2886075"/>
          <p14:tracePt t="14725" x="10317163" y="2886075"/>
          <p14:tracePt t="14732" x="10266363" y="2894013"/>
          <p14:tracePt t="14741" x="10231438" y="2901950"/>
          <p14:tracePt t="14748" x="10196513" y="2901950"/>
          <p14:tracePt t="14758" x="10163175" y="2901950"/>
          <p14:tracePt t="14764" x="10120313" y="2901950"/>
          <p14:tracePt t="14775" x="10094913" y="2901950"/>
          <p14:tracePt t="14780" x="10052050" y="2911475"/>
          <p14:tracePt t="14788" x="10034588" y="2911475"/>
          <p14:tracePt t="14796" x="10017125" y="2911475"/>
          <p14:tracePt t="15580" x="10009188" y="2911475"/>
          <p14:tracePt t="15589" x="9991725" y="2919413"/>
          <p14:tracePt t="15599" x="9983788" y="2927350"/>
          <p14:tracePt t="15605" x="9956800" y="2927350"/>
          <p14:tracePt t="15612" x="9913938" y="2936875"/>
          <p14:tracePt t="15620" x="9880600" y="2936875"/>
          <p14:tracePt t="15628" x="9837738" y="2936875"/>
          <p14:tracePt t="15636" x="9769475" y="2936875"/>
          <p14:tracePt t="15643" x="9709150" y="2936875"/>
          <p14:tracePt t="15651" x="9648825" y="2936875"/>
          <p14:tracePt t="15660" x="9580563" y="2936875"/>
          <p14:tracePt t="15668" x="9520238" y="2936875"/>
          <p14:tracePt t="15676" x="9477375" y="2936875"/>
          <p14:tracePt t="15684" x="9434513" y="2936875"/>
          <p14:tracePt t="15693" x="9401175" y="2936875"/>
          <p14:tracePt t="15699" x="9375775" y="2936875"/>
          <p14:tracePt t="15714" x="9358313" y="2936875"/>
          <p14:tracePt t="15716" x="9340850" y="2936875"/>
          <p14:tracePt t="15725" x="9332913" y="2936875"/>
          <p14:tracePt t="15763" x="9323388" y="2936875"/>
          <p14:tracePt t="15771" x="9305925" y="2944813"/>
          <p14:tracePt t="15779" x="9297988" y="2954338"/>
          <p14:tracePt t="15787" x="9290050" y="2954338"/>
          <p14:tracePt t="15795" x="9255125" y="2954338"/>
          <p14:tracePt t="15803" x="9247188" y="2954338"/>
          <p14:tracePt t="15811" x="9221788" y="2954338"/>
          <p14:tracePt t="15819" x="9204325" y="2954338"/>
          <p14:tracePt t="15827" x="9178925" y="2954338"/>
          <p14:tracePt t="15835" x="9161463" y="2954338"/>
          <p14:tracePt t="15843" x="9151938" y="2954338"/>
          <p14:tracePt t="15851" x="9144000" y="2954338"/>
          <p14:tracePt t="15965" x="9136063" y="2954338"/>
          <p14:tracePt t="16003" x="9126538" y="2954338"/>
          <p14:tracePt t="16011" x="9118600" y="2954338"/>
          <p14:tracePt t="16019" x="9109075" y="2954338"/>
          <p14:tracePt t="16035" x="9093200" y="2954338"/>
          <p14:tracePt t="16043" x="9083675" y="2954338"/>
          <p14:tracePt t="16051" x="9075738" y="2954338"/>
          <p14:tracePt t="16059" x="9058275" y="2954338"/>
          <p14:tracePt t="16067" x="9040813" y="2954338"/>
          <p14:tracePt t="16075" x="9032875" y="2954338"/>
          <p14:tracePt t="16083" x="9023350" y="2954338"/>
          <p14:tracePt t="16090" x="9015413" y="2954338"/>
          <p14:tracePt t="16099" x="9007475" y="2954338"/>
          <p14:tracePt t="16235" x="9015413" y="2962275"/>
          <p14:tracePt t="16242" x="9032875" y="2970213"/>
          <p14:tracePt t="16251" x="9040813" y="2970213"/>
          <p14:tracePt t="16259" x="9058275" y="2970213"/>
          <p14:tracePt t="16267" x="9093200" y="2970213"/>
          <p14:tracePt t="16275" x="9136063" y="2970213"/>
          <p14:tracePt t="16283" x="9178925" y="2970213"/>
          <p14:tracePt t="16292" x="9247188" y="2970213"/>
          <p14:tracePt t="16299" x="9323388" y="2970213"/>
          <p14:tracePt t="16307" x="9391650" y="2970213"/>
          <p14:tracePt t="16315" x="9477375" y="2970213"/>
          <p14:tracePt t="16325" x="9580563" y="2970213"/>
          <p14:tracePt t="16331" x="9683750" y="2970213"/>
          <p14:tracePt t="16341" x="9777413" y="2970213"/>
          <p14:tracePt t="16348" x="9880600" y="2970213"/>
          <p14:tracePt t="16357" x="9983788" y="2970213"/>
          <p14:tracePt t="16363" x="10077450" y="2970213"/>
          <p14:tracePt t="16371" x="10163175" y="2970213"/>
          <p14:tracePt t="16379" x="10248900" y="2970213"/>
          <p14:tracePt t="16387" x="10325100" y="2970213"/>
          <p14:tracePt t="16395" x="10393363" y="2970213"/>
          <p14:tracePt t="16403" x="10463213" y="2970213"/>
          <p14:tracePt t="16411" x="10539413" y="2970213"/>
          <p14:tracePt t="16419" x="10599738" y="2970213"/>
          <p14:tracePt t="16427" x="10650538" y="2970213"/>
          <p14:tracePt t="16435" x="10728325" y="2970213"/>
          <p14:tracePt t="16443" x="10788650" y="2970213"/>
          <p14:tracePt t="16451" x="10856913" y="2970213"/>
          <p14:tracePt t="16459" x="10925175" y="2970213"/>
          <p14:tracePt t="16467" x="11001375" y="2970213"/>
          <p14:tracePt t="16476" x="11061700" y="2970213"/>
          <p14:tracePt t="16483" x="11129963" y="2970213"/>
          <p14:tracePt t="16492" x="11190288" y="2970213"/>
          <p14:tracePt t="16499" x="11250613" y="2970213"/>
          <p14:tracePt t="16507" x="11301413" y="2970213"/>
          <p14:tracePt t="16515" x="11352213" y="2970213"/>
          <p14:tracePt t="16524" x="11395075" y="2970213"/>
          <p14:tracePt t="16531" x="11437938" y="2970213"/>
          <p14:tracePt t="16540" x="11472863" y="2970213"/>
          <p14:tracePt t="16547" x="11498263" y="2970213"/>
          <p14:tracePt t="16557" x="11533188" y="2970213"/>
          <p14:tracePt t="16563" x="11566525" y="2970213"/>
          <p14:tracePt t="16574" x="11583988" y="2970213"/>
          <p14:tracePt t="16579" x="11609388" y="2970213"/>
          <p14:tracePt t="16588" x="11626850" y="2970213"/>
          <p14:tracePt t="16595" x="11634788" y="2970213"/>
          <p14:tracePt t="16603" x="11652250" y="2970213"/>
          <p14:tracePt t="16611" x="11661775" y="2970213"/>
          <p14:tracePt t="16837" x="11661775" y="2979738"/>
          <p14:tracePt t="16909" x="11661775" y="2987675"/>
          <p14:tracePt t="16919" x="11661775" y="2997200"/>
          <p14:tracePt t="16933" x="11661775" y="3005138"/>
          <p14:tracePt t="16952" x="11644313" y="3022600"/>
          <p14:tracePt t="16962" x="11644313" y="3030538"/>
          <p14:tracePt t="16964" x="11634788" y="3040063"/>
          <p14:tracePt t="16972" x="11626850" y="3048000"/>
          <p14:tracePt t="16979" x="11626850" y="3055938"/>
          <p14:tracePt t="16995" x="11618913" y="3055938"/>
          <p14:tracePt t="17003" x="11609388" y="3055938"/>
          <p14:tracePt t="17020" x="11601450" y="3073400"/>
          <p14:tracePt t="17036" x="11591925" y="3082925"/>
          <p14:tracePt t="17043" x="11583988" y="3098800"/>
          <p14:tracePt t="17052" x="11576050" y="3098800"/>
          <p14:tracePt t="17059" x="11576050" y="3108325"/>
          <p14:tracePt t="17075" x="11558588" y="3116263"/>
          <p14:tracePt t="17084" x="11541125" y="3125788"/>
          <p14:tracePt t="17092" x="11541125" y="3133725"/>
          <p14:tracePt t="17100" x="11533188" y="3133725"/>
          <p14:tracePt t="17107" x="11515725" y="3133725"/>
          <p14:tracePt t="17116" x="11507788" y="3141663"/>
          <p14:tracePt t="17124" x="11490325" y="3151188"/>
          <p14:tracePt t="17132" x="11480800" y="3151188"/>
          <p14:tracePt t="17140" x="11464925" y="3159125"/>
          <p14:tracePt t="17147" x="11455400" y="3159125"/>
          <p14:tracePt t="17157" x="11447463" y="3159125"/>
          <p14:tracePt t="17164" x="11430000" y="3159125"/>
          <p14:tracePt t="17172" x="11412538" y="3168650"/>
          <p14:tracePt t="17196" x="11404600" y="3168650"/>
          <p14:tracePt t="17228" x="11395075" y="3168650"/>
          <p14:tracePt t="17244" x="11387138" y="3168650"/>
          <p14:tracePt t="17260" x="11369675" y="3168650"/>
          <p14:tracePt t="17267" x="11361738" y="3168650"/>
          <p14:tracePt t="17278" x="11344275" y="3168650"/>
          <p14:tracePt t="17284" x="11326813" y="3168650"/>
          <p14:tracePt t="18448" x="11318875" y="3168650"/>
          <p14:tracePt t="18734" x="11309350" y="3176588"/>
          <p14:tracePt t="18748" x="11309350" y="3184525"/>
          <p14:tracePt t="18757" x="11301413" y="3194050"/>
          <p14:tracePt t="18772" x="11293475" y="3194050"/>
          <p14:tracePt t="18780" x="11283950" y="3194050"/>
          <p14:tracePt t="18789" x="11276013" y="3194050"/>
          <p14:tracePt t="18796" x="11258550" y="3201988"/>
          <p14:tracePt t="18812" x="11241088" y="3201988"/>
          <p14:tracePt t="18820" x="11215688" y="3209925"/>
          <p14:tracePt t="18836" x="11190288" y="3209925"/>
          <p14:tracePt t="18844" x="11164888" y="3209925"/>
          <p14:tracePt t="18852" x="11139488" y="3209925"/>
          <p14:tracePt t="18861" x="11112500" y="3209925"/>
          <p14:tracePt t="18868" x="11079163" y="3209925"/>
          <p14:tracePt t="18877" x="11053763" y="3209925"/>
          <p14:tracePt t="18883" x="11018838" y="3209925"/>
          <p14:tracePt t="18893" x="10975975" y="3209925"/>
          <p14:tracePt t="18900" x="10942638" y="3209925"/>
          <p14:tracePt t="18910" x="10933113" y="3209925"/>
          <p14:tracePt t="18915" x="10907713" y="3209925"/>
          <p14:tracePt t="18924" x="10890250" y="3209925"/>
          <p14:tracePt t="18932" x="10882313" y="3209925"/>
          <p14:tracePt t="18943" x="10872788" y="3209925"/>
          <p14:tracePt t="18948" x="10864850" y="3209925"/>
          <p14:tracePt t="18959" x="10856913" y="3209925"/>
          <p14:tracePt t="18963" x="10829925" y="3219450"/>
          <p14:tracePt t="18971" x="10814050" y="3227388"/>
          <p14:tracePt t="18979" x="10796588" y="3236913"/>
          <p14:tracePt t="18987" x="10761663" y="3244850"/>
          <p14:tracePt t="18995" x="10728325" y="3252788"/>
          <p14:tracePt t="19003" x="10675938" y="3262313"/>
          <p14:tracePt t="19011" x="10650538" y="3262313"/>
          <p14:tracePt t="19019" x="10617200" y="3262313"/>
          <p14:tracePt t="19027" x="10582275" y="3262313"/>
          <p14:tracePt t="19035" x="10547350" y="3262313"/>
          <p14:tracePt t="19043" x="10521950" y="3262313"/>
          <p14:tracePt t="19051" x="10488613" y="3262313"/>
          <p14:tracePt t="19062" x="10463213" y="3262313"/>
          <p14:tracePt t="19067" x="10436225" y="3262313"/>
          <p14:tracePt t="19076" x="10402888" y="3262313"/>
          <p14:tracePt t="19083" x="10377488" y="3262313"/>
          <p14:tracePt t="19093" x="10350500" y="3262313"/>
          <p14:tracePt t="19099" x="10334625" y="3262313"/>
          <p14:tracePt t="19107" x="10317163" y="3262313"/>
          <p14:tracePt t="19116" x="10307638" y="3262313"/>
          <p14:tracePt t="19260" x="10299700" y="3262313"/>
          <p14:tracePt t="19278" x="10291763" y="3270250"/>
          <p14:tracePt t="19519" x="10282238" y="3270250"/>
          <p14:tracePt t="19524" x="10274300" y="3270250"/>
          <p14:tracePt t="19531" x="10266363" y="3270250"/>
          <p14:tracePt t="19543" x="10248900" y="3270250"/>
          <p14:tracePt t="19550" x="10239375" y="3270250"/>
          <p14:tracePt t="19560" x="10223500" y="3270250"/>
          <p14:tracePt t="19563" x="10213975" y="3270250"/>
          <p14:tracePt t="19573" x="10206038" y="3270250"/>
          <p14:tracePt t="19677" x="10223500" y="3270250"/>
          <p14:tracePt t="19692" x="10239375" y="3270250"/>
          <p14:tracePt t="19701" x="10256838" y="3270250"/>
          <p14:tracePt t="19708" x="10274300" y="3270250"/>
          <p14:tracePt t="19716" x="10299700" y="3270250"/>
          <p14:tracePt t="19726" x="10350500" y="3279775"/>
          <p14:tracePt t="19732" x="10385425" y="3279775"/>
          <p14:tracePt t="19742" x="10445750" y="3287713"/>
          <p14:tracePt t="19748" x="10506075" y="3305175"/>
          <p14:tracePt t="19759" x="10556875" y="3305175"/>
          <p14:tracePt t="19764" x="10650538" y="3313113"/>
          <p14:tracePt t="19775" x="10718800" y="3313113"/>
          <p14:tracePt t="19781" x="10821988" y="3322638"/>
          <p14:tracePt t="19788" x="10907713" y="3348038"/>
          <p14:tracePt t="19796" x="10993438" y="3355975"/>
          <p14:tracePt t="19805" x="11069638" y="3365500"/>
          <p14:tracePt t="19814" x="11112500" y="3373438"/>
          <p14:tracePt t="19822" x="11164888" y="3381375"/>
          <p14:tracePt t="19827" x="11207750" y="3390900"/>
          <p14:tracePt t="19837" x="11241088" y="3398838"/>
          <p14:tracePt t="19848" x="11258550" y="3398838"/>
          <p14:tracePt t="19853" x="11268075" y="3398838"/>
          <p14:tracePt t="19861" x="11283950" y="3398838"/>
          <p14:tracePt t="19869" x="11301413" y="3408363"/>
          <p14:tracePt t="19876" x="11309350" y="3416300"/>
          <p14:tracePt t="19892" x="11336338" y="3424238"/>
          <p14:tracePt t="19899" x="11344275" y="3424238"/>
          <p14:tracePt t="19907" x="11361738" y="3424238"/>
          <p14:tracePt t="19916" x="11395075" y="3433763"/>
          <p14:tracePt t="19925" x="11422063" y="3441700"/>
          <p14:tracePt t="19945" x="11464925" y="3449638"/>
          <p14:tracePt t="19948" x="11498263" y="3449638"/>
          <p14:tracePt t="19958" x="11533188" y="3459163"/>
          <p14:tracePt t="19964" x="11550650" y="3467100"/>
          <p14:tracePt t="19972" x="11576050" y="3476625"/>
          <p14:tracePt t="19981" x="11583988" y="3476625"/>
          <p14:tracePt t="19987" x="11591925" y="3476625"/>
          <p14:tracePt t="20219" x="11601450" y="3476625"/>
          <p14:tracePt t="20533" x="11601450" y="3492500"/>
          <p14:tracePt t="20567" x="11591925" y="3502025"/>
          <p14:tracePt t="20572" x="11583988" y="3502025"/>
          <p14:tracePt t="20582" x="11576050" y="3509963"/>
          <p14:tracePt t="20595" x="11566525" y="3509963"/>
          <p14:tracePt t="20603" x="11558588" y="3509963"/>
          <p14:tracePt t="20612" x="11550650" y="3509963"/>
          <p14:tracePt t="21540" x="11541125" y="3509963"/>
          <p14:tracePt t="21548" x="11533188" y="3519488"/>
          <p14:tracePt t="21558" x="11515725" y="3527425"/>
          <p14:tracePt t="21575" x="11507788" y="3527425"/>
          <p14:tracePt t="21580" x="11480800" y="3527425"/>
          <p14:tracePt t="21588" x="11447463" y="3527425"/>
          <p14:tracePt t="21596" x="11430000" y="3527425"/>
          <p14:tracePt t="21603" x="11395075" y="3527425"/>
          <p14:tracePt t="21611" x="11361738" y="3527425"/>
          <p14:tracePt t="21619" x="11326813" y="3527425"/>
          <p14:tracePt t="21629" x="11301413" y="3527425"/>
          <p14:tracePt t="21636" x="11276013" y="3527425"/>
          <p14:tracePt t="21644" x="11250613" y="3527425"/>
          <p14:tracePt t="21652" x="11241088" y="3527425"/>
          <p14:tracePt t="21661" x="11225213" y="3527425"/>
          <p14:tracePt t="21668" x="11215688" y="3527425"/>
          <p14:tracePt t="22548" x="11215688" y="3535363"/>
          <p14:tracePt t="24533" x="11215688" y="3544888"/>
          <p14:tracePt t="24540" x="11215688" y="3562350"/>
          <p14:tracePt t="24548" x="11225213" y="3578225"/>
          <p14:tracePt t="24559" x="11233150" y="3587750"/>
          <p14:tracePt t="24564" x="11241088" y="3605213"/>
          <p14:tracePt t="24575" x="11250613" y="3621088"/>
          <p14:tracePt t="24588" x="11250613" y="3648075"/>
          <p14:tracePt t="24600" x="11258550" y="3663950"/>
          <p14:tracePt t="24604" x="11268075" y="3673475"/>
          <p14:tracePt t="24612" x="11268075" y="3681413"/>
          <p14:tracePt t="24619" x="11276013" y="3689350"/>
          <p14:tracePt t="24627" x="11283950" y="3706813"/>
          <p14:tracePt t="24644" x="11283950" y="3716338"/>
          <p14:tracePt t="24652" x="11283950" y="3724275"/>
          <p14:tracePt t="24668" x="11283950" y="3732213"/>
          <p14:tracePt t="24676" x="11293475" y="3749675"/>
          <p14:tracePt t="24700" x="11293475" y="3767138"/>
          <p14:tracePt t="24708" x="11301413" y="3775075"/>
          <p14:tracePt t="24716" x="11309350" y="3784600"/>
          <p14:tracePt t="27378" x="11318875" y="3792538"/>
          <p14:tracePt t="28093" x="11326813" y="3802063"/>
          <p14:tracePt t="28111" x="11336338" y="3802063"/>
          <p14:tracePt t="28116" x="11344275" y="3810000"/>
          <p14:tracePt t="28127" x="11352213" y="3827463"/>
          <p14:tracePt t="28131" x="11361738" y="3827463"/>
          <p14:tracePt t="28140" x="11379200" y="3844925"/>
          <p14:tracePt t="28147" x="11379200" y="3852863"/>
          <p14:tracePt t="28164" x="11387138" y="3860800"/>
          <p14:tracePt t="28180" x="11395075" y="3878263"/>
          <p14:tracePt t="28188" x="11404600" y="3895725"/>
          <p14:tracePt t="28212" x="11404600" y="3903663"/>
          <p14:tracePt t="28236" x="11404600" y="3913188"/>
          <p14:tracePt t="28252" x="11412538" y="3921125"/>
          <p14:tracePt t="28262" x="11422063" y="3930650"/>
          <p14:tracePt t="28292" x="11430000" y="3946525"/>
          <p14:tracePt t="28590" x="11422063" y="3963988"/>
          <p14:tracePt t="28597" x="11412538" y="3971925"/>
          <p14:tracePt t="28628" x="11404600" y="3989388"/>
          <p14:tracePt t="28636" x="11395075" y="3998913"/>
          <p14:tracePt t="28660" x="11387138" y="4024313"/>
          <p14:tracePt t="28668" x="11379200" y="4024313"/>
          <p14:tracePt t="28676" x="11369675" y="4032250"/>
          <p14:tracePt t="28700" x="11361738" y="4041775"/>
          <p14:tracePt t="28724" x="11352213" y="4049713"/>
          <p14:tracePt t="28740" x="11344275" y="4049713"/>
          <p14:tracePt t="28747" x="11344275" y="4057650"/>
          <p14:tracePt t="28757" x="11326813" y="4067175"/>
          <p14:tracePt t="28764" x="11318875" y="4084638"/>
          <p14:tracePt t="28774" x="11309350" y="4084638"/>
          <p14:tracePt t="28780" x="11293475" y="4092575"/>
          <p14:tracePt t="28788" x="11283950" y="4092575"/>
          <p14:tracePt t="28796" x="11268075" y="4100513"/>
          <p14:tracePt t="28805" x="11258550" y="4110038"/>
          <p14:tracePt t="28813" x="11241088" y="4117975"/>
          <p14:tracePt t="28827" x="11225213" y="4127500"/>
          <p14:tracePt t="28845" x="11207750" y="4135438"/>
          <p14:tracePt t="28868" x="11198225" y="4135438"/>
          <p14:tracePt t="28940" x="11190288" y="4135438"/>
          <p14:tracePt t="28973" x="11182350" y="4135438"/>
          <p14:tracePt t="28981" x="11172825" y="4143375"/>
          <p14:tracePt t="30003" x="11147425" y="4170363"/>
          <p14:tracePt t="30012" x="11139488" y="4170363"/>
          <p14:tracePt t="30027" x="11112500" y="4178300"/>
          <p14:tracePt t="30036" x="11096625" y="4186238"/>
          <p14:tracePt t="30044" x="11079163" y="4186238"/>
          <p14:tracePt t="30051" x="11044238" y="4195763"/>
          <p14:tracePt t="30060" x="11018838" y="4195763"/>
          <p14:tracePt t="30067" x="10993438" y="4195763"/>
          <p14:tracePt t="30077" x="10950575" y="4195763"/>
          <p14:tracePt t="30084" x="10915650" y="4195763"/>
          <p14:tracePt t="30092" x="10872788" y="4195763"/>
          <p14:tracePt t="30099" x="10839450" y="4195763"/>
          <p14:tracePt t="30110" x="10821988" y="4195763"/>
          <p14:tracePt t="30116" x="10804525" y="4195763"/>
          <p14:tracePt t="30124" x="10788650" y="4195763"/>
          <p14:tracePt t="30142" x="10779125" y="4195763"/>
          <p14:tracePt t="30418" x="10771188" y="4195763"/>
          <p14:tracePt t="30429" x="10761663" y="4195763"/>
          <p14:tracePt t="30436" x="10745788" y="4195763"/>
          <p14:tracePt t="30444" x="10728325" y="4195763"/>
          <p14:tracePt t="30451" x="10693400" y="4203700"/>
          <p14:tracePt t="30461" x="10660063" y="4211638"/>
          <p14:tracePt t="30468" x="10625138" y="4211638"/>
          <p14:tracePt t="30477" x="10590213" y="4211638"/>
          <p14:tracePt t="30483" x="10547350" y="4211638"/>
          <p14:tracePt t="30494" x="10496550" y="4211638"/>
          <p14:tracePt t="30499" x="10453688" y="4211638"/>
          <p14:tracePt t="30513" x="10402888" y="4211638"/>
          <p14:tracePt t="30515" x="10377488" y="4211638"/>
          <p14:tracePt t="30525" x="10350500" y="4211638"/>
          <p14:tracePt t="30531" x="10334625" y="4211638"/>
          <p14:tracePt t="30620" x="10325100" y="4211638"/>
          <p14:tracePt t="30627" x="10317163" y="4211638"/>
          <p14:tracePt t="31045" x="10307638" y="4221163"/>
          <p14:tracePt t="31051" x="10299700" y="4221163"/>
          <p14:tracePt t="31060" x="10282238" y="4229100"/>
          <p14:tracePt t="31070" x="10266363" y="4246563"/>
          <p14:tracePt t="31079" x="10239375" y="4254500"/>
          <p14:tracePt t="31083" x="10213975" y="4264025"/>
          <p14:tracePt t="31093" x="10180638" y="4281488"/>
          <p14:tracePt t="31099" x="10145713" y="4289425"/>
          <p14:tracePt t="31109" x="10128250" y="4289425"/>
          <p14:tracePt t="31115" x="10094913" y="4306888"/>
          <p14:tracePt t="31127" x="10067925" y="4314825"/>
          <p14:tracePt t="31131" x="10042525" y="4324350"/>
          <p14:tracePt t="31141" x="10034588" y="4324350"/>
          <p14:tracePt t="31148" x="10034588" y="4332288"/>
          <p14:tracePt t="31180" x="10034588" y="4340225"/>
          <p14:tracePt t="31188" x="10034588" y="4349750"/>
          <p14:tracePt t="31204" x="10034588" y="4357688"/>
          <p14:tracePt t="31220" x="10034588" y="4367213"/>
          <p14:tracePt t="31236" x="10034588" y="4375150"/>
          <p14:tracePt t="31244" x="10052050" y="4383088"/>
          <p14:tracePt t="31252" x="10052050" y="4392613"/>
          <p14:tracePt t="31261" x="10059988" y="4392613"/>
          <p14:tracePt t="31268" x="10077450" y="4392613"/>
          <p14:tracePt t="31277" x="10085388" y="4400550"/>
          <p14:tracePt t="31284" x="10110788" y="4410075"/>
          <p14:tracePt t="31293" x="10128250" y="4418013"/>
          <p14:tracePt t="31299" x="10153650" y="4425950"/>
          <p14:tracePt t="31317" x="10196513" y="4443413"/>
          <p14:tracePt t="31324" x="10231438" y="4451350"/>
          <p14:tracePt t="31332" x="10266363" y="4460875"/>
          <p14:tracePt t="31342" x="10274300" y="4460875"/>
          <p14:tracePt t="31347" x="10307638" y="4468813"/>
          <p14:tracePt t="31363" x="10325100" y="4468813"/>
          <p14:tracePt t="31366" x="10334625" y="4468813"/>
          <p14:tracePt t="31371" x="10350500" y="4468813"/>
          <p14:tracePt t="31379" x="10377488" y="4478338"/>
          <p14:tracePt t="31389" x="10385425" y="4478338"/>
          <p14:tracePt t="31396" x="10393363" y="4478338"/>
          <p14:tracePt t="31405" x="10420350" y="4486275"/>
          <p14:tracePt t="31412" x="10436225" y="4494213"/>
          <p14:tracePt t="31419" x="10445750" y="4494213"/>
          <p14:tracePt t="31427" x="10471150" y="4494213"/>
          <p14:tracePt t="31435" x="10479088" y="4494213"/>
          <p14:tracePt t="31443" x="10506075" y="4494213"/>
          <p14:tracePt t="31451" x="10531475" y="4494213"/>
          <p14:tracePt t="31459" x="10539413" y="4494213"/>
          <p14:tracePt t="31467" x="10564813" y="4494213"/>
          <p14:tracePt t="31476" x="10582275" y="4494213"/>
          <p14:tracePt t="31483" x="10607675" y="4494213"/>
          <p14:tracePt t="31493" x="10625138" y="4494213"/>
          <p14:tracePt t="31499" x="10650538" y="4494213"/>
          <p14:tracePt t="31508" x="10660063" y="4494213"/>
          <p14:tracePt t="31516" x="10675938" y="4494213"/>
          <p14:tracePt t="31524" x="10685463" y="4494213"/>
          <p14:tracePt t="31532" x="10693400" y="4494213"/>
          <p14:tracePt t="31542" x="10710863" y="4494213"/>
          <p14:tracePt t="31558" x="10728325" y="4494213"/>
          <p14:tracePt t="31564" x="10736263" y="4494213"/>
          <p14:tracePt t="31579" x="10745788" y="4494213"/>
          <p14:tracePt t="31588" x="10753725" y="4494213"/>
          <p14:tracePt t="31596" x="10761663" y="4494213"/>
          <p14:tracePt t="31605" x="10771188" y="4494213"/>
          <p14:tracePt t="31611" x="10779125" y="4494213"/>
          <p14:tracePt t="31684" x="10788650" y="4503738"/>
          <p14:tracePt t="32479" x="10796588" y="4511675"/>
          <p14:tracePt t="32516" x="10796588" y="4529138"/>
          <p14:tracePt t="32531" x="10788650" y="4537075"/>
          <p14:tracePt t="32542" x="10771188" y="4537075"/>
          <p14:tracePt t="32547" x="10761663" y="4537075"/>
          <p14:tracePt t="32557" x="10753725" y="4546600"/>
          <p14:tracePt t="32563" x="10736263" y="4554538"/>
          <p14:tracePt t="32579" x="10728325" y="4554538"/>
          <p14:tracePt t="32587" x="10702925" y="4554538"/>
          <p14:tracePt t="32595" x="10668000" y="4554538"/>
          <p14:tracePt t="32603" x="10642600" y="4554538"/>
          <p14:tracePt t="32611" x="10599738" y="4564063"/>
          <p14:tracePt t="32619" x="10582275" y="4564063"/>
          <p14:tracePt t="32627" x="10539413" y="4572000"/>
          <p14:tracePt t="32635" x="10506075" y="4579938"/>
          <p14:tracePt t="32644" x="10479088" y="4579938"/>
          <p14:tracePt t="32652" x="10445750" y="4579938"/>
          <p14:tracePt t="32661" x="10428288" y="4579938"/>
          <p14:tracePt t="32667" x="10410825" y="4579938"/>
          <p14:tracePt t="32676" x="10393363" y="4579938"/>
          <p14:tracePt t="32684" x="10385425" y="4579938"/>
          <p14:tracePt t="32692" x="10367963" y="4579938"/>
          <p14:tracePt t="32699" x="10360025" y="4579938"/>
          <p14:tracePt t="32708" x="10350500" y="4579938"/>
          <p14:tracePt t="32716" x="10342563" y="4579938"/>
          <p14:tracePt t="32756" x="10334625" y="4579938"/>
          <p14:tracePt t="32764" x="10325100" y="4579938"/>
          <p14:tracePt t="33501" x="10317163" y="4579938"/>
          <p14:tracePt t="33516" x="10299700" y="4579938"/>
          <p14:tracePt t="33529" x="10282238" y="4579938"/>
          <p14:tracePt t="33531" x="10256838" y="4579938"/>
          <p14:tracePt t="33541" x="10223500" y="4579938"/>
          <p14:tracePt t="33547" x="10188575" y="4579938"/>
          <p14:tracePt t="33558" x="10145713" y="4579938"/>
          <p14:tracePt t="33564" x="10102850" y="4579938"/>
          <p14:tracePt t="33572" x="10042525" y="4579938"/>
          <p14:tracePt t="33579" x="9999663" y="4579938"/>
          <p14:tracePt t="33588" x="9956800" y="4579938"/>
          <p14:tracePt t="33595" x="9923463" y="4579938"/>
          <p14:tracePt t="33604" x="9906000" y="4579938"/>
          <p14:tracePt t="33612" x="9888538" y="4579938"/>
          <p14:tracePt t="33619" x="9880600" y="4579938"/>
          <p14:tracePt t="33627" x="9871075" y="4579938"/>
          <p14:tracePt t="33636" x="9863138" y="4579938"/>
          <p14:tracePt t="34358" x="9855200" y="4579938"/>
          <p14:tracePt t="34372" x="9845675" y="4579938"/>
          <p14:tracePt t="34381" x="9828213" y="4579938"/>
          <p14:tracePt t="34390" x="9812338" y="4579938"/>
          <p14:tracePt t="34395" x="9785350" y="4579938"/>
          <p14:tracePt t="34405" x="9752013" y="4579938"/>
          <p14:tracePt t="34411" x="9709150" y="4579938"/>
          <p14:tracePt t="34419" x="9640888" y="4579938"/>
          <p14:tracePt t="34428" x="9580563" y="4579938"/>
          <p14:tracePt t="34436" x="9512300" y="4579938"/>
          <p14:tracePt t="34444" x="9451975" y="4579938"/>
          <p14:tracePt t="34451" x="9409113" y="4579938"/>
          <p14:tracePt t="34460" x="9366250" y="4579938"/>
          <p14:tracePt t="34468" x="9332913" y="4579938"/>
          <p14:tracePt t="34476" x="9297988" y="4579938"/>
          <p14:tracePt t="34484" x="9280525" y="4579938"/>
          <p14:tracePt t="34496" x="9264650" y="4579938"/>
          <p14:tracePt t="34500" x="9255125" y="4579938"/>
          <p14:tracePt t="35028" x="9247188" y="4579938"/>
          <p14:tracePt t="35036" x="9229725" y="4579938"/>
          <p14:tracePt t="35046" x="9221788" y="4579938"/>
          <p14:tracePt t="35051" x="9194800" y="4579938"/>
          <p14:tracePt t="35061" x="9169400" y="4579938"/>
          <p14:tracePt t="35067" x="9144000" y="4579938"/>
          <p14:tracePt t="35075" x="9118600" y="4572000"/>
          <p14:tracePt t="35083" x="9093200" y="4572000"/>
          <p14:tracePt t="35093" x="9058275" y="4572000"/>
          <p14:tracePt t="35099" x="9015413" y="4572000"/>
          <p14:tracePt t="35109" x="8990013" y="4572000"/>
          <p14:tracePt t="35116" x="8964613" y="4572000"/>
          <p14:tracePt t="35123" x="8947150" y="4572000"/>
          <p14:tracePt t="35131" x="8939213" y="4572000"/>
          <p14:tracePt t="35141" x="8912225" y="4572000"/>
          <p14:tracePt t="35147" x="8886825" y="4572000"/>
          <p14:tracePt t="35158" x="8878888" y="4572000"/>
          <p14:tracePt t="35164" x="8861425" y="4572000"/>
          <p14:tracePt t="35172" x="8853488" y="4572000"/>
          <p14:tracePt t="35179" x="8836025" y="4572000"/>
          <p14:tracePt t="35187" x="8818563" y="4572000"/>
          <p14:tracePt t="35195" x="8810625" y="4572000"/>
          <p14:tracePt t="35204" x="8793163" y="4572000"/>
          <p14:tracePt t="35213" x="8783638" y="4572000"/>
          <p14:tracePt t="35219" x="8775700" y="4572000"/>
          <p14:tracePt t="35227" x="8758238" y="4572000"/>
          <p14:tracePt t="35236" x="8750300" y="4572000"/>
          <p14:tracePt t="35243" x="8732838" y="4572000"/>
          <p14:tracePt t="35251" x="8724900" y="4572000"/>
          <p14:tracePt t="35262" x="8715375" y="4572000"/>
          <p14:tracePt t="35980" x="8732838" y="4564063"/>
          <p14:tracePt t="35989" x="8742363" y="4564063"/>
          <p14:tracePt t="35996" x="8758238" y="4564063"/>
          <p14:tracePt t="36005" x="8775700" y="4554538"/>
          <p14:tracePt t="36013" x="8783638" y="4546600"/>
          <p14:tracePt t="36019" x="8810625" y="4537075"/>
          <p14:tracePt t="36028" x="8836025" y="4529138"/>
          <p14:tracePt t="36036" x="8853488" y="4529138"/>
          <p14:tracePt t="36045" x="8896350" y="4521200"/>
          <p14:tracePt t="36051" x="8921750" y="4521200"/>
          <p14:tracePt t="36062" x="8982075" y="4511675"/>
          <p14:tracePt t="36068" x="9040813" y="4503738"/>
          <p14:tracePt t="36078" x="9118600" y="4494213"/>
          <p14:tracePt t="36084" x="9169400" y="4494213"/>
          <p14:tracePt t="36093" x="9255125" y="4494213"/>
          <p14:tracePt t="36099" x="9340850" y="4494213"/>
          <p14:tracePt t="36112" x="9461500" y="4478338"/>
          <p14:tracePt t="36115" x="9563100" y="4460875"/>
          <p14:tracePt t="36125" x="9666288" y="4435475"/>
          <p14:tracePt t="36132" x="9752013" y="4425950"/>
          <p14:tracePt t="36140" x="9820275" y="4425950"/>
          <p14:tracePt t="36148" x="9898063" y="4425950"/>
          <p14:tracePt t="36159" x="9983788" y="4425950"/>
          <p14:tracePt t="36163" x="10052050" y="4425950"/>
          <p14:tracePt t="36172" x="10110788" y="4425950"/>
          <p14:tracePt t="36183" x="10171113" y="4425950"/>
          <p14:tracePt t="36192" x="10231438" y="4425950"/>
          <p14:tracePt t="36195" x="10282238" y="4425950"/>
          <p14:tracePt t="36203" x="10325100" y="4425950"/>
          <p14:tracePt t="36212" x="10385425" y="4425950"/>
          <p14:tracePt t="36219" x="10463213" y="4410075"/>
          <p14:tracePt t="36227" x="10521950" y="4400550"/>
          <p14:tracePt t="36236" x="10582275" y="4400550"/>
          <p14:tracePt t="36244" x="10633075" y="4400550"/>
          <p14:tracePt t="36252" x="10710863" y="4400550"/>
          <p14:tracePt t="36261" x="10771188" y="4400550"/>
          <p14:tracePt t="36268" x="10839450" y="4400550"/>
          <p14:tracePt t="36276" x="10907713" y="4400550"/>
          <p14:tracePt t="36283" x="10985500" y="4400550"/>
          <p14:tracePt t="36291" x="11053763" y="4400550"/>
          <p14:tracePt t="36299" x="11129963" y="4400550"/>
          <p14:tracePt t="36308" x="11215688" y="4400550"/>
          <p14:tracePt t="36315" x="11283950" y="4400550"/>
          <p14:tracePt t="36325" x="11344275" y="4400550"/>
          <p14:tracePt t="36331" x="11387138" y="4400550"/>
          <p14:tracePt t="36340" x="11430000" y="4400550"/>
          <p14:tracePt t="36347" x="11455400" y="4400550"/>
          <p14:tracePt t="36358" x="11472863" y="4400550"/>
          <p14:tracePt t="36364" x="11480800" y="4400550"/>
          <p14:tracePt t="36372" x="11490325" y="4400550"/>
          <p14:tracePt t="36379" x="11498263" y="4400550"/>
          <p14:tracePt t="36549" x="11507788" y="4400550"/>
          <p14:tracePt t="39070" x="11498263" y="4400550"/>
          <p14:tracePt t="39124" x="11490325" y="4400550"/>
          <p14:tracePt t="39132" x="11490325" y="4410075"/>
          <p14:tracePt t="39158" x="11480800" y="4425950"/>
          <p14:tracePt t="39166" x="11472863" y="4443413"/>
          <p14:tracePt t="39171" x="11464925" y="4460875"/>
          <p14:tracePt t="39180" x="11464925" y="4486275"/>
          <p14:tracePt t="39187" x="11455400" y="4521200"/>
          <p14:tracePt t="39196" x="11447463" y="4546600"/>
          <p14:tracePt t="39204" x="11447463" y="4554538"/>
          <p14:tracePt t="39212" x="11437938" y="4579938"/>
          <p14:tracePt t="39219" x="11437938" y="4589463"/>
          <p14:tracePt t="39227" x="11437938" y="4597400"/>
          <p14:tracePt t="39236" x="11437938" y="4614863"/>
          <p14:tracePt t="39243" x="11437938" y="4622800"/>
          <p14:tracePt t="39261" x="11437938" y="4632325"/>
          <p14:tracePt t="39268" x="11437938" y="4649788"/>
          <p14:tracePt t="39325" x="11430000" y="4649788"/>
          <p14:tracePt t="39348" x="11430000" y="4657725"/>
          <p14:tracePt t="39356" x="11430000" y="4665663"/>
          <p14:tracePt t="42509" x="11430000" y="4683125"/>
          <p14:tracePt t="42516" x="11430000" y="4700588"/>
          <p14:tracePt t="42525" x="11430000" y="4718050"/>
          <p14:tracePt t="42532" x="11437938" y="4743450"/>
          <p14:tracePt t="42543" x="11437938" y="4760913"/>
          <p14:tracePt t="42548" x="11437938" y="4768850"/>
          <p14:tracePt t="42559" x="11447463" y="4794250"/>
          <p14:tracePt t="42565" x="11455400" y="4811713"/>
          <p14:tracePt t="42580" x="11455400" y="4819650"/>
          <p14:tracePt t="42588" x="11455400" y="4829175"/>
          <p14:tracePt t="42596" x="11455400" y="4846638"/>
          <p14:tracePt t="42612" x="11455400" y="4862513"/>
          <p14:tracePt t="42619" x="11455400" y="4872038"/>
          <p14:tracePt t="42627" x="11455400" y="4879975"/>
          <p14:tracePt t="42637" x="11455400" y="4897438"/>
          <p14:tracePt t="42660" x="11447463" y="4914900"/>
          <p14:tracePt t="42676" x="11447463" y="4932363"/>
          <p14:tracePt t="42684" x="11437938" y="4940300"/>
          <p14:tracePt t="42693" x="11430000" y="4948238"/>
          <p14:tracePt t="42699" x="11430000" y="4957763"/>
          <p14:tracePt t="42724" x="11422063" y="4957763"/>
          <p14:tracePt t="42731" x="11412538" y="4965700"/>
          <p14:tracePt t="42747" x="11404600" y="4973638"/>
          <p14:tracePt t="42764" x="11404600" y="4983163"/>
          <p14:tracePt t="42772" x="11395075" y="4991100"/>
          <p14:tracePt t="42780" x="11379200" y="5000625"/>
          <p14:tracePt t="42796" x="11369675" y="5008563"/>
          <p14:tracePt t="42812" x="11361738" y="5016500"/>
          <p14:tracePt t="42819" x="11352213" y="5016500"/>
          <p14:tracePt t="42844" x="11344275" y="5016500"/>
          <p14:tracePt t="42851" x="11336338" y="5026025"/>
          <p14:tracePt t="42862" x="11326813" y="5033963"/>
          <p14:tracePt t="45492" x="11326813" y="5043488"/>
          <p14:tracePt t="45504" x="11336338" y="5059363"/>
          <p14:tracePt t="45533" x="11344275" y="5068888"/>
          <p14:tracePt t="45548" x="11352213" y="5086350"/>
          <p14:tracePt t="45564" x="11352213" y="5094288"/>
          <p14:tracePt t="45579" x="11352213" y="5102225"/>
          <p14:tracePt t="45596" x="11361738" y="5129213"/>
          <p14:tracePt t="45612" x="11361738" y="5137150"/>
          <p14:tracePt t="45620" x="11361738" y="5145088"/>
          <p14:tracePt t="45636" x="11361738" y="5154613"/>
          <p14:tracePt t="45643" x="11361738" y="5162550"/>
          <p14:tracePt t="45651" x="11361738" y="5172075"/>
          <p14:tracePt t="45660" x="11361738" y="5180013"/>
          <p14:tracePt t="45668" x="11361738" y="5197475"/>
          <p14:tracePt t="45683" x="11361738" y="5213350"/>
          <p14:tracePt t="45692" x="11361738" y="5222875"/>
          <p14:tracePt t="45712" x="11361738" y="5230813"/>
          <p14:tracePt t="45715" x="11361738" y="5240338"/>
          <p14:tracePt t="48052" x="11352213" y="5240338"/>
          <p14:tracePt t="48063" x="11344275" y="5248275"/>
          <p14:tracePt t="48067" x="11336338" y="5256213"/>
          <p14:tracePt t="48081" x="11326813" y="5265738"/>
          <p14:tracePt t="48083" x="11318875" y="5265738"/>
          <p14:tracePt t="48108" x="11318875" y="5273675"/>
          <p14:tracePt t="48118" x="11309350" y="5283200"/>
          <p14:tracePt t="48123" x="11301413" y="5283200"/>
          <p14:tracePt t="48141" x="11293475" y="5283200"/>
          <p14:tracePt t="48150" x="11268075" y="5291138"/>
          <p14:tracePt t="48159" x="11258550" y="5299075"/>
          <p14:tracePt t="48164" x="11233150" y="5308600"/>
          <p14:tracePt t="48174" x="11215688" y="5316538"/>
          <p14:tracePt t="48180" x="11207750" y="5326063"/>
          <p14:tracePt t="48188" x="11172825" y="5334000"/>
          <p14:tracePt t="48197" x="11147425" y="5334000"/>
          <p14:tracePt t="48203" x="11104563" y="5341938"/>
          <p14:tracePt t="48213" x="11069638" y="5351463"/>
          <p14:tracePt t="48219" x="11028363" y="5359400"/>
          <p14:tracePt t="48227" x="10968038" y="5368925"/>
          <p14:tracePt t="48235" x="10907713" y="5376863"/>
          <p14:tracePt t="48243" x="10856913" y="5376863"/>
          <p14:tracePt t="48251" x="10796588" y="5384800"/>
          <p14:tracePt t="48262" x="10753725" y="5394325"/>
          <p14:tracePt t="48267" x="10710863" y="5402263"/>
          <p14:tracePt t="48278" x="10685463" y="5402263"/>
          <p14:tracePt t="48283" x="10642600" y="5419725"/>
          <p14:tracePt t="48292" x="10625138" y="5419725"/>
          <p14:tracePt t="48299" x="10590213" y="5419725"/>
          <p14:tracePt t="48308" x="10574338" y="5427663"/>
          <p14:tracePt t="48316" x="10547350" y="5437188"/>
          <p14:tracePt t="48323" x="10531475" y="5437188"/>
          <p14:tracePt t="48331" x="10496550" y="5445125"/>
          <p14:tracePt t="48341" x="10479088" y="5454650"/>
          <p14:tracePt t="48348" x="10463213" y="5454650"/>
          <p14:tracePt t="48357" x="10428288" y="5462588"/>
          <p14:tracePt t="48364" x="10385425" y="5470525"/>
          <p14:tracePt t="48374" x="10334625" y="5480050"/>
          <p14:tracePt t="48379" x="10307638" y="5487988"/>
          <p14:tracePt t="48388" x="10274300" y="5487988"/>
          <p14:tracePt t="48397" x="10213975" y="5495925"/>
          <p14:tracePt t="48403" x="10171113" y="5505450"/>
          <p14:tracePt t="48412" x="10145713" y="5505450"/>
          <p14:tracePt t="48419" x="10128250" y="5505450"/>
          <p14:tracePt t="48427" x="10102850" y="5505450"/>
          <p14:tracePt t="48435" x="10077450" y="5505450"/>
          <p14:tracePt t="48443" x="10067925" y="5505450"/>
          <p14:tracePt t="48451" x="10059988" y="5505450"/>
          <p14:tracePt t="48733" x="10052050" y="5505450"/>
          <p14:tracePt t="48756" x="10042525" y="5513388"/>
          <p14:tracePt t="48820" x="10034588" y="5513388"/>
          <p14:tracePt t="48828" x="10026650" y="5513388"/>
          <p14:tracePt t="48836" x="10009188" y="5522913"/>
          <p14:tracePt t="48844" x="9983788" y="5530850"/>
          <p14:tracePt t="48851" x="9974263" y="5530850"/>
          <p14:tracePt t="48860" x="9940925" y="5530850"/>
          <p14:tracePt t="48868" x="9898063" y="5530850"/>
          <p14:tracePt t="48881" x="9863138" y="5530850"/>
          <p14:tracePt t="48883" x="9820275" y="5530850"/>
          <p14:tracePt t="48891" x="9759950" y="5530850"/>
          <p14:tracePt t="48899" x="9734550" y="5530850"/>
          <p14:tracePt t="48909" x="9691688" y="5530850"/>
          <p14:tracePt t="48916" x="9658350" y="5530850"/>
          <p14:tracePt t="48924" x="9631363" y="5530850"/>
          <p14:tracePt t="48932" x="9623425" y="5530850"/>
          <p14:tracePt t="48941" x="9615488" y="5530850"/>
          <p14:tracePt t="48948" x="9605963" y="5530850"/>
          <p14:tracePt t="49396" x="9598025" y="5530850"/>
          <p14:tracePt t="49408" x="9580563" y="5530850"/>
          <p14:tracePt t="49411" x="9537700" y="5538788"/>
          <p14:tracePt t="49422" x="9504363" y="5538788"/>
          <p14:tracePt t="49428" x="9461500" y="5538788"/>
          <p14:tracePt t="49436" x="9409113" y="5538788"/>
          <p14:tracePt t="49443" x="9323388" y="5538788"/>
          <p14:tracePt t="49452" x="9237663" y="5538788"/>
          <p14:tracePt t="49460" x="9161463" y="5538788"/>
          <p14:tracePt t="49468" x="9075738" y="5538788"/>
          <p14:tracePt t="49476" x="9007475" y="5538788"/>
          <p14:tracePt t="49484" x="8929688" y="5538788"/>
          <p14:tracePt t="49494" x="8878888" y="5538788"/>
          <p14:tracePt t="49499" x="8826500" y="5538788"/>
          <p14:tracePt t="49512" x="8801100" y="5538788"/>
          <p14:tracePt t="49515" x="8775700" y="5538788"/>
          <p14:tracePt t="49524" x="8750300" y="5538788"/>
          <p14:tracePt t="49532" x="8732838" y="5538788"/>
          <p14:tracePt t="49541" x="8715375" y="5538788"/>
          <p14:tracePt t="49547" x="8699500" y="5538788"/>
          <p14:tracePt t="49559" x="8689975" y="5538788"/>
          <p14:tracePt t="49564" x="8664575" y="5538788"/>
          <p14:tracePt t="49575" x="8656638" y="5538788"/>
          <p14:tracePt t="49580" x="8639175" y="5538788"/>
          <p14:tracePt t="49588" x="8621713" y="5538788"/>
          <p14:tracePt t="49596" x="8613775" y="5538788"/>
          <p14:tracePt t="49604" x="8596313" y="5538788"/>
          <p14:tracePt t="49611" x="8586788" y="5538788"/>
          <p14:tracePt t="50227" x="8596313" y="5538788"/>
          <p14:tracePt t="50241" x="8621713" y="5538788"/>
          <p14:tracePt t="50244" x="8639175" y="5538788"/>
          <p14:tracePt t="50251" x="8682038" y="5548313"/>
          <p14:tracePt t="50261" x="8715375" y="5556250"/>
          <p14:tracePt t="50267" x="8750300" y="5565775"/>
          <p14:tracePt t="50280" x="8775700" y="5565775"/>
          <p14:tracePt t="50283" x="8818563" y="5565775"/>
          <p14:tracePt t="50293" x="8878888" y="5565775"/>
          <p14:tracePt t="50299" x="8929688" y="5565775"/>
          <p14:tracePt t="50312" x="9007475" y="5565775"/>
          <p14:tracePt t="50315" x="9075738" y="5565775"/>
          <p14:tracePt t="50324" x="9151938" y="5565775"/>
          <p14:tracePt t="50331" x="9221788" y="5565775"/>
          <p14:tracePt t="50343" x="9305925" y="5565775"/>
          <p14:tracePt t="50347" x="9391650" y="5565775"/>
          <p14:tracePt t="50358" x="9477375" y="5565775"/>
          <p14:tracePt t="50363" x="9563100" y="5565775"/>
          <p14:tracePt t="50374" x="9640888" y="5565775"/>
          <p14:tracePt t="50379" x="9726613" y="5565775"/>
          <p14:tracePt t="50387" x="9794875" y="5565775"/>
          <p14:tracePt t="50396" x="9863138" y="5565775"/>
          <p14:tracePt t="50404" x="9940925" y="5565775"/>
          <p14:tracePt t="50411" x="10009188" y="5565775"/>
          <p14:tracePt t="50419" x="10094913" y="5565775"/>
          <p14:tracePt t="50427" x="10171113" y="5565775"/>
          <p14:tracePt t="50435" x="10256838" y="5565775"/>
          <p14:tracePt t="50443" x="10342563" y="5565775"/>
          <p14:tracePt t="50451" x="10428288" y="5565775"/>
          <p14:tracePt t="50459" x="10514013" y="5565775"/>
          <p14:tracePt t="50468" x="10599738" y="5565775"/>
          <p14:tracePt t="50476" x="10685463" y="5565775"/>
          <p14:tracePt t="50484" x="10753725" y="5565775"/>
          <p14:tracePt t="50492" x="10829925" y="5565775"/>
          <p14:tracePt t="50499" x="10899775" y="5565775"/>
          <p14:tracePt t="50509" x="10958513" y="5565775"/>
          <p14:tracePt t="50516" x="11018838" y="5565775"/>
          <p14:tracePt t="50524" x="11069638" y="5565775"/>
          <p14:tracePt t="50532" x="11129963" y="5565775"/>
          <p14:tracePt t="50542" x="11172825" y="5565775"/>
          <p14:tracePt t="50548" x="11215688" y="5565775"/>
          <p14:tracePt t="50560" x="11250613" y="5565775"/>
          <p14:tracePt t="50564" x="11293475" y="5573713"/>
          <p14:tracePt t="50573" x="11318875" y="5581650"/>
          <p14:tracePt t="50580" x="11336338" y="5591175"/>
          <p14:tracePt t="50596" x="11344275" y="5591175"/>
          <p14:tracePt t="50604" x="11352213" y="5591175"/>
          <p14:tracePt t="50772" x="11361738" y="5591175"/>
          <p14:tracePt t="50799" x="11361738" y="5599113"/>
          <p14:tracePt t="50808" x="11361738" y="5608638"/>
          <p14:tracePt t="50819" x="11361738" y="5616575"/>
          <p14:tracePt t="50832" x="11361738" y="5624513"/>
          <p14:tracePt t="50835" x="11352213" y="5634038"/>
          <p14:tracePt t="50877" x="11352213" y="5641975"/>
          <p14:tracePt t="50885" x="11352213" y="5651500"/>
          <p14:tracePt t="50940" x="11344275" y="5651500"/>
          <p14:tracePt t="50964" x="11336338" y="5659438"/>
          <p14:tracePt t="50988" x="11336338" y="5667375"/>
          <p14:tracePt t="51005" x="11336338" y="5676900"/>
          <p14:tracePt t="51012" x="11326813" y="5676900"/>
          <p14:tracePt t="51027" x="11318875" y="5684838"/>
          <p14:tracePt t="51068" x="11318875" y="5694363"/>
          <p14:tracePt t="51076" x="11309350" y="5694363"/>
          <p14:tracePt t="51100" x="11309350" y="5702300"/>
          <p14:tracePt t="51108" x="11309350" y="5710238"/>
          <p14:tracePt t="51115" x="11301413" y="5719763"/>
          <p14:tracePt t="52080" x="11276013" y="5753100"/>
          <p14:tracePt t="52084" x="11258550" y="5762625"/>
          <p14:tracePt t="52091" x="11241088" y="5770563"/>
          <p14:tracePt t="52099" x="11207750" y="5788025"/>
          <p14:tracePt t="52107" x="11164888" y="5795963"/>
          <p14:tracePt t="52115" x="11104563" y="5821363"/>
          <p14:tracePt t="52127" x="11028363" y="5830888"/>
          <p14:tracePt t="52131" x="10958513" y="5830888"/>
          <p14:tracePt t="52139" x="10872788" y="5830888"/>
          <p14:tracePt t="52147" x="10788650" y="5830888"/>
          <p14:tracePt t="52159" x="10702925" y="5830888"/>
          <p14:tracePt t="52165" x="10625138" y="5830888"/>
          <p14:tracePt t="52173" x="10564813" y="5830888"/>
          <p14:tracePt t="52179" x="10521950" y="5830888"/>
          <p14:tracePt t="52188" x="10479088" y="5830888"/>
          <p14:tracePt t="52198" x="10436225" y="5830888"/>
          <p14:tracePt t="52204" x="10402888" y="5830888"/>
          <p14:tracePt t="52212" x="10377488" y="5830888"/>
          <p14:tracePt t="52219" x="10360025" y="5830888"/>
          <p14:tracePt t="52229" x="10334625" y="5830888"/>
          <p14:tracePt t="52235" x="10307638" y="5830888"/>
          <p14:tracePt t="52245" x="10291763" y="5830888"/>
          <p14:tracePt t="52252" x="10266363" y="5830888"/>
          <p14:tracePt t="52262" x="10256838" y="5830888"/>
          <p14:tracePt t="52277" x="10248900" y="5830888"/>
          <p14:tracePt t="52283" x="10239375" y="5830888"/>
          <p14:tracePt t="52317" x="10231438" y="5830888"/>
          <p14:tracePt t="52323" x="10223500" y="5821363"/>
          <p14:tracePt t="52768" x="10213975" y="5821363"/>
          <p14:tracePt t="52773" x="10206038" y="5821363"/>
          <p14:tracePt t="52786" x="10196513" y="5821363"/>
          <p14:tracePt t="52793" x="10180638" y="5821363"/>
          <p14:tracePt t="52797" x="10153650" y="5821363"/>
          <p14:tracePt t="52804" x="10110788" y="5821363"/>
          <p14:tracePt t="52811" x="10077450" y="5821363"/>
          <p14:tracePt t="52819" x="10034588" y="5821363"/>
          <p14:tracePt t="52828" x="9991725" y="5821363"/>
          <p14:tracePt t="52836" x="9940925" y="5821363"/>
          <p14:tracePt t="52844" x="9880600" y="5821363"/>
          <p14:tracePt t="52852" x="9837738" y="5821363"/>
          <p14:tracePt t="52860" x="9785350" y="5821363"/>
          <p14:tracePt t="52867" x="9759950" y="5821363"/>
          <p14:tracePt t="52877" x="9726613" y="5821363"/>
          <p14:tracePt t="52884" x="9701213" y="5821363"/>
          <p14:tracePt t="52892" x="9683750" y="5821363"/>
          <p14:tracePt t="52899" x="9658350" y="5821363"/>
          <p14:tracePt t="52909" x="9640888" y="5821363"/>
          <p14:tracePt t="52915" x="9631363" y="5821363"/>
          <p14:tracePt t="52924" x="9615488" y="5821363"/>
          <p14:tracePt t="52942" x="9588500" y="5821363"/>
          <p14:tracePt t="52947" x="9580563" y="5821363"/>
          <p14:tracePt t="52958" x="9572625" y="5821363"/>
          <p14:tracePt t="52963" x="9555163" y="5821363"/>
          <p14:tracePt t="52975" x="9545638" y="5821363"/>
          <p14:tracePt t="53293" x="9537700" y="5821363"/>
          <p14:tracePt t="53301" x="9529763" y="5821363"/>
          <p14:tracePt t="53313" x="9520238" y="5821363"/>
          <p14:tracePt t="53317" x="9494838" y="5821363"/>
          <p14:tracePt t="53325" x="9469438" y="5821363"/>
          <p14:tracePt t="53331" x="9444038" y="5821363"/>
          <p14:tracePt t="53344" x="9401175" y="5821363"/>
          <p14:tracePt t="53347" x="9340850" y="5821363"/>
          <p14:tracePt t="53360" x="9280525" y="5821363"/>
          <p14:tracePt t="53365" x="9221788" y="5821363"/>
          <p14:tracePt t="53373" x="9169400" y="5821363"/>
          <p14:tracePt t="53379" x="9109075" y="5821363"/>
          <p14:tracePt t="53388" x="9050338" y="5821363"/>
          <p14:tracePt t="53395" x="8990013" y="5821363"/>
          <p14:tracePt t="53404" x="8955088" y="5821363"/>
          <p14:tracePt t="53411" x="8929688" y="5821363"/>
          <p14:tracePt t="53419" x="8904288" y="5821363"/>
          <p14:tracePt t="53427" x="8886825" y="5821363"/>
          <p14:tracePt t="53443" x="8869363" y="5821363"/>
          <p14:tracePt t="55044" x="8869363" y="5813425"/>
          <p14:tracePt t="55052" x="8869363" y="5805488"/>
          <p14:tracePt t="55097" x="8869363" y="5795963"/>
          <p14:tracePt t="55853" x="8869363" y="5788025"/>
          <p14:tracePt t="55868" x="8878888" y="5788025"/>
          <p14:tracePt t="55878" x="8912225" y="5778500"/>
          <p14:tracePt t="55889" x="8929688" y="5778500"/>
          <p14:tracePt t="55892" x="8972550" y="5770563"/>
          <p14:tracePt t="55901" x="9007475" y="5762625"/>
          <p14:tracePt t="55907" x="9058275" y="5745163"/>
          <p14:tracePt t="55915" x="9118600" y="5735638"/>
          <p14:tracePt t="55922" x="9178925" y="5727700"/>
          <p14:tracePt t="55943" x="9305925" y="5702300"/>
          <p14:tracePt t="55952" x="9366250" y="5684838"/>
          <p14:tracePt t="55955" x="9444038" y="5651500"/>
          <p14:tracePt t="55963" x="9520238" y="5616575"/>
          <p14:tracePt t="55973" x="9598025" y="5581650"/>
          <p14:tracePt t="55979" x="9691688" y="5548313"/>
          <p14:tracePt t="55987" x="9769475" y="5513388"/>
          <p14:tracePt t="55995" x="9837738" y="5487988"/>
          <p14:tracePt t="56003" x="9913938" y="5454650"/>
          <p14:tracePt t="56011" x="9991725" y="5419725"/>
          <p14:tracePt t="56019" x="10085388" y="5411788"/>
          <p14:tracePt t="56027" x="10153650" y="5384800"/>
          <p14:tracePt t="56035" x="10231438" y="5376863"/>
          <p14:tracePt t="56043" x="10291763" y="5359400"/>
          <p14:tracePt t="56051" x="10342563" y="5351463"/>
          <p14:tracePt t="56060" x="10385425" y="5334000"/>
          <p14:tracePt t="56067" x="10410825" y="5334000"/>
          <p14:tracePt t="56076" x="10436225" y="5334000"/>
          <p14:tracePt t="56083" x="10471150" y="5334000"/>
          <p14:tracePt t="56093" x="10506075" y="5334000"/>
          <p14:tracePt t="56099" x="10539413" y="5334000"/>
          <p14:tracePt t="56108" x="10564813" y="5334000"/>
          <p14:tracePt t="56116" x="10617200" y="5334000"/>
          <p14:tracePt t="56124" x="10642600" y="5341938"/>
          <p14:tracePt t="56131" x="10675938" y="5351463"/>
          <p14:tracePt t="56141" x="10710863" y="5368925"/>
          <p14:tracePt t="56147" x="10761663" y="5394325"/>
          <p14:tracePt t="56159" x="10814050" y="5411788"/>
          <p14:tracePt t="56163" x="10856913" y="5427663"/>
          <p14:tracePt t="56173" x="10890250" y="5445125"/>
          <p14:tracePt t="56180" x="10933113" y="5462588"/>
          <p14:tracePt t="56189" x="10968038" y="5480050"/>
          <p14:tracePt t="56197" x="11001375" y="5487988"/>
          <p14:tracePt t="56203" x="11018838" y="5505450"/>
          <p14:tracePt t="56211" x="11044238" y="5513388"/>
          <p14:tracePt t="56219" x="11069638" y="5522913"/>
          <p14:tracePt t="56227" x="11096625" y="5530850"/>
          <p14:tracePt t="56235" x="11112500" y="5538788"/>
          <p14:tracePt t="56244" x="11129963" y="5548313"/>
          <p14:tracePt t="56251" x="11139488" y="5548313"/>
          <p14:tracePt t="56267" x="11147425" y="5548313"/>
          <p14:tracePt t="56284" x="11164888" y="5556250"/>
          <p14:tracePt t="56324" x="11182350" y="5565775"/>
          <p14:tracePt t="56348" x="11190288" y="5565775"/>
          <p14:tracePt t="56356" x="11190288" y="5573713"/>
          <p14:tracePt t="56363" x="11198225" y="5573713"/>
          <p14:tracePt t="56373" x="11215688" y="5591175"/>
          <p14:tracePt t="56379" x="11225213" y="5599113"/>
          <p14:tracePt t="56388" x="11241088" y="5616575"/>
          <p14:tracePt t="56396" x="11250613" y="5616575"/>
          <p14:tracePt t="56404" x="11268075" y="5634038"/>
          <p14:tracePt t="56411" x="11268075" y="5651500"/>
          <p14:tracePt t="56419" x="11283950" y="5676900"/>
          <p14:tracePt t="56427" x="11293475" y="5684838"/>
          <p14:tracePt t="56436" x="11309350" y="5702300"/>
          <p14:tracePt t="56443" x="11318875" y="5710238"/>
          <p14:tracePt t="56451" x="11318875" y="5719763"/>
          <p14:tracePt t="56468" x="11318875" y="5735638"/>
          <p14:tracePt t="56477" x="11326813" y="5762625"/>
          <p14:tracePt t="56483" x="11336338" y="5762625"/>
          <p14:tracePt t="56499" x="11336338" y="5770563"/>
          <p14:tracePt t="58173" x="11344275" y="5788025"/>
          <p14:tracePt t="58196" x="11344275" y="5795963"/>
          <p14:tracePt t="58205" x="11344275" y="5805488"/>
          <p14:tracePt t="58228" x="11344275" y="5813425"/>
          <p14:tracePt t="58236" x="11344275" y="5821363"/>
          <p14:tracePt t="58244" x="11344275" y="5830888"/>
          <p14:tracePt t="58399" x="11344275" y="5838825"/>
          <p14:tracePt t="58404" x="11344275" y="5848350"/>
          <p14:tracePt t="58428" x="11344275" y="5856288"/>
          <p14:tracePt t="58436" x="11344275" y="5864225"/>
          <p14:tracePt t="58443" x="11344275" y="5873750"/>
          <p14:tracePt t="58459" x="11344275" y="5891213"/>
          <p14:tracePt t="58468" x="11344275" y="5899150"/>
          <p14:tracePt t="58476" x="11336338" y="5907088"/>
          <p14:tracePt t="58484" x="11326813" y="5924550"/>
          <p14:tracePt t="58492" x="11318875" y="5942013"/>
          <p14:tracePt t="58499" x="11301413" y="5949950"/>
          <p14:tracePt t="58509" x="11276013" y="5967413"/>
          <p14:tracePt t="58516" x="11258550" y="5984875"/>
          <p14:tracePt t="58525" x="11250613" y="5992813"/>
          <p14:tracePt t="58532" x="11225213" y="6002338"/>
          <p14:tracePt t="58543" x="11207750" y="6010275"/>
          <p14:tracePt t="58547" x="11198225" y="6010275"/>
          <p14:tracePt t="58883" x="11215688" y="6018213"/>
          <p14:tracePt t="58899" x="11233150" y="6027738"/>
          <p14:tracePt t="58909" x="11250613" y="6035675"/>
          <p14:tracePt t="58915" x="11268075" y="6045200"/>
          <p14:tracePt t="58924" x="11283950" y="6053138"/>
          <p14:tracePt t="58944" x="11301413" y="6061075"/>
          <p14:tracePt t="58964" x="11336338" y="6088063"/>
          <p14:tracePt t="58973" x="11352213" y="6096000"/>
          <p14:tracePt t="58979" x="11361738" y="6096000"/>
          <p14:tracePt t="59037" x="11369675" y="6096000"/>
          <p14:tracePt t="59060" x="11379200" y="6096000"/>
          <p14:tracePt t="59067" x="11387138" y="6103938"/>
          <p14:tracePt t="59085" x="11395075" y="6103938"/>
          <p14:tracePt t="59095" x="11412538" y="6113463"/>
          <p14:tracePt t="59101" x="11412538" y="6121400"/>
          <p14:tracePt t="59123" x="11422063" y="6121400"/>
          <p14:tracePt t="59300" x="11422063" y="6138863"/>
          <p14:tracePt t="62469" x="11422063" y="6146800"/>
          <p14:tracePt t="62483" x="11422063" y="6156325"/>
          <p14:tracePt t="62539" x="11422063" y="6164263"/>
          <p14:tracePt t="62547" x="11422063" y="6173788"/>
          <p14:tracePt t="62572" x="11422063" y="6181725"/>
          <p14:tracePt t="62579" x="11422063" y="6189663"/>
          <p14:tracePt t="62588" x="11422063" y="6199188"/>
          <p14:tracePt t="62595" x="11412538" y="6224588"/>
          <p14:tracePt t="62604" x="11404600" y="6249988"/>
          <p14:tracePt t="62619" x="11404600" y="6267450"/>
          <p14:tracePt t="62627" x="11404600" y="6275388"/>
          <p14:tracePt t="62639" x="11404600" y="6284913"/>
          <p14:tracePt t="62646" x="11404600" y="6292850"/>
          <p14:tracePt t="62651" x="11404600" y="6300788"/>
          <p14:tracePt t="62659" x="11404600" y="6310313"/>
          <p14:tracePt t="62667" x="11404600" y="6327775"/>
          <p14:tracePt t="62684" x="11404600" y="6335713"/>
          <p14:tracePt t="62692" x="11404600" y="6343650"/>
          <p14:tracePt t="62700" x="11404600" y="6361113"/>
          <p14:tracePt t="62708" x="11404600" y="6378575"/>
          <p14:tracePt t="62716" x="11404600" y="6386513"/>
          <p14:tracePt t="62723" x="11404600" y="6421438"/>
          <p14:tracePt t="62734" x="11412538" y="6438900"/>
          <p14:tracePt t="62742" x="11412538" y="6446838"/>
          <p14:tracePt t="62747" x="11412538" y="6472238"/>
          <p14:tracePt t="62757" x="11412538" y="6489700"/>
          <p14:tracePt t="62764" x="11422063" y="6507163"/>
          <p14:tracePt t="62773" x="11422063" y="6515100"/>
          <p14:tracePt t="62780" x="11422063" y="6524625"/>
          <p14:tracePt t="62789" x="11422063" y="6532563"/>
          <p14:tracePt t="62811" x="11422063" y="6540500"/>
          <p14:tracePt t="62819" x="11422063" y="6557963"/>
          <p14:tracePt t="62827" x="11422063" y="6567488"/>
          <p14:tracePt t="62836" x="11422063" y="6592888"/>
          <p14:tracePt t="62844" x="11422063" y="6600825"/>
          <p14:tracePt t="62862" x="11422063" y="6610350"/>
          <p14:tracePt t="62867" x="11412538" y="6618288"/>
          <p14:tracePt t="62884" x="11404600" y="6618288"/>
          <p14:tracePt t="62899" x="11395075" y="6635750"/>
          <p14:tracePt t="63103" x="11387138" y="6635750"/>
          <p14:tracePt t="63108" x="11379200" y="6635750"/>
          <p14:tracePt t="63118" x="11369675" y="6635750"/>
          <p14:tracePt t="63123" x="11361738" y="6626225"/>
          <p14:tracePt t="63133" x="11352213" y="6626225"/>
          <p14:tracePt t="63143" x="11344275" y="6610350"/>
          <p14:tracePt t="63147" x="11344275" y="6600825"/>
          <p14:tracePt t="63164" x="11336338" y="6575425"/>
          <p14:tracePt t="63173" x="11326813" y="6557963"/>
          <p14:tracePt t="63180" x="11318875" y="6550025"/>
          <p14:tracePt t="63244" x="11318875" y="6540500"/>
          <p14:tracePt t="63260" x="11318875" y="6532563"/>
          <p14:tracePt t="63587" x="11318875" y="6524625"/>
          <p14:tracePt t="63612" x="11318875" y="6515100"/>
          <p14:tracePt t="63629" x="11318875" y="6507163"/>
          <p14:tracePt t="63651" x="11318875" y="6497638"/>
          <p14:tracePt t="63659" x="11318875" y="6489700"/>
          <p14:tracePt t="63716" x="11318875" y="6481763"/>
          <p14:tracePt t="63723" x="11318875" y="6472238"/>
          <p14:tracePt t="65347" x="11309350" y="6481763"/>
          <p14:tracePt t="66158" x="11301413" y="6481763"/>
          <p14:tracePt t="66188" x="11293475" y="6489700"/>
          <p14:tracePt t="66220" x="11283950" y="6497638"/>
          <p14:tracePt t="66244" x="11276013" y="6497638"/>
          <p14:tracePt t="66251" x="11258550" y="6497638"/>
          <p14:tracePt t="66260" x="11241088" y="6497638"/>
          <p14:tracePt t="66267" x="11207750" y="6497638"/>
          <p14:tracePt t="66276" x="11164888" y="6497638"/>
          <p14:tracePt t="66284" x="11129963" y="6497638"/>
          <p14:tracePt t="66292" x="11087100" y="6497638"/>
          <p14:tracePt t="66299" x="11053763" y="6497638"/>
          <p14:tracePt t="66308" x="11028363" y="6497638"/>
          <p14:tracePt t="66316" x="11001375" y="6497638"/>
          <p14:tracePt t="66323" x="10993438" y="6497638"/>
          <p14:tracePt t="66344" x="10985500" y="6497638"/>
          <p14:tracePt t="66916" x="10985500" y="6489700"/>
          <p14:tracePt t="66949" x="10993438" y="6481763"/>
          <p14:tracePt t="66964" x="11001375" y="6481763"/>
          <p14:tracePt t="67118" x="11010900" y="6481763"/>
          <p14:tracePt t="69031" x="11010900" y="6489700"/>
          <p14:tracePt t="69035" x="11010900" y="6507163"/>
          <p14:tracePt t="69043" x="11010900" y="6515100"/>
          <p14:tracePt t="69051" x="11010900" y="6524625"/>
          <p14:tracePt t="69084" x="11010900" y="6532563"/>
          <p14:tracePt t="69099" x="11001375" y="6532563"/>
          <p14:tracePt t="69107" x="10993438" y="6540500"/>
          <p14:tracePt t="69116" x="10985500" y="6540500"/>
          <p14:tracePt t="69123" x="10968038" y="6540500"/>
          <p14:tracePt t="69132" x="10958513" y="6540500"/>
          <p14:tracePt t="69140" x="10950575" y="6540500"/>
          <p14:tracePt t="69147" x="10933113" y="6540500"/>
          <p14:tracePt t="69157" x="10925175" y="6540500"/>
          <p14:tracePt t="69164" x="10907713" y="6540500"/>
          <p14:tracePt t="69225" x="10899775" y="6540500"/>
          <p14:tracePt t="69233" x="10890250" y="6540500"/>
          <p14:tracePt t="69244" x="10882313" y="6540500"/>
          <p14:tracePt t="69252" x="10864850" y="6540500"/>
          <p14:tracePt t="69261" x="10856913" y="6540500"/>
          <p14:tracePt t="69267" x="10839450" y="6540500"/>
          <p14:tracePt t="69277" x="10829925" y="6540500"/>
          <p14:tracePt t="69284" x="10814050" y="6540500"/>
          <p14:tracePt t="69293" x="10804525" y="6540500"/>
          <p14:tracePt t="69340" x="10796588" y="6540500"/>
          <p14:tracePt t="69379" x="10788650" y="6532563"/>
          <p14:tracePt t="69411" x="10788650" y="6524625"/>
          <p14:tracePt t="69419" x="10788650" y="6515100"/>
          <p14:tracePt t="69444" x="10796588" y="6515100"/>
          <p14:tracePt t="69451" x="10796588" y="6507163"/>
          <p14:tracePt t="69462" x="10804525" y="6507163"/>
          <p14:tracePt t="69467" x="10814050" y="6507163"/>
          <p14:tracePt t="69476" x="10821988" y="6507163"/>
          <p14:tracePt t="69484" x="10839450" y="6507163"/>
          <p14:tracePt t="69499" x="10864850" y="6507163"/>
          <p14:tracePt t="69510" x="10899775" y="6497638"/>
          <p14:tracePt t="69516" x="10907713" y="6497638"/>
          <p14:tracePt t="69527" x="10942638" y="6489700"/>
          <p14:tracePt t="69533" x="10975975" y="6481763"/>
          <p14:tracePt t="69543" x="11001375" y="6472238"/>
          <p14:tracePt t="69548" x="11018838" y="6472238"/>
          <p14:tracePt t="69557" x="11053763" y="6464300"/>
          <p14:tracePt t="69563" x="11079163" y="6456363"/>
          <p14:tracePt t="69573" x="11104563" y="6446838"/>
          <p14:tracePt t="69579" x="11112500" y="6438900"/>
          <p14:tracePt t="69589" x="11122025" y="6438900"/>
          <p14:tracePt t="69597" x="11129963" y="6429375"/>
          <p14:tracePt t="69604" x="11139488" y="6421438"/>
          <p14:tracePt t="69612" x="11147425" y="6413500"/>
          <p14:tracePt t="69619" x="11164888" y="6403975"/>
          <p14:tracePt t="69627" x="11172825" y="6386513"/>
          <p14:tracePt t="69636" x="11182350" y="6370638"/>
          <p14:tracePt t="69644" x="11198225" y="6353175"/>
          <p14:tracePt t="69651" x="11215688" y="6343650"/>
          <p14:tracePt t="69660" x="11233150" y="6318250"/>
          <p14:tracePt t="69667" x="11241088" y="6292850"/>
          <p14:tracePt t="69677" x="11258550" y="6267450"/>
          <p14:tracePt t="69684" x="11268075" y="6249988"/>
          <p14:tracePt t="69692" x="11268075" y="6232525"/>
          <p14:tracePt t="69699" x="11268075" y="6207125"/>
          <p14:tracePt t="69716" x="11276013" y="6173788"/>
          <p14:tracePt t="69725" x="11283950" y="6156325"/>
          <p14:tracePt t="69731" x="11283950" y="6146800"/>
          <p14:tracePt t="69740" x="11283950" y="6121400"/>
          <p14:tracePt t="69747" x="11293475" y="6088063"/>
          <p14:tracePt t="69760" x="11293475" y="6078538"/>
          <p14:tracePt t="69764" x="11301413" y="6045200"/>
          <p14:tracePt t="69774" x="11309350" y="6010275"/>
          <p14:tracePt t="69779" x="11318875" y="5975350"/>
          <p14:tracePt t="69788" x="11326813" y="5934075"/>
          <p14:tracePt t="69795" x="11336338" y="5899150"/>
          <p14:tracePt t="69803" x="11344275" y="5873750"/>
          <p14:tracePt t="69811" x="11344275" y="5856288"/>
          <p14:tracePt t="69819" x="11352213" y="5805488"/>
          <p14:tracePt t="69827" x="11361738" y="5778500"/>
          <p14:tracePt t="69835" x="11369675" y="5727700"/>
          <p14:tracePt t="69843" x="11395075" y="5694363"/>
          <p14:tracePt t="69852" x="11404600" y="5659438"/>
          <p14:tracePt t="69860" x="11412538" y="5624513"/>
          <p14:tracePt t="69867" x="11430000" y="5591175"/>
          <p14:tracePt t="69876" x="11437938" y="5538788"/>
          <p14:tracePt t="69883" x="11464925" y="5495925"/>
          <p14:tracePt t="69892" x="11472863" y="5445125"/>
          <p14:tracePt t="69899" x="11480800" y="5402263"/>
          <p14:tracePt t="69907" x="11480800" y="5376863"/>
          <p14:tracePt t="69916" x="11490325" y="5326063"/>
          <p14:tracePt t="69924" x="11498263" y="5291138"/>
          <p14:tracePt t="69932" x="11507788" y="5248275"/>
          <p14:tracePt t="69942" x="11515725" y="5213350"/>
          <p14:tracePt t="69947" x="11523663" y="5162550"/>
          <p14:tracePt t="69957" x="11533188" y="5119688"/>
          <p14:tracePt t="69963" x="11533188" y="5086350"/>
          <p14:tracePt t="69973" x="11541125" y="5033963"/>
          <p14:tracePt t="69980" x="11550650" y="5000625"/>
          <p14:tracePt t="69988" x="11558588" y="4948238"/>
          <p14:tracePt t="69995" x="11558588" y="4932363"/>
          <p14:tracePt t="70003" x="11558588" y="4889500"/>
          <p14:tracePt t="70011" x="11558588" y="4854575"/>
          <p14:tracePt t="70020" x="11558588" y="4811713"/>
          <p14:tracePt t="70027" x="11558588" y="4776788"/>
          <p14:tracePt t="70035" x="11558588" y="4733925"/>
          <p14:tracePt t="70043" x="11558588" y="4708525"/>
          <p14:tracePt t="70051" x="11558588" y="4665663"/>
          <p14:tracePt t="70059" x="11558588" y="4632325"/>
          <p14:tracePt t="70067" x="11558588" y="4589463"/>
          <p14:tracePt t="70076" x="11558588" y="4529138"/>
          <p14:tracePt t="70083" x="11550650" y="4478338"/>
          <p14:tracePt t="70092" x="11541125" y="4435475"/>
          <p14:tracePt t="70100" x="11541125" y="4400550"/>
          <p14:tracePt t="70109" x="11541125" y="4349750"/>
          <p14:tracePt t="70115" x="11541125" y="4289425"/>
          <p14:tracePt t="70123" x="11541125" y="4229100"/>
          <p14:tracePt t="70131" x="11541125" y="4186238"/>
          <p14:tracePt t="70141" x="11541125" y="4143375"/>
          <p14:tracePt t="70147" x="11541125" y="4084638"/>
          <p14:tracePt t="70158" x="11541125" y="4041775"/>
          <p14:tracePt t="70164" x="11541125" y="3981450"/>
          <p14:tracePt t="70173" x="11541125" y="3930650"/>
          <p14:tracePt t="70179" x="11541125" y="3870325"/>
          <p14:tracePt t="70188" x="11541125" y="3810000"/>
          <p14:tracePt t="70196" x="11541125" y="3749675"/>
          <p14:tracePt t="70204" x="11541125" y="3706813"/>
          <p14:tracePt t="70212" x="11541125" y="3663950"/>
          <p14:tracePt t="70219" x="11541125" y="3621088"/>
          <p14:tracePt t="70228" x="11533188" y="3544888"/>
          <p14:tracePt t="70236" x="11523663" y="3502025"/>
          <p14:tracePt t="70243" x="11507788" y="3449638"/>
          <p14:tracePt t="70251" x="11498263" y="3416300"/>
          <p14:tracePt t="70261" x="11490325" y="3373438"/>
          <p14:tracePt t="70268" x="11480800" y="3330575"/>
          <p14:tracePt t="70277" x="11464925" y="3279775"/>
          <p14:tracePt t="70283" x="11455400" y="3227388"/>
          <p14:tracePt t="70295" x="11437938" y="3168650"/>
          <p14:tracePt t="70299" x="11412538" y="3125788"/>
          <p14:tracePt t="70307" x="11395075" y="3073400"/>
          <p14:tracePt t="70317" x="11379200" y="3022600"/>
          <p14:tracePt t="70324" x="11369675" y="2979738"/>
          <p14:tracePt t="70331" x="11361738" y="2927350"/>
          <p14:tracePt t="70345" x="11344275" y="2886075"/>
          <p14:tracePt t="70347" x="11336338" y="2825750"/>
          <p14:tracePt t="70357" x="11318875" y="2773363"/>
          <p14:tracePt t="70364" x="11309350" y="2730500"/>
          <p14:tracePt t="70373" x="11293475" y="2679700"/>
          <p14:tracePt t="70379" x="11268075" y="2619375"/>
          <p14:tracePt t="70388" x="11241088" y="2560638"/>
          <p14:tracePt t="70395" x="11207750" y="2482850"/>
          <p14:tracePt t="70404" x="11172825" y="2414588"/>
          <p14:tracePt t="70413" x="11155363" y="2354263"/>
          <p14:tracePt t="70419" x="11129963" y="2293938"/>
          <p14:tracePt t="70427" x="11122025" y="2235200"/>
          <p14:tracePt t="70435" x="11104563" y="2182813"/>
          <p14:tracePt t="70443" x="11069638" y="2132013"/>
          <p14:tracePt t="70451" x="11053763" y="2097088"/>
          <p14:tracePt t="70459" x="11036300" y="2063750"/>
          <p14:tracePt t="70468" x="11018838" y="2028825"/>
          <p14:tracePt t="70475" x="11001375" y="1995488"/>
          <p14:tracePt t="70483" x="10975975" y="1960563"/>
          <p14:tracePt t="70494" x="10958513" y="1925638"/>
          <p14:tracePt t="70499" x="10942638" y="1884363"/>
          <p14:tracePt t="70508" x="10907713" y="1849438"/>
          <p14:tracePt t="70515" x="10872788" y="1798638"/>
          <p14:tracePt t="70524" x="10829925" y="1763713"/>
          <p14:tracePt t="70531" x="10788650" y="1712913"/>
          <p14:tracePt t="70541" x="10736263" y="1670050"/>
          <p14:tracePt t="70547" x="10675938" y="1609725"/>
          <p14:tracePt t="70558" x="10607675" y="1566863"/>
          <p14:tracePt t="70564" x="10547350" y="1524000"/>
          <p14:tracePt t="70574" x="10479088" y="1498600"/>
          <p14:tracePt t="70580" x="10420350" y="1463675"/>
          <p14:tracePt t="70589" x="10360025" y="1455738"/>
          <p14:tracePt t="70595" x="10299700" y="1446213"/>
          <p14:tracePt t="70605" x="10239375" y="1420813"/>
          <p14:tracePt t="70613" x="10180638" y="1412875"/>
          <p14:tracePt t="70620" x="10120313" y="1403350"/>
          <p14:tracePt t="70629" x="10059988" y="1395413"/>
          <p14:tracePt t="70635" x="9999663" y="1387475"/>
          <p14:tracePt t="70643" x="9931400" y="1362075"/>
          <p14:tracePt t="70652" x="9871075" y="1352550"/>
          <p14:tracePt t="70660" x="9802813" y="1344613"/>
          <p14:tracePt t="70667" x="9744075" y="1344613"/>
          <p14:tracePt t="70676" x="9674225" y="1344613"/>
          <p14:tracePt t="70684" x="9598025" y="1344613"/>
          <p14:tracePt t="70692" x="9529763" y="1344613"/>
          <p14:tracePt t="70699" x="9469438" y="1344613"/>
          <p14:tracePt t="70707" x="9426575" y="1344613"/>
          <p14:tracePt t="70716" x="9383713" y="1344613"/>
          <p14:tracePt t="70724" x="9323388" y="1344613"/>
          <p14:tracePt t="70731" x="9272588" y="1362075"/>
          <p14:tracePt t="70740" x="9237663" y="1377950"/>
          <p14:tracePt t="70747" x="9204325" y="1387475"/>
          <p14:tracePt t="70756" x="9151938" y="1403350"/>
          <p14:tracePt t="70763" x="9118600" y="1420813"/>
          <p14:tracePt t="70774" x="9075738" y="1446213"/>
          <p14:tracePt t="70779" x="9023350" y="1463675"/>
          <p14:tracePt t="70789" x="8972550" y="1498600"/>
          <p14:tracePt t="70795" x="8921750" y="1524000"/>
          <p14:tracePt t="70803" x="8869363" y="1566863"/>
          <p14:tracePt t="70811" x="8818563" y="1592263"/>
          <p14:tracePt t="70820" x="8758238" y="1617663"/>
          <p14:tracePt t="70827" x="8699500" y="1644650"/>
          <p14:tracePt t="70837" x="8639175" y="1670050"/>
          <p14:tracePt t="70843" x="8586788" y="1695450"/>
          <p14:tracePt t="70852" x="8535988" y="1728788"/>
          <p14:tracePt t="70860" x="8502650" y="1755775"/>
          <p14:tracePt t="70868" x="8450263" y="1789113"/>
          <p14:tracePt t="70876" x="8407400" y="1814513"/>
          <p14:tracePt t="70884" x="8374063" y="1841500"/>
          <p14:tracePt t="70892" x="8347075" y="1892300"/>
          <p14:tracePt t="70899" x="8304213" y="1943100"/>
          <p14:tracePt t="70908" x="8261350" y="1978025"/>
          <p14:tracePt t="70915" x="8228013" y="2028825"/>
          <p14:tracePt t="70924" x="8185150" y="2097088"/>
          <p14:tracePt t="70931" x="8134350" y="2165350"/>
          <p14:tracePt t="70941" x="8107363" y="2225675"/>
          <p14:tracePt t="70947" x="8074025" y="2286000"/>
          <p14:tracePt t="70956" x="8039100" y="2363788"/>
          <p14:tracePt t="70964" x="8021638" y="2439988"/>
          <p14:tracePt t="70973" x="7988300" y="2517775"/>
          <p14:tracePt t="70980" x="7953375" y="2593975"/>
          <p14:tracePt t="70988" x="7920038" y="2671763"/>
          <p14:tracePt t="70995" x="7885113" y="2747963"/>
          <p14:tracePt t="71004" x="7859713" y="2825750"/>
          <p14:tracePt t="71012" x="7824788" y="2911475"/>
          <p14:tracePt t="71020" x="7791450" y="2987675"/>
          <p14:tracePt t="71047" x="7697788" y="3270250"/>
          <p14:tracePt t="71051" x="7680325" y="3373438"/>
          <p14:tracePt t="71059" x="7654925" y="3476625"/>
          <p14:tracePt t="71068" x="7645400" y="3562350"/>
          <p14:tracePt t="71075" x="7620000" y="3648075"/>
          <p14:tracePt t="71083" x="7612063" y="3741738"/>
          <p14:tracePt t="71092" x="7585075" y="3827463"/>
          <p14:tracePt t="71099" x="7577138" y="3913188"/>
          <p14:tracePt t="71107" x="7559675" y="3989388"/>
          <p14:tracePt t="71117" x="7542213" y="4075113"/>
          <p14:tracePt t="71123" x="7534275" y="4152900"/>
          <p14:tracePt t="71132" x="7534275" y="4221163"/>
          <p14:tracePt t="71140" x="7534275" y="4297363"/>
          <p14:tracePt t="71147" x="7534275" y="4383088"/>
          <p14:tracePt t="71157" x="7534275" y="4451350"/>
          <p14:tracePt t="71165" x="7534275" y="4521200"/>
          <p14:tracePt t="71172" x="7534275" y="4597400"/>
          <p14:tracePt t="71179" x="7534275" y="4665663"/>
          <p14:tracePt t="71187" x="7534275" y="4751388"/>
          <p14:tracePt t="71196" x="7534275" y="4829175"/>
          <p14:tracePt t="71204" x="7534275" y="4897438"/>
          <p14:tracePt t="71211" x="7534275" y="4957763"/>
          <p14:tracePt t="71219" x="7534275" y="5016500"/>
          <p14:tracePt t="71227" x="7534275" y="5068888"/>
          <p14:tracePt t="71237" x="7534275" y="5145088"/>
          <p14:tracePt t="71244" x="7542213" y="5205413"/>
          <p14:tracePt t="71251" x="7559675" y="5265738"/>
          <p14:tracePt t="71261" x="7569200" y="5326063"/>
          <p14:tracePt t="71267" x="7577138" y="5376863"/>
          <p14:tracePt t="71281" x="7585075" y="5419725"/>
          <p14:tracePt t="71283" x="7594600" y="5454650"/>
          <p14:tracePt t="71293" x="7602538" y="5495925"/>
          <p14:tracePt t="71299" x="7620000" y="5530850"/>
          <p14:tracePt t="71309" x="7637463" y="5573713"/>
          <p14:tracePt t="71315" x="7654925" y="5608638"/>
          <p14:tracePt t="71327" x="7662863" y="5641975"/>
          <p14:tracePt t="71331" x="7680325" y="5676900"/>
          <p14:tracePt t="71342" x="7697788" y="5719763"/>
          <p14:tracePt t="71347" x="7731125" y="5762625"/>
          <p14:tracePt t="71364" x="7773988" y="5821363"/>
          <p14:tracePt t="71373" x="7791450" y="5856288"/>
          <p14:tracePt t="71379" x="7808913" y="5873750"/>
          <p14:tracePt t="71388" x="7824788" y="5899150"/>
          <p14:tracePt t="71396" x="7859713" y="5942013"/>
          <p14:tracePt t="71403" x="7885113" y="5967413"/>
          <p14:tracePt t="71413" x="7894638" y="5984875"/>
          <p14:tracePt t="71419" x="7910513" y="6010275"/>
          <p14:tracePt t="71427" x="7937500" y="6035675"/>
          <p14:tracePt t="71435" x="7980363" y="6061075"/>
          <p14:tracePt t="71444" x="7996238" y="6078538"/>
          <p14:tracePt t="71451" x="8031163" y="6096000"/>
          <p14:tracePt t="71462" x="8081963" y="6130925"/>
          <p14:tracePt t="71467" x="8134350" y="6146800"/>
          <p14:tracePt t="71477" x="8185150" y="6173788"/>
          <p14:tracePt t="71483" x="8245475" y="6199188"/>
          <p14:tracePt t="71491" x="8304213" y="6216650"/>
          <p14:tracePt t="71499" x="8364538" y="6242050"/>
          <p14:tracePt t="71509" x="8432800" y="6267450"/>
          <p14:tracePt t="71515" x="8493125" y="6300788"/>
          <p14:tracePt t="71523" x="8553450" y="6318250"/>
          <p14:tracePt t="71531" x="8604250" y="6343650"/>
          <p14:tracePt t="71540" x="8656638" y="6361113"/>
          <p14:tracePt t="71547" x="8699500" y="6386513"/>
          <p14:tracePt t="71557" x="8767763" y="6413500"/>
          <p14:tracePt t="71564" x="8801100" y="6429375"/>
          <p14:tracePt t="71574" x="8836025" y="6438900"/>
          <p14:tracePt t="71580" x="8878888" y="6456363"/>
          <p14:tracePt t="71590" x="8912225" y="6464300"/>
          <p14:tracePt t="71596" x="8964613" y="6481763"/>
          <p14:tracePt t="71604" x="8997950" y="6489700"/>
          <p14:tracePt t="71612" x="9040813" y="6515100"/>
          <p14:tracePt t="71619" x="9075738" y="6524625"/>
          <p14:tracePt t="71627" x="9109075" y="6532563"/>
          <p14:tracePt t="71636" x="9144000" y="6532563"/>
          <p14:tracePt t="71644" x="9194800" y="6540500"/>
          <p14:tracePt t="71652" x="9247188" y="6550025"/>
          <p14:tracePt t="71659" x="9305925" y="6557963"/>
          <p14:tracePt t="71668" x="9366250" y="6567488"/>
          <p14:tracePt t="71675" x="9426575" y="6575425"/>
          <p14:tracePt t="71683" x="9469438" y="6575425"/>
          <p14:tracePt t="71693" x="9529763" y="6583363"/>
          <p14:tracePt t="71699" x="9572625" y="6592888"/>
          <p14:tracePt t="71708" x="9605963" y="6600825"/>
          <p14:tracePt t="71715" x="9658350" y="6618288"/>
          <p14:tracePt t="71723" x="9683750" y="6618288"/>
          <p14:tracePt t="71732" x="9717088" y="6626225"/>
          <p14:tracePt t="71740" x="9734550" y="6626225"/>
          <p14:tracePt t="71748" x="9759950" y="6626225"/>
          <p14:tracePt t="71757" x="9777413" y="6626225"/>
          <p14:tracePt t="71764" x="9812338" y="6626225"/>
          <p14:tracePt t="71773" x="9845675" y="6626225"/>
          <p14:tracePt t="71779" x="9888538" y="6626225"/>
          <p14:tracePt t="71789" x="9913938" y="6626225"/>
          <p14:tracePt t="71796" x="9956800" y="6626225"/>
          <p14:tracePt t="71804" x="10017125" y="6643688"/>
          <p14:tracePt t="71812" x="10067925" y="6653213"/>
          <p14:tracePt t="71819" x="10110788" y="6661150"/>
          <p14:tracePt t="71828" x="10163175" y="6669088"/>
          <p14:tracePt t="71836" x="10206038" y="6678613"/>
          <p14:tracePt t="71845" x="10256838" y="6686550"/>
          <p14:tracePt t="71851" x="10299700" y="6696075"/>
          <p14:tracePt t="71860" x="10360025" y="6704013"/>
          <p14:tracePt t="71868" x="10420350" y="6711950"/>
          <p14:tracePt t="71877" x="10463213" y="6711950"/>
          <p14:tracePt t="71883" x="10539413" y="6729413"/>
          <p14:tracePt t="71893" x="10599738" y="6737350"/>
          <p14:tracePt t="71899" x="10642600" y="6746875"/>
          <p14:tracePt t="71908" x="10675938" y="6746875"/>
          <p14:tracePt t="71917" x="10718800" y="6746875"/>
          <p14:tracePt t="71923" x="10761663" y="6746875"/>
          <p14:tracePt t="71932" x="10804525" y="6746875"/>
          <p14:tracePt t="71958" x="10890250" y="6754813"/>
          <p14:tracePt t="71964" x="10899775" y="6754813"/>
          <p14:tracePt t="71973" x="10907713" y="6754813"/>
          <p14:tracePt t="72012" x="10915650" y="6764338"/>
          <p14:tracePt t="72884" x="10915650" y="6772275"/>
          <p14:tracePt t="72893" x="10915650" y="6780213"/>
          <p14:tracePt t="72925" x="10915650" y="6789738"/>
          <p14:tracePt t="73710" x="10915650" y="6797675"/>
          <p14:tracePt t="73716" x="10915650" y="6807200"/>
          <p14:tracePt t="74101" x="10907713" y="6807200"/>
          <p14:tracePt t="75141" x="10890250" y="6807200"/>
          <p14:tracePt t="75151" x="10882313" y="6815138"/>
          <p14:tracePt t="75156" x="10872788" y="6840538"/>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53622"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68640" y="659400"/>
            <a:ext cx="411389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391771" y="1290999"/>
            <a:ext cx="8417320" cy="5391284"/>
          </a:xfrm>
          <a:prstGeom prst="rect">
            <a:avLst/>
          </a:prstGeom>
          <a:noFill/>
        </p:spPr>
        <p:txBody>
          <a:bodyPr wrap="square" rtlCol="0">
            <a:spAutoFit/>
          </a:bodyPr>
          <a:lstStyle/>
          <a:p>
            <a:pPr marL="0" marR="0" lvl="0" indent="0" algn="r" defTabSz="914400" rtl="1" eaLnBrk="1" fontAlgn="auto" latinLnBrk="0" hangingPunct="1">
              <a:lnSpc>
                <a:spcPts val="12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مفهوم البيئات التعلمية الذكيّة.</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الفصول الذكية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kumimoji="0" lang="ar-SA" sz="1400" b="0" i="0" u="none" strike="noStrike" kern="1200" cap="none" spc="0" normalizeH="0" baseline="0" noProof="0" dirty="0">
                <a:ln>
                  <a:noFill/>
                </a:ln>
                <a:solidFill>
                  <a:prstClr val="black"/>
                </a:solidFill>
                <a:uLnTx/>
                <a:uFillTx/>
                <a:latin typeface="Alexandria Light" pitchFamily="2" charset="-78"/>
                <a:ea typeface="Times New Roman" panose="02020603050405020304" pitchFamily="18" charset="0"/>
                <a:cs typeface="Alexandria Light" pitchFamily="2" charset="-78"/>
              </a:rPr>
              <a:t>مزايا </a:t>
            </a:r>
            <a:r>
              <a:rPr lang="ar-SA" sz="1400" dirty="0">
                <a:effectLst/>
                <a:latin typeface="Alexandria Light" pitchFamily="2" charset="-78"/>
                <a:ea typeface="Calibri" panose="020F0502020204030204" pitchFamily="34" charset="0"/>
                <a:cs typeface="Alexandria Light" pitchFamily="2" charset="-78"/>
              </a:rPr>
              <a:t>الفصول الذكية. </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أهمية الفصول الذكية</a:t>
            </a:r>
            <a:r>
              <a:rPr lang="ar-SA" sz="1400" dirty="0">
                <a:latin typeface="Alexandria Light" pitchFamily="2" charset="-78"/>
                <a:ea typeface="Calibri" panose="020F0502020204030204" pitchFamily="34" charset="0"/>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يعدد المتطلبات التكنولوجية لتطبيق 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.يبين مكونات البيئات التعليمية الذكية</a:t>
            </a:r>
            <a:endParaRPr lang="ar-SA" sz="1400" noProof="0" dirty="0">
              <a:solidFill>
                <a:prstClr val="black"/>
              </a:solidFill>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400" i="0" dirty="0">
                <a:solidFill>
                  <a:srgbClr val="2E2E2E"/>
                </a:solidFill>
                <a:effectLst/>
                <a:latin typeface="Alexandria Light" pitchFamily="2" charset="-78"/>
                <a:cs typeface="Alexandria Light" pitchFamily="2" charset="-78"/>
              </a:rPr>
              <a:t>استخدام الفصول الدراسية الذكيّة في المؤسسات التعليمية.</a:t>
            </a:r>
            <a:endParaRPr lang="ar-SA" sz="1400" dirty="0">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ببين </a:t>
            </a:r>
            <a:r>
              <a:rPr lang="ar-SA" sz="1400" dirty="0">
                <a:effectLst/>
                <a:latin typeface="Alexandria Light" pitchFamily="2" charset="-78"/>
                <a:ea typeface="Calibri" panose="020F0502020204030204" pitchFamily="34" charset="0"/>
                <a:cs typeface="Alexandria Light" pitchFamily="2" charset="-78"/>
              </a:rPr>
              <a:t>ضروريات </a:t>
            </a:r>
            <a:r>
              <a:rPr lang="ar-SA" sz="1400" dirty="0">
                <a:latin typeface="Alexandria Light" pitchFamily="2" charset="-78"/>
                <a:ea typeface="Calibri" panose="020F0502020204030204" pitchFamily="34" charset="0"/>
                <a:cs typeface="Alexandria Light" pitchFamily="2" charset="-78"/>
              </a:rPr>
              <a:t>تطبيق </a:t>
            </a:r>
            <a:r>
              <a:rPr lang="ar-SA" sz="1400" dirty="0">
                <a:effectLst/>
                <a:latin typeface="Alexandria Light" pitchFamily="2" charset="-78"/>
                <a:ea typeface="Calibri" panose="020F0502020204030204" pitchFamily="34" charset="0"/>
                <a:cs typeface="Alexandria Light" pitchFamily="2" charset="-78"/>
              </a:rPr>
              <a:t>الفصول الذكية.</a:t>
            </a:r>
            <a:endParaRPr lang="en-US" sz="1400" dirty="0">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يشرح بنية بيئة التعلم الذكي.</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يشرح </a:t>
            </a:r>
            <a:r>
              <a:rPr lang="ar-SA" sz="1400" dirty="0">
                <a:latin typeface="Alexandria Light" pitchFamily="2" charset="-78"/>
                <a:ea typeface="Calibri" panose="020F0502020204030204" pitchFamily="34" charset="0"/>
                <a:cs typeface="Alexandria Light" pitchFamily="2" charset="-78"/>
              </a:rPr>
              <a:t>مفهوم المنصات التعليمية الإلكترونية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indent="-285750" algn="just" rtl="1">
              <a:lnSpc>
                <a:spcPts val="1280"/>
              </a:lnSpc>
              <a:spcAft>
                <a:spcPts val="12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400" dirty="0">
                <a:latin typeface="Alexandria Light" pitchFamily="2" charset="-78"/>
                <a:ea typeface="Calibri" panose="020F0502020204030204" pitchFamily="34" charset="0"/>
                <a:cs typeface="Alexandria Light" pitchFamily="2" charset="-78"/>
              </a:rPr>
              <a:t>فوائد المنصات التعليمية الإلكترونية. </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مكونات المنصات التعليمية الإلكترونية.</a:t>
            </a:r>
          </a:p>
          <a:p>
            <a:pPr marL="285750" marR="0" lvl="0" indent="-285750" algn="just" defTabSz="914400" rtl="1" eaLnBrk="1" fontAlgn="auto" latinLnBrk="0" hangingPunct="1">
              <a:lnSpc>
                <a:spcPts val="12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 </a:t>
            </a:r>
            <a:r>
              <a:rPr lang="ar-SA" sz="1400" dirty="0">
                <a:latin typeface="Alexandria Light" pitchFamily="2" charset="-78"/>
                <a:ea typeface="Calibri" panose="020F0502020204030204" pitchFamily="34" charset="0"/>
                <a:cs typeface="Alexandria Light" pitchFamily="2" charset="-78"/>
              </a:rPr>
              <a:t>خصائص المنصات التعليمية الإلكترونية</a:t>
            </a:r>
            <a:endParaRPr lang="ar-SA" sz="1400" dirty="0">
              <a:solidFill>
                <a:prstClr val="black"/>
              </a:solidFill>
              <a:latin typeface="Alexandria Light" pitchFamily="2" charset="-78"/>
              <a:cs typeface="Alexandria Light" pitchFamily="2" charset="-78"/>
            </a:endParaRPr>
          </a:p>
          <a:p>
            <a:pPr marL="285750" indent="-285750" algn="just" rtl="1">
              <a:lnSpc>
                <a:spcPts val="12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إيجابيات المنصات التعليمية الإلكترونية.</a:t>
            </a:r>
          </a:p>
          <a:p>
            <a:pPr marL="285750" indent="-285750" algn="just" rtl="1">
              <a:lnSpc>
                <a:spcPts val="1280"/>
              </a:lnSpc>
              <a:spcAft>
                <a:spcPts val="1200"/>
              </a:spcAft>
              <a:buFont typeface="Arial" panose="020B0604020202020204" pitchFamily="34" charset="0"/>
              <a:buChar char="•"/>
              <a:defRPr/>
            </a:pPr>
            <a:r>
              <a:rPr lang="ar-SA" sz="1400" dirty="0">
                <a:latin typeface="Alexandria Light" pitchFamily="2" charset="-78"/>
                <a:ea typeface="Calibri" panose="020F0502020204030204" pitchFamily="34" charset="0"/>
                <a:cs typeface="Alexandria Light" pitchFamily="2" charset="-78"/>
              </a:rPr>
              <a:t>يدرك أهداف المنصات التعليمية الإلكترونية.</a:t>
            </a:r>
          </a:p>
          <a:p>
            <a:pPr marL="285750" indent="-285750" algn="just" rtl="1">
              <a:lnSpc>
                <a:spcPts val="1280"/>
              </a:lnSpc>
              <a:spcAft>
                <a:spcPts val="12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يبين</a:t>
            </a:r>
            <a:r>
              <a:rPr lang="ar-SA" sz="1400" dirty="0">
                <a:effectLst/>
                <a:latin typeface="Alexandria Light" pitchFamily="2" charset="-78"/>
                <a:ea typeface="Calibri" panose="020F0502020204030204" pitchFamily="34" charset="0"/>
                <a:cs typeface="Alexandria Light" pitchFamily="2" charset="-78"/>
              </a:rPr>
              <a:t> </a:t>
            </a:r>
            <a:r>
              <a:rPr lang="ar-SA" sz="1400" dirty="0">
                <a:latin typeface="Alexandria Light" pitchFamily="2" charset="-78"/>
                <a:ea typeface="Calibri" panose="020F0502020204030204" pitchFamily="34" charset="0"/>
                <a:cs typeface="Alexandria Light" pitchFamily="2" charset="-78"/>
              </a:rPr>
              <a:t>سلبيات المنصات التعليمية الإلكترونية.</a:t>
            </a: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xmlns:p14="http://schemas.microsoft.com/office/powerpoint/2010/main">
    <mc:Choice Requires="p14">
      <p:transition spd="slow" p14:dur="2000" advTm="91147"/>
    </mc:Choice>
    <mc:Fallback xmlns="">
      <p:transition spd="slow" advTm="91147"/>
    </mc:Fallback>
  </mc:AlternateContent>
  <p:extLst>
    <p:ext uri="{3A86A75C-4F4B-4683-9AE1-C65F6400EC91}">
      <p14:laserTraceLst xmlns:p14="http://schemas.microsoft.com/office/powerpoint/2010/main">
        <p14:tracePtLst>
          <p14:tracePt t="2851" x="11044238" y="6832600"/>
          <p14:tracePt t="2861" x="11069638" y="6807200"/>
          <p14:tracePt t="2865" x="11079163" y="6789738"/>
          <p14:tracePt t="2875" x="11096625" y="6764338"/>
          <p14:tracePt t="2881" x="11104563" y="6729413"/>
          <p14:tracePt t="2889" x="11112500" y="6696075"/>
          <p14:tracePt t="2897" x="11129963" y="6669088"/>
          <p14:tracePt t="2905" x="11139488" y="6635750"/>
          <p14:tracePt t="2917" x="11147425" y="6618288"/>
          <p14:tracePt t="2923" x="11147425" y="6592888"/>
          <p14:tracePt t="2929" x="11155363" y="6550025"/>
          <p14:tracePt t="2939" x="11155363" y="6515100"/>
          <p14:tracePt t="2945" x="11164888" y="6489700"/>
          <p14:tracePt t="2956" x="11182350" y="6456363"/>
          <p14:tracePt t="2961" x="11190288" y="6421438"/>
          <p14:tracePt t="2971" x="11190288" y="6413500"/>
          <p14:tracePt t="2977" x="11190288" y="6378575"/>
          <p14:tracePt t="2989" x="11190288" y="6343650"/>
          <p14:tracePt t="2993" x="11190288" y="6318250"/>
          <p14:tracePt t="3001" x="11190288" y="6275388"/>
          <p14:tracePt t="3010" x="11190288" y="6224588"/>
          <p14:tracePt t="3017" x="11190288" y="6173788"/>
          <p14:tracePt t="3024" x="11190288" y="6121400"/>
          <p14:tracePt t="3033" x="11190288" y="6078538"/>
          <p14:tracePt t="3041" x="11198225" y="6035675"/>
          <p14:tracePt t="3049" x="11207750" y="6018213"/>
          <p14:tracePt t="3057" x="11207750" y="6010275"/>
          <p14:tracePt t="3065" x="11207750" y="6002338"/>
          <p14:tracePt t="3074" x="11207750" y="5992813"/>
          <p14:tracePt t="3658" x="11207750" y="5984875"/>
          <p14:tracePt t="3665" x="11215688" y="5959475"/>
          <p14:tracePt t="3681" x="11225213" y="5924550"/>
          <p14:tracePt t="3691" x="11233150" y="5881688"/>
          <p14:tracePt t="3697" x="11233150" y="5856288"/>
          <p14:tracePt t="3706" x="11233150" y="5821363"/>
          <p14:tracePt t="3713" x="11233150" y="5788025"/>
          <p14:tracePt t="3724" x="11233150" y="5745163"/>
          <p14:tracePt t="3729" x="11233150" y="5719763"/>
          <p14:tracePt t="3740" x="11233150" y="5676900"/>
          <p14:tracePt t="3745" x="11233150" y="5634038"/>
          <p14:tracePt t="3759" x="11233150" y="5573713"/>
          <p14:tracePt t="3762" x="11258550" y="5495925"/>
          <p14:tracePt t="3772" x="11268075" y="5454650"/>
          <p14:tracePt t="3777" x="11276013" y="5394325"/>
          <p14:tracePt t="3792" x="11283950" y="5334000"/>
          <p14:tracePt t="3794" x="11293475" y="5273675"/>
          <p14:tracePt t="3802" x="11318875" y="5197475"/>
          <p14:tracePt t="3809" x="11326813" y="5137150"/>
          <p14:tracePt t="3817" x="11336338" y="5076825"/>
          <p14:tracePt t="3825" x="11344275" y="5016500"/>
          <p14:tracePt t="3833" x="11352213" y="4957763"/>
          <p14:tracePt t="3840" x="11379200" y="4889500"/>
          <p14:tracePt t="3849" x="11387138" y="4829175"/>
          <p14:tracePt t="3859" x="11412538" y="4760913"/>
          <p14:tracePt t="3865" x="11430000" y="4692650"/>
          <p14:tracePt t="3874" x="11464925" y="4622800"/>
          <p14:tracePt t="3881" x="11480800" y="4554538"/>
          <p14:tracePt t="3889" x="11515725" y="4511675"/>
          <p14:tracePt t="3906" x="11576050" y="4383088"/>
          <p14:tracePt t="3913" x="11618913" y="4314825"/>
          <p14:tracePt t="3921" x="11652250" y="4238625"/>
          <p14:tracePt t="3929" x="11687175" y="4160838"/>
          <p14:tracePt t="3940" x="11720513" y="4084638"/>
          <p14:tracePt t="3945" x="11747500" y="4014788"/>
          <p14:tracePt t="3955" x="11798300" y="3930650"/>
          <p14:tracePt t="3961" x="11841163" y="3852863"/>
          <p14:tracePt t="3970" x="11884025" y="3775075"/>
          <p14:tracePt t="3977" x="11917363" y="3689350"/>
          <p14:tracePt t="3988" x="11952288" y="3613150"/>
          <p14:tracePt t="3993" x="11969750" y="3535363"/>
          <p14:tracePt t="4002" x="11995150" y="3476625"/>
          <p14:tracePt t="4010" x="12003088" y="3416300"/>
          <p14:tracePt t="4017" x="12012613" y="3355975"/>
          <p14:tracePt t="4025" x="12012613" y="3313113"/>
          <p14:tracePt t="4034" x="12012613" y="3270250"/>
          <p14:tracePt t="4040" x="12012613" y="3219450"/>
          <p14:tracePt t="4049" x="12012613" y="3176588"/>
          <p14:tracePt t="4057" x="12020550" y="3116263"/>
          <p14:tracePt t="4066" x="12030075" y="3073400"/>
          <p14:tracePt t="4073" x="12038013" y="3040063"/>
          <p14:tracePt t="4081" x="12038013" y="3005138"/>
          <p14:tracePt t="4089" x="12045950" y="2962275"/>
          <p14:tracePt t="4097" x="12055475" y="2927350"/>
          <p14:tracePt t="4106" x="12071350" y="2894013"/>
          <p14:tracePt t="4113" x="12080875" y="2859088"/>
          <p14:tracePt t="4122" x="12088813" y="2825750"/>
          <p14:tracePt t="4128" x="12088813" y="2816225"/>
          <p14:tracePt t="4137" x="12088813" y="2782888"/>
          <p14:tracePt t="4144" x="12098338" y="2740025"/>
          <p14:tracePt t="4156" x="12106275" y="2705100"/>
          <p14:tracePt t="4160" x="12114213" y="2671763"/>
          <p14:tracePt t="4171" x="12114213" y="2654300"/>
          <p14:tracePt t="4177" x="12131675" y="2593975"/>
          <p14:tracePt t="4185" x="12141200" y="2543175"/>
          <p14:tracePt t="4193" x="12141200" y="2517775"/>
          <p14:tracePt t="4201" x="12149138" y="2457450"/>
          <p14:tracePt t="4210" x="12149138" y="2432050"/>
          <p14:tracePt t="4217" x="12149138" y="2389188"/>
          <p14:tracePt t="4225" x="12149138" y="2336800"/>
          <p14:tracePt t="4234" x="12149138" y="2311400"/>
          <p14:tracePt t="4242" x="12149138" y="2268538"/>
          <p14:tracePt t="4249" x="12149138" y="2235200"/>
          <p14:tracePt t="4260" x="12149138" y="2192338"/>
          <p14:tracePt t="4265" x="12149138" y="2149475"/>
          <p14:tracePt t="4273" x="12149138" y="2097088"/>
          <p14:tracePt t="4281" x="12131675" y="2063750"/>
          <p14:tracePt t="4289" x="12123738" y="2028825"/>
          <p14:tracePt t="4297" x="12106275" y="2011363"/>
          <p14:tracePt t="4306" x="12106275" y="1985963"/>
          <p14:tracePt t="4313" x="12106275" y="1968500"/>
          <p14:tracePt t="4322" x="12098338" y="1935163"/>
          <p14:tracePt t="4331" x="12098338" y="1925638"/>
          <p14:tracePt t="4339" x="12098338" y="1909763"/>
          <p14:tracePt t="4345" x="12098338" y="1900238"/>
          <p14:tracePt t="4354" x="12098338" y="1874838"/>
          <p14:tracePt t="4363" x="12098338" y="1857375"/>
          <p14:tracePt t="4370" x="12098338" y="1841500"/>
          <p14:tracePt t="4377" x="12098338" y="1814513"/>
          <p14:tracePt t="4386" x="12088813" y="1789113"/>
          <p14:tracePt t="4393" x="12080875" y="1781175"/>
          <p14:tracePt t="4401" x="12080875" y="1763713"/>
          <p14:tracePt t="4409" x="12071350" y="1738313"/>
          <p14:tracePt t="4417" x="12063413" y="1728788"/>
          <p14:tracePt t="4425" x="12055475" y="1720850"/>
          <p14:tracePt t="4432" x="12055475" y="1703388"/>
          <p14:tracePt t="4442" x="12045950" y="1695450"/>
          <p14:tracePt t="4448" x="12038013" y="1685925"/>
          <p14:tracePt t="4465" x="12030075" y="1670050"/>
          <p14:tracePt t="4568" x="12030075" y="1660525"/>
          <p14:tracePt t="4585" x="12030075" y="1652588"/>
          <p14:tracePt t="4857" x="12030075" y="1644650"/>
          <p14:tracePt t="4865" x="12038013" y="1635125"/>
          <p14:tracePt t="4881" x="12038013" y="1627188"/>
          <p14:tracePt t="4889" x="12038013" y="1617663"/>
          <p14:tracePt t="5250" x="12030075" y="1617663"/>
          <p14:tracePt t="5387" x="12020550" y="1617663"/>
          <p14:tracePt t="8642" x="12012613" y="1627188"/>
          <p14:tracePt t="8657" x="12012613" y="1635125"/>
          <p14:tracePt t="8666" x="12003088" y="1635125"/>
          <p14:tracePt t="8674" x="12003088" y="1644650"/>
          <p14:tracePt t="8689" x="12003088" y="1652588"/>
          <p14:tracePt t="8697" x="12003088" y="1660525"/>
          <p14:tracePt t="8707" x="12003088" y="1677988"/>
          <p14:tracePt t="8730" x="12003088" y="1685925"/>
          <p14:tracePt t="8742" x="12003088" y="1695450"/>
          <p14:tracePt t="8745" x="11995150" y="1703388"/>
          <p14:tracePt t="8756" x="11995150" y="1712913"/>
          <p14:tracePt t="8761" x="11995150" y="1720850"/>
          <p14:tracePt t="8772" x="11995150" y="1728788"/>
          <p14:tracePt t="8777" x="11995150" y="1738313"/>
          <p14:tracePt t="8787" x="11987213" y="1755775"/>
          <p14:tracePt t="8793" x="11977688" y="1755775"/>
          <p14:tracePt t="10587" x="11977688" y="1763713"/>
          <p14:tracePt t="10605" x="11969750" y="1781175"/>
          <p14:tracePt t="10609" x="11960225" y="1781175"/>
          <p14:tracePt t="10619" x="11952288" y="1789113"/>
          <p14:tracePt t="10626" x="11934825" y="1798638"/>
          <p14:tracePt t="10634" x="11917363" y="1806575"/>
          <p14:tracePt t="10642" x="11909425" y="1814513"/>
          <p14:tracePt t="10659" x="11901488" y="1814513"/>
          <p14:tracePt t="10665" x="11891963" y="1814513"/>
          <p14:tracePt t="10673" x="11884025" y="1814513"/>
          <p14:tracePt t="10738" x="11874500" y="1814513"/>
          <p14:tracePt t="10749" x="11866563" y="1824038"/>
          <p14:tracePt t="11522" x="11858625" y="1824038"/>
          <p14:tracePt t="11529" x="11841163" y="1831975"/>
          <p14:tracePt t="11542" x="11831638" y="1841500"/>
          <p14:tracePt t="11545" x="11806238" y="1849438"/>
          <p14:tracePt t="11553" x="11772900" y="1857375"/>
          <p14:tracePt t="11561" x="11737975" y="1866900"/>
          <p14:tracePt t="11572" x="11695113" y="1874838"/>
          <p14:tracePt t="11577" x="11661775" y="1874838"/>
          <p14:tracePt t="11587" x="11609388" y="1874838"/>
          <p14:tracePt t="11594" x="11550650" y="1874838"/>
          <p14:tracePt t="11602" x="11490325" y="1874838"/>
          <p14:tracePt t="11609" x="11422063" y="1874838"/>
          <p14:tracePt t="11617" x="11379200" y="1874838"/>
          <p14:tracePt t="11625" x="11318875" y="1874838"/>
          <p14:tracePt t="11633" x="11276013" y="1874838"/>
          <p14:tracePt t="11641" x="11215688" y="1874838"/>
          <p14:tracePt t="11649" x="11172825" y="1874838"/>
          <p14:tracePt t="11657" x="11112500" y="1884363"/>
          <p14:tracePt t="11665" x="11061700" y="1884363"/>
          <p14:tracePt t="11673" x="11018838" y="1884363"/>
          <p14:tracePt t="11681" x="10968038" y="1884363"/>
          <p14:tracePt t="11690" x="10915650" y="1884363"/>
          <p14:tracePt t="11697" x="10872788" y="1884363"/>
          <p14:tracePt t="11706" x="10829925" y="1884363"/>
          <p14:tracePt t="11713" x="10788650" y="1884363"/>
          <p14:tracePt t="11722" x="10745788" y="1884363"/>
          <p14:tracePt t="11729" x="10702925" y="1884363"/>
          <p14:tracePt t="11741" x="10642600" y="1884363"/>
          <p14:tracePt t="11745" x="10582275" y="1884363"/>
          <p14:tracePt t="11756" x="10539413" y="1884363"/>
          <p14:tracePt t="11761" x="10496550" y="1884363"/>
          <p14:tracePt t="11772" x="10463213" y="1884363"/>
          <p14:tracePt t="11777" x="10428288" y="1884363"/>
          <p14:tracePt t="11788" x="10410825" y="1884363"/>
          <p14:tracePt t="11793" x="10402888" y="1884363"/>
          <p14:tracePt t="11803" x="10393363" y="1884363"/>
          <p14:tracePt t="12047" x="10385425" y="1884363"/>
          <p14:tracePt t="12058" x="10367963" y="1884363"/>
          <p14:tracePt t="12073" x="10350500" y="1884363"/>
          <p14:tracePt t="12077" x="10299700" y="1892300"/>
          <p14:tracePt t="12081" x="10274300" y="1900238"/>
          <p14:tracePt t="12089" x="10239375" y="1900238"/>
          <p14:tracePt t="12097" x="10171113" y="1900238"/>
          <p14:tracePt t="12105" x="10102850" y="1900238"/>
          <p14:tracePt t="12113" x="10026650" y="1900238"/>
          <p14:tracePt t="12122" x="9956800" y="1900238"/>
          <p14:tracePt t="12129" x="9871075" y="1900238"/>
          <p14:tracePt t="12139" x="9794875" y="1900238"/>
          <p14:tracePt t="12145" x="9709150" y="1900238"/>
          <p14:tracePt t="12158" x="9658350" y="1900238"/>
          <p14:tracePt t="12163" x="9615488" y="1900238"/>
          <p14:tracePt t="12171" x="9580563" y="1900238"/>
          <p14:tracePt t="12191" x="9545638" y="1900238"/>
          <p14:tracePt t="12209" x="9537700" y="1900238"/>
          <p14:tracePt t="12217" x="9529763" y="1900238"/>
          <p14:tracePt t="12937" x="9520238" y="1900238"/>
          <p14:tracePt t="12945" x="9504363" y="1900238"/>
          <p14:tracePt t="12963" x="9444038" y="1917700"/>
          <p14:tracePt t="12970" x="9383713" y="1925638"/>
          <p14:tracePt t="12978" x="9332913" y="1925638"/>
          <p14:tracePt t="12988" x="9264650" y="1925638"/>
          <p14:tracePt t="12993" x="9194800" y="1925638"/>
          <p14:tracePt t="13001" x="9118600" y="1925638"/>
          <p14:tracePt t="13009" x="9050338" y="1925638"/>
          <p14:tracePt t="13017" x="8990013" y="1925638"/>
          <p14:tracePt t="13025" x="8947150" y="1925638"/>
          <p14:tracePt t="13033" x="8921750" y="1925638"/>
          <p14:tracePt t="13049" x="8912225" y="1925638"/>
          <p14:tracePt t="13289" x="8912225" y="1935163"/>
          <p14:tracePt t="13315" x="8939213" y="1935163"/>
          <p14:tracePt t="13324" x="8964613" y="1943100"/>
          <p14:tracePt t="13329" x="9015413" y="1952625"/>
          <p14:tracePt t="13340" x="9058275" y="1952625"/>
          <p14:tracePt t="13345" x="9144000" y="1952625"/>
          <p14:tracePt t="13357" x="9255125" y="1952625"/>
          <p14:tracePt t="13361" x="9383713" y="1952625"/>
          <p14:tracePt t="13371" x="9529763" y="1952625"/>
          <p14:tracePt t="13377" x="9709150" y="1978025"/>
          <p14:tracePt t="13388" x="9837738" y="1995488"/>
          <p14:tracePt t="13393" x="9966325" y="2020888"/>
          <p14:tracePt t="13402" x="10094913" y="2046288"/>
          <p14:tracePt t="13409" x="10196513" y="2054225"/>
          <p14:tracePt t="13418" x="10282238" y="2071688"/>
          <p14:tracePt t="13426" x="10342563" y="2081213"/>
          <p14:tracePt t="13433" x="10377488" y="2089150"/>
          <p14:tracePt t="13442" x="10402888" y="2097088"/>
          <p14:tracePt t="13449" x="10420350" y="2097088"/>
          <p14:tracePt t="13457" x="10428288" y="2097088"/>
          <p14:tracePt t="13465" x="10445750" y="2097088"/>
          <p14:tracePt t="13474" x="10471150" y="2097088"/>
          <p14:tracePt t="13481" x="10488613" y="2097088"/>
          <p14:tracePt t="13491" x="10514013" y="2097088"/>
          <p14:tracePt t="13497" x="10547350" y="2097088"/>
          <p14:tracePt t="13506" x="10590213" y="2097088"/>
          <p14:tracePt t="13514" x="10642600" y="2097088"/>
          <p14:tracePt t="13521" x="10693400" y="2097088"/>
          <p14:tracePt t="13530" x="10736263" y="2097088"/>
          <p14:tracePt t="13538" x="10804525" y="2106613"/>
          <p14:tracePt t="13545" x="10864850" y="2114550"/>
          <p14:tracePt t="13555" x="10899775" y="2114550"/>
          <p14:tracePt t="13561" x="10933113" y="2114550"/>
          <p14:tracePt t="13571" x="10968038" y="2114550"/>
          <p14:tracePt t="13577" x="10975975" y="2114550"/>
          <p14:tracePt t="13588" x="10985500" y="2114550"/>
          <p14:tracePt t="13593" x="10993438" y="2114550"/>
          <p14:tracePt t="14067" x="11001375" y="2114550"/>
          <p14:tracePt t="14082" x="11010900" y="2114550"/>
          <p14:tracePt t="14105" x="11018838" y="2114550"/>
          <p14:tracePt t="14162" x="11028363" y="2114550"/>
          <p14:tracePt t="14169" x="11036300" y="2114550"/>
          <p14:tracePt t="14187" x="11061700" y="2124075"/>
          <p14:tracePt t="14193" x="11069638" y="2124075"/>
          <p14:tracePt t="14203" x="11112500" y="2132013"/>
          <p14:tracePt t="14211" x="11147425" y="2139950"/>
          <p14:tracePt t="14218" x="11182350" y="2149475"/>
          <p14:tracePt t="14225" x="11198225" y="2149475"/>
          <p14:tracePt t="14235" x="11233150" y="2157413"/>
          <p14:tracePt t="14243" x="11250613" y="2165350"/>
          <p14:tracePt t="14249" x="11258550" y="2165350"/>
          <p14:tracePt t="14257" x="11276013" y="2165350"/>
          <p14:tracePt t="15706" x="11283950" y="2165350"/>
          <p14:tracePt t="15715" x="11293475" y="2165350"/>
          <p14:tracePt t="15727" x="11301413" y="2165350"/>
          <p14:tracePt t="15745" x="11309350" y="2165350"/>
          <p14:tracePt t="15777" x="11318875" y="2165350"/>
          <p14:tracePt t="15803" x="11344275" y="2174875"/>
          <p14:tracePt t="15811" x="11361738" y="2182813"/>
          <p14:tracePt t="15817" x="11369675" y="2192338"/>
          <p14:tracePt t="15825" x="11379200" y="2192338"/>
          <p14:tracePt t="15834" x="11395075" y="2192338"/>
          <p14:tracePt t="15844" x="11412538" y="2192338"/>
          <p14:tracePt t="15849" x="11437938" y="2200275"/>
          <p14:tracePt t="15857" x="11437938" y="2208213"/>
          <p14:tracePt t="16001" x="11447463" y="2208213"/>
          <p14:tracePt t="16009" x="11455400" y="2208213"/>
          <p14:tracePt t="16106" x="11464925" y="2208213"/>
          <p14:tracePt t="16123" x="11472863" y="2217738"/>
          <p14:tracePt t="16129" x="11480800" y="2225675"/>
          <p14:tracePt t="16144" x="11490325" y="2225675"/>
          <p14:tracePt t="16546" x="11490325" y="2235200"/>
          <p14:tracePt t="16562" x="11507788" y="2251075"/>
          <p14:tracePt t="16578" x="11515725" y="2268538"/>
          <p14:tracePt t="16588" x="11515725" y="2286000"/>
          <p14:tracePt t="16593" x="11533188" y="2303463"/>
          <p14:tracePt t="16605" x="11541125" y="2311400"/>
          <p14:tracePt t="16610" x="11558588" y="2336800"/>
          <p14:tracePt t="16617" x="11566525" y="2354263"/>
          <p14:tracePt t="16625" x="11576050" y="2363788"/>
          <p14:tracePt t="16633" x="11583988" y="2389188"/>
          <p14:tracePt t="16642" x="11583988" y="2406650"/>
          <p14:tracePt t="16649" x="11591925" y="2422525"/>
          <p14:tracePt t="16660" x="11601450" y="2432050"/>
          <p14:tracePt t="16664" x="11609388" y="2447925"/>
          <p14:tracePt t="16682" x="11618913" y="2465388"/>
          <p14:tracePt t="17074" x="11626850" y="2465388"/>
          <p14:tracePt t="18095" x="11626850" y="2474913"/>
          <p14:tracePt t="18105" x="11626850" y="2490788"/>
          <p14:tracePt t="18121" x="11626850" y="2500313"/>
          <p14:tracePt t="18129" x="11626850" y="2508250"/>
          <p14:tracePt t="18139" x="11626850" y="2517775"/>
          <p14:tracePt t="18151" x="11626850" y="2525713"/>
          <p14:tracePt t="18156" x="11626850" y="2543175"/>
          <p14:tracePt t="18173" x="11626850" y="2551113"/>
          <p14:tracePt t="18179" x="11626850" y="2560638"/>
          <p14:tracePt t="18194" x="11626850" y="2568575"/>
          <p14:tracePt t="18202" x="11626850" y="2576513"/>
          <p14:tracePt t="18218" x="11626850" y="2586038"/>
          <p14:tracePt t="18234" x="11626850" y="2593975"/>
          <p14:tracePt t="18242" x="11626850" y="2603500"/>
          <p14:tracePt t="18257" x="11626850" y="2611438"/>
          <p14:tracePt t="18281" x="11626850" y="2619375"/>
          <p14:tracePt t="18289" x="11626850" y="2628900"/>
          <p14:tracePt t="20914" x="11626850" y="2636838"/>
          <p14:tracePt t="20922" x="11634788" y="2654300"/>
          <p14:tracePt t="20942" x="11634788" y="2662238"/>
          <p14:tracePt t="20945" x="11634788" y="2671763"/>
          <p14:tracePt t="20961" x="11634788" y="2679700"/>
          <p14:tracePt t="20971" x="11634788" y="2697163"/>
          <p14:tracePt t="20977" x="11644313" y="2705100"/>
          <p14:tracePt t="20987" x="11652250" y="2722563"/>
          <p14:tracePt t="20993" x="11652250" y="2730500"/>
          <p14:tracePt t="21002" x="11652250" y="2740025"/>
          <p14:tracePt t="21010" x="11661775" y="2765425"/>
          <p14:tracePt t="21025" x="11661775" y="2782888"/>
          <p14:tracePt t="21041" x="11661775" y="2790825"/>
          <p14:tracePt t="21051" x="11661775" y="2800350"/>
          <p14:tracePt t="21058" x="11661775" y="2808288"/>
          <p14:tracePt t="21068" x="11669713" y="2825750"/>
          <p14:tracePt t="21084" x="11669713" y="2843213"/>
          <p14:tracePt t="21090" x="11677650" y="2851150"/>
          <p14:tracePt t="21097" x="11677650" y="2859088"/>
          <p14:tracePt t="21106" x="11677650" y="2876550"/>
          <p14:tracePt t="21121" x="11677650" y="2886075"/>
          <p14:tracePt t="21129" x="11687175" y="2901950"/>
          <p14:tracePt t="21137" x="11695113" y="2911475"/>
          <p14:tracePt t="21978" x="11695113" y="2919413"/>
          <p14:tracePt t="21989" x="11695113" y="2927350"/>
          <p14:tracePt t="22145" x="11695113" y="2936875"/>
          <p14:tracePt t="22172" x="11695113" y="2944813"/>
          <p14:tracePt t="22225" x="11695113" y="2954338"/>
          <p14:tracePt t="22234" x="11695113" y="2962275"/>
          <p14:tracePt t="26259" x="11695113" y="2970213"/>
          <p14:tracePt t="26273" x="11695113" y="2979738"/>
          <p14:tracePt t="26281" x="11695113" y="2987675"/>
          <p14:tracePt t="26297" x="11695113" y="2997200"/>
          <p14:tracePt t="26305" x="11695113" y="3005138"/>
          <p14:tracePt t="26314" x="11695113" y="3013075"/>
          <p14:tracePt t="26329" x="11695113" y="3030538"/>
          <p14:tracePt t="26338" x="11695113" y="3048000"/>
          <p14:tracePt t="26345" x="11695113" y="3065463"/>
          <p14:tracePt t="26355" x="11695113" y="3090863"/>
          <p14:tracePt t="26361" x="11695113" y="3108325"/>
          <p14:tracePt t="26371" x="11695113" y="3133725"/>
          <p14:tracePt t="26377" x="11695113" y="3159125"/>
          <p14:tracePt t="26386" x="11695113" y="3176588"/>
          <p14:tracePt t="26393" x="11704638" y="3209925"/>
          <p14:tracePt t="26400" x="11712575" y="3236913"/>
          <p14:tracePt t="26408" x="11720513" y="3262313"/>
          <p14:tracePt t="26417" x="11720513" y="3270250"/>
          <p14:tracePt t="26424" x="11720513" y="3295650"/>
          <p14:tracePt t="26433" x="11730038" y="3322638"/>
          <p14:tracePt t="26442" x="11737975" y="3322638"/>
          <p14:tracePt t="27477" x="11737975" y="3330575"/>
          <p14:tracePt t="27482" x="11737975" y="3338513"/>
          <p14:tracePt t="27499" x="11737975" y="3348038"/>
          <p14:tracePt t="27513" x="11737975" y="3355975"/>
          <p14:tracePt t="27522" x="11730038" y="3365500"/>
          <p14:tracePt t="29706" x="11730038" y="3373438"/>
          <p14:tracePt t="29713" x="11730038" y="3381375"/>
          <p14:tracePt t="29722" x="11730038" y="3390900"/>
          <p14:tracePt t="29741" x="11730038" y="3408363"/>
          <p14:tracePt t="29745" x="11730038" y="3416300"/>
          <p14:tracePt t="29756" x="11730038" y="3424238"/>
          <p14:tracePt t="29761" x="11730038" y="3441700"/>
          <p14:tracePt t="29772" x="11730038" y="3449638"/>
          <p14:tracePt t="29777" x="11730038" y="3476625"/>
          <p14:tracePt t="29788" x="11730038" y="3502025"/>
          <p14:tracePt t="29793" x="11730038" y="3509963"/>
          <p14:tracePt t="29803" x="11730038" y="3527425"/>
          <p14:tracePt t="29817" x="11730038" y="3535363"/>
          <p14:tracePt t="29836" x="11730038" y="3544888"/>
          <p14:tracePt t="29842" x="11730038" y="3552825"/>
          <p14:tracePt t="29857" x="11730038" y="3562350"/>
          <p14:tracePt t="29865" x="11730038" y="3570288"/>
          <p14:tracePt t="29890" x="11730038" y="3578225"/>
          <p14:tracePt t="29900" x="11730038" y="3587750"/>
          <p14:tracePt t="35138" x="11730038" y="3595688"/>
          <p14:tracePt t="35149" x="11730038" y="3605213"/>
          <p14:tracePt t="35158" x="11720513" y="3630613"/>
          <p14:tracePt t="35169" x="11720513" y="3638550"/>
          <p14:tracePt t="35177" x="11720513" y="3648075"/>
          <p14:tracePt t="35186" x="11720513" y="3663950"/>
          <p14:tracePt t="35193" x="11720513" y="3681413"/>
          <p14:tracePt t="35201" x="11720513" y="3706813"/>
          <p14:tracePt t="35208" x="11720513" y="3732213"/>
          <p14:tracePt t="35217" x="11720513" y="3749675"/>
          <p14:tracePt t="35224" x="11720513" y="3775075"/>
          <p14:tracePt t="35233" x="11720513" y="3802063"/>
          <p14:tracePt t="35240" x="11720513" y="3817938"/>
          <p14:tracePt t="35248" x="11720513" y="3835400"/>
          <p14:tracePt t="35256" x="11720513" y="3852863"/>
          <p14:tracePt t="35265" x="11720513" y="3860800"/>
          <p14:tracePt t="35273" x="11720513" y="3878263"/>
          <p14:tracePt t="35280" x="11720513" y="3887788"/>
          <p14:tracePt t="35288" x="11720513" y="3903663"/>
          <p14:tracePt t="35297" x="11720513" y="3921125"/>
          <p14:tracePt t="35305" x="11720513" y="3938588"/>
          <p14:tracePt t="35314" x="11720513" y="3963988"/>
          <p14:tracePt t="35322" x="11720513" y="3971925"/>
          <p14:tracePt t="35329" x="11720513" y="3981450"/>
          <p14:tracePt t="35339" x="11720513" y="3989388"/>
          <p14:tracePt t="35345" x="11720513" y="3998913"/>
          <p14:tracePt t="38802" x="11720513" y="4006850"/>
          <p14:tracePt t="38809" x="11720513" y="4014788"/>
          <p14:tracePt t="38825" x="11720513" y="4032250"/>
          <p14:tracePt t="38842" x="11730038" y="4057650"/>
          <p14:tracePt t="38849" x="11737975" y="4057650"/>
          <p14:tracePt t="38857" x="11737975" y="4067175"/>
          <p14:tracePt t="38865" x="11737975" y="4075113"/>
          <p14:tracePt t="38873" x="11737975" y="4084638"/>
          <p14:tracePt t="38881" x="11737975" y="4092575"/>
          <p14:tracePt t="38889" x="11737975" y="4100513"/>
          <p14:tracePt t="38907" x="11737975" y="4110038"/>
          <p14:tracePt t="38913" x="11737975" y="4117975"/>
          <p14:tracePt t="38928" x="11737975" y="4127500"/>
          <p14:tracePt t="38945" x="11737975" y="4135438"/>
          <p14:tracePt t="38978" x="11737975" y="4143375"/>
          <p14:tracePt t="38994" x="11737975" y="4152900"/>
          <p14:tracePt t="39003" x="11737975" y="4160838"/>
          <p14:tracePt t="39010" x="11737975" y="4170363"/>
          <p14:tracePt t="39017" x="11730038" y="4178300"/>
          <p14:tracePt t="44346" x="11730038" y="4186238"/>
          <p14:tracePt t="44355" x="11730038" y="4195763"/>
          <p14:tracePt t="44377" x="11730038" y="4211638"/>
          <p14:tracePt t="44386" x="11737975" y="4221163"/>
          <p14:tracePt t="44409" x="11747500" y="4246563"/>
          <p14:tracePt t="44424" x="11747500" y="4254500"/>
          <p14:tracePt t="44433" x="11755438" y="4281488"/>
          <p14:tracePt t="44440" x="11755438" y="4297363"/>
          <p14:tracePt t="44448" x="11763375" y="4306888"/>
          <p14:tracePt t="44465" x="11772900" y="4314825"/>
          <p14:tracePt t="44473" x="11780838" y="4324350"/>
          <p14:tracePt t="44481" x="11780838" y="4332288"/>
          <p14:tracePt t="44505" x="11790363" y="4349750"/>
          <p14:tracePt t="44513" x="11798300" y="4349750"/>
          <p14:tracePt t="44521" x="11798300" y="4357688"/>
          <p14:tracePt t="44529" x="11798300" y="4367213"/>
          <p14:tracePt t="44541" x="11798300" y="4375150"/>
          <p14:tracePt t="44545" x="11798300" y="4383088"/>
          <p14:tracePt t="44562" x="11798300" y="4392613"/>
          <p14:tracePt t="44575" x="11798300" y="4400550"/>
          <p14:tracePt t="44589" x="11798300" y="4418013"/>
          <p14:tracePt t="44605" x="11798300" y="4425950"/>
          <p14:tracePt t="46985" x="11798300" y="4435475"/>
          <p14:tracePt t="46993" x="11798300" y="4443413"/>
          <p14:tracePt t="53037" x="11798300" y="4451350"/>
          <p14:tracePt t="53042" x="11798300" y="4460875"/>
          <p14:tracePt t="53085" x="11798300" y="4468813"/>
          <p14:tracePt t="53091" x="11798300" y="4478338"/>
          <p14:tracePt t="53105" x="11798300" y="4486275"/>
          <p14:tracePt t="53163" x="11798300" y="4494213"/>
          <p14:tracePt t="53170" x="11798300" y="4503738"/>
          <p14:tracePt t="53186" x="11806238" y="4511675"/>
          <p14:tracePt t="53202" x="11806238" y="4529138"/>
          <p14:tracePt t="53209" x="11806238" y="4537075"/>
          <p14:tracePt t="53225" x="11806238" y="4546600"/>
          <p14:tracePt t="53249" x="11815763" y="4554538"/>
          <p14:tracePt t="53265" x="11815763" y="4564063"/>
          <p14:tracePt t="53273" x="11815763" y="4572000"/>
          <p14:tracePt t="53281" x="11815763" y="4579938"/>
          <p14:tracePt t="53289" x="11815763" y="4589463"/>
          <p14:tracePt t="53314" x="11815763" y="4597400"/>
          <p14:tracePt t="53329" x="11815763" y="4606925"/>
          <p14:tracePt t="53345" x="11815763" y="4614863"/>
          <p14:tracePt t="53353" x="11815763" y="4622800"/>
          <p14:tracePt t="53361" x="11815763" y="4632325"/>
          <p14:tracePt t="53371" x="11815763" y="4640263"/>
          <p14:tracePt t="53377" x="11815763" y="4649788"/>
          <p14:tracePt t="53393" x="11815763" y="4657725"/>
          <p14:tracePt t="53404" x="11815763" y="4665663"/>
          <p14:tracePt t="53409" x="11815763" y="4675188"/>
          <p14:tracePt t="53417" x="11815763" y="4683125"/>
          <p14:tracePt t="53425" x="11806238" y="4692650"/>
          <p14:tracePt t="53433" x="11798300" y="4700588"/>
          <p14:tracePt t="53441" x="11790363" y="4725988"/>
          <p14:tracePt t="53449" x="11780838" y="4743450"/>
          <p14:tracePt t="53459" x="11763375" y="4768850"/>
          <p14:tracePt t="53465" x="11755438" y="4776788"/>
          <p14:tracePt t="53474" x="11747500" y="4794250"/>
          <p14:tracePt t="53481" x="11737975" y="4803775"/>
          <p14:tracePt t="53553" x="11730038" y="4811713"/>
          <p14:tracePt t="55258" x="11730038" y="4819650"/>
          <p14:tracePt t="56708" x="11730038" y="4829175"/>
          <p14:tracePt t="56857" x="11720513" y="4829175"/>
          <p14:tracePt t="56875" x="11712575" y="4846638"/>
          <p14:tracePt t="56889" x="11712575" y="4854575"/>
          <p14:tracePt t="56906" x="11704638" y="4854575"/>
          <p14:tracePt t="56928" x="11695113" y="4862513"/>
          <p14:tracePt t="56936" x="11687175" y="4872038"/>
          <p14:tracePt t="56952" x="11687175" y="4879975"/>
          <p14:tracePt t="56969" x="11677650" y="4889500"/>
          <p14:tracePt t="56976" x="11669713" y="4897438"/>
          <p14:tracePt t="56993" x="11661775" y="4905375"/>
          <p14:tracePt t="57020" x="11661775" y="4914900"/>
          <p14:tracePt t="57025" x="11652250" y="4922838"/>
          <p14:tracePt t="57065" x="11652250" y="4932363"/>
          <p14:tracePt t="57082" x="11644313" y="4940300"/>
          <p14:tracePt t="57097" x="11644313" y="4948238"/>
          <p14:tracePt t="57113" x="11644313" y="4957763"/>
          <p14:tracePt t="57121" x="11634788" y="4965700"/>
          <p14:tracePt t="57138" x="11626850" y="4983163"/>
          <p14:tracePt t="57153" x="11626850" y="5000625"/>
          <p14:tracePt t="57161" x="11626850" y="5008563"/>
          <p14:tracePt t="57170" x="11626850" y="5016500"/>
          <p14:tracePt t="57177" x="11626850" y="5026025"/>
          <p14:tracePt t="57218" x="11626850" y="5033963"/>
          <p14:tracePt t="57226" x="11626850" y="5043488"/>
          <p14:tracePt t="57234" x="11626850" y="5051425"/>
          <p14:tracePt t="57257" x="11626850" y="5059363"/>
          <p14:tracePt t="57273" x="11626850" y="5068888"/>
          <p14:tracePt t="57378" x="11626850" y="5076825"/>
          <p14:tracePt t="57389" x="11626850" y="5086350"/>
          <p14:tracePt t="57395" x="11626850" y="5094288"/>
          <p14:tracePt t="57409" x="11626850" y="5102225"/>
          <p14:tracePt t="57425" x="11626850" y="5111750"/>
          <p14:tracePt t="57489" x="11626850" y="5119688"/>
          <p14:tracePt t="57531" x="11626850" y="5129213"/>
          <p14:tracePt t="57542" x="11626850" y="5137150"/>
          <p14:tracePt t="57585" x="11618913" y="5145088"/>
          <p14:tracePt t="57602" x="11618913" y="5154613"/>
          <p14:tracePt t="58066" x="11618913" y="5162550"/>
          <p14:tracePt t="59635" x="11626850" y="5162550"/>
          <p14:tracePt t="59977" x="11634788" y="5162550"/>
          <p14:tracePt t="60002" x="11644313" y="5162550"/>
          <p14:tracePt t="60009" x="11652250" y="5162550"/>
          <p14:tracePt t="60025" x="11652250" y="5172075"/>
          <p14:tracePt t="60717" x="11661775" y="5180013"/>
          <p14:tracePt t="60766" x="11677650" y="5180013"/>
          <p14:tracePt t="60785" x="11677650" y="5187950"/>
          <p14:tracePt t="60809" x="11687175" y="5205413"/>
          <p14:tracePt t="60821" x="11695113" y="5205413"/>
          <p14:tracePt t="60833" x="11695113" y="5213350"/>
          <p14:tracePt t="60867" x="11704638" y="5230813"/>
          <p14:tracePt t="60889" x="11704638" y="5240338"/>
          <p14:tracePt t="60897" x="11704638" y="5256213"/>
          <p14:tracePt t="60905" x="11712575" y="5265738"/>
          <p14:tracePt t="60921" x="11720513" y="5291138"/>
          <p14:tracePt t="60928" x="11730038" y="5291138"/>
          <p14:tracePt t="60940" x="11730038" y="5308600"/>
          <p14:tracePt t="60945" x="11737975" y="5316538"/>
          <p14:tracePt t="60961" x="11755438" y="5341938"/>
          <p14:tracePt t="60971" x="11772900" y="5368925"/>
          <p14:tracePt t="60977" x="11772900" y="5376863"/>
          <p14:tracePt t="60986" x="11790363" y="5394325"/>
          <p14:tracePt t="60993" x="11798300" y="5411788"/>
          <p14:tracePt t="61003" x="11806238" y="5419725"/>
          <p14:tracePt t="61009" x="11815763" y="5437188"/>
          <p14:tracePt t="61020" x="11823700" y="5445125"/>
          <p14:tracePt t="61034" x="11823700" y="5454650"/>
          <p14:tracePt t="61065" x="11823700" y="5462588"/>
          <p14:tracePt t="61314" x="11823700" y="5470525"/>
          <p14:tracePt t="61442" x="11831638" y="5470525"/>
          <p14:tracePt t="61450" x="11841163" y="5480050"/>
          <p14:tracePt t="62481" x="11849100" y="5480050"/>
          <p14:tracePt t="62490" x="11858625" y="5487988"/>
          <p14:tracePt t="62754" x="11866563" y="5487988"/>
          <p14:tracePt t="64205" x="11874500" y="5487988"/>
          <p14:tracePt t="65697" x="11884025" y="5487988"/>
          <p14:tracePt t="66478" x="11891963" y="5487988"/>
          <p14:tracePt t="67265" x="11901488" y="5495925"/>
          <p14:tracePt t="67290" x="11901488" y="5505450"/>
          <p14:tracePt t="67298" x="11901488" y="5522913"/>
          <p14:tracePt t="67308" x="11901488" y="5530850"/>
          <p14:tracePt t="67312" x="11901488" y="5548313"/>
          <p14:tracePt t="67320" x="11901488" y="5565775"/>
          <p14:tracePt t="67329" x="11901488" y="5599113"/>
          <p14:tracePt t="67337" x="11901488" y="5616575"/>
          <p14:tracePt t="67345" x="11901488" y="5641975"/>
          <p14:tracePt t="67355" x="11901488" y="5659438"/>
          <p14:tracePt t="67361" x="11901488" y="5676900"/>
          <p14:tracePt t="67370" x="11901488" y="5694363"/>
          <p14:tracePt t="67377" x="11901488" y="5719763"/>
          <p14:tracePt t="67389" x="11901488" y="5735638"/>
          <p14:tracePt t="67395" x="11901488" y="5745163"/>
          <p14:tracePt t="67403" x="11901488" y="5753100"/>
          <p14:tracePt t="67409" x="11901488" y="5762625"/>
          <p14:tracePt t="67441" x="11901488" y="5770563"/>
          <p14:tracePt t="67470" x="11901488" y="5778500"/>
          <p14:tracePt t="67978" x="11891963" y="5778500"/>
          <p14:tracePt t="73723" x="11901488" y="5788025"/>
          <p14:tracePt t="73738" x="11901488" y="5805488"/>
          <p14:tracePt t="73756" x="11901488" y="5813425"/>
          <p14:tracePt t="73761" x="11901488" y="5821363"/>
          <p14:tracePt t="73771" x="11901488" y="5830888"/>
          <p14:tracePt t="73777" x="11901488" y="5838825"/>
          <p14:tracePt t="73789" x="11901488" y="5856288"/>
          <p14:tracePt t="73792" x="11901488" y="5873750"/>
          <p14:tracePt t="73803" x="11901488" y="5899150"/>
          <p14:tracePt t="73809" x="11901488" y="5924550"/>
          <p14:tracePt t="73819" x="11901488" y="5934075"/>
          <p14:tracePt t="73825" x="11901488" y="5949950"/>
          <p14:tracePt t="73834" x="11901488" y="5967413"/>
          <p14:tracePt t="73843" x="11901488" y="5984875"/>
          <p14:tracePt t="73848" x="11901488" y="6002338"/>
          <p14:tracePt t="73857" x="11901488" y="6010275"/>
          <p14:tracePt t="73865" x="11891963" y="6035675"/>
          <p14:tracePt t="73872" x="11884025" y="6053138"/>
          <p14:tracePt t="73881" x="11874500" y="6061075"/>
          <p14:tracePt t="73904" x="11874500" y="6078538"/>
          <p14:tracePt t="73907" x="11866563" y="6103938"/>
          <p14:tracePt t="73913" x="11866563" y="6113463"/>
          <p14:tracePt t="73929" x="11858625" y="6121400"/>
          <p14:tracePt t="74001" x="11841163" y="6130925"/>
          <p14:tracePt t="74041" x="11841163" y="6138863"/>
          <p14:tracePt t="75249" x="11841163" y="6130925"/>
          <p14:tracePt t="76076" x="11841163" y="6138863"/>
          <p14:tracePt t="76081" x="11849100" y="6138863"/>
          <p14:tracePt t="76298" x="11849100" y="6146800"/>
          <p14:tracePt t="76305" x="11849100" y="6164263"/>
          <p14:tracePt t="76321" x="11831638" y="6164263"/>
          <p14:tracePt t="76674" x="11831638" y="6173788"/>
          <p14:tracePt t="77817" x="11831638" y="6164263"/>
          <p14:tracePt t="77826" x="11831638" y="6156325"/>
          <p14:tracePt t="77838" x="11841163" y="6156325"/>
          <p14:tracePt t="77849" x="11841163" y="6146800"/>
          <p14:tracePt t="77881" x="11841163" y="6138863"/>
          <p14:tracePt t="77905" x="11849100" y="6138863"/>
          <p14:tracePt t="78237" x="11866563" y="6130925"/>
          <p14:tracePt t="78257" x="11866563" y="6121400"/>
          <p14:tracePt t="78265" x="11874500" y="6113463"/>
          <p14:tracePt t="78282" x="11884025" y="6113463"/>
          <p14:tracePt t="78297" x="11891963" y="6113463"/>
          <p14:tracePt t="78401" x="11901488" y="6113463"/>
          <p14:tracePt t="78500" x="11909425" y="6113463"/>
          <p14:tracePt t="79369" x="11917363" y="6113463"/>
          <p14:tracePt t="79627" x="11926888" y="6113463"/>
          <p14:tracePt t="79880" x="11934825" y="6121400"/>
          <p14:tracePt t="79971" x="11934825" y="6113463"/>
          <p14:tracePt t="80297" x="11944350" y="6113463"/>
          <p14:tracePt t="80322" x="11952288" y="6121400"/>
          <p14:tracePt t="80401" x="11952288" y="6130925"/>
          <p14:tracePt t="80408" x="11952288" y="6138863"/>
          <p14:tracePt t="80465" x="11952288" y="6146800"/>
          <p14:tracePt t="80760" x="11952288" y="6138863"/>
          <p14:tracePt t="80776" x="11952288" y="6130925"/>
          <p14:tracePt t="80922" x="11952288" y="6138863"/>
          <p14:tracePt t="81472" x="11952288" y="6146800"/>
          <p14:tracePt t="81769" x="11944350" y="6156325"/>
          <p14:tracePt t="81786" x="11944350" y="6164263"/>
          <p14:tracePt t="81793" x="11934825" y="6164263"/>
          <p14:tracePt t="81802" x="11926888" y="6173788"/>
          <p14:tracePt t="81824" x="11917363" y="6181725"/>
          <p14:tracePt t="81841" x="11917363" y="6189663"/>
          <p14:tracePt t="81864" x="11909425" y="6189663"/>
          <p14:tracePt t="81873" x="11901488" y="6189663"/>
          <p14:tracePt t="81968" x="11901488" y="6173788"/>
          <p14:tracePt t="81976" x="11901488" y="6146800"/>
          <p14:tracePt t="81985" x="11901488" y="6121400"/>
          <p14:tracePt t="81993" x="11901488" y="6103938"/>
          <p14:tracePt t="82004" x="11901488" y="6070600"/>
          <p14:tracePt t="82009" x="11901488" y="6035675"/>
          <p14:tracePt t="82018" x="11901488" y="5992813"/>
          <p14:tracePt t="82025" x="11884025" y="5949950"/>
          <p14:tracePt t="82033" x="11884025" y="5916613"/>
          <p14:tracePt t="82040" x="11874500" y="5856288"/>
          <p14:tracePt t="82049" x="11866563" y="5795963"/>
          <p14:tracePt t="82058" x="11849100" y="5753100"/>
          <p14:tracePt t="82065" x="11841163" y="5702300"/>
          <p14:tracePt t="82073" x="11831638" y="5641975"/>
          <p14:tracePt t="82080" x="11823700" y="5581650"/>
          <p14:tracePt t="82089" x="11806238" y="5513388"/>
          <p14:tracePt t="82098" x="11790363" y="5454650"/>
          <p14:tracePt t="82107" x="11780838" y="5394325"/>
          <p14:tracePt t="82112" x="11755438" y="5316538"/>
          <p14:tracePt t="82123" x="11747500" y="5256213"/>
          <p14:tracePt t="82129" x="11730038" y="5180013"/>
          <p14:tracePt t="82137" x="11730038" y="5119688"/>
          <p14:tracePt t="82144" x="11712575" y="5051425"/>
          <p14:tracePt t="82153" x="11695113" y="5000625"/>
          <p14:tracePt t="82161" x="11687175" y="4957763"/>
          <p14:tracePt t="82169" x="11677650" y="4897438"/>
          <p14:tracePt t="82176" x="11669713" y="4846638"/>
          <p14:tracePt t="82186" x="11661775" y="4803775"/>
          <p14:tracePt t="82193" x="11644313" y="4725988"/>
          <p14:tracePt t="82203" x="11634788" y="4665663"/>
          <p14:tracePt t="82209" x="11626850" y="4589463"/>
          <p14:tracePt t="82220" x="11618913" y="4529138"/>
          <p14:tracePt t="82226" x="11618913" y="4478338"/>
          <p14:tracePt t="82234" x="11618913" y="4400550"/>
          <p14:tracePt t="82243" x="11618913" y="4340225"/>
          <p14:tracePt t="82253" x="11618913" y="4271963"/>
          <p14:tracePt t="82258" x="11618913" y="4211638"/>
          <p14:tracePt t="82265" x="11618913" y="4143375"/>
          <p14:tracePt t="82274" x="11618913" y="4067175"/>
          <p14:tracePt t="82281" x="11618913" y="3981450"/>
          <p14:tracePt t="82289" x="11609388" y="3887788"/>
          <p14:tracePt t="82297" x="11591925" y="3792538"/>
          <p14:tracePt t="82305" x="11576050" y="3706813"/>
          <p14:tracePt t="82313" x="11558588" y="3621088"/>
          <p14:tracePt t="82322" x="11541125" y="3519488"/>
          <p14:tracePt t="82330" x="11507788" y="3424238"/>
          <p14:tracePt t="82337" x="11472863" y="3338513"/>
          <p14:tracePt t="82345" x="11430000" y="3244850"/>
          <p14:tracePt t="82353" x="11404600" y="3159125"/>
          <p14:tracePt t="82361" x="11369675" y="3065463"/>
          <p14:tracePt t="82369" x="11326813" y="2987675"/>
          <p14:tracePt t="82377" x="11301413" y="2919413"/>
          <p14:tracePt t="82387" x="11276013" y="2851150"/>
          <p14:tracePt t="82393" x="11241088" y="2790825"/>
          <p14:tracePt t="82403" x="11207750" y="2722563"/>
          <p14:tracePt t="82409" x="11190288" y="2654300"/>
          <p14:tracePt t="82418" x="11155363" y="2576513"/>
          <p14:tracePt t="82425" x="11139488" y="2517775"/>
          <p14:tracePt t="82433" x="11112500" y="2465388"/>
          <p14:tracePt t="82441" x="11096625" y="2406650"/>
          <p14:tracePt t="82449" x="11069638" y="2336800"/>
          <p14:tracePt t="82458" x="11053763" y="2278063"/>
          <p14:tracePt t="82465" x="11028363" y="2225675"/>
          <p14:tracePt t="82473" x="10985500" y="2165350"/>
          <p14:tracePt t="82481" x="10958513" y="2106613"/>
          <p14:tracePt t="82490" x="10915650" y="2054225"/>
          <p14:tracePt t="82497" x="10882313" y="2003425"/>
          <p14:tracePt t="82508" x="10847388" y="1935163"/>
          <p14:tracePt t="82513" x="10814050" y="1874838"/>
          <p14:tracePt t="82523" x="10779125" y="1814513"/>
          <p14:tracePt t="82529" x="10736263" y="1746250"/>
          <p14:tracePt t="82538" x="10693400" y="1685925"/>
          <p14:tracePt t="82545" x="10660063" y="1635125"/>
          <p14:tracePt t="82553" x="10617200" y="1566863"/>
          <p14:tracePt t="82561" x="10574338" y="1516063"/>
          <p14:tracePt t="82570" x="10531475" y="1463675"/>
          <p14:tracePt t="82577" x="10479088" y="1420813"/>
          <p14:tracePt t="82586" x="10428288" y="1377950"/>
          <p14:tracePt t="82592" x="10377488" y="1352550"/>
          <p14:tracePt t="82603" x="10317163" y="1319213"/>
          <p14:tracePt t="82609" x="10248900" y="1276350"/>
          <p14:tracePt t="82619" x="10188575" y="1233488"/>
          <p14:tracePt t="82624" x="10137775" y="1206500"/>
          <p14:tracePt t="82635" x="10085388" y="1173163"/>
          <p14:tracePt t="82642" x="10026650" y="1155700"/>
          <p14:tracePt t="82649" x="9948863" y="1122363"/>
          <p14:tracePt t="82659" x="9871075" y="1087438"/>
          <p14:tracePt t="82665" x="9794875" y="1052513"/>
          <p14:tracePt t="82673" x="9701213" y="1009650"/>
          <p14:tracePt t="82681" x="9615488" y="984250"/>
          <p14:tracePt t="82690" x="9512300" y="966788"/>
          <p14:tracePt t="82697" x="9409113" y="941388"/>
          <p14:tracePt t="82705" x="9297988" y="915988"/>
          <p14:tracePt t="82713" x="9194800" y="908050"/>
          <p14:tracePt t="82723" x="9093200" y="882650"/>
          <p14:tracePt t="82729" x="8990013" y="873125"/>
          <p14:tracePt t="82740" x="8904288" y="873125"/>
          <p14:tracePt t="82744" x="8818563" y="873125"/>
          <p14:tracePt t="82757" x="8758238" y="873125"/>
          <p14:tracePt t="82760" x="8699500" y="873125"/>
          <p14:tracePt t="82770" x="8629650" y="873125"/>
          <p14:tracePt t="82777" x="8578850" y="882650"/>
          <p14:tracePt t="82787" x="8543925" y="898525"/>
          <p14:tracePt t="82793" x="8502650" y="915988"/>
          <p14:tracePt t="82803" x="8467725" y="933450"/>
          <p14:tracePt t="82809" x="8416925" y="950913"/>
          <p14:tracePt t="82819" x="8382000" y="976313"/>
          <p14:tracePt t="82825" x="8331200" y="1009650"/>
          <p14:tracePt t="82834" x="8296275" y="1036638"/>
          <p14:tracePt t="82842" x="8245475" y="1062038"/>
          <p14:tracePt t="82849" x="8193088" y="1095375"/>
          <p14:tracePt t="82858" x="8142288" y="1122363"/>
          <p14:tracePt t="82866" x="8091488" y="1163638"/>
          <p14:tracePt t="82873" x="8048625" y="1206500"/>
          <p14:tracePt t="82882" x="8021638" y="1258888"/>
          <p14:tracePt t="82889" x="7996238" y="1292225"/>
          <p14:tracePt t="82897" x="7970838" y="1344613"/>
          <p14:tracePt t="82904" x="7953375" y="1403350"/>
          <p14:tracePt t="82913" x="7920038" y="1463675"/>
          <p14:tracePt t="82920" x="7902575" y="1516063"/>
          <p14:tracePt t="82929" x="7885113" y="1574800"/>
          <p14:tracePt t="82939" x="7851775" y="1635125"/>
          <p14:tracePt t="82944" x="7834313" y="1703388"/>
          <p14:tracePt t="82955" x="7799388" y="1763713"/>
          <p14:tracePt t="82960" x="7766050" y="1824038"/>
          <p14:tracePt t="82969" x="7748588" y="1900238"/>
          <p14:tracePt t="82977" x="7723188" y="1978025"/>
          <p14:tracePt t="82986" x="7705725" y="2054225"/>
          <p14:tracePt t="82993" x="7680325" y="2124075"/>
          <p14:tracePt t="83003" x="7662863" y="2200275"/>
          <p14:tracePt t="83008" x="7645400" y="2286000"/>
          <p14:tracePt t="83017" x="7627938" y="2363788"/>
          <p14:tracePt t="83024" x="7620000" y="2447925"/>
          <p14:tracePt t="83034" x="7602538" y="2525713"/>
          <p14:tracePt t="83041" x="7602538" y="2593975"/>
          <p14:tracePt t="83049" x="7602538" y="2671763"/>
          <p14:tracePt t="83057" x="7602538" y="2757488"/>
          <p14:tracePt t="83065" x="7602538" y="2825750"/>
          <p14:tracePt t="83073" x="7594600" y="2911475"/>
          <p14:tracePt t="83081" x="7585075" y="2987675"/>
          <p14:tracePt t="83089" x="7577138" y="3073400"/>
          <p14:tracePt t="83097" x="7577138" y="3151188"/>
          <p14:tracePt t="83104" x="7577138" y="3236913"/>
          <p14:tracePt t="83116" x="7577138" y="3330575"/>
          <p14:tracePt t="83121" x="7577138" y="3433763"/>
          <p14:tracePt t="83130" x="7577138" y="3544888"/>
          <p14:tracePt t="83137" x="7577138" y="3648075"/>
          <p14:tracePt t="83147" x="7577138" y="3759200"/>
          <p14:tracePt t="83154" x="7577138" y="3860800"/>
          <p14:tracePt t="83163" x="7577138" y="3963988"/>
          <p14:tracePt t="83170" x="7577138" y="4049713"/>
          <p14:tracePt t="83177" x="7577138" y="4135438"/>
          <p14:tracePt t="83186" x="7577138" y="4203700"/>
          <p14:tracePt t="83193" x="7577138" y="4289425"/>
          <p14:tracePt t="83202" x="7585075" y="4349750"/>
          <p14:tracePt t="83209" x="7594600" y="4410075"/>
          <p14:tracePt t="83218" x="7602538" y="4468813"/>
          <p14:tracePt t="83224" x="7620000" y="4529138"/>
          <p14:tracePt t="83233" x="7627938" y="4589463"/>
          <p14:tracePt t="83241" x="7637463" y="4640263"/>
          <p14:tracePt t="83249" x="7645400" y="4683125"/>
          <p14:tracePt t="83257" x="7654925" y="4733925"/>
          <p14:tracePt t="83265" x="7670800" y="4794250"/>
          <p14:tracePt t="83274" x="7688263" y="4854575"/>
          <p14:tracePt t="83280" x="7697788" y="4914900"/>
          <p14:tracePt t="83288" x="7705725" y="4973638"/>
          <p14:tracePt t="83297" x="7713663" y="5033963"/>
          <p14:tracePt t="83305" x="7731125" y="5094288"/>
          <p14:tracePt t="83313" x="7748588" y="5154613"/>
          <p14:tracePt t="83322" x="7766050" y="5205413"/>
          <p14:tracePt t="83328" x="7781925" y="5248275"/>
          <p14:tracePt t="83338" x="7799388" y="5283200"/>
          <p14:tracePt t="83345" x="7824788" y="5334000"/>
          <p14:tracePt t="83356" x="7851775" y="5368925"/>
          <p14:tracePt t="83360" x="7867650" y="5411788"/>
          <p14:tracePt t="83369" x="7894638" y="5445125"/>
          <p14:tracePt t="83377" x="7920038" y="5480050"/>
          <p14:tracePt t="83386" x="7953375" y="5530850"/>
          <p14:tracePt t="83395" x="7980363" y="5565775"/>
          <p14:tracePt t="83403" x="8005763" y="5608638"/>
          <p14:tracePt t="83411" x="8048625" y="5641975"/>
          <p14:tracePt t="83417" x="8081963" y="5684838"/>
          <p14:tracePt t="83426" x="8134350" y="5710238"/>
          <p14:tracePt t="83434" x="8202613" y="5745163"/>
          <p14:tracePt t="83444" x="8278813" y="5778500"/>
          <p14:tracePt t="83448" x="8347075" y="5813425"/>
          <p14:tracePt t="83459" x="8424863" y="5838825"/>
          <p14:tracePt t="83464" x="8502650" y="5873750"/>
          <p14:tracePt t="83473" x="8596313" y="5907088"/>
          <p14:tracePt t="83481" x="8672513" y="5942013"/>
          <p14:tracePt t="83490" x="8758238" y="5975350"/>
          <p14:tracePt t="83496" x="8836025" y="6010275"/>
          <p14:tracePt t="83506" x="8929688" y="6027738"/>
          <p14:tracePt t="83513" x="8997950" y="6045200"/>
          <p14:tracePt t="83523" x="9075738" y="6061075"/>
          <p14:tracePt t="83528" x="9136063" y="6070600"/>
          <p14:tracePt t="83538" x="9194800" y="6096000"/>
          <p14:tracePt t="83545" x="9272588" y="6103938"/>
          <p14:tracePt t="83555" x="9340850" y="6113463"/>
          <p14:tracePt t="83561" x="9434513" y="6121400"/>
          <p14:tracePt t="83569" x="9504363" y="6138863"/>
          <p14:tracePt t="83577" x="9580563" y="6156325"/>
          <p14:tracePt t="83585" x="9640888" y="6164263"/>
          <p14:tracePt t="83593" x="9701213" y="6189663"/>
          <p14:tracePt t="83602" x="9759950" y="6199188"/>
          <p14:tracePt t="83609" x="9802813" y="6199188"/>
          <p14:tracePt t="83618" x="9880600" y="6207125"/>
          <p14:tracePt t="83625" x="9913938" y="6207125"/>
          <p14:tracePt t="83633" x="9956800" y="6207125"/>
          <p14:tracePt t="83640" x="9999663" y="6207125"/>
          <p14:tracePt t="83649" x="10059988" y="6207125"/>
          <p14:tracePt t="83656" x="10102850" y="6207125"/>
          <p14:tracePt t="83665" x="10145713" y="6207125"/>
          <p14:tracePt t="83672" x="10206038" y="6207125"/>
          <p14:tracePt t="83681" x="10256838" y="6207125"/>
          <p14:tracePt t="83689" x="10317163" y="6207125"/>
          <p14:tracePt t="83696" x="10360025" y="6207125"/>
          <p14:tracePt t="83705" x="10410825" y="6207125"/>
          <p14:tracePt t="83713" x="10453688" y="6207125"/>
          <p14:tracePt t="83722" x="10479088" y="6207125"/>
          <p14:tracePt t="83729" x="10531475" y="6207125"/>
          <p14:tracePt t="83740" x="10556875" y="6199188"/>
          <p14:tracePt t="83745" x="10590213" y="6189663"/>
          <p14:tracePt t="83753" x="10625138" y="6173788"/>
          <p14:tracePt t="83761" x="10650538" y="6164263"/>
          <p14:tracePt t="83770" x="10675938" y="6146800"/>
          <p14:tracePt t="83777" x="10710863" y="6138863"/>
          <p14:tracePt t="83790" x="10753725" y="6121400"/>
          <p14:tracePt t="83793" x="10821988" y="6088063"/>
          <p14:tracePt t="83803" x="10856913" y="6070600"/>
          <p14:tracePt t="83809" x="10907713" y="6053138"/>
          <p14:tracePt t="83819" x="10968038" y="6035675"/>
          <p14:tracePt t="83824" x="11028363" y="6010275"/>
          <p14:tracePt t="83834" x="11087100" y="5984875"/>
          <p14:tracePt t="83841" x="11139488" y="5959475"/>
          <p14:tracePt t="83849" x="11190288" y="5942013"/>
          <p14:tracePt t="83859" x="11225213" y="5924550"/>
          <p14:tracePt t="83865" x="11258550" y="5907088"/>
          <p14:tracePt t="83874" x="11283950" y="5891213"/>
          <p14:tracePt t="83892" x="11309350" y="5881688"/>
          <p14:tracePt t="83894" x="11326813" y="5864225"/>
          <p14:tracePt t="83897" x="11352213" y="5848350"/>
          <p14:tracePt t="83905" x="11387138" y="5830888"/>
          <p14:tracePt t="83913" x="11422063" y="5813425"/>
          <p14:tracePt t="83922" x="11464925" y="5788025"/>
          <p14:tracePt t="83928" x="11498263" y="5762625"/>
          <p14:tracePt t="83937" x="11533188" y="5735638"/>
          <p14:tracePt t="83945" x="11558588" y="5719763"/>
          <p14:tracePt t="83956" x="11583988" y="5694363"/>
          <p14:tracePt t="83961" x="11601450" y="5676900"/>
          <p14:tracePt t="83970" x="11609388" y="5659438"/>
          <p14:tracePt t="83977" x="11618913" y="5659438"/>
          <p14:tracePt t="83985" x="11626850" y="5641975"/>
          <p14:tracePt t="83993" x="11644313" y="5616575"/>
          <p14:tracePt t="84002" x="11652250" y="5591175"/>
          <p14:tracePt t="84008" x="11669713" y="5565775"/>
          <p14:tracePt t="84018" x="11695113" y="5530850"/>
          <p14:tracePt t="84025" x="11720513" y="5505450"/>
          <p14:tracePt t="84035" x="11747500" y="5487988"/>
          <p14:tracePt t="84040" x="11763375" y="5462588"/>
          <p14:tracePt t="84049" x="11772900" y="5437188"/>
          <p14:tracePt t="84061" x="11780838" y="5419725"/>
          <p14:tracePt t="84066" x="11790363" y="5394325"/>
          <p14:tracePt t="84073" x="11798300" y="5384800"/>
          <p14:tracePt t="84083" x="11806238" y="5368925"/>
          <p14:tracePt t="84088" x="11815763" y="5351463"/>
          <p14:tracePt t="84098" x="11823700" y="5341938"/>
          <p14:tracePt t="84105" x="11823700" y="5326063"/>
          <p14:tracePt t="84113" x="11823700" y="5316538"/>
          <p14:tracePt t="84129" x="11823700" y="5299075"/>
          <p14:tracePt t="84137" x="11831638" y="5273675"/>
          <p14:tracePt t="84145" x="11841163" y="5265738"/>
          <p14:tracePt t="84162" x="11841163" y="5256213"/>
          <p14:tracePt t="84169" x="11841163" y="5248275"/>
          <p14:tracePt t="84177" x="11841163" y="5240338"/>
          <p14:tracePt t="84202" x="11849100" y="5222875"/>
          <p14:tracePt t="84218" x="11849100" y="5213350"/>
          <p14:tracePt t="84225" x="11858625" y="5205413"/>
          <p14:tracePt t="84234" x="11866563" y="5187950"/>
          <p14:tracePt t="84242" x="11874500" y="5172075"/>
          <p14:tracePt t="84259" x="11884025" y="5145088"/>
          <p14:tracePt t="84264" x="11891963" y="5137150"/>
          <p14:tracePt t="84274" x="11891963" y="5119688"/>
          <p14:tracePt t="84281" x="11901488" y="5086350"/>
          <p14:tracePt t="84289" x="11909425" y="5059363"/>
          <p14:tracePt t="84296" x="11926888" y="5043488"/>
          <p14:tracePt t="84305" x="11934825" y="5016500"/>
          <p14:tracePt t="84313" x="11952288" y="4991100"/>
          <p14:tracePt t="84321" x="11960225" y="4957763"/>
          <p14:tracePt t="84329" x="11977688" y="4922838"/>
          <p14:tracePt t="84338" x="11987213" y="4897438"/>
          <p14:tracePt t="84344" x="11987213" y="4879975"/>
          <p14:tracePt t="84354" x="11987213" y="4872038"/>
          <p14:tracePt t="84363" x="11995150" y="4854575"/>
          <p14:tracePt t="84369" x="12003088" y="4846638"/>
          <p14:tracePt t="84386" x="12012613" y="4829175"/>
          <p14:tracePt t="84402" x="12012613" y="4819650"/>
          <p14:tracePt t="84409" x="12012613" y="4811713"/>
          <p14:tracePt t="90337" x="12020550" y="481171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731794" y="17986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227943" y="1060450"/>
            <a:ext cx="4603864" cy="358244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31" b="31"/>
          <a:stretch/>
        </p:blipFill>
        <p:spPr>
          <a:xfrm>
            <a:off x="1968500" y="1013460"/>
            <a:ext cx="9438640" cy="4379124"/>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431" y="4746690"/>
            <a:ext cx="6702969" cy="2122953"/>
          </a:xfrm>
          <a:prstGeom prst="rect">
            <a:avLst/>
          </a:prstGeom>
          <a:noFill/>
        </p:spPr>
        <p:txBody>
          <a:bodyPr wrap="square">
            <a:spAutoFit/>
          </a:bodyPr>
          <a:lstStyle/>
          <a:p>
            <a:pPr algn="justLow" rtl="1">
              <a:lnSpc>
                <a:spcPct val="150000"/>
              </a:lnSpc>
              <a:spcBef>
                <a:spcPts val="600"/>
              </a:spcBef>
              <a:spcAft>
                <a:spcPts val="6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تحدثنا في المحاضرة السابقة عن التعليم الذكي </a:t>
            </a:r>
            <a:r>
              <a:rPr lang="ar-SA" dirty="0">
                <a:latin typeface="Alexandria Light" pitchFamily="2" charset="-78"/>
                <a:cs typeface="Alexandria Light" pitchFamily="2" charset="-78"/>
              </a:rPr>
              <a:t>(</a:t>
            </a:r>
            <a:r>
              <a:rPr lang="en-US" dirty="0">
                <a:latin typeface="Alexandria Light" pitchFamily="2" charset="-78"/>
                <a:cs typeface="Alexandria Light" pitchFamily="2" charset="-78"/>
              </a:rPr>
              <a:t> (Smart Learning</a:t>
            </a:r>
            <a:r>
              <a:rPr lang="ar-SA" dirty="0">
                <a:latin typeface="Alexandria Light" pitchFamily="2" charset="-78"/>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 الذي يُعدّ </a:t>
            </a:r>
            <a:r>
              <a:rPr lang="ar-SA" dirty="0">
                <a:latin typeface="Alexandria Light" pitchFamily="2" charset="-78"/>
                <a:cs typeface="Alexandria Light" pitchFamily="2" charset="-78"/>
              </a:rPr>
              <a:t>اتجاهاً تربوياً حديثاً للتعلم، فهو </a:t>
            </a:r>
            <a:r>
              <a:rPr lang="ar-SA" b="0" i="0" dirty="0">
                <a:solidFill>
                  <a:srgbClr val="212529"/>
                </a:solidFill>
                <a:effectLst/>
                <a:latin typeface="Alexandria Light" pitchFamily="2" charset="-78"/>
                <a:cs typeface="Alexandria Light" pitchFamily="2" charset="-78"/>
              </a:rPr>
              <a:t>يقوم على استخدام التكنولوجيا لتعزيز عملية التعلّم وتحسين نتائج المتعلمين.</a:t>
            </a:r>
            <a:r>
              <a:rPr lang="ar-SA" dirty="0">
                <a:latin typeface="Alexandria Light" pitchFamily="2" charset="-78"/>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وتحدثنا عن مزاياه، وأدواته، وضروريات تطبيقه،  وفي محاضرتنا هذه سنتحدث عن </a:t>
            </a:r>
            <a:r>
              <a:rPr lang="ar-SA" dirty="0">
                <a:solidFill>
                  <a:srgbClr val="212529"/>
                </a:solidFill>
                <a:effectLst/>
                <a:latin typeface="Alexandria Light" pitchFamily="2" charset="-78"/>
                <a:ea typeface="Times New Roman" panose="02020603050405020304" pitchFamily="18" charset="0"/>
                <a:cs typeface="Alexandria Light" pitchFamily="2" charset="-78"/>
              </a:rPr>
              <a:t>الفصول الذكية و المنصات التعليمية.</a:t>
            </a:r>
            <a:endParaRPr lang="en-US" dirty="0">
              <a:effectLst/>
              <a:highlight>
                <a:srgbClr val="FFFF00"/>
              </a:highligh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705"/>
    </mc:Choice>
    <mc:Fallback xmlns="">
      <p:transition spd="slow" advTm="317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95576" y="-577517"/>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873026" y="2483768"/>
            <a:ext cx="6560930" cy="416241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1101118"/>
            <a:ext cx="8178381" cy="5550815"/>
          </a:xfrm>
          <a:prstGeom prst="rect">
            <a:avLst/>
          </a:prstGeom>
          <a:noFill/>
        </p:spPr>
        <p:txBody>
          <a:bodyPr wrap="square" rtlCol="0">
            <a:spAutoFit/>
          </a:bodyPr>
          <a:lstStyle/>
          <a:p>
            <a:pPr algn="just" rtl="1">
              <a:lnSpc>
                <a:spcPct val="200000"/>
              </a:lnSpc>
              <a:spcAft>
                <a:spcPts val="1800"/>
              </a:spcAft>
            </a:pPr>
            <a:r>
              <a:rPr lang="ar-SA" dirty="0">
                <a:solidFill>
                  <a:srgbClr val="212529"/>
                </a:solidFill>
                <a:effectLst/>
                <a:latin typeface="Alexandria Light" pitchFamily="2" charset="-78"/>
                <a:ea typeface="Times New Roman" panose="02020603050405020304" pitchFamily="18" charset="0"/>
                <a:cs typeface="Alexandria Light" pitchFamily="2" charset="-78"/>
              </a:rPr>
              <a:t>     </a:t>
            </a:r>
            <a:r>
              <a:rPr lang="ar-SA" dirty="0">
                <a:latin typeface="Alexandria Light" pitchFamily="2" charset="-78"/>
                <a:cs typeface="Alexandria Light" pitchFamily="2" charset="-78"/>
              </a:rPr>
              <a:t>التعليم الإلكتروني هـو طريقـة التعلـيم والتعلم باستخدام الوسائط الإلكترونيـة فـي عملية نقل وإيصال المعلومات بـين المعلـم والمتعلم مثل الحواسيب والشبكات، والوسائط مثـل الـصوت والـصورة، والرسـومات، والمكتبات الإلكترونية، والإنترنت، وغيرها. وقد يكون هذا الاستخدام بسيطاً كاستخدام هذه الوسائل الإلكترونيّة فـي عـرض ومناقـشة المعلومات داخل القاعات، وقد يتعداه إلى مـا يسمى بالفصول الذكية التي تتم فيها العمليـة التعليمية من خلال تقنيات الشبكات والفيـديو وغيرها. </a:t>
            </a:r>
            <a:r>
              <a:rPr lang="ar-SA" dirty="0">
                <a:solidFill>
                  <a:srgbClr val="212529"/>
                </a:solidFill>
                <a:latin typeface="Alexandria Light" pitchFamily="2" charset="-78"/>
                <a:ea typeface="Times New Roman" panose="02020603050405020304" pitchFamily="18" charset="0"/>
                <a:cs typeface="Alexandria Light" pitchFamily="2" charset="-78"/>
              </a:rPr>
              <a:t>فالتعلم الذكي </a:t>
            </a:r>
            <a:r>
              <a:rPr lang="ar-SA" dirty="0">
                <a:solidFill>
                  <a:srgbClr val="212529"/>
                </a:solidFill>
                <a:effectLst/>
                <a:latin typeface="Alexandria Light" pitchFamily="2" charset="-78"/>
                <a:ea typeface="Times New Roman" panose="02020603050405020304" pitchFamily="18" charset="0"/>
                <a:cs typeface="Alexandria Light" pitchFamily="2" charset="-78"/>
              </a:rPr>
              <a:t>صورة من صور التعلّم الإلكترونيّ التي تهدف إلى الاستفادة من أجهزة تكنولوجيا المعلومات والاتصالات الذكيّة والمحمولة لدى المتعلّمين بما يحقّق التجارب الشخصيّة في التعلّم؛ بغية الحصول على المعلومات، وإدارة المعرفة لحل المشكلات، وإنجاز المشروعات وصولاً لتحقيق الأهداف ضمن سياق التعلّم.</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xmlns:p14="http://schemas.microsoft.com/office/powerpoint/2010/main">
    <mc:Choice Requires="p14">
      <p:transition spd="slow" p14:dur="2000" advTm="68880"/>
    </mc:Choice>
    <mc:Fallback xmlns="">
      <p:transition spd="slow" advTm="6888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7517" y="1354931"/>
            <a:ext cx="11150867" cy="4980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57099" y="522404"/>
            <a:ext cx="1100578" cy="93726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689470" y="1520506"/>
            <a:ext cx="10812720" cy="4508222"/>
          </a:xfrm>
          <a:prstGeom prst="rect">
            <a:avLst/>
          </a:prstGeom>
          <a:noFill/>
        </p:spPr>
        <p:txBody>
          <a:bodyPr wrap="square" rtlCol="0">
            <a:spAutoFit/>
          </a:bodyPr>
          <a:lstStyle/>
          <a:p>
            <a:pPr algn="just" rtl="1">
              <a:lnSpc>
                <a:spcPct val="150000"/>
              </a:lnSpc>
              <a:spcBef>
                <a:spcPts val="600"/>
              </a:spcBef>
              <a:spcAft>
                <a:spcPts val="1800"/>
              </a:spcAft>
            </a:pPr>
            <a:r>
              <a:rPr lang="ar-SA" dirty="0">
                <a:latin typeface="Alexandria Light" pitchFamily="2" charset="-78"/>
                <a:cs typeface="Alexandria Light" pitchFamily="2" charset="-78"/>
              </a:rPr>
              <a:t>      </a:t>
            </a:r>
            <a:r>
              <a:rPr lang="ar-SA" dirty="0">
                <a:solidFill>
                  <a:srgbClr val="000000"/>
                </a:solidFill>
                <a:effectLst/>
                <a:latin typeface="Alexandria Light" pitchFamily="2" charset="-78"/>
                <a:ea typeface="Times New Roman" panose="02020603050405020304" pitchFamily="18" charset="0"/>
                <a:cs typeface="Alexandria Light" pitchFamily="2" charset="-78"/>
              </a:rPr>
              <a:t>وعُرف </a:t>
            </a:r>
            <a:r>
              <a:rPr lang="ar-SA" dirty="0">
                <a:solidFill>
                  <a:srgbClr val="212529"/>
                </a:solidFill>
                <a:latin typeface="Alexandria Light" pitchFamily="2" charset="-78"/>
                <a:ea typeface="Times New Roman" panose="02020603050405020304" pitchFamily="18" charset="0"/>
                <a:cs typeface="Alexandria Light" pitchFamily="2" charset="-78"/>
              </a:rPr>
              <a:t>التعلم الذكي</a:t>
            </a:r>
            <a:r>
              <a:rPr lang="ar-SA" dirty="0">
                <a:solidFill>
                  <a:srgbClr val="000000"/>
                </a:solidFill>
                <a:effectLst/>
                <a:latin typeface="Alexandria Light" pitchFamily="2" charset="-78"/>
                <a:ea typeface="Times New Roman" panose="02020603050405020304" pitchFamily="18" charset="0"/>
                <a:cs typeface="Alexandria Light" pitchFamily="2" charset="-78"/>
              </a:rPr>
              <a:t> أيضاً بأنّه خدمة تعلّم حديثة تجمع بين تكنولوجيا التعلّم الإلكترونيّ، والأجهزة الحديثة مثل الهواتف الذكية، والأجهزة المحمولة. وقد أطلق باحثين عدّة مصطلح التعلّم الذكيّ والتكيفيّ الذي يجمع بين أنواع عدة للتعلّم والقدرات التي تمكّن المتعلّم من تعزيز أفكاره والتواصل الجيد مع الآخرين، وحل المشكلات باستخدام الأجهزة الذكيّة، </a:t>
            </a:r>
            <a:r>
              <a:rPr lang="ar-SA" dirty="0">
                <a:solidFill>
                  <a:srgbClr val="000000"/>
                </a:solidFill>
                <a:latin typeface="Alexandria Light" pitchFamily="2" charset="-78"/>
                <a:cs typeface="Alexandria Light" pitchFamily="2" charset="-78"/>
              </a:rPr>
              <a:t>ولذلك ا</a:t>
            </a:r>
            <a:r>
              <a:rPr lang="ar-SA" dirty="0">
                <a:latin typeface="Alexandria Light" pitchFamily="2" charset="-78"/>
                <a:cs typeface="Alexandria Light" pitchFamily="2" charset="-78"/>
              </a:rPr>
              <a:t>تجه القائمون على العملية التعليمية إلى عمل البيئات التعليمية الذكية التي تهيئ التعليم المناسب لمثل هذا النوع من التعليم.</a:t>
            </a:r>
          </a:p>
          <a:p>
            <a:pPr algn="just" rtl="1">
              <a:lnSpc>
                <a:spcPct val="150000"/>
              </a:lnSpc>
              <a:spcBef>
                <a:spcPts val="600"/>
              </a:spcBef>
              <a:spcAft>
                <a:spcPts val="1800"/>
              </a:spcAft>
            </a:pPr>
            <a:r>
              <a:rPr lang="ar-SA" dirty="0">
                <a:latin typeface="Alexandria Light" pitchFamily="2" charset="-78"/>
                <a:cs typeface="Alexandria Light" pitchFamily="2" charset="-78"/>
              </a:rPr>
              <a:t>     وإن البيئات التعليميّة الإلكترونيّة الذكيّة أحد أهم المجالات في تكنولوجيا التعليم الإلكترونيّ، التي يتطلب استخدامها الإعداد الجيد من حيث تصميمها وتطويرها واستخدامها وإدارتها وفق معايير محددة من أجل ضمان فاعلية توظيفه في العملية التعليمية. كما أنها من التطبيقات التعليمية التكنولوجية الثرية لشبكة الإنترنت فهي بيئات بديلة للبيئة المادية التقليدية، باستخدام إمكانيات تكنولوجيا المعلومات والاتصال لتصميم العمليات المختلفة للتعلم، وتطويرها، وإدارتها، وتقويمها.</a:t>
            </a:r>
            <a:endParaRPr lang="ar-SA" dirty="0">
              <a:solidFill>
                <a:srgbClr val="212529"/>
              </a:solidFill>
              <a:effectLst/>
              <a:latin typeface="Alexandria Light" pitchFamily="2" charset="-78"/>
              <a:ea typeface="Times New Roman" panose="02020603050405020304" pitchFamily="18"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00924397"/>
      </p:ext>
    </p:extLst>
  </p:cSld>
  <p:clrMapOvr>
    <a:masterClrMapping/>
  </p:clrMapOvr>
  <mc:AlternateContent xmlns:mc="http://schemas.openxmlformats.org/markup-compatibility/2006" xmlns:p14="http://schemas.microsoft.com/office/powerpoint/2010/main">
    <mc:Choice Requires="p14">
      <p:transition p14:dur="10" advTm="195033"/>
    </mc:Choice>
    <mc:Fallback xmlns="">
      <p:transition advTm="19503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1869932"/>
            <a:ext cx="9205626" cy="3836371"/>
          </a:xfrm>
          <a:prstGeom prst="rect">
            <a:avLst/>
          </a:prstGeom>
          <a:noFill/>
        </p:spPr>
        <p:txBody>
          <a:bodyPr wrap="square" rtlCol="0">
            <a:spAutoFit/>
          </a:bodyPr>
          <a:lstStyle/>
          <a:p>
            <a:pPr algn="just" rtl="1">
              <a:lnSpc>
                <a:spcPct val="200000"/>
              </a:lnSpc>
              <a:spcBef>
                <a:spcPts val="600"/>
              </a:spcBef>
              <a:spcAft>
                <a:spcPts val="1800"/>
              </a:spcAft>
            </a:pPr>
            <a:r>
              <a:rPr lang="ar-SA" sz="1600" b="0" i="0" u="none" strike="noStrike" baseline="0" dirty="0">
                <a:latin typeface="Alexandria Light" pitchFamily="2" charset="-78"/>
                <a:cs typeface="Alexandria Light" pitchFamily="2" charset="-78"/>
              </a:rPr>
              <a:t>    وتعرف بيئات التعلم الذكية بأنها بيئات تعلم مدعومة بالتكنولوجيا التي تقوم بالتكيف وتوفير الدعم الملائم من إرشادات، وتغذية راجعة وغيره. أيضًاً قدم إطاراً يضم التصميم والتطوير لمثل هذه البيئات لدعم أنشطة التعلم عبر الويب أو في العالم الحقيقي.</a:t>
            </a:r>
          </a:p>
          <a:p>
            <a:pPr algn="just" rtl="1">
              <a:lnSpc>
                <a:spcPct val="200000"/>
              </a:lnSpc>
              <a:spcBef>
                <a:spcPts val="600"/>
              </a:spcBef>
              <a:spcAft>
                <a:spcPts val="1800"/>
              </a:spcAft>
            </a:pPr>
            <a:r>
              <a:rPr lang="ar-SA" sz="1800" b="0" i="0" u="none" strike="noStrike" baseline="0" dirty="0">
                <a:latin typeface="Alexandria Light" pitchFamily="2" charset="-78"/>
                <a:cs typeface="Alexandria Light" pitchFamily="2" charset="-78"/>
              </a:rPr>
              <a:t>     وتعرف أيضاً بأنها نظام </a:t>
            </a:r>
            <a:r>
              <a:rPr lang="ar-SA" sz="1600" b="0" i="0" u="none" strike="noStrike" baseline="0" dirty="0">
                <a:latin typeface="Alexandria Light" pitchFamily="2" charset="-78"/>
                <a:cs typeface="Alexandria Light" pitchFamily="2" charset="-78"/>
              </a:rPr>
              <a:t>تكيفي يحسن خيارات التعلم حيث يعتمد على خصائص التعلم، والتفضيلات والتقدم، والخصائص التي تزيد من درجة المشاركة، والوصول للمعارف، والتوجيهات والتغذية الراجعة، واستخدام الوسائط الغنية مع الوصول السهل للمعلومات المرتبطة</a:t>
            </a:r>
            <a:r>
              <a:rPr lang="ar-SA" sz="1600" dirty="0">
                <a:latin typeface="Alexandria Light" pitchFamily="2" charset="-78"/>
                <a:cs typeface="Alexandria Light" pitchFamily="2" charset="-78"/>
              </a:rPr>
              <a:t> </a:t>
            </a:r>
            <a:r>
              <a:rPr lang="ar-SA" sz="1600" b="0" i="0" u="none" strike="noStrike" baseline="0" dirty="0">
                <a:latin typeface="Alexandria Light" pitchFamily="2" charset="-78"/>
                <a:cs typeface="Alexandria Light" pitchFamily="2" charset="-78"/>
              </a:rPr>
              <a:t>في الحياة الواقعية وأثناء الانتقال مع الاستخدام للتكنولوجيا من أجل التعزيز المستمر لبيئات التعلم.</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E5BC0935-C76B-465E-B45D-9AD995193026}"/>
              </a:ext>
            </a:extLst>
          </p:cNvPr>
          <p:cNvSpPr txBox="1"/>
          <p:nvPr/>
        </p:nvSpPr>
        <p:spPr>
          <a:xfrm>
            <a:off x="3944974" y="802093"/>
            <a:ext cx="4451464" cy="444224"/>
          </a:xfrm>
          <a:prstGeom prst="rect">
            <a:avLst/>
          </a:prstGeom>
          <a:noFill/>
        </p:spPr>
        <p:txBody>
          <a:bodyPr wrap="square">
            <a:spAutoFit/>
          </a:bodyPr>
          <a:lstStyle/>
          <a:p>
            <a:pPr marR="0" lvl="0" algn="ctr" rtl="1">
              <a:lnSpc>
                <a:spcPct val="125000"/>
              </a:lnSpc>
              <a:spcBef>
                <a:spcPts val="600"/>
              </a:spcBef>
              <a:spcAft>
                <a:spcPts val="600"/>
              </a:spcAft>
            </a:pPr>
            <a:r>
              <a:rPr lang="ar-SA" sz="2000" b="1" dirty="0">
                <a:solidFill>
                  <a:srgbClr val="0070C0"/>
                </a:solidFill>
                <a:latin typeface="Alexandria Medium" pitchFamily="2" charset="-78"/>
                <a:ea typeface="Calibri" panose="020F0502020204030204" pitchFamily="34" charset="0"/>
                <a:cs typeface="Alexandria Medium" pitchFamily="2" charset="-78"/>
              </a:rPr>
              <a:t>مفهوم</a:t>
            </a:r>
            <a:r>
              <a:rPr lang="ar-SA" sz="2000" b="1" dirty="0">
                <a:solidFill>
                  <a:srgbClr val="0070C0"/>
                </a:solidFill>
                <a:effectLst/>
                <a:latin typeface="Alexandria Medium" pitchFamily="2" charset="-78"/>
                <a:ea typeface="Calibri" panose="020F0502020204030204" pitchFamily="34" charset="0"/>
                <a:cs typeface="Alexandria Medium" pitchFamily="2" charset="-78"/>
              </a:rPr>
              <a:t> </a:t>
            </a:r>
            <a:r>
              <a:rPr lang="ar-SA" sz="2000" b="0" i="0" u="none" strike="noStrike" baseline="0" dirty="0">
                <a:solidFill>
                  <a:srgbClr val="0070C0"/>
                </a:solidFill>
                <a:latin typeface="Alexandria Medium" pitchFamily="2" charset="-78"/>
                <a:cs typeface="Alexandria Medium" pitchFamily="2" charset="-78"/>
              </a:rPr>
              <a:t>بيئات التعلم الذكية </a:t>
            </a:r>
            <a:endParaRPr lang="en-US" sz="2000" b="1" dirty="0">
              <a:solidFill>
                <a:srgbClr val="0070C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1052581568"/>
      </p:ext>
    </p:extLst>
  </p:cSld>
  <p:clrMapOvr>
    <a:masterClrMapping/>
  </p:clrMapOvr>
  <mc:AlternateContent xmlns:mc="http://schemas.openxmlformats.org/markup-compatibility/2006" xmlns:p14="http://schemas.microsoft.com/office/powerpoint/2010/main">
    <mc:Choice Requires="p14">
      <p:transition p14:dur="10" advTm="108841"/>
    </mc:Choice>
    <mc:Fallback xmlns="">
      <p:transition advTm="1088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180073" y="-34650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81968" y="1423917"/>
            <a:ext cx="8000565" cy="4131196"/>
          </a:xfrm>
          <a:prstGeom prst="rect">
            <a:avLst/>
          </a:prstGeom>
          <a:noFill/>
        </p:spPr>
        <p:txBody>
          <a:bodyPr wrap="square" rtlCol="0">
            <a:spAutoFit/>
          </a:bodyPr>
          <a:lstStyle/>
          <a:p>
            <a:pPr algn="just" rtl="1">
              <a:lnSpc>
                <a:spcPct val="250000"/>
              </a:lnSpc>
              <a:spcAft>
                <a:spcPts val="2000"/>
              </a:spcAft>
            </a:pPr>
            <a:r>
              <a:rPr lang="ar-SA" dirty="0">
                <a:effectLst/>
                <a:latin typeface="Alexandria Light" pitchFamily="2" charset="-78"/>
                <a:ea typeface="Calibri" panose="020F0502020204030204" pitchFamily="34" charset="0"/>
                <a:cs typeface="Alexandria Light" pitchFamily="2" charset="-78"/>
              </a:rPr>
              <a:t>      ويُطلق أيضاً على الفصول الذكيّة اسم الفصول المُعتمِدة على التكنولوجيا أو التقنيّة؛  </a:t>
            </a:r>
            <a:r>
              <a:rPr lang="ar-SA" dirty="0">
                <a:latin typeface="Alexandria Light" pitchFamily="2" charset="-78"/>
                <a:ea typeface="Calibri" panose="020F0502020204030204" pitchFamily="34" charset="0"/>
                <a:cs typeface="Alexandria Light" pitchFamily="2" charset="-78"/>
              </a:rPr>
              <a:t>ف</a:t>
            </a:r>
            <a:r>
              <a:rPr lang="ar-SA" dirty="0">
                <a:effectLst/>
                <a:latin typeface="Alexandria Light" pitchFamily="2" charset="-78"/>
                <a:ea typeface="Calibri" panose="020F0502020204030204" pitchFamily="34" charset="0"/>
                <a:cs typeface="Alexandria Light" pitchFamily="2" charset="-78"/>
              </a:rPr>
              <a:t>هي فصول اعتياديّة إلّا أنها مُجهّزة بوسائل تكنولوجيّة تخدم العمليّة التعليميّة التعلّميّة، مثل الأجهزة اللوحيّة، وأجهزة الحاسوب، وأجهزة العرض، والوسائط المختلفة، والهواتف الذكيّة والسبورات الذكيّة التفاعليّة، والتطبيقات والبرامج وغير ذلك، وهي أيضاً فصول غالباً ما تكون متصلة بشبكة الإنترنت. كل هذا يجعلها فعّالة للتعليم والتعلّم</a:t>
            </a:r>
            <a:r>
              <a:rPr lang="en-US" dirty="0">
                <a:effectLst/>
                <a:latin typeface="Alexandria Light" pitchFamily="2" charset="-78"/>
                <a:ea typeface="Calibri" panose="020F0502020204030204" pitchFamily="34" charset="0"/>
                <a:cs typeface="Alexandria Light" pitchFamily="2" charset="-78"/>
              </a:rPr>
              <a:t>.</a:t>
            </a:r>
            <a:endParaRPr lang="ar-SA" dirty="0">
              <a:effectLst/>
              <a:latin typeface="Alexandria Light" pitchFamily="2" charset="-78"/>
              <a:ea typeface="Calibri" panose="020F0502020204030204" pitchFamily="34" charset="0"/>
              <a:cs typeface="Alexandria Light"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Google Shape;5347;p51">
            <a:extLst>
              <a:ext uri="{FF2B5EF4-FFF2-40B4-BE49-F238E27FC236}">
                <a16:creationId xmlns:a16="http://schemas.microsoft.com/office/drawing/2014/main" id="{6F093C97-92A4-4799-9D8F-0633DC788340}"/>
              </a:ext>
            </a:extLst>
          </p:cNvPr>
          <p:cNvSpPr/>
          <p:nvPr/>
        </p:nvSpPr>
        <p:spPr>
          <a:xfrm>
            <a:off x="1790952" y="4269143"/>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81184265"/>
      </p:ext>
    </p:extLst>
  </p:cSld>
  <p:clrMapOvr>
    <a:masterClrMapping/>
  </p:clrMapOvr>
  <mc:AlternateContent xmlns:mc="http://schemas.openxmlformats.org/markup-compatibility/2006" xmlns:p14="http://schemas.microsoft.com/office/powerpoint/2010/main">
    <mc:Choice Requires="p14">
      <p:transition spd="slow" p14:dur="2000" advTm="71271"/>
    </mc:Choice>
    <mc:Fallback xmlns="">
      <p:transition spd="slow" advTm="7127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93534" y="1891303"/>
            <a:ext cx="9933434" cy="3774816"/>
          </a:xfrm>
          <a:prstGeom prst="rect">
            <a:avLst/>
          </a:prstGeom>
          <a:noFill/>
        </p:spPr>
        <p:txBody>
          <a:bodyPr wrap="square" rtlCol="0">
            <a:spAutoFit/>
          </a:bodyPr>
          <a:lstStyle/>
          <a:p>
            <a:pPr algn="just" rtl="1">
              <a:lnSpc>
                <a:spcPct val="200000"/>
              </a:lnSpc>
              <a:spcBef>
                <a:spcPts val="600"/>
              </a:spcBef>
              <a:spcAft>
                <a:spcPts val="1800"/>
              </a:spcAft>
            </a:pPr>
            <a:r>
              <a:rPr lang="ar-SA" sz="1600" b="0" i="0" u="none" strike="noStrike" baseline="0" dirty="0">
                <a:latin typeface="Alexandria Light" pitchFamily="2" charset="-78"/>
                <a:cs typeface="Alexandria Light" pitchFamily="2" charset="-78"/>
              </a:rPr>
              <a:t>     تعددت ت</a:t>
            </a:r>
            <a:r>
              <a:rPr lang="ar-SA" sz="1600" dirty="0">
                <a:latin typeface="Alexandria Light" pitchFamily="2" charset="-78"/>
                <a:cs typeface="Alexandria Light" pitchFamily="2" charset="-78"/>
              </a:rPr>
              <a:t>عريفات الفـصول الذكيـة حيـث تعرف بأنها عبارة عن مجموعة من الأنشطة التي تشبه الفصل التقليدي يقـوم بهـا معلـم وطلاب تفصل بينهم مسافات مكانية شاسـعة ولكنهم يعملون معاً في الوقت نفـسه بغـض النظر عن مكان تواجـدهم؛ إذ يتفاعـل الطلاب والمعلم مع بعـضهم الـبعض عـن طريق الحوار عبـر الانترنـت، ويقومـون بكتابة رسـائل يـستطيع جميـع الأفـراد المتصلين بالشبكة رؤيتها وقراءتها وبالتـالي فهمها والتفاعل معها . </a:t>
            </a:r>
          </a:p>
          <a:p>
            <a:pPr algn="just" rtl="1">
              <a:lnSpc>
                <a:spcPct val="200000"/>
              </a:lnSpc>
              <a:spcBef>
                <a:spcPts val="600"/>
              </a:spcBef>
              <a:spcAft>
                <a:spcPts val="1800"/>
              </a:spcAft>
            </a:pPr>
            <a:r>
              <a:rPr lang="ar-SA" sz="1600" dirty="0">
                <a:latin typeface="Alexandria Light" pitchFamily="2" charset="-78"/>
                <a:cs typeface="Alexandria Light" pitchFamily="2" charset="-78"/>
              </a:rPr>
              <a:t>     بينما يشير إليها البعض على أنها عبارة عن فـصل دراسـي معـد تكنولوجياً بحيث يتعامل فيـه الطالـب مـع الشبكات المحلية والدولية، ومجهـز بأحـدث مصادر التعلم والمناهج والمقررات الموجودة على الأقراص المدمجة، ويعتبر بيئـة تعلـم غنية بالوسائط المتعددة وهو فـصل يخـضع لإشراف المعلم وتوجيهه الدائم.</a:t>
            </a:r>
            <a:endParaRPr lang="ar-SA" sz="1600" b="0" i="0" u="none" strike="noStrike" baseline="0"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تعريف </a:t>
            </a:r>
            <a:r>
              <a:rPr lang="ar-SA" sz="1800" b="0" i="0" u="none" strike="noStrike" baseline="0" dirty="0">
                <a:latin typeface="Alexandria Medium" pitchFamily="2" charset="-78"/>
                <a:cs typeface="Alexandria Medium" pitchFamily="2" charset="-78"/>
              </a:rPr>
              <a:t>الفصول الذكية </a:t>
            </a:r>
            <a:endParaRPr lang="en-US" sz="1800" b="1" dirty="0">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3911179710"/>
      </p:ext>
    </p:extLst>
  </p:cSld>
  <p:clrMapOvr>
    <a:masterClrMapping/>
  </p:clrMapOvr>
  <mc:AlternateContent xmlns:mc="http://schemas.openxmlformats.org/markup-compatibility/2006" xmlns:p14="http://schemas.microsoft.com/office/powerpoint/2010/main">
    <mc:Choice Requires="p14">
      <p:transition p14:dur="10" advTm="203949"/>
    </mc:Choice>
    <mc:Fallback xmlns="">
      <p:transition advTm="20394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655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0827" y="2331944"/>
            <a:ext cx="9205626" cy="1200970"/>
          </a:xfrm>
          <a:prstGeom prst="rect">
            <a:avLst/>
          </a:prstGeom>
          <a:noFill/>
        </p:spPr>
        <p:txBody>
          <a:bodyPr wrap="square" rtlCol="0">
            <a:spAutoFit/>
          </a:bodyPr>
          <a:lstStyle/>
          <a:p>
            <a:pPr algn="just" rtl="1">
              <a:lnSpc>
                <a:spcPts val="3020"/>
              </a:lnSpc>
              <a:spcBef>
                <a:spcPts val="1200"/>
              </a:spcBef>
              <a:spcAft>
                <a:spcPts val="1800"/>
              </a:spcAft>
            </a:pPr>
            <a:r>
              <a:rPr lang="ar-SA" sz="1600" dirty="0">
                <a:latin typeface="Alexandria Light" pitchFamily="2" charset="-78"/>
                <a:cs typeface="Alexandria Light" pitchFamily="2" charset="-78"/>
              </a:rPr>
              <a:t>    إذاً الفصول </a:t>
            </a:r>
            <a:r>
              <a:rPr lang="ar-SA" sz="1600" dirty="0">
                <a:solidFill>
                  <a:srgbClr val="000000"/>
                </a:solidFill>
                <a:latin typeface="Alexandria Light" pitchFamily="2" charset="-78"/>
                <a:cs typeface="Alexandria Light" pitchFamily="2" charset="-78"/>
              </a:rPr>
              <a:t>الذكية "هي بيئة تعلّم تفاعليّة يتواجد فيها الطلاب مع المعلم. وفي هذه البيئة يتم توظيف تكنولوجيـا شبكات الحاسب مدموجة مع تكنولوجيـا الوسائط المتعددة البصرية والسمعية بغـرض حدوث عملية التعلم وإثراءها بأقصى فاعليـة ممكنة.</a:t>
            </a:r>
            <a:endParaRPr lang="ar-SA" sz="1600" b="0" i="0" u="none" strike="noStrike" baseline="0" dirty="0">
              <a:solidFill>
                <a:srgbClr val="000000"/>
              </a:solidFill>
              <a:highlight>
                <a:srgbClr val="FFFF00"/>
              </a:highligh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E12FC1DB-7959-429F-87B7-E1A2B4FA3FB3}"/>
              </a:ext>
            </a:extLst>
          </p:cNvPr>
          <p:cNvSpPr txBox="1"/>
          <p:nvPr/>
        </p:nvSpPr>
        <p:spPr>
          <a:xfrm>
            <a:off x="3548065" y="4434305"/>
            <a:ext cx="553297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هنا ما مزايا </a:t>
            </a:r>
            <a:r>
              <a:rPr lang="ar-SA" sz="1600" dirty="0">
                <a:latin typeface="Alexandria Medium" pitchFamily="2" charset="-78"/>
                <a:cs typeface="Alexandria Medium" pitchFamily="2" charset="-78"/>
              </a:rPr>
              <a:t>الفصول الذكية</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p>
        </p:txBody>
      </p:sp>
      <p:sp>
        <p:nvSpPr>
          <p:cNvPr id="10" name="Google Shape;6475;p53">
            <a:extLst>
              <a:ext uri="{FF2B5EF4-FFF2-40B4-BE49-F238E27FC236}">
                <a16:creationId xmlns:a16="http://schemas.microsoft.com/office/drawing/2014/main" id="{8414196B-01B3-4897-8F0E-65CAFEF84198}"/>
              </a:ext>
            </a:extLst>
          </p:cNvPr>
          <p:cNvSpPr/>
          <p:nvPr/>
        </p:nvSpPr>
        <p:spPr>
          <a:xfrm>
            <a:off x="2160270" y="4363023"/>
            <a:ext cx="893540" cy="725535"/>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702011724"/>
      </p:ext>
    </p:extLst>
  </p:cSld>
  <p:clrMapOvr>
    <a:masterClrMapping/>
  </p:clrMapOvr>
  <mc:AlternateContent xmlns:mc="http://schemas.openxmlformats.org/markup-compatibility/2006" xmlns:p14="http://schemas.microsoft.com/office/powerpoint/2010/main">
    <mc:Choice Requires="p14">
      <p:transition p14:dur="10" advTm="57943"/>
    </mc:Choice>
    <mc:Fallback xmlns="">
      <p:transition advTm="579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2938961" cy="412100"/>
          </a:xfrm>
          <a:prstGeom prst="rect">
            <a:avLst/>
          </a:prstGeom>
          <a:noFill/>
        </p:spPr>
        <p:txBody>
          <a:bodyPr wrap="square" rtlCol="0">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مزايا الفصول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2217479" y="2129695"/>
            <a:ext cx="8917048" cy="3624710"/>
          </a:xfrm>
          <a:prstGeom prst="rect">
            <a:avLst/>
          </a:prstGeom>
          <a:noFill/>
        </p:spPr>
        <p:txBody>
          <a:bodyPr wrap="square" rtlCol="1">
            <a:spAutoFit/>
          </a:bodyPr>
          <a:lstStyle/>
          <a:p>
            <a:pPr algn="just" rtl="1">
              <a:lnSpc>
                <a:spcPts val="2960"/>
              </a:lnSpc>
              <a:spcAft>
                <a:spcPts val="1800"/>
              </a:spcAft>
            </a:pPr>
            <a:r>
              <a:rPr lang="ar-SA" sz="18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للفصل</a:t>
            </a:r>
            <a:r>
              <a:rPr lang="ar-SA"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الذكي مزايا عدة، من أهمها المزايا الآتية:</a:t>
            </a:r>
            <a:endParaRPr lang="ar-SA" sz="1600" dirty="0">
              <a:latin typeface="Alexandria Light" pitchFamily="2" charset="-78"/>
              <a:ea typeface="Calibri" panose="020F0502020204030204" pitchFamily="34" charset="0"/>
              <a:cs typeface="Alexandria Light" pitchFamily="2" charset="-78"/>
            </a:endParaRPr>
          </a:p>
          <a:p>
            <a:pPr marL="434975" indent="-342900" algn="just" rtl="1">
              <a:lnSpc>
                <a:spcPts val="2960"/>
              </a:lnSpc>
              <a:spcAft>
                <a:spcPts val="1800"/>
              </a:spcAft>
              <a:buFont typeface="+mj-lt"/>
              <a:buAutoNum type="arabicPeriod"/>
              <a:tabLst>
                <a:tab pos="182563" algn="l"/>
              </a:tabLst>
            </a:pPr>
            <a:r>
              <a:rPr lang="ar-SA" sz="1600" dirty="0">
                <a:effectLst/>
                <a:latin typeface="Alexandria Light" pitchFamily="2" charset="-78"/>
                <a:ea typeface="Calibri" panose="020F0502020204030204" pitchFamily="34" charset="0"/>
                <a:cs typeface="Alexandria Light" pitchFamily="2" charset="-78"/>
              </a:rPr>
              <a:t> توفر خاصية التفاعل في المقررات والمحتوى العلميّ؛ ما يجعلها مرغوبة ومشوقة بالنسبة للمتعلمين</a:t>
            </a:r>
            <a:r>
              <a:rPr lang="ar-SA" sz="1600" dirty="0">
                <a:latin typeface="Alexandria Light" pitchFamily="2" charset="-78"/>
                <a:ea typeface="Calibri" panose="020F0502020204030204" pitchFamily="34" charset="0"/>
                <a:cs typeface="Alexandria Light" pitchFamily="2" charset="-78"/>
              </a:rPr>
              <a:t>؛</a:t>
            </a:r>
            <a:r>
              <a:rPr lang="ar-SA" sz="1600" dirty="0">
                <a:effectLst/>
                <a:latin typeface="Alexandria Light" pitchFamily="2" charset="-78"/>
                <a:ea typeface="Calibri" panose="020F0502020204030204" pitchFamily="34" charset="0"/>
                <a:cs typeface="Alexandria Light" pitchFamily="2" charset="-78"/>
              </a:rPr>
              <a:t> لكونهم مُعتادين على استخدام الأجهزة التكنولوجية</a:t>
            </a:r>
            <a:r>
              <a:rPr lang="ar-SA" sz="1600" dirty="0">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L="434975" indent="-342900" algn="just" rtl="1">
              <a:lnSpc>
                <a:spcPts val="2960"/>
              </a:lnSpc>
              <a:spcAft>
                <a:spcPts val="1800"/>
              </a:spcAft>
              <a:buFont typeface="+mj-lt"/>
              <a:buAutoNum type="arabicPeriod"/>
              <a:tabLst>
                <a:tab pos="182563" algn="l"/>
              </a:tabLst>
            </a:pPr>
            <a:r>
              <a:rPr lang="en-US"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يستطيع المتعلّمين التعلّم في أي وقت و من أي مكان.</a:t>
            </a:r>
            <a:endParaRPr lang="en-US" sz="1600" dirty="0">
              <a:latin typeface="Alexandria Light" pitchFamily="2" charset="-78"/>
              <a:ea typeface="Calibri" panose="020F0502020204030204" pitchFamily="34" charset="0"/>
              <a:cs typeface="Alexandria Light" pitchFamily="2" charset="-78"/>
            </a:endParaRPr>
          </a:p>
          <a:p>
            <a:pPr marL="434975" indent="-342900" algn="just" rtl="1">
              <a:lnSpc>
                <a:spcPts val="2960"/>
              </a:lnSpc>
              <a:spcAft>
                <a:spcPts val="1800"/>
              </a:spcAft>
              <a:buFont typeface="+mj-lt"/>
              <a:buAutoNum type="arabicPeriod"/>
            </a:pPr>
            <a:r>
              <a:rPr lang="ar-SA" sz="1600" dirty="0">
                <a:effectLst/>
                <a:latin typeface="Alexandria Light" pitchFamily="2" charset="-78"/>
                <a:ea typeface="Calibri" panose="020F0502020204030204" pitchFamily="34" charset="0"/>
                <a:cs typeface="Alexandria Light" pitchFamily="2" charset="-78"/>
              </a:rPr>
              <a:t> توفير تواصل مستمر بين المتعلمين والمدارس، والمعلمين وأولياء الأمور، والمعلمين والمتعلمين</a:t>
            </a:r>
            <a:r>
              <a:rPr lang="en-US" sz="1600" dirty="0">
                <a:latin typeface="Alexandria Light" pitchFamily="2" charset="-78"/>
                <a:ea typeface="Calibri" panose="020F0502020204030204" pitchFamily="34" charset="0"/>
                <a:cs typeface="Alexandria Light" pitchFamily="2" charset="-78"/>
              </a:rPr>
              <a:t>.</a:t>
            </a:r>
          </a:p>
          <a:p>
            <a:pPr marL="434975" indent="-342900" algn="r" rtl="1">
              <a:lnSpc>
                <a:spcPts val="2560"/>
              </a:lnSpc>
              <a:spcAft>
                <a:spcPts val="1800"/>
              </a:spcAft>
              <a:buFont typeface="+mj-lt"/>
              <a:buAutoNum type="arabicPeriod"/>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مشاركة جميع فئات المتعلمين في التعلّم (المتعلم الخجول، أو المتردد)</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دون خوف أو خجل.</a:t>
            </a:r>
            <a:endParaRPr lang="ar-SA" dirty="0">
              <a:latin typeface="Alexandria Light" pitchFamily="2" charset="-78"/>
              <a:cs typeface="Alexandria Light" pitchFamily="2" charset="-78"/>
            </a:endParaRPr>
          </a:p>
        </p:txBody>
      </p:sp>
      <p:grpSp>
        <p:nvGrpSpPr>
          <p:cNvPr id="9" name="Google Shape;5434;p51">
            <a:extLst>
              <a:ext uri="{FF2B5EF4-FFF2-40B4-BE49-F238E27FC236}">
                <a16:creationId xmlns:a16="http://schemas.microsoft.com/office/drawing/2014/main" id="{AF637B67-C970-44C0-A676-4B187966E59F}"/>
              </a:ext>
            </a:extLst>
          </p:cNvPr>
          <p:cNvGrpSpPr/>
          <p:nvPr/>
        </p:nvGrpSpPr>
        <p:grpSpPr>
          <a:xfrm>
            <a:off x="1257216" y="4000727"/>
            <a:ext cx="774640" cy="755878"/>
            <a:chOff x="-47529700" y="2342000"/>
            <a:chExt cx="302450" cy="299900"/>
          </a:xfrm>
        </p:grpSpPr>
        <p:sp>
          <p:nvSpPr>
            <p:cNvPr id="10" name="Google Shape;5435;p51">
              <a:extLst>
                <a:ext uri="{FF2B5EF4-FFF2-40B4-BE49-F238E27FC236}">
                  <a16:creationId xmlns:a16="http://schemas.microsoft.com/office/drawing/2014/main" id="{010C4292-986C-4FC8-8024-72D7237CE3D1}"/>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6;p51">
              <a:extLst>
                <a:ext uri="{FF2B5EF4-FFF2-40B4-BE49-F238E27FC236}">
                  <a16:creationId xmlns:a16="http://schemas.microsoft.com/office/drawing/2014/main" id="{003AEAA5-64CA-47F6-A346-891778E9718E}"/>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advTm="138469"/>
    </mc:Choice>
    <mc:Fallback xmlns="">
      <p:transition advTm="1384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19679"/>
            <a:ext cx="10307384" cy="2589170"/>
          </a:xfrm>
          <a:prstGeom prst="rect">
            <a:avLst/>
          </a:prstGeom>
          <a:noFill/>
        </p:spPr>
        <p:txBody>
          <a:bodyPr wrap="square" rtlCol="0">
            <a:spAutoFit/>
          </a:bodyPr>
          <a:lstStyle/>
          <a:p>
            <a:pPr marL="342900" indent="-342900" algn="just" rtl="1">
              <a:lnSpc>
                <a:spcPts val="2520"/>
              </a:lnSpc>
              <a:spcAft>
                <a:spcPts val="1800"/>
              </a:spcAft>
              <a:buFont typeface="+mj-lt"/>
              <a:buAutoNum type="arabicPeriod" startAt="5"/>
            </a:pPr>
            <a:r>
              <a:rPr lang="ar-SA" sz="1600" dirty="0">
                <a:effectLst/>
                <a:latin typeface="Alexandria Light" pitchFamily="2" charset="-78"/>
                <a:ea typeface="Calibri" panose="020F0502020204030204" pitchFamily="34" charset="0"/>
                <a:cs typeface="Alexandria Light" pitchFamily="2" charset="-78"/>
              </a:rPr>
              <a:t>مراعاة الفروق الفرديّة بين المتعلّمين؛ من خلال تسجيل الدروس وتكرار مشاهدتها بحسب حاجة المتعلّم.</a:t>
            </a:r>
            <a:endParaRPr lang="ar-SA" sz="1600" dirty="0">
              <a:latin typeface="Alexandria Light" pitchFamily="2" charset="-78"/>
              <a:cs typeface="Alexandria Light" pitchFamily="2" charset="-78"/>
            </a:endParaRPr>
          </a:p>
          <a:p>
            <a:pPr marL="342900" marR="0" indent="-342900" algn="just" rtl="1">
              <a:lnSpc>
                <a:spcPts val="2520"/>
              </a:lnSpc>
              <a:spcAft>
                <a:spcPts val="1800"/>
              </a:spcAft>
              <a:buFont typeface="+mj-lt"/>
              <a:buAutoNum type="arabicPeriod" startAt="5"/>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إتاحة الفرصة للمعلّمين بتنويع أساليب وطرائق تدريسهم بشكل أكثر تفاعليّة.  </a:t>
            </a:r>
          </a:p>
          <a:p>
            <a:pPr marL="342900" marR="0" indent="-342900" algn="just" rtl="1">
              <a:lnSpc>
                <a:spcPts val="2520"/>
              </a:lnSpc>
              <a:spcAft>
                <a:spcPts val="1800"/>
              </a:spcAft>
              <a:buFont typeface="+mj-lt"/>
              <a:buAutoNum type="arabicPeriod" startAt="5"/>
              <a:tabLst>
                <a:tab pos="135255" algn="l"/>
              </a:tabLst>
            </a:pPr>
            <a:r>
              <a:rPr lang="ar-SA" sz="1600" dirty="0">
                <a:effectLst/>
                <a:latin typeface="Alexandria Light" pitchFamily="2" charset="-78"/>
                <a:ea typeface="Calibri" panose="020F0502020204030204" pitchFamily="34" charset="0"/>
                <a:cs typeface="Alexandria Light" pitchFamily="2" charset="-78"/>
              </a:rPr>
              <a:t>الوصول إلى عدد أكبر من المتعلّمين، في أماكن مختلفة وفي أوقات متباينة.</a:t>
            </a:r>
            <a:endParaRPr lang="en-US" sz="1600" dirty="0">
              <a:latin typeface="Alexandria Light" pitchFamily="2" charset="-78"/>
              <a:ea typeface="Calibri" panose="020F0502020204030204" pitchFamily="34" charset="0"/>
              <a:cs typeface="Alexandria Light" pitchFamily="2" charset="-78"/>
            </a:endParaRPr>
          </a:p>
          <a:p>
            <a:pPr marL="342900" marR="0" indent="-342900" algn="just" rtl="1">
              <a:lnSpc>
                <a:spcPts val="2520"/>
              </a:lnSpc>
              <a:spcAft>
                <a:spcPts val="1800"/>
              </a:spcAft>
              <a:buFont typeface="+mj-lt"/>
              <a:buAutoNum type="arabicPeriod" startAt="5"/>
              <a:tabLst>
                <a:tab pos="135255" algn="l"/>
              </a:tabLst>
            </a:pPr>
            <a:r>
              <a:rPr lang="ar-SA" sz="1600" dirty="0">
                <a:latin typeface="Alexandria Light" pitchFamily="2" charset="-78"/>
                <a:ea typeface="Calibri" panose="020F0502020204030204" pitchFamily="34" charset="0"/>
                <a:cs typeface="Alexandria Light" pitchFamily="2" charset="-78"/>
              </a:rPr>
              <a:t>تطوير مهارات التفكير والبحث والاستكشاف لدى المتعلمين.</a:t>
            </a:r>
          </a:p>
          <a:p>
            <a:pPr marL="342900" marR="0" indent="-342900" algn="just" rtl="1">
              <a:lnSpc>
                <a:spcPts val="2520"/>
              </a:lnSpc>
              <a:spcAft>
                <a:spcPts val="1800"/>
              </a:spcAft>
              <a:buFont typeface="+mj-lt"/>
              <a:buAutoNum type="arabicPeriod" startAt="5"/>
              <a:tabLst>
                <a:tab pos="135255" algn="l"/>
              </a:tabLst>
            </a:pPr>
            <a:r>
              <a:rPr lang="ar-SA" sz="1600" dirty="0">
                <a:latin typeface="Alexandria Light" pitchFamily="2" charset="-78"/>
                <a:ea typeface="Calibri" panose="020F0502020204030204" pitchFamily="34" charset="0"/>
                <a:cs typeface="Alexandria Light" pitchFamily="2" charset="-78"/>
              </a:rPr>
              <a:t>دعم التفاعليّة في التعليم، الأمر المهم لتحقيق نتائج أفضل</a:t>
            </a:r>
            <a:r>
              <a:rPr lang="en-US" sz="1600" dirty="0">
                <a:latin typeface="Alexandria Light" pitchFamily="2" charset="-78"/>
                <a:ea typeface="Calibri" panose="020F0502020204030204" pitchFamily="34" charset="0"/>
                <a:cs typeface="Alexandria Light" pitchFamily="2" charset="-78"/>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0D6A97B3-F27D-485D-BD7F-CBDB659795BC}"/>
              </a:ext>
            </a:extLst>
          </p:cNvPr>
          <p:cNvSpPr txBox="1"/>
          <p:nvPr/>
        </p:nvSpPr>
        <p:spPr>
          <a:xfrm>
            <a:off x="2534603" y="1105903"/>
            <a:ext cx="3252787" cy="409086"/>
          </a:xfrm>
          <a:prstGeom prst="rect">
            <a:avLst/>
          </a:prstGeom>
          <a:noFill/>
        </p:spPr>
        <p:txBody>
          <a:bodyPr wrap="square">
            <a:spAutoFit/>
          </a:bodyPr>
          <a:lstStyle/>
          <a:p>
            <a:pPr marR="0" lvl="0" algn="ctr" rtl="1">
              <a:lnSpc>
                <a:spcPct val="125000"/>
              </a:lnSpc>
              <a:spcBef>
                <a:spcPts val="600"/>
              </a:spcBef>
              <a:spcAft>
                <a:spcPts val="600"/>
              </a:spcAft>
            </a:pPr>
            <a:r>
              <a:rPr lang="ar-SA" sz="1800" b="1" dirty="0">
                <a:effectLst/>
                <a:latin typeface="Alexandria Medium" pitchFamily="2" charset="-78"/>
                <a:ea typeface="Calibri" panose="020F0502020204030204" pitchFamily="34" charset="0"/>
                <a:cs typeface="Alexandria Medium" pitchFamily="2" charset="-78"/>
              </a:rPr>
              <a:t>مزايا الفصول الذكية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12" name="TextBox 10">
            <a:extLst>
              <a:ext uri="{FF2B5EF4-FFF2-40B4-BE49-F238E27FC236}">
                <a16:creationId xmlns:a16="http://schemas.microsoft.com/office/drawing/2014/main" id="{A269C2CD-D89C-4866-A021-DB64635A7EDE}"/>
              </a:ext>
            </a:extLst>
          </p:cNvPr>
          <p:cNvSpPr txBox="1"/>
          <p:nvPr/>
        </p:nvSpPr>
        <p:spPr>
          <a:xfrm>
            <a:off x="4160997" y="5058838"/>
            <a:ext cx="4880134" cy="411908"/>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والسؤال ما أهمية </a:t>
            </a:r>
            <a:r>
              <a:rPr lang="ar-SA" sz="1600" dirty="0">
                <a:latin typeface="Alexandria Medium" pitchFamily="2" charset="-78"/>
                <a:cs typeface="Alexandria Medium" pitchFamily="2" charset="-78"/>
              </a:rPr>
              <a:t>الفصول الذكية </a:t>
            </a:r>
            <a:r>
              <a:rPr kumimoji="0" lang="ar-SA" sz="24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rPr>
              <a:t>؟</a:t>
            </a:r>
            <a:endParaRPr kumimoji="0" lang="ar-SA" sz="1600" b="0" i="0" u="none" strike="noStrike" kern="1200" cap="none" spc="0" normalizeH="0" baseline="0" noProof="0" dirty="0">
              <a:ln>
                <a:noFill/>
              </a:ln>
              <a:solidFill>
                <a:srgbClr val="FFFFFF"/>
              </a:solidFill>
              <a:effectLst/>
              <a:uLnTx/>
              <a:uFillTx/>
              <a:latin typeface="Alexandria Medium" pitchFamily="2" charset="-78"/>
              <a:cs typeface="Alexandria Medium" pitchFamily="2" charset="-78"/>
            </a:endParaRPr>
          </a:p>
        </p:txBody>
      </p:sp>
      <p:sp>
        <p:nvSpPr>
          <p:cNvPr id="13" name="Google Shape;6475;p53">
            <a:extLst>
              <a:ext uri="{FF2B5EF4-FFF2-40B4-BE49-F238E27FC236}">
                <a16:creationId xmlns:a16="http://schemas.microsoft.com/office/drawing/2014/main" id="{9214D9CB-9552-47CD-90F3-04838B52A4CD}"/>
              </a:ext>
            </a:extLst>
          </p:cNvPr>
          <p:cNvSpPr/>
          <p:nvPr/>
        </p:nvSpPr>
        <p:spPr>
          <a:xfrm>
            <a:off x="2637473" y="4794509"/>
            <a:ext cx="996220" cy="85945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advTm="229728"/>
    </mc:Choice>
    <mc:Fallback xmlns="">
      <p:transition advTm="22972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443031" y="1853950"/>
            <a:ext cx="8910059" cy="4088876"/>
          </a:xfrm>
          <a:prstGeom prst="rect">
            <a:avLst/>
          </a:prstGeom>
          <a:noFill/>
        </p:spPr>
        <p:txBody>
          <a:bodyPr wrap="square" rtlCol="0">
            <a:spAutoFit/>
          </a:bodyPr>
          <a:lstStyle/>
          <a:p>
            <a:pPr algn="justLow" rtl="1">
              <a:lnSpc>
                <a:spcPct val="200000"/>
              </a:lnSpc>
              <a:spcBef>
                <a:spcPts val="600"/>
              </a:spcBef>
              <a:spcAft>
                <a:spcPts val="1200"/>
              </a:spcAft>
            </a:pPr>
            <a:r>
              <a:rPr lang="ar-SA" dirty="0">
                <a:latin typeface="Alexandria Light" pitchFamily="2" charset="-78"/>
                <a:ea typeface="Calibri" panose="020F0502020204030204" pitchFamily="34" charset="0"/>
                <a:cs typeface="Alexandria Light" pitchFamily="2" charset="-78"/>
              </a:rPr>
              <a:t>    وتتجلى أهميتها في نقطتين أساسيتين هما كالآتي:</a:t>
            </a:r>
          </a:p>
          <a:p>
            <a:pPr marL="342900" indent="-342900" algn="justLow" rtl="1">
              <a:lnSpc>
                <a:spcPct val="200000"/>
              </a:lnSpc>
              <a:spcBef>
                <a:spcPts val="600"/>
              </a:spcBef>
              <a:spcAft>
                <a:spcPts val="1200"/>
              </a:spcAft>
              <a:buFont typeface="+mj-lt"/>
              <a:buAutoNum type="arabicPeriod"/>
            </a:pPr>
            <a:r>
              <a:rPr lang="en-US" sz="2000"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الاستفادة من الإمكانيّات والأدوات التكنولوجيّة المتوفّرة في عصرنا الحاليّ للوصول إلى تعلّم تفاعليّ وفعّال، عِوضاً عن الطريقة التقليديّة التي يغلب عليها السكون والرتابة</a:t>
            </a:r>
            <a:r>
              <a:rPr lang="en-US" dirty="0">
                <a:effectLst/>
                <a:latin typeface="Alexandria Light" pitchFamily="2" charset="-78"/>
                <a:ea typeface="Calibri" panose="020F0502020204030204" pitchFamily="34" charset="0"/>
                <a:cs typeface="Alexandria Light" pitchFamily="2" charset="-78"/>
              </a:rPr>
              <a:t>.</a:t>
            </a:r>
          </a:p>
          <a:p>
            <a:pPr marL="342900" indent="-342900" algn="justLow" rtl="1">
              <a:lnSpc>
                <a:spcPct val="200000"/>
              </a:lnSpc>
              <a:spcBef>
                <a:spcPts val="600"/>
              </a:spcBef>
              <a:spcAft>
                <a:spcPts val="1200"/>
              </a:spcAft>
              <a:buFont typeface="+mj-lt"/>
              <a:buAutoNum type="arabicPeriod"/>
            </a:pPr>
            <a:r>
              <a:rPr lang="en-US" dirty="0">
                <a:effectLst/>
                <a:latin typeface="Alexandria Light" pitchFamily="2" charset="-78"/>
                <a:ea typeface="Calibri" panose="020F0502020204030204" pitchFamily="34" charset="0"/>
                <a:cs typeface="Alexandria Light" pitchFamily="2" charset="-78"/>
              </a:rPr>
              <a:t> </a:t>
            </a:r>
            <a:r>
              <a:rPr lang="ar-SA" dirty="0">
                <a:effectLst/>
                <a:latin typeface="Alexandria Light" pitchFamily="2" charset="-78"/>
                <a:ea typeface="Calibri" panose="020F0502020204030204" pitchFamily="34" charset="0"/>
                <a:cs typeface="Alexandria Light" pitchFamily="2" charset="-78"/>
              </a:rPr>
              <a:t>الوصول إلى الموارد والمحـتوى والمصادر والمواد التعليميّة بكل يُسر وسهولة، واختيار الوسيلة التكنولوجيّة المناسبة</a:t>
            </a:r>
            <a:r>
              <a:rPr lang="en-US" dirty="0">
                <a:effectLst/>
                <a:latin typeface="Alexandria Light" pitchFamily="2" charset="-78"/>
                <a:ea typeface="Calibri" panose="020F0502020204030204" pitchFamily="34" charset="0"/>
                <a:cs typeface="Alexandria Light" pitchFamily="2" charset="-78"/>
              </a:rPr>
              <a:t>.</a:t>
            </a:r>
            <a:endParaRPr lang="ar-SA" dirty="0">
              <a:effectLst/>
              <a:latin typeface="Alexandria Light" pitchFamily="2" charset="-78"/>
              <a:ea typeface="Calibri" panose="020F0502020204030204" pitchFamily="34" charset="0"/>
              <a:cs typeface="Alexandria Light" pitchFamily="2" charset="-78"/>
            </a:endParaRPr>
          </a:p>
          <a:p>
            <a:pPr algn="justLow" rtl="1">
              <a:lnSpc>
                <a:spcPct val="200000"/>
              </a:lnSpc>
              <a:spcBef>
                <a:spcPts val="600"/>
              </a:spcBef>
              <a:spcAft>
                <a:spcPts val="1200"/>
              </a:spcAft>
            </a:pPr>
            <a:endParaRPr lang="en-US"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3757"/>
          </a:xfrm>
          <a:prstGeom prst="rect">
            <a:avLst/>
          </a:prstGeom>
          <a:noFill/>
        </p:spPr>
        <p:txBody>
          <a:bodyPr wrap="square">
            <a:spAutoFit/>
          </a:bodyPr>
          <a:lstStyle/>
          <a:p>
            <a:pPr algn="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أهمية الفصول الذكيّة</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1" name="Google Shape;6542;p53">
            <a:extLst>
              <a:ext uri="{FF2B5EF4-FFF2-40B4-BE49-F238E27FC236}">
                <a16:creationId xmlns:a16="http://schemas.microsoft.com/office/drawing/2014/main" id="{8F1E0A8A-EBF2-4F79-88D0-E36DF0C8FE04}"/>
              </a:ext>
            </a:extLst>
          </p:cNvPr>
          <p:cNvGrpSpPr/>
          <p:nvPr/>
        </p:nvGrpSpPr>
        <p:grpSpPr>
          <a:xfrm>
            <a:off x="1806794" y="3968985"/>
            <a:ext cx="636237" cy="683627"/>
            <a:chOff x="-32569575" y="3586425"/>
            <a:chExt cx="292225" cy="291450"/>
          </a:xfrm>
        </p:grpSpPr>
        <p:sp>
          <p:nvSpPr>
            <p:cNvPr id="12" name="Google Shape;6543;p53">
              <a:extLst>
                <a:ext uri="{FF2B5EF4-FFF2-40B4-BE49-F238E27FC236}">
                  <a16:creationId xmlns:a16="http://schemas.microsoft.com/office/drawing/2014/main" id="{CBDBD55D-AE11-4B2E-995E-29150FE9F992}"/>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544;p53">
              <a:extLst>
                <a:ext uri="{FF2B5EF4-FFF2-40B4-BE49-F238E27FC236}">
                  <a16:creationId xmlns:a16="http://schemas.microsoft.com/office/drawing/2014/main" id="{2AE079A8-0C5D-466F-AF02-D8F931258813}"/>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advTm="156179"/>
    </mc:Choice>
    <mc:Fallback xmlns="">
      <p:transition advTm="15617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417810"/>
            <a:ext cx="10812720" cy="49731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82087" y="1628044"/>
            <a:ext cx="10227826" cy="4431278"/>
          </a:xfrm>
          <a:prstGeom prst="rect">
            <a:avLst/>
          </a:prstGeom>
          <a:noFill/>
        </p:spPr>
        <p:txBody>
          <a:bodyPr wrap="square" rtlCol="0">
            <a:spAutoFit/>
          </a:bodyPr>
          <a:lstStyle/>
          <a:p>
            <a:pPr algn="r" rtl="1">
              <a:lnSpc>
                <a:spcPct val="150000"/>
              </a:lnSpc>
              <a:spcAft>
                <a:spcPts val="1800"/>
              </a:spcAft>
            </a:pPr>
            <a:r>
              <a:rPr lang="ar-SA" dirty="0">
                <a:latin typeface="Alexandria Light" pitchFamily="2" charset="-78"/>
                <a:cs typeface="Alexandria Light" pitchFamily="2" charset="-78"/>
              </a:rPr>
              <a:t>     الفصول الذكية هي فـصول دراسـية تتيح توفير فرص جديدة في التعلـيم والـتعلم عــن طريــق دمــج الــشبكات الرقميــة، والأدوات التكنولوجية السمعية والبصرية لذلك لابـد أن تتوفر فيها البرامج و الأجهزة.</a:t>
            </a:r>
            <a:r>
              <a:rPr lang="ar-SA" sz="1800" dirty="0">
                <a:effectLst/>
                <a:latin typeface="Alexandria Light" pitchFamily="2" charset="-78"/>
                <a:ea typeface="Calibri" panose="020F0502020204030204" pitchFamily="34" charset="0"/>
                <a:cs typeface="Alexandria Light" pitchFamily="2" charset="-78"/>
              </a:rPr>
              <a:t> بحسب حاجة كل فصل دراسي ،من أهم الأجهزة</a:t>
            </a:r>
            <a:r>
              <a:rPr lang="en-US" sz="1800" dirty="0">
                <a:effectLst/>
                <a:latin typeface="Alexandria Light" pitchFamily="2" charset="-78"/>
                <a:ea typeface="Calibri" panose="020F0502020204030204" pitchFamily="34" charset="0"/>
                <a:cs typeface="Alexandria Light" pitchFamily="2" charset="-78"/>
              </a:rPr>
              <a:t>:</a:t>
            </a:r>
            <a:endParaRPr lang="en-US" dirty="0">
              <a:latin typeface="Alexandria Light" pitchFamily="2" charset="-78"/>
              <a:ea typeface="Calibri" panose="020F0502020204030204" pitchFamily="34" charset="0"/>
              <a:cs typeface="Alexandria Light" pitchFamily="2" charset="-78"/>
            </a:endParaRPr>
          </a:p>
          <a:p>
            <a:pPr marL="285750" indent="-285750" algn="r" rtl="1">
              <a:lnSpc>
                <a:spcPct val="150000"/>
              </a:lnSpc>
              <a:spcAft>
                <a:spcPts val="1800"/>
              </a:spcAft>
              <a:buFontTx/>
              <a:buChar char="-"/>
            </a:pPr>
            <a:r>
              <a:rPr lang="ar-SA" sz="1800" dirty="0">
                <a:effectLst/>
                <a:latin typeface="Alexandria Light" pitchFamily="2" charset="-78"/>
                <a:ea typeface="Calibri" panose="020F0502020204030204" pitchFamily="34" charset="0"/>
                <a:cs typeface="Alexandria Light" pitchFamily="2" charset="-78"/>
              </a:rPr>
              <a:t>أجهزة العرض</a:t>
            </a:r>
            <a:r>
              <a:rPr lang="en-US" sz="1800" dirty="0">
                <a:effectLst/>
                <a:latin typeface="Alexandria Light" pitchFamily="2" charset="-78"/>
                <a:ea typeface="Calibri" panose="020F0502020204030204" pitchFamily="34" charset="0"/>
                <a:cs typeface="Alexandria Light" pitchFamily="2" charset="-78"/>
              </a:rPr>
              <a:t> Projectors.</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الحواسيب المكتبية أو المحمولة</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الألواح الذكية</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ميكروفون</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السبورة الذكية</a:t>
            </a:r>
            <a:r>
              <a:rPr lang="en-US" sz="1800" dirty="0">
                <a:effectLst/>
                <a:latin typeface="Alexandria Light" pitchFamily="2" charset="-78"/>
                <a:ea typeface="Calibri" panose="020F0502020204030204" pitchFamily="34" charset="0"/>
                <a:cs typeface="Alexandria Light" pitchFamily="2" charset="-78"/>
              </a:rPr>
              <a:t> Smart Board.</a:t>
            </a:r>
            <a:br>
              <a:rPr lang="en-US" sz="1800" dirty="0">
                <a:effectLst/>
                <a:latin typeface="Alexandria Light" pitchFamily="2" charset="-78"/>
                <a:ea typeface="Calibri" panose="020F0502020204030204" pitchFamily="34" charset="0"/>
                <a:cs typeface="Alexandria Light" pitchFamily="2" charset="-78"/>
              </a:rPr>
            </a:br>
            <a:r>
              <a:rPr lang="en-US" sz="1800" dirty="0">
                <a:effectLst/>
                <a:latin typeface="Alexandria Light" pitchFamily="2" charset="-78"/>
                <a:ea typeface="Calibri" panose="020F0502020204030204" pitchFamily="34" charset="0"/>
                <a:cs typeface="Alexandria Light" pitchFamily="2" charset="-78"/>
              </a:rPr>
              <a:t>-  </a:t>
            </a:r>
            <a:r>
              <a:rPr lang="ar-SA" sz="1800" dirty="0">
                <a:effectLst/>
                <a:latin typeface="Alexandria Light" pitchFamily="2" charset="-78"/>
                <a:ea typeface="Calibri" panose="020F0502020204030204" pitchFamily="34" charset="0"/>
                <a:cs typeface="Alexandria Light" pitchFamily="2" charset="-78"/>
              </a:rPr>
              <a:t>شبكة الإنترنت</a:t>
            </a:r>
            <a:r>
              <a:rPr lang="en-US" sz="1800" dirty="0">
                <a:effectLst/>
                <a:latin typeface="Alexandria Light" pitchFamily="2" charset="-78"/>
                <a:ea typeface="Calibri" panose="020F0502020204030204" pitchFamily="34" charset="0"/>
                <a:cs typeface="Alexandria Light" pitchFamily="2" charset="-78"/>
              </a:rPr>
              <a:t>.</a:t>
            </a:r>
            <a:br>
              <a:rPr lang="en-US" sz="1800" dirty="0">
                <a:effectLst/>
                <a:latin typeface="Alexandria Light" pitchFamily="2" charset="-78"/>
                <a:ea typeface="Calibri" panose="020F0502020204030204" pitchFamily="34" charset="0"/>
                <a:cs typeface="Alexandria Light" pitchFamily="2" charset="-78"/>
              </a:rPr>
            </a:br>
            <a:r>
              <a:rPr lang="ar-SA" sz="18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الكاميرا</a:t>
            </a:r>
            <a:r>
              <a:rPr lang="en-US" sz="1600" dirty="0">
                <a:effectLst/>
                <a:latin typeface="Alexandria Light" pitchFamily="2" charset="-78"/>
                <a:ea typeface="Calibri" panose="020F0502020204030204" pitchFamily="34" charset="0"/>
                <a:cs typeface="Alexandria Light" pitchFamily="2" charset="-78"/>
              </a:rPr>
              <a:t>.</a:t>
            </a: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492943" y="689430"/>
            <a:ext cx="6274059" cy="402674"/>
          </a:xfrm>
          <a:prstGeom prst="rect">
            <a:avLst/>
          </a:prstGeom>
          <a:noFill/>
        </p:spPr>
        <p:txBody>
          <a:bodyPr wrap="square">
            <a:spAutoFit/>
          </a:bodyPr>
          <a:lstStyle/>
          <a:p>
            <a:pPr algn="r" rtl="1">
              <a:lnSpc>
                <a:spcPct val="107000"/>
              </a:lnSpc>
              <a:spcAft>
                <a:spcPts val="800"/>
              </a:spcAft>
            </a:pPr>
            <a:r>
              <a:rPr lang="ar-SA" sz="2000" dirty="0">
                <a:solidFill>
                  <a:srgbClr val="0070C0"/>
                </a:solidFill>
                <a:effectLst/>
                <a:latin typeface="Alexandria Medium" pitchFamily="2" charset="-78"/>
                <a:ea typeface="Calibri" panose="020F0502020204030204" pitchFamily="34" charset="0"/>
                <a:cs typeface="Alexandria Medium" pitchFamily="2" charset="-78"/>
              </a:rPr>
              <a:t>المتطلبات التكنولوجية </a:t>
            </a:r>
            <a:r>
              <a:rPr lang="ar-SA" sz="2000" dirty="0">
                <a:solidFill>
                  <a:srgbClr val="0070C0"/>
                </a:solidFill>
                <a:latin typeface="Alexandria Medium" pitchFamily="2" charset="-78"/>
                <a:ea typeface="Calibri" panose="020F0502020204030204" pitchFamily="34" charset="0"/>
                <a:cs typeface="Alexandria Medium" pitchFamily="2" charset="-78"/>
              </a:rPr>
              <a:t>لتطبيق</a:t>
            </a:r>
            <a:r>
              <a:rPr lang="ar-SA" sz="2000" dirty="0">
                <a:solidFill>
                  <a:srgbClr val="0070C0"/>
                </a:solidFill>
                <a:effectLst/>
                <a:latin typeface="Alexandria Medium" pitchFamily="2" charset="-78"/>
                <a:ea typeface="Calibri" panose="020F0502020204030204" pitchFamily="34" charset="0"/>
                <a:cs typeface="Alexandria Medium" pitchFamily="2" charset="-78"/>
              </a:rPr>
              <a:t> للفصول الذكيّة</a:t>
            </a:r>
            <a:r>
              <a:rPr lang="en-US" sz="2000" dirty="0">
                <a:solidFill>
                  <a:srgbClr val="0070C0"/>
                </a:solidFill>
                <a:effectLst/>
                <a:latin typeface="Alexandria Medium" pitchFamily="2" charset="-78"/>
                <a:ea typeface="Calibri" panose="020F0502020204030204" pitchFamily="34" charset="0"/>
                <a:cs typeface="Alexandria Medium" pitchFamily="2" charset="-78"/>
              </a:rPr>
              <a:t> </a:t>
            </a:r>
            <a:endParaRPr lang="en-US" sz="16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928555" y="5189758"/>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4105280283"/>
      </p:ext>
    </p:extLst>
  </p:cSld>
  <p:clrMapOvr>
    <a:masterClrMapping/>
  </p:clrMapOvr>
  <mc:AlternateContent xmlns:mc="http://schemas.openxmlformats.org/markup-compatibility/2006" xmlns:p14="http://schemas.microsoft.com/office/powerpoint/2010/main">
    <mc:Choice Requires="p14">
      <p:transition p14:dur="10" advTm="81140"/>
    </mc:Choice>
    <mc:Fallback xmlns="">
      <p:transition advTm="8114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739957" y="2067868"/>
            <a:ext cx="8353017" cy="2893741"/>
          </a:xfrm>
          <a:prstGeom prst="rect">
            <a:avLst/>
          </a:prstGeom>
          <a:noFill/>
        </p:spPr>
        <p:txBody>
          <a:bodyPr wrap="square" rtlCol="0">
            <a:spAutoFit/>
          </a:bodyPr>
          <a:lstStyle/>
          <a:p>
            <a:pPr algn="r" rtl="1">
              <a:lnSpc>
                <a:spcPts val="2960"/>
              </a:lnSpc>
              <a:spcAft>
                <a:spcPts val="1800"/>
              </a:spcAft>
            </a:pPr>
            <a:r>
              <a:rPr lang="ar-SA" dirty="0">
                <a:latin typeface="Alexandria Light" pitchFamily="2" charset="-78"/>
                <a:cs typeface="Alexandria Light" pitchFamily="2" charset="-78"/>
              </a:rPr>
              <a:t>  ومـن البرامج المكونة للفـصول الذكيـة:</a:t>
            </a:r>
          </a:p>
          <a:p>
            <a:pPr marL="285750" indent="-285750" algn="r" rtl="1">
              <a:lnSpc>
                <a:spcPts val="2960"/>
              </a:lnSpc>
              <a:spcAft>
                <a:spcPts val="1800"/>
              </a:spcAft>
              <a:buFont typeface="Arial" panose="020B0604020202020204" pitchFamily="34" charset="0"/>
              <a:buChar char="•"/>
            </a:pPr>
            <a:r>
              <a:rPr lang="ar-SA" dirty="0">
                <a:latin typeface="Alexandria Light" pitchFamily="2" charset="-78"/>
                <a:cs typeface="Alexandria Light" pitchFamily="2" charset="-78"/>
              </a:rPr>
              <a:t>بـرامج </a:t>
            </a:r>
            <a:r>
              <a:rPr lang="en-US" dirty="0">
                <a:latin typeface="Alexandria Light" pitchFamily="2" charset="-78"/>
                <a:cs typeface="Alexandria Light" pitchFamily="2" charset="-78"/>
              </a:rPr>
              <a:t>Microsoft Office)</a:t>
            </a:r>
            <a:r>
              <a:rPr lang="ar-SA" dirty="0">
                <a:latin typeface="Alexandria Light" pitchFamily="2" charset="-78"/>
                <a:cs typeface="Alexandria Light" pitchFamily="2" charset="-78"/>
              </a:rPr>
              <a:t>)</a:t>
            </a:r>
          </a:p>
          <a:p>
            <a:pPr marL="285750" indent="-285750" algn="r" rtl="1">
              <a:lnSpc>
                <a:spcPts val="2960"/>
              </a:lnSpc>
              <a:spcAft>
                <a:spcPts val="1800"/>
              </a:spcAft>
              <a:buFont typeface="Arial" panose="020B0604020202020204" pitchFamily="34" charset="0"/>
              <a:buChar char="•"/>
            </a:pPr>
            <a:r>
              <a:rPr lang="ar-SA" dirty="0">
                <a:latin typeface="Alexandria Light" pitchFamily="2" charset="-78"/>
                <a:cs typeface="Alexandria Light" pitchFamily="2" charset="-78"/>
              </a:rPr>
              <a:t> بـرامج الانترنـت (</a:t>
            </a:r>
            <a:r>
              <a:rPr lang="en-US" dirty="0">
                <a:latin typeface="Alexandria Light" pitchFamily="2" charset="-78"/>
                <a:cs typeface="Alexandria Light" pitchFamily="2" charset="-78"/>
              </a:rPr>
              <a:t>Browsers</a:t>
            </a:r>
            <a:r>
              <a:rPr lang="ar-SA" dirty="0">
                <a:latin typeface="Alexandria Light" pitchFamily="2" charset="-78"/>
                <a:cs typeface="Alexandria Light" pitchFamily="2" charset="-78"/>
              </a:rPr>
              <a:t>) </a:t>
            </a:r>
          </a:p>
          <a:p>
            <a:pPr marL="285750" indent="-285750" algn="r" rtl="1">
              <a:lnSpc>
                <a:spcPts val="2960"/>
              </a:lnSpc>
              <a:spcAft>
                <a:spcPts val="1800"/>
              </a:spcAft>
              <a:buFont typeface="Arial" panose="020B0604020202020204" pitchFamily="34" charset="0"/>
              <a:buChar char="•"/>
            </a:pPr>
            <a:r>
              <a:rPr lang="ar-SA" dirty="0">
                <a:latin typeface="Alexandria Light" pitchFamily="2" charset="-78"/>
                <a:cs typeface="Alexandria Light" pitchFamily="2" charset="-78"/>
              </a:rPr>
              <a:t>برامج تشغيل الوسائط من مثل</a:t>
            </a:r>
            <a:r>
              <a:rPr lang="en-US" dirty="0">
                <a:latin typeface="Alexandria Light" pitchFamily="2" charset="-78"/>
                <a:cs typeface="Alexandria Light" pitchFamily="2" charset="-78"/>
              </a:rPr>
              <a:t>(Media Player) </a:t>
            </a:r>
          </a:p>
          <a:p>
            <a:pPr algn="just" rtl="1">
              <a:lnSpc>
                <a:spcPts val="2960"/>
              </a:lnSpc>
              <a:spcAft>
                <a:spcPts val="1800"/>
              </a:spcAft>
            </a:pPr>
            <a:r>
              <a:rPr lang="ar-SA" dirty="0">
                <a:latin typeface="Alexandria Light" pitchFamily="2" charset="-78"/>
                <a:cs typeface="Alexandria Light" pitchFamily="2" charset="-78"/>
              </a:rPr>
              <a:t>  </a:t>
            </a:r>
            <a:endParaRPr lang="en-US"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6691631" cy="464743"/>
          </a:xfrm>
          <a:prstGeom prst="rect">
            <a:avLst/>
          </a:prstGeom>
          <a:noFill/>
        </p:spPr>
        <p:txBody>
          <a:bodyPr wrap="square">
            <a:spAutoFit/>
          </a:bodyPr>
          <a:lstStyle/>
          <a:p>
            <a:pPr algn="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المتطلبات التكنولوجية لتطبيق للفصول الذكيّة</a:t>
            </a:r>
            <a:r>
              <a:rPr lang="en-US" sz="2400" dirty="0">
                <a:solidFill>
                  <a:srgbClr val="0070C0"/>
                </a:solidFill>
                <a:effectLst/>
                <a:latin typeface="Alexandria Medium" pitchFamily="2" charset="-78"/>
                <a:ea typeface="Calibri" panose="020F0502020204030204" pitchFamily="34" charset="0"/>
                <a:cs typeface="Alexandria Medium" pitchFamily="2" charset="-78"/>
              </a:rPr>
              <a:t> </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744149019"/>
      </p:ext>
    </p:extLst>
  </p:cSld>
  <p:clrMapOvr>
    <a:masterClrMapping/>
  </p:clrMapOvr>
  <mc:AlternateContent xmlns:mc="http://schemas.openxmlformats.org/markup-compatibility/2006" xmlns:p14="http://schemas.microsoft.com/office/powerpoint/2010/main">
    <mc:Choice Requires="p14">
      <p:transition p14:dur="10" advTm="18910"/>
    </mc:Choice>
    <mc:Fallback xmlns="">
      <p:transition advTm="1891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2800" y="1345306"/>
            <a:ext cx="10916322" cy="51873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000252" y="1463079"/>
            <a:ext cx="10587678" cy="5387885"/>
          </a:xfrm>
          <a:prstGeom prst="rect">
            <a:avLst/>
          </a:prstGeom>
          <a:noFill/>
        </p:spPr>
        <p:txBody>
          <a:bodyPr wrap="square" rtlCol="0">
            <a:spAutoFit/>
          </a:bodyPr>
          <a:lstStyle/>
          <a:p>
            <a:pPr algn="just" rtl="1">
              <a:lnSpc>
                <a:spcPct val="200000"/>
              </a:lnSpc>
              <a:spcAft>
                <a:spcPts val="1800"/>
              </a:spcAft>
            </a:pPr>
            <a:r>
              <a:rPr lang="ar-SA" sz="2000" dirty="0">
                <a:latin typeface="Alexandria Light" pitchFamily="2" charset="-78"/>
                <a:cs typeface="Alexandria Light" pitchFamily="2" charset="-78"/>
              </a:rPr>
              <a:t>     وأما المعلم فهو بمثابة خبير  يمتلك الخبرات والمعارف المرتبطة بمجال أو منهج معين وبطرائق تدريسه فئة معينة من المتعلمين، ومن خلال البحث والتقصي في تلك الخبرات والعمليات التعليمية الخاصة به يمكن اكتساب معلومات كافية تفيد في بناء نظم التعلم الذكي.</a:t>
            </a:r>
          </a:p>
          <a:p>
            <a:pPr algn="just" rtl="1">
              <a:lnSpc>
                <a:spcPct val="200000"/>
              </a:lnSpc>
              <a:spcAft>
                <a:spcPts val="1800"/>
              </a:spcAft>
            </a:pPr>
            <a:r>
              <a:rPr lang="ar-SA" sz="2000" dirty="0">
                <a:latin typeface="Alexandria Light" pitchFamily="2" charset="-78"/>
                <a:cs typeface="Alexandria Light" pitchFamily="2" charset="-78"/>
              </a:rPr>
              <a:t>     ومن مهامه تشجيع الطلاب على المشاركة في الأنشطة التعليمية، وتنمية مهارات الطلاب وتزويدهم بالكثير من المعلومات والمعارف والمفاهيم التي تساعده في عمليّة التعليم. وتقديم النصائح للطلاب وحل مشاكلهم. وإرشادهم إلى مصادر التعلم الإضافية على الشبكة، وتنظيم التفاعل بين الطلاب داخل الفصول الدراسيّة الذكيّة</a:t>
            </a:r>
            <a:endParaRPr lang="en-US" sz="2000" dirty="0">
              <a:solidFill>
                <a:srgbClr val="00B0F0"/>
              </a:solidFill>
              <a:latin typeface="Alexandria Light" pitchFamily="2" charset="-78"/>
              <a:cs typeface="Alexandria Light" pitchFamily="2" charset="-78"/>
            </a:endParaRPr>
          </a:p>
          <a:p>
            <a:pPr algn="just" rtl="1">
              <a:lnSpc>
                <a:spcPct val="200000"/>
              </a:lnSpc>
              <a:spcAft>
                <a:spcPts val="1800"/>
              </a:spcAft>
            </a:pPr>
            <a:r>
              <a:rPr lang="ar-SA" sz="2000" dirty="0">
                <a:latin typeface="Alexandria Light" pitchFamily="2" charset="-78"/>
                <a:cs typeface="Alexandria Light" pitchFamily="2" charset="-78"/>
              </a:rPr>
              <a:t>. </a:t>
            </a:r>
            <a:endParaRPr lang="en-US" sz="20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Google Shape;5347;p51">
            <a:extLst>
              <a:ext uri="{FF2B5EF4-FFF2-40B4-BE49-F238E27FC236}">
                <a16:creationId xmlns:a16="http://schemas.microsoft.com/office/drawing/2014/main" id="{AAE30A47-0CD0-44AE-A8DD-B8F97391DEF5}"/>
              </a:ext>
            </a:extLst>
          </p:cNvPr>
          <p:cNvSpPr/>
          <p:nvPr/>
        </p:nvSpPr>
        <p:spPr>
          <a:xfrm>
            <a:off x="1000250" y="5512694"/>
            <a:ext cx="927567" cy="917811"/>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8" name="TextBox 10">
            <a:extLst>
              <a:ext uri="{FF2B5EF4-FFF2-40B4-BE49-F238E27FC236}">
                <a16:creationId xmlns:a16="http://schemas.microsoft.com/office/drawing/2014/main" id="{21C89CC6-C71B-4242-A2DE-772C7EB9B2B5}"/>
              </a:ext>
            </a:extLst>
          </p:cNvPr>
          <p:cNvSpPr txBox="1"/>
          <p:nvPr/>
        </p:nvSpPr>
        <p:spPr>
          <a:xfrm>
            <a:off x="2069010" y="5993374"/>
            <a:ext cx="5957390" cy="459549"/>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rtl="1">
              <a:lnSpc>
                <a:spcPts val="2520"/>
              </a:lnSpc>
              <a:spcAft>
                <a:spcPts val="1800"/>
              </a:spcAft>
              <a:defRPr/>
            </a:pPr>
            <a:r>
              <a:rPr lang="ar-SA" sz="20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rPr>
              <a:t>وسؤالنا هو ما مكونات بيئات التعلم الذكية</a:t>
            </a:r>
            <a:r>
              <a:rPr lang="ar-SA" sz="4000" dirty="0">
                <a:solidFill>
                  <a:srgbClr val="FFFFFF"/>
                </a:solidFill>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endParaRPr lang="ar-SA" sz="2000" dirty="0">
              <a:solidFill>
                <a:srgbClr val="FFFFFF"/>
              </a:solidFill>
              <a:effectLst>
                <a:outerShdw blurRad="38100" dist="38100" dir="2700000" algn="tl">
                  <a:srgbClr val="000000">
                    <a:alpha val="43137"/>
                  </a:srgbClr>
                </a:outerShdw>
              </a:effectLst>
              <a:latin typeface="Alexandria Light" pitchFamily="2" charset="-78"/>
              <a:cs typeface="Alexandria Light" pitchFamily="2" charset="-78"/>
            </a:endParaRPr>
          </a:p>
        </p:txBody>
      </p:sp>
    </p:spTree>
    <p:extLst>
      <p:ext uri="{BB962C8B-B14F-4D97-AF65-F5344CB8AC3E}">
        <p14:creationId xmlns:p14="http://schemas.microsoft.com/office/powerpoint/2010/main" val="4092912516"/>
      </p:ext>
    </p:extLst>
  </p:cSld>
  <p:clrMapOvr>
    <a:masterClrMapping/>
  </p:clrMapOvr>
  <mc:AlternateContent xmlns:mc="http://schemas.openxmlformats.org/markup-compatibility/2006" xmlns:p14="http://schemas.microsoft.com/office/powerpoint/2010/main">
    <mc:Choice Requires="p14">
      <p:transition p14:dur="10" advTm="184468"/>
    </mc:Choice>
    <mc:Fallback xmlns="">
      <p:transition advTm="1844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6907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endParaRPr lang="ar-SA" sz="1400"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a:t>
            </a:r>
            <a:r>
              <a:rPr lang="en-US" sz="1400" b="1" dirty="0">
                <a:solidFill>
                  <a:srgbClr val="000000"/>
                </a:solidFill>
                <a:latin typeface="Alexandria Light" pitchFamily="2" charset="-78"/>
                <a:cs typeface="Alexandria Light" pitchFamily="2" charset="-78"/>
              </a:rPr>
              <a:t>1</a:t>
            </a:r>
            <a:r>
              <a:rPr lang="ar-SA" sz="1400" b="1" dirty="0">
                <a:solidFill>
                  <a:srgbClr val="000000"/>
                </a:solidFill>
                <a:latin typeface="Alexandria Light" pitchFamily="2" charset="-78"/>
                <a:cs typeface="Alexandria Light" pitchFamily="2" charset="-78"/>
              </a:rPr>
              <a:t>) </a:t>
            </a:r>
            <a:r>
              <a:rPr lang="ar-SA" sz="1400" dirty="0">
                <a:solidFill>
                  <a:srgbClr val="000000"/>
                </a:solidFill>
                <a:latin typeface="Alexandria Medium" pitchFamily="2" charset="-78"/>
                <a:cs typeface="Alexandria Medium" pitchFamily="2" charset="-78"/>
              </a:rPr>
              <a:t>مكونات بيئات التعلم الذكية</a:t>
            </a:r>
          </a:p>
          <a:p>
            <a:pPr algn="ctr" rtl="1"/>
            <a:endParaRPr lang="en-US" sz="1400" dirty="0">
              <a:solidFill>
                <a:srgbClr val="000000"/>
              </a:solidFill>
              <a:effectLst/>
              <a:latin typeface="Alexandria Medium" pitchFamily="2" charset="-78"/>
              <a:ea typeface="Calibri" panose="020F0502020204030204" pitchFamily="34" charset="0"/>
              <a:cs typeface="Alexandria Medium"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48" name="TextBox 47"/>
          <p:cNvSpPr txBox="1"/>
          <p:nvPr/>
        </p:nvSpPr>
        <p:spPr>
          <a:xfrm>
            <a:off x="1117599" y="1725106"/>
            <a:ext cx="10203975" cy="1903663"/>
          </a:xfrm>
          <a:prstGeom prst="rect">
            <a:avLst/>
          </a:prstGeom>
          <a:noFill/>
        </p:spPr>
        <p:txBody>
          <a:bodyPr wrap="square" rtlCol="0">
            <a:spAutoFit/>
          </a:bodyPr>
          <a:lstStyle/>
          <a:p>
            <a:pPr algn="just" rtl="1">
              <a:lnSpc>
                <a:spcPct val="200000"/>
              </a:lnSpc>
              <a:spcAft>
                <a:spcPts val="1800"/>
              </a:spcAft>
            </a:pPr>
            <a:r>
              <a:rPr lang="ar-SA" dirty="0">
                <a:latin typeface="Alexandria Light" pitchFamily="2" charset="-78"/>
                <a:cs typeface="Alexandria Light" pitchFamily="2" charset="-78"/>
              </a:rPr>
              <a:t>تتألف بنية بيئات التعلم الذكية التكيفيّة من أربعة وحدات متمايزة عن بعضها بدرجة كبيرة من الوضوح، يمثلها الشكل (1) الآتي:.</a:t>
            </a:r>
          </a:p>
          <a:p>
            <a:pPr algn="ctr" rtl="1">
              <a:lnSpc>
                <a:spcPct val="200000"/>
              </a:lnSpc>
              <a:spcAft>
                <a:spcPts val="1800"/>
              </a:spcAft>
            </a:pPr>
            <a:endParaRPr lang="en-US"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020967"/>
            <a:ext cx="5246371"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latin typeface="Alexandria Medium" pitchFamily="2" charset="-78"/>
                <a:cs typeface="Alexandria Medium" pitchFamily="2" charset="-78"/>
              </a:rPr>
              <a:t>مكونات بيئات التعلم الذكية</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graphicFrame>
        <p:nvGraphicFramePr>
          <p:cNvPr id="12" name="رسم تخطيطي 3">
            <a:extLst>
              <a:ext uri="{FF2B5EF4-FFF2-40B4-BE49-F238E27FC236}">
                <a16:creationId xmlns:a16="http://schemas.microsoft.com/office/drawing/2014/main" id="{CD3FE980-62FE-4193-9DE3-B7A81F862FAB}"/>
              </a:ext>
            </a:extLst>
          </p:cNvPr>
          <p:cNvGraphicFramePr/>
          <p:nvPr>
            <p:extLst>
              <p:ext uri="{D42A27DB-BD31-4B8C-83A1-F6EECF244321}">
                <p14:modId xmlns:p14="http://schemas.microsoft.com/office/powerpoint/2010/main" val="3435217217"/>
              </p:ext>
            </p:extLst>
          </p:nvPr>
        </p:nvGraphicFramePr>
        <p:xfrm>
          <a:off x="3277146" y="2924796"/>
          <a:ext cx="6174897"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5355289"/>
      </p:ext>
    </p:extLst>
  </p:cSld>
  <p:clrMapOvr>
    <a:masterClrMapping/>
  </p:clrMapOvr>
  <mc:AlternateContent xmlns:mc="http://schemas.openxmlformats.org/markup-compatibility/2006" xmlns:p14="http://schemas.microsoft.com/office/powerpoint/2010/main">
    <mc:Choice Requires="p14">
      <p:transition p14:dur="10" advTm="66534"/>
    </mc:Choice>
    <mc:Fallback xmlns="">
      <p:transition advTm="6653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73147" y="1731044"/>
            <a:ext cx="10620353" cy="5212261"/>
          </a:xfrm>
          <a:prstGeom prst="rect">
            <a:avLst/>
          </a:prstGeom>
          <a:noFill/>
        </p:spPr>
        <p:txBody>
          <a:bodyPr wrap="square" rtlCol="0">
            <a:spAutoFit/>
          </a:bodyPr>
          <a:lstStyle/>
          <a:p>
            <a:pPr algn="just" rtl="1">
              <a:lnSpc>
                <a:spcPct val="200000"/>
              </a:lnSpc>
              <a:spcAft>
                <a:spcPts val="1800"/>
              </a:spcAft>
            </a:pPr>
            <a:r>
              <a:rPr lang="ar-SA" b="1" dirty="0">
                <a:solidFill>
                  <a:srgbClr val="00B0F0"/>
                </a:solidFill>
                <a:latin typeface="Alexandria Light" pitchFamily="2" charset="-78"/>
                <a:cs typeface="Alexandria Light" pitchFamily="2" charset="-78"/>
              </a:rPr>
              <a:t>1- وحدة الطالب: </a:t>
            </a:r>
            <a:r>
              <a:rPr lang="ar-SA" dirty="0">
                <a:latin typeface="Alexandria Light" pitchFamily="2" charset="-78"/>
                <a:cs typeface="Alexandria Light" pitchFamily="2" charset="-78"/>
              </a:rPr>
              <a:t>تهتم بإدارة كافة المعلومات المهمّة المتعلقة بالطالب في عملية التعلّم والتي تتضمن مستوى معرفة الطالب، وخصائصه الشخصية، وسلوكياته السابقة، واستعداده وما إلى ذلك. </a:t>
            </a:r>
          </a:p>
          <a:p>
            <a:pPr algn="just" rtl="1">
              <a:lnSpc>
                <a:spcPct val="200000"/>
              </a:lnSpc>
              <a:spcAft>
                <a:spcPts val="1800"/>
              </a:spcAft>
            </a:pPr>
            <a:r>
              <a:rPr lang="ar-SA" b="1" dirty="0">
                <a:solidFill>
                  <a:srgbClr val="00B0F0"/>
                </a:solidFill>
                <a:latin typeface="Alexandria Light" pitchFamily="2" charset="-78"/>
                <a:cs typeface="Alexandria Light" pitchFamily="2" charset="-78"/>
              </a:rPr>
              <a:t>2- وحدة الواجهة: </a:t>
            </a:r>
            <a:r>
              <a:rPr lang="ar-SA" dirty="0">
                <a:latin typeface="Alexandria Light" pitchFamily="2" charset="-78"/>
                <a:cs typeface="Alexandria Light" pitchFamily="2" charset="-78"/>
              </a:rPr>
              <a:t>تهتم بتيسير التواصل بين بيئة التعلم التكيفية الذكية والطالب، ومن ثم لابد أن تتمتع بدرجة عالية من سهولة الاستخدام، والوضوح، وعدم الغموض، الخ. </a:t>
            </a:r>
          </a:p>
          <a:p>
            <a:pPr algn="just" rtl="1">
              <a:lnSpc>
                <a:spcPct val="200000"/>
              </a:lnSpc>
              <a:spcAft>
                <a:spcPts val="1800"/>
              </a:spcAft>
            </a:pPr>
            <a:r>
              <a:rPr lang="ar-SA" b="1" dirty="0">
                <a:solidFill>
                  <a:srgbClr val="00B0F0"/>
                </a:solidFill>
                <a:latin typeface="Alexandria Light" pitchFamily="2" charset="-78"/>
                <a:cs typeface="Alexandria Light" pitchFamily="2" charset="-78"/>
              </a:rPr>
              <a:t>3- وحدة المجال: </a:t>
            </a:r>
            <a:r>
              <a:rPr lang="ar-SA" dirty="0">
                <a:latin typeface="Alexandria Light" pitchFamily="2" charset="-78"/>
                <a:cs typeface="Alexandria Light" pitchFamily="2" charset="-78"/>
              </a:rPr>
              <a:t>تشتمل على جميع خصائص المعرفة التي يتعين تدريسها. ويطلق عليها أحياناً "الخبير" لأن بعض النظم تستخدمها كنظام خبير، وتهتم هذه الوحدة بتخزين المعلومات المتعلقة بالموضوعات، والمهام، والعلاقات فيما بينهما، ودرجة صعوبة كل مهمّة.</a:t>
            </a:r>
          </a:p>
          <a:p>
            <a:pPr marL="342900" indent="-342900" algn="justLow" rtl="1">
              <a:lnSpc>
                <a:spcPct val="200000"/>
              </a:lnSpc>
              <a:spcBef>
                <a:spcPts val="600"/>
              </a:spcBef>
              <a:spcAft>
                <a:spcPts val="1200"/>
              </a:spcAft>
              <a:buFont typeface="+mj-lt"/>
              <a:buAutoNum type="arabicPeriod"/>
            </a:pPr>
            <a:endParaRPr lang="en-US"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472814" y="941930"/>
            <a:ext cx="5246371"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latin typeface="Alexandria Medium" pitchFamily="2" charset="-78"/>
                <a:cs typeface="Alexandria Medium" pitchFamily="2" charset="-78"/>
              </a:rPr>
              <a:t>مكونات بيئات التعلم الذكية</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10" name="Google Shape;5347;p51">
            <a:extLst>
              <a:ext uri="{FF2B5EF4-FFF2-40B4-BE49-F238E27FC236}">
                <a16:creationId xmlns:a16="http://schemas.microsoft.com/office/drawing/2014/main" id="{AAE30A47-0CD0-44AE-A8DD-B8F97391DEF5}"/>
              </a:ext>
            </a:extLst>
          </p:cNvPr>
          <p:cNvSpPr/>
          <p:nvPr/>
        </p:nvSpPr>
        <p:spPr>
          <a:xfrm>
            <a:off x="873147" y="5792627"/>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04548688"/>
      </p:ext>
    </p:extLst>
  </p:cSld>
  <p:clrMapOvr>
    <a:masterClrMapping/>
  </p:clrMapOvr>
  <mc:AlternateContent xmlns:mc="http://schemas.openxmlformats.org/markup-compatibility/2006" xmlns:p14="http://schemas.microsoft.com/office/powerpoint/2010/main">
    <mc:Choice Requires="p14">
      <p:transition p14:dur="10" advTm="164267"/>
    </mc:Choice>
    <mc:Fallback xmlns="">
      <p:transition advTm="16426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69412" y="1320933"/>
            <a:ext cx="10812720" cy="4734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69412" y="1288156"/>
            <a:ext cx="10718863" cy="4122732"/>
          </a:xfrm>
          <a:prstGeom prst="rect">
            <a:avLst/>
          </a:prstGeom>
          <a:noFill/>
        </p:spPr>
        <p:txBody>
          <a:bodyPr wrap="square" rtlCol="0">
            <a:spAutoFit/>
          </a:bodyPr>
          <a:lstStyle/>
          <a:p>
            <a:pPr algn="just" rtl="1">
              <a:lnSpc>
                <a:spcPct val="200000"/>
              </a:lnSpc>
              <a:spcAft>
                <a:spcPts val="1800"/>
              </a:spcAft>
            </a:pPr>
            <a:r>
              <a:rPr lang="ar-SA" b="1" dirty="0">
                <a:solidFill>
                  <a:srgbClr val="00B0F0"/>
                </a:solidFill>
                <a:latin typeface="Alexandria Light" pitchFamily="2" charset="-78"/>
                <a:cs typeface="Alexandria Light" pitchFamily="2" charset="-78"/>
              </a:rPr>
              <a:t>4- الوحدة التدريسية: </a:t>
            </a:r>
            <a:r>
              <a:rPr lang="ar-SA" dirty="0">
                <a:latin typeface="Alexandria Light" pitchFamily="2" charset="-78"/>
                <a:cs typeface="Alexandria Light" pitchFamily="2" charset="-78"/>
              </a:rPr>
              <a:t>تتمثل وظيفة هذه الوحدة في تقرير ماذا، ومتى يجري تدريس محتوى وحدة المجال (المحتوى التعليمي)، ويساعد في اتخاذ قرارات تدريسية أفضل وفقاً لاحتياجات الطالب، ويطلق بعض الباحثين على هذه الوحدة مصطلح "وحدة المعلّم الخصوصيّ " لأنها تقارن معرفة الطالب بمعرفة المجال ثم يختار استراتيجيات التدريسية المناسبة لتدريس الطلاب.</a:t>
            </a:r>
          </a:p>
          <a:p>
            <a:pPr algn="just" rtl="1">
              <a:lnSpc>
                <a:spcPct val="200000"/>
              </a:lnSpc>
              <a:spcAft>
                <a:spcPts val="1800"/>
              </a:spcAft>
            </a:pPr>
            <a:r>
              <a:rPr lang="ar-SA" dirty="0">
                <a:solidFill>
                  <a:srgbClr val="FFFFFF"/>
                </a:solidFill>
                <a:effectLst/>
                <a:latin typeface="Alexandria Light" pitchFamily="2" charset="-78"/>
                <a:ea typeface="Calibri" panose="020F0502020204030204" pitchFamily="34" charset="0"/>
                <a:cs typeface="Alexandria Light" pitchFamily="2" charset="-78"/>
              </a:rPr>
              <a:t> </a:t>
            </a:r>
            <a:r>
              <a:rPr lang="ar-SA" dirty="0">
                <a:latin typeface="Alexandria Light" pitchFamily="2" charset="-78"/>
                <a:cs typeface="Alexandria Light" pitchFamily="2" charset="-78"/>
              </a:rPr>
              <a:t>إذاً بيئة التعلم الذكي تقوم على التفاعل بين مكونات العملية التعليمية؛ إذ تعتمد هذه البيئة على التفاعل بين المعلم والمتعلم والمنهج أو المحتوى التعليمي، وبيئة التعلم الغنية بالوحدات  التعليمية الشائقة والممتعة والتي تساعد على تحسين تعلم الطالب وتفاعله. </a:t>
            </a:r>
            <a:r>
              <a:rPr lang="en-US" dirty="0"/>
              <a:t> </a:t>
            </a:r>
            <a:r>
              <a:rPr lang="ar-SA" dirty="0">
                <a:latin typeface="Alexandria Light" pitchFamily="2" charset="-78"/>
                <a:cs typeface="Alexandria Light" pitchFamily="2" charset="-78"/>
              </a:rPr>
              <a:t>     </a:t>
            </a:r>
            <a:endParaRPr lang="en-US" dirty="0">
              <a:solidFill>
                <a:srgbClr val="00B0F0"/>
              </a:solidFill>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1181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3417569" y="601867"/>
            <a:ext cx="5246371" cy="464743"/>
          </a:xfrm>
          <a:prstGeom prst="rect">
            <a:avLst/>
          </a:prstGeom>
          <a:noFill/>
        </p:spPr>
        <p:txBody>
          <a:bodyPr wrap="square">
            <a:spAutoFit/>
          </a:bodyPr>
          <a:lstStyle/>
          <a:p>
            <a:pPr algn="ctr" rtl="1">
              <a:lnSpc>
                <a:spcPct val="107000"/>
              </a:lnSpc>
              <a:spcAft>
                <a:spcPts val="800"/>
              </a:spcAft>
            </a:pPr>
            <a:r>
              <a:rPr lang="ar-SA" sz="2400" dirty="0">
                <a:solidFill>
                  <a:srgbClr val="0070C0"/>
                </a:solidFill>
                <a:latin typeface="Alexandria Medium" pitchFamily="2" charset="-78"/>
                <a:cs typeface="Alexandria Medium" pitchFamily="2" charset="-78"/>
              </a:rPr>
              <a:t>مكونات بيئات التعلم الذكية</a:t>
            </a:r>
            <a:endParaRPr lang="en-US"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11" name="TextBox 10">
            <a:extLst>
              <a:ext uri="{FF2B5EF4-FFF2-40B4-BE49-F238E27FC236}">
                <a16:creationId xmlns:a16="http://schemas.microsoft.com/office/drawing/2014/main" id="{CC15B758-2C40-4A8F-8016-31F4C70B19E7}"/>
              </a:ext>
            </a:extLst>
          </p:cNvPr>
          <p:cNvSpPr txBox="1"/>
          <p:nvPr/>
        </p:nvSpPr>
        <p:spPr>
          <a:xfrm>
            <a:off x="2617650" y="5560327"/>
            <a:ext cx="7864818" cy="42146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dirty="0">
                <a:solidFill>
                  <a:srgbClr val="FFFFFF"/>
                </a:solidFill>
                <a:latin typeface="Alexandria Light" pitchFamily="2" charset="-78"/>
                <a:cs typeface="Alexandria Light" pitchFamily="2" charset="-78"/>
              </a:rPr>
              <a:t>والسؤال هو: هل يمكن استخدام </a:t>
            </a:r>
            <a:r>
              <a:rPr lang="ar-SA" i="0" dirty="0">
                <a:solidFill>
                  <a:srgbClr val="FFFFFF"/>
                </a:solidFill>
                <a:effectLst/>
                <a:latin typeface="Alexandria Light" pitchFamily="2" charset="-78"/>
                <a:cs typeface="Alexandria Light" pitchFamily="2" charset="-78"/>
              </a:rPr>
              <a:t>الفصول الذكيّة في المؤسسات التعليمية</a:t>
            </a:r>
            <a:r>
              <a:rPr lang="ar-SA" sz="2800" i="0" dirty="0">
                <a:solidFill>
                  <a:srgbClr val="FFFFFF"/>
                </a:solidFill>
                <a:effectLst/>
                <a:latin typeface="Alexandria Light" pitchFamily="2" charset="-78"/>
                <a:cs typeface="Alexandria Light" pitchFamily="2" charset="-78"/>
              </a:rPr>
              <a:t>؟</a:t>
            </a:r>
            <a:endParaRPr lang="ar-SA" dirty="0">
              <a:solidFill>
                <a:srgbClr val="FFFFFF"/>
              </a:solidFill>
              <a:latin typeface="Alexandria Light" pitchFamily="2" charset="-78"/>
              <a:cs typeface="Alexandria Light" pitchFamily="2" charset="-78"/>
            </a:endParaRPr>
          </a:p>
        </p:txBody>
      </p:sp>
      <p:sp>
        <p:nvSpPr>
          <p:cNvPr id="12" name="Google Shape;6475;p53">
            <a:extLst>
              <a:ext uri="{FF2B5EF4-FFF2-40B4-BE49-F238E27FC236}">
                <a16:creationId xmlns:a16="http://schemas.microsoft.com/office/drawing/2014/main" id="{7E990ADE-3B2C-4F4E-94DF-06B2EFA2832E}"/>
              </a:ext>
            </a:extLst>
          </p:cNvPr>
          <p:cNvSpPr/>
          <p:nvPr/>
        </p:nvSpPr>
        <p:spPr>
          <a:xfrm>
            <a:off x="1709532" y="5366810"/>
            <a:ext cx="743018" cy="68865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986832209"/>
      </p:ext>
    </p:extLst>
  </p:cSld>
  <p:clrMapOvr>
    <a:masterClrMapping/>
  </p:clrMapOvr>
  <mc:AlternateContent xmlns:mc="http://schemas.openxmlformats.org/markup-compatibility/2006" xmlns:p14="http://schemas.microsoft.com/office/powerpoint/2010/main">
    <mc:Choice Requires="p14">
      <p:transition p14:dur="10" advTm="218485"/>
    </mc:Choice>
    <mc:Fallback xmlns="">
      <p:transition advTm="21848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60400" y="1285192"/>
            <a:ext cx="11061700" cy="5071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04900" y="1516253"/>
            <a:ext cx="10426700" cy="4442819"/>
          </a:xfrm>
          <a:prstGeom prst="rect">
            <a:avLst/>
          </a:prstGeom>
          <a:noFill/>
        </p:spPr>
        <p:txBody>
          <a:bodyPr wrap="square" rtlCol="0">
            <a:spAutoFit/>
          </a:bodyPr>
          <a:lstStyle/>
          <a:p>
            <a:pPr algn="justLow" rtl="1">
              <a:lnSpc>
                <a:spcPct val="200000"/>
              </a:lnSpc>
              <a:spcAft>
                <a:spcPts val="1800"/>
              </a:spcAft>
              <a:tabLst>
                <a:tab pos="180975" algn="r"/>
                <a:tab pos="360680" algn="r"/>
              </a:tabLst>
            </a:pPr>
            <a:r>
              <a:rPr lang="ar-SA" dirty="0">
                <a:effectLst/>
                <a:latin typeface="Alexandria Light" pitchFamily="2" charset="-78"/>
                <a:ea typeface="Calibri" panose="020F0502020204030204" pitchFamily="34" charset="0"/>
                <a:cs typeface="Alexandria Light" pitchFamily="2" charset="-78"/>
              </a:rPr>
              <a:t>    يمكن </a:t>
            </a:r>
            <a:r>
              <a:rPr lang="ar-SA" b="0" i="0" dirty="0">
                <a:solidFill>
                  <a:srgbClr val="2E2E2E"/>
                </a:solidFill>
                <a:effectLst/>
                <a:latin typeface="Alexandria Light" pitchFamily="2" charset="-78"/>
                <a:cs typeface="Alexandria Light" pitchFamily="2" charset="-78"/>
              </a:rPr>
              <a:t>استخدام الفصول الدراسية الذكية في مؤسسات التعليم العام والعالي لأنه يسمح للطلاب بمتابعة اهتماماتهم بشكل كامل داخل وخارج الفصل الدراسي</a:t>
            </a:r>
            <a:r>
              <a:rPr lang="ar-SA" dirty="0">
                <a:solidFill>
                  <a:srgbClr val="2E2E2E"/>
                </a:solidFill>
                <a:latin typeface="Alexandria Light" pitchFamily="2" charset="-78"/>
                <a:cs typeface="Alexandria Light" pitchFamily="2" charset="-78"/>
              </a:rPr>
              <a:t>،</a:t>
            </a:r>
            <a:r>
              <a:rPr lang="ar-SA" b="0" i="0" dirty="0">
                <a:solidFill>
                  <a:srgbClr val="2E2E2E"/>
                </a:solidFill>
                <a:effectLst/>
                <a:latin typeface="Alexandria Light" pitchFamily="2" charset="-78"/>
                <a:cs typeface="Alexandria Light" pitchFamily="2" charset="-78"/>
              </a:rPr>
              <a:t> كما أن الفصول الدراسيّة الذكيّة تتيح المجال للمتعلمين لإكمال أنشطتهم التعليميّة من منازلهم باستخدام التعلّم من بعد ومجموعة متنوعة من الوسائط المتعددة. إذ يمكن للوحات الذكيّة والأجهزة اللوحية وأجهزة العرض، وأجهزة الكمبيوتر المحمولة أن تجعل التعلّم أكثر متعة وجاذبية للمتعلمين، وتحفزهم على التعلّم والتفاعل. كذلك تسهم الفصول الذكيّة في توفير طرائق تدريسية تفاعلية، وذلك من خلال تزويد المعلمين والطلاب بفصول دراسية فعالة وحديثة، تمكنهم من تحسين نتائج التعليم والتعلّم بشكل كبير. وتحوي تلك الفصول على الأدوات التكنولوجية الحديثة كافة، ومجهزة بجميع المعدّات والأدوات التعليميّة، ومتصلة بشبكة بالإنترنت.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292051" y="670564"/>
            <a:ext cx="6509384" cy="369332"/>
          </a:xfrm>
          <a:prstGeom prst="rect">
            <a:avLst/>
          </a:prstGeom>
          <a:noFill/>
        </p:spPr>
        <p:txBody>
          <a:bodyPr wrap="square">
            <a:spAutoFit/>
          </a:bodyPr>
          <a:lstStyle/>
          <a:p>
            <a:r>
              <a:rPr lang="ar-SA" b="1" i="0" dirty="0">
                <a:solidFill>
                  <a:srgbClr val="2E2E2E"/>
                </a:solidFill>
                <a:effectLst/>
                <a:latin typeface="Alexandria Medium" pitchFamily="2" charset="-78"/>
                <a:cs typeface="Alexandria Medium" pitchFamily="2" charset="-78"/>
              </a:rPr>
              <a:t>استخدام الفصول الدراسية الذكيّة في المؤسسات التعليمية</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1469441758"/>
      </p:ext>
    </p:extLst>
  </p:cSld>
  <p:clrMapOvr>
    <a:masterClrMapping/>
  </p:clrMapOvr>
  <mc:AlternateContent xmlns:mc="http://schemas.openxmlformats.org/markup-compatibility/2006" xmlns:p14="http://schemas.microsoft.com/office/powerpoint/2010/main">
    <mc:Choice Requires="p14">
      <p:transition spd="slow" p14:dur="2000" advTm="105520"/>
    </mc:Choice>
    <mc:Fallback xmlns="">
      <p:transition spd="slow" advTm="1055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55600" y="1304494"/>
            <a:ext cx="11506200" cy="54180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87000" y="427215"/>
            <a:ext cx="5418000" cy="464743"/>
          </a:xfrm>
          <a:prstGeom prst="rect">
            <a:avLst/>
          </a:prstGeom>
          <a:noFill/>
        </p:spPr>
        <p:txBody>
          <a:bodyPr wrap="square" rtlCol="0">
            <a:spAutoFit/>
          </a:bodyPr>
          <a:lstStyle/>
          <a:p>
            <a:pPr algn="ctr" rtl="1">
              <a:lnSpc>
                <a:spcPct val="107000"/>
              </a:lnSpc>
              <a:spcAft>
                <a:spcPts val="800"/>
              </a:spcAft>
            </a:pPr>
            <a:r>
              <a:rPr lang="ar-SA" sz="2400" dirty="0">
                <a:solidFill>
                  <a:srgbClr val="0070C0"/>
                </a:solidFill>
                <a:effectLst/>
                <a:latin typeface="Alexandria Medium" pitchFamily="2" charset="-78"/>
                <a:ea typeface="Calibri" panose="020F0502020204030204" pitchFamily="34" charset="0"/>
                <a:cs typeface="Alexandria Medium" pitchFamily="2" charset="-78"/>
              </a:rPr>
              <a:t>ضروريات </a:t>
            </a:r>
            <a:r>
              <a:rPr lang="ar-SA" sz="2400" dirty="0">
                <a:solidFill>
                  <a:srgbClr val="0070C0"/>
                </a:solidFill>
                <a:latin typeface="Alexandria Medium" pitchFamily="2" charset="-78"/>
                <a:ea typeface="Calibri" panose="020F0502020204030204" pitchFamily="34" charset="0"/>
                <a:cs typeface="Alexandria Medium" pitchFamily="2" charset="-78"/>
              </a:rPr>
              <a:t>تطبيق </a:t>
            </a:r>
            <a:r>
              <a:rPr lang="ar-SA" sz="2400" dirty="0">
                <a:solidFill>
                  <a:srgbClr val="0070C0"/>
                </a:solidFill>
                <a:effectLst/>
                <a:latin typeface="Alexandria Medium" pitchFamily="2" charset="-78"/>
                <a:ea typeface="Calibri" panose="020F0502020204030204" pitchFamily="34" charset="0"/>
                <a:cs typeface="Alexandria Medium" pitchFamily="2" charset="-78"/>
              </a:rPr>
              <a:t>الفصول الذكية</a:t>
            </a:r>
            <a:endParaRPr lang="en-US" sz="24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515681" y="1358968"/>
            <a:ext cx="11244519" cy="5135317"/>
          </a:xfrm>
          <a:prstGeom prst="rect">
            <a:avLst/>
          </a:prstGeom>
          <a:noFill/>
        </p:spPr>
        <p:txBody>
          <a:bodyPr wrap="square" rtlCol="0">
            <a:spAutoFit/>
          </a:bodyPr>
          <a:lstStyle/>
          <a:p>
            <a:pPr algn="just" rtl="1">
              <a:lnSpc>
                <a:spcPct val="200000"/>
              </a:lnSpc>
              <a:spcAft>
                <a:spcPts val="1800"/>
              </a:spcAft>
            </a:pPr>
            <a:r>
              <a:rPr lang="ar-SA" b="1" dirty="0">
                <a:effectLst/>
                <a:latin typeface="Alexandria Medium" pitchFamily="2" charset="-78"/>
                <a:ea typeface="Calibri" panose="020F0502020204030204" pitchFamily="34" charset="0"/>
                <a:cs typeface="Alexandria Medium" pitchFamily="2" charset="-78"/>
              </a:rPr>
              <a:t>1- </a:t>
            </a:r>
            <a:r>
              <a:rPr lang="ar-SA" dirty="0">
                <a:effectLst/>
                <a:latin typeface="Alexandria Medium" pitchFamily="2" charset="-78"/>
                <a:ea typeface="Calibri" panose="020F0502020204030204" pitchFamily="34" charset="0"/>
                <a:cs typeface="Alexandria Medium" pitchFamily="2" charset="-78"/>
              </a:rPr>
              <a:t>تدريب الأساتذة على استخدام الفصول الذكية:</a:t>
            </a:r>
            <a:endParaRPr lang="en-US" dirty="0">
              <a:effectLst/>
              <a:latin typeface="Alexandria Medium" pitchFamily="2" charset="-78"/>
              <a:ea typeface="Calibri" panose="020F0502020204030204" pitchFamily="34" charset="0"/>
              <a:cs typeface="Alexandria Medium" pitchFamily="2" charset="-78"/>
            </a:endParaRPr>
          </a:p>
          <a:p>
            <a:pPr algn="just" rtl="1">
              <a:lnSpc>
                <a:spcPct val="200000"/>
              </a:lnSpc>
              <a:spcAft>
                <a:spcPts val="1800"/>
              </a:spcAft>
            </a:pPr>
            <a:r>
              <a:rPr lang="ar-SA" dirty="0">
                <a:effectLst/>
                <a:latin typeface="Alexandria Light" pitchFamily="2" charset="-78"/>
                <a:ea typeface="Calibri" panose="020F0502020204030204" pitchFamily="34" charset="0"/>
                <a:cs typeface="Alexandria Light" pitchFamily="2" charset="-78"/>
              </a:rPr>
              <a:t>    يقوم الفنيون والتقنيون بالمؤسسة في بداية الفصل الدراسي بتدريب الأساتذة على استخدام الفصول الذكية، وكيفية تشغيل الأجهزة، وشرح طريقة التحكم بها، فضلاً عن طريقة إجراء العروض التقديمية، واستخدام أجهزة عرض البيانات، والصور، وطرائق إرسال واستقبال الصور والملفات من حاسوب المدرس إلى حواسيب الطلاب، ومشاركتها عبر الإنترنت</a:t>
            </a:r>
            <a:r>
              <a:rPr lang="ar-SA" dirty="0">
                <a:latin typeface="Alexandria Light" pitchFamily="2" charset="-78"/>
                <a:ea typeface="Calibri" panose="020F0502020204030204" pitchFamily="34" charset="0"/>
                <a:cs typeface="Alexandria Light" pitchFamily="2" charset="-78"/>
              </a:rPr>
              <a:t>؛</a:t>
            </a:r>
            <a:r>
              <a:rPr lang="en-US" dirty="0">
                <a:effectLst/>
                <a:latin typeface="Alexandria Light" pitchFamily="2" charset="-78"/>
                <a:ea typeface="Calibri" panose="020F0502020204030204" pitchFamily="34" charset="0"/>
                <a:cs typeface="Alexandria Light" pitchFamily="2" charset="-78"/>
              </a:rPr>
              <a:t> </a:t>
            </a:r>
            <a:r>
              <a:rPr lang="ar-SA" dirty="0">
                <a:solidFill>
                  <a:srgbClr val="212529"/>
                </a:solidFill>
                <a:latin typeface="Alexandria Light" pitchFamily="2" charset="-78"/>
                <a:cs typeface="Alexandria Light" pitchFamily="2" charset="-78"/>
              </a:rPr>
              <a:t>بغية تحسين </a:t>
            </a:r>
            <a:r>
              <a:rPr lang="ar-SA" dirty="0">
                <a:solidFill>
                  <a:srgbClr val="212529"/>
                </a:solidFill>
                <a:effectLst/>
                <a:latin typeface="Alexandria Light" pitchFamily="2" charset="-78"/>
                <a:ea typeface="Times New Roman" panose="02020603050405020304" pitchFamily="18" charset="0"/>
                <a:cs typeface="Alexandria Light" pitchFamily="2" charset="-78"/>
              </a:rPr>
              <a:t>مهاراتهم التكنولوجية والمهنيّة، واستيعابهم لطرائق توظيف الأدوات التكنولوجية.</a:t>
            </a:r>
            <a:endParaRPr lang="en-US" dirty="0">
              <a:effectLst/>
              <a:latin typeface="Alexandria Light" pitchFamily="2" charset="-78"/>
              <a:ea typeface="Calibri" panose="020F0502020204030204" pitchFamily="34" charset="0"/>
              <a:cs typeface="Alexandria Light" pitchFamily="2" charset="-78"/>
            </a:endParaRPr>
          </a:p>
          <a:p>
            <a:pPr algn="just" rtl="1">
              <a:lnSpc>
                <a:spcPct val="200000"/>
              </a:lnSpc>
              <a:spcAft>
                <a:spcPts val="1800"/>
              </a:spcAft>
            </a:pPr>
            <a:r>
              <a:rPr lang="ar-SA" b="1" dirty="0">
                <a:effectLst/>
                <a:latin typeface="Alexandria Medium" pitchFamily="2" charset="-78"/>
                <a:ea typeface="Calibri" panose="020F0502020204030204" pitchFamily="34" charset="0"/>
                <a:cs typeface="Alexandria Medium" pitchFamily="2" charset="-78"/>
              </a:rPr>
              <a:t>2- كُتيب استخدام الفصول الذكية:</a:t>
            </a:r>
            <a:endParaRPr lang="en-US" dirty="0">
              <a:effectLst/>
              <a:latin typeface="Alexandria Medium" pitchFamily="2" charset="-78"/>
              <a:ea typeface="Calibri" panose="020F0502020204030204" pitchFamily="34" charset="0"/>
              <a:cs typeface="Alexandria Medium" pitchFamily="2" charset="-78"/>
            </a:endParaRPr>
          </a:p>
          <a:p>
            <a:pPr algn="just" rtl="1">
              <a:lnSpc>
                <a:spcPct val="200000"/>
              </a:lnSpc>
              <a:spcAft>
                <a:spcPts val="1800"/>
              </a:spcAft>
            </a:pPr>
            <a:r>
              <a:rPr lang="ar-SA" dirty="0">
                <a:effectLst/>
                <a:latin typeface="Alexandria Light" pitchFamily="2" charset="-78"/>
                <a:ea typeface="Calibri" panose="020F0502020204030204" pitchFamily="34" charset="0"/>
                <a:cs typeface="Alexandria Light" pitchFamily="2" charset="-78"/>
              </a:rPr>
              <a:t>     توفير كتيب تعريفي، يتضمن لقطات مصورة للفصل الذكي، وصور للأجهزة والأدوات  الموجودة فيه مرفقة بشرح لعملها، ليكون دليلاً يمكن الرجوع إليه عند الحاجة</a:t>
            </a:r>
            <a:r>
              <a:rPr lang="en-US" dirty="0">
                <a:effectLst/>
                <a:latin typeface="Alexandria Light" pitchFamily="2" charset="-78"/>
                <a:ea typeface="Calibri" panose="020F0502020204030204" pitchFamily="34" charset="0"/>
                <a:cs typeface="Alexandria Light" pitchFamily="2" charset="-78"/>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93517374"/>
      </p:ext>
    </p:extLst>
  </p:cSld>
  <p:clrMapOvr>
    <a:masterClrMapping/>
  </p:clrMapOvr>
  <mc:AlternateContent xmlns:mc="http://schemas.openxmlformats.org/markup-compatibility/2006" xmlns:p14="http://schemas.microsoft.com/office/powerpoint/2010/main">
    <mc:Choice Requires="p14">
      <p:transition p14:dur="10" advTm="232719"/>
    </mc:Choice>
    <mc:Fallback xmlns="">
      <p:transition advTm="232719"/>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79950" y="935501"/>
            <a:ext cx="5418000" cy="464743"/>
          </a:xfrm>
          <a:prstGeom prst="rect">
            <a:avLst/>
          </a:prstGeom>
          <a:noFill/>
        </p:spPr>
        <p:txBody>
          <a:bodyPr wrap="square" rtlCol="0">
            <a:spAutoFit/>
          </a:bodyPr>
          <a:lstStyle/>
          <a:p>
            <a:pPr algn="ctr" rtl="1">
              <a:lnSpc>
                <a:spcPct val="107000"/>
              </a:lnSpc>
              <a:spcAft>
                <a:spcPts val="800"/>
              </a:spcAft>
            </a:pPr>
            <a:r>
              <a:rPr lang="ar-SA" sz="2400" dirty="0">
                <a:solidFill>
                  <a:srgbClr val="0070C0"/>
                </a:solidFill>
                <a:latin typeface="Alexandria Medium" pitchFamily="2" charset="-78"/>
                <a:cs typeface="Alexandria Medium" pitchFamily="2" charset="-78"/>
              </a:rPr>
              <a:t>بنية بيئة التعلم الذكية</a:t>
            </a:r>
            <a:endParaRPr lang="en-US" sz="24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871892" y="1765570"/>
            <a:ext cx="10613989" cy="4292778"/>
          </a:xfrm>
          <a:prstGeom prst="rect">
            <a:avLst/>
          </a:prstGeom>
          <a:noFill/>
        </p:spPr>
        <p:txBody>
          <a:bodyPr wrap="square" rtlCol="0">
            <a:spAutoFit/>
          </a:bodyPr>
          <a:lstStyle/>
          <a:p>
            <a:pPr marL="73025" marR="0" algn="r" rtl="1">
              <a:lnSpc>
                <a:spcPct val="150000"/>
              </a:lnSpc>
              <a:spcAft>
                <a:spcPts val="1800"/>
              </a:spcAft>
              <a:tabLst>
                <a:tab pos="446088" algn="l"/>
              </a:tabLst>
            </a:pPr>
            <a:r>
              <a:rPr lang="ar-SA" dirty="0">
                <a:effectLst/>
                <a:latin typeface="Calibri" panose="020F0502020204030204" pitchFamily="34" charset="0"/>
                <a:ea typeface="Calibri" panose="020F0502020204030204" pitchFamily="34" charset="0"/>
                <a:cs typeface="Alexandria" pitchFamily="2" charset="-78"/>
              </a:rPr>
              <a:t>	     </a:t>
            </a:r>
            <a:r>
              <a:rPr lang="ar-SA" dirty="0">
                <a:latin typeface="Alexandria Light" pitchFamily="2" charset="-78"/>
                <a:cs typeface="Alexandria Light" pitchFamily="2" charset="-78"/>
              </a:rPr>
              <a:t>تعتمد بنية بيئة التعلّم الذكيّة على بناء بيئة تعليمية تعلمية تحاكي المعلّم البشري في طريقة تفكيره وتعامله مع المحتوى التعليمي المرتبط بمجال تخصصه، وسلوكياته وتعامله مع المتعلمين، حتى يتسنى لها أن تقدم تعلماً مرناً وفعالاً بذات الوقت. </a:t>
            </a:r>
          </a:p>
          <a:p>
            <a:pPr marL="73025" marR="0" algn="r" rtl="1">
              <a:lnSpc>
                <a:spcPct val="150000"/>
              </a:lnSpc>
              <a:spcAft>
                <a:spcPts val="1800"/>
              </a:spcAft>
              <a:tabLst>
                <a:tab pos="446088" algn="l"/>
              </a:tabLst>
            </a:pPr>
            <a:r>
              <a:rPr lang="ar-SA" dirty="0">
                <a:latin typeface="Alexandria Light" pitchFamily="2" charset="-78"/>
                <a:cs typeface="Alexandria Light" pitchFamily="2" charset="-78"/>
              </a:rPr>
              <a:t>      وإن بنية بيئة التعلم الذكية تضم ثلاثة نماذج أساسية للمعرفة تمثل عناصر العملية التعليمية هي:</a:t>
            </a:r>
          </a:p>
          <a:p>
            <a:pPr marL="73025" marR="0" algn="r" rtl="1">
              <a:lnSpc>
                <a:spcPct val="150000"/>
              </a:lnSpc>
              <a:spcAft>
                <a:spcPts val="1800"/>
              </a:spcAft>
              <a:tabLst>
                <a:tab pos="446088" algn="l"/>
              </a:tabLst>
            </a:pPr>
            <a:r>
              <a:rPr lang="ar-SA" dirty="0">
                <a:latin typeface="Alexandria Light" pitchFamily="2" charset="-78"/>
                <a:cs typeface="Alexandria Light" pitchFamily="2" charset="-78"/>
              </a:rPr>
              <a:t> - المحتوى التعليمي.</a:t>
            </a:r>
          </a:p>
          <a:p>
            <a:pPr marL="73025" marR="0" algn="r" rtl="1">
              <a:lnSpc>
                <a:spcPct val="150000"/>
              </a:lnSpc>
              <a:spcAft>
                <a:spcPts val="1800"/>
              </a:spcAft>
              <a:tabLst>
                <a:tab pos="446088" algn="l"/>
              </a:tabLst>
            </a:pPr>
            <a:r>
              <a:rPr lang="ar-SA" dirty="0">
                <a:latin typeface="Alexandria Light" pitchFamily="2" charset="-78"/>
                <a:cs typeface="Alexandria Light" pitchFamily="2" charset="-78"/>
              </a:rPr>
              <a:t> - استراتيجيات التعليم والتعلم.</a:t>
            </a:r>
          </a:p>
          <a:p>
            <a:pPr marL="73025" marR="0" algn="r" rtl="1">
              <a:lnSpc>
                <a:spcPct val="150000"/>
              </a:lnSpc>
              <a:spcAft>
                <a:spcPts val="1800"/>
              </a:spcAft>
              <a:tabLst>
                <a:tab pos="446088" algn="l"/>
              </a:tabLst>
            </a:pPr>
            <a:r>
              <a:rPr lang="ar-SA" dirty="0">
                <a:latin typeface="Alexandria Light" pitchFamily="2" charset="-78"/>
                <a:cs typeface="Alexandria Light" pitchFamily="2" charset="-78"/>
              </a:rPr>
              <a:t> - واجهة تفاعل تربط بين تلك النماذج، بحيث تسهم في تحقيق التعلم الفردي الفعال من خلال استراتيجيات متنوعة تسهل التعلم الإيجابي وعمليات الاكتشاف والاستنتاج وحل المشكلات</a:t>
            </a:r>
            <a:endParaRPr lang="ar-SA"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223A3BC4-9420-450A-B123-B603737FAFC7}"/>
              </a:ext>
            </a:extLst>
          </p:cNvPr>
          <p:cNvGrpSpPr/>
          <p:nvPr/>
        </p:nvGrpSpPr>
        <p:grpSpPr>
          <a:xfrm>
            <a:off x="796025" y="5243600"/>
            <a:ext cx="614560" cy="679004"/>
            <a:chOff x="-47896750" y="2710600"/>
            <a:chExt cx="300125" cy="300900"/>
          </a:xfrm>
        </p:grpSpPr>
        <p:sp>
          <p:nvSpPr>
            <p:cNvPr id="9" name="Google Shape;5399;p51">
              <a:extLst>
                <a:ext uri="{FF2B5EF4-FFF2-40B4-BE49-F238E27FC236}">
                  <a16:creationId xmlns:a16="http://schemas.microsoft.com/office/drawing/2014/main" id="{900276B9-46DE-485C-BCB1-DDCFC7AB71CA}"/>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BC4C365F-1C36-497C-85F2-4A598F1ACB34}"/>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60B2C7B7-3FA0-4FF7-BE49-DB0DAB315964}"/>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3A8A3886-5F73-4D9C-8CDB-16279E2D7162}"/>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061820596"/>
      </p:ext>
    </p:extLst>
  </p:cSld>
  <p:clrMapOvr>
    <a:masterClrMapping/>
  </p:clrMapOvr>
  <mc:AlternateContent xmlns:mc="http://schemas.openxmlformats.org/markup-compatibility/2006" xmlns:p14="http://schemas.microsoft.com/office/powerpoint/2010/main">
    <mc:Choice Requires="p14">
      <p:transition p14:dur="10" advTm="167192"/>
    </mc:Choice>
    <mc:Fallback xmlns="">
      <p:transition advTm="1671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03750" y="802093"/>
            <a:ext cx="5418000" cy="464743"/>
          </a:xfrm>
          <a:prstGeom prst="rect">
            <a:avLst/>
          </a:prstGeom>
          <a:noFill/>
        </p:spPr>
        <p:txBody>
          <a:bodyPr wrap="square" rtlCol="0">
            <a:spAutoFit/>
          </a:bodyPr>
          <a:lstStyle/>
          <a:p>
            <a:pPr algn="ctr" rtl="1">
              <a:lnSpc>
                <a:spcPct val="107000"/>
              </a:lnSpc>
              <a:spcAft>
                <a:spcPts val="800"/>
              </a:spcAft>
            </a:pPr>
            <a:r>
              <a:rPr lang="ar-SA" sz="2400" b="1" dirty="0">
                <a:solidFill>
                  <a:srgbClr val="0070C0"/>
                </a:solidFill>
                <a:effectLst/>
                <a:latin typeface="Alexandria Medium" pitchFamily="2" charset="-78"/>
                <a:ea typeface="Calibri" panose="020F0502020204030204" pitchFamily="34" charset="0"/>
                <a:cs typeface="Alexandria Medium" pitchFamily="2" charset="-78"/>
              </a:rPr>
              <a:t>عوائق تعترض انتشار الفصول الذكية</a:t>
            </a:r>
            <a:endParaRPr lang="en-US" sz="24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272539" y="1656295"/>
            <a:ext cx="9646921" cy="4977516"/>
          </a:xfrm>
          <a:prstGeom prst="rect">
            <a:avLst/>
          </a:prstGeom>
          <a:noFill/>
        </p:spPr>
        <p:txBody>
          <a:bodyPr wrap="square" rtlCol="0">
            <a:spAutoFit/>
          </a:bodyPr>
          <a:lstStyle/>
          <a:p>
            <a:pPr marL="73025" marR="0" algn="r" rtl="1">
              <a:lnSpc>
                <a:spcPct val="200000"/>
              </a:lnSpc>
              <a:spcAft>
                <a:spcPts val="2000"/>
              </a:spcAft>
              <a:tabLst>
                <a:tab pos="446088" algn="l"/>
              </a:tabLst>
            </a:pPr>
            <a:r>
              <a:rPr lang="ar-SA" sz="2000" dirty="0">
                <a:effectLst/>
                <a:latin typeface="Calibri" panose="020F0502020204030204" pitchFamily="34" charset="0"/>
                <a:ea typeface="Calibri" panose="020F0502020204030204" pitchFamily="34" charset="0"/>
                <a:cs typeface="Alexandria" pitchFamily="2" charset="-78"/>
              </a:rPr>
              <a:t>	</a:t>
            </a:r>
            <a:r>
              <a:rPr lang="ar-SA" sz="2000" dirty="0">
                <a:solidFill>
                  <a:srgbClr val="0070C0"/>
                </a:solidFill>
                <a:effectLst/>
                <a:latin typeface="Calibri" panose="020F0502020204030204" pitchFamily="34" charset="0"/>
                <a:ea typeface="Calibri" panose="020F0502020204030204" pitchFamily="34" charset="0"/>
                <a:cs typeface="Alexandria" pitchFamily="2" charset="-78"/>
              </a:rPr>
              <a:t>     </a:t>
            </a:r>
            <a:r>
              <a:rPr lang="ar-SA" sz="2000" dirty="0">
                <a:solidFill>
                  <a:srgbClr val="0070C0"/>
                </a:solidFill>
                <a:effectLst/>
                <a:latin typeface="Alexandria Light" pitchFamily="2" charset="-78"/>
                <a:ea typeface="Calibri" panose="020F0502020204030204" pitchFamily="34" charset="0"/>
                <a:cs typeface="Alexandria Light" pitchFamily="2" charset="-78"/>
              </a:rPr>
              <a:t>لا يخلوا تطبيق الفصول الذكية من بعض العوائق التي </a:t>
            </a:r>
            <a:r>
              <a:rPr lang="ar-SA" sz="2000" b="1" dirty="0">
                <a:solidFill>
                  <a:srgbClr val="0070C0"/>
                </a:solidFill>
                <a:effectLst/>
                <a:latin typeface="Alexandria Light" pitchFamily="2" charset="-78"/>
                <a:ea typeface="Calibri" panose="020F0502020204030204" pitchFamily="34" charset="0"/>
                <a:cs typeface="Alexandria Light" pitchFamily="2" charset="-78"/>
              </a:rPr>
              <a:t> </a:t>
            </a:r>
            <a:r>
              <a:rPr lang="ar-SA" sz="2000" dirty="0">
                <a:solidFill>
                  <a:srgbClr val="0070C0"/>
                </a:solidFill>
                <a:effectLst/>
                <a:latin typeface="Alexandria Light" pitchFamily="2" charset="-78"/>
                <a:ea typeface="Calibri" panose="020F0502020204030204" pitchFamily="34" charset="0"/>
                <a:cs typeface="Alexandria Light" pitchFamily="2" charset="-78"/>
              </a:rPr>
              <a:t>قد تعيق انتشارها، ومنها:</a:t>
            </a:r>
            <a:endParaRPr lang="en-US" sz="2000" dirty="0">
              <a:solidFill>
                <a:srgbClr val="0070C0"/>
              </a:solidFill>
              <a:effectLst/>
              <a:latin typeface="Alexandria Light" pitchFamily="2" charset="-78"/>
              <a:ea typeface="Calibri" panose="020F0502020204030204" pitchFamily="34" charset="0"/>
              <a:cs typeface="Alexandria Light" pitchFamily="2" charset="-78"/>
            </a:endParaRPr>
          </a:p>
          <a:p>
            <a:pPr marL="73025" marR="0" algn="r" rtl="1">
              <a:lnSpc>
                <a:spcPct val="200000"/>
              </a:lnSpc>
              <a:spcAft>
                <a:spcPts val="2000"/>
              </a:spcAft>
              <a:tabLst>
                <a:tab pos="446088" algn="l"/>
              </a:tabLst>
            </a:pPr>
            <a:r>
              <a:rPr lang="ar-SA" sz="2000" dirty="0">
                <a:effectLst/>
                <a:latin typeface="Alexandria Light" pitchFamily="2" charset="-78"/>
                <a:ea typeface="Calibri" panose="020F0502020204030204" pitchFamily="34" charset="0"/>
                <a:cs typeface="Alexandria Light" pitchFamily="2" charset="-78"/>
              </a:rPr>
              <a:t>1- ضعف البنية التحتية في بعض المدارس.</a:t>
            </a:r>
          </a:p>
          <a:p>
            <a:pPr marL="73025" marR="0" algn="r" rtl="1">
              <a:lnSpc>
                <a:spcPct val="200000"/>
              </a:lnSpc>
              <a:spcAft>
                <a:spcPts val="2000"/>
              </a:spcAft>
              <a:tabLst>
                <a:tab pos="446088" algn="l"/>
              </a:tabLst>
            </a:pPr>
            <a:r>
              <a:rPr lang="ar-SA" sz="2000" dirty="0">
                <a:effectLst/>
                <a:latin typeface="Alexandria Light" pitchFamily="2" charset="-78"/>
                <a:ea typeface="Calibri" panose="020F0502020204030204" pitchFamily="34" charset="0"/>
                <a:cs typeface="Alexandria Light" pitchFamily="2" charset="-78"/>
              </a:rPr>
              <a:t>2- عدم وجود ربط بشبكة الإنترنت</a:t>
            </a:r>
            <a:r>
              <a:rPr lang="en-US" sz="2000" dirty="0">
                <a:effectLst/>
                <a:latin typeface="Alexandria Light" pitchFamily="2" charset="-78"/>
                <a:ea typeface="Calibri" panose="020F0502020204030204" pitchFamily="34" charset="0"/>
                <a:cs typeface="Alexandria Light" pitchFamily="2" charset="-78"/>
              </a:rPr>
              <a:t>.</a:t>
            </a:r>
          </a:p>
          <a:p>
            <a:pPr marL="73025" marR="0" algn="r" rtl="1">
              <a:lnSpc>
                <a:spcPct val="200000"/>
              </a:lnSpc>
              <a:spcAft>
                <a:spcPts val="2000"/>
              </a:spcAft>
              <a:tabLst>
                <a:tab pos="446088" algn="l"/>
              </a:tabLst>
            </a:pPr>
            <a:r>
              <a:rPr lang="ar-SA" sz="2000" dirty="0">
                <a:latin typeface="Alexandria Light" pitchFamily="2" charset="-78"/>
                <a:ea typeface="Calibri" panose="020F0502020204030204" pitchFamily="34" charset="0"/>
                <a:cs typeface="Alexandria Light" pitchFamily="2" charset="-78"/>
              </a:rPr>
              <a:t>3- الت</a:t>
            </a:r>
            <a:r>
              <a:rPr lang="ar-SA" sz="2000" dirty="0">
                <a:effectLst/>
                <a:latin typeface="Alexandria Light" pitchFamily="2" charset="-78"/>
                <a:ea typeface="Calibri" panose="020F0502020204030204" pitchFamily="34" charset="0"/>
                <a:cs typeface="Alexandria Light" pitchFamily="2" charset="-78"/>
              </a:rPr>
              <a:t>كلفة المرتفعة للتطوير والدعم.</a:t>
            </a:r>
          </a:p>
          <a:p>
            <a:pPr marL="73025" marR="0" algn="r" rtl="1">
              <a:lnSpc>
                <a:spcPct val="200000"/>
              </a:lnSpc>
              <a:spcAft>
                <a:spcPts val="2000"/>
              </a:spcAft>
              <a:tabLst>
                <a:tab pos="446088" algn="l"/>
              </a:tabLst>
            </a:pPr>
            <a:r>
              <a:rPr lang="en-US" sz="2000" dirty="0">
                <a:effectLst/>
                <a:latin typeface="Alexandria Light" pitchFamily="2" charset="-78"/>
                <a:ea typeface="Calibri" panose="020F0502020204030204" pitchFamily="34" charset="0"/>
                <a:cs typeface="Alexandria Light" pitchFamily="2" charset="-78"/>
              </a:rPr>
              <a:t>-4 </a:t>
            </a:r>
            <a:r>
              <a:rPr lang="ar-SA" sz="2000" dirty="0">
                <a:effectLst/>
                <a:latin typeface="Alexandria Light" pitchFamily="2" charset="-78"/>
                <a:ea typeface="Calibri" panose="020F0502020204030204" pitchFamily="34" charset="0"/>
                <a:cs typeface="Alexandria Light" pitchFamily="2" charset="-78"/>
              </a:rPr>
              <a:t>نقص المدرسين الذين يجيدون التعامل مع الفصول الذكية</a:t>
            </a:r>
            <a:r>
              <a:rPr lang="en-US" sz="2000" dirty="0">
                <a:effectLst/>
                <a:latin typeface="Alexandria Light" pitchFamily="2" charset="-78"/>
                <a:ea typeface="Calibri" panose="020F0502020204030204" pitchFamily="34" charset="0"/>
                <a:cs typeface="Alexandria Light" pitchFamily="2" charset="-78"/>
              </a:rPr>
              <a:t> .</a:t>
            </a:r>
          </a:p>
          <a:p>
            <a:pPr marL="73025" marR="0" algn="r" rtl="1">
              <a:lnSpc>
                <a:spcPct val="200000"/>
              </a:lnSpc>
              <a:spcAft>
                <a:spcPts val="2000"/>
              </a:spcAft>
              <a:tabLst>
                <a:tab pos="446088" algn="l"/>
              </a:tabLst>
            </a:pPr>
            <a:r>
              <a:rPr lang="ar-SY" sz="2000" dirty="0">
                <a:effectLst/>
                <a:latin typeface="Alexandria Light" pitchFamily="2" charset="-78"/>
                <a:ea typeface="Calibri" panose="020F0502020204030204" pitchFamily="34" charset="0"/>
                <a:cs typeface="Alexandria Light" pitchFamily="2" charset="-78"/>
              </a:rPr>
              <a:t>     </a:t>
            </a:r>
            <a:endParaRPr lang="ar-SA" sz="20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9124864"/>
      </p:ext>
    </p:extLst>
  </p:cSld>
  <p:clrMapOvr>
    <a:masterClrMapping/>
  </p:clrMapOvr>
  <mc:AlternateContent xmlns:mc="http://schemas.openxmlformats.org/markup-compatibility/2006" xmlns:p14="http://schemas.microsoft.com/office/powerpoint/2010/main">
    <mc:Choice Requires="p14">
      <p:transition p14:dur="10" advTm="133245"/>
    </mc:Choice>
    <mc:Fallback xmlns="">
      <p:transition advTm="1332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644536" y="1897670"/>
            <a:ext cx="9456420" cy="4361963"/>
          </a:xfrm>
          <a:prstGeom prst="rect">
            <a:avLst/>
          </a:prstGeom>
          <a:noFill/>
        </p:spPr>
        <p:txBody>
          <a:bodyPr wrap="square" rtlCol="0">
            <a:spAutoFit/>
          </a:bodyPr>
          <a:lstStyle/>
          <a:p>
            <a:pPr marL="73025" marR="0" algn="just" rtl="1">
              <a:lnSpc>
                <a:spcPct val="200000"/>
              </a:lnSpc>
              <a:spcBef>
                <a:spcPts val="600"/>
              </a:spcBef>
              <a:spcAft>
                <a:spcPts val="2000"/>
              </a:spcAft>
              <a:tabLst>
                <a:tab pos="446088" algn="l"/>
              </a:tabLst>
            </a:pPr>
            <a:r>
              <a:rPr lang="ar-SA" sz="2000" dirty="0">
                <a:effectLst/>
                <a:latin typeface="Calibri" panose="020F0502020204030204" pitchFamily="34" charset="0"/>
                <a:ea typeface="Calibri" panose="020F0502020204030204" pitchFamily="34" charset="0"/>
                <a:cs typeface="Alexandria" pitchFamily="2" charset="-78"/>
              </a:rPr>
              <a:t>	</a:t>
            </a:r>
            <a:r>
              <a:rPr lang="ar-SY" sz="2000" dirty="0">
                <a:effectLst/>
                <a:latin typeface="Alexandria Light" pitchFamily="2" charset="-78"/>
                <a:ea typeface="Calibri" panose="020F0502020204030204" pitchFamily="34" charset="0"/>
                <a:cs typeface="Alexandria Light" pitchFamily="2" charset="-78"/>
              </a:rPr>
              <a:t>     مما سبق ن</a:t>
            </a:r>
            <a:r>
              <a:rPr lang="ar-SY" sz="2000" dirty="0">
                <a:latin typeface="Alexandria Light" pitchFamily="2" charset="-78"/>
                <a:ea typeface="Calibri" panose="020F0502020204030204" pitchFamily="34" charset="0"/>
                <a:cs typeface="Alexandria Light" pitchFamily="2" charset="-78"/>
              </a:rPr>
              <a:t>جد ان الفصول الذكية ربما تكون استحداثاً تكنولوجياً مفيداً يساعد يشكل كبير في تسخير التقنيات والوسائل التكنولوجية بتسهيل عرض واستيعاب المادة العلمية، واستثمارها في التعليم والتعلم، فضلاً عن أن الفصل الذكي بحد ذاته يمثل نمطاً من أنماط التقنية الحديثة. التي تسهم في كسر الرتابة في التعلم.</a:t>
            </a:r>
          </a:p>
          <a:p>
            <a:pPr marL="73025" marR="0" algn="just" rtl="1">
              <a:lnSpc>
                <a:spcPct val="200000"/>
              </a:lnSpc>
              <a:spcBef>
                <a:spcPts val="600"/>
              </a:spcBef>
              <a:spcAft>
                <a:spcPts val="2000"/>
              </a:spcAft>
              <a:tabLst>
                <a:tab pos="446088" algn="l"/>
              </a:tabLst>
            </a:pPr>
            <a:endParaRPr lang="ar-SA" sz="2000" dirty="0">
              <a:effectLst/>
              <a:latin typeface="Alexandria Light" pitchFamily="2" charset="-78"/>
              <a:ea typeface="Calibri" panose="020F0502020204030204" pitchFamily="34" charset="0"/>
              <a:cs typeface="Alexandria Light" pitchFamily="2" charset="-78"/>
            </a:endParaRPr>
          </a:p>
          <a:p>
            <a:pPr marL="73025" marR="0" algn="just" rtl="1">
              <a:lnSpc>
                <a:spcPct val="200000"/>
              </a:lnSpc>
              <a:spcBef>
                <a:spcPts val="600"/>
              </a:spcBef>
              <a:spcAft>
                <a:spcPts val="2000"/>
              </a:spcAft>
              <a:tabLst>
                <a:tab pos="446088" algn="l"/>
              </a:tabLst>
            </a:pPr>
            <a:endParaRPr lang="ar-SA" sz="20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06A1A86A-F1D4-4F13-8F5B-18269691FFFD}"/>
              </a:ext>
            </a:extLst>
          </p:cNvPr>
          <p:cNvSpPr txBox="1"/>
          <p:nvPr/>
        </p:nvSpPr>
        <p:spPr>
          <a:xfrm>
            <a:off x="3358542" y="5329187"/>
            <a:ext cx="4961778" cy="412934"/>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520"/>
              </a:lnSpc>
              <a:spcAft>
                <a:spcPts val="1800"/>
              </a:spcAft>
              <a:defRPr/>
            </a:pPr>
            <a:r>
              <a:rPr lang="ar-SA" sz="1600" dirty="0">
                <a:solidFill>
                  <a:srgbClr val="FFFFFF"/>
                </a:solidFill>
                <a:latin typeface="Alexandria Light" pitchFamily="2" charset="-78"/>
                <a:cs typeface="Alexandria Light" pitchFamily="2" charset="-78"/>
              </a:rPr>
              <a:t>والسؤال هو: ما المنصات التعليمية الإلكترونية</a:t>
            </a:r>
            <a:r>
              <a:rPr lang="ar-SA" sz="2400" i="0" dirty="0">
                <a:solidFill>
                  <a:srgbClr val="FFFFFF"/>
                </a:solidFill>
                <a:effectLst/>
                <a:latin typeface="Alexandria Light" pitchFamily="2" charset="-78"/>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6376;p53">
            <a:extLst>
              <a:ext uri="{FF2B5EF4-FFF2-40B4-BE49-F238E27FC236}">
                <a16:creationId xmlns:a16="http://schemas.microsoft.com/office/drawing/2014/main" id="{7ABC9F72-DF5D-4A48-A562-DED7F0CF231E}"/>
              </a:ext>
            </a:extLst>
          </p:cNvPr>
          <p:cNvGrpSpPr/>
          <p:nvPr/>
        </p:nvGrpSpPr>
        <p:grpSpPr>
          <a:xfrm>
            <a:off x="2468880" y="4266648"/>
            <a:ext cx="905016" cy="636822"/>
            <a:chOff x="-33646250" y="3586425"/>
            <a:chExt cx="293000" cy="292225"/>
          </a:xfrm>
        </p:grpSpPr>
        <p:sp>
          <p:nvSpPr>
            <p:cNvPr id="10" name="Google Shape;6377;p53">
              <a:extLst>
                <a:ext uri="{FF2B5EF4-FFF2-40B4-BE49-F238E27FC236}">
                  <a16:creationId xmlns:a16="http://schemas.microsoft.com/office/drawing/2014/main" id="{AD15B029-51EA-4A09-BA44-FD5D6DB4B077}"/>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6378;p53">
              <a:extLst>
                <a:ext uri="{FF2B5EF4-FFF2-40B4-BE49-F238E27FC236}">
                  <a16:creationId xmlns:a16="http://schemas.microsoft.com/office/drawing/2014/main" id="{19E7F2FD-42F3-4E27-AE46-ECEF99FBCD5E}"/>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619059751"/>
      </p:ext>
    </p:extLst>
  </p:cSld>
  <p:clrMapOvr>
    <a:masterClrMapping/>
  </p:clrMapOvr>
  <mc:AlternateContent xmlns:mc="http://schemas.openxmlformats.org/markup-compatibility/2006" xmlns:p14="http://schemas.microsoft.com/office/powerpoint/2010/main">
    <mc:Choice Requires="p14">
      <p:transition p14:dur="10" advTm="65652"/>
    </mc:Choice>
    <mc:Fallback xmlns="">
      <p:transition advTm="6565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10050" y="1146069"/>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b="1" dirty="0">
                <a:solidFill>
                  <a:srgbClr val="0070C0"/>
                </a:solidFill>
                <a:latin typeface="Calibri" panose="020F0502020204030204" pitchFamily="34" charset="0"/>
                <a:ea typeface="Calibri" panose="020F0502020204030204" pitchFamily="34" charset="0"/>
                <a:cs typeface="Alexandria" pitchFamily="2" charset="-78"/>
              </a:rPr>
              <a:t> مفهوم المنصات التعليمية الإلكترونية</a:t>
            </a:r>
            <a:endParaRPr lang="en-US" sz="20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448293" y="1345305"/>
            <a:ext cx="745507" cy="68646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7101" y="1883068"/>
            <a:ext cx="10247220" cy="4350486"/>
          </a:xfrm>
          <a:prstGeom prst="rect">
            <a:avLst/>
          </a:prstGeom>
          <a:noFill/>
        </p:spPr>
        <p:txBody>
          <a:bodyPr wrap="square" rtlCol="0">
            <a:spAutoFit/>
          </a:bodyPr>
          <a:lstStyle/>
          <a:p>
            <a:pPr marL="0" marR="0" algn="just" rtl="1">
              <a:lnSpc>
                <a:spcPct val="200000"/>
              </a:lnSpc>
              <a:spcAft>
                <a:spcPts val="1800"/>
              </a:spcAft>
              <a:tabLst>
                <a:tab pos="446088" algn="l"/>
              </a:tabLst>
            </a:pPr>
            <a:r>
              <a:rPr lang="ar-SA" dirty="0">
                <a:latin typeface="Alexandria Light" pitchFamily="2" charset="-78"/>
                <a:cs typeface="Alexandria Light" pitchFamily="2" charset="-78"/>
              </a:rPr>
              <a:t>     عُرفت  بأنها " إحدى تطبيقات الجيل الثاني للويب، وهي بيئة تعلّم عبر الإنترنت تعمل على توفير خبرات تعلّم تشاركيّة وتبادل الخبرات بطريقة تفاعليّة وتمكن مستخدميها من التجمع في كيانات اجتماعيّة تشبه الكيانات الواقعية فيما يسمى بمجموعات العمل</a:t>
            </a:r>
            <a:r>
              <a:rPr lang="ar-SA" dirty="0"/>
              <a:t>". </a:t>
            </a:r>
          </a:p>
          <a:p>
            <a:pPr algn="just" rtl="1">
              <a:lnSpc>
                <a:spcPct val="200000"/>
              </a:lnSpc>
              <a:spcAft>
                <a:spcPts val="1800"/>
              </a:spcAft>
            </a:pPr>
            <a:r>
              <a:rPr lang="ar-SA" dirty="0">
                <a:latin typeface="Alexandria Light" pitchFamily="2" charset="-78"/>
                <a:cs typeface="Alexandria Light" pitchFamily="2" charset="-78"/>
              </a:rPr>
              <a:t>     كما عُرفت من قبل اليونسكو </a:t>
            </a:r>
            <a:r>
              <a:rPr lang="en-US" dirty="0">
                <a:latin typeface="Alexandria Light" pitchFamily="2" charset="-78"/>
                <a:cs typeface="Alexandria Light" pitchFamily="2" charset="-78"/>
              </a:rPr>
              <a:t>UN</a:t>
            </a:r>
            <a:r>
              <a:rPr lang="en-US" i="0" u="none" strike="noStrike" baseline="0" dirty="0">
                <a:latin typeface="Alexandria Light" pitchFamily="2" charset="-78"/>
                <a:cs typeface="Alexandria Light" pitchFamily="2" charset="-78"/>
              </a:rPr>
              <a:t>ESCO, 2009)</a:t>
            </a:r>
            <a:r>
              <a:rPr lang="ar-SA" i="0" u="none" strike="noStrike" baseline="0" dirty="0">
                <a:latin typeface="Alexandria Light" pitchFamily="2" charset="-78"/>
                <a:cs typeface="Alexandria Light" pitchFamily="2" charset="-78"/>
              </a:rPr>
              <a:t>)</a:t>
            </a:r>
            <a:r>
              <a:rPr lang="ar-SA" dirty="0">
                <a:latin typeface="Alexandria Light" pitchFamily="2" charset="-78"/>
                <a:cs typeface="Alexandria Light" pitchFamily="2" charset="-78"/>
              </a:rPr>
              <a:t> بأنها: موارد التعليم والتعلّم والبحث المتاحة من خلال أي وسيلة رقميّة أم غير رقميّة، </a:t>
            </a:r>
            <a:r>
              <a:rPr lang="ar-SA" i="0" u="none" strike="noStrike" baseline="0" dirty="0">
                <a:latin typeface="Alexandria Light" pitchFamily="2" charset="-78"/>
                <a:cs typeface="Alexandria Light" pitchFamily="2" charset="-78"/>
              </a:rPr>
              <a:t>والتي تندرج في الملك العام أو تم إصدارها بموجب ترخيص مفتوح يتيح للآخرين  الانتفاع المجاني بها واستخدامها وتكييفها وإعادة </a:t>
            </a:r>
            <a:r>
              <a:rPr lang="ar-SA" dirty="0">
                <a:latin typeface="Alexandria Light" pitchFamily="2" charset="-78"/>
                <a:cs typeface="Alexandria Light" pitchFamily="2" charset="-78"/>
              </a:rPr>
              <a:t>توزيعها بدون أي قيود أو بقيود محدودة. </a:t>
            </a:r>
          </a:p>
          <a:p>
            <a:pPr algn="just" rtl="1">
              <a:lnSpc>
                <a:spcPct val="200000"/>
              </a:lnSpc>
              <a:spcAft>
                <a:spcPts val="1800"/>
              </a:spcAft>
            </a:pPr>
            <a:r>
              <a:rPr lang="ar-SA" dirty="0">
                <a:effectLst/>
                <a:latin typeface="Alexandria Light" pitchFamily="2" charset="-78"/>
                <a:ea typeface="Calibri" panose="020F0502020204030204" pitchFamily="34" charset="0"/>
                <a:cs typeface="Alexandria Light" pitchFamily="2" charset="-78"/>
              </a:rPr>
              <a:t>     </a:t>
            </a:r>
            <a:endParaRPr lang="ar-SA" dirty="0">
              <a:latin typeface="Alexandria Light" pitchFamily="2" charset="-78"/>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advTm="74545"/>
    </mc:Choice>
    <mc:Fallback xmlns="">
      <p:transition advTm="7454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 مفهوم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TextBox 47"/>
          <p:cNvSpPr txBox="1"/>
          <p:nvPr/>
        </p:nvSpPr>
        <p:spPr>
          <a:xfrm>
            <a:off x="914400" y="1942752"/>
            <a:ext cx="10414191" cy="3079561"/>
          </a:xfrm>
          <a:prstGeom prst="rect">
            <a:avLst/>
          </a:prstGeom>
          <a:noFill/>
        </p:spPr>
        <p:txBody>
          <a:bodyPr wrap="square" rtlCol="0">
            <a:spAutoFit/>
          </a:bodyPr>
          <a:lstStyle/>
          <a:p>
            <a:pPr marL="0" marR="0" algn="just" rtl="1">
              <a:lnSpc>
                <a:spcPct val="200000"/>
              </a:lnSpc>
              <a:spcBef>
                <a:spcPts val="600"/>
              </a:spcBef>
              <a:spcAft>
                <a:spcPts val="1800"/>
              </a:spcAft>
              <a:tabLst>
                <a:tab pos="446088" algn="l"/>
              </a:tabLst>
            </a:pPr>
            <a:r>
              <a:rPr lang="ar-SA" sz="2000" dirty="0">
                <a:effectLst/>
                <a:latin typeface="Alexandria Light" pitchFamily="2" charset="-78"/>
                <a:ea typeface="Calibri" panose="020F0502020204030204" pitchFamily="34" charset="0"/>
                <a:cs typeface="Alexandria Light" pitchFamily="2" charset="-78"/>
              </a:rPr>
              <a:t>     وعُرفت المنصات التعليمية الإلكترونية بأنها بيئة تعليمية تفاعلية توظف تقنية الويب وتجمع بين مميزات المحتويات  الإلكترونية وبين شبكات التواصل الاجتماعي، حيث تمكن المعلمين من نشر الدروس والاهداف ووضع الواجبات وتطبيق الأنشطة التعليمية، والتفاعل مع هذه المحتويات من خلال تقنيات متعددة، تساعد على تبادل الأفكار والآراء بين المعلمين والطلاب ومشاركة المحتوى العلمي ما يساعد على تحقيق مخرجات تعليمية ذات جودة عالية.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7F1700C5-8F8F-4732-8294-832052985949}"/>
              </a:ext>
            </a:extLst>
          </p:cNvPr>
          <p:cNvSpPr txBox="1"/>
          <p:nvPr/>
        </p:nvSpPr>
        <p:spPr>
          <a:xfrm>
            <a:off x="3653790" y="5411844"/>
            <a:ext cx="6362701" cy="46423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والسؤال هنا ما فوائد استخدام  للمنصات التعليمية الإلكترونية</a:t>
            </a:r>
            <a:r>
              <a:rPr lang="ar-SA" sz="2800" dirty="0">
                <a:solidFill>
                  <a:srgbClr val="FFFFFF"/>
                </a:solidFill>
                <a:effectLst/>
                <a:latin typeface="Alexandria Light" pitchFamily="2" charset="-78"/>
                <a:ea typeface="Calibri" panose="020F0502020204030204" pitchFamily="34" charset="0"/>
                <a:cs typeface="Alexandria Light" pitchFamily="2" charset="-78"/>
              </a:rPr>
              <a:t>؟</a:t>
            </a:r>
            <a:endParaRPr lang="ar-SA" sz="1600" dirty="0">
              <a:solidFill>
                <a:srgbClr val="FFFFFF"/>
              </a:solidFill>
              <a:latin typeface="Alexandria Light" pitchFamily="2" charset="-78"/>
              <a:cs typeface="Alexandria Light" pitchFamily="2" charset="-78"/>
            </a:endParaRPr>
          </a:p>
        </p:txBody>
      </p:sp>
      <p:grpSp>
        <p:nvGrpSpPr>
          <p:cNvPr id="9" name="Google Shape;8384;p58">
            <a:extLst>
              <a:ext uri="{FF2B5EF4-FFF2-40B4-BE49-F238E27FC236}">
                <a16:creationId xmlns:a16="http://schemas.microsoft.com/office/drawing/2014/main" id="{DD79D030-C9F3-4A13-AA3D-2E374C7996B0}"/>
              </a:ext>
            </a:extLst>
          </p:cNvPr>
          <p:cNvGrpSpPr/>
          <p:nvPr/>
        </p:nvGrpSpPr>
        <p:grpSpPr>
          <a:xfrm>
            <a:off x="1094183" y="5017901"/>
            <a:ext cx="664790" cy="787886"/>
            <a:chOff x="683125" y="1955275"/>
            <a:chExt cx="299325" cy="294600"/>
          </a:xfrm>
        </p:grpSpPr>
        <p:sp>
          <p:nvSpPr>
            <p:cNvPr id="10" name="Google Shape;8385;p58">
              <a:extLst>
                <a:ext uri="{FF2B5EF4-FFF2-40B4-BE49-F238E27FC236}">
                  <a16:creationId xmlns:a16="http://schemas.microsoft.com/office/drawing/2014/main" id="{D8F50270-0DBB-41F6-A575-BD2F09B797DC}"/>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8386;p58">
              <a:extLst>
                <a:ext uri="{FF2B5EF4-FFF2-40B4-BE49-F238E27FC236}">
                  <a16:creationId xmlns:a16="http://schemas.microsoft.com/office/drawing/2014/main" id="{275649C9-A124-48DD-901F-34B512EEBAB5}"/>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2" name="Google Shape;8387;p58">
              <a:extLst>
                <a:ext uri="{FF2B5EF4-FFF2-40B4-BE49-F238E27FC236}">
                  <a16:creationId xmlns:a16="http://schemas.microsoft.com/office/drawing/2014/main" id="{963119A5-1129-4ABE-8D00-1A3178ECD5EA}"/>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388;p58">
              <a:extLst>
                <a:ext uri="{FF2B5EF4-FFF2-40B4-BE49-F238E27FC236}">
                  <a16:creationId xmlns:a16="http://schemas.microsoft.com/office/drawing/2014/main" id="{D08F3489-D0CD-4516-AC60-A652FD3C3754}"/>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560077807"/>
      </p:ext>
    </p:extLst>
  </p:cSld>
  <p:clrMapOvr>
    <a:masterClrMapping/>
  </p:clrMapOvr>
  <mc:AlternateContent xmlns:mc="http://schemas.openxmlformats.org/markup-compatibility/2006" xmlns:p14="http://schemas.microsoft.com/office/powerpoint/2010/main">
    <mc:Choice Requires="p14">
      <p:transition p14:dur="10" advTm="93887"/>
    </mc:Choice>
    <mc:Fallback xmlns="">
      <p:transition advTm="9388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1079420" cy="470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13250" y="1019069"/>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b="1" dirty="0">
                <a:solidFill>
                  <a:srgbClr val="0070C0"/>
                </a:solidFill>
                <a:latin typeface="Calibri" panose="020F0502020204030204" pitchFamily="34" charset="0"/>
                <a:ea typeface="Calibri" panose="020F0502020204030204" pitchFamily="34" charset="0"/>
                <a:cs typeface="Alexandria" pitchFamily="2" charset="-78"/>
              </a:rPr>
              <a:t> فوائد المنصات التعليمية الإلكترونية</a:t>
            </a:r>
            <a:endParaRPr lang="en-US" sz="20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TextBox 47"/>
          <p:cNvSpPr txBox="1"/>
          <p:nvPr/>
        </p:nvSpPr>
        <p:spPr>
          <a:xfrm>
            <a:off x="1054100" y="1928946"/>
            <a:ext cx="10386441" cy="4134465"/>
          </a:xfrm>
          <a:prstGeom prst="rect">
            <a:avLst/>
          </a:prstGeom>
          <a:noFill/>
        </p:spPr>
        <p:txBody>
          <a:bodyPr wrap="square" rtlCol="0">
            <a:spAutoFit/>
          </a:bodyPr>
          <a:lstStyle/>
          <a:p>
            <a:pPr algn="just" rtl="1">
              <a:lnSpc>
                <a:spcPts val="2520"/>
              </a:lnSpc>
              <a:spcAft>
                <a:spcPts val="1800"/>
              </a:spcAft>
            </a:pPr>
            <a:r>
              <a:rPr lang="ar-SA" b="0" i="0" u="none" strike="noStrike" baseline="0" dirty="0">
                <a:latin typeface="Alexandria Light" pitchFamily="2" charset="-78"/>
                <a:cs typeface="Alexandria Light" pitchFamily="2" charset="-78"/>
              </a:rPr>
              <a:t>     إن تنوع المنصات وأهدافها جعلها تتناسب مع الكثير من فئات المستفيدين، سواء كانوا معلمين أو طلاب أو أولياء أمور </a:t>
            </a:r>
            <a:r>
              <a:rPr lang="ar-SA" dirty="0">
                <a:latin typeface="Alexandria Light" pitchFamily="2" charset="-78"/>
                <a:cs typeface="Alexandria Light" pitchFamily="2" charset="-78"/>
              </a:rPr>
              <a:t>أ</a:t>
            </a:r>
            <a:r>
              <a:rPr lang="ar-SA" b="0" i="0" u="none" strike="noStrike" baseline="0" dirty="0">
                <a:latin typeface="Alexandria Light" pitchFamily="2" charset="-78"/>
                <a:cs typeface="Alexandria Light" pitchFamily="2" charset="-78"/>
              </a:rPr>
              <a:t>و هيئة إدارية ، ومن فوائد استخدام:</a:t>
            </a:r>
          </a:p>
          <a:p>
            <a:pPr algn="just" rtl="1">
              <a:lnSpc>
                <a:spcPts val="2520"/>
              </a:lnSpc>
              <a:spcAft>
                <a:spcPts val="1800"/>
              </a:spcAft>
            </a:pPr>
            <a:r>
              <a:rPr lang="ar-SA" b="1" i="0" u="none" strike="noStrike" baseline="0" dirty="0">
                <a:latin typeface="Alexandria Light" pitchFamily="2" charset="-78"/>
                <a:cs typeface="Alexandria Light" pitchFamily="2" charset="-78"/>
              </a:rPr>
              <a:t>1 - </a:t>
            </a:r>
            <a:r>
              <a:rPr lang="ar-SA" i="0" u="none" strike="noStrike" baseline="0" dirty="0">
                <a:latin typeface="Alexandria Light" pitchFamily="2" charset="-78"/>
                <a:cs typeface="Alexandria Light" pitchFamily="2" charset="-78"/>
              </a:rPr>
              <a:t>تحقق هدف للتعلم المستمر مدى الحياة، والتعلم الذاتي؛ </a:t>
            </a:r>
            <a:r>
              <a:rPr lang="ar-SA" dirty="0">
                <a:latin typeface="Alexandria Light" pitchFamily="2" charset="-78"/>
                <a:cs typeface="Alexandria Light" pitchFamily="2" charset="-78"/>
              </a:rPr>
              <a:t>إذ</a:t>
            </a:r>
            <a:r>
              <a:rPr lang="ar-SA" i="0" u="none" strike="noStrike" baseline="0" dirty="0">
                <a:latin typeface="Alexandria Light" pitchFamily="2" charset="-78"/>
                <a:cs typeface="Alexandria Light" pitchFamily="2" charset="-78"/>
              </a:rPr>
              <a:t> يعتمد </a:t>
            </a:r>
            <a:r>
              <a:rPr lang="ar-SA" b="0" i="0" u="none" strike="noStrike" baseline="0" dirty="0">
                <a:latin typeface="Alexandria Light" pitchFamily="2" charset="-78"/>
                <a:cs typeface="Alexandria Light" pitchFamily="2" charset="-78"/>
              </a:rPr>
              <a:t>المتعلم على نفسه في تحصيله للمعرفة، والاستفادة من المنصات يجعلها تدعم استمرارية التعلم، وتدعم التعلم مدى الحياة، مهما كانت ظروف المتعلم  وقدراته.</a:t>
            </a:r>
          </a:p>
          <a:p>
            <a:pPr algn="r">
              <a:lnSpc>
                <a:spcPts val="2520"/>
              </a:lnSpc>
              <a:spcAft>
                <a:spcPts val="1800"/>
              </a:spcAft>
            </a:pPr>
            <a:r>
              <a:rPr lang="ar-SA" dirty="0">
                <a:latin typeface="Alexandria Light" pitchFamily="2" charset="-78"/>
                <a:cs typeface="Alexandria Light" pitchFamily="2" charset="-78"/>
              </a:rPr>
              <a:t>2- تقديم خدماتها مجاناً دون رسوم؛ ما ساهم في زيادة معدلات وسرعة وسهولة الوصول إليها والاستفادة من خدماتها المختلفة.</a:t>
            </a:r>
          </a:p>
          <a:p>
            <a:pPr algn="just" rtl="1">
              <a:lnSpc>
                <a:spcPts val="2520"/>
              </a:lnSpc>
              <a:spcAft>
                <a:spcPts val="1800"/>
              </a:spcAft>
            </a:pPr>
            <a:r>
              <a:rPr lang="ar-SA" i="0" u="none" strike="noStrike" baseline="0" dirty="0">
                <a:latin typeface="Alexandria Light" pitchFamily="2" charset="-78"/>
                <a:cs typeface="Alexandria Light" pitchFamily="2" charset="-78"/>
              </a:rPr>
              <a:t>3- سهولة إنشائها؛ إذ إن  </a:t>
            </a:r>
            <a:r>
              <a:rPr lang="ar-SA" b="0" i="0" u="none" strike="noStrike" baseline="0" dirty="0">
                <a:latin typeface="Alexandria Light" pitchFamily="2" charset="-78"/>
                <a:cs typeface="Alexandria Light" pitchFamily="2" charset="-78"/>
              </a:rPr>
              <a:t>إنشاء المنصة التعليمية الإلكترونيّة لا يحتاج الى خبير تقني مختص بهذا المجال. </a:t>
            </a:r>
          </a:p>
          <a:p>
            <a:pPr algn="just" rtl="1"/>
            <a:r>
              <a:rPr lang="ar-SA" b="1" i="0" u="none" strike="noStrike" baseline="0" dirty="0">
                <a:latin typeface="Alexandria Light" pitchFamily="2" charset="-78"/>
                <a:cs typeface="Alexandria Light" pitchFamily="2" charset="-78"/>
              </a:rPr>
              <a:t>4</a:t>
            </a:r>
            <a:r>
              <a:rPr lang="ar-SA" i="0" u="none" strike="noStrike" baseline="0" dirty="0">
                <a:latin typeface="Alexandria Light" pitchFamily="2" charset="-78"/>
                <a:cs typeface="Alexandria Light" pitchFamily="2" charset="-78"/>
              </a:rPr>
              <a:t>– تزويد المعلّمين بب</a:t>
            </a:r>
            <a:r>
              <a:rPr lang="ar-SA" dirty="0">
                <a:latin typeface="Alexandria Light" pitchFamily="2" charset="-78"/>
                <a:cs typeface="Alexandria Light" pitchFamily="2" charset="-78"/>
              </a:rPr>
              <a:t>را</a:t>
            </a:r>
            <a:r>
              <a:rPr lang="ar-SA" i="0" u="none" strike="noStrike" baseline="0" dirty="0">
                <a:latin typeface="Alexandria Light" pitchFamily="2" charset="-78"/>
                <a:cs typeface="Alexandria Light" pitchFamily="2" charset="-78"/>
              </a:rPr>
              <a:t>مج متطورة في التدريب والتنمية المهنية: ما يسهم </a:t>
            </a:r>
            <a:r>
              <a:rPr lang="ar-SA" dirty="0">
                <a:latin typeface="Alexandria Light" pitchFamily="2" charset="-78"/>
                <a:cs typeface="Alexandria Light" pitchFamily="2" charset="-78"/>
              </a:rPr>
              <a:t>في تبادل وتشارك الأفكار التربوية عن عمليتي التدريس والتعلم مع زملائهم من المعلمين.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7721084"/>
      </p:ext>
    </p:extLst>
  </p:cSld>
  <p:clrMapOvr>
    <a:masterClrMapping/>
  </p:clrMapOvr>
  <mc:AlternateContent xmlns:mc="http://schemas.openxmlformats.org/markup-compatibility/2006" xmlns:p14="http://schemas.microsoft.com/office/powerpoint/2010/main">
    <mc:Choice Requires="p14">
      <p:transition p14:dur="10" advTm="218949"/>
    </mc:Choice>
    <mc:Fallback xmlns="">
      <p:transition advTm="21894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1108693" y="1768281"/>
            <a:ext cx="9986818" cy="3795591"/>
          </a:xfrm>
          <a:prstGeom prst="rect">
            <a:avLst/>
          </a:prstGeom>
          <a:noFill/>
        </p:spPr>
        <p:txBody>
          <a:bodyPr wrap="square" rtlCol="0">
            <a:spAutoFit/>
          </a:bodyPr>
          <a:lstStyle/>
          <a:p>
            <a:pPr algn="just" rtl="1">
              <a:lnSpc>
                <a:spcPct val="200000"/>
              </a:lnSpc>
              <a:spcAft>
                <a:spcPts val="1800"/>
              </a:spcAft>
            </a:pPr>
            <a:r>
              <a:rPr lang="ar-SA" b="1" i="0" u="none" strike="noStrike" baseline="0" dirty="0">
                <a:latin typeface="Alexandria Light" pitchFamily="2" charset="-78"/>
                <a:cs typeface="Alexandria Light" pitchFamily="2" charset="-78"/>
              </a:rPr>
              <a:t>5- </a:t>
            </a:r>
            <a:r>
              <a:rPr lang="ar-SA" i="0" u="none" strike="noStrike" baseline="0" dirty="0">
                <a:latin typeface="Alexandria Light" pitchFamily="2" charset="-78"/>
                <a:cs typeface="Alexandria Light" pitchFamily="2" charset="-78"/>
              </a:rPr>
              <a:t>مركز تعليم وتدريب غير متزامن؛ إذ  </a:t>
            </a:r>
            <a:r>
              <a:rPr lang="ar-SA" b="0" i="0" u="none" strike="noStrike" baseline="0" dirty="0">
                <a:latin typeface="Alexandria Light" pitchFamily="2" charset="-78"/>
                <a:cs typeface="Alexandria Light" pitchFamily="2" charset="-78"/>
              </a:rPr>
              <a:t>تعد المنصات مراكز تدريب وتعليم تقدم خدماتها وتطبيقاتها التعليمية بمجرد الطلب من المتعلم ، فتراعي أوقات المتعلمين ،فإمكانهم تعلم ما يريدون في الوقت الذي يريدونه دون قيود زمانية او مكانية.</a:t>
            </a:r>
            <a:endParaRPr lang="en-US" sz="1400" dirty="0">
              <a:effectLst/>
              <a:latin typeface="Alexandria Light" pitchFamily="2" charset="-78"/>
              <a:ea typeface="Calibri" panose="020F0502020204030204" pitchFamily="34" charset="0"/>
              <a:cs typeface="Alexandria Light" pitchFamily="2" charset="-78"/>
            </a:endParaRPr>
          </a:p>
          <a:p>
            <a:pPr algn="r" rtl="1">
              <a:lnSpc>
                <a:spcPct val="200000"/>
              </a:lnSpc>
              <a:spcAft>
                <a:spcPts val="1800"/>
              </a:spcAft>
            </a:pPr>
            <a:r>
              <a:rPr lang="ar-SA" i="0" u="none" strike="noStrike" baseline="0" dirty="0">
                <a:latin typeface="Alexandria Light" pitchFamily="2" charset="-78"/>
                <a:cs typeface="Alexandria Light" pitchFamily="2" charset="-78"/>
              </a:rPr>
              <a:t>6-  التشابه الكبير بينها وبين مواقع التواصل الاجتماعي جعل المتعلم يشعر بالألفة والتعود عليها ويجعلها تتميز بمستويات مرتفعة من السرعة وسهولة الاستخدام.</a:t>
            </a:r>
          </a:p>
          <a:p>
            <a:pPr algn="r" rtl="1">
              <a:lnSpc>
                <a:spcPct val="200000"/>
              </a:lnSpc>
              <a:spcAft>
                <a:spcPts val="1800"/>
              </a:spcAft>
            </a:pPr>
            <a:r>
              <a:rPr lang="ar-SA" i="0" u="none" strike="noStrike" baseline="0" dirty="0">
                <a:latin typeface="Alexandria Light" pitchFamily="2" charset="-78"/>
                <a:cs typeface="Alexandria Light" pitchFamily="2" charset="-78"/>
              </a:rPr>
              <a:t>7-</a:t>
            </a:r>
            <a:r>
              <a:rPr lang="ar-SA" b="1" i="0" u="none" strike="noStrike" baseline="0" dirty="0">
                <a:latin typeface="Alexandria Light" pitchFamily="2" charset="-78"/>
                <a:cs typeface="Alexandria Light" pitchFamily="2" charset="-78"/>
              </a:rPr>
              <a:t> </a:t>
            </a:r>
            <a:r>
              <a:rPr lang="ar-SA" i="0" u="none" strike="noStrike" baseline="0" dirty="0">
                <a:latin typeface="Alexandria Light" pitchFamily="2" charset="-78"/>
                <a:cs typeface="Alexandria Light" pitchFamily="2" charset="-78"/>
              </a:rPr>
              <a:t>تمكين المعلمين من تكوين مجتمعات تعلم مهنية قائمة بحسب التخصصات </a:t>
            </a:r>
            <a:r>
              <a:rPr lang="ar-SA" dirty="0">
                <a:latin typeface="Alexandria Light" pitchFamily="2" charset="-78"/>
                <a:cs typeface="Alexandria Light" pitchFamily="2" charset="-78"/>
              </a:rPr>
              <a:t>الدراسية المختلفة</a:t>
            </a:r>
            <a:r>
              <a:rPr lang="ar-SA" i="0" u="none" strike="noStrike" baseline="0" dirty="0">
                <a:latin typeface="SimplifiedArabic-Bold"/>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6A4FDD35-C345-4D40-A9B0-4B3FAA623AA4}"/>
              </a:ext>
            </a:extLst>
          </p:cNvPr>
          <p:cNvSpPr txBox="1"/>
          <p:nvPr/>
        </p:nvSpPr>
        <p:spPr>
          <a:xfrm>
            <a:off x="1684107" y="5866208"/>
            <a:ext cx="7498079" cy="79380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والسؤال هنا هل للمنصات التعليمية الإلكترونية مكونات؟ ما مكونات المنصات التعليمية الإلكترونية؟</a:t>
            </a:r>
            <a:endParaRPr lang="ar-SA" sz="1600" dirty="0">
              <a:solidFill>
                <a:srgbClr val="FFFFFF"/>
              </a:solidFill>
              <a:latin typeface="Alexandria Light" pitchFamily="2" charset="-78"/>
              <a:cs typeface="Alexandria Light" pitchFamily="2" charset="-78"/>
            </a:endParaRPr>
          </a:p>
        </p:txBody>
      </p:sp>
      <p:grpSp>
        <p:nvGrpSpPr>
          <p:cNvPr id="17" name="Google Shape;6376;p53">
            <a:extLst>
              <a:ext uri="{FF2B5EF4-FFF2-40B4-BE49-F238E27FC236}">
                <a16:creationId xmlns:a16="http://schemas.microsoft.com/office/drawing/2014/main" id="{9551B0D8-0C90-43ED-A381-8C0686DCC9EA}"/>
              </a:ext>
            </a:extLst>
          </p:cNvPr>
          <p:cNvGrpSpPr/>
          <p:nvPr/>
        </p:nvGrpSpPr>
        <p:grpSpPr>
          <a:xfrm>
            <a:off x="475196" y="5659003"/>
            <a:ext cx="1126472" cy="793808"/>
            <a:chOff x="-33646250" y="3586425"/>
            <a:chExt cx="293000" cy="292225"/>
          </a:xfrm>
        </p:grpSpPr>
        <p:sp>
          <p:nvSpPr>
            <p:cNvPr id="18" name="Google Shape;6377;p53">
              <a:extLst>
                <a:ext uri="{FF2B5EF4-FFF2-40B4-BE49-F238E27FC236}">
                  <a16:creationId xmlns:a16="http://schemas.microsoft.com/office/drawing/2014/main" id="{4FA6EDFE-0120-446B-86C7-5B8DDD7DCD99}"/>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6378;p53">
              <a:extLst>
                <a:ext uri="{FF2B5EF4-FFF2-40B4-BE49-F238E27FC236}">
                  <a16:creationId xmlns:a16="http://schemas.microsoft.com/office/drawing/2014/main" id="{1D22AF8C-BEE7-4603-8DED-EA38E36B7BA6}"/>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 name="TextBox 2">
            <a:extLst>
              <a:ext uri="{FF2B5EF4-FFF2-40B4-BE49-F238E27FC236}">
                <a16:creationId xmlns:a16="http://schemas.microsoft.com/office/drawing/2014/main" id="{C6EBFD6D-241F-97D4-9BFD-BF02A1511286}"/>
              </a:ext>
            </a:extLst>
          </p:cNvPr>
          <p:cNvSpPr txBox="1"/>
          <p:nvPr/>
        </p:nvSpPr>
        <p:spPr>
          <a:xfrm>
            <a:off x="3313250" y="1019069"/>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b="1" dirty="0">
                <a:solidFill>
                  <a:srgbClr val="0070C0"/>
                </a:solidFill>
                <a:latin typeface="Calibri" panose="020F0502020204030204" pitchFamily="34" charset="0"/>
                <a:ea typeface="Calibri" panose="020F0502020204030204" pitchFamily="34" charset="0"/>
                <a:cs typeface="Alexandria" pitchFamily="2" charset="-78"/>
              </a:rPr>
              <a:t> فوائد المنصات التعليمية الإلكترونية</a:t>
            </a:r>
            <a:endParaRPr lang="en-US" sz="20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7820410"/>
      </p:ext>
    </p:extLst>
  </p:cSld>
  <p:clrMapOvr>
    <a:masterClrMapping/>
  </p:clrMapOvr>
  <mc:AlternateContent xmlns:mc="http://schemas.openxmlformats.org/markup-compatibility/2006" xmlns:p14="http://schemas.microsoft.com/office/powerpoint/2010/main">
    <mc:Choice Requires="p14">
      <p:transition p14:dur="10" advTm="163756"/>
    </mc:Choice>
    <mc:Fallback xmlns="">
      <p:transition advTm="16375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860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173550" y="1061036"/>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b="1" dirty="0">
                <a:solidFill>
                  <a:srgbClr val="0070C0"/>
                </a:solidFill>
                <a:latin typeface="Calibri" panose="020F0502020204030204" pitchFamily="34" charset="0"/>
                <a:ea typeface="Calibri" panose="020F0502020204030204" pitchFamily="34" charset="0"/>
                <a:cs typeface="Alexandria" pitchFamily="2" charset="-78"/>
              </a:rPr>
              <a:t>مكونات المنصات التعليمية الإلكترونية</a:t>
            </a:r>
            <a:endParaRPr lang="en-US" sz="20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810921" y="2017576"/>
            <a:ext cx="9406891" cy="3387338"/>
          </a:xfrm>
          <a:prstGeom prst="rect">
            <a:avLst/>
          </a:prstGeom>
          <a:noFill/>
        </p:spPr>
        <p:txBody>
          <a:bodyPr wrap="square" rtlCol="0">
            <a:spAutoFit/>
          </a:bodyPr>
          <a:lstStyle/>
          <a:p>
            <a:pPr marL="0" marR="0" algn="just" rtl="1">
              <a:lnSpc>
                <a:spcPct val="200000"/>
              </a:lnSpc>
              <a:spcBef>
                <a:spcPts val="600"/>
              </a:spcBef>
              <a:spcAft>
                <a:spcPts val="1800"/>
              </a:spcAft>
              <a:tabLst>
                <a:tab pos="446088" algn="l"/>
              </a:tabLst>
            </a:pPr>
            <a:r>
              <a:rPr lang="ar-SA" sz="2000" dirty="0">
                <a:latin typeface="Alexandria Light" pitchFamily="2" charset="-78"/>
                <a:cs typeface="Alexandria Light" pitchFamily="2" charset="-78"/>
              </a:rPr>
              <a:t>     تكونت المنصات التعليمية المفتوحة من مجموعة من المكونات هي:</a:t>
            </a:r>
          </a:p>
          <a:p>
            <a:pPr marL="0" marR="0" algn="just" rtl="1">
              <a:lnSpc>
                <a:spcPct val="200000"/>
              </a:lnSpc>
              <a:spcBef>
                <a:spcPts val="600"/>
              </a:spcBef>
              <a:spcAft>
                <a:spcPts val="1800"/>
              </a:spcAft>
              <a:tabLst>
                <a:tab pos="446088" algn="l"/>
              </a:tabLst>
            </a:pPr>
            <a:r>
              <a:rPr lang="ar-SA" sz="2000" dirty="0">
                <a:latin typeface="Alexandria Light" pitchFamily="2" charset="-78"/>
                <a:cs typeface="Alexandria Light" pitchFamily="2" charset="-78"/>
              </a:rPr>
              <a:t>     شاشة رئيسية تعمل باللمس، وميكروفون، قلم إلكتروني، رف متعدد الاستخدامات، لوحة الكتابة الخاصة بالقلم الإلكتروني، قلم إلكتروني، مفتاح التشغيل والإيقاف، لوحة المفاتيح والفأرة، وحدة التحكم الرئيسية، مضخم صوت وسماعات، جهاز حاسب آلي، مكونات تعلميّة من اختبارات، ورسوم متحركة، وخرائط تفاعلية، وجداول زمنية.</a:t>
            </a:r>
            <a:endParaRPr lang="ar-SA" sz="20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5466;p51">
            <a:extLst>
              <a:ext uri="{FF2B5EF4-FFF2-40B4-BE49-F238E27FC236}">
                <a16:creationId xmlns:a16="http://schemas.microsoft.com/office/drawing/2014/main" id="{F71E413F-E0CE-4996-A092-2006533825B0}"/>
              </a:ext>
            </a:extLst>
          </p:cNvPr>
          <p:cNvSpPr/>
          <p:nvPr/>
        </p:nvSpPr>
        <p:spPr>
          <a:xfrm>
            <a:off x="850026" y="5092040"/>
            <a:ext cx="544496" cy="62574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586118085"/>
      </p:ext>
    </p:extLst>
  </p:cSld>
  <p:clrMapOvr>
    <a:masterClrMapping/>
  </p:clrMapOvr>
  <mc:AlternateContent xmlns:mc="http://schemas.openxmlformats.org/markup-compatibility/2006" xmlns:p14="http://schemas.microsoft.com/office/powerpoint/2010/main">
    <mc:Choice Requires="p14">
      <p:transition p14:dur="10" advTm="39646"/>
    </mc:Choice>
    <mc:Fallback xmlns="">
      <p:transition advTm="3964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مميزات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TextBox 47"/>
          <p:cNvSpPr txBox="1"/>
          <p:nvPr/>
        </p:nvSpPr>
        <p:spPr>
          <a:xfrm>
            <a:off x="1108710" y="1695246"/>
            <a:ext cx="10094999" cy="4562788"/>
          </a:xfrm>
          <a:prstGeom prst="rect">
            <a:avLst/>
          </a:prstGeom>
          <a:noFill/>
        </p:spPr>
        <p:txBody>
          <a:bodyPr wrap="square" rtlCol="0">
            <a:spAutoFit/>
          </a:bodyPr>
          <a:lstStyle/>
          <a:p>
            <a:pPr marL="0" marR="0" algn="just" rtl="1">
              <a:lnSpc>
                <a:spcPts val="2220"/>
              </a:lnSpc>
              <a:spcAft>
                <a:spcPts val="1800"/>
              </a:spcAft>
              <a:tabLst>
                <a:tab pos="446088" algn="l"/>
              </a:tabLst>
            </a:pPr>
            <a:r>
              <a:rPr lang="ar-SA" dirty="0">
                <a:effectLst/>
                <a:latin typeface="Alexandria Light" pitchFamily="2" charset="-78"/>
                <a:ea typeface="Calibri" panose="020F0502020204030204" pitchFamily="34" charset="0"/>
                <a:cs typeface="Alexandria Light" pitchFamily="2" charset="-78"/>
              </a:rPr>
              <a:t>لمنصات التعليم الإلكتروني مميزات عدة بما توفره من إمكانيات متعددة سواء للمعلمين أو للمتعلمين منها:</a:t>
            </a:r>
          </a:p>
          <a:p>
            <a:pPr marL="285750" marR="0" indent="-285750" algn="just" rtl="1">
              <a:lnSpc>
                <a:spcPts val="2020"/>
              </a:lnSpc>
              <a:spcAft>
                <a:spcPts val="1800"/>
              </a:spcAft>
              <a:buFontTx/>
              <a:buChar char="-"/>
              <a:tabLst>
                <a:tab pos="446088" algn="l"/>
              </a:tabLst>
            </a:pPr>
            <a:r>
              <a:rPr lang="ar-SA" dirty="0">
                <a:latin typeface="Alexandria Light" pitchFamily="2" charset="-78"/>
                <a:ea typeface="Calibri" panose="020F0502020204030204" pitchFamily="34" charset="0"/>
                <a:cs typeface="Alexandria Light" pitchFamily="2" charset="-78"/>
              </a:rPr>
              <a:t>سهولة التعامل مع المنصة، وطريقة استخدامها وتوظيفها. </a:t>
            </a:r>
          </a:p>
          <a:p>
            <a:pPr marL="285750" marR="0" indent="-285750" algn="just" rtl="1">
              <a:lnSpc>
                <a:spcPts val="2020"/>
              </a:lnSpc>
              <a:spcAft>
                <a:spcPts val="1800"/>
              </a:spcAft>
              <a:buFontTx/>
              <a:buChar char="-"/>
              <a:tabLst>
                <a:tab pos="446088" algn="l"/>
              </a:tabLst>
            </a:pPr>
            <a:r>
              <a:rPr lang="ar-SA" dirty="0">
                <a:latin typeface="Alexandria Light" pitchFamily="2" charset="-78"/>
                <a:ea typeface="Calibri" panose="020F0502020204030204" pitchFamily="34" charset="0"/>
                <a:cs typeface="Alexandria Light" pitchFamily="2" charset="-78"/>
              </a:rPr>
              <a:t> توفير بيئة تفاعلية، ومهام مختلفة موجهة للمعلم والطالب.</a:t>
            </a:r>
          </a:p>
          <a:p>
            <a:pPr marL="285750" marR="0" indent="-285750" algn="just" rtl="1">
              <a:lnSpc>
                <a:spcPts val="2020"/>
              </a:lnSpc>
              <a:spcAft>
                <a:spcPts val="1800"/>
              </a:spcAft>
              <a:buFontTx/>
              <a:buChar char="-"/>
              <a:tabLst>
                <a:tab pos="446088" algn="l"/>
              </a:tabLst>
            </a:pPr>
            <a:r>
              <a:rPr lang="ar-SA" dirty="0">
                <a:latin typeface="Alexandria Light" pitchFamily="2" charset="-78"/>
                <a:ea typeface="Calibri" panose="020F0502020204030204" pitchFamily="34" charset="0"/>
                <a:cs typeface="Alexandria Light" pitchFamily="2" charset="-78"/>
              </a:rPr>
              <a:t> الاحتواء على وحدات نشاط داعمة للعملية التعليمية مثل المنتديات، والمصادر المتعددة. </a:t>
            </a:r>
          </a:p>
          <a:p>
            <a:pPr marL="285750" marR="0" indent="-285750" algn="just" rtl="1">
              <a:lnSpc>
                <a:spcPts val="2020"/>
              </a:lnSpc>
              <a:spcAft>
                <a:spcPts val="1800"/>
              </a:spcAft>
              <a:buFontTx/>
              <a:buChar char="-"/>
              <a:tabLst>
                <a:tab pos="446088" algn="l"/>
              </a:tabLst>
            </a:pPr>
            <a:r>
              <a:rPr lang="ar-SA" dirty="0">
                <a:latin typeface="Alexandria Light" pitchFamily="2" charset="-78"/>
                <a:ea typeface="Calibri" panose="020F0502020204030204" pitchFamily="34" charset="0"/>
                <a:cs typeface="Alexandria Light" pitchFamily="2" charset="-78"/>
              </a:rPr>
              <a:t> قدرة النظام على التعامل مم شريحة واسعة من أدوات التعلّم الإلكتروني، والوسائط المتعددة.</a:t>
            </a:r>
          </a:p>
          <a:p>
            <a:pPr marL="285750" marR="0" indent="-285750" algn="just" rtl="1">
              <a:lnSpc>
                <a:spcPts val="2020"/>
              </a:lnSpc>
              <a:spcAft>
                <a:spcPts val="1800"/>
              </a:spcAft>
              <a:buFontTx/>
              <a:buChar char="-"/>
              <a:tabLst>
                <a:tab pos="446088" algn="l"/>
              </a:tabLst>
            </a:pPr>
            <a:r>
              <a:rPr lang="ar-SA" dirty="0">
                <a:latin typeface="Alexandria Light" pitchFamily="2" charset="-78"/>
                <a:ea typeface="Calibri" panose="020F0502020204030204" pitchFamily="34" charset="0"/>
                <a:cs typeface="Alexandria Light" pitchFamily="2" charset="-78"/>
              </a:rPr>
              <a:t> سهولة تحميل الملفات وترابطها مع البرمجيات المساعدة التي تعمل مع شبكات الإنترنت</a:t>
            </a:r>
            <a:r>
              <a:rPr lang="ar-SA" dirty="0"/>
              <a:t>.</a:t>
            </a:r>
          </a:p>
          <a:p>
            <a:pPr marL="285750" indent="-285750" algn="just" rtl="1">
              <a:lnSpc>
                <a:spcPts val="2020"/>
              </a:lnSpc>
              <a:spcAft>
                <a:spcPts val="1800"/>
              </a:spcAft>
              <a:buFontTx/>
              <a:buChar char="-"/>
              <a:tabLst>
                <a:tab pos="446088" algn="l"/>
              </a:tabLst>
            </a:pPr>
            <a:r>
              <a:rPr lang="ar-SA" dirty="0">
                <a:latin typeface="Alexandria Light" pitchFamily="2" charset="-78"/>
                <a:cs typeface="Alexandria Light" pitchFamily="2" charset="-78"/>
              </a:rPr>
              <a:t>تنويع وإثراء المصادر، وخلق فرص أكبر للتحليل المقارن والنقاش والحوار. </a:t>
            </a:r>
            <a:endParaRPr lang="ar-SA" dirty="0">
              <a:latin typeface="Alexandria Light" pitchFamily="2" charset="-78"/>
              <a:ea typeface="Calibri" panose="020F0502020204030204" pitchFamily="34" charset="0"/>
              <a:cs typeface="Alexandria Light" pitchFamily="2" charset="-78"/>
            </a:endParaRPr>
          </a:p>
          <a:p>
            <a:pPr marL="285750" indent="-285750" algn="just" rtl="1">
              <a:lnSpc>
                <a:spcPts val="2020"/>
              </a:lnSpc>
              <a:spcAft>
                <a:spcPts val="1800"/>
              </a:spcAft>
              <a:buFontTx/>
              <a:buChar char="-"/>
              <a:tabLst>
                <a:tab pos="446088" algn="l"/>
              </a:tabLst>
            </a:pPr>
            <a:r>
              <a:rPr lang="ar-SA" dirty="0">
                <a:latin typeface="Alexandria Light" pitchFamily="2" charset="-78"/>
                <a:cs typeface="Alexandria Light" pitchFamily="2" charset="-78"/>
              </a:rPr>
              <a:t>وجود قوالب جاهزة معدّة مسبقاً للاستخدام بما يخدم تنوع المحتوى العلمي والمعرفي المقدّم.</a:t>
            </a:r>
            <a:endParaRPr lang="ar-SA" dirty="0">
              <a:latin typeface="Alexandria Light" pitchFamily="2" charset="-78"/>
              <a:ea typeface="Calibri" panose="020F0502020204030204" pitchFamily="34" charset="0"/>
              <a:cs typeface="Alexandria Light" pitchFamily="2" charset="-78"/>
            </a:endParaRPr>
          </a:p>
          <a:p>
            <a:pPr marL="285750" marR="0" indent="-285750" algn="just" rtl="1">
              <a:lnSpc>
                <a:spcPts val="2220"/>
              </a:lnSpc>
              <a:spcAft>
                <a:spcPts val="1800"/>
              </a:spcAft>
              <a:buFontTx/>
              <a:buChar char="-"/>
              <a:tabLst>
                <a:tab pos="446088" algn="l"/>
              </a:tabLst>
            </a:pPr>
            <a:endParaRPr lang="ar-SA"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88E602E-CCD0-4188-B135-2CBC82780235}"/>
              </a:ext>
            </a:extLst>
          </p:cNvPr>
          <p:cNvGrpSpPr/>
          <p:nvPr/>
        </p:nvGrpSpPr>
        <p:grpSpPr>
          <a:xfrm>
            <a:off x="801422" y="4898035"/>
            <a:ext cx="614560" cy="679004"/>
            <a:chOff x="-47896750" y="2710600"/>
            <a:chExt cx="300125" cy="300900"/>
          </a:xfrm>
        </p:grpSpPr>
        <p:sp>
          <p:nvSpPr>
            <p:cNvPr id="9" name="Google Shape;5399;p51">
              <a:extLst>
                <a:ext uri="{FF2B5EF4-FFF2-40B4-BE49-F238E27FC236}">
                  <a16:creationId xmlns:a16="http://schemas.microsoft.com/office/drawing/2014/main" id="{8971E808-4EB2-4B5A-898D-A6A3400307A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6D15643E-57C2-4631-9816-73B46284B745}"/>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BEC689E3-1DF7-4EB3-97BE-B3609F1F1647}"/>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12E8D90-D2F4-40DF-B019-F4A3D9E886E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313039352"/>
      </p:ext>
    </p:extLst>
  </p:cSld>
  <p:clrMapOvr>
    <a:masterClrMapping/>
  </p:clrMapOvr>
  <mc:AlternateContent xmlns:mc="http://schemas.openxmlformats.org/markup-compatibility/2006" xmlns:p14="http://schemas.microsoft.com/office/powerpoint/2010/main">
    <mc:Choice Requires="p14">
      <p:transition p14:dur="10" advTm="192200"/>
    </mc:Choice>
    <mc:Fallback xmlns="">
      <p:transition advTm="1922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986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مميزات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886993" y="1978139"/>
            <a:ext cx="10196314" cy="3615092"/>
          </a:xfrm>
          <a:prstGeom prst="rect">
            <a:avLst/>
          </a:prstGeom>
          <a:noFill/>
        </p:spPr>
        <p:txBody>
          <a:bodyPr wrap="square" rtlCol="0">
            <a:spAutoFit/>
          </a:bodyPr>
          <a:lstStyle/>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السماح للمستخدمين بإنشاء محتوى أو تحميل محتوى معد مسبقاً بما يوفر الوقت والجهد المطلوب لذلك.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تعميم الوصول إلى المعرفة باستخدام مجموعة متنوعة من الأشكال الرقمية، والوسائط المتعددة.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إشراك الطالب في المحتوى الدراسي.</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تحديث دائم للمعلومات والمناهج لتتوافق مم التطورات العلمية والأكاديمية.</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 الاستفادة من المنصّات التعليميّة المقدمة من المؤسسات ذات السمعة العالمية، والتي أنتجت من قبل خبراء تعليمين في مختلف المجالات.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توفير الوقت والمال نظراً لانعدام تكاليف الوصول والتطوير، لأن المواد عادة تكون جاهزة للاستخدام الفوري. </a:t>
            </a:r>
          </a:p>
          <a:p>
            <a:pPr marL="285750" marR="0" indent="-285750" algn="just" rtl="1">
              <a:lnSpc>
                <a:spcPts val="2120"/>
              </a:lnSpc>
              <a:spcAft>
                <a:spcPts val="1800"/>
              </a:spcAft>
              <a:buFont typeface="Arial" panose="020B0604020202020204" pitchFamily="34" charset="0"/>
              <a:buChar char="•"/>
              <a:tabLst>
                <a:tab pos="446088" algn="l"/>
              </a:tabLst>
            </a:pPr>
            <a:r>
              <a:rPr lang="ar-SA" sz="1600" dirty="0">
                <a:latin typeface="Alexandria Light" pitchFamily="2" charset="-78"/>
                <a:cs typeface="Alexandria Light" pitchFamily="2" charset="-78"/>
              </a:rPr>
              <a:t>تدعم التفاعلية بين المعلم والمتعلم.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5D0D8ED2-5E8C-4E3F-B30B-21947B9D9DB0}"/>
              </a:ext>
            </a:extLst>
          </p:cNvPr>
          <p:cNvGrpSpPr/>
          <p:nvPr/>
        </p:nvGrpSpPr>
        <p:grpSpPr>
          <a:xfrm>
            <a:off x="1196361" y="3241333"/>
            <a:ext cx="614560" cy="679004"/>
            <a:chOff x="-47896750" y="2710600"/>
            <a:chExt cx="300125" cy="300900"/>
          </a:xfrm>
        </p:grpSpPr>
        <p:sp>
          <p:nvSpPr>
            <p:cNvPr id="9" name="Google Shape;5399;p51">
              <a:extLst>
                <a:ext uri="{FF2B5EF4-FFF2-40B4-BE49-F238E27FC236}">
                  <a16:creationId xmlns:a16="http://schemas.microsoft.com/office/drawing/2014/main" id="{47CACBC1-8061-4D51-BCC8-CC917AE56B65}"/>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87B11F6-8B02-4125-B256-E7132CCDC85F}"/>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6672567A-1076-41CD-B126-CD04613FE1F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C2805F-8DC1-4B41-A86D-88701FC2E00A}"/>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279119728"/>
      </p:ext>
    </p:extLst>
  </p:cSld>
  <p:clrMapOvr>
    <a:masterClrMapping/>
  </p:clrMapOvr>
  <mc:AlternateContent xmlns:mc="http://schemas.openxmlformats.org/markup-compatibility/2006" xmlns:p14="http://schemas.microsoft.com/office/powerpoint/2010/main">
    <mc:Choice Requires="p14">
      <p:transition p14:dur="10" advTm="126830"/>
    </mc:Choice>
    <mc:Fallback xmlns="">
      <p:transition advTm="1268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986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مميزات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13988" y="1978139"/>
            <a:ext cx="10369319" cy="2310248"/>
          </a:xfrm>
          <a:prstGeom prst="rect">
            <a:avLst/>
          </a:prstGeom>
          <a:noFill/>
        </p:spPr>
        <p:txBody>
          <a:bodyPr wrap="square" rtlCol="0">
            <a:spAutoFit/>
          </a:bodyPr>
          <a:lstStyle/>
          <a:p>
            <a:pPr marL="285750" marR="0" indent="-285750" algn="just" rtl="1">
              <a:lnSpc>
                <a:spcPts val="2020"/>
              </a:lnSpc>
              <a:spcAft>
                <a:spcPts val="1800"/>
              </a:spcAft>
              <a:buFontTx/>
              <a:buChar char="-"/>
              <a:tabLst>
                <a:tab pos="446088" algn="l"/>
              </a:tabLst>
            </a:pPr>
            <a:r>
              <a:rPr lang="ar-SA" sz="1600" dirty="0">
                <a:latin typeface="Alexandria Light" pitchFamily="2" charset="-78"/>
                <a:cs typeface="Alexandria Light" pitchFamily="2" charset="-78"/>
              </a:rPr>
              <a:t>تسمح لأولياء الأمور بالاطلاع على نتائج أبنائهم، مما يحقق أهداف العملية التعليمية. </a:t>
            </a:r>
          </a:p>
          <a:p>
            <a:pPr marL="285750" marR="0" indent="-285750" algn="just" rtl="1">
              <a:lnSpc>
                <a:spcPts val="2020"/>
              </a:lnSpc>
              <a:spcAft>
                <a:spcPts val="1800"/>
              </a:spcAft>
              <a:buFontTx/>
              <a:buChar char="-"/>
              <a:tabLst>
                <a:tab pos="446088" algn="l"/>
              </a:tabLst>
            </a:pPr>
            <a:r>
              <a:rPr lang="ar-SA" sz="1600" dirty="0">
                <a:latin typeface="Alexandria Light" pitchFamily="2" charset="-78"/>
                <a:cs typeface="Alexandria Light" pitchFamily="2" charset="-78"/>
              </a:rPr>
              <a:t>تساعد على تحقيق الجو النفسي والاجتماعي الآمن بين المعلمين والطالب.</a:t>
            </a:r>
          </a:p>
          <a:p>
            <a:pPr marL="285750" marR="0" indent="-285750" algn="just" rtl="1">
              <a:lnSpc>
                <a:spcPts val="2020"/>
              </a:lnSpc>
              <a:spcAft>
                <a:spcPts val="1800"/>
              </a:spcAft>
              <a:buFontTx/>
              <a:buChar char="-"/>
              <a:tabLst>
                <a:tab pos="446088" algn="l"/>
              </a:tabLst>
            </a:pPr>
            <a:endParaRPr lang="ar-SA" sz="1600" dirty="0">
              <a:effectLst/>
              <a:latin typeface="Alexandria Light" pitchFamily="2" charset="-78"/>
              <a:ea typeface="Calibri" panose="020F0502020204030204" pitchFamily="34" charset="0"/>
              <a:cs typeface="Alexandria Light" pitchFamily="2" charset="-78"/>
            </a:endParaRPr>
          </a:p>
          <a:p>
            <a:pPr marR="0" algn="just" rtl="1">
              <a:lnSpc>
                <a:spcPts val="2020"/>
              </a:lnSpc>
              <a:spcAft>
                <a:spcPts val="1800"/>
              </a:spcAft>
              <a:tabLst>
                <a:tab pos="446088" algn="l"/>
              </a:tabLst>
            </a:pPr>
            <a:r>
              <a:rPr lang="ar-SA" sz="1600" dirty="0">
                <a:effectLst/>
                <a:latin typeface="Alexandria Light" pitchFamily="2" charset="-78"/>
                <a:ea typeface="Calibri" panose="020F0502020204030204" pitchFamily="34" charset="0"/>
                <a:cs typeface="Alexandria Light" pitchFamily="2" charset="-78"/>
              </a:rPr>
              <a:t>     إذاً </a:t>
            </a:r>
            <a:r>
              <a:rPr lang="ar-SA" sz="1600" b="0" i="0" dirty="0">
                <a:solidFill>
                  <a:srgbClr val="333333"/>
                </a:solidFill>
                <a:effectLst/>
                <a:latin typeface="Alexandria Light" pitchFamily="2" charset="-78"/>
                <a:cs typeface="Alexandria Light" pitchFamily="2" charset="-78"/>
              </a:rPr>
              <a:t>المنصات التعليمية هي أدوات أو تطبيقات إلكترونية توفر مواد تعليمية وتفاعلية للطلاب والمعلمين. تتيح هذه المنصات للمستخدمين الوصول إلى مجموعة واسعة من الموارد التعليمية مثل الدروس التفاعلية، الألعاب التعليمية، الاختبارات، المحاضرات المسجلة وغيرها الكثير.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C760EB3D-70C5-4F2E-9F48-2A7D7910A909}"/>
              </a:ext>
            </a:extLst>
          </p:cNvPr>
          <p:cNvSpPr txBox="1"/>
          <p:nvPr/>
        </p:nvSpPr>
        <p:spPr>
          <a:xfrm>
            <a:off x="3211829" y="4565589"/>
            <a:ext cx="6777991" cy="793807"/>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والسؤال هنا هل للمنصات التعليمية الإلكترونية خصائص تميزها عن غيرها من الأدوات الإلكترونية</a:t>
            </a:r>
            <a:r>
              <a:rPr lang="ar-SA" sz="1600" dirty="0">
                <a:solidFill>
                  <a:srgbClr val="FFFFFF"/>
                </a:solidFill>
                <a:latin typeface="Alexandria Light" pitchFamily="2" charset="-78"/>
                <a:cs typeface="Alexandria Light" pitchFamily="2" charset="-78"/>
              </a:rPr>
              <a:t>؟ ما هذه الخصائص؟</a:t>
            </a:r>
          </a:p>
        </p:txBody>
      </p:sp>
      <p:grpSp>
        <p:nvGrpSpPr>
          <p:cNvPr id="9" name="Google Shape;6309;p53">
            <a:extLst>
              <a:ext uri="{FF2B5EF4-FFF2-40B4-BE49-F238E27FC236}">
                <a16:creationId xmlns:a16="http://schemas.microsoft.com/office/drawing/2014/main" id="{61399404-3D00-4FF5-B21E-8C72431DA771}"/>
              </a:ext>
            </a:extLst>
          </p:cNvPr>
          <p:cNvGrpSpPr/>
          <p:nvPr/>
        </p:nvGrpSpPr>
        <p:grpSpPr>
          <a:xfrm>
            <a:off x="2038350" y="4604684"/>
            <a:ext cx="685804" cy="715615"/>
            <a:chOff x="-35839800" y="3561025"/>
            <a:chExt cx="291450" cy="291650"/>
          </a:xfrm>
        </p:grpSpPr>
        <p:sp>
          <p:nvSpPr>
            <p:cNvPr id="10" name="Google Shape;6310;p53">
              <a:extLst>
                <a:ext uri="{FF2B5EF4-FFF2-40B4-BE49-F238E27FC236}">
                  <a16:creationId xmlns:a16="http://schemas.microsoft.com/office/drawing/2014/main" id="{76A44E3F-3C6F-4CF7-978E-2F5845AC243E}"/>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11;p53">
              <a:extLst>
                <a:ext uri="{FF2B5EF4-FFF2-40B4-BE49-F238E27FC236}">
                  <a16:creationId xmlns:a16="http://schemas.microsoft.com/office/drawing/2014/main" id="{0B32AF0D-6262-414A-ADBA-F904B95EA6D9}"/>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12;p53">
              <a:extLst>
                <a:ext uri="{FF2B5EF4-FFF2-40B4-BE49-F238E27FC236}">
                  <a16:creationId xmlns:a16="http://schemas.microsoft.com/office/drawing/2014/main" id="{DDA780E5-2515-4823-B084-10C0083236B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13;p53">
              <a:extLst>
                <a:ext uri="{FF2B5EF4-FFF2-40B4-BE49-F238E27FC236}">
                  <a16:creationId xmlns:a16="http://schemas.microsoft.com/office/drawing/2014/main" id="{EC0B65A4-B15C-4315-A637-93A86703594E}"/>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14;p53">
              <a:extLst>
                <a:ext uri="{FF2B5EF4-FFF2-40B4-BE49-F238E27FC236}">
                  <a16:creationId xmlns:a16="http://schemas.microsoft.com/office/drawing/2014/main" id="{4BA90A07-C339-46B9-B40D-25376E74AE84}"/>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315;p53">
              <a:extLst>
                <a:ext uri="{FF2B5EF4-FFF2-40B4-BE49-F238E27FC236}">
                  <a16:creationId xmlns:a16="http://schemas.microsoft.com/office/drawing/2014/main" id="{303E0AE6-7F36-44E9-8F7D-05C8F5E41C4A}"/>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316;p53">
              <a:extLst>
                <a:ext uri="{FF2B5EF4-FFF2-40B4-BE49-F238E27FC236}">
                  <a16:creationId xmlns:a16="http://schemas.microsoft.com/office/drawing/2014/main" id="{A485A338-F2A4-4FB2-B3D2-303CFEAC78FD}"/>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47166373"/>
      </p:ext>
    </p:extLst>
  </p:cSld>
  <p:clrMapOvr>
    <a:masterClrMapping/>
  </p:clrMapOvr>
  <mc:AlternateContent xmlns:mc="http://schemas.openxmlformats.org/markup-compatibility/2006" xmlns:p14="http://schemas.microsoft.com/office/powerpoint/2010/main">
    <mc:Choice Requires="p14">
      <p:transition p14:dur="10" advTm="115575"/>
    </mc:Choice>
    <mc:Fallback xmlns="">
      <p:transition advTm="11557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b="1" dirty="0">
                <a:latin typeface="Alexandria Light" pitchFamily="2" charset="-78"/>
                <a:cs typeface="Alexandria Light" pitchFamily="2" charset="-78"/>
              </a:rPr>
              <a:t>الشكل (</a:t>
            </a:r>
            <a:r>
              <a:rPr lang="en-US" sz="1800" b="1" dirty="0">
                <a:latin typeface="Alexandria Light" pitchFamily="2" charset="-78"/>
                <a:cs typeface="Alexandria Light" pitchFamily="2" charset="-78"/>
              </a:rPr>
              <a:t>1</a:t>
            </a:r>
            <a:r>
              <a:rPr lang="ar-SA" sz="1800" b="1" dirty="0">
                <a:latin typeface="Alexandria Light" pitchFamily="2" charset="-78"/>
                <a:cs typeface="Alexandria Light" pitchFamily="2" charset="-78"/>
              </a:rPr>
              <a:t>) يبين </a:t>
            </a:r>
            <a:r>
              <a:rPr lang="ar-SA" sz="1800" b="1"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800" b="1" dirty="0">
              <a:latin typeface="Alexandria Light" pitchFamily="2" charset="-78"/>
              <a:cs typeface="Alexandria Light" pitchFamily="2" charset="-78"/>
            </a:endParaRPr>
          </a:p>
        </p:txBody>
      </p:sp>
      <p:sp>
        <p:nvSpPr>
          <p:cNvPr id="3" name="TextBox 2"/>
          <p:cNvSpPr txBox="1"/>
          <p:nvPr/>
        </p:nvSpPr>
        <p:spPr>
          <a:xfrm>
            <a:off x="3143523" y="1019069"/>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b="1" dirty="0">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TextBox 47"/>
          <p:cNvSpPr txBox="1"/>
          <p:nvPr/>
        </p:nvSpPr>
        <p:spPr>
          <a:xfrm>
            <a:off x="942308" y="2049159"/>
            <a:ext cx="9986818" cy="1011815"/>
          </a:xfrm>
          <a:prstGeom prst="rect">
            <a:avLst/>
          </a:prstGeom>
          <a:noFill/>
        </p:spPr>
        <p:txBody>
          <a:bodyPr wrap="square" rtlCol="0">
            <a:spAutoFit/>
          </a:bodyPr>
          <a:lstStyle/>
          <a:p>
            <a:pPr algn="r" rtl="1">
              <a:lnSpc>
                <a:spcPts val="2520"/>
              </a:lnSpc>
              <a:spcBef>
                <a:spcPts val="600"/>
              </a:spcBef>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0" i="0" dirty="0">
                <a:solidFill>
                  <a:srgbClr val="333333"/>
                </a:solidFill>
                <a:effectLst/>
                <a:latin typeface="Alexandria Light" pitchFamily="2" charset="-78"/>
                <a:cs typeface="Alexandria Light" pitchFamily="2" charset="-78"/>
              </a:rPr>
              <a:t> خصائص المنصات التعليمية </a:t>
            </a:r>
            <a:r>
              <a:rPr lang="ar-SA" sz="1600" dirty="0">
                <a:effectLst/>
                <a:latin typeface="Alexandria Light" pitchFamily="2" charset="-78"/>
                <a:ea typeface="Calibri" panose="020F0502020204030204" pitchFamily="34" charset="0"/>
                <a:cs typeface="Alexandria Light" pitchFamily="2" charset="-78"/>
              </a:rPr>
              <a:t>يبينها الشكل (2) الآتي:</a:t>
            </a: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2F7718DE-5560-4124-9426-7A9B3E5E7635}"/>
              </a:ext>
            </a:extLst>
          </p:cNvPr>
          <p:cNvGraphicFramePr/>
          <p:nvPr>
            <p:extLst>
              <p:ext uri="{D42A27DB-BD31-4B8C-83A1-F6EECF244321}">
                <p14:modId xmlns:p14="http://schemas.microsoft.com/office/powerpoint/2010/main" val="4112423280"/>
              </p:ext>
            </p:extLst>
          </p:nvPr>
        </p:nvGraphicFramePr>
        <p:xfrm>
          <a:off x="1644536" y="2851495"/>
          <a:ext cx="8415975" cy="2987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0190696"/>
      </p:ext>
    </p:extLst>
  </p:cSld>
  <p:clrMapOvr>
    <a:masterClrMapping/>
  </p:clrMapOvr>
  <mc:AlternateContent xmlns:mc="http://schemas.openxmlformats.org/markup-compatibility/2006" xmlns:p14="http://schemas.microsoft.com/office/powerpoint/2010/main">
    <mc:Choice Requires="p14">
      <p:transition p14:dur="10" advTm="56132"/>
    </mc:Choice>
    <mc:Fallback xmlns="">
      <p:transition advTm="5613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435688" y="1676799"/>
            <a:ext cx="10812719" cy="3954865"/>
          </a:xfrm>
          <a:prstGeom prst="rect">
            <a:avLst/>
          </a:prstGeom>
          <a:noFill/>
        </p:spPr>
        <p:txBody>
          <a:bodyPr wrap="square" rtlCol="0">
            <a:spAutoFit/>
          </a:bodyPr>
          <a:lstStyle/>
          <a:p>
            <a:pPr algn="r" fontAlgn="base">
              <a:lnSpc>
                <a:spcPts val="2920"/>
              </a:lnSpc>
              <a:spcAft>
                <a:spcPts val="1800"/>
              </a:spcAft>
            </a:pPr>
            <a:r>
              <a:rPr lang="ar-SA" b="0" dirty="0">
                <a:solidFill>
                  <a:srgbClr val="333333"/>
                </a:solidFill>
                <a:effectLst/>
                <a:latin typeface="Alexandria Light" pitchFamily="2" charset="-78"/>
                <a:cs typeface="Alexandria Light" pitchFamily="2" charset="-78"/>
              </a:rPr>
              <a:t>من</a:t>
            </a:r>
            <a:r>
              <a:rPr lang="ar-SA" b="0" i="0" dirty="0">
                <a:solidFill>
                  <a:srgbClr val="333333"/>
                </a:solidFill>
                <a:effectLst/>
                <a:latin typeface="Alexandria Light" pitchFamily="2" charset="-78"/>
                <a:cs typeface="Alexandria Light" pitchFamily="2" charset="-78"/>
              </a:rPr>
              <a:t> خصائص المنصات التعليمية الآتي</a:t>
            </a:r>
            <a:r>
              <a:rPr lang="ar-SA" b="0" i="0" dirty="0">
                <a:solidFill>
                  <a:srgbClr val="333333"/>
                </a:solidFill>
                <a:effectLst/>
                <a:latin typeface="Poppins" panose="00000500000000000000" pitchFamily="2" charset="0"/>
              </a:rPr>
              <a:t>: </a:t>
            </a:r>
            <a:endParaRPr lang="ar-SA" b="0" dirty="0">
              <a:solidFill>
                <a:srgbClr val="333333"/>
              </a:solidFill>
              <a:effectLst/>
              <a:latin typeface="Poppins" panose="020B0502040204020203" pitchFamily="2" charset="0"/>
            </a:endParaRPr>
          </a:p>
          <a:p>
            <a:pPr algn="r" rtl="1" fontAlgn="base">
              <a:lnSpc>
                <a:spcPts val="2920"/>
              </a:lnSpc>
              <a:spcAft>
                <a:spcPts val="1800"/>
              </a:spcAft>
              <a:buFont typeface="+mj-lt"/>
              <a:buAutoNum type="arabicPeriod"/>
            </a:pPr>
            <a:r>
              <a:rPr lang="ar-SA" b="1" dirty="0">
                <a:solidFill>
                  <a:srgbClr val="333333"/>
                </a:solidFill>
                <a:effectLst/>
                <a:latin typeface="Alexandria Light" pitchFamily="2" charset="-78"/>
                <a:cs typeface="Alexandria Light" pitchFamily="2" charset="-78"/>
              </a:rPr>
              <a:t> الغرضية:</a:t>
            </a:r>
            <a:r>
              <a:rPr lang="ar-SA" b="0" dirty="0">
                <a:solidFill>
                  <a:srgbClr val="333333"/>
                </a:solidFill>
                <a:effectLst/>
                <a:latin typeface="Alexandria Light" pitchFamily="2" charset="-78"/>
                <a:cs typeface="Alexandria Light" pitchFamily="2" charset="-78"/>
              </a:rPr>
              <a:t> تسعى المنصّات التعليميّة إلى تحقيق أهداف تربوية وتعليميّة محددة.</a:t>
            </a:r>
          </a:p>
          <a:p>
            <a:pPr algn="r" rtl="1" fontAlgn="base">
              <a:lnSpc>
                <a:spcPts val="2920"/>
              </a:lnSpc>
              <a:spcAft>
                <a:spcPts val="1800"/>
              </a:spcAft>
              <a:buFont typeface="+mj-lt"/>
              <a:buAutoNum type="arabicPeriod"/>
            </a:pPr>
            <a:r>
              <a:rPr lang="ar-SA" b="1" dirty="0">
                <a:solidFill>
                  <a:srgbClr val="333333"/>
                </a:solidFill>
                <a:effectLst/>
                <a:latin typeface="Alexandria Light" pitchFamily="2" charset="-78"/>
                <a:cs typeface="Alexandria Light" pitchFamily="2" charset="-78"/>
              </a:rPr>
              <a:t> الفردية</a:t>
            </a:r>
            <a:r>
              <a:rPr lang="ar-SA" b="0" dirty="0">
                <a:solidFill>
                  <a:srgbClr val="333333"/>
                </a:solidFill>
                <a:effectLst/>
                <a:latin typeface="Alexandria Light" pitchFamily="2" charset="-78"/>
                <a:cs typeface="Alexandria Light" pitchFamily="2" charset="-78"/>
              </a:rPr>
              <a:t>: تراعي المنصّات التعليميّة الفروق الفردية بين المتعلّمين بدرجة كبيرة، وتسهّل على المتعلّم بأن يتقدم في تعلّمه وفقاً لسرعته، وبما يلبي حاجته ورغباته في التعلُّم.</a:t>
            </a:r>
          </a:p>
          <a:p>
            <a:pPr algn="r" rtl="1" fontAlgn="base">
              <a:lnSpc>
                <a:spcPts val="2920"/>
              </a:lnSpc>
              <a:spcAft>
                <a:spcPts val="1800"/>
              </a:spcAft>
              <a:buFont typeface="+mj-lt"/>
              <a:buAutoNum type="arabicPeriod"/>
            </a:pPr>
            <a:r>
              <a:rPr lang="ar-SA" b="1" dirty="0">
                <a:solidFill>
                  <a:srgbClr val="333333"/>
                </a:solidFill>
                <a:effectLst/>
                <a:latin typeface="Alexandria Light" pitchFamily="2" charset="-78"/>
                <a:cs typeface="Alexandria Light" pitchFamily="2" charset="-78"/>
              </a:rPr>
              <a:t> الاستقلالية</a:t>
            </a:r>
            <a:r>
              <a:rPr lang="ar-SA" b="0" dirty="0">
                <a:solidFill>
                  <a:srgbClr val="333333"/>
                </a:solidFill>
                <a:effectLst/>
                <a:latin typeface="Alexandria Light" pitchFamily="2" charset="-78"/>
                <a:cs typeface="Alexandria Light" pitchFamily="2" charset="-78"/>
              </a:rPr>
              <a:t>: يمكن للمعلمِ استخدام المنصّات التعليميّة دون الحاجة لمواجهة المتعلّمين في بيئة حقيقية واقعية، فهذا يتيح للمتعلّم الاستقلالية في تعلّمه؛ من حيث المكان والزمان وأساليب التعلم.</a:t>
            </a:r>
          </a:p>
          <a:p>
            <a:pPr algn="r" rtl="1" fontAlgn="base">
              <a:lnSpc>
                <a:spcPts val="2920"/>
              </a:lnSpc>
              <a:spcAft>
                <a:spcPts val="1800"/>
              </a:spcAft>
              <a:buFont typeface="+mj-lt"/>
              <a:buAutoNum type="arabicPeriod"/>
            </a:pPr>
            <a:r>
              <a:rPr lang="ar-SA" b="1" dirty="0">
                <a:solidFill>
                  <a:srgbClr val="333333"/>
                </a:solidFill>
                <a:effectLst/>
                <a:latin typeface="Alexandria Light" pitchFamily="2" charset="-78"/>
                <a:cs typeface="Alexandria Light" pitchFamily="2" charset="-78"/>
              </a:rPr>
              <a:t> الاندماج</a:t>
            </a:r>
            <a:r>
              <a:rPr lang="ar-SA" b="0" dirty="0">
                <a:solidFill>
                  <a:srgbClr val="333333"/>
                </a:solidFill>
                <a:effectLst/>
                <a:latin typeface="Alexandria Light" pitchFamily="2" charset="-78"/>
                <a:cs typeface="Alexandria Light" pitchFamily="2" charset="-78"/>
              </a:rPr>
              <a:t>: حيث من السهلِ دمج المنصّات التعليميّة واستخدامها جنباً إلى جنب مع التعليم التقليدي الاعتيادي، كما يمكن استخدامه بصورة مستقلة عنه تماماً.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2">
            <a:extLst>
              <a:ext uri="{FF2B5EF4-FFF2-40B4-BE49-F238E27FC236}">
                <a16:creationId xmlns:a16="http://schemas.microsoft.com/office/drawing/2014/main" id="{89C1903F-984D-A671-915D-9F52FE5FD46F}"/>
              </a:ext>
            </a:extLst>
          </p:cNvPr>
          <p:cNvSpPr txBox="1"/>
          <p:nvPr/>
        </p:nvSpPr>
        <p:spPr>
          <a:xfrm>
            <a:off x="3446325" y="841866"/>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b="1" dirty="0">
                <a:solidFill>
                  <a:srgbClr val="0070C0"/>
                </a:solidFill>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20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71075587"/>
      </p:ext>
    </p:extLst>
  </p:cSld>
  <p:clrMapOvr>
    <a:masterClrMapping/>
  </p:clrMapOvr>
  <mc:AlternateContent xmlns:mc="http://schemas.openxmlformats.org/markup-compatibility/2006" xmlns:p14="http://schemas.microsoft.com/office/powerpoint/2010/main">
    <mc:Choice Requires="p14">
      <p:transition p14:dur="10" advTm="90846"/>
    </mc:Choice>
    <mc:Fallback xmlns="">
      <p:transition advTm="9084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3739" y="1367061"/>
            <a:ext cx="10812720" cy="5173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230425" y="613266"/>
            <a:ext cx="5418000" cy="420500"/>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b="1" dirty="0">
                <a:solidFill>
                  <a:srgbClr val="0070C0"/>
                </a:solidFill>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20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TextBox 47"/>
          <p:cNvSpPr txBox="1"/>
          <p:nvPr/>
        </p:nvSpPr>
        <p:spPr>
          <a:xfrm>
            <a:off x="795542" y="1384430"/>
            <a:ext cx="10287766" cy="4904484"/>
          </a:xfrm>
          <a:prstGeom prst="rect">
            <a:avLst/>
          </a:prstGeom>
          <a:noFill/>
        </p:spPr>
        <p:txBody>
          <a:bodyPr wrap="square" rtlCol="0">
            <a:spAutoFit/>
          </a:bodyPr>
          <a:lstStyle/>
          <a:p>
            <a:pPr algn="r" rtl="1" fontAlgn="base">
              <a:lnSpc>
                <a:spcPct val="200000"/>
              </a:lnSpc>
              <a:spcAft>
                <a:spcPts val="1800"/>
              </a:spcAft>
            </a:pPr>
            <a:r>
              <a:rPr lang="ar-SA" b="1" dirty="0">
                <a:solidFill>
                  <a:srgbClr val="333333"/>
                </a:solidFill>
                <a:effectLst/>
                <a:latin typeface="Alexandria Light" pitchFamily="2" charset="-78"/>
                <a:cs typeface="Alexandria Light" pitchFamily="2" charset="-78"/>
              </a:rPr>
              <a:t>5- الافتراضية</a:t>
            </a:r>
            <a:r>
              <a:rPr lang="ar-SA" b="0" dirty="0">
                <a:solidFill>
                  <a:srgbClr val="333333"/>
                </a:solidFill>
                <a:effectLst/>
                <a:latin typeface="Alexandria Light" pitchFamily="2" charset="-78"/>
                <a:cs typeface="Alexandria Light" pitchFamily="2" charset="-78"/>
              </a:rPr>
              <a:t>: لا تعتمد المنصّات التعليميّة على قاعات دراسية حقيقية، ولا يشترط وجودها، بل تعتمد بصورة أساس؛ على قاعات إلكترونية تجمع المعلمين مع المتعلّمين بصورة متزامنة أو غيرَ متزامنة.</a:t>
            </a:r>
          </a:p>
          <a:p>
            <a:pPr algn="r" rtl="1" fontAlgn="base">
              <a:lnSpc>
                <a:spcPct val="200000"/>
              </a:lnSpc>
              <a:spcAft>
                <a:spcPts val="1800"/>
              </a:spcAft>
            </a:pPr>
            <a:r>
              <a:rPr lang="ar-SA" b="1" dirty="0">
                <a:solidFill>
                  <a:srgbClr val="333333"/>
                </a:solidFill>
                <a:effectLst/>
                <a:latin typeface="Alexandria Light" pitchFamily="2" charset="-78"/>
                <a:cs typeface="Alexandria Light" pitchFamily="2" charset="-78"/>
              </a:rPr>
              <a:t>6- الاعتمادية</a:t>
            </a:r>
            <a:r>
              <a:rPr lang="ar-SA" b="0" dirty="0">
                <a:solidFill>
                  <a:srgbClr val="333333"/>
                </a:solidFill>
                <a:effectLst/>
                <a:latin typeface="Alexandria Light" pitchFamily="2" charset="-78"/>
                <a:cs typeface="Alexandria Light" pitchFamily="2" charset="-78"/>
              </a:rPr>
              <a:t>: تعتمد المنصات التعليميّة على ما يقوم المعلّم بإعداده بصورة مسبقة ومتقنة للمحتوى التعليمي الذي يقدمه للمتعلّمين، وتعتمد على الوسائط المتعددة، وعلى الأدوات والتقنيات المستخدمة (صفحات </a:t>
            </a:r>
            <a:r>
              <a:rPr lang="ar-SA" b="0" dirty="0" err="1">
                <a:solidFill>
                  <a:srgbClr val="333333"/>
                </a:solidFill>
                <a:effectLst/>
                <a:latin typeface="Alexandria Light" pitchFamily="2" charset="-78"/>
                <a:cs typeface="Alexandria Light" pitchFamily="2" charset="-78"/>
              </a:rPr>
              <a:t>الإنترنت،و</a:t>
            </a:r>
            <a:r>
              <a:rPr lang="ar-SA" b="0" dirty="0">
                <a:solidFill>
                  <a:srgbClr val="333333"/>
                </a:solidFill>
                <a:effectLst/>
                <a:latin typeface="Alexandria Light" pitchFamily="2" charset="-78"/>
                <a:cs typeface="Alexandria Light" pitchFamily="2" charset="-78"/>
              </a:rPr>
              <a:t> المدونات...) في عرضها لذلك المحتوى.</a:t>
            </a:r>
          </a:p>
          <a:p>
            <a:pPr algn="r" rtl="1" fontAlgn="base">
              <a:lnSpc>
                <a:spcPct val="200000"/>
              </a:lnSpc>
              <a:spcAft>
                <a:spcPts val="1800"/>
              </a:spcAft>
            </a:pPr>
            <a:r>
              <a:rPr lang="ar-SA" dirty="0">
                <a:solidFill>
                  <a:srgbClr val="333333"/>
                </a:solidFill>
                <a:latin typeface="Alexandria Light" pitchFamily="2" charset="-78"/>
                <a:cs typeface="Alexandria Light" pitchFamily="2" charset="-78"/>
              </a:rPr>
              <a:t>7- </a:t>
            </a:r>
            <a:r>
              <a:rPr lang="ar-SA" b="1" dirty="0">
                <a:solidFill>
                  <a:srgbClr val="333333"/>
                </a:solidFill>
                <a:effectLst/>
                <a:latin typeface="Alexandria Light" pitchFamily="2" charset="-78"/>
                <a:cs typeface="Alexandria Light" pitchFamily="2" charset="-78"/>
              </a:rPr>
              <a:t>النفعية</a:t>
            </a:r>
            <a:r>
              <a:rPr lang="ar-SA" b="0" dirty="0">
                <a:solidFill>
                  <a:srgbClr val="333333"/>
                </a:solidFill>
                <a:effectLst/>
                <a:latin typeface="Alexandria Light" pitchFamily="2" charset="-78"/>
                <a:cs typeface="Alexandria Light" pitchFamily="2" charset="-78"/>
              </a:rPr>
              <a:t>: تهدف المنصّات التعليميّة إلى تشجيع المتعلّم للاستمرار في تعلّمه، واتصاله بصورة دائمة بكل ما هو جديد فيما يتعلمه، ومشاركة زملائه ومناقشتهم بذلك.</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85250644"/>
      </p:ext>
    </p:extLst>
  </p:cSld>
  <p:clrMapOvr>
    <a:masterClrMapping/>
  </p:clrMapOvr>
  <mc:AlternateContent xmlns:mc="http://schemas.openxmlformats.org/markup-compatibility/2006" xmlns:p14="http://schemas.microsoft.com/office/powerpoint/2010/main">
    <mc:Choice Requires="p14">
      <p:transition p14:dur="10" advTm="186999"/>
    </mc:Choice>
    <mc:Fallback xmlns="">
      <p:transition advTm="18699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6913" y="16872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خصائص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08693" y="2081455"/>
            <a:ext cx="9974614" cy="2694840"/>
          </a:xfrm>
          <a:prstGeom prst="rect">
            <a:avLst/>
          </a:prstGeom>
          <a:noFill/>
        </p:spPr>
        <p:txBody>
          <a:bodyPr wrap="square" rtlCol="0">
            <a:spAutoFit/>
          </a:bodyPr>
          <a:lstStyle/>
          <a:p>
            <a:pPr algn="r" rtl="1" fontAlgn="base">
              <a:lnSpc>
                <a:spcPct val="200000"/>
              </a:lnSpc>
              <a:spcAft>
                <a:spcPts val="1800"/>
              </a:spcAft>
            </a:pPr>
            <a:r>
              <a:rPr lang="ar-SA" sz="2000" dirty="0">
                <a:solidFill>
                  <a:srgbClr val="333333"/>
                </a:solidFill>
                <a:latin typeface="Alexandria Light" pitchFamily="2" charset="-78"/>
                <a:cs typeface="Alexandria Light" pitchFamily="2" charset="-78"/>
              </a:rPr>
              <a:t>8- </a:t>
            </a:r>
            <a:r>
              <a:rPr lang="ar-SA" sz="2000" b="1" dirty="0">
                <a:solidFill>
                  <a:srgbClr val="333333"/>
                </a:solidFill>
                <a:effectLst/>
                <a:latin typeface="Alexandria Light" pitchFamily="2" charset="-78"/>
                <a:cs typeface="Alexandria Light" pitchFamily="2" charset="-78"/>
              </a:rPr>
              <a:t>السهولة</a:t>
            </a:r>
            <a:r>
              <a:rPr lang="ar-SA" sz="2000" b="0" dirty="0">
                <a:solidFill>
                  <a:srgbClr val="333333"/>
                </a:solidFill>
                <a:effectLst/>
                <a:latin typeface="Alexandria Light" pitchFamily="2" charset="-78"/>
                <a:cs typeface="Alexandria Light" pitchFamily="2" charset="-78"/>
              </a:rPr>
              <a:t>: سهولة تحميل المنصّات التعليميّة وتنصيبها واستخدامها من الخصائص المهمة التي تشجع المعلم والمتعلّم على استخدمها.</a:t>
            </a:r>
          </a:p>
          <a:p>
            <a:pPr algn="r" rtl="1" fontAlgn="base">
              <a:lnSpc>
                <a:spcPct val="200000"/>
              </a:lnSpc>
              <a:spcAft>
                <a:spcPts val="1800"/>
              </a:spcAft>
            </a:pPr>
            <a:r>
              <a:rPr lang="ar-SA" sz="2000" b="1" dirty="0">
                <a:solidFill>
                  <a:srgbClr val="333333"/>
                </a:solidFill>
                <a:latin typeface="Alexandria Light" pitchFamily="2" charset="-78"/>
                <a:cs typeface="Alexandria Light" pitchFamily="2" charset="-78"/>
              </a:rPr>
              <a:t>9- ا</a:t>
            </a:r>
            <a:r>
              <a:rPr lang="ar-SA" sz="2000" b="1" dirty="0">
                <a:solidFill>
                  <a:srgbClr val="333333"/>
                </a:solidFill>
                <a:effectLst/>
                <a:latin typeface="Alexandria Light" pitchFamily="2" charset="-78"/>
                <a:cs typeface="Alexandria Light" pitchFamily="2" charset="-78"/>
              </a:rPr>
              <a:t>لاعتماد على أعداد قليلة من المعلمين</a:t>
            </a:r>
            <a:r>
              <a:rPr lang="ar-SA" sz="2000" b="0" dirty="0">
                <a:solidFill>
                  <a:srgbClr val="333333"/>
                </a:solidFill>
                <a:effectLst/>
                <a:latin typeface="Alexandria Light" pitchFamily="2" charset="-78"/>
                <a:cs typeface="Alexandria Light" pitchFamily="2" charset="-78"/>
              </a:rPr>
              <a:t>: يمكن الاعتماد على عدد قليل من المعلمين؛ لتقديم المعلومات لعدد كبير من المتعلّمين عبر المنصّات التعليميّة.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94144933"/>
      </p:ext>
    </p:extLst>
  </p:cSld>
  <p:clrMapOvr>
    <a:masterClrMapping/>
  </p:clrMapOvr>
  <mc:AlternateContent xmlns:mc="http://schemas.openxmlformats.org/markup-compatibility/2006" xmlns:p14="http://schemas.microsoft.com/office/powerpoint/2010/main">
    <mc:Choice Requires="p14">
      <p:transition p14:dur="10" advTm="70319"/>
    </mc:Choice>
    <mc:Fallback xmlns="">
      <p:transition advTm="7031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2287" y="14841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إيجابيات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75545" y="1691138"/>
            <a:ext cx="9745997" cy="4438972"/>
          </a:xfrm>
          <a:prstGeom prst="rect">
            <a:avLst/>
          </a:prstGeom>
          <a:noFill/>
        </p:spPr>
        <p:txBody>
          <a:bodyPr wrap="square" rtlCol="0">
            <a:spAutoFit/>
          </a:bodyPr>
          <a:lstStyle/>
          <a:p>
            <a:pPr algn="just" rtl="1" fontAlgn="base">
              <a:lnSpc>
                <a:spcPts val="2520"/>
              </a:lnSpc>
              <a:spcAft>
                <a:spcPts val="1800"/>
              </a:spcAft>
            </a:pPr>
            <a:r>
              <a:rPr lang="ar-SA" dirty="0">
                <a:solidFill>
                  <a:srgbClr val="333333"/>
                </a:solidFill>
                <a:latin typeface="Alexandria Light" pitchFamily="2" charset="-78"/>
                <a:cs typeface="Alexandria Light" pitchFamily="2" charset="-78"/>
              </a:rPr>
              <a:t>1- الكفاءة: توفير طرائق تعليمية تعلمية متنوعة وذلك باستخدام الأدوات الرقمية، إذْ يمكن من خلال مقاطع الفيديو التفاعلية فهم المعلومات بشكل أفضل، ويمكن جعل التعليم أكثر متعة باستخدام الألعاب التعليمية  المتنوعة، ويمكن جعل الاختبارات القصيرة أكثر سهولة باستخدام الصور ومقاطع الفيديو. </a:t>
            </a:r>
          </a:p>
          <a:p>
            <a:pPr algn="just" rtl="1" fontAlgn="base">
              <a:lnSpc>
                <a:spcPts val="2520"/>
              </a:lnSpc>
              <a:spcAft>
                <a:spcPts val="1800"/>
              </a:spcAft>
            </a:pPr>
            <a:r>
              <a:rPr lang="ar-SA" dirty="0">
                <a:solidFill>
                  <a:srgbClr val="333333"/>
                </a:solidFill>
                <a:latin typeface="Alexandria Light" pitchFamily="2" charset="-78"/>
                <a:cs typeface="Alexandria Light" pitchFamily="2" charset="-78"/>
              </a:rPr>
              <a:t>2- المرونة في الوقت؛ إذ يستطيع الطالب تعلم ما يشاء وفي الوقت الذي يناسبه.</a:t>
            </a:r>
          </a:p>
          <a:p>
            <a:pPr algn="just" rtl="1" fontAlgn="base">
              <a:lnSpc>
                <a:spcPts val="2520"/>
              </a:lnSpc>
              <a:spcAft>
                <a:spcPts val="1800"/>
              </a:spcAft>
            </a:pPr>
            <a:r>
              <a:rPr lang="ar-SA" b="0" i="0" dirty="0">
                <a:solidFill>
                  <a:srgbClr val="333333"/>
                </a:solidFill>
                <a:effectLst/>
                <a:latin typeface="Alexandria Light" pitchFamily="2" charset="-78"/>
                <a:cs typeface="Alexandria Light" pitchFamily="2" charset="-78"/>
              </a:rPr>
              <a:t>3- مفيدة للطلاب ذو الظروف الخاصة.</a:t>
            </a:r>
          </a:p>
          <a:p>
            <a:pPr algn="just" rtl="1" fontAlgn="base">
              <a:lnSpc>
                <a:spcPts val="2520"/>
              </a:lnSpc>
              <a:spcAft>
                <a:spcPts val="1800"/>
              </a:spcAft>
            </a:pPr>
            <a:r>
              <a:rPr lang="ar-SA" dirty="0">
                <a:solidFill>
                  <a:srgbClr val="333333"/>
                </a:solidFill>
                <a:latin typeface="Alexandria Light" pitchFamily="2" charset="-78"/>
                <a:cs typeface="Alexandria Light" pitchFamily="2" charset="-78"/>
              </a:rPr>
              <a:t>4- تقليل التكاليف المادية؛ فإنّ التعليم عبر الإنترنت ميسور التكلفة مقارنة بالتعلم الوجاهي. </a:t>
            </a:r>
          </a:p>
          <a:p>
            <a:pPr algn="just" rtl="1" fontAlgn="base">
              <a:lnSpc>
                <a:spcPts val="2520"/>
              </a:lnSpc>
              <a:spcAft>
                <a:spcPts val="1800"/>
              </a:spcAft>
            </a:pPr>
            <a:r>
              <a:rPr lang="ar-SA" b="0" i="0" dirty="0">
                <a:solidFill>
                  <a:srgbClr val="333333"/>
                </a:solidFill>
                <a:effectLst/>
                <a:latin typeface="Alexandria Light" pitchFamily="2" charset="-78"/>
                <a:cs typeface="Alexandria Light" pitchFamily="2" charset="-78"/>
              </a:rPr>
              <a:t>5- إزالة القيود الجغرافية؛ إذ يمكن الوصول إلى نفس المحتوى التعليمي من دول ومناطق جغرافية مختلفة.</a:t>
            </a:r>
          </a:p>
          <a:p>
            <a:pPr algn="just" rtl="1" fontAlgn="base">
              <a:lnSpc>
                <a:spcPts val="2620"/>
              </a:lnSpc>
              <a:spcAft>
                <a:spcPts val="1800"/>
              </a:spcAft>
            </a:pPr>
            <a:r>
              <a:rPr lang="ar-SA" b="0" i="0" dirty="0">
                <a:solidFill>
                  <a:srgbClr val="333333"/>
                </a:solidFill>
                <a:effectLst/>
                <a:latin typeface="Alexandria Light" pitchFamily="2" charset="-78"/>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TextBox 10">
            <a:extLst>
              <a:ext uri="{FF2B5EF4-FFF2-40B4-BE49-F238E27FC236}">
                <a16:creationId xmlns:a16="http://schemas.microsoft.com/office/drawing/2014/main" id="{46A4FBC8-7810-4A7A-90B7-496813154F77}"/>
              </a:ext>
            </a:extLst>
          </p:cNvPr>
          <p:cNvSpPr txBox="1"/>
          <p:nvPr/>
        </p:nvSpPr>
        <p:spPr>
          <a:xfrm>
            <a:off x="492287" y="6185472"/>
            <a:ext cx="8454144"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وبعد أن عرفنا إيجابيات المنصات التعليمية الإلكترونية، </a:t>
            </a:r>
            <a:r>
              <a:rPr kumimoji="0" lang="ar-SA" sz="1600" b="0" i="0" u="none" strike="noStrike" kern="1200" cap="none" spc="0" normalizeH="0" baseline="0" noProof="0" dirty="0">
                <a:ln>
                  <a:noFill/>
                </a:ln>
                <a:solidFill>
                  <a:srgbClr val="FFFFFF"/>
                </a:solidFill>
                <a:effectLst/>
                <a:uLnTx/>
                <a:uFillTx/>
                <a:latin typeface="Alexandria Light" pitchFamily="2" charset="-78"/>
                <a:ea typeface="+mn-ea"/>
                <a:cs typeface="Alexandria Light" pitchFamily="2" charset="-78"/>
              </a:rPr>
              <a:t>سؤالنا هنا </a:t>
            </a:r>
            <a:r>
              <a:rPr lang="ar-SA" sz="1600" dirty="0">
                <a:solidFill>
                  <a:srgbClr val="FFFFFF"/>
                </a:solidFill>
                <a:latin typeface="Alexandria Light" pitchFamily="2" charset="-78"/>
                <a:cs typeface="Alexandria Light" pitchFamily="2" charset="-78"/>
              </a:rPr>
              <a:t>ما أهداف  المنصات التعليمية؟</a:t>
            </a:r>
          </a:p>
        </p:txBody>
      </p:sp>
      <p:grpSp>
        <p:nvGrpSpPr>
          <p:cNvPr id="18" name="Google Shape;6309;p53">
            <a:extLst>
              <a:ext uri="{FF2B5EF4-FFF2-40B4-BE49-F238E27FC236}">
                <a16:creationId xmlns:a16="http://schemas.microsoft.com/office/drawing/2014/main" id="{B60C2857-2CD3-472E-8DD3-9501281B6FC4}"/>
              </a:ext>
            </a:extLst>
          </p:cNvPr>
          <p:cNvGrpSpPr/>
          <p:nvPr/>
        </p:nvGrpSpPr>
        <p:grpSpPr>
          <a:xfrm>
            <a:off x="699060" y="5094479"/>
            <a:ext cx="576485" cy="645654"/>
            <a:chOff x="-35839800" y="3561025"/>
            <a:chExt cx="291450" cy="291650"/>
          </a:xfrm>
        </p:grpSpPr>
        <p:sp>
          <p:nvSpPr>
            <p:cNvPr id="19" name="Google Shape;6310;p53">
              <a:extLst>
                <a:ext uri="{FF2B5EF4-FFF2-40B4-BE49-F238E27FC236}">
                  <a16:creationId xmlns:a16="http://schemas.microsoft.com/office/drawing/2014/main" id="{825C6865-62A0-4817-9606-4A0B41E86118}"/>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0" name="Google Shape;6311;p53">
              <a:extLst>
                <a:ext uri="{FF2B5EF4-FFF2-40B4-BE49-F238E27FC236}">
                  <a16:creationId xmlns:a16="http://schemas.microsoft.com/office/drawing/2014/main" id="{28327850-B97C-4345-9FB0-630385577F52}"/>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6312;p53">
              <a:extLst>
                <a:ext uri="{FF2B5EF4-FFF2-40B4-BE49-F238E27FC236}">
                  <a16:creationId xmlns:a16="http://schemas.microsoft.com/office/drawing/2014/main" id="{4A4D348E-9FC0-47C3-A855-B0ECC1650D7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6313;p53">
              <a:extLst>
                <a:ext uri="{FF2B5EF4-FFF2-40B4-BE49-F238E27FC236}">
                  <a16:creationId xmlns:a16="http://schemas.microsoft.com/office/drawing/2014/main" id="{D38B62A4-D0AF-442B-B980-E94C3EBF50B0}"/>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6314;p53">
              <a:extLst>
                <a:ext uri="{FF2B5EF4-FFF2-40B4-BE49-F238E27FC236}">
                  <a16:creationId xmlns:a16="http://schemas.microsoft.com/office/drawing/2014/main" id="{603C0060-40CC-4F23-BC2C-F9E26207BFD3}"/>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6315;p53">
              <a:extLst>
                <a:ext uri="{FF2B5EF4-FFF2-40B4-BE49-F238E27FC236}">
                  <a16:creationId xmlns:a16="http://schemas.microsoft.com/office/drawing/2014/main" id="{E17AB8A1-E7A5-4E86-BF5C-73F43FF1C897}"/>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6316;p53">
              <a:extLst>
                <a:ext uri="{FF2B5EF4-FFF2-40B4-BE49-F238E27FC236}">
                  <a16:creationId xmlns:a16="http://schemas.microsoft.com/office/drawing/2014/main" id="{E39978CA-99EF-4ED6-9C55-4DD0774679F1}"/>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79343507"/>
      </p:ext>
    </p:extLst>
  </p:cSld>
  <p:clrMapOvr>
    <a:masterClrMapping/>
  </p:clrMapOvr>
  <mc:AlternateContent xmlns:mc="http://schemas.openxmlformats.org/markup-compatibility/2006" xmlns:p14="http://schemas.microsoft.com/office/powerpoint/2010/main">
    <mc:Choice Requires="p14">
      <p:transition p14:dur="10" advTm="190296"/>
    </mc:Choice>
    <mc:Fallback xmlns="">
      <p:transition advTm="19029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00909" y="17050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أهداف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8" name="TextBox 47"/>
          <p:cNvSpPr txBox="1"/>
          <p:nvPr/>
        </p:nvSpPr>
        <p:spPr>
          <a:xfrm>
            <a:off x="713988" y="2031771"/>
            <a:ext cx="10369319" cy="2182008"/>
          </a:xfrm>
          <a:prstGeom prst="rect">
            <a:avLst/>
          </a:prstGeom>
          <a:noFill/>
        </p:spPr>
        <p:txBody>
          <a:bodyPr wrap="square" rtlCol="0">
            <a:spAutoFit/>
          </a:bodyPr>
          <a:lstStyle/>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    </a:t>
            </a:r>
            <a:r>
              <a:rPr lang="ar-SA" sz="1600" b="0" i="0" dirty="0">
                <a:solidFill>
                  <a:srgbClr val="334155"/>
                </a:solidFill>
                <a:effectLst/>
                <a:latin typeface="Alexandria Light" pitchFamily="2" charset="-78"/>
                <a:cs typeface="Alexandria Light" pitchFamily="2" charset="-78"/>
              </a:rPr>
              <a:t>تدور أهداف المنصات التعليمية حول الارتقاء بعملية التعلم كاملة وتحسينها، وتهدف المنصات التعليمية إلى:</a:t>
            </a:r>
          </a:p>
          <a:p>
            <a:pPr algn="r" rtl="1" fontAlgn="base">
              <a:lnSpc>
                <a:spcPts val="2820"/>
              </a:lnSpc>
              <a:spcAft>
                <a:spcPts val="1800"/>
              </a:spcAft>
            </a:pPr>
            <a:endParaRPr lang="ar-SA" sz="1600" b="0" i="0" dirty="0">
              <a:solidFill>
                <a:srgbClr val="334155"/>
              </a:solidFill>
              <a:effectLst/>
              <a:latin typeface="Alexandria Light" pitchFamily="2" charset="-78"/>
              <a:cs typeface="Alexandria Light" pitchFamily="2" charset="-78"/>
            </a:endParaRPr>
          </a:p>
          <a:p>
            <a:pPr algn="r" rtl="1" fontAlgn="base">
              <a:lnSpc>
                <a:spcPts val="2820"/>
              </a:lnSpc>
              <a:spcAft>
                <a:spcPts val="1800"/>
              </a:spcAft>
            </a:pPr>
            <a:endParaRPr lang="ar-SA" sz="1600" dirty="0">
              <a:solidFill>
                <a:srgbClr val="334155"/>
              </a:solidFill>
              <a:latin typeface="Alexandria Light" pitchFamily="2" charset="-78"/>
              <a:cs typeface="Alexandria Light" pitchFamily="2" charset="-78"/>
            </a:endParaRPr>
          </a:p>
          <a:p>
            <a:pPr algn="just" rtl="1" fontAlgn="base">
              <a:lnSpc>
                <a:spcPts val="2820"/>
              </a:lnSpc>
              <a:spcAft>
                <a:spcPts val="1800"/>
              </a:spcAft>
            </a:pPr>
            <a:endParaRPr lang="ar-SA" sz="1600" dirty="0">
              <a:solidFill>
                <a:srgbClr val="334155"/>
              </a:solidFill>
              <a:latin typeface="Alexandria Light" pitchFamily="2" charset="-78"/>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10">
            <a:extLst>
              <a:ext uri="{FF2B5EF4-FFF2-40B4-BE49-F238E27FC236}">
                <a16:creationId xmlns:a16="http://schemas.microsoft.com/office/drawing/2014/main" id="{B38C8B16-764B-4689-B003-8889AFD1DA12}"/>
              </a:ext>
            </a:extLst>
          </p:cNvPr>
          <p:cNvSpPr txBox="1"/>
          <p:nvPr/>
        </p:nvSpPr>
        <p:spPr>
          <a:xfrm>
            <a:off x="5153660" y="3795386"/>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3- </a:t>
            </a:r>
            <a:r>
              <a:rPr lang="ar-SA" sz="1600" b="0" i="0" dirty="0">
                <a:solidFill>
                  <a:srgbClr val="FFFFFF"/>
                </a:solidFill>
                <a:effectLst/>
                <a:latin typeface="Alexandria Light" pitchFamily="2" charset="-78"/>
                <a:cs typeface="Alexandria Light" pitchFamily="2" charset="-78"/>
              </a:rPr>
              <a:t>تعزيز إمكانية الوصول للمحتوى التعليمي</a:t>
            </a:r>
            <a:endParaRPr lang="ar-SA" sz="1600" dirty="0">
              <a:solidFill>
                <a:srgbClr val="FFFFFF"/>
              </a:solidFill>
              <a:latin typeface="Alexandria Light" pitchFamily="2" charset="-78"/>
              <a:cs typeface="Alexandria Light" pitchFamily="2" charset="-78"/>
            </a:endParaRPr>
          </a:p>
        </p:txBody>
      </p:sp>
      <p:sp>
        <p:nvSpPr>
          <p:cNvPr id="9" name="TextBox 10">
            <a:extLst>
              <a:ext uri="{FF2B5EF4-FFF2-40B4-BE49-F238E27FC236}">
                <a16:creationId xmlns:a16="http://schemas.microsoft.com/office/drawing/2014/main" id="{CA218E1D-FE78-43B6-A767-3B8EF9A66793}"/>
              </a:ext>
            </a:extLst>
          </p:cNvPr>
          <p:cNvSpPr txBox="1"/>
          <p:nvPr/>
        </p:nvSpPr>
        <p:spPr>
          <a:xfrm>
            <a:off x="5184980" y="2732751"/>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effectLst/>
                <a:latin typeface="Alexandria Light" pitchFamily="2" charset="-78"/>
                <a:ea typeface="Calibri" panose="020F0502020204030204" pitchFamily="34" charset="0"/>
                <a:cs typeface="Alexandria Light" pitchFamily="2" charset="-78"/>
              </a:rPr>
              <a:t>1- </a:t>
            </a:r>
            <a:r>
              <a:rPr lang="ar-SA" sz="1600" b="0" i="0" dirty="0">
                <a:solidFill>
                  <a:srgbClr val="FFFFFF"/>
                </a:solidFill>
                <a:effectLst/>
                <a:latin typeface="Alexandria Light" pitchFamily="2" charset="-78"/>
                <a:cs typeface="Alexandria Light" pitchFamily="2" charset="-78"/>
              </a:rPr>
              <a:t>الحرص على </a:t>
            </a:r>
            <a:r>
              <a:rPr lang="ar-SA" sz="1600" dirty="0">
                <a:solidFill>
                  <a:srgbClr val="FFFFFF"/>
                </a:solidFill>
                <a:latin typeface="Alexandria Light" pitchFamily="2" charset="-78"/>
                <a:cs typeface="Alexandria Light" pitchFamily="2" charset="-78"/>
              </a:rPr>
              <a:t>شمولية التجربة التعليمية</a:t>
            </a:r>
          </a:p>
        </p:txBody>
      </p:sp>
      <p:sp>
        <p:nvSpPr>
          <p:cNvPr id="10" name="TextBox 10">
            <a:extLst>
              <a:ext uri="{FF2B5EF4-FFF2-40B4-BE49-F238E27FC236}">
                <a16:creationId xmlns:a16="http://schemas.microsoft.com/office/drawing/2014/main" id="{DC291843-5D13-4899-B27B-322BCFC8C5A4}"/>
              </a:ext>
            </a:extLst>
          </p:cNvPr>
          <p:cNvSpPr txBox="1"/>
          <p:nvPr/>
        </p:nvSpPr>
        <p:spPr>
          <a:xfrm>
            <a:off x="5153660" y="3290886"/>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2</a:t>
            </a:r>
            <a:r>
              <a:rPr lang="ar-SA" sz="1600" dirty="0">
                <a:solidFill>
                  <a:srgbClr val="FFFFFF"/>
                </a:solidFill>
                <a:effectLst/>
                <a:latin typeface="Alexandria Light" pitchFamily="2" charset="-78"/>
                <a:ea typeface="Calibri" panose="020F0502020204030204" pitchFamily="34" charset="0"/>
                <a:cs typeface="Alexandria Light" pitchFamily="2" charset="-78"/>
              </a:rPr>
              <a:t>- </a:t>
            </a:r>
            <a:r>
              <a:rPr lang="ar-SA" sz="1600" dirty="0">
                <a:solidFill>
                  <a:srgbClr val="FFFFFF"/>
                </a:solidFill>
                <a:latin typeface="Alexandria Light" pitchFamily="2" charset="-78"/>
                <a:cs typeface="Alexandria Light" pitchFamily="2" charset="-78"/>
              </a:rPr>
              <a:t>توفير تجربة تعليمية مخصصة</a:t>
            </a:r>
            <a:endParaRPr lang="ar-SA" sz="1200" dirty="0">
              <a:solidFill>
                <a:srgbClr val="FFFFFF"/>
              </a:solidFill>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15DA7C60-64EF-4486-B3FA-FAD303C3B4AA}"/>
              </a:ext>
            </a:extLst>
          </p:cNvPr>
          <p:cNvSpPr txBox="1"/>
          <p:nvPr/>
        </p:nvSpPr>
        <p:spPr>
          <a:xfrm>
            <a:off x="5184980" y="4325199"/>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4</a:t>
            </a:r>
            <a:r>
              <a:rPr lang="ar-SA" sz="1600" dirty="0">
                <a:solidFill>
                  <a:srgbClr val="FFFFFF"/>
                </a:solidFill>
                <a:latin typeface="Alexandria Light" pitchFamily="2" charset="-78"/>
                <a:cs typeface="Alexandria Light" pitchFamily="2" charset="-78"/>
              </a:rPr>
              <a:t>-تسهيل التعلم التعاوني</a:t>
            </a:r>
            <a:endParaRPr lang="ar-SA" sz="1200" dirty="0">
              <a:solidFill>
                <a:srgbClr val="FFFFFF"/>
              </a:solidFill>
              <a:latin typeface="Alexandria Light" pitchFamily="2" charset="-78"/>
              <a:cs typeface="Alexandria Light" pitchFamily="2" charset="-78"/>
            </a:endParaRPr>
          </a:p>
        </p:txBody>
      </p:sp>
      <p:sp>
        <p:nvSpPr>
          <p:cNvPr id="12" name="TextBox 10">
            <a:extLst>
              <a:ext uri="{FF2B5EF4-FFF2-40B4-BE49-F238E27FC236}">
                <a16:creationId xmlns:a16="http://schemas.microsoft.com/office/drawing/2014/main" id="{4D4955BD-649A-496E-BAD1-045297322494}"/>
              </a:ext>
            </a:extLst>
          </p:cNvPr>
          <p:cNvSpPr txBox="1"/>
          <p:nvPr/>
        </p:nvSpPr>
        <p:spPr>
          <a:xfrm>
            <a:off x="5184982" y="4858281"/>
            <a:ext cx="5703158"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1600" dirty="0">
                <a:solidFill>
                  <a:srgbClr val="FFFFFF"/>
                </a:solidFill>
                <a:effectLst/>
                <a:latin typeface="Alexandria Light" pitchFamily="2" charset="-78"/>
                <a:ea typeface="Calibri" panose="020F0502020204030204" pitchFamily="34" charset="0"/>
                <a:cs typeface="Alexandria Light" pitchFamily="2" charset="-78"/>
              </a:rPr>
              <a:t> 5-</a:t>
            </a:r>
            <a:r>
              <a:rPr lang="ar-SA" sz="1600" dirty="0">
                <a:solidFill>
                  <a:srgbClr val="334155"/>
                </a:solidFill>
                <a:latin typeface="Alexandria Light" pitchFamily="2" charset="-78"/>
                <a:cs typeface="Alexandria Light" pitchFamily="2" charset="-78"/>
              </a:rPr>
              <a:t> </a:t>
            </a:r>
            <a:r>
              <a:rPr lang="ar-SA" sz="1600" dirty="0">
                <a:solidFill>
                  <a:srgbClr val="FFFFFF"/>
                </a:solidFill>
                <a:latin typeface="Alexandria Light" pitchFamily="2" charset="-78"/>
                <a:cs typeface="Alexandria Light" pitchFamily="2" charset="-78"/>
              </a:rPr>
              <a:t>التطوير المهني للمعلمين </a:t>
            </a:r>
          </a:p>
        </p:txBody>
      </p:sp>
      <p:sp>
        <p:nvSpPr>
          <p:cNvPr id="13" name="TextBox 10">
            <a:extLst>
              <a:ext uri="{FF2B5EF4-FFF2-40B4-BE49-F238E27FC236}">
                <a16:creationId xmlns:a16="http://schemas.microsoft.com/office/drawing/2014/main" id="{A77A9F98-08EF-4290-B3C0-159E4DE95F81}"/>
              </a:ext>
            </a:extLst>
          </p:cNvPr>
          <p:cNvSpPr txBox="1"/>
          <p:nvPr/>
        </p:nvSpPr>
        <p:spPr>
          <a:xfrm>
            <a:off x="5184980" y="5366363"/>
            <a:ext cx="5703160" cy="434606"/>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Low" rtl="1">
              <a:lnSpc>
                <a:spcPts val="2920"/>
              </a:lnSpc>
              <a:spcBef>
                <a:spcPts val="600"/>
              </a:spcBef>
              <a:spcAft>
                <a:spcPts val="1800"/>
              </a:spcAft>
              <a:defRPr/>
            </a:pPr>
            <a:r>
              <a:rPr lang="ar-SA" sz="1600" dirty="0">
                <a:solidFill>
                  <a:srgbClr val="FFFFFF"/>
                </a:solidFill>
                <a:latin typeface="Alexandria Light" pitchFamily="2" charset="-78"/>
                <a:cs typeface="Alexandria Light" pitchFamily="2" charset="-78"/>
              </a:rPr>
              <a:t>6- التقييم المستمر والملاحظات</a:t>
            </a:r>
            <a:endParaRPr lang="ar-SA" sz="1050" dirty="0">
              <a:solidFill>
                <a:srgbClr val="FFFFFF"/>
              </a:solidFill>
              <a:latin typeface="Alexandria Light" pitchFamily="2" charset="-78"/>
              <a:cs typeface="Alexandria Light" pitchFamily="2" charset="-78"/>
            </a:endParaRPr>
          </a:p>
        </p:txBody>
      </p:sp>
      <p:sp>
        <p:nvSpPr>
          <p:cNvPr id="14" name="Google Shape;8400;p58">
            <a:extLst>
              <a:ext uri="{FF2B5EF4-FFF2-40B4-BE49-F238E27FC236}">
                <a16:creationId xmlns:a16="http://schemas.microsoft.com/office/drawing/2014/main" id="{1DD3D355-2D72-4EEE-9785-2CF201AA708E}"/>
              </a:ext>
            </a:extLst>
          </p:cNvPr>
          <p:cNvSpPr/>
          <p:nvPr/>
        </p:nvSpPr>
        <p:spPr>
          <a:xfrm>
            <a:off x="2337848" y="374847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517651793"/>
      </p:ext>
    </p:extLst>
  </p:cSld>
  <p:clrMapOvr>
    <a:masterClrMapping/>
  </p:clrMapOvr>
  <mc:AlternateContent xmlns:mc="http://schemas.openxmlformats.org/markup-compatibility/2006" xmlns:p14="http://schemas.microsoft.com/office/powerpoint/2010/main">
    <mc:Choice Requires="p14">
      <p:transition p14:dur="10" advTm="34793"/>
    </mc:Choice>
    <mc:Fallback xmlns="">
      <p:transition advTm="3479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288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أهداف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28683" y="2031771"/>
            <a:ext cx="10054624" cy="3640740"/>
          </a:xfrm>
          <a:prstGeom prst="rect">
            <a:avLst/>
          </a:prstGeom>
          <a:noFill/>
        </p:spPr>
        <p:txBody>
          <a:bodyPr wrap="square" rtlCol="0">
            <a:spAutoFit/>
          </a:bodyPr>
          <a:lstStyle/>
          <a:p>
            <a:pPr algn="just" rtl="1" fontAlgn="base">
              <a:lnSpc>
                <a:spcPts val="2520"/>
              </a:lnSpc>
              <a:spcAft>
                <a:spcPts val="1800"/>
              </a:spcAft>
            </a:pPr>
            <a:r>
              <a:rPr lang="ar-SA" sz="1600" dirty="0">
                <a:solidFill>
                  <a:srgbClr val="334155"/>
                </a:solidFill>
                <a:latin typeface="Alexandria Light" pitchFamily="2" charset="-78"/>
                <a:cs typeface="Alexandria Light" pitchFamily="2" charset="-78"/>
              </a:rPr>
              <a:t>4-تسهيل التعلم التعاوني، من خلال تصميم المنصات التعليميّة لتسهيل تجارب التعلّم التعاونيّ وزيادة مشاركة الزملاء مع بعضهم بعضاً.</a:t>
            </a:r>
          </a:p>
          <a:p>
            <a:pPr algn="just" rtl="1" fontAlgn="base">
              <a:lnSpc>
                <a:spcPts val="2520"/>
              </a:lnSpc>
              <a:spcAft>
                <a:spcPts val="1800"/>
              </a:spcAft>
            </a:pPr>
            <a:r>
              <a:rPr lang="ar-SA" sz="1600" dirty="0">
                <a:solidFill>
                  <a:srgbClr val="334155"/>
                </a:solidFill>
                <a:latin typeface="Alexandria Light" pitchFamily="2" charset="-78"/>
                <a:cs typeface="Alexandria Light" pitchFamily="2" charset="-78"/>
              </a:rPr>
              <a:t>5- تلبية المنصات التعليمية لهدف التطوير المهني للمعلمين. من خلال الدورات التدريبية عبر الإنترنت والندوات تعمل على تطوير مهارات المعلمين ومواكبتهم التطورات التكنولوجية والمهنية.</a:t>
            </a:r>
          </a:p>
          <a:p>
            <a:pPr algn="just" rtl="1" fontAlgn="base">
              <a:lnSpc>
                <a:spcPts val="2520"/>
              </a:lnSpc>
              <a:spcAft>
                <a:spcPts val="1800"/>
              </a:spcAft>
            </a:pPr>
            <a:r>
              <a:rPr lang="ar-SA" sz="1600" dirty="0">
                <a:solidFill>
                  <a:srgbClr val="334155"/>
                </a:solidFill>
                <a:latin typeface="Alexandria Light" pitchFamily="2" charset="-78"/>
                <a:cs typeface="Alexandria Light" pitchFamily="2" charset="-78"/>
              </a:rPr>
              <a:t>6- التقييم المستمر والملاحظات. إذ إن الأولوية في المنصات التعليمية للتقييم المستمر والملاحظات الدقيقة التي تعالج جوانب شتى وتظهر أوجه القصور الحقيقية، والابتعاد عن التقييمات التقليدية التي تركز على الامتحانات الروتينية فقط.</a:t>
            </a:r>
            <a:endParaRPr lang="ar-SA" sz="1600" dirty="0">
              <a:solidFill>
                <a:srgbClr val="334155"/>
              </a:solidFill>
              <a:latin typeface="Alexandria Medium" pitchFamily="2" charset="-78"/>
              <a:cs typeface="Alexandria Medium" pitchFamily="2" charset="-78"/>
            </a:endParaRPr>
          </a:p>
          <a:p>
            <a:pPr algn="just" rtl="1" fontAlgn="base">
              <a:lnSpc>
                <a:spcPts val="2520"/>
              </a:lnSpc>
              <a:spcAft>
                <a:spcPts val="1800"/>
              </a:spcAft>
            </a:pPr>
            <a:r>
              <a:rPr lang="ar-SA" sz="1600" dirty="0">
                <a:solidFill>
                  <a:srgbClr val="334155"/>
                </a:solidFill>
                <a:latin typeface="Alexandria Medium" pitchFamily="2" charset="-78"/>
                <a:cs typeface="Alexandria Medium" pitchFamily="2" charset="-78"/>
              </a:rPr>
              <a:t>     </a:t>
            </a:r>
            <a:r>
              <a:rPr lang="ar-SA" sz="1600" b="1" dirty="0">
                <a:solidFill>
                  <a:srgbClr val="00B0F0"/>
                </a:solidFill>
                <a:latin typeface="Alexandria Medium" pitchFamily="2" charset="-78"/>
                <a:cs typeface="Alexandria Medium" pitchFamily="2" charset="-78"/>
              </a:rPr>
              <a:t>وبعد أن عرفنا أهداف المنصات التعليمية الإلكترونية</a:t>
            </a:r>
            <a:r>
              <a:rPr lang="ar-SA" sz="1600" dirty="0">
                <a:solidFill>
                  <a:srgbClr val="00B0F0"/>
                </a:solidFill>
                <a:latin typeface="Alexandria Medium" pitchFamily="2" charset="-78"/>
                <a:cs typeface="Alexandria Medium" pitchFamily="2" charset="-78"/>
              </a:rPr>
              <a:t>، </a:t>
            </a:r>
            <a:r>
              <a:rPr lang="ar-SA" sz="1600" b="1" dirty="0">
                <a:solidFill>
                  <a:srgbClr val="00B0F0"/>
                </a:solidFill>
                <a:latin typeface="Alexandria Medium" pitchFamily="2" charset="-78"/>
                <a:cs typeface="Alexandria Medium" pitchFamily="2" charset="-78"/>
              </a:rPr>
              <a:t>سؤالنا هو هل ل</a:t>
            </a:r>
            <a:r>
              <a:rPr lang="ar-SA" sz="1600" b="1" dirty="0">
                <a:solidFill>
                  <a:srgbClr val="00B0F0"/>
                </a:solidFill>
                <a:latin typeface="Alexandria Medium" pitchFamily="2" charset="-78"/>
                <a:ea typeface="Calibri" panose="020F0502020204030204" pitchFamily="34" charset="0"/>
                <a:cs typeface="Alexandria Medium" pitchFamily="2" charset="-78"/>
              </a:rPr>
              <a:t>لمنصات التعليمية الإلكترونية سلبيات؟</a:t>
            </a:r>
            <a:endParaRPr lang="ar-SA" sz="1600" dirty="0">
              <a:solidFill>
                <a:srgbClr val="333333"/>
              </a:solidFill>
              <a:latin typeface="Alexandria Medium" pitchFamily="2" charset="-78"/>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07930992"/>
      </p:ext>
    </p:extLst>
  </p:cSld>
  <p:clrMapOvr>
    <a:masterClrMapping/>
  </p:clrMapOvr>
  <mc:AlternateContent xmlns:mc="http://schemas.openxmlformats.org/markup-compatibility/2006" xmlns:p14="http://schemas.microsoft.com/office/powerpoint/2010/main">
    <mc:Choice Requires="p14">
      <p:transition p14:dur="10" advTm="65397"/>
    </mc:Choice>
    <mc:Fallback xmlns="">
      <p:transition advTm="6539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601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93160" y="1003433"/>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سلبيات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83030" y="1612395"/>
            <a:ext cx="9700277" cy="4086375"/>
          </a:xfrm>
          <a:prstGeom prst="rect">
            <a:avLst/>
          </a:prstGeom>
          <a:noFill/>
        </p:spPr>
        <p:txBody>
          <a:bodyPr wrap="square" rtlCol="0">
            <a:spAutoFit/>
          </a:bodyPr>
          <a:lstStyle/>
          <a:p>
            <a:pPr algn="r" rtl="1" fontAlgn="base">
              <a:lnSpc>
                <a:spcPts val="2520"/>
              </a:lnSpc>
              <a:spcAft>
                <a:spcPts val="1800"/>
              </a:spcAft>
            </a:pPr>
            <a:r>
              <a:rPr lang="ar-SA" sz="1600" dirty="0">
                <a:solidFill>
                  <a:srgbClr val="333333"/>
                </a:solidFill>
                <a:latin typeface="Alexandria Light" pitchFamily="2" charset="-78"/>
                <a:cs typeface="Alexandria Light" pitchFamily="2" charset="-78"/>
              </a:rPr>
              <a:t>     للمنصات التعليمية سلبيات تتلخص في النقاط الآتية:</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1- عدم وجود اتصال مرئي حقيقي بين أطراف العملية التعليميّة.</a:t>
            </a:r>
          </a:p>
          <a:p>
            <a:pPr algn="r" rtl="1" fontAlgn="base">
              <a:lnSpc>
                <a:spcPts val="2220"/>
              </a:lnSpc>
              <a:spcAft>
                <a:spcPts val="1200"/>
              </a:spcAft>
            </a:pPr>
            <a:r>
              <a:rPr lang="ar-SA" sz="1600" b="0" i="0" dirty="0">
                <a:solidFill>
                  <a:srgbClr val="333333"/>
                </a:solidFill>
                <a:effectLst/>
                <a:latin typeface="Alexandria Light" pitchFamily="2" charset="-78"/>
                <a:cs typeface="Alexandria Light" pitchFamily="2" charset="-78"/>
              </a:rPr>
              <a:t>2- عدم حضور المعلم بشكل حقيقي في الواقع، ما يؤدي إلى قلة تحفِز المتعلّمين، والقصور لديهم في الجدية في التعلّم.</a:t>
            </a:r>
          </a:p>
          <a:p>
            <a:pPr algn="r" rtl="1" fontAlgn="base">
              <a:lnSpc>
                <a:spcPts val="2220"/>
              </a:lnSpc>
              <a:spcAft>
                <a:spcPts val="1200"/>
              </a:spcAft>
            </a:pPr>
            <a:r>
              <a:rPr lang="ar-SA" sz="1600" b="0" i="0" dirty="0">
                <a:solidFill>
                  <a:srgbClr val="333333"/>
                </a:solidFill>
                <a:effectLst/>
                <a:latin typeface="Alexandria Light" pitchFamily="2" charset="-78"/>
                <a:cs typeface="Alexandria Light" pitchFamily="2" charset="-78"/>
              </a:rPr>
              <a:t>3- بعض الأشخاصِ لا يتوفر لديهم دافعية تعلم ذاتية، ولا يمتلكون مهارات إدارة الوقت للتعلُّم بأنفسهم في بيئةٍ إلكترونيةٍ افتراضية،.</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4- </a:t>
            </a:r>
            <a:r>
              <a:rPr lang="ar-SA" sz="1600" b="0" i="0" dirty="0">
                <a:solidFill>
                  <a:srgbClr val="333333"/>
                </a:solidFill>
                <a:effectLst/>
                <a:latin typeface="Alexandria Light" pitchFamily="2" charset="-78"/>
                <a:cs typeface="Alexandria Light" pitchFamily="2" charset="-78"/>
              </a:rPr>
              <a:t> يولّد </a:t>
            </a:r>
            <a:r>
              <a:rPr lang="ar-SA" sz="1600" dirty="0">
                <a:solidFill>
                  <a:srgbClr val="333333"/>
                </a:solidFill>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الجلوس الطويل أمامَ شاشة الحاسوب؛ عدم الاهتمام وقلة التركيز.</a:t>
            </a:r>
          </a:p>
          <a:p>
            <a:pPr algn="r" rtl="1" fontAlgn="base">
              <a:lnSpc>
                <a:spcPts val="2220"/>
              </a:lnSpc>
              <a:spcAft>
                <a:spcPts val="1200"/>
              </a:spcAft>
            </a:pPr>
            <a:r>
              <a:rPr lang="ar-SA" sz="1600" b="0" i="0" dirty="0">
                <a:solidFill>
                  <a:srgbClr val="333333"/>
                </a:solidFill>
                <a:effectLst/>
                <a:latin typeface="Alexandria Light" pitchFamily="2" charset="-78"/>
                <a:cs typeface="Alexandria Light" pitchFamily="2" charset="-78"/>
              </a:rPr>
              <a:t>5- تتطلب المنصّات مهاراتٍ تقنية للتعامل مع الحاسوب أو الأجهزة المحمولة. </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6- </a:t>
            </a:r>
            <a:r>
              <a:rPr lang="ar-SA" sz="1600" b="0" i="0" dirty="0">
                <a:solidFill>
                  <a:srgbClr val="333333"/>
                </a:solidFill>
                <a:effectLst/>
                <a:latin typeface="Alexandria Light" pitchFamily="2" charset="-78"/>
                <a:cs typeface="Alexandria Light" pitchFamily="2" charset="-78"/>
              </a:rPr>
              <a:t>نقص الممارسةِ الحقيقيةِ والواقعية للمهارات التي يتعلّمها الطلبة.</a:t>
            </a:r>
          </a:p>
          <a:p>
            <a:pPr algn="r" rtl="1" fontAlgn="base">
              <a:lnSpc>
                <a:spcPts val="2220"/>
              </a:lnSpc>
              <a:spcAft>
                <a:spcPts val="1200"/>
              </a:spcAft>
            </a:pPr>
            <a:r>
              <a:rPr lang="ar-SA" sz="1600" dirty="0">
                <a:solidFill>
                  <a:srgbClr val="333333"/>
                </a:solidFill>
                <a:latin typeface="Alexandria Light" pitchFamily="2" charset="-78"/>
                <a:cs typeface="Alexandria Light" pitchFamily="2" charset="-78"/>
              </a:rPr>
              <a:t>7- التركيز على الخبرة النظرية، </a:t>
            </a:r>
            <a:r>
              <a:rPr lang="ar-SA" sz="1600" b="0" i="0" dirty="0">
                <a:solidFill>
                  <a:srgbClr val="333333"/>
                </a:solidFill>
                <a:effectLst/>
                <a:latin typeface="Alexandria Light" pitchFamily="2" charset="-78"/>
                <a:cs typeface="Alexandria Light" pitchFamily="2" charset="-78"/>
              </a:rPr>
              <a:t> إذ لا توجد خبرة عملية من مثل إجراء التجارب.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434;p51">
            <a:extLst>
              <a:ext uri="{FF2B5EF4-FFF2-40B4-BE49-F238E27FC236}">
                <a16:creationId xmlns:a16="http://schemas.microsoft.com/office/drawing/2014/main" id="{74A7BF2D-2E88-42DA-9E36-7EEEA7588E32}"/>
              </a:ext>
            </a:extLst>
          </p:cNvPr>
          <p:cNvGrpSpPr/>
          <p:nvPr/>
        </p:nvGrpSpPr>
        <p:grpSpPr>
          <a:xfrm>
            <a:off x="1920240" y="3610382"/>
            <a:ext cx="774640" cy="755878"/>
            <a:chOff x="-47529700" y="2342000"/>
            <a:chExt cx="302450" cy="299900"/>
          </a:xfrm>
        </p:grpSpPr>
        <p:sp>
          <p:nvSpPr>
            <p:cNvPr id="9" name="Google Shape;5435;p51">
              <a:extLst>
                <a:ext uri="{FF2B5EF4-FFF2-40B4-BE49-F238E27FC236}">
                  <a16:creationId xmlns:a16="http://schemas.microsoft.com/office/drawing/2014/main" id="{59A89B9A-97F3-4195-B1F6-70AA7676D3A1}"/>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6;p51">
              <a:extLst>
                <a:ext uri="{FF2B5EF4-FFF2-40B4-BE49-F238E27FC236}">
                  <a16:creationId xmlns:a16="http://schemas.microsoft.com/office/drawing/2014/main" id="{D18B733F-700B-466F-990D-1C8BBFAC9057}"/>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13741077"/>
      </p:ext>
    </p:extLst>
  </p:cSld>
  <p:clrMapOvr>
    <a:masterClrMapping/>
  </p:clrMapOvr>
  <mc:AlternateContent xmlns:mc="http://schemas.openxmlformats.org/markup-compatibility/2006" xmlns:p14="http://schemas.microsoft.com/office/powerpoint/2010/main">
    <mc:Choice Requires="p14">
      <p:transition p14:dur="10" advTm="81511"/>
    </mc:Choice>
    <mc:Fallback xmlns="">
      <p:transition advTm="8151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2309" y="15671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Calibri" panose="020F0502020204030204" pitchFamily="34" charset="0"/>
                <a:ea typeface="Calibri" panose="020F0502020204030204" pitchFamily="34" charset="0"/>
                <a:cs typeface="Alexandria" pitchFamily="2" charset="-78"/>
              </a:rPr>
              <a:t>سلبيات المنصات التعليمية الإلكترونية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508760" y="1904887"/>
            <a:ext cx="9574547" cy="2900153"/>
          </a:xfrm>
          <a:prstGeom prst="rect">
            <a:avLst/>
          </a:prstGeom>
          <a:noFill/>
        </p:spPr>
        <p:txBody>
          <a:bodyPr wrap="square" rtlCol="0">
            <a:spAutoFit/>
          </a:bodyPr>
          <a:lstStyle/>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8- ي</a:t>
            </a:r>
            <a:r>
              <a:rPr lang="ar-SA" sz="1600" b="0" i="0" dirty="0">
                <a:solidFill>
                  <a:srgbClr val="333333"/>
                </a:solidFill>
                <a:effectLst/>
                <a:latin typeface="Alexandria Light" pitchFamily="2" charset="-78"/>
                <a:cs typeface="Alexandria Light" pitchFamily="2" charset="-78"/>
              </a:rPr>
              <a:t>حتاج التعلّم عبرَ المنصّاتِ التعليميّة  إلى إقبال وانضباط ذاتي ورغبة من المتعلّم نحو التعلُّم، وهذا ما قد لا يتوافر عند البعض من المتعلّمين.</a:t>
            </a:r>
          </a:p>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9- </a:t>
            </a:r>
            <a:r>
              <a:rPr lang="ar-SA" sz="1600" b="0" i="0" dirty="0">
                <a:solidFill>
                  <a:srgbClr val="333333"/>
                </a:solidFill>
                <a:effectLst/>
                <a:latin typeface="Alexandria Light" pitchFamily="2" charset="-78"/>
                <a:cs typeface="Alexandria Light" pitchFamily="2" charset="-78"/>
              </a:rPr>
              <a:t>الوقت والجهد الإضافي الملقى على عاتق المعلم في تجهيز المحتوى الإلكتروني وتحضيره، وانتقاء مصادر تعليميّة موثوقة؛ لعرضها على جمهور المتعلّمين.</a:t>
            </a:r>
          </a:p>
          <a:p>
            <a:pPr algn="r" rtl="1" fontAlgn="base">
              <a:lnSpc>
                <a:spcPts val="2820"/>
              </a:lnSpc>
              <a:spcAft>
                <a:spcPts val="1800"/>
              </a:spcAft>
            </a:pPr>
            <a:r>
              <a:rPr lang="ar-SA" sz="1600" dirty="0">
                <a:solidFill>
                  <a:srgbClr val="333333"/>
                </a:solidFill>
                <a:latin typeface="Alexandria Light" pitchFamily="2" charset="-78"/>
                <a:cs typeface="Alexandria Light" pitchFamily="2" charset="-78"/>
              </a:rPr>
              <a:t>10- </a:t>
            </a:r>
            <a:r>
              <a:rPr lang="ar-SA" sz="1600" b="0" i="0" dirty="0">
                <a:solidFill>
                  <a:srgbClr val="333333"/>
                </a:solidFill>
                <a:effectLst/>
                <a:latin typeface="Alexandria Light" pitchFamily="2" charset="-78"/>
                <a:cs typeface="Alexandria Light" pitchFamily="2" charset="-78"/>
              </a:rPr>
              <a:t>متطلبات البنيةِ التحتيةِ من شبكاتٍ الخدمةِ والإنترنت، تحتاج إلى تكلفةٍ إضافيةٍ للتشغيل</a:t>
            </a:r>
            <a:r>
              <a:rPr lang="ar-SA" sz="1600" dirty="0">
                <a:solidFill>
                  <a:srgbClr val="333333"/>
                </a:solidFill>
                <a:latin typeface="Alexandria Light" pitchFamily="2" charset="-78"/>
                <a:cs typeface="Alexandria Light" pitchFamily="2" charset="-78"/>
              </a:rPr>
              <a:t>.</a:t>
            </a:r>
            <a:endParaRPr lang="ar-SA" sz="1600" b="0" i="0" dirty="0">
              <a:solidFill>
                <a:srgbClr val="333333"/>
              </a:solidFill>
              <a:effectLst/>
              <a:latin typeface="Alexandria Light" pitchFamily="2" charset="-78"/>
              <a:cs typeface="Alexandria Light" pitchFamily="2" charset="-78"/>
            </a:endParaRPr>
          </a:p>
          <a:p>
            <a:pPr algn="r" rtl="1" fontAlgn="base">
              <a:lnSpc>
                <a:spcPts val="2820"/>
              </a:lnSpc>
              <a:spcAft>
                <a:spcPts val="1800"/>
              </a:spcAft>
            </a:pPr>
            <a:endParaRPr lang="ar-SA" sz="1600" b="0" i="0" dirty="0">
              <a:solidFill>
                <a:srgbClr val="333333"/>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434;p51">
            <a:extLst>
              <a:ext uri="{FF2B5EF4-FFF2-40B4-BE49-F238E27FC236}">
                <a16:creationId xmlns:a16="http://schemas.microsoft.com/office/drawing/2014/main" id="{CDB3C769-C39D-4A47-A828-D4485881473E}"/>
              </a:ext>
            </a:extLst>
          </p:cNvPr>
          <p:cNvGrpSpPr/>
          <p:nvPr/>
        </p:nvGrpSpPr>
        <p:grpSpPr>
          <a:xfrm>
            <a:off x="1920240" y="3610382"/>
            <a:ext cx="774640" cy="755878"/>
            <a:chOff x="-47529700" y="2342000"/>
            <a:chExt cx="302450" cy="299900"/>
          </a:xfrm>
        </p:grpSpPr>
        <p:sp>
          <p:nvSpPr>
            <p:cNvPr id="9" name="Google Shape;5435;p51">
              <a:extLst>
                <a:ext uri="{FF2B5EF4-FFF2-40B4-BE49-F238E27FC236}">
                  <a16:creationId xmlns:a16="http://schemas.microsoft.com/office/drawing/2014/main" id="{A7234305-49B2-43B3-B821-4B27158C3D8D}"/>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6;p51">
              <a:extLst>
                <a:ext uri="{FF2B5EF4-FFF2-40B4-BE49-F238E27FC236}">
                  <a16:creationId xmlns:a16="http://schemas.microsoft.com/office/drawing/2014/main" id="{94F9B217-C33F-4C84-BBA4-910EF5D532EB}"/>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987184210"/>
      </p:ext>
    </p:extLst>
  </p:cSld>
  <p:clrMapOvr>
    <a:masterClrMapping/>
  </p:clrMapOvr>
  <mc:AlternateContent xmlns:mc="http://schemas.openxmlformats.org/markup-compatibility/2006" xmlns:p14="http://schemas.microsoft.com/office/powerpoint/2010/main">
    <mc:Choice Requires="p14">
      <p:transition p14:dur="10" advTm="48400"/>
    </mc:Choice>
    <mc:Fallback xmlns="">
      <p:transition advTm="484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mc:AlternateContent xmlns:mc="http://schemas.openxmlformats.org/markup-compatibility/2006" xmlns:p14="http://schemas.microsoft.com/office/powerpoint/2010/main">
    <mc:Choice Requires="p14">
      <p:transition spd="slow" p14:dur="2000" advTm="23674"/>
    </mc:Choice>
    <mc:Fallback xmlns="">
      <p:transition spd="slow" advTm="2367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235797-093D-4439-A1D0-64106FD67091}"/>
</file>

<file path=customXml/itemProps2.xml><?xml version="1.0" encoding="utf-8"?>
<ds:datastoreItem xmlns:ds="http://schemas.openxmlformats.org/officeDocument/2006/customXml" ds:itemID="{5A602351-4ED1-49C8-88D6-87869E6A8248}">
  <ds:schemaRefs>
    <ds:schemaRef ds:uri="http://schemas.microsoft.com/sharepoint/v3/contenttype/forms"/>
  </ds:schemaRefs>
</ds:datastoreItem>
</file>

<file path=customXml/itemProps3.xml><?xml version="1.0" encoding="utf-8"?>
<ds:datastoreItem xmlns:ds="http://schemas.openxmlformats.org/officeDocument/2006/customXml" ds:itemID="{4F39F2D9-A873-4A31-A765-B6501F5130F0}">
  <ds:schemaRefs>
    <ds:schemaRef ds:uri="http://schemas.microsoft.com/office/2006/documentManagement/types"/>
    <ds:schemaRef ds:uri="http://purl.org/dc/terms/"/>
    <ds:schemaRef ds:uri="http://purl.org/dc/dcmitype/"/>
    <ds:schemaRef ds:uri="http://schemas.openxmlformats.org/package/2006/metadata/core-properties"/>
    <ds:schemaRef ds:uri="d13aca44-ef33-4cf4-9980-7f0b00e6eeb9"/>
    <ds:schemaRef ds:uri="http://schemas.microsoft.com/office/infopath/2007/PartnerControls"/>
    <ds:schemaRef ds:uri="http://schemas.microsoft.com/office/2006/metadata/properties"/>
    <ds:schemaRef ds:uri="49100919-8a76-4266-be0c-7dc583902cb4"/>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19903</TotalTime>
  <Words>3748</Words>
  <Application>Microsoft Office PowerPoint</Application>
  <PresentationFormat>شاشة عريضة</PresentationFormat>
  <Paragraphs>294</Paragraphs>
  <Slides>44</Slides>
  <Notes>15</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44</vt:i4>
      </vt:variant>
    </vt:vector>
  </HeadingPairs>
  <TitlesOfParts>
    <vt:vector size="55" baseType="lpstr">
      <vt:lpstr>Alexandria</vt:lpstr>
      <vt:lpstr>Alexandria Light</vt:lpstr>
      <vt:lpstr>Alexandria Medium</vt:lpstr>
      <vt:lpstr>Arial</vt:lpstr>
      <vt:lpstr>Calibri</vt:lpstr>
      <vt:lpstr>Calibri Light</vt:lpstr>
      <vt:lpstr>Poppins</vt:lpstr>
      <vt:lpstr>Roboto Light</vt:lpstr>
      <vt:lpstr>SimplifiedArabic-Bold</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973</cp:revision>
  <dcterms:created xsi:type="dcterms:W3CDTF">2023-04-29T09:08:00Z</dcterms:created>
  <dcterms:modified xsi:type="dcterms:W3CDTF">2024-07-15T22:18:31Z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