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7"/>
  </p:notesMasterIdLst>
  <p:sldIdLst>
    <p:sldId id="480" r:id="rId5"/>
    <p:sldId id="606" r:id="rId6"/>
    <p:sldId id="610" r:id="rId7"/>
    <p:sldId id="609" r:id="rId8"/>
    <p:sldId id="613" r:id="rId9"/>
    <p:sldId id="614" r:id="rId10"/>
    <p:sldId id="615" r:id="rId11"/>
    <p:sldId id="616" r:id="rId12"/>
    <p:sldId id="617" r:id="rId13"/>
    <p:sldId id="618" r:id="rId14"/>
    <p:sldId id="619" r:id="rId15"/>
    <p:sldId id="620" r:id="rId16"/>
    <p:sldId id="621" r:id="rId17"/>
    <p:sldId id="622" r:id="rId18"/>
    <p:sldId id="611" r:id="rId19"/>
    <p:sldId id="608" r:id="rId20"/>
    <p:sldId id="612" r:id="rId21"/>
    <p:sldId id="623" r:id="rId22"/>
    <p:sldId id="624" r:id="rId23"/>
    <p:sldId id="625" r:id="rId24"/>
    <p:sldId id="627" r:id="rId25"/>
    <p:sldId id="626" r:id="rId26"/>
    <p:sldId id="632" r:id="rId27"/>
    <p:sldId id="628" r:id="rId28"/>
    <p:sldId id="629" r:id="rId29"/>
    <p:sldId id="630" r:id="rId30"/>
    <p:sldId id="631" r:id="rId31"/>
    <p:sldId id="633" r:id="rId32"/>
    <p:sldId id="634" r:id="rId33"/>
    <p:sldId id="635" r:id="rId34"/>
    <p:sldId id="636"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10"/>
            <p14:sldId id="609"/>
            <p14:sldId id="613"/>
            <p14:sldId id="614"/>
            <p14:sldId id="615"/>
            <p14:sldId id="616"/>
            <p14:sldId id="617"/>
            <p14:sldId id="618"/>
            <p14:sldId id="619"/>
            <p14:sldId id="620"/>
            <p14:sldId id="621"/>
            <p14:sldId id="622"/>
            <p14:sldId id="611"/>
            <p14:sldId id="608"/>
            <p14:sldId id="612"/>
            <p14:sldId id="623"/>
            <p14:sldId id="624"/>
            <p14:sldId id="625"/>
            <p14:sldId id="627"/>
            <p14:sldId id="626"/>
            <p14:sldId id="632"/>
            <p14:sldId id="628"/>
            <p14:sldId id="629"/>
            <p14:sldId id="630"/>
            <p14:sldId id="631"/>
            <p14:sldId id="633"/>
            <p14:sldId id="634"/>
            <p14:sldId id="635"/>
            <p14:sldId id="63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1" d="100"/>
          <a:sy n="91" d="100"/>
        </p:scale>
        <p:origin x="34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51749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34665" y="5106095"/>
            <a:ext cx="3132454"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194617" y="1938151"/>
            <a:ext cx="4509431" cy="1508105"/>
          </a:xfrm>
          <a:prstGeom prst="rect">
            <a:avLst/>
          </a:prstGeom>
          <a:noFill/>
        </p:spPr>
        <p:txBody>
          <a:bodyPr wrap="square" rtlCol="0">
            <a:spAutoFit/>
          </a:bodyPr>
          <a:lstStyle/>
          <a:p>
            <a:pPr algn="ctr"/>
            <a:r>
              <a:rPr lang="en-US" sz="4400" b="1" dirty="0">
                <a:solidFill>
                  <a:srgbClr val="00B0F0"/>
                </a:solidFill>
                <a:latin typeface="Alexandria" charset="0"/>
                <a:cs typeface="Alexandria" charset="0"/>
              </a:rPr>
              <a:t>Risk Management</a:t>
            </a:r>
            <a:endParaRPr lang="ar-YE" sz="4400" b="1" dirty="0">
              <a:solidFill>
                <a:srgbClr val="00B0F0"/>
              </a:solidFill>
              <a:latin typeface="Alexandria" charset="0"/>
              <a:cs typeface="Alexandria" charset="0"/>
            </a:endParaRPr>
          </a:p>
          <a:p>
            <a:pPr algn="ctr"/>
            <a:r>
              <a:rPr lang="ar-YE" sz="4800" b="1" dirty="0">
                <a:solidFill>
                  <a:srgbClr val="00B0F0"/>
                </a:solidFill>
                <a:latin typeface="Traditional Arabic" panose="02020603050405020304" pitchFamily="18" charset="-78"/>
                <a:cs typeface="Traditional Arabic" panose="02020603050405020304" pitchFamily="18" charset="-78"/>
              </a:rPr>
              <a:t>إدارة المخاطر </a:t>
            </a:r>
          </a:p>
        </p:txBody>
      </p:sp>
      <p:sp>
        <p:nvSpPr>
          <p:cNvPr id="34" name="Rectangle: Rounded Corners 33"/>
          <p:cNvSpPr/>
          <p:nvPr/>
        </p:nvSpPr>
        <p:spPr>
          <a:xfrm>
            <a:off x="5461233" y="4333497"/>
            <a:ext cx="6304348" cy="19439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a:t>
            </a:r>
            <a:r>
              <a:rPr lang="ar-YE" sz="2800" b="1" dirty="0">
                <a:solidFill>
                  <a:schemeClr val="bg1"/>
                </a:solidFill>
                <a:latin typeface="Alexandria" charset="0"/>
                <a:cs typeface="Alexandria" charset="0"/>
              </a:rPr>
              <a:t>10</a:t>
            </a:r>
            <a:r>
              <a:rPr lang="en-US" sz="2800" b="1" dirty="0">
                <a:solidFill>
                  <a:schemeClr val="bg1"/>
                </a:solidFill>
                <a:latin typeface="Alexandria" charset="0"/>
                <a:cs typeface="Alexandria" charset="0"/>
              </a:rPr>
              <a:t> : Analysis of Insurance Contracts</a:t>
            </a:r>
            <a:endParaRPr lang="ar-YE" sz="2800" b="1" dirty="0">
              <a:solidFill>
                <a:schemeClr val="bg1"/>
              </a:solidFill>
              <a:latin typeface="Alexandria" charset="0"/>
              <a:cs typeface="Alexandria" charset="0"/>
            </a:endParaRPr>
          </a:p>
          <a:p>
            <a:pPr algn="ctr"/>
            <a:r>
              <a:rPr lang="en-US" sz="2800" b="1" dirty="0">
                <a:solidFill>
                  <a:schemeClr val="bg1"/>
                </a:solidFill>
                <a:latin typeface="Alexandria" charset="0"/>
                <a:cs typeface="Alexandria" charset="0"/>
              </a:rPr>
              <a:t>The Liability Risk</a:t>
            </a:r>
          </a:p>
          <a:p>
            <a:pPr algn="ctr"/>
            <a:r>
              <a:rPr lang="ar-YE" sz="3200" b="1" dirty="0">
                <a:solidFill>
                  <a:schemeClr val="bg1"/>
                </a:solidFill>
                <a:latin typeface="Traditional Arabic" panose="02020603050405020304" pitchFamily="18" charset="-78"/>
                <a:cs typeface="Traditional Arabic" panose="02020603050405020304" pitchFamily="18" charset="-78"/>
              </a:rPr>
              <a:t>المحاضرة العاشرة : تحليل عقود التأمين </a:t>
            </a:r>
          </a:p>
          <a:p>
            <a:pPr algn="ctr"/>
            <a:r>
              <a:rPr lang="ar-YE" sz="3200" b="1" dirty="0">
                <a:solidFill>
                  <a:schemeClr val="bg1"/>
                </a:solidFill>
                <a:latin typeface="Traditional Arabic" panose="02020603050405020304" pitchFamily="18" charset="-78"/>
                <a:cs typeface="Traditional Arabic" panose="02020603050405020304" pitchFamily="18" charset="-78"/>
              </a:rPr>
              <a:t>مخاطر المسؤولية </a:t>
            </a:r>
            <a:endParaRPr lang="en-US" sz="3200" b="1" dirty="0">
              <a:solidFill>
                <a:schemeClr val="bg1"/>
              </a:solidFill>
              <a:latin typeface="Traditional Arabic" panose="02020603050405020304" pitchFamily="18" charset="-78"/>
              <a:cs typeface="Traditional Arabic" panose="02020603050405020304" pitchFamily="18"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Picture 5">
            <a:extLst>
              <a:ext uri="{FF2B5EF4-FFF2-40B4-BE49-F238E27FC236}">
                <a16:creationId xmlns:a16="http://schemas.microsoft.com/office/drawing/2014/main" id="{220EB82E-3E7D-DF71-0D5C-47E726533896}"/>
              </a:ext>
            </a:extLst>
          </p:cNvPr>
          <p:cNvPicPr>
            <a:picLocks noChangeAspect="1"/>
          </p:cNvPicPr>
          <p:nvPr/>
        </p:nvPicPr>
        <p:blipFill>
          <a:blip r:embed="rId4"/>
          <a:stretch>
            <a:fillRect/>
          </a:stretch>
        </p:blipFill>
        <p:spPr>
          <a:xfrm>
            <a:off x="5461233" y="414338"/>
            <a:ext cx="6304348" cy="3705225"/>
          </a:xfrm>
          <a:prstGeom prst="rect">
            <a:avLst/>
          </a:prstGeom>
        </p:spPr>
      </p:pic>
      <p:sp>
        <p:nvSpPr>
          <p:cNvPr id="3" name="TextBox 2">
            <a:extLst>
              <a:ext uri="{FF2B5EF4-FFF2-40B4-BE49-F238E27FC236}">
                <a16:creationId xmlns:a16="http://schemas.microsoft.com/office/drawing/2014/main" id="{30470B45-50FE-D9F0-F64D-A15DF28CDC21}"/>
              </a:ext>
            </a:extLst>
          </p:cNvPr>
          <p:cNvSpPr txBox="1"/>
          <p:nvPr/>
        </p:nvSpPr>
        <p:spPr>
          <a:xfrm>
            <a:off x="517089" y="4521320"/>
            <a:ext cx="3367605"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MGM510</a:t>
            </a:r>
          </a:p>
        </p:txBody>
      </p:sp>
    </p:spTree>
  </p:cSld>
  <p:clrMapOvr>
    <a:masterClrMapping/>
  </p:clrMapOvr>
  <mc:AlternateContent xmlns:mc="http://schemas.openxmlformats.org/markup-compatibility/2006" xmlns:p14="http://schemas.microsoft.com/office/powerpoint/2010/main">
    <mc:Choice Requires="p14">
      <p:transition spd="slow" p14:dur="2000" advTm="66507"/>
    </mc:Choice>
    <mc:Fallback xmlns="">
      <p:transition spd="slow" advTm="6650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51631" y="1892212"/>
            <a:ext cx="5595281"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Part 1 :</a:t>
            </a:r>
            <a:endParaRPr kumimoji="0" lang="ar-YE" sz="32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Analysis of Insurance Contracts</a:t>
            </a:r>
            <a:endParaRPr kumimoji="0" lang="ar-YE" sz="32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srgbClr val="00B0F0"/>
                </a:solidFill>
                <a:latin typeface="Traditional Arabic" panose="02020603050405020304" pitchFamily="18" charset="-78"/>
                <a:cs typeface="Traditional Arabic" panose="02020603050405020304" pitchFamily="18" charset="-78"/>
              </a:rPr>
              <a:t>الجزء الأول : تحليل عقود التأمين</a:t>
            </a:r>
            <a:endParaRPr lang="en-US" sz="3200" b="1" dirty="0">
              <a:solidFill>
                <a:srgbClr val="00B0F0"/>
              </a:solidFill>
              <a:latin typeface="Traditional Arabic" panose="02020603050405020304" pitchFamily="18" charset="-78"/>
              <a:cs typeface="Traditional Arabic" panose="02020603050405020304" pitchFamily="18"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2DA0C24A-124E-2783-755F-801E57ED0408}"/>
              </a:ext>
            </a:extLst>
          </p:cNvPr>
          <p:cNvSpPr txBox="1"/>
          <p:nvPr/>
        </p:nvSpPr>
        <p:spPr>
          <a:xfrm>
            <a:off x="351631" y="4163847"/>
            <a:ext cx="5914945" cy="2031325"/>
          </a:xfrm>
          <a:prstGeom prst="rect">
            <a:avLst/>
          </a:prstGeom>
          <a:noFill/>
        </p:spPr>
        <p:txBody>
          <a:bodyPr wrap="square">
            <a:spAutoFit/>
          </a:bodyPr>
          <a:lstStyle/>
          <a:p>
            <a:pPr algn="r"/>
            <a:endParaRPr lang="en-US" b="1" dirty="0">
              <a:solidFill>
                <a:srgbClr val="00B0F0"/>
              </a:solidFill>
              <a:latin typeface="Alexandria" charset="0"/>
            </a:endParaRPr>
          </a:p>
          <a:p>
            <a:pPr algn="l"/>
            <a:r>
              <a:rPr lang="en-US" b="1" dirty="0">
                <a:solidFill>
                  <a:srgbClr val="00B0F0"/>
                </a:solidFill>
                <a:latin typeface="Alexandria" charset="0"/>
              </a:rPr>
              <a:t>“I was never ruined but twice, once when I lost a lawsuit and once when I won one.”</a:t>
            </a:r>
            <a:endParaRPr lang="ar-YE" b="1" dirty="0">
              <a:solidFill>
                <a:srgbClr val="00B0F0"/>
              </a:solidFill>
              <a:latin typeface="Alexandria" charset="0"/>
            </a:endParaRPr>
          </a:p>
          <a:p>
            <a:pPr algn="l"/>
            <a:endParaRPr lang="en-US" b="1" dirty="0">
              <a:solidFill>
                <a:srgbClr val="00B0F0"/>
              </a:solidFill>
              <a:latin typeface="Alexandria" charset="0"/>
            </a:endParaRPr>
          </a:p>
          <a:p>
            <a:pPr algn="r" rtl="1"/>
            <a:r>
              <a:rPr lang="ar-YE" b="1" dirty="0">
                <a:solidFill>
                  <a:srgbClr val="00B0F0"/>
                </a:solidFill>
                <a:latin typeface="Traditional Arabic" panose="02020603050405020304" pitchFamily="18" charset="-78"/>
                <a:cs typeface="Traditional Arabic" panose="02020603050405020304" pitchFamily="18" charset="-78"/>
              </a:rPr>
              <a:t>"لم أحبط في حياتي إلا مرتين، مرة عندما خسرت قضية في المحكمة، ومرة عندما كسبت أخرى"</a:t>
            </a:r>
            <a:endParaRPr lang="en-US" b="1" dirty="0">
              <a:solidFill>
                <a:srgbClr val="00B0F0"/>
              </a:solidFill>
              <a:latin typeface="Traditional Arabic" panose="02020603050405020304" pitchFamily="18" charset="-78"/>
              <a:cs typeface="Traditional Arabic" panose="02020603050405020304" pitchFamily="18" charset="-78"/>
            </a:endParaRPr>
          </a:p>
          <a:p>
            <a:r>
              <a:rPr lang="en-MY" b="1" dirty="0">
                <a:solidFill>
                  <a:srgbClr val="00B0F0"/>
                </a:solidFill>
                <a:latin typeface="Alexandria" charset="0"/>
              </a:rPr>
              <a:t>Voltaire</a:t>
            </a:r>
            <a:endParaRPr lang="en-US" b="1" dirty="0">
              <a:solidFill>
                <a:srgbClr val="00B0F0"/>
              </a:solidFill>
              <a:latin typeface="Alexandria" charset="0"/>
            </a:endParaRPr>
          </a:p>
          <a:p>
            <a:pPr algn="r"/>
            <a:endParaRPr lang="en-US" b="1" dirty="0">
              <a:solidFill>
                <a:srgbClr val="00B0F0"/>
              </a:solidFill>
              <a:latin typeface="Alexandria" charset="0"/>
            </a:endParaRPr>
          </a:p>
        </p:txBody>
      </p:sp>
      <p:pic>
        <p:nvPicPr>
          <p:cNvPr id="3" name="Picture 2">
            <a:extLst>
              <a:ext uri="{FF2B5EF4-FFF2-40B4-BE49-F238E27FC236}">
                <a16:creationId xmlns:a16="http://schemas.microsoft.com/office/drawing/2014/main" id="{E8C29913-73FE-C790-2684-9B8EFCCEAFC4}"/>
              </a:ext>
            </a:extLst>
          </p:cNvPr>
          <p:cNvPicPr>
            <a:picLocks noChangeAspect="1"/>
          </p:cNvPicPr>
          <p:nvPr/>
        </p:nvPicPr>
        <p:blipFill>
          <a:blip r:embed="rId4"/>
          <a:stretch>
            <a:fillRect/>
          </a:stretch>
        </p:blipFill>
        <p:spPr>
          <a:xfrm>
            <a:off x="6399020" y="1343025"/>
            <a:ext cx="5334252" cy="376712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9760"/>
    </mc:Choice>
    <mc:Fallback xmlns="">
      <p:transition spd="slow" advTm="9976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58045" y="1772610"/>
            <a:ext cx="5949808" cy="4444935"/>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indent="-285750" algn="l">
              <a:lnSpc>
                <a:spcPct val="200000"/>
              </a:lnSpc>
              <a:buFont typeface="Wingdings" panose="05000000000000000000" pitchFamily="2" charset="2"/>
              <a:buChar char="v"/>
            </a:pPr>
            <a:r>
              <a:rPr lang="en-US" b="0" i="0" u="none" strike="noStrike" baseline="0" dirty="0">
                <a:solidFill>
                  <a:srgbClr val="000000"/>
                </a:solidFill>
                <a:latin typeface="QuaySansITCPro-Book"/>
              </a:rPr>
              <a:t>Identify the basic parts of any insurance contract.</a:t>
            </a:r>
          </a:p>
          <a:p>
            <a:pPr marL="285750" indent="-285750" algn="l">
              <a:lnSpc>
                <a:spcPct val="200000"/>
              </a:lnSpc>
              <a:buFont typeface="Wingdings" panose="05000000000000000000" pitchFamily="2" charset="2"/>
              <a:buChar char="v"/>
            </a:pPr>
            <a:r>
              <a:rPr lang="en-US" b="0" i="0" u="none" strike="noStrike" baseline="0" dirty="0">
                <a:solidFill>
                  <a:srgbClr val="000000"/>
                </a:solidFill>
                <a:latin typeface="QuaySansITCPro-Book"/>
              </a:rPr>
              <a:t>Explain the meaning of “insured” in an insurance contract.</a:t>
            </a:r>
          </a:p>
          <a:p>
            <a:pPr marL="285750" indent="-285750" algn="l">
              <a:lnSpc>
                <a:spcPct val="200000"/>
              </a:lnSpc>
              <a:buFont typeface="Wingdings" panose="05000000000000000000" pitchFamily="2" charset="2"/>
              <a:buChar char="v"/>
            </a:pPr>
            <a:r>
              <a:rPr lang="en-US" b="0" i="0" u="none" strike="noStrike" baseline="0" dirty="0">
                <a:solidFill>
                  <a:srgbClr val="000000"/>
                </a:solidFill>
                <a:latin typeface="QuaySansITCPro-Book"/>
              </a:rPr>
              <a:t>Describe the common types of deductibles that appear in insurance contracts.</a:t>
            </a:r>
          </a:p>
          <a:p>
            <a:pPr marL="285750" indent="-285750" algn="l">
              <a:lnSpc>
                <a:spcPct val="200000"/>
              </a:lnSpc>
              <a:buFont typeface="Wingdings" panose="05000000000000000000" pitchFamily="2" charset="2"/>
              <a:buChar char="v"/>
            </a:pPr>
            <a:r>
              <a:rPr lang="en-US" b="0" i="0" u="none" strike="noStrike" baseline="0" dirty="0">
                <a:solidFill>
                  <a:srgbClr val="000000"/>
                </a:solidFill>
                <a:latin typeface="QuaySansITCPro-Book"/>
              </a:rPr>
              <a:t>Explain how coinsurance works </a:t>
            </a:r>
            <a:r>
              <a:rPr lang="en-US" dirty="0">
                <a:solidFill>
                  <a:srgbClr val="000000"/>
                </a:solidFill>
                <a:latin typeface="QuaySansITCPro-Book"/>
              </a:rPr>
              <a:t>in </a:t>
            </a:r>
            <a:r>
              <a:rPr lang="en-US" b="0" i="0" u="none" strike="noStrike" baseline="0" dirty="0">
                <a:solidFill>
                  <a:srgbClr val="000000"/>
                </a:solidFill>
                <a:latin typeface="QuaySansITCPro-Book"/>
              </a:rPr>
              <a:t>insurance contracts.</a:t>
            </a:r>
          </a:p>
          <a:p>
            <a:pPr marL="285750" indent="-285750" algn="l">
              <a:lnSpc>
                <a:spcPct val="200000"/>
              </a:lnSpc>
              <a:buFont typeface="Wingdings" panose="05000000000000000000" pitchFamily="2" charset="2"/>
              <a:buChar char="v"/>
            </a:pPr>
            <a:r>
              <a:rPr lang="en-US" b="0" i="0" u="none" strike="noStrike" baseline="0" dirty="0">
                <a:solidFill>
                  <a:srgbClr val="000000"/>
                </a:solidFill>
                <a:latin typeface="QuaySansITCPro-Book"/>
              </a:rPr>
              <a:t>Explain how losses are paid when more than one insurance contract covers the same loss.</a:t>
            </a:r>
            <a:endParaRPr kumimoji="0" lang="en-US"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86ABED09-339A-CB9F-0FBC-973665A16B27}"/>
              </a:ext>
            </a:extLst>
          </p:cNvPr>
          <p:cNvSpPr txBox="1"/>
          <p:nvPr/>
        </p:nvSpPr>
        <p:spPr>
          <a:xfrm>
            <a:off x="5203623" y="617697"/>
            <a:ext cx="3656899" cy="1200329"/>
          </a:xfrm>
          <a:prstGeom prst="rect">
            <a:avLst/>
          </a:prstGeom>
          <a:solidFill>
            <a:srgbClr val="009EDE"/>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أهداف المحاضرة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42CD9A7E-D790-0DC1-E09E-F8E79B340E80}"/>
              </a:ext>
            </a:extLst>
          </p:cNvPr>
          <p:cNvSpPr txBox="1"/>
          <p:nvPr/>
        </p:nvSpPr>
        <p:spPr>
          <a:xfrm>
            <a:off x="6384023" y="2225362"/>
            <a:ext cx="5496802" cy="3539430"/>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بعد دراسة هذا الفصل، يجب أن تكون قادرًا على:</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تحديد الأقسام الأساسية لأي عقد 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شرح معنى "المؤمن له" في عقد التأمين.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وصف الأنواع الشائعة من التحمل الإجباري التي تظهر في عقود التأمين.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شرح كيفية عمل التأمين المشترك في عقود التأمين.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شرح كيفية تسوية الخسائر عند وجود أكثر من عقد تأمين يغطي نفس الخسارة.</a:t>
            </a:r>
          </a:p>
        </p:txBody>
      </p:sp>
    </p:spTree>
    <p:extLst>
      <p:ext uri="{BB962C8B-B14F-4D97-AF65-F5344CB8AC3E}">
        <p14:creationId xmlns:p14="http://schemas.microsoft.com/office/powerpoint/2010/main" val="2927976225"/>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3162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86237" y="617697"/>
            <a:ext cx="7180552" cy="1200329"/>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Basic Parts of an Insurance Contract</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الأجزاء الأساسية لعقد التأمين</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659847" y="2527450"/>
            <a:ext cx="5119207" cy="4199611"/>
          </a:xfrm>
          <a:prstGeom prst="rect">
            <a:avLst/>
          </a:prstGeom>
          <a:noFill/>
        </p:spPr>
        <p:txBody>
          <a:bodyPr wrap="square">
            <a:spAutoFit/>
          </a:bodyPr>
          <a:lstStyle/>
          <a:p>
            <a:pPr>
              <a:lnSpc>
                <a:spcPct val="150000"/>
              </a:lnSpc>
            </a:pPr>
            <a:r>
              <a:rPr lang="en-US" sz="2000" dirty="0">
                <a:solidFill>
                  <a:srgbClr val="000000"/>
                </a:solidFill>
                <a:latin typeface="QuaySansITCPro-Book"/>
              </a:rPr>
              <a:t>Despite their complexities, insurance contracts generally</a:t>
            </a:r>
            <a:r>
              <a:rPr lang="ar-YE" sz="2000" dirty="0">
                <a:solidFill>
                  <a:srgbClr val="000000"/>
                </a:solidFill>
                <a:latin typeface="QuaySansITCPro-Book"/>
              </a:rPr>
              <a:t> </a:t>
            </a:r>
            <a:r>
              <a:rPr lang="en-US" sz="2000" dirty="0">
                <a:solidFill>
                  <a:srgbClr val="000000"/>
                </a:solidFill>
                <a:latin typeface="QuaySansITCPro-Book"/>
              </a:rPr>
              <a:t>can be divided into six parts:</a:t>
            </a:r>
          </a:p>
          <a:p>
            <a:pPr marL="457200" indent="-457200">
              <a:lnSpc>
                <a:spcPct val="150000"/>
              </a:lnSpc>
              <a:buFont typeface="+mj-lt"/>
              <a:buAutoNum type="arabicPeriod"/>
            </a:pPr>
            <a:r>
              <a:rPr lang="en-US" sz="2000" dirty="0">
                <a:solidFill>
                  <a:srgbClr val="000000"/>
                </a:solidFill>
                <a:latin typeface="QuaySansITCPro-Book"/>
              </a:rPr>
              <a:t>Declarations</a:t>
            </a:r>
          </a:p>
          <a:p>
            <a:pPr marL="457200" indent="-457200">
              <a:lnSpc>
                <a:spcPct val="150000"/>
              </a:lnSpc>
              <a:buFont typeface="+mj-lt"/>
              <a:buAutoNum type="arabicPeriod"/>
            </a:pPr>
            <a:r>
              <a:rPr lang="en-US" sz="2000" dirty="0">
                <a:solidFill>
                  <a:srgbClr val="000000"/>
                </a:solidFill>
                <a:latin typeface="QuaySansITCPro-Book"/>
              </a:rPr>
              <a:t>Definitions</a:t>
            </a:r>
          </a:p>
          <a:p>
            <a:pPr marL="457200" indent="-457200">
              <a:lnSpc>
                <a:spcPct val="150000"/>
              </a:lnSpc>
              <a:buFont typeface="+mj-lt"/>
              <a:buAutoNum type="arabicPeriod"/>
            </a:pPr>
            <a:r>
              <a:rPr lang="en-US" sz="2000" dirty="0">
                <a:solidFill>
                  <a:srgbClr val="000000"/>
                </a:solidFill>
                <a:latin typeface="QuaySansITCPro-Book"/>
              </a:rPr>
              <a:t>Insuring agreement</a:t>
            </a:r>
          </a:p>
          <a:p>
            <a:pPr marL="457200" indent="-457200">
              <a:lnSpc>
                <a:spcPct val="150000"/>
              </a:lnSpc>
              <a:buFont typeface="+mj-lt"/>
              <a:buAutoNum type="arabicPeriod"/>
            </a:pPr>
            <a:r>
              <a:rPr lang="en-US" sz="2000" dirty="0">
                <a:solidFill>
                  <a:srgbClr val="000000"/>
                </a:solidFill>
                <a:latin typeface="QuaySansITCPro-Book"/>
              </a:rPr>
              <a:t>Exclusions</a:t>
            </a:r>
          </a:p>
          <a:p>
            <a:pPr marL="457200" indent="-457200">
              <a:lnSpc>
                <a:spcPct val="150000"/>
              </a:lnSpc>
              <a:buFont typeface="+mj-lt"/>
              <a:buAutoNum type="arabicPeriod"/>
            </a:pPr>
            <a:r>
              <a:rPr lang="en-US" sz="2000" dirty="0">
                <a:solidFill>
                  <a:srgbClr val="000000"/>
                </a:solidFill>
                <a:latin typeface="QuaySansITCPro-Book"/>
              </a:rPr>
              <a:t>Conditions</a:t>
            </a:r>
          </a:p>
          <a:p>
            <a:pPr marL="457200" indent="-457200">
              <a:lnSpc>
                <a:spcPct val="150000"/>
              </a:lnSpc>
              <a:buFont typeface="+mj-lt"/>
              <a:buAutoNum type="arabicPeriod"/>
            </a:pPr>
            <a:r>
              <a:rPr lang="en-US" sz="2000" dirty="0">
                <a:solidFill>
                  <a:srgbClr val="000000"/>
                </a:solidFill>
                <a:latin typeface="QuaySansITCPro-Book"/>
              </a:rPr>
              <a:t> Miscellaneous provisions</a:t>
            </a:r>
          </a:p>
          <a:p>
            <a:pPr>
              <a:lnSpc>
                <a:spcPct val="150000"/>
              </a:lnSpc>
            </a:pPr>
            <a:endParaRPr lang="en-US" sz="2000" dirty="0">
              <a:solidFill>
                <a:srgbClr val="000000"/>
              </a:solidFill>
              <a:latin typeface="QuaySansITCPro-Book"/>
            </a:endParaRPr>
          </a:p>
        </p:txBody>
      </p:sp>
      <p:sp>
        <p:nvSpPr>
          <p:cNvPr id="3" name="TextBox 2">
            <a:extLst>
              <a:ext uri="{FF2B5EF4-FFF2-40B4-BE49-F238E27FC236}">
                <a16:creationId xmlns:a16="http://schemas.microsoft.com/office/drawing/2014/main" id="{323847F5-2633-9391-A4CE-E2FA190855B5}"/>
              </a:ext>
            </a:extLst>
          </p:cNvPr>
          <p:cNvSpPr txBox="1"/>
          <p:nvPr/>
        </p:nvSpPr>
        <p:spPr>
          <a:xfrm>
            <a:off x="5670958" y="2516964"/>
            <a:ext cx="6202698" cy="3816429"/>
          </a:xfrm>
          <a:prstGeom prst="rect">
            <a:avLst/>
          </a:prstGeom>
          <a:noFill/>
        </p:spPr>
        <p:txBody>
          <a:bodyPr wrap="square">
            <a:spAutoFit/>
          </a:bodyPr>
          <a:lstStyle/>
          <a:p>
            <a:pPr algn="r" rtl="1"/>
            <a:br>
              <a:rPr lang="ar-YE" dirty="0"/>
            </a:br>
            <a:r>
              <a:rPr lang="ar-YE" sz="2800" dirty="0">
                <a:latin typeface="Traditional Arabic" panose="02020603050405020304" pitchFamily="18" charset="-78"/>
                <a:cs typeface="Traditional Arabic" panose="02020603050405020304" pitchFamily="18" charset="-78"/>
              </a:rPr>
              <a:t>على الرغم من تعقيداتها، يمكن تقسيم عقود التأمين بشكل عام إلى ستة أجزاء:</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البيانات</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التعريفات</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اتفاقية التأمين</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الاستثناءات</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الشروط</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أحكام متفرقة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183823225"/>
      </p:ext>
    </p:extLst>
  </p:cSld>
  <p:clrMapOvr>
    <a:masterClrMapping/>
  </p:clrMapOvr>
  <mc:AlternateContent xmlns:mc="http://schemas.openxmlformats.org/markup-compatibility/2006" xmlns:p14="http://schemas.microsoft.com/office/powerpoint/2010/main">
    <mc:Choice Requires="p14">
      <p:transition spd="slow" p14:dur="2000" advTm="152875"/>
    </mc:Choice>
    <mc:Fallback xmlns="">
      <p:transition spd="slow" advTm="15287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174175" y="4062985"/>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Declarations</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البيانات</a:t>
            </a: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 </a:t>
            </a:r>
            <a:endParaRPr kumimoji="0" lang="en-US" sz="36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242909" y="4803858"/>
            <a:ext cx="6270034" cy="1889300"/>
          </a:xfrm>
          <a:prstGeom prst="rect">
            <a:avLst/>
          </a:prstGeom>
          <a:noFill/>
        </p:spPr>
        <p:txBody>
          <a:bodyPr wrap="square">
            <a:spAutoFit/>
          </a:bodyPr>
          <a:lstStyle/>
          <a:p>
            <a:pPr>
              <a:lnSpc>
                <a:spcPct val="150000"/>
              </a:lnSpc>
            </a:pPr>
            <a:r>
              <a:rPr lang="en-US" sz="2000" dirty="0">
                <a:solidFill>
                  <a:srgbClr val="000000"/>
                </a:solidFill>
                <a:latin typeface="QuaySansITCPro-Book"/>
              </a:rPr>
              <a:t>The declarations section is the first part of an insurance</a:t>
            </a:r>
            <a:r>
              <a:rPr lang="ar-YE" sz="2000" dirty="0">
                <a:solidFill>
                  <a:srgbClr val="000000"/>
                </a:solidFill>
                <a:latin typeface="QuaySansITCPro-Book"/>
              </a:rPr>
              <a:t> </a:t>
            </a:r>
            <a:r>
              <a:rPr lang="en-US" sz="2000" dirty="0">
                <a:solidFill>
                  <a:srgbClr val="000000"/>
                </a:solidFill>
                <a:latin typeface="QuaySansITCPro-Book"/>
              </a:rPr>
              <a:t>contract.</a:t>
            </a:r>
          </a:p>
          <a:p>
            <a:pPr>
              <a:lnSpc>
                <a:spcPct val="150000"/>
              </a:lnSpc>
            </a:pPr>
            <a:r>
              <a:rPr lang="en-US" sz="2000" dirty="0">
                <a:solidFill>
                  <a:srgbClr val="000000"/>
                </a:solidFill>
                <a:latin typeface="QuaySansITCPro-Book"/>
              </a:rPr>
              <a:t>Declarations are statements that provide information</a:t>
            </a:r>
            <a:r>
              <a:rPr lang="ar-YE" sz="2000" dirty="0">
                <a:solidFill>
                  <a:srgbClr val="000000"/>
                </a:solidFill>
                <a:latin typeface="QuaySansITCPro-Book"/>
              </a:rPr>
              <a:t> </a:t>
            </a:r>
            <a:r>
              <a:rPr lang="en-US" sz="2000" dirty="0">
                <a:solidFill>
                  <a:srgbClr val="000000"/>
                </a:solidFill>
                <a:latin typeface="QuaySansITCPro-Book"/>
              </a:rPr>
              <a:t>about the particular property or activity to</a:t>
            </a:r>
            <a:r>
              <a:rPr lang="ar-YE" sz="2000" dirty="0">
                <a:solidFill>
                  <a:srgbClr val="000000"/>
                </a:solidFill>
                <a:latin typeface="QuaySansITCPro-Book"/>
              </a:rPr>
              <a:t> </a:t>
            </a:r>
            <a:r>
              <a:rPr lang="en-US" sz="2000" dirty="0">
                <a:solidFill>
                  <a:srgbClr val="000000"/>
                </a:solidFill>
                <a:latin typeface="QuaySansITCPro-Book"/>
              </a:rPr>
              <a:t>be insured.</a:t>
            </a:r>
            <a:endParaRPr lang="en-MY" sz="2000" dirty="0">
              <a:solidFill>
                <a:srgbClr val="000000"/>
              </a:solidFill>
              <a:latin typeface="QuaySansITCPro-Book"/>
            </a:endParaRPr>
          </a:p>
        </p:txBody>
      </p:sp>
      <p:sp>
        <p:nvSpPr>
          <p:cNvPr id="3" name="TextBox 2">
            <a:extLst>
              <a:ext uri="{FF2B5EF4-FFF2-40B4-BE49-F238E27FC236}">
                <a16:creationId xmlns:a16="http://schemas.microsoft.com/office/drawing/2014/main" id="{239F1822-7B29-0415-056D-334D9361C40C}"/>
              </a:ext>
            </a:extLst>
          </p:cNvPr>
          <p:cNvSpPr txBox="1"/>
          <p:nvPr/>
        </p:nvSpPr>
        <p:spPr>
          <a:xfrm>
            <a:off x="543263" y="1738569"/>
            <a:ext cx="5573316" cy="2350965"/>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2000" b="1" i="0" u="none" strike="noStrike" kern="1200" cap="none" spc="0" normalizeH="0" baseline="0" noProof="0" dirty="0">
                <a:ln>
                  <a:noFill/>
                </a:ln>
                <a:solidFill>
                  <a:srgbClr val="000000"/>
                </a:solidFill>
                <a:effectLst/>
                <a:uLnTx/>
                <a:uFillTx/>
                <a:latin typeface="QuaySansITCPro-Book"/>
                <a:ea typeface="+mn-ea"/>
                <a:cs typeface="+mn-cs"/>
              </a:rPr>
              <a:t>6- Miscellaneous provisions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Although all insurance contracts do not necessarily</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contain all six parts in the order given here, such a</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classification provides a simple and convenient framework</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for analyzing most insurance contracts.</a:t>
            </a:r>
            <a:endParaRPr kumimoji="0" lang="en-MY" sz="2000" b="0" i="0" u="none" strike="noStrike" kern="1200" cap="none" spc="0" normalizeH="0" baseline="0" noProof="0" dirty="0">
              <a:ln>
                <a:noFill/>
              </a:ln>
              <a:solidFill>
                <a:srgbClr val="000000"/>
              </a:solidFill>
              <a:effectLst/>
              <a:uLnTx/>
              <a:uFillTx/>
              <a:latin typeface="QuaySansITCPro-Book"/>
              <a:ea typeface="+mn-ea"/>
              <a:cs typeface="+mn-cs"/>
            </a:endParaRPr>
          </a:p>
        </p:txBody>
      </p:sp>
      <p:sp>
        <p:nvSpPr>
          <p:cNvPr id="8" name="TextBox 7">
            <a:extLst>
              <a:ext uri="{FF2B5EF4-FFF2-40B4-BE49-F238E27FC236}">
                <a16:creationId xmlns:a16="http://schemas.microsoft.com/office/drawing/2014/main" id="{6F002778-5838-5434-998D-FB8F3223DB41}"/>
              </a:ext>
            </a:extLst>
          </p:cNvPr>
          <p:cNvSpPr txBox="1"/>
          <p:nvPr/>
        </p:nvSpPr>
        <p:spPr>
          <a:xfrm>
            <a:off x="6336340" y="1759424"/>
            <a:ext cx="5259896" cy="2246769"/>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tabLst/>
              <a:defRPr/>
            </a:pP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6. أحكام متفرقة</a:t>
            </a:r>
            <a:endParaRPr kumimoji="0" lang="en-MY"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endParaRPr>
          </a:p>
          <a:p>
            <a:pPr algn="r" rtl="1"/>
            <a:r>
              <a:rPr lang="ar-YE" sz="2800" dirty="0">
                <a:latin typeface="Traditional Arabic" panose="02020603050405020304" pitchFamily="18" charset="-78"/>
                <a:cs typeface="Traditional Arabic" panose="02020603050405020304" pitchFamily="18" charset="-78"/>
              </a:rPr>
              <a:t>على الرغم من أن جميع عقود التأمين لا تحتوي بالضرورة على الأجزاء الستة جميعها وبالتسلسل المذكور هنا، إلا أن هذا التصنيف يوفر إطارًا بسيطًا ومناسبًا لتحليل معظم عقود التأمين</a:t>
            </a:r>
            <a:r>
              <a:rPr lang="ar-YE" dirty="0"/>
              <a:t>.</a:t>
            </a:r>
            <a:endParaRPr lang="en-MY" dirty="0"/>
          </a:p>
        </p:txBody>
      </p:sp>
      <p:sp>
        <p:nvSpPr>
          <p:cNvPr id="10" name="TextBox 9">
            <a:extLst>
              <a:ext uri="{FF2B5EF4-FFF2-40B4-BE49-F238E27FC236}">
                <a16:creationId xmlns:a16="http://schemas.microsoft.com/office/drawing/2014/main" id="{BA4C0DAB-BFEF-721E-A09C-3C272251E18E}"/>
              </a:ext>
            </a:extLst>
          </p:cNvPr>
          <p:cNvSpPr txBox="1"/>
          <p:nvPr/>
        </p:nvSpPr>
        <p:spPr>
          <a:xfrm>
            <a:off x="2922667" y="559095"/>
            <a:ext cx="7180552" cy="1200329"/>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Basic Parts of an Insurance Contract</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الأجزاء الأساسية لعقد التأمين</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12" name="TextBox 11">
            <a:extLst>
              <a:ext uri="{FF2B5EF4-FFF2-40B4-BE49-F238E27FC236}">
                <a16:creationId xmlns:a16="http://schemas.microsoft.com/office/drawing/2014/main" id="{7C904B81-1755-51CD-5B06-2D7A98882FDB}"/>
              </a:ext>
            </a:extLst>
          </p:cNvPr>
          <p:cNvSpPr txBox="1"/>
          <p:nvPr/>
        </p:nvSpPr>
        <p:spPr>
          <a:xfrm>
            <a:off x="6336340" y="5141745"/>
            <a:ext cx="5615319" cy="1815882"/>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قسم البيانات ( التصريحات ) هو الجزء الأول من عقد التأمين.</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البيانات هي بيانات تقدم معلومات عن الممتلكات أو النشاط المحدد الذي سيتم التأمين عليه</a:t>
            </a:r>
            <a:r>
              <a:rPr lang="ar-YE" sz="2800" dirty="0"/>
              <a:t>.</a:t>
            </a:r>
            <a:endParaRPr lang="en-MY" sz="2800" dirty="0"/>
          </a:p>
        </p:txBody>
      </p:sp>
    </p:spTree>
    <p:extLst>
      <p:ext uri="{BB962C8B-B14F-4D97-AF65-F5344CB8AC3E}">
        <p14:creationId xmlns:p14="http://schemas.microsoft.com/office/powerpoint/2010/main" val="1459097852"/>
      </p:ext>
    </p:extLst>
  </p:cSld>
  <p:clrMapOvr>
    <a:masterClrMapping/>
  </p:clrMapOvr>
  <mc:AlternateContent xmlns:mc="http://schemas.openxmlformats.org/markup-compatibility/2006" xmlns:p14="http://schemas.microsoft.com/office/powerpoint/2010/main">
    <mc:Choice Requires="p14">
      <p:transition spd="slow" p14:dur="2000" advTm="127192"/>
    </mc:Choice>
    <mc:Fallback xmlns="">
      <p:transition spd="slow" advTm="127192"/>
    </mc:Fallback>
  </mc:AlternateContent>
  <p:extLst>
    <p:ext uri="{3A86A75C-4F4B-4683-9AE1-C65F6400EC91}">
      <p14:laserTraceLst xmlns:p14="http://schemas.microsoft.com/office/powerpoint/2010/main">
        <p14:tracePtLst>
          <p14:tracePt t="13995" x="3702050" y="6286500"/>
          <p14:tracePt t="14094" x="3729038" y="6569075"/>
          <p14:tracePt t="14102" x="4324350" y="6169025"/>
          <p14:tracePt t="14113" x="4884738" y="5651500"/>
          <p14:tracePt t="14130" x="5895975" y="4733925"/>
          <p14:tracePt t="14147" x="6584950" y="3986213"/>
          <p14:tracePt t="14163" x="7077075" y="3441700"/>
          <p14:tracePt t="14180" x="7477125" y="3008313"/>
          <p14:tracePt t="14197" x="7637463" y="2871788"/>
          <p14:tracePt t="14213" x="7697788" y="2820988"/>
          <p14:tracePt t="14231" x="7715250" y="2805113"/>
          <p14:tracePt t="14254" x="7715250" y="2795588"/>
          <p14:tracePt t="14263" x="7697788" y="2795588"/>
          <p14:tracePt t="14281" x="7637463" y="2787650"/>
          <p14:tracePt t="14297" x="7570788" y="2778125"/>
          <p14:tracePt t="14350" x="7545388" y="2778125"/>
          <p14:tracePt t="14358" x="7502525" y="2778125"/>
          <p14:tracePt t="14366" x="7442200" y="2778125"/>
          <p14:tracePt t="14380" x="7391400" y="2778125"/>
          <p14:tracePt t="14397" x="7162800" y="2778125"/>
          <p14:tracePt t="14414" x="6610350" y="2778125"/>
          <p14:tracePt t="14430" x="6346825" y="2778125"/>
          <p14:tracePt t="14431" x="6100763" y="2736850"/>
          <p14:tracePt t="14447" x="5880100" y="2701925"/>
          <p14:tracePt t="14448" x="5616575" y="2625725"/>
          <p14:tracePt t="14464" x="5089525" y="2455863"/>
          <p14:tracePt t="14480" x="4435475" y="2278063"/>
          <p14:tracePt t="14497" x="3729038" y="2133600"/>
          <p14:tracePt t="14514" x="3236913" y="2073275"/>
          <p14:tracePt t="14530" x="2889250" y="2030413"/>
          <p14:tracePt t="14547" x="2633663" y="2030413"/>
          <p14:tracePt t="14564" x="2352675" y="2030413"/>
          <p14:tracePt t="14580" x="2141538" y="2030413"/>
          <p14:tracePt t="14597" x="1971675" y="2030413"/>
          <p14:tracePt t="14613" x="1817688" y="2030413"/>
          <p14:tracePt t="14630" x="1647825" y="2030413"/>
          <p14:tracePt t="14647" x="1470025" y="2014538"/>
          <p14:tracePt t="14663" x="1155700" y="1989138"/>
          <p14:tracePt t="14680" x="985838" y="1979613"/>
          <p14:tracePt t="14697" x="909638" y="1979613"/>
          <p14:tracePt t="14713" x="874713" y="1979613"/>
          <p14:tracePt t="14730" x="866775" y="1979613"/>
          <p14:tracePt t="14747" x="849313" y="1979613"/>
          <p14:tracePt t="14764" x="815975" y="2005013"/>
          <p14:tracePt t="14780" x="798513" y="2047875"/>
          <p14:tracePt t="14797" x="790575" y="2082800"/>
          <p14:tracePt t="14813" x="790575" y="2141538"/>
          <p14:tracePt t="14830" x="790575" y="2192338"/>
          <p14:tracePt t="14847" x="815975" y="2227263"/>
          <p14:tracePt t="14863" x="866775" y="2268538"/>
          <p14:tracePt t="14880" x="909638" y="2286000"/>
          <p14:tracePt t="14897" x="942975" y="2293938"/>
          <p14:tracePt t="14913" x="976313" y="2311400"/>
          <p14:tracePt t="14930" x="1003300" y="2319338"/>
          <p14:tracePt t="14947" x="1036638" y="2344738"/>
          <p14:tracePt t="14963" x="1120775" y="2387600"/>
          <p14:tracePt t="14980" x="1231900" y="2438400"/>
          <p14:tracePt t="14997" x="1325563" y="2489200"/>
          <p14:tracePt t="15014" x="1401763" y="2506663"/>
          <p14:tracePt t="15087" x="1419225" y="2524125"/>
          <p14:tracePt t="15103" x="1435100" y="2532063"/>
          <p14:tracePt t="15144" x="1444625" y="2532063"/>
          <p14:tracePt t="22120" x="1462088" y="2532063"/>
          <p14:tracePt t="22127" x="1470025" y="2532063"/>
          <p14:tracePt t="22134" x="1495425" y="2532063"/>
          <p14:tracePt t="22143" x="1520825" y="2541588"/>
          <p14:tracePt t="22160" x="1554163" y="2557463"/>
          <p14:tracePt t="22177" x="1579563" y="2566988"/>
          <p14:tracePt t="22194" x="1589088" y="2566988"/>
          <p14:tracePt t="22210" x="1622425" y="2566988"/>
          <p14:tracePt t="22227" x="1690688" y="2566988"/>
          <p14:tracePt t="22243" x="1724025" y="2566988"/>
          <p14:tracePt t="22260" x="1733550" y="2566988"/>
          <p14:tracePt t="22277" x="1766888" y="2566988"/>
          <p14:tracePt t="22296" x="1843088" y="2566988"/>
          <p14:tracePt t="22310" x="1860550" y="2566988"/>
          <p14:tracePt t="22311" x="1878013" y="2566988"/>
          <p14:tracePt t="22327" x="1911350" y="2566988"/>
          <p14:tracePt t="22344" x="1946275" y="2566988"/>
          <p14:tracePt t="22344" x="1962150" y="2566988"/>
          <p14:tracePt t="22360" x="1997075" y="2566988"/>
          <p14:tracePt t="22377" x="2012950" y="2566988"/>
          <p14:tracePt t="22393" x="2038350" y="2566988"/>
          <p14:tracePt t="22410" x="2055813" y="2566988"/>
          <p14:tracePt t="22428" x="2098675" y="2566988"/>
          <p14:tracePt t="22443" x="2116138" y="2566988"/>
          <p14:tracePt t="22460" x="2149475" y="2557463"/>
          <p14:tracePt t="22477" x="2174875" y="2557463"/>
          <p14:tracePt t="22495" x="2235200" y="2557463"/>
          <p14:tracePt t="22511" x="2268538" y="2557463"/>
          <p14:tracePt t="22527" x="2319338" y="2557463"/>
          <p14:tracePt t="22543" x="2362200" y="2557463"/>
          <p14:tracePt t="22560" x="2395538" y="2557463"/>
          <p14:tracePt t="22577" x="2446338" y="2557463"/>
          <p14:tracePt t="22593" x="2481263" y="2557463"/>
          <p14:tracePt t="22610" x="2514600" y="2557463"/>
          <p14:tracePt t="22626" x="2540000" y="2557463"/>
          <p14:tracePt t="22643" x="2582863" y="2557463"/>
          <p14:tracePt t="22660" x="2600325" y="2557463"/>
          <p14:tracePt t="22676" x="2633663" y="2557463"/>
          <p14:tracePt t="22694" x="2676525" y="2557463"/>
          <p14:tracePt t="22694" x="2684463" y="2557463"/>
          <p14:tracePt t="22710" x="2701925" y="2557463"/>
          <p14:tracePt t="22727" x="2719388" y="2557463"/>
          <p14:tracePt t="22751" x="2727325" y="2557463"/>
          <p14:tracePt t="22760" x="2735263" y="2557463"/>
          <p14:tracePt t="22777" x="2803525" y="2557463"/>
          <p14:tracePt t="22793" x="2854325" y="2557463"/>
          <p14:tracePt t="22810" x="2905125" y="2557463"/>
          <p14:tracePt t="22827" x="2930525" y="2557463"/>
          <p14:tracePt t="22843" x="2947988" y="2557463"/>
          <p14:tracePt t="22860" x="2955925" y="2557463"/>
          <p14:tracePt t="22887" x="2998788" y="2557463"/>
          <p14:tracePt t="22894" x="3084513" y="2557463"/>
          <p14:tracePt t="22910" x="3152775" y="2557463"/>
          <p14:tracePt t="22911" x="3236913" y="2566988"/>
          <p14:tracePt t="22927" x="3297238" y="2574925"/>
          <p14:tracePt t="22927" x="3398838" y="2608263"/>
          <p14:tracePt t="22943" x="3475038" y="2633663"/>
          <p14:tracePt t="22960" x="3586163" y="2676525"/>
          <p14:tracePt t="22978" x="3602038" y="2686050"/>
          <p14:tracePt t="23303" x="3594100" y="2686050"/>
          <p14:tracePt t="23328" x="3576638" y="2686050"/>
          <p14:tracePt t="23334" x="3568700" y="2686050"/>
          <p14:tracePt t="23344" x="3559175" y="2686050"/>
          <p14:tracePt t="23360" x="3508375" y="2686050"/>
          <p14:tracePt t="23376" x="3467100" y="2676525"/>
          <p14:tracePt t="23393" x="3424238" y="2676525"/>
          <p14:tracePt t="23410" x="3389313" y="2668588"/>
          <p14:tracePt t="23427" x="3330575" y="2660650"/>
          <p14:tracePt t="23443" x="3279775" y="2660650"/>
          <p14:tracePt t="23460" x="3228975" y="2651125"/>
          <p14:tracePt t="23476" x="3186113" y="2643188"/>
          <p14:tracePt t="23493" x="3143250" y="2625725"/>
          <p14:tracePt t="23510" x="3084513" y="2625725"/>
          <p14:tracePt t="23526" x="3033713" y="2617788"/>
          <p14:tracePt t="23543" x="2982913" y="2608263"/>
          <p14:tracePt t="23559" x="2922588" y="2600325"/>
          <p14:tracePt t="23576" x="2914650" y="2600325"/>
          <p14:tracePt t="23656" x="2897188" y="2600325"/>
          <p14:tracePt t="23711" x="2889250" y="2592388"/>
          <p14:tracePt t="23872" x="2897188" y="2592388"/>
          <p14:tracePt t="23878" x="2914650" y="2592388"/>
          <p14:tracePt t="23894" x="2922588" y="2592388"/>
          <p14:tracePt t="23902" x="2940050" y="2592388"/>
          <p14:tracePt t="23910" x="2947988" y="2600325"/>
          <p14:tracePt t="23926" x="3049588" y="2600325"/>
          <p14:tracePt t="23943" x="3135313" y="2600325"/>
          <p14:tracePt t="23959" x="3559175" y="2600325"/>
          <p14:tracePt t="23977" x="3857625" y="2608263"/>
          <p14:tracePt t="23993" x="4248150" y="2676525"/>
          <p14:tracePt t="24011" x="4435475" y="2686050"/>
          <p14:tracePt t="24026" x="4519613" y="2686050"/>
          <p14:tracePt t="24043" x="4587875" y="2686050"/>
          <p14:tracePt t="24060" x="4630738" y="2686050"/>
          <p14:tracePt t="24076" x="4673600" y="2686050"/>
          <p14:tracePt t="24094" x="4681538" y="2668588"/>
          <p14:tracePt t="24110" x="4699000" y="2660650"/>
          <p14:tracePt t="24126" x="4706938" y="2660650"/>
          <p14:tracePt t="24142" x="4732338" y="2660650"/>
          <p14:tracePt t="24159" x="4749800" y="2633663"/>
          <p14:tracePt t="24176" x="4757738" y="2633663"/>
          <p14:tracePt t="24194" x="4765675" y="2633663"/>
          <p14:tracePt t="24209" x="4775200" y="2633663"/>
          <p14:tracePt t="24226" x="4783138" y="2625725"/>
          <p14:tracePt t="24343" x="4783138" y="2617788"/>
          <p14:tracePt t="24360" x="4775200" y="2617788"/>
          <p14:tracePt t="24367" x="4757738" y="2617788"/>
          <p14:tracePt t="24376" x="4724400" y="2617788"/>
          <p14:tracePt t="24392" x="4656138" y="2617788"/>
          <p14:tracePt t="24409" x="4570413" y="2617788"/>
          <p14:tracePt t="24427" x="4443413" y="2617788"/>
          <p14:tracePt t="24443" x="4248150" y="2617788"/>
          <p14:tracePt t="24459" x="4002088" y="2574925"/>
          <p14:tracePt t="24476" x="3746500" y="2541588"/>
          <p14:tracePt t="24494" x="3432175" y="2498725"/>
          <p14:tracePt t="24511" x="3322638" y="2481263"/>
          <p14:tracePt t="24526" x="3297238" y="2481263"/>
          <p14:tracePt t="24527" x="3270250" y="2481263"/>
          <p14:tracePt t="24543" x="3254375" y="2473325"/>
          <p14:tracePt t="24678" x="3228975" y="2473325"/>
          <p14:tracePt t="24686" x="3219450" y="2473325"/>
          <p14:tracePt t="24694" x="3203575" y="2473325"/>
          <p14:tracePt t="24710" x="3194050" y="2473325"/>
          <p14:tracePt t="25143" x="3178175" y="2481263"/>
          <p14:tracePt t="25150" x="3160713" y="2481263"/>
          <p14:tracePt t="25166" x="3152775" y="2481263"/>
          <p14:tracePt t="25175" x="3135313" y="2481263"/>
          <p14:tracePt t="25193" x="3117850" y="2481263"/>
          <p14:tracePt t="25209" x="3109913" y="2489200"/>
          <p14:tracePt t="25226" x="3100388" y="2489200"/>
          <p14:tracePt t="25384" x="3084513" y="2489200"/>
          <p14:tracePt t="25390" x="3074988" y="2489200"/>
          <p14:tracePt t="25398" x="3067050" y="2489200"/>
          <p14:tracePt t="25408" x="3049588" y="2489200"/>
          <p14:tracePt t="25425" x="3033713" y="2489200"/>
          <p14:tracePt t="25631" x="3024188" y="2489200"/>
          <p14:tracePt t="25736" x="3008313" y="2489200"/>
          <p14:tracePt t="25767" x="2998788" y="2489200"/>
          <p14:tracePt t="25783" x="2990850" y="2489200"/>
          <p14:tracePt t="25799" x="2973388" y="2489200"/>
          <p14:tracePt t="25807" x="2940050" y="2489200"/>
          <p14:tracePt t="25814" x="2922588" y="2489200"/>
          <p14:tracePt t="25825" x="2905125" y="2489200"/>
          <p14:tracePt t="25842" x="2863850" y="2489200"/>
          <p14:tracePt t="25858" x="2811463" y="2489200"/>
          <p14:tracePt t="25875" x="2778125" y="2489200"/>
          <p14:tracePt t="25892" x="2752725" y="2489200"/>
          <p14:tracePt t="25908" x="2735263" y="2489200"/>
          <p14:tracePt t="25943" x="2727325" y="2489200"/>
          <p14:tracePt t="25959" x="2709863" y="2489200"/>
          <p14:tracePt t="25993" x="2701925" y="2489200"/>
          <p14:tracePt t="25998" x="2693988" y="2489200"/>
          <p14:tracePt t="26008" x="2676525" y="2481263"/>
          <p14:tracePt t="26025" x="2651125" y="2481263"/>
          <p14:tracePt t="26042" x="2633663" y="2481263"/>
          <p14:tracePt t="26058" x="2608263" y="2489200"/>
          <p14:tracePt t="26078" x="2600325" y="2489200"/>
          <p14:tracePt t="26091" x="2582863" y="2489200"/>
          <p14:tracePt t="26392" x="2565400" y="2489200"/>
          <p14:tracePt t="26398" x="2540000" y="2506663"/>
          <p14:tracePt t="26414" x="2524125" y="2516188"/>
          <p14:tracePt t="26424" x="2506663" y="2532063"/>
          <p14:tracePt t="26443" x="2497138" y="2541588"/>
          <p14:tracePt t="26458" x="2471738" y="2541588"/>
          <p14:tracePt t="26475" x="2463800" y="2549525"/>
          <p14:tracePt t="26492" x="2455863" y="2557463"/>
          <p14:tracePt t="26508" x="2446338" y="2566988"/>
          <p14:tracePt t="26525" x="2438400" y="2566988"/>
          <p14:tracePt t="26544" x="2420938" y="2566988"/>
          <p14:tracePt t="26558" x="2405063" y="2574925"/>
          <p14:tracePt t="26583" x="2395538" y="2574925"/>
          <p14:tracePt t="26591" x="2379663" y="2582863"/>
          <p14:tracePt t="26608" x="2362200" y="2592388"/>
          <p14:tracePt t="26625" x="2336800" y="2617788"/>
          <p14:tracePt t="26641" x="2293938" y="2643188"/>
          <p14:tracePt t="26658" x="2235200" y="2686050"/>
          <p14:tracePt t="26676" x="2200275" y="2719388"/>
          <p14:tracePt t="26691" x="2166938" y="2727325"/>
          <p14:tracePt t="26708" x="2166938" y="2736850"/>
          <p14:tracePt t="26725" x="2166938" y="2744788"/>
          <p14:tracePt t="26751" x="2149475" y="2752725"/>
          <p14:tracePt t="26759" x="2132013" y="2770188"/>
          <p14:tracePt t="26775" x="2124075" y="2778125"/>
          <p14:tracePt t="26775" x="2124075" y="2787650"/>
          <p14:tracePt t="26791" x="2098675" y="2813050"/>
          <p14:tracePt t="26808" x="2090738" y="2820988"/>
          <p14:tracePt t="26825" x="2081213" y="2830513"/>
          <p14:tracePt t="26841" x="2073275" y="2846388"/>
          <p14:tracePt t="26878" x="2073275" y="2863850"/>
          <p14:tracePt t="26886" x="2073275" y="2871788"/>
          <p14:tracePt t="26911" x="2073275" y="2881313"/>
          <p14:tracePt t="26919" x="2073275" y="2889250"/>
          <p14:tracePt t="26935" x="2081213" y="2889250"/>
          <p14:tracePt t="26942" x="2090738" y="2897188"/>
          <p14:tracePt t="26958" x="2141538" y="2906713"/>
          <p14:tracePt t="26959" x="2200275" y="2922588"/>
          <p14:tracePt t="26975" x="2268538" y="2949575"/>
          <p14:tracePt t="26976" x="2370138" y="2974975"/>
          <p14:tracePt t="26991" x="2565400" y="3016250"/>
          <p14:tracePt t="27008" x="2803525" y="3067050"/>
          <p14:tracePt t="27025" x="3008313" y="3084513"/>
          <p14:tracePt t="27041" x="3152775" y="3084513"/>
          <p14:tracePt t="27058" x="3254375" y="3084513"/>
          <p14:tracePt t="27076" x="3355975" y="3084513"/>
          <p14:tracePt t="27091" x="3482975" y="3084513"/>
          <p14:tracePt t="27108" x="3652838" y="3076575"/>
          <p14:tracePt t="27125" x="3832225" y="3051175"/>
          <p14:tracePt t="27141" x="3967163" y="3051175"/>
          <p14:tracePt t="27158" x="4060825" y="3051175"/>
          <p14:tracePt t="27175" x="4103688" y="3041650"/>
          <p14:tracePt t="27176" x="4129088" y="3041650"/>
          <p14:tracePt t="27191" x="4137025" y="3041650"/>
          <p14:tracePt t="27208" x="4179888" y="3025775"/>
          <p14:tracePt t="27225" x="4240213" y="3016250"/>
          <p14:tracePt t="27241" x="4306888" y="3016250"/>
          <p14:tracePt t="27258" x="4384675" y="3008313"/>
          <p14:tracePt t="27275" x="4425950" y="3008313"/>
          <p14:tracePt t="27292" x="4443413" y="3008313"/>
          <p14:tracePt t="27535" x="4451350" y="3008313"/>
          <p14:tracePt t="27542" x="4460875" y="3008313"/>
          <p14:tracePt t="27550" x="4494213" y="2990850"/>
          <p14:tracePt t="27558" x="4537075" y="2990850"/>
          <p14:tracePt t="27575" x="4613275" y="2990850"/>
          <p14:tracePt t="27591" x="4673600" y="2990850"/>
          <p14:tracePt t="27592" x="4714875" y="2990850"/>
          <p14:tracePt t="27608" x="4783138" y="2990850"/>
          <p14:tracePt t="27624" x="4800600" y="2990850"/>
          <p14:tracePt t="27641" x="4818063" y="2990850"/>
          <p14:tracePt t="27662" x="4826000" y="2990850"/>
          <p14:tracePt t="27674" x="4833938" y="2990850"/>
          <p14:tracePt t="27692" x="4876800" y="2990850"/>
          <p14:tracePt t="27708" x="4902200" y="2990850"/>
          <p14:tracePt t="27724" x="4927600" y="2990850"/>
          <p14:tracePt t="27741" x="4962525" y="2990850"/>
          <p14:tracePt t="27742" x="4970463" y="2990850"/>
          <p14:tracePt t="27758" x="4987925" y="2990850"/>
          <p14:tracePt t="27782" x="4995863" y="2990850"/>
          <p14:tracePt t="27792" x="5003800" y="2990850"/>
          <p14:tracePt t="27808" x="5029200" y="2990850"/>
          <p14:tracePt t="27824" x="5054600" y="2990850"/>
          <p14:tracePt t="27841" x="5064125" y="2990850"/>
          <p14:tracePt t="27858" x="5089525" y="2990850"/>
          <p14:tracePt t="28015" x="5046663" y="2990850"/>
          <p14:tracePt t="28022" x="5013325" y="2990850"/>
          <p14:tracePt t="28030" x="4995863" y="2990850"/>
          <p14:tracePt t="28041" x="4970463" y="2990850"/>
          <p14:tracePt t="28058" x="4927600" y="2990850"/>
          <p14:tracePt t="28074" x="4894263" y="2990850"/>
          <p14:tracePt t="28091" x="4876800" y="2990850"/>
          <p14:tracePt t="28107" x="4859338" y="2990850"/>
          <p14:tracePt t="28127" x="4833938" y="2990850"/>
          <p14:tracePt t="28151" x="4826000" y="3000375"/>
          <p14:tracePt t="28448" x="4826000" y="3008313"/>
          <p14:tracePt t="28470" x="4826000" y="3033713"/>
          <p14:tracePt t="28478" x="4876800" y="3059113"/>
          <p14:tracePt t="28486" x="4910138" y="3076575"/>
          <p14:tracePt t="28494" x="4945063" y="3094038"/>
          <p14:tracePt t="28511" x="4953000" y="3094038"/>
          <p14:tracePt t="28526" x="4935538" y="3059113"/>
          <p14:tracePt t="28541" x="4919663" y="3051175"/>
          <p14:tracePt t="28839" x="4919663" y="3033713"/>
          <p14:tracePt t="28846" x="4927600" y="3033713"/>
          <p14:tracePt t="28857" x="4927600" y="3025775"/>
          <p14:tracePt t="28874" x="4962525" y="3016250"/>
          <p14:tracePt t="28890" x="4995863" y="3008313"/>
          <p14:tracePt t="28907" x="5029200" y="3008313"/>
          <p14:tracePt t="28924" x="5064125" y="2990850"/>
          <p14:tracePt t="28940" x="5114925" y="2990850"/>
          <p14:tracePt t="28957" x="5191125" y="2990850"/>
          <p14:tracePt t="28974" x="5310188" y="2990850"/>
          <p14:tracePt t="28975" x="5368925" y="2990850"/>
          <p14:tracePt t="28991" x="5429250" y="2990850"/>
          <p14:tracePt t="28991" x="5497513" y="2990850"/>
          <p14:tracePt t="29007" x="5556250" y="2990850"/>
          <p14:tracePt t="29008" x="5616575" y="2990850"/>
          <p14:tracePt t="29024" x="5700713" y="2990850"/>
          <p14:tracePt t="29041" x="5761038" y="2990850"/>
          <p14:tracePt t="29057" x="5862638" y="2990850"/>
          <p14:tracePt t="29073" x="5956300" y="2990850"/>
          <p14:tracePt t="29090" x="6049963" y="2990850"/>
          <p14:tracePt t="29107" x="6108700" y="2990850"/>
          <p14:tracePt t="29123" x="6167438" y="2990850"/>
          <p14:tracePt t="29140" x="6210300" y="2990850"/>
          <p14:tracePt t="29157" x="6245225" y="2990850"/>
          <p14:tracePt t="29159" x="6261100" y="2990850"/>
          <p14:tracePt t="29174" x="6270625" y="2990850"/>
          <p14:tracePt t="29192" x="6321425" y="2990850"/>
          <p14:tracePt t="29207" x="6346825" y="2982913"/>
          <p14:tracePt t="29208" x="6372225" y="2982913"/>
          <p14:tracePt t="29224" x="6389688" y="2982913"/>
          <p14:tracePt t="29240" x="6415088" y="2982913"/>
          <p14:tracePt t="29257" x="6448425" y="2982913"/>
          <p14:tracePt t="29273" x="6542088" y="2982913"/>
          <p14:tracePt t="29290" x="6643688" y="2982913"/>
          <p14:tracePt t="29307" x="6745288" y="2982913"/>
          <p14:tracePt t="29323" x="6805613" y="2982913"/>
          <p14:tracePt t="29340" x="6823075" y="2982913"/>
          <p14:tracePt t="29575" x="6788150" y="2982913"/>
          <p14:tracePt t="29583" x="6770688" y="2982913"/>
          <p14:tracePt t="29591" x="6737350" y="2982913"/>
          <p14:tracePt t="29607" x="6711950" y="2974975"/>
          <p14:tracePt t="29608" x="6686550" y="2974975"/>
          <p14:tracePt t="29623" x="6661150" y="2957513"/>
          <p14:tracePt t="29640" x="6643688" y="2957513"/>
          <p14:tracePt t="29704" x="6626225" y="2957513"/>
          <p14:tracePt t="29710" x="6618288" y="2957513"/>
          <p14:tracePt t="29724" x="6610350" y="2957513"/>
          <p14:tracePt t="29740" x="6592888" y="2957513"/>
          <p14:tracePt t="29759" x="6575425" y="2957513"/>
          <p14:tracePt t="29773" x="6567488" y="2957513"/>
          <p14:tracePt t="29790" x="6559550" y="2949575"/>
          <p14:tracePt t="29807" x="6542088" y="2949575"/>
          <p14:tracePt t="29823" x="6508750" y="2949575"/>
          <p14:tracePt t="29840" x="6499225" y="2949575"/>
          <p14:tracePt t="30200" x="6508750" y="2949575"/>
          <p14:tracePt t="30207" x="6516688" y="2949575"/>
          <p14:tracePt t="30214" x="6516688" y="2940050"/>
          <p14:tracePt t="30223" x="6516688" y="2932113"/>
          <p14:tracePt t="30241" x="6516688" y="2906713"/>
          <p14:tracePt t="30497" x="6516688" y="2889250"/>
          <p14:tracePt t="30519" x="6524625" y="2881313"/>
          <p14:tracePt t="30592" x="6534150" y="2881313"/>
          <p14:tracePt t="30598" x="6542088" y="2881313"/>
          <p14:tracePt t="30751" x="6550025" y="2881313"/>
          <p14:tracePt t="30783" x="6559550" y="2881313"/>
          <p14:tracePt t="30791" x="6567488" y="2889250"/>
          <p14:tracePt t="30815" x="6575425" y="2889250"/>
          <p14:tracePt t="30823" x="6592888" y="2897188"/>
          <p14:tracePt t="30840" x="6618288" y="2922588"/>
          <p14:tracePt t="30846" x="6626225" y="2922588"/>
          <p14:tracePt t="30856" x="6643688" y="2932113"/>
          <p14:tracePt t="30873" x="6686550" y="2932113"/>
          <p14:tracePt t="30889" x="6719888" y="2940050"/>
          <p14:tracePt t="30906" x="6788150" y="2949575"/>
          <p14:tracePt t="30923" x="6813550" y="2949575"/>
          <p14:tracePt t="30939" x="6823075" y="2949575"/>
          <p14:tracePt t="30957" x="6848475" y="2949575"/>
          <p14:tracePt t="30958" x="6848475" y="2957513"/>
          <p14:tracePt t="30973" x="6856413" y="2957513"/>
          <p14:tracePt t="30990" x="6873875" y="2957513"/>
          <p14:tracePt t="31063" x="6881813" y="2957513"/>
          <p14:tracePt t="31070" x="6889750" y="2957513"/>
          <p14:tracePt t="31094" x="6907213" y="2965450"/>
          <p14:tracePt t="31102" x="6915150" y="2965450"/>
          <p14:tracePt t="31118" x="6924675" y="2965450"/>
          <p14:tracePt t="31126" x="6942138" y="2965450"/>
          <p14:tracePt t="31143" x="6950075" y="2965450"/>
          <p14:tracePt t="31156" x="6975475" y="2974975"/>
          <p14:tracePt t="31172" x="7008813" y="2990850"/>
          <p14:tracePt t="31189" x="7043738" y="2990850"/>
          <p14:tracePt t="31206" x="7077075" y="3000375"/>
          <p14:tracePt t="31223" x="7094538" y="3008313"/>
          <p14:tracePt t="31279" x="7102475" y="3008313"/>
          <p14:tracePt t="31296" x="7112000" y="3008313"/>
          <p14:tracePt t="31752" x="7119938" y="3008313"/>
          <p14:tracePt t="31783" x="7127875" y="3008313"/>
          <p14:tracePt t="31799" x="7127875" y="3016250"/>
          <p14:tracePt t="31823" x="7137400" y="3025775"/>
          <p14:tracePt t="31830" x="7145338" y="3025775"/>
          <p14:tracePt t="31943" x="7153275" y="3025775"/>
          <p14:tracePt t="31950" x="7162800" y="3025775"/>
          <p14:tracePt t="31958" x="7178675" y="3025775"/>
          <p14:tracePt t="31972" x="7213600" y="3025775"/>
          <p14:tracePt t="31990" x="7246938" y="3033713"/>
          <p14:tracePt t="32440" x="7272338" y="3041650"/>
          <p14:tracePt t="32446" x="7297738" y="3059113"/>
          <p14:tracePt t="32455" x="7315200" y="3067050"/>
          <p14:tracePt t="32472" x="7340600" y="3067050"/>
          <p14:tracePt t="32489" x="7383463" y="3067050"/>
          <p14:tracePt t="32506" x="7451725" y="3067050"/>
          <p14:tracePt t="32522" x="7477125" y="3067050"/>
          <p14:tracePt t="32539" x="7518400" y="3067050"/>
          <p14:tracePt t="32555" x="7570788" y="3067050"/>
          <p14:tracePt t="32572" x="7637463" y="3067050"/>
          <p14:tracePt t="32589" x="7688263" y="3067050"/>
          <p14:tracePt t="32605" x="7766050" y="3067050"/>
          <p14:tracePt t="32623" x="7842250" y="3067050"/>
          <p14:tracePt t="32639" x="7875588" y="3067050"/>
          <p14:tracePt t="32655" x="7943850" y="3059113"/>
          <p14:tracePt t="32672" x="7977188" y="3051175"/>
          <p14:tracePt t="32689" x="8029575" y="3041650"/>
          <p14:tracePt t="32705" x="8070850" y="3025775"/>
          <p14:tracePt t="32722" x="8105775" y="3016250"/>
          <p14:tracePt t="32739" x="8131175" y="2990850"/>
          <p14:tracePt t="32755" x="8174038" y="2982913"/>
          <p14:tracePt t="32772" x="8189913" y="2974975"/>
          <p14:tracePt t="32789" x="8207375" y="2974975"/>
          <p14:tracePt t="32806" x="8215313" y="2974975"/>
          <p14:tracePt t="32806" x="8224838" y="2974975"/>
          <p14:tracePt t="32830" x="8240713" y="2974975"/>
          <p14:tracePt t="32840" x="8258175" y="2957513"/>
          <p14:tracePt t="32856" x="8283575" y="2949575"/>
          <p14:tracePt t="32872" x="8308975" y="2940050"/>
          <p14:tracePt t="32888" x="8326438" y="2940050"/>
          <p14:tracePt t="32935" x="8334375" y="2940050"/>
          <p14:tracePt t="32967" x="8343900" y="2940050"/>
          <p14:tracePt t="32974" x="8351838" y="2940050"/>
          <p14:tracePt t="33047" x="8369300" y="2940050"/>
          <p14:tracePt t="33055" x="8377238" y="2940050"/>
          <p14:tracePt t="33062" x="8385175" y="2940050"/>
          <p14:tracePt t="33072" x="8402638" y="2940050"/>
          <p14:tracePt t="33206" x="8420100" y="2940050"/>
          <p14:tracePt t="33214" x="8453438" y="2932113"/>
          <p14:tracePt t="33222" x="8470900" y="2932113"/>
          <p14:tracePt t="33239" x="8496300" y="2932113"/>
          <p14:tracePt t="33239" x="8521700" y="2932113"/>
          <p14:tracePt t="33255" x="8547100" y="2932113"/>
          <p14:tracePt t="33272" x="8555038" y="2932113"/>
          <p14:tracePt t="33288" x="8564563" y="2932113"/>
          <p14:tracePt t="33351" x="8580438" y="2932113"/>
          <p14:tracePt t="33358" x="8597900" y="2932113"/>
          <p14:tracePt t="33366" x="8615363" y="2932113"/>
          <p14:tracePt t="33382" x="8632825" y="2932113"/>
          <p14:tracePt t="33439" x="8640763" y="2932113"/>
          <p14:tracePt t="33463" x="8648700" y="2932113"/>
          <p14:tracePt t="33470" x="8658225" y="2932113"/>
          <p14:tracePt t="33478" x="8666163" y="2932113"/>
          <p14:tracePt t="33559" x="8674100" y="2932113"/>
          <p14:tracePt t="33575" x="8691563" y="2932113"/>
          <p14:tracePt t="33582" x="8709025" y="2932113"/>
          <p14:tracePt t="33590" x="8724900" y="2932113"/>
          <p14:tracePt t="33605" x="8734425" y="2932113"/>
          <p14:tracePt t="33647" x="8742363" y="2932113"/>
          <p14:tracePt t="33662" x="8759825" y="2932113"/>
          <p14:tracePt t="33670" x="8777288" y="2932113"/>
          <p14:tracePt t="33678" x="8818563" y="2932113"/>
          <p14:tracePt t="33688" x="8843963" y="2932113"/>
          <p14:tracePt t="33705" x="8963025" y="2974975"/>
          <p14:tracePt t="33721" x="9091613" y="2974975"/>
          <p14:tracePt t="33738" x="9201150" y="2982913"/>
          <p14:tracePt t="33755" x="9244013" y="2982913"/>
          <p14:tracePt t="33772" x="9261475" y="2982913"/>
          <p14:tracePt t="33788" x="9294813" y="2982913"/>
          <p14:tracePt t="33805" x="9353550" y="2982913"/>
          <p14:tracePt t="33824" x="9431338" y="2982913"/>
          <p14:tracePt t="33839" x="9447213" y="2982913"/>
          <p14:tracePt t="33855" x="9464675" y="2982913"/>
          <p14:tracePt t="33878" x="9472613" y="2982913"/>
          <p14:tracePt t="33904" x="9482138" y="2982913"/>
          <p14:tracePt t="33910" x="9490075" y="2982913"/>
          <p14:tracePt t="33921" x="9507538" y="2982913"/>
          <p14:tracePt t="33938" x="9523413" y="2982913"/>
          <p14:tracePt t="33955" x="9532938" y="2982913"/>
          <p14:tracePt t="34176" x="9540875" y="2974975"/>
          <p14:tracePt t="34182" x="9558338" y="2974975"/>
          <p14:tracePt t="34190" x="9566275" y="2974975"/>
          <p14:tracePt t="34204" x="9591675" y="2974975"/>
          <p14:tracePt t="34221" x="9617075" y="2974975"/>
          <p14:tracePt t="34238" x="9642475" y="2974975"/>
          <p14:tracePt t="34239" x="9667875" y="2974975"/>
          <p14:tracePt t="34255" x="9685338" y="2974975"/>
          <p14:tracePt t="34271" x="9736138" y="2974975"/>
          <p14:tracePt t="34288" x="9771063" y="2974975"/>
          <p14:tracePt t="34305" x="9804400" y="2965450"/>
          <p14:tracePt t="34321" x="9821863" y="2957513"/>
          <p14:tracePt t="34338" x="9847263" y="2949575"/>
          <p14:tracePt t="34355" x="9855200" y="2940050"/>
          <p14:tracePt t="35072" x="9847263" y="2940050"/>
          <p14:tracePt t="35078" x="9839325" y="2940050"/>
          <p14:tracePt t="35087" x="9829800" y="2940050"/>
          <p14:tracePt t="35104" x="9821863" y="2940050"/>
          <p14:tracePt t="35127" x="9812338" y="2940050"/>
          <p14:tracePt t="35142" x="9796463" y="2940050"/>
          <p14:tracePt t="35158" x="9786938" y="2940050"/>
          <p14:tracePt t="35171" x="9779000" y="2940050"/>
          <p14:tracePt t="35187" x="9771063" y="2940050"/>
          <p14:tracePt t="35216" x="9761538" y="2940050"/>
          <p14:tracePt t="35230" x="9753600" y="2940050"/>
          <p14:tracePt t="35256" x="9736138" y="2940050"/>
          <p14:tracePt t="35262" x="9728200" y="2940050"/>
          <p14:tracePt t="35278" x="9720263" y="2940050"/>
          <p14:tracePt t="35287" x="9702800" y="2940050"/>
          <p14:tracePt t="35304" x="9694863" y="2940050"/>
          <p14:tracePt t="35321" x="9677400" y="2940050"/>
          <p14:tracePt t="35337" x="9659938" y="2940050"/>
          <p14:tracePt t="35354" x="9642475" y="2932113"/>
          <p14:tracePt t="35371" x="9626600" y="2932113"/>
          <p14:tracePt t="35388" x="9601200" y="2932113"/>
          <p14:tracePt t="35404" x="9591675" y="2932113"/>
          <p14:tracePt t="35421" x="9575800" y="2932113"/>
          <p14:tracePt t="35440" x="9566275" y="2932113"/>
          <p14:tracePt t="35454" x="9558338" y="2932113"/>
          <p14:tracePt t="35471" x="9550400" y="2932113"/>
          <p14:tracePt t="35472" x="9540875" y="2932113"/>
          <p14:tracePt t="35623" x="9532938" y="2932113"/>
          <p14:tracePt t="35639" x="9523413" y="2932113"/>
          <p14:tracePt t="35646" x="9515475" y="2932113"/>
          <p14:tracePt t="35655" x="9507538" y="2932113"/>
          <p14:tracePt t="35678" x="9498013" y="2932113"/>
          <p14:tracePt t="35767" x="9482138" y="2932113"/>
          <p14:tracePt t="35817" x="9472613" y="2932113"/>
          <p14:tracePt t="35822" x="9464675" y="2932113"/>
          <p14:tracePt t="35830" x="9456738" y="2932113"/>
          <p14:tracePt t="35855" x="9447213" y="2932113"/>
          <p14:tracePt t="35871" x="9439275" y="2932113"/>
          <p14:tracePt t="35898" x="9421813" y="2932113"/>
          <p14:tracePt t="35910" x="9413875" y="2932113"/>
          <p14:tracePt t="37016" x="9396413" y="2932113"/>
          <p14:tracePt t="37022" x="9388475" y="2932113"/>
          <p14:tracePt t="37030" x="9380538" y="2932113"/>
          <p14:tracePt t="37038" x="9371013" y="2932113"/>
          <p14:tracePt t="37079" x="9363075" y="2922588"/>
          <p14:tracePt t="37087" x="9345613" y="2922588"/>
          <p14:tracePt t="37094" x="9337675" y="2922588"/>
          <p14:tracePt t="37103" x="9328150" y="2922588"/>
          <p14:tracePt t="37127" x="9312275" y="2922588"/>
          <p14:tracePt t="37142" x="9302750" y="2922588"/>
          <p14:tracePt t="37167" x="9294813" y="2922588"/>
          <p14:tracePt t="37391" x="9286875" y="2922588"/>
          <p14:tracePt t="37398" x="9277350" y="2914650"/>
          <p14:tracePt t="37447" x="9261475" y="2914650"/>
          <p14:tracePt t="37454" x="9244013" y="2914650"/>
          <p14:tracePt t="37495" x="9226550" y="2914650"/>
          <p14:tracePt t="37529" x="9218613" y="2914650"/>
          <p14:tracePt t="37671" x="9209088" y="2906713"/>
          <p14:tracePt t="38031" x="9183688" y="2906713"/>
          <p14:tracePt t="38038" x="9175750" y="2897188"/>
          <p14:tracePt t="38046" x="9158288" y="2897188"/>
          <p14:tracePt t="38543" x="9167813" y="2897188"/>
          <p14:tracePt t="38559" x="9193213" y="2897188"/>
          <p14:tracePt t="38566" x="9201150" y="2906713"/>
          <p14:tracePt t="38575" x="9226550" y="2906713"/>
          <p14:tracePt t="38587" x="9251950" y="2906713"/>
          <p14:tracePt t="38603" x="9286875" y="2906713"/>
          <p14:tracePt t="38620" x="9312275" y="2906713"/>
          <p14:tracePt t="38636" x="9345613" y="2906713"/>
          <p14:tracePt t="38654" x="9363075" y="2906713"/>
          <p14:tracePt t="38654" x="9380538" y="2906713"/>
          <p14:tracePt t="38669" x="9388475" y="2906713"/>
          <p14:tracePt t="38686" x="9396413" y="2906713"/>
          <p14:tracePt t="38703" x="9421813" y="2906713"/>
          <p14:tracePt t="38719" x="9431338" y="2906713"/>
          <p14:tracePt t="38736" x="9439275" y="2906713"/>
          <p14:tracePt t="38753" x="9447213" y="2914650"/>
          <p14:tracePt t="38770" x="9464675" y="2914650"/>
          <p14:tracePt t="38786" x="9482138" y="2914650"/>
          <p14:tracePt t="38803" x="9507538" y="2914650"/>
          <p14:tracePt t="38819" x="9523413" y="2914650"/>
          <p14:tracePt t="39966" x="9515475" y="2914650"/>
          <p14:tracePt t="39982" x="9507538" y="2914650"/>
          <p14:tracePt t="39990" x="9498013" y="2914650"/>
          <p14:tracePt t="40002" x="9490075" y="2914650"/>
          <p14:tracePt t="40019" x="9464675" y="2914650"/>
          <p14:tracePt t="40036" x="9456738" y="2914650"/>
          <p14:tracePt t="40054" x="9421813" y="2914650"/>
          <p14:tracePt t="40071" x="9413875" y="2914650"/>
          <p14:tracePt t="40086" x="9396413" y="2914650"/>
          <p14:tracePt t="40112" x="9388475" y="2914650"/>
          <p14:tracePt t="40119" x="9380538" y="2914650"/>
          <p14:tracePt t="40135" x="9371013" y="2914650"/>
          <p14:tracePt t="40152" x="9363075" y="2914650"/>
          <p14:tracePt t="125920" x="9353550" y="2914650"/>
          <p14:tracePt t="125926" x="9353550" y="2889250"/>
          <p14:tracePt t="125934" x="9353550" y="2744788"/>
          <p14:tracePt t="125947" x="9353550" y="2592388"/>
          <p14:tracePt t="125964" x="9353550" y="2159000"/>
          <p14:tracePt t="125980" x="9353550" y="1495425"/>
          <p14:tracePt t="125997" x="9353550" y="68897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95626" y="832703"/>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Definitions</a:t>
            </a: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 </a:t>
            </a: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cs typeface="Traditional Arabic" panose="02020603050405020304" pitchFamily="18" charset="-78"/>
              </a:rPr>
              <a:t> </a:t>
            </a:r>
            <a:r>
              <a:rPr lang="ar-YE" sz="3600" b="1" dirty="0">
                <a:solidFill>
                  <a:prstClr val="white"/>
                </a:solidFill>
                <a:latin typeface="Traditional Arabic" panose="02020603050405020304" pitchFamily="18" charset="-78"/>
                <a:cs typeface="Traditional Arabic" panose="02020603050405020304" pitchFamily="18" charset="-78"/>
              </a:rPr>
              <a:t>التعريفات</a:t>
            </a: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cs typeface="Traditional Arabic" panose="02020603050405020304" pitchFamily="18" charset="-78"/>
              </a:rPr>
              <a:t>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477687" y="2103794"/>
            <a:ext cx="5845475" cy="3737946"/>
          </a:xfrm>
          <a:prstGeom prst="rect">
            <a:avLst/>
          </a:prstGeom>
          <a:noFill/>
        </p:spPr>
        <p:txBody>
          <a:bodyPr wrap="square">
            <a:spAutoFit/>
          </a:bodyPr>
          <a:lstStyle/>
          <a:p>
            <a:pPr>
              <a:lnSpc>
                <a:spcPct val="150000"/>
              </a:lnSpc>
            </a:pPr>
            <a:r>
              <a:rPr lang="en-US" sz="2000" dirty="0">
                <a:solidFill>
                  <a:srgbClr val="000000"/>
                </a:solidFill>
                <a:latin typeface="QuaySansITCPro-Book"/>
              </a:rPr>
              <a:t>Insurance contracts typically contain a page or section</a:t>
            </a:r>
            <a:r>
              <a:rPr lang="ar-YE" sz="2000" dirty="0">
                <a:solidFill>
                  <a:srgbClr val="000000"/>
                </a:solidFill>
                <a:latin typeface="QuaySansITCPro-Book"/>
              </a:rPr>
              <a:t> </a:t>
            </a:r>
            <a:r>
              <a:rPr lang="en-US" sz="2000" dirty="0">
                <a:solidFill>
                  <a:srgbClr val="000000"/>
                </a:solidFill>
                <a:latin typeface="QuaySansITCPro-Book"/>
              </a:rPr>
              <a:t>of definitions. Key words or phrases have quotation</a:t>
            </a:r>
            <a:r>
              <a:rPr lang="ar-YE" sz="2000" dirty="0">
                <a:solidFill>
                  <a:srgbClr val="000000"/>
                </a:solidFill>
                <a:latin typeface="QuaySansITCPro-Book"/>
              </a:rPr>
              <a:t> </a:t>
            </a:r>
            <a:r>
              <a:rPr lang="en-US" sz="2000" dirty="0">
                <a:solidFill>
                  <a:srgbClr val="000000"/>
                </a:solidFill>
                <a:latin typeface="QuaySansITCPro-Book"/>
              </a:rPr>
              <a:t>marks (“. . .”) around them. For example, the insurer</a:t>
            </a:r>
            <a:r>
              <a:rPr lang="ar-YE" sz="2000" dirty="0">
                <a:solidFill>
                  <a:srgbClr val="000000"/>
                </a:solidFill>
                <a:latin typeface="QuaySansITCPro-Book"/>
              </a:rPr>
              <a:t> </a:t>
            </a:r>
            <a:r>
              <a:rPr lang="en-US" sz="2000" dirty="0">
                <a:solidFill>
                  <a:srgbClr val="000000"/>
                </a:solidFill>
                <a:latin typeface="QuaySansITCPro-Book"/>
              </a:rPr>
              <a:t>is</a:t>
            </a:r>
            <a:r>
              <a:rPr lang="ar-YE" sz="2000" dirty="0">
                <a:solidFill>
                  <a:srgbClr val="000000"/>
                </a:solidFill>
                <a:latin typeface="QuaySansITCPro-Book"/>
              </a:rPr>
              <a:t> </a:t>
            </a:r>
            <a:r>
              <a:rPr lang="en-US" sz="2000" dirty="0">
                <a:solidFill>
                  <a:srgbClr val="000000"/>
                </a:solidFill>
                <a:latin typeface="QuaySansITCPro-Book"/>
              </a:rPr>
              <a:t>frequently referred to as “we,” “our,” or “us.” The</a:t>
            </a:r>
            <a:r>
              <a:rPr lang="ar-YE" sz="2000" dirty="0">
                <a:solidFill>
                  <a:srgbClr val="000000"/>
                </a:solidFill>
                <a:latin typeface="QuaySansITCPro-Book"/>
              </a:rPr>
              <a:t> </a:t>
            </a:r>
            <a:r>
              <a:rPr lang="en-US" sz="2000" dirty="0">
                <a:solidFill>
                  <a:srgbClr val="000000"/>
                </a:solidFill>
                <a:latin typeface="QuaySansITCPro-Book"/>
              </a:rPr>
              <a:t>named insured is referred to as “you” and “your.” The</a:t>
            </a:r>
            <a:r>
              <a:rPr lang="ar-YE" sz="2000" dirty="0">
                <a:solidFill>
                  <a:srgbClr val="000000"/>
                </a:solidFill>
                <a:latin typeface="QuaySansITCPro-Book"/>
              </a:rPr>
              <a:t> </a:t>
            </a:r>
            <a:r>
              <a:rPr lang="en-US" sz="2000" dirty="0">
                <a:solidFill>
                  <a:srgbClr val="000000"/>
                </a:solidFill>
                <a:latin typeface="QuaySansITCPro-Book"/>
              </a:rPr>
              <a:t>purpose of the various definitions is to define clearly</a:t>
            </a:r>
            <a:r>
              <a:rPr lang="ar-YE" sz="2000" dirty="0">
                <a:solidFill>
                  <a:srgbClr val="000000"/>
                </a:solidFill>
                <a:latin typeface="QuaySansITCPro-Book"/>
              </a:rPr>
              <a:t> </a:t>
            </a:r>
            <a:r>
              <a:rPr lang="en-US" sz="2000" dirty="0">
                <a:solidFill>
                  <a:srgbClr val="000000"/>
                </a:solidFill>
                <a:latin typeface="QuaySansITCPro-Book"/>
              </a:rPr>
              <a:t>the meaning of key words or phrases so that coverage</a:t>
            </a:r>
            <a:r>
              <a:rPr lang="ar-YE" sz="2000" dirty="0">
                <a:solidFill>
                  <a:srgbClr val="000000"/>
                </a:solidFill>
                <a:latin typeface="QuaySansITCPro-Book"/>
              </a:rPr>
              <a:t> </a:t>
            </a:r>
            <a:r>
              <a:rPr lang="en-US" sz="2000" dirty="0">
                <a:solidFill>
                  <a:srgbClr val="000000"/>
                </a:solidFill>
                <a:latin typeface="QuaySansITCPro-Book"/>
              </a:rPr>
              <a:t>under the policy can be determined more easily..</a:t>
            </a:r>
            <a:endParaRPr lang="en-MY" sz="2000" dirty="0">
              <a:solidFill>
                <a:srgbClr val="000000"/>
              </a:solidFill>
              <a:latin typeface="QuaySansITCPro-Book"/>
            </a:endParaRPr>
          </a:p>
        </p:txBody>
      </p:sp>
      <p:sp>
        <p:nvSpPr>
          <p:cNvPr id="8" name="TextBox 7">
            <a:extLst>
              <a:ext uri="{FF2B5EF4-FFF2-40B4-BE49-F238E27FC236}">
                <a16:creationId xmlns:a16="http://schemas.microsoft.com/office/drawing/2014/main" id="{A1FB532B-52B1-0730-2CEC-B656E1F605DD}"/>
              </a:ext>
            </a:extLst>
          </p:cNvPr>
          <p:cNvSpPr txBox="1"/>
          <p:nvPr/>
        </p:nvSpPr>
        <p:spPr>
          <a:xfrm>
            <a:off x="6668336" y="2203052"/>
            <a:ext cx="5045977" cy="3539430"/>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تتضمن عقود التأمين عادةً صفحة أو قسمًا خاصًا بالتعريفات. يتم وضع الكلمات أو العبارات الرئيسية بين علامات اقتباس ("..."). على سبيل المثال، يُشار إلى شركة التأمين غالبًا بـ "نحن"، "خاصتنا"، أو "نا". ويُشار إلى المؤمن عليه المسمى بـ "أنت" و"خاصتك". والغرض من التعريفات المختلفة هو توضيح معنى الكلمات أو العبارات الرئيسية بشكل دقيق، مما يسهل تحديد نطاق التغطية بموجب الوثيقة.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526226180"/>
      </p:ext>
    </p:extLst>
  </p:cSld>
  <p:clrMapOvr>
    <a:masterClrMapping/>
  </p:clrMapOvr>
  <mc:AlternateContent xmlns:mc="http://schemas.openxmlformats.org/markup-compatibility/2006" xmlns:p14="http://schemas.microsoft.com/office/powerpoint/2010/main">
    <mc:Choice Requires="p14">
      <p:transition spd="slow" p14:dur="2000" advTm="102866"/>
    </mc:Choice>
    <mc:Fallback xmlns="">
      <p:transition spd="slow" advTm="1028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95626" y="832703"/>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Exclusions</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الإستثناءات</a:t>
            </a: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 </a:t>
            </a:r>
            <a:endParaRPr kumimoji="0" lang="en-US" sz="36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322053" y="1655533"/>
            <a:ext cx="6078747" cy="4661276"/>
          </a:xfrm>
          <a:prstGeom prst="rect">
            <a:avLst/>
          </a:prstGeom>
          <a:noFill/>
        </p:spPr>
        <p:txBody>
          <a:bodyPr wrap="square">
            <a:spAutoFit/>
          </a:bodyPr>
          <a:lstStyle/>
          <a:p>
            <a:pPr>
              <a:lnSpc>
                <a:spcPct val="150000"/>
              </a:lnSpc>
            </a:pPr>
            <a:r>
              <a:rPr lang="en-US" sz="2000" dirty="0">
                <a:solidFill>
                  <a:srgbClr val="000000"/>
                </a:solidFill>
                <a:latin typeface="QuaySansITCPro-Book"/>
              </a:rPr>
              <a:t>Exclusions are another basic part of any insurance</a:t>
            </a:r>
            <a:r>
              <a:rPr lang="ar-YE" sz="2000" dirty="0">
                <a:solidFill>
                  <a:srgbClr val="000000"/>
                </a:solidFill>
                <a:latin typeface="QuaySansITCPro-Book"/>
              </a:rPr>
              <a:t> </a:t>
            </a:r>
            <a:r>
              <a:rPr lang="en-US" sz="2000" dirty="0">
                <a:solidFill>
                  <a:srgbClr val="000000"/>
                </a:solidFill>
                <a:latin typeface="QuaySansITCPro-Book"/>
              </a:rPr>
              <a:t>contract. There are three major types of exclusions</a:t>
            </a:r>
          </a:p>
          <a:p>
            <a:pPr marL="457200" indent="-457200">
              <a:lnSpc>
                <a:spcPct val="150000"/>
              </a:lnSpc>
              <a:buAutoNum type="arabicParenBoth"/>
            </a:pPr>
            <a:r>
              <a:rPr lang="en-US" sz="2000" dirty="0">
                <a:solidFill>
                  <a:srgbClr val="000000"/>
                </a:solidFill>
                <a:latin typeface="QuaySansITCPro-Book"/>
              </a:rPr>
              <a:t>excluded perils, (2) excluded losses, and (3)</a:t>
            </a:r>
            <a:r>
              <a:rPr lang="ar-YE" sz="2000" dirty="0">
                <a:solidFill>
                  <a:srgbClr val="000000"/>
                </a:solidFill>
                <a:latin typeface="QuaySansITCPro-Book"/>
              </a:rPr>
              <a:t> </a:t>
            </a:r>
            <a:r>
              <a:rPr lang="en-US" sz="2000" dirty="0">
                <a:solidFill>
                  <a:srgbClr val="000000"/>
                </a:solidFill>
                <a:latin typeface="QuaySansITCPro-Book"/>
              </a:rPr>
              <a:t>excluded property.</a:t>
            </a:r>
            <a:r>
              <a:rPr lang="ar-YE" sz="2000" dirty="0">
                <a:solidFill>
                  <a:srgbClr val="000000"/>
                </a:solidFill>
                <a:latin typeface="QuaySansITCPro-Book"/>
              </a:rPr>
              <a:t> </a:t>
            </a:r>
          </a:p>
          <a:p>
            <a:pPr marL="342900" indent="-342900">
              <a:lnSpc>
                <a:spcPct val="150000"/>
              </a:lnSpc>
              <a:buFont typeface="Wingdings" panose="05000000000000000000" pitchFamily="2" charset="2"/>
              <a:buChar char="v"/>
            </a:pPr>
            <a:r>
              <a:rPr lang="en-US" sz="2000" dirty="0">
                <a:solidFill>
                  <a:srgbClr val="000000"/>
                </a:solidFill>
                <a:latin typeface="QuaySansITCPro-Book"/>
              </a:rPr>
              <a:t>Excluded Perils The contract may exclude certain</a:t>
            </a:r>
            <a:r>
              <a:rPr lang="ar-YE" sz="2000" dirty="0">
                <a:solidFill>
                  <a:srgbClr val="000000"/>
                </a:solidFill>
                <a:latin typeface="QuaySansITCPro-Book"/>
              </a:rPr>
              <a:t> </a:t>
            </a:r>
            <a:r>
              <a:rPr lang="en-US" sz="2000" dirty="0">
                <a:solidFill>
                  <a:srgbClr val="000000"/>
                </a:solidFill>
                <a:latin typeface="QuaySansITCPro-Book"/>
              </a:rPr>
              <a:t>perils, or causes of loss.</a:t>
            </a:r>
            <a:endParaRPr lang="ar-YE" sz="2000" dirty="0">
              <a:solidFill>
                <a:srgbClr val="000000"/>
              </a:solidFill>
              <a:latin typeface="QuaySansITCPro-Book"/>
            </a:endParaRPr>
          </a:p>
          <a:p>
            <a:pPr marL="342900" indent="-342900">
              <a:lnSpc>
                <a:spcPct val="150000"/>
              </a:lnSpc>
              <a:buFont typeface="Wingdings" panose="05000000000000000000" pitchFamily="2" charset="2"/>
              <a:buChar char="v"/>
            </a:pPr>
            <a:r>
              <a:rPr lang="ar-YE" sz="2000" dirty="0">
                <a:solidFill>
                  <a:srgbClr val="000000"/>
                </a:solidFill>
                <a:latin typeface="QuaySansITCPro-Book"/>
              </a:rPr>
              <a:t> </a:t>
            </a:r>
            <a:r>
              <a:rPr lang="en-US" sz="2000" dirty="0">
                <a:solidFill>
                  <a:srgbClr val="000000"/>
                </a:solidFill>
                <a:latin typeface="QuaySansITCPro-Book"/>
              </a:rPr>
              <a:t>Excluded Losses Certain types of losses may be</a:t>
            </a:r>
            <a:r>
              <a:rPr lang="ar-YE" sz="2000" dirty="0">
                <a:solidFill>
                  <a:srgbClr val="000000"/>
                </a:solidFill>
                <a:latin typeface="QuaySansITCPro-Book"/>
              </a:rPr>
              <a:t> </a:t>
            </a:r>
            <a:r>
              <a:rPr lang="en-US" sz="2000" dirty="0">
                <a:solidFill>
                  <a:srgbClr val="000000"/>
                </a:solidFill>
                <a:latin typeface="QuaySansITCPro-Book"/>
              </a:rPr>
              <a:t>excluded.</a:t>
            </a:r>
            <a:endParaRPr lang="ar-YE" sz="2000" dirty="0">
              <a:solidFill>
                <a:srgbClr val="000000"/>
              </a:solidFill>
              <a:latin typeface="QuaySansITCPro-Book"/>
            </a:endParaRPr>
          </a:p>
          <a:p>
            <a:pPr marL="342900" indent="-342900">
              <a:lnSpc>
                <a:spcPct val="150000"/>
              </a:lnSpc>
              <a:buFont typeface="Wingdings" panose="05000000000000000000" pitchFamily="2" charset="2"/>
              <a:buChar char="v"/>
            </a:pPr>
            <a:r>
              <a:rPr lang="ar-YE" sz="2000" dirty="0">
                <a:solidFill>
                  <a:srgbClr val="000000"/>
                </a:solidFill>
                <a:latin typeface="QuaySansITCPro-Book"/>
              </a:rPr>
              <a:t> </a:t>
            </a:r>
            <a:r>
              <a:rPr lang="en-US" sz="2000" dirty="0">
                <a:solidFill>
                  <a:srgbClr val="000000"/>
                </a:solidFill>
                <a:latin typeface="QuaySansITCPro-Book"/>
              </a:rPr>
              <a:t>Excluded Property The contract may exclude or</a:t>
            </a:r>
            <a:r>
              <a:rPr lang="ar-YE" sz="2000" dirty="0">
                <a:solidFill>
                  <a:srgbClr val="000000"/>
                </a:solidFill>
                <a:latin typeface="QuaySansITCPro-Book"/>
              </a:rPr>
              <a:t> </a:t>
            </a:r>
            <a:r>
              <a:rPr lang="en-US" sz="2000" dirty="0">
                <a:solidFill>
                  <a:srgbClr val="000000"/>
                </a:solidFill>
                <a:latin typeface="QuaySansITCPro-Book"/>
              </a:rPr>
              <a:t>place limitations on the coverage of certain property.</a:t>
            </a:r>
            <a:endParaRPr lang="en-MY" sz="2000" dirty="0">
              <a:solidFill>
                <a:srgbClr val="000000"/>
              </a:solidFill>
              <a:latin typeface="QuaySansITCPro-Book"/>
            </a:endParaRPr>
          </a:p>
        </p:txBody>
      </p:sp>
      <p:sp>
        <p:nvSpPr>
          <p:cNvPr id="3" name="TextBox 2">
            <a:extLst>
              <a:ext uri="{FF2B5EF4-FFF2-40B4-BE49-F238E27FC236}">
                <a16:creationId xmlns:a16="http://schemas.microsoft.com/office/drawing/2014/main" id="{5029D865-CE63-377E-A1EE-6511245BB502}"/>
              </a:ext>
            </a:extLst>
          </p:cNvPr>
          <p:cNvSpPr txBox="1"/>
          <p:nvPr/>
        </p:nvSpPr>
        <p:spPr>
          <a:xfrm>
            <a:off x="6331789" y="1870313"/>
            <a:ext cx="5538158" cy="4154984"/>
          </a:xfrm>
          <a:prstGeom prst="rect">
            <a:avLst/>
          </a:prstGeom>
          <a:noFill/>
        </p:spPr>
        <p:txBody>
          <a:bodyPr wrap="square">
            <a:spAutoFit/>
          </a:bodyPr>
          <a:lstStyle/>
          <a:p>
            <a:pPr algn="r" rtl="1"/>
            <a:r>
              <a:rPr lang="ar-YE" sz="2400" dirty="0">
                <a:latin typeface="Traditional Arabic" panose="02020603050405020304" pitchFamily="18" charset="-78"/>
                <a:cs typeface="Traditional Arabic" panose="02020603050405020304" pitchFamily="18" charset="-78"/>
              </a:rPr>
              <a:t>الإستثناءات هي جزء أساسي آخر من أي عقد تأمين. هناك ثلاثة أنواع رئيسية من الاستثناءات:</a:t>
            </a:r>
          </a:p>
          <a:p>
            <a:pPr algn="r" rtl="1">
              <a:buFont typeface="+mj-lt"/>
              <a:buAutoNum type="arabicPeriod"/>
            </a:pPr>
            <a:r>
              <a:rPr lang="ar-YE" sz="2400" dirty="0">
                <a:latin typeface="Traditional Arabic" panose="02020603050405020304" pitchFamily="18" charset="-78"/>
                <a:cs typeface="Traditional Arabic" panose="02020603050405020304" pitchFamily="18" charset="-78"/>
              </a:rPr>
              <a:t>الأخطار المستثناة.</a:t>
            </a:r>
          </a:p>
          <a:p>
            <a:pPr algn="r" rtl="1">
              <a:buFont typeface="+mj-lt"/>
              <a:buAutoNum type="arabicPeriod"/>
            </a:pPr>
            <a:r>
              <a:rPr lang="ar-YE" sz="2400" dirty="0">
                <a:latin typeface="Traditional Arabic" panose="02020603050405020304" pitchFamily="18" charset="-78"/>
                <a:cs typeface="Traditional Arabic" panose="02020603050405020304" pitchFamily="18" charset="-78"/>
              </a:rPr>
              <a:t>الخسائر المستثناة.</a:t>
            </a:r>
          </a:p>
          <a:p>
            <a:pPr algn="r" rtl="1">
              <a:buFont typeface="+mj-lt"/>
              <a:buAutoNum type="arabicPeriod"/>
            </a:pPr>
            <a:r>
              <a:rPr lang="ar-YE" sz="2400" dirty="0">
                <a:latin typeface="Traditional Arabic" panose="02020603050405020304" pitchFamily="18" charset="-78"/>
                <a:cs typeface="Traditional Arabic" panose="02020603050405020304" pitchFamily="18" charset="-78"/>
              </a:rPr>
              <a:t>الممتلكات المستثناة.</a:t>
            </a:r>
          </a:p>
          <a:p>
            <a:pPr algn="r" rtl="1"/>
            <a:r>
              <a:rPr lang="ar-YE" sz="2400" b="1" dirty="0">
                <a:latin typeface="Traditional Arabic" panose="02020603050405020304" pitchFamily="18" charset="-78"/>
                <a:cs typeface="Traditional Arabic" panose="02020603050405020304" pitchFamily="18" charset="-78"/>
              </a:rPr>
              <a:t>الأخطار المستثناة</a:t>
            </a:r>
          </a:p>
          <a:p>
            <a:pPr algn="r" rtl="1"/>
            <a:r>
              <a:rPr lang="ar-YE" sz="2400" dirty="0">
                <a:latin typeface="Traditional Arabic" panose="02020603050405020304" pitchFamily="18" charset="-78"/>
                <a:cs typeface="Traditional Arabic" panose="02020603050405020304" pitchFamily="18" charset="-78"/>
              </a:rPr>
              <a:t>قد يستبعد العقد بعض الأخطار أو الأسباب التي تؤدي إلى الخسارة.</a:t>
            </a:r>
          </a:p>
          <a:p>
            <a:pPr algn="r" rtl="1"/>
            <a:r>
              <a:rPr lang="ar-YE" sz="2400" b="1" dirty="0">
                <a:latin typeface="Traditional Arabic" panose="02020603050405020304" pitchFamily="18" charset="-78"/>
                <a:cs typeface="Traditional Arabic" panose="02020603050405020304" pitchFamily="18" charset="-78"/>
              </a:rPr>
              <a:t>الخسائر المستثناة</a:t>
            </a:r>
          </a:p>
          <a:p>
            <a:pPr algn="r" rtl="1"/>
            <a:r>
              <a:rPr lang="ar-YE" sz="2400" dirty="0">
                <a:latin typeface="Traditional Arabic" panose="02020603050405020304" pitchFamily="18" charset="-78"/>
                <a:cs typeface="Traditional Arabic" panose="02020603050405020304" pitchFamily="18" charset="-78"/>
              </a:rPr>
              <a:t>قد يتم استبعاد أنواع معينة من الخسائر.</a:t>
            </a:r>
          </a:p>
          <a:p>
            <a:pPr algn="r" rtl="1"/>
            <a:r>
              <a:rPr lang="ar-YE" sz="2400" b="1" dirty="0">
                <a:latin typeface="Traditional Arabic" panose="02020603050405020304" pitchFamily="18" charset="-78"/>
                <a:cs typeface="Traditional Arabic" panose="02020603050405020304" pitchFamily="18" charset="-78"/>
              </a:rPr>
              <a:t>الممتلكات المستثناة</a:t>
            </a:r>
          </a:p>
          <a:p>
            <a:pPr algn="r" rtl="1"/>
            <a:r>
              <a:rPr lang="ar-YE" sz="2400" dirty="0">
                <a:latin typeface="Traditional Arabic" panose="02020603050405020304" pitchFamily="18" charset="-78"/>
                <a:cs typeface="Traditional Arabic" panose="02020603050405020304" pitchFamily="18" charset="-78"/>
              </a:rPr>
              <a:t>قد يستبعد العقد تغطية بعض الممتلكات أو يضع قيودًا على تغطيتها.</a:t>
            </a:r>
          </a:p>
        </p:txBody>
      </p:sp>
    </p:spTree>
    <p:extLst>
      <p:ext uri="{BB962C8B-B14F-4D97-AF65-F5344CB8AC3E}">
        <p14:creationId xmlns:p14="http://schemas.microsoft.com/office/powerpoint/2010/main" val="556755517"/>
      </p:ext>
    </p:extLst>
  </p:cSld>
  <p:clrMapOvr>
    <a:masterClrMapping/>
  </p:clrMapOvr>
  <mc:AlternateContent xmlns:mc="http://schemas.openxmlformats.org/markup-compatibility/2006" xmlns:p14="http://schemas.microsoft.com/office/powerpoint/2010/main">
    <mc:Choice Requires="p14">
      <p:transition spd="slow" p14:dur="2000" advTm="157744"/>
    </mc:Choice>
    <mc:Fallback xmlns="">
      <p:transition spd="slow" advTm="15774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774490" y="492796"/>
            <a:ext cx="91299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129182" y="617697"/>
            <a:ext cx="7843648"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Conditions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الشروط</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190120" y="1996111"/>
            <a:ext cx="5878123" cy="4366708"/>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700" dirty="0">
                <a:solidFill>
                  <a:srgbClr val="000000"/>
                </a:solidFill>
                <a:latin typeface="QuaySansITCPro-Book"/>
              </a:rPr>
              <a:t>Conditions are another important part of an insurance</a:t>
            </a:r>
            <a:r>
              <a:rPr lang="ar-YE" sz="1700" dirty="0">
                <a:solidFill>
                  <a:srgbClr val="000000"/>
                </a:solidFill>
                <a:latin typeface="QuaySansITCPro-Book"/>
              </a:rPr>
              <a:t> </a:t>
            </a:r>
            <a:r>
              <a:rPr lang="en-US" sz="1700" dirty="0">
                <a:solidFill>
                  <a:srgbClr val="000000"/>
                </a:solidFill>
                <a:latin typeface="QuaySansITCPro-Book"/>
              </a:rPr>
              <a:t>contract.</a:t>
            </a:r>
            <a:endParaRPr lang="ar-YE" sz="1700" dirty="0">
              <a:solidFill>
                <a:srgbClr val="000000"/>
              </a:solidFill>
              <a:latin typeface="QuaySansITCPro-Book"/>
            </a:endParaRPr>
          </a:p>
          <a:p>
            <a:pPr marL="342900" indent="-342900">
              <a:lnSpc>
                <a:spcPct val="150000"/>
              </a:lnSpc>
              <a:buFont typeface="Wingdings" panose="05000000000000000000" pitchFamily="2" charset="2"/>
              <a:buChar char="v"/>
            </a:pPr>
            <a:r>
              <a:rPr lang="en-US" sz="1700" dirty="0">
                <a:solidFill>
                  <a:srgbClr val="000000"/>
                </a:solidFill>
                <a:latin typeface="QuaySansITCPro-Book"/>
              </a:rPr>
              <a:t> Conditions are provisions in the policy</a:t>
            </a:r>
            <a:r>
              <a:rPr lang="ar-YE" sz="1700" dirty="0">
                <a:solidFill>
                  <a:srgbClr val="000000"/>
                </a:solidFill>
                <a:latin typeface="QuaySansITCPro-Book"/>
              </a:rPr>
              <a:t> </a:t>
            </a:r>
            <a:r>
              <a:rPr lang="en-US" sz="1700" dirty="0">
                <a:solidFill>
                  <a:srgbClr val="000000"/>
                </a:solidFill>
                <a:latin typeface="QuaySansITCPro-Book"/>
              </a:rPr>
              <a:t>that qualify or place limitations on the insurer’s promise</a:t>
            </a:r>
            <a:r>
              <a:rPr lang="ar-YE" sz="1700" dirty="0">
                <a:solidFill>
                  <a:srgbClr val="000000"/>
                </a:solidFill>
                <a:latin typeface="QuaySansITCPro-Book"/>
              </a:rPr>
              <a:t> </a:t>
            </a:r>
            <a:r>
              <a:rPr lang="en-US" sz="1700" dirty="0">
                <a:solidFill>
                  <a:srgbClr val="000000"/>
                </a:solidFill>
                <a:latin typeface="QuaySansITCPro-Book"/>
              </a:rPr>
              <a:t>to perform. In effect, the conditions section</a:t>
            </a:r>
            <a:r>
              <a:rPr lang="ar-YE" sz="1700" dirty="0">
                <a:solidFill>
                  <a:srgbClr val="000000"/>
                </a:solidFill>
                <a:latin typeface="QuaySansITCPro-Book"/>
              </a:rPr>
              <a:t> </a:t>
            </a:r>
            <a:r>
              <a:rPr lang="en-US" sz="1700" dirty="0">
                <a:solidFill>
                  <a:srgbClr val="000000"/>
                </a:solidFill>
                <a:latin typeface="QuaySansITCPro-Book"/>
              </a:rPr>
              <a:t>imposes certain duties on the insured. If the policy</a:t>
            </a:r>
            <a:r>
              <a:rPr lang="ar-YE" sz="1700" dirty="0">
                <a:solidFill>
                  <a:srgbClr val="000000"/>
                </a:solidFill>
                <a:latin typeface="QuaySansITCPro-Book"/>
              </a:rPr>
              <a:t> </a:t>
            </a:r>
            <a:r>
              <a:rPr lang="en-US" sz="1700" dirty="0">
                <a:solidFill>
                  <a:srgbClr val="000000"/>
                </a:solidFill>
                <a:latin typeface="QuaySansITCPro-Book"/>
              </a:rPr>
              <a:t>conditions are not met, the insurer can refuse to pay</a:t>
            </a:r>
            <a:r>
              <a:rPr lang="ar-YE" sz="1700" dirty="0">
                <a:solidFill>
                  <a:srgbClr val="000000"/>
                </a:solidFill>
                <a:latin typeface="QuaySansITCPro-Book"/>
              </a:rPr>
              <a:t> </a:t>
            </a:r>
            <a:r>
              <a:rPr lang="en-US" sz="1700" dirty="0">
                <a:solidFill>
                  <a:srgbClr val="000000"/>
                </a:solidFill>
                <a:latin typeface="QuaySansITCPro-Book"/>
              </a:rPr>
              <a:t>the claim.</a:t>
            </a:r>
            <a:endParaRPr lang="ar-YE" sz="1700" dirty="0">
              <a:solidFill>
                <a:srgbClr val="000000"/>
              </a:solidFill>
              <a:latin typeface="QuaySansITCPro-Book"/>
            </a:endParaRPr>
          </a:p>
          <a:p>
            <a:pPr marL="342900" indent="-342900">
              <a:lnSpc>
                <a:spcPct val="150000"/>
              </a:lnSpc>
              <a:buFont typeface="Wingdings" panose="05000000000000000000" pitchFamily="2" charset="2"/>
              <a:buChar char="v"/>
            </a:pPr>
            <a:r>
              <a:rPr lang="en-US" sz="1700" dirty="0">
                <a:solidFill>
                  <a:srgbClr val="000000"/>
                </a:solidFill>
                <a:latin typeface="QuaySansITCPro-Book"/>
              </a:rPr>
              <a:t> Common policy conditions include notifying</a:t>
            </a:r>
            <a:r>
              <a:rPr lang="ar-YE" sz="1700" dirty="0">
                <a:solidFill>
                  <a:srgbClr val="000000"/>
                </a:solidFill>
                <a:latin typeface="QuaySansITCPro-Book"/>
              </a:rPr>
              <a:t> </a:t>
            </a:r>
            <a:r>
              <a:rPr lang="en-US" sz="1700" dirty="0">
                <a:solidFill>
                  <a:srgbClr val="000000"/>
                </a:solidFill>
                <a:latin typeface="QuaySansITCPro-Book"/>
              </a:rPr>
              <a:t>the insurer if a loss occurs, protecting the property</a:t>
            </a:r>
            <a:r>
              <a:rPr lang="ar-YE" sz="1700" dirty="0">
                <a:solidFill>
                  <a:srgbClr val="000000"/>
                </a:solidFill>
                <a:latin typeface="QuaySansITCPro-Book"/>
              </a:rPr>
              <a:t> </a:t>
            </a:r>
            <a:r>
              <a:rPr lang="en-US" sz="1700" dirty="0">
                <a:solidFill>
                  <a:srgbClr val="000000"/>
                </a:solidFill>
                <a:latin typeface="QuaySansITCPro-Book"/>
              </a:rPr>
              <a:t>after a loss, preparing an inventory of damaged personal</a:t>
            </a:r>
            <a:r>
              <a:rPr lang="ar-YE" sz="1700" dirty="0">
                <a:solidFill>
                  <a:srgbClr val="000000"/>
                </a:solidFill>
                <a:latin typeface="QuaySansITCPro-Book"/>
              </a:rPr>
              <a:t> </a:t>
            </a:r>
            <a:r>
              <a:rPr lang="en-US" sz="1700" dirty="0">
                <a:solidFill>
                  <a:srgbClr val="000000"/>
                </a:solidFill>
                <a:latin typeface="QuaySansITCPro-Book"/>
              </a:rPr>
              <a:t>property, and cooperating with the insurer in</a:t>
            </a:r>
            <a:r>
              <a:rPr lang="ar-YE" sz="1700" dirty="0">
                <a:solidFill>
                  <a:srgbClr val="000000"/>
                </a:solidFill>
                <a:latin typeface="QuaySansITCPro-Book"/>
              </a:rPr>
              <a:t> </a:t>
            </a:r>
            <a:r>
              <a:rPr lang="en-US" sz="1700" dirty="0">
                <a:solidFill>
                  <a:srgbClr val="000000"/>
                </a:solidFill>
                <a:latin typeface="QuaySansITCPro-Book"/>
              </a:rPr>
              <a:t>the event of a liability suit.</a:t>
            </a:r>
            <a:endParaRPr lang="en-MY" sz="1700" dirty="0">
              <a:solidFill>
                <a:srgbClr val="000000"/>
              </a:solidFill>
              <a:latin typeface="QuaySansITCPro-Book"/>
            </a:endParaRPr>
          </a:p>
        </p:txBody>
      </p:sp>
      <p:sp>
        <p:nvSpPr>
          <p:cNvPr id="7" name="TextBox 6">
            <a:extLst>
              <a:ext uri="{FF2B5EF4-FFF2-40B4-BE49-F238E27FC236}">
                <a16:creationId xmlns:a16="http://schemas.microsoft.com/office/drawing/2014/main" id="{07348600-C403-E3B8-D973-C87AB46E9A85}"/>
              </a:ext>
            </a:extLst>
          </p:cNvPr>
          <p:cNvSpPr txBox="1"/>
          <p:nvPr/>
        </p:nvSpPr>
        <p:spPr>
          <a:xfrm>
            <a:off x="6291743" y="2104950"/>
            <a:ext cx="5620861" cy="4401205"/>
          </a:xfrm>
          <a:prstGeom prst="rect">
            <a:avLst/>
          </a:prstGeom>
          <a:noFill/>
        </p:spPr>
        <p:txBody>
          <a:bodyPr wrap="square">
            <a:spAutoFit/>
          </a:bodyPr>
          <a:lstStyle/>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الشروط هي جزء آخر مهم من عقد التأمين.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الشروط هي الأحكام الواردة في الوثيقة التي تحدد أو تضع قيودًا على وعد المؤمن بأن يؤدي التزاماته. في الواقع، يفرض قسم الشروط واجبات معينة على المؤمن عليه. إذا لم يتم الوفاء بشروط الوثيقة، يمكن للمؤمن رفض دفع المطالبة.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تشمل الشروط الشائعة في الوثائق إبلاغ المؤمن في حال وقوع خسارة، وحماية الممتلكات بعد الخسارة، وإعداد قائمة بالممتلكات الشخصية التالفة، والتعاون مع المؤمن في حال رفع دعوى مسؤولية.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859178743"/>
      </p:ext>
    </p:extLst>
  </p:cSld>
  <p:clrMapOvr>
    <a:masterClrMapping/>
  </p:clrMapOvr>
  <mc:AlternateContent xmlns:mc="http://schemas.openxmlformats.org/markup-compatibility/2006" xmlns:p14="http://schemas.microsoft.com/office/powerpoint/2010/main">
    <mc:Choice Requires="p14">
      <p:transition spd="slow" p14:dur="2000" advTm="207055"/>
    </mc:Choice>
    <mc:Fallback xmlns="">
      <p:transition spd="slow" advTm="207055"/>
    </mc:Fallback>
  </mc:AlternateContent>
  <p:extLst>
    <p:ext uri="{3A86A75C-4F4B-4683-9AE1-C65F6400EC91}">
      <p14:laserTraceLst xmlns:p14="http://schemas.microsoft.com/office/powerpoint/2010/main">
        <p14:tracePtLst>
          <p14:tracePt t="10869" x="3702050" y="6273800"/>
          <p14:tracePt t="11005" x="3363913" y="6416675"/>
          <p14:tracePt t="11013" x="3644900" y="6042025"/>
          <p14:tracePt t="11023" x="3984625" y="5524500"/>
          <p14:tracePt t="11040" x="4613275" y="4445000"/>
          <p14:tracePt t="11057" x="5003800" y="3636963"/>
          <p14:tracePt t="11074" x="5267325" y="3059113"/>
          <p14:tracePt t="11091" x="5530850" y="2582863"/>
          <p14:tracePt t="11107" x="5667375" y="2311400"/>
          <p14:tracePt t="11124" x="5751513" y="2090738"/>
          <p14:tracePt t="11140" x="5794375" y="1954213"/>
          <p14:tracePt t="11157" x="5794375" y="1938338"/>
          <p14:tracePt t="11206" x="5761038" y="1938338"/>
          <p14:tracePt t="11213" x="5692775" y="1946275"/>
          <p14:tracePt t="11223" x="5591175" y="1971675"/>
          <p14:tracePt t="11240" x="5292725" y="2055813"/>
          <p14:tracePt t="11257" x="5046663" y="2124075"/>
          <p14:tracePt t="11273" x="4843463" y="2174875"/>
          <p14:tracePt t="11290" x="4706938" y="2192338"/>
          <p14:tracePt t="11307" x="4587875" y="2200275"/>
          <p14:tracePt t="11323" x="4451350" y="2243138"/>
          <p14:tracePt t="11342" x="4129088" y="2371725"/>
          <p14:tracePt t="11358" x="3916363" y="2463800"/>
          <p14:tracePt t="11374" x="3822700" y="2506663"/>
          <p14:tracePt t="11391" x="3586163" y="2592388"/>
          <p14:tracePt t="11391" x="3475038" y="2625725"/>
          <p14:tracePt t="11407" x="3244850" y="2651125"/>
          <p14:tracePt t="11424" x="3033713" y="2651125"/>
          <p14:tracePt t="11440" x="2795588" y="2651125"/>
          <p14:tracePt t="11457" x="2565400" y="2651125"/>
          <p14:tracePt t="11473" x="2413000" y="2651125"/>
          <p14:tracePt t="11490" x="2319338" y="2660650"/>
          <p14:tracePt t="11507" x="2268538" y="2660650"/>
          <p14:tracePt t="11523" x="2251075" y="2660650"/>
          <p14:tracePt t="11540" x="2217738" y="2660650"/>
          <p14:tracePt t="11557" x="2182813" y="2660650"/>
          <p14:tracePt t="11575" x="2116138" y="2660650"/>
          <p14:tracePt t="11590" x="2090738" y="2643188"/>
          <p14:tracePt t="11607" x="2065338" y="2633663"/>
          <p14:tracePt t="11799" x="2090738" y="2643188"/>
          <p14:tracePt t="11805" x="2098675" y="2643188"/>
          <p14:tracePt t="11814" x="2116138" y="2643188"/>
          <p14:tracePt t="11823" x="2157413" y="2643188"/>
          <p14:tracePt t="11840" x="2225675" y="2643188"/>
          <p14:tracePt t="11857" x="2286000" y="2625725"/>
          <p14:tracePt t="11874" x="2344738" y="2625725"/>
          <p14:tracePt t="11890" x="2395538" y="2617788"/>
          <p14:tracePt t="11907" x="2420938" y="2617788"/>
          <p14:tracePt t="11924" x="2438400" y="2617788"/>
          <p14:tracePt t="11940" x="2446338" y="2617788"/>
          <p14:tracePt t="11958" x="2489200" y="2617788"/>
          <p14:tracePt t="11973" x="2532063" y="2617788"/>
          <p14:tracePt t="11974" x="2590800" y="2617788"/>
          <p14:tracePt t="11990" x="2651125" y="2617788"/>
          <p14:tracePt t="12006" x="2820988" y="2617788"/>
          <p14:tracePt t="12023" x="2965450" y="2617788"/>
          <p14:tracePt t="12040" x="3033713" y="2617788"/>
          <p14:tracePt t="12056" x="3067050" y="2617788"/>
          <p14:tracePt t="12073" x="3100388" y="2617788"/>
          <p14:tracePt t="12090" x="3168650" y="2617788"/>
          <p14:tracePt t="12108" x="3254375" y="2617788"/>
          <p14:tracePt t="12123" x="3381375" y="2617788"/>
          <p14:tracePt t="12141" x="3568700" y="2617788"/>
          <p14:tracePt t="12156" x="3652838" y="2617788"/>
          <p14:tracePt t="12173" x="3756025" y="2617788"/>
          <p14:tracePt t="12174" x="3797300" y="2617788"/>
          <p14:tracePt t="12190" x="3832225" y="2617788"/>
          <p14:tracePt t="12206" x="3883025" y="2617788"/>
          <p14:tracePt t="12223" x="3916363" y="2600325"/>
          <p14:tracePt t="12240" x="3976688" y="2592388"/>
          <p14:tracePt t="12256" x="4017963" y="2592388"/>
          <p14:tracePt t="12273" x="4052888" y="2592388"/>
          <p14:tracePt t="12290" x="4095750" y="2592388"/>
          <p14:tracePt t="12306" x="4137025" y="2592388"/>
          <p14:tracePt t="12324" x="4187825" y="2592388"/>
          <p14:tracePt t="12325" x="4222750" y="2592388"/>
          <p14:tracePt t="12339" x="4265613" y="2592388"/>
          <p14:tracePt t="12356" x="4410075" y="2592388"/>
          <p14:tracePt t="12373" x="4605338" y="2592388"/>
          <p14:tracePt t="12374" x="4724400" y="2592388"/>
          <p14:tracePt t="12390" x="4833938" y="2592388"/>
          <p14:tracePt t="12407" x="5140325" y="2592388"/>
          <p14:tracePt t="12423" x="5310188" y="2592388"/>
          <p14:tracePt t="12440" x="5411788" y="2592388"/>
          <p14:tracePt t="12457" x="5513388" y="2549525"/>
          <p14:tracePt t="12473" x="5624513" y="2498725"/>
          <p14:tracePt t="12490" x="5811838" y="2463800"/>
          <p14:tracePt t="12506" x="6176963" y="2447925"/>
          <p14:tracePt t="12525" x="6899275" y="2447925"/>
          <p14:tracePt t="12540" x="7059613" y="2463800"/>
          <p14:tracePt t="12556" x="7358063" y="2516188"/>
          <p14:tracePt t="12573" x="7518400" y="2524125"/>
          <p14:tracePt t="12574" x="7553325" y="2524125"/>
          <p14:tracePt t="12589" x="7561263" y="2524125"/>
          <p14:tracePt t="12606" x="7621588" y="2516188"/>
          <p14:tracePt t="12623" x="7672388" y="2498725"/>
          <p14:tracePt t="12640" x="7715250" y="2463800"/>
          <p14:tracePt t="12658" x="7773988" y="2438400"/>
          <p14:tracePt t="12673" x="7799388" y="2438400"/>
          <p14:tracePt t="12691" x="7816850" y="2430463"/>
          <p14:tracePt t="12734" x="7824788" y="2430463"/>
          <p14:tracePt t="12741" x="7832725" y="2422525"/>
          <p14:tracePt t="12749" x="7850188" y="2422525"/>
          <p14:tracePt t="12757" x="7859713" y="2422525"/>
          <p14:tracePt t="12773" x="7867650" y="2422525"/>
          <p14:tracePt t="12814" x="7885113" y="2422525"/>
          <p14:tracePt t="12821" x="7893050" y="2405063"/>
          <p14:tracePt t="12829" x="7893050" y="2397125"/>
          <p14:tracePt t="12845" x="7900988" y="2387600"/>
          <p14:tracePt t="12856" x="7900988" y="2379663"/>
          <p14:tracePt t="12873" x="7900988" y="2371725"/>
          <p14:tracePt t="12926" x="7900988" y="2362200"/>
          <p14:tracePt t="13006" x="7867650" y="2354263"/>
          <p14:tracePt t="13013" x="7807325" y="2328863"/>
          <p14:tracePt t="13023" x="7715250" y="2319338"/>
          <p14:tracePt t="13039" x="7502525" y="2260600"/>
          <p14:tracePt t="13056" x="7289800" y="2184400"/>
          <p14:tracePt t="13073" x="7170738" y="2149475"/>
          <p14:tracePt t="13089" x="7112000" y="2133600"/>
          <p14:tracePt t="13108" x="7077075" y="2116138"/>
          <p14:tracePt t="13109" x="7051675" y="2108200"/>
          <p14:tracePt t="13123" x="7018338" y="2108200"/>
          <p14:tracePt t="13140" x="6899275" y="2090738"/>
          <p14:tracePt t="13158" x="6711950" y="2047875"/>
          <p14:tracePt t="13173" x="6635750" y="2039938"/>
          <p14:tracePt t="13191" x="6542088" y="2039938"/>
          <p14:tracePt t="13206" x="6508750" y="2039938"/>
          <p14:tracePt t="13223" x="6303963" y="2039938"/>
          <p14:tracePt t="13239" x="6065838" y="2039938"/>
          <p14:tracePt t="13256" x="5743575" y="2039938"/>
          <p14:tracePt t="13272" x="5394325" y="2039938"/>
          <p14:tracePt t="13289" x="5054600" y="1989138"/>
          <p14:tracePt t="13306" x="4765675" y="1938338"/>
          <p14:tracePt t="13322" x="4476750" y="1885950"/>
          <p14:tracePt t="13339" x="4179888" y="1870075"/>
          <p14:tracePt t="13358" x="3789363" y="1870075"/>
          <p14:tracePt t="13373" x="3652838" y="1870075"/>
          <p14:tracePt t="13391" x="3297238" y="1870075"/>
          <p14:tracePt t="13406" x="3194050" y="1870075"/>
          <p14:tracePt t="13423" x="2955925" y="1870075"/>
          <p14:tracePt t="13439" x="2770188" y="1870075"/>
          <p14:tracePt t="13456" x="2557463" y="1870075"/>
          <p14:tracePt t="13472" x="2344738" y="1870075"/>
          <p14:tracePt t="13489" x="2166938" y="1870075"/>
          <p14:tracePt t="13506" x="2005013" y="1870075"/>
          <p14:tracePt t="13522" x="1860550" y="1870075"/>
          <p14:tracePt t="13539" x="1776413" y="1878013"/>
          <p14:tracePt t="13556" x="1698625" y="1920875"/>
          <p14:tracePt t="13574" x="1579563" y="1963738"/>
          <p14:tracePt t="13589" x="1546225" y="1971675"/>
          <p14:tracePt t="13606" x="1495425" y="2005013"/>
          <p14:tracePt t="13606" x="1487488" y="2005013"/>
          <p14:tracePt t="13622" x="1462088" y="2014538"/>
          <p14:tracePt t="13639" x="1435100" y="2022475"/>
          <p14:tracePt t="13657" x="1435100" y="2030413"/>
          <p14:tracePt t="13672" x="1419225" y="2039938"/>
          <p14:tracePt t="13689" x="1401763" y="2055813"/>
          <p14:tracePt t="13706" x="1393825" y="2065338"/>
          <p14:tracePt t="13723" x="1393825" y="2073275"/>
          <p14:tracePt t="13739" x="1384300" y="2090738"/>
          <p14:tracePt t="13756" x="1384300" y="2098675"/>
          <p14:tracePt t="13774" x="1384300" y="2116138"/>
          <p14:tracePt t="13790" x="1384300" y="2133600"/>
          <p14:tracePt t="13806" x="1384300" y="2141538"/>
          <p14:tracePt t="13822" x="1384300" y="2149475"/>
          <p14:tracePt t="13839" x="1384300" y="2174875"/>
          <p14:tracePt t="13856" x="1384300" y="2200275"/>
          <p14:tracePt t="13873" x="1393825" y="2217738"/>
          <p14:tracePt t="13889" x="1401763" y="2227263"/>
          <p14:tracePt t="13906" x="1409700" y="2235200"/>
          <p14:tracePt t="13925" x="1409700" y="2243138"/>
          <p14:tracePt t="13939" x="1419225" y="2243138"/>
          <p14:tracePt t="13955" x="1419225" y="2252663"/>
          <p14:tracePt t="13972" x="1435100" y="2252663"/>
          <p14:tracePt t="13990" x="1444625" y="2268538"/>
          <p14:tracePt t="14024" x="1452563" y="2268538"/>
          <p14:tracePt t="14039" x="1462088" y="2268538"/>
          <p14:tracePt t="14061" x="1470025" y="2278063"/>
          <p14:tracePt t="14077" x="1487488" y="2278063"/>
          <p14:tracePt t="14085" x="1487488" y="2286000"/>
          <p14:tracePt t="14102" x="1503363" y="2293938"/>
          <p14:tracePt t="14109" x="1512888" y="2293938"/>
          <p14:tracePt t="14125" x="1512888" y="2303463"/>
          <p14:tracePt t="14142" x="1520825" y="2303463"/>
          <p14:tracePt t="14157" x="1528763" y="2311400"/>
          <p14:tracePt t="14174" x="1538288" y="2311400"/>
          <p14:tracePt t="14191" x="1554163" y="2311400"/>
          <p14:tracePt t="14206" x="1563688" y="2328863"/>
          <p14:tracePt t="14206" x="1579563" y="2336800"/>
          <p14:tracePt t="14222" x="1606550" y="2344738"/>
          <p14:tracePt t="14239" x="1657350" y="2362200"/>
          <p14:tracePt t="14256" x="1665288" y="2371725"/>
          <p14:tracePt t="14272" x="1690688" y="2379663"/>
          <p14:tracePt t="14289" x="1724025" y="2387600"/>
          <p14:tracePt t="14306" x="1809750" y="2430463"/>
          <p14:tracePt t="14322" x="1911350" y="2481263"/>
          <p14:tracePt t="14339" x="1987550" y="2516188"/>
          <p14:tracePt t="14355" x="2047875" y="2541588"/>
          <p14:tracePt t="14374" x="2065338" y="2549525"/>
          <p14:tracePt t="14389" x="2081213" y="2557463"/>
          <p14:tracePt t="14406" x="2090738" y="2557463"/>
          <p14:tracePt t="14406" x="2124075" y="2557463"/>
          <p14:tracePt t="14422" x="2200275" y="2557463"/>
          <p14:tracePt t="14439" x="2370138" y="2557463"/>
          <p14:tracePt t="14456" x="2497138" y="2557463"/>
          <p14:tracePt t="14472" x="2625725" y="2557463"/>
          <p14:tracePt t="14489" x="2770188" y="2557463"/>
          <p14:tracePt t="14505" x="2922588" y="2557463"/>
          <p14:tracePt t="14522" x="3135313" y="2557463"/>
          <p14:tracePt t="14539" x="3449638" y="2557463"/>
          <p14:tracePt t="14557" x="4035425" y="2557463"/>
          <p14:tracePt t="14572" x="4205288" y="2557463"/>
          <p14:tracePt t="14589" x="4476750" y="2557463"/>
          <p14:tracePt t="14590" x="4587875" y="2557463"/>
          <p14:tracePt t="14606" x="4732338" y="2557463"/>
          <p14:tracePt t="14606" x="4859338" y="2557463"/>
          <p14:tracePt t="14622" x="5046663" y="2600325"/>
          <p14:tracePt t="14639" x="5259388" y="2608263"/>
          <p14:tracePt t="14655" x="5462588" y="2643188"/>
          <p14:tracePt t="14672" x="5657850" y="2668588"/>
          <p14:tracePt t="14689" x="5853113" y="2711450"/>
          <p14:tracePt t="14705" x="5981700" y="2736850"/>
          <p14:tracePt t="14722" x="6057900" y="2736850"/>
          <p14:tracePt t="14739" x="6134100" y="2736850"/>
          <p14:tracePt t="14755" x="6253163" y="2701925"/>
          <p14:tracePt t="14774" x="6508750" y="2625725"/>
          <p14:tracePt t="14790" x="6669088" y="2557463"/>
          <p14:tracePt t="14806" x="6719888" y="2541588"/>
          <p14:tracePt t="14822" x="6889750" y="2489200"/>
          <p14:tracePt t="14838" x="7018338" y="2481263"/>
          <p14:tracePt t="14855" x="7170738" y="2481263"/>
          <p14:tracePt t="14872" x="7416800" y="2481263"/>
          <p14:tracePt t="14889" x="7697788" y="2481263"/>
          <p14:tracePt t="14905" x="7977188" y="2481263"/>
          <p14:tracePt t="14922" x="8164513" y="2447925"/>
          <p14:tracePt t="14939" x="8291513" y="2379663"/>
          <p14:tracePt t="14955" x="8377238" y="2319338"/>
          <p14:tracePt t="14972" x="8402638" y="2293938"/>
          <p14:tracePt t="14990" x="8420100" y="2217738"/>
          <p14:tracePt t="15006" x="8420100" y="2192338"/>
          <p14:tracePt t="15006" x="8420100" y="2184400"/>
          <p14:tracePt t="15022" x="8420100" y="2174875"/>
          <p14:tracePt t="15039" x="8420100" y="2159000"/>
          <p14:tracePt t="15055" x="8420100" y="2133600"/>
          <p14:tracePt t="15072" x="8377238" y="2108200"/>
          <p14:tracePt t="15088" x="8308975" y="2073275"/>
          <p14:tracePt t="15105" x="8215313" y="2055813"/>
          <p14:tracePt t="15122" x="8080375" y="2030413"/>
          <p14:tracePt t="15139" x="7824788" y="2022475"/>
          <p14:tracePt t="15155" x="7502525" y="2005013"/>
          <p14:tracePt t="15172" x="7034213" y="2005013"/>
          <p14:tracePt t="15173" x="6745288" y="2005013"/>
          <p14:tracePt t="15188" x="6483350" y="2005013"/>
          <p14:tracePt t="15205" x="5964238" y="2005013"/>
          <p14:tracePt t="15206" x="5735638" y="2005013"/>
          <p14:tracePt t="15222" x="5530850" y="2005013"/>
          <p14:tracePt t="15239" x="5029200" y="2005013"/>
          <p14:tracePt t="15255" x="4621213" y="2005013"/>
          <p14:tracePt t="15272" x="4070350" y="2005013"/>
          <p14:tracePt t="15288" x="3543300" y="2005013"/>
          <p14:tracePt t="15305" x="3135313" y="2005013"/>
          <p14:tracePt t="15321" x="2871788" y="2005013"/>
          <p14:tracePt t="15338" x="2676525" y="2005013"/>
          <p14:tracePt t="15355" x="2471738" y="2005013"/>
          <p14:tracePt t="15372" x="2319338" y="2005013"/>
          <p14:tracePt t="15391" x="2090738" y="2030413"/>
          <p14:tracePt t="15405" x="2055813" y="2030413"/>
          <p14:tracePt t="15406" x="1997075" y="2039938"/>
          <p14:tracePt t="15422" x="1928813" y="2047875"/>
          <p14:tracePt t="15438" x="1878013" y="2065338"/>
          <p14:tracePt t="15455" x="1843088" y="2082800"/>
          <p14:tracePt t="15472" x="1801813" y="2090738"/>
          <p14:tracePt t="15488" x="1766888" y="2116138"/>
          <p14:tracePt t="15505" x="1708150" y="2141538"/>
          <p14:tracePt t="15522" x="1665288" y="2159000"/>
          <p14:tracePt t="15538" x="1647825" y="2159000"/>
          <p14:tracePt t="15555" x="1631950" y="2166938"/>
          <p14:tracePt t="15572" x="1614488" y="2184400"/>
          <p14:tracePt t="15588" x="1606550" y="2192338"/>
          <p14:tracePt t="15605" x="1597025" y="2217738"/>
          <p14:tracePt t="15622" x="1571625" y="2252663"/>
          <p14:tracePt t="15623" x="1571625" y="2268538"/>
          <p14:tracePt t="15638" x="1571625" y="2303463"/>
          <p14:tracePt t="15655" x="1571625" y="2328863"/>
          <p14:tracePt t="15672" x="1571625" y="2354263"/>
          <p14:tracePt t="15688" x="1571625" y="2379663"/>
          <p14:tracePt t="15705" x="1563688" y="2387600"/>
          <p14:tracePt t="15722" x="1563688" y="2422525"/>
          <p14:tracePt t="15738" x="1563688" y="2447925"/>
          <p14:tracePt t="15755" x="1563688" y="2481263"/>
          <p14:tracePt t="15791" x="1563688" y="2489200"/>
          <p14:tracePt t="15838" x="1563688" y="2498725"/>
          <p14:tracePt t="15861" x="1579563" y="2516188"/>
          <p14:tracePt t="15878" x="1579563" y="2524125"/>
          <p14:tracePt t="15885" x="1579563" y="2541588"/>
          <p14:tracePt t="15893" x="1589088" y="2557463"/>
          <p14:tracePt t="15905" x="1589088" y="2566988"/>
          <p14:tracePt t="15922" x="1606550" y="2608263"/>
          <p14:tracePt t="15938" x="1622425" y="2633663"/>
          <p14:tracePt t="15955" x="1665288" y="2693988"/>
          <p14:tracePt t="15971" x="1690688" y="2736850"/>
          <p14:tracePt t="15988" x="1733550" y="2778125"/>
          <p14:tracePt t="16005" x="1784350" y="2820988"/>
          <p14:tracePt t="16022" x="1809750" y="2830513"/>
          <p14:tracePt t="16038" x="1868488" y="2863850"/>
          <p14:tracePt t="16054" x="1928813" y="2881313"/>
          <p14:tracePt t="16072" x="1979613" y="2897188"/>
          <p14:tracePt t="16088" x="2047875" y="2897188"/>
          <p14:tracePt t="16105" x="2124075" y="2897188"/>
          <p14:tracePt t="16121" x="2182813" y="2897188"/>
          <p14:tracePt t="16138" x="2217738" y="2897188"/>
          <p14:tracePt t="16155" x="2235200" y="2897188"/>
          <p14:tracePt t="16171" x="2243138" y="2906713"/>
          <p14:tracePt t="16246" x="2251075" y="2906713"/>
          <p14:tracePt t="16262" x="2260600" y="2906713"/>
          <p14:tracePt t="16279" x="2268538" y="2914650"/>
          <p14:tracePt t="16334" x="2276475" y="2914650"/>
          <p14:tracePt t="16342" x="2286000" y="2914650"/>
          <p14:tracePt t="16358" x="2293938" y="2922588"/>
          <p14:tracePt t="16374" x="2301875" y="2922588"/>
          <p14:tracePt t="16398" x="2311400" y="2922588"/>
          <p14:tracePt t="16413" x="2311400" y="2932113"/>
          <p14:tracePt t="16438" x="2327275" y="2932113"/>
          <p14:tracePt t="16445" x="2362200" y="2932113"/>
          <p14:tracePt t="16454" x="2379663" y="2940050"/>
          <p14:tracePt t="16471" x="2446338" y="2949575"/>
          <p14:tracePt t="16488" x="2549525" y="2965450"/>
          <p14:tracePt t="16504" x="2608263" y="2974975"/>
          <p14:tracePt t="16521" x="2668588" y="2982913"/>
          <p14:tracePt t="16538" x="2676525" y="2982913"/>
          <p14:tracePt t="16606" x="2684463" y="2982913"/>
          <p14:tracePt t="16639" x="2693988" y="2990850"/>
          <p14:tracePt t="16703" x="2701925" y="2990850"/>
          <p14:tracePt t="16733" x="2719388" y="3000375"/>
          <p14:tracePt t="16741" x="2727325" y="3000375"/>
          <p14:tracePt t="16749" x="2744788" y="3000375"/>
          <p14:tracePt t="16757" x="2752725" y="3000375"/>
          <p14:tracePt t="16771" x="2778125" y="3000375"/>
          <p14:tracePt t="16789" x="2854325" y="3025775"/>
          <p14:tracePt t="16805" x="2905125" y="3041650"/>
          <p14:tracePt t="16805" x="2955925" y="3059113"/>
          <p14:tracePt t="16821" x="3016250" y="3067050"/>
          <p14:tracePt t="16822" x="3041650" y="3076575"/>
          <p14:tracePt t="16838" x="3084513" y="3094038"/>
          <p14:tracePt t="16855" x="3160713" y="3101975"/>
          <p14:tracePt t="16871" x="3194050" y="3101975"/>
          <p14:tracePt t="16888" x="3236913" y="3101975"/>
          <p14:tracePt t="16904" x="3279775" y="3109913"/>
          <p14:tracePt t="16921" x="3305175" y="3109913"/>
          <p14:tracePt t="16938" x="3330575" y="3109913"/>
          <p14:tracePt t="16954" x="3348038" y="3109913"/>
          <p14:tracePt t="16971" x="3373438" y="3109913"/>
          <p14:tracePt t="16989" x="3381375" y="3109913"/>
          <p14:tracePt t="16989" x="3398838" y="3109913"/>
          <p14:tracePt t="17005" x="3406775" y="3109913"/>
          <p14:tracePt t="17021" x="3424238" y="3109913"/>
          <p14:tracePt t="17022" x="3441700" y="3109913"/>
          <p14:tracePt t="17038" x="3449638" y="3109913"/>
          <p14:tracePt t="17054" x="3492500" y="3109913"/>
          <p14:tracePt t="17072" x="3517900" y="3109913"/>
          <p14:tracePt t="17088" x="3568700" y="3109913"/>
          <p14:tracePt t="17104" x="3594100" y="3127375"/>
          <p14:tracePt t="17121" x="3611563" y="3127375"/>
          <p14:tracePt t="17137" x="3644900" y="3127375"/>
          <p14:tracePt t="17156" x="3652838" y="3127375"/>
          <p14:tracePt t="17197" x="3670300" y="3127375"/>
          <p14:tracePt t="18614" x="3678238" y="3135313"/>
          <p14:tracePt t="18872" x="3695700" y="3144838"/>
          <p14:tracePt t="18886" x="3703638" y="3144838"/>
          <p14:tracePt t="18902" x="3713163" y="3152775"/>
          <p14:tracePt t="18909" x="3721100" y="3160713"/>
          <p14:tracePt t="18920" x="3738563" y="3170238"/>
          <p14:tracePt t="18937" x="3746500" y="3170238"/>
          <p14:tracePt t="18954" x="3771900" y="3178175"/>
          <p14:tracePt t="18974" x="3781425" y="3178175"/>
          <p14:tracePt t="19597" x="3771900" y="3178175"/>
          <p14:tracePt t="19622" x="3763963" y="3178175"/>
          <p14:tracePt t="19629" x="3763963" y="3152775"/>
          <p14:tracePt t="19637" x="3763963" y="3119438"/>
          <p14:tracePt t="19654" x="3763963" y="3101975"/>
          <p14:tracePt t="19654" x="3789363" y="3084513"/>
          <p14:tracePt t="19670" x="3797300" y="3084513"/>
          <p14:tracePt t="19686" x="3832225" y="3059113"/>
          <p14:tracePt t="19703" x="3848100" y="3051175"/>
          <p14:tracePt t="19725" x="3857625" y="3051175"/>
          <p14:tracePt t="19736" x="3865563" y="3051175"/>
          <p14:tracePt t="19754" x="3883025" y="3041650"/>
          <p14:tracePt t="19770" x="3900488" y="3041650"/>
          <p14:tracePt t="19786" x="3908425" y="3041650"/>
          <p14:tracePt t="19803" x="3916363" y="3041650"/>
          <p14:tracePt t="19820" x="3933825" y="3041650"/>
          <p14:tracePt t="19837" x="3951288" y="3041650"/>
          <p14:tracePt t="19837" x="3959225" y="3041650"/>
          <p14:tracePt t="19853" x="3976688" y="3041650"/>
          <p14:tracePt t="19854" x="3992563" y="3041650"/>
          <p14:tracePt t="19870" x="4010025" y="3041650"/>
          <p14:tracePt t="19871" x="4017963" y="3041650"/>
          <p14:tracePt t="19886" x="4078288" y="3041650"/>
          <p14:tracePt t="19903" x="4111625" y="3041650"/>
          <p14:tracePt t="19919" x="4137025" y="3041650"/>
          <p14:tracePt t="19936" x="4154488" y="3041650"/>
          <p14:tracePt t="19982" x="4171950" y="3041650"/>
          <p14:tracePt t="19990" x="4179888" y="3041650"/>
          <p14:tracePt t="19997" x="4214813" y="3041650"/>
          <p14:tracePt t="20005" x="4230688" y="3041650"/>
          <p14:tracePt t="20019" x="4240213" y="3041650"/>
          <p14:tracePt t="20036" x="4265613" y="3041650"/>
          <p14:tracePt t="20053" x="4281488" y="3041650"/>
          <p14:tracePt t="20054" x="4291013" y="3041650"/>
          <p14:tracePt t="20077" x="4306888" y="3041650"/>
          <p14:tracePt t="20142" x="4324350" y="3041650"/>
          <p14:tracePt t="20157" x="4341813" y="3041650"/>
          <p14:tracePt t="20173" x="4349750" y="3041650"/>
          <p14:tracePt t="20181" x="4359275" y="3041650"/>
          <p14:tracePt t="20189" x="4375150" y="3041650"/>
          <p14:tracePt t="20203" x="4392613" y="3041650"/>
          <p14:tracePt t="20220" x="4418013" y="3041650"/>
          <p14:tracePt t="20221" x="4425950" y="3041650"/>
          <p14:tracePt t="20236" x="4435475" y="3041650"/>
          <p14:tracePt t="20253" x="4451350" y="3041650"/>
          <p14:tracePt t="20254" x="4476750" y="3041650"/>
          <p14:tracePt t="20269" x="4511675" y="3041650"/>
          <p14:tracePt t="20286" x="4595813" y="3059113"/>
          <p14:tracePt t="20303" x="4656138" y="3059113"/>
          <p14:tracePt t="20319" x="4706938" y="3067050"/>
          <p14:tracePt t="20336" x="4765675" y="3076575"/>
          <p14:tracePt t="20353" x="4859338" y="3101975"/>
          <p14:tracePt t="20369" x="4962525" y="3119438"/>
          <p14:tracePt t="20386" x="5097463" y="3152775"/>
          <p14:tracePt t="20403" x="5173663" y="3152775"/>
          <p14:tracePt t="20421" x="5259388" y="3152775"/>
          <p14:tracePt t="20421" x="5284788" y="3152775"/>
          <p14:tracePt t="20436" x="5327650" y="3152775"/>
          <p14:tracePt t="20453" x="5386388" y="3152775"/>
          <p14:tracePt t="20469" x="5437188" y="3152775"/>
          <p14:tracePt t="20486" x="5522913" y="3152775"/>
          <p14:tracePt t="20503" x="5573713" y="3152775"/>
          <p14:tracePt t="20519" x="5624513" y="3152775"/>
          <p14:tracePt t="20536" x="5657850" y="3152775"/>
          <p14:tracePt t="20553" x="5692775" y="3144838"/>
          <p14:tracePt t="20569" x="5735638" y="3144838"/>
          <p14:tracePt t="20586" x="5776913" y="3135313"/>
          <p14:tracePt t="20603" x="5802313" y="3135313"/>
          <p14:tracePt t="20619" x="5827713" y="3135313"/>
          <p14:tracePt t="20636" x="5853113" y="3135313"/>
          <p14:tracePt t="20654" x="5862638" y="3135313"/>
          <p14:tracePt t="20678" x="5870575" y="3135313"/>
          <p14:tracePt t="20862" x="5845175" y="3135313"/>
          <p14:tracePt t="20870" x="5811838" y="3135313"/>
          <p14:tracePt t="20877" x="5794375" y="3135313"/>
          <p14:tracePt t="20886" x="5761038" y="3135313"/>
          <p14:tracePt t="20903" x="5683250" y="3135313"/>
          <p14:tracePt t="20919" x="5632450" y="3135313"/>
          <p14:tracePt t="20936" x="5591175" y="3135313"/>
          <p14:tracePt t="20952" x="5573713" y="3135313"/>
          <p14:tracePt t="21206" x="5573713" y="3109913"/>
          <p14:tracePt t="21213" x="5573713" y="3101975"/>
          <p14:tracePt t="21221" x="5581650" y="3101975"/>
          <p14:tracePt t="21236" x="5599113" y="3101975"/>
          <p14:tracePt t="21252" x="5632450" y="3084513"/>
          <p14:tracePt t="21269" x="5692775" y="3084513"/>
          <p14:tracePt t="21286" x="5761038" y="3084513"/>
          <p14:tracePt t="21302" x="5870575" y="3084513"/>
          <p14:tracePt t="21319" x="5905500" y="3084513"/>
          <p14:tracePt t="21336" x="5913438" y="3084513"/>
          <p14:tracePt t="21374" x="5921375" y="3084513"/>
          <p14:tracePt t="21406" x="5946775" y="3084513"/>
          <p14:tracePt t="21437" x="5956300" y="3076575"/>
          <p14:tracePt t="21550" x="5972175" y="3076575"/>
          <p14:tracePt t="21557" x="5972175" y="3067050"/>
          <p14:tracePt t="21573" x="5981700" y="3067050"/>
          <p14:tracePt t="21694" x="5956300" y="3067050"/>
          <p14:tracePt t="21701" x="5930900" y="3067050"/>
          <p14:tracePt t="21709" x="5905500" y="3067050"/>
          <p14:tracePt t="21719" x="5862638" y="3067050"/>
          <p14:tracePt t="21735" x="5786438" y="3059113"/>
          <p14:tracePt t="21752" x="5726113" y="3041650"/>
          <p14:tracePt t="21769" x="5700713" y="3041650"/>
          <p14:tracePt t="21785" x="5675313" y="3041650"/>
          <p14:tracePt t="21806" x="5667375" y="3041650"/>
          <p14:tracePt t="21822" x="5657850" y="3041650"/>
          <p14:tracePt t="21845" x="5641975" y="3041650"/>
          <p14:tracePt t="21853" x="5624513" y="3033713"/>
          <p14:tracePt t="21869" x="5607050" y="3033713"/>
          <p14:tracePt t="21886" x="5556250" y="3025775"/>
          <p14:tracePt t="21902" x="5505450" y="3008313"/>
          <p14:tracePt t="21919" x="5437188" y="3000375"/>
          <p14:tracePt t="21982" x="5429250" y="2990850"/>
          <p14:tracePt t="22158" x="5437188" y="2990850"/>
          <p14:tracePt t="22165" x="5446713" y="2990850"/>
          <p14:tracePt t="22173" x="5462588" y="2990850"/>
          <p14:tracePt t="22185" x="5480050" y="3000375"/>
          <p14:tracePt t="22202" x="5487988" y="3000375"/>
          <p14:tracePt t="22218" x="5513388" y="3000375"/>
          <p14:tracePt t="22235" x="5548313" y="3000375"/>
          <p14:tracePt t="22252" x="5581650" y="3000375"/>
          <p14:tracePt t="22270" x="5607050" y="3000375"/>
          <p14:tracePt t="22285" x="5616575" y="3000375"/>
          <p14:tracePt t="22302" x="5632450" y="3000375"/>
          <p14:tracePt t="22318" x="5649913" y="3000375"/>
          <p14:tracePt t="22335" x="5683250" y="3000375"/>
          <p14:tracePt t="22352" x="5761038" y="3000375"/>
          <p14:tracePt t="22369" x="5837238" y="3000375"/>
          <p14:tracePt t="22385" x="5888038" y="3000375"/>
          <p14:tracePt t="22402" x="5921375" y="2990850"/>
          <p14:tracePt t="22420" x="5930900" y="2990850"/>
          <p14:tracePt t="22454" x="5956300" y="2982913"/>
          <p14:tracePt t="22461" x="5981700" y="2982913"/>
          <p14:tracePt t="22469" x="5997575" y="2982913"/>
          <p14:tracePt t="22486" x="6024563" y="2982913"/>
          <p14:tracePt t="22486" x="6032500" y="2982913"/>
          <p14:tracePt t="22502" x="6057900" y="2982913"/>
          <p14:tracePt t="22518" x="6075363" y="2982913"/>
          <p14:tracePt t="22535" x="6100763" y="2982913"/>
          <p14:tracePt t="22552" x="6116638" y="2982913"/>
          <p14:tracePt t="22568" x="6142038" y="2982913"/>
          <p14:tracePt t="22585" x="6167438" y="2982913"/>
          <p14:tracePt t="22602" x="6194425" y="2982913"/>
          <p14:tracePt t="22618" x="6219825" y="3000375"/>
          <p14:tracePt t="22635" x="6235700" y="3000375"/>
          <p14:tracePt t="22654" x="6245225" y="3000375"/>
          <p14:tracePt t="22703" x="6253163" y="3000375"/>
          <p14:tracePt t="22726" x="6270625" y="3000375"/>
          <p14:tracePt t="22741" x="6286500" y="3000375"/>
          <p14:tracePt t="25583" x="6278563" y="3000375"/>
          <p14:tracePt t="25590" x="6270625" y="3000375"/>
          <p14:tracePt t="25614" x="6245225" y="3000375"/>
          <p14:tracePt t="25621" x="6219825" y="3000375"/>
          <p14:tracePt t="25633" x="6184900" y="3000375"/>
          <p14:tracePt t="25650" x="6151563" y="3000375"/>
          <p14:tracePt t="25667" x="6134100" y="3000375"/>
          <p14:tracePt t="25684" x="6116638" y="2990850"/>
          <p14:tracePt t="25703" x="6100763" y="2990850"/>
          <p14:tracePt t="25718" x="6091238" y="2990850"/>
          <p14:tracePt t="25862" x="6100763" y="2982913"/>
          <p14:tracePt t="25869" x="6142038" y="2982913"/>
          <p14:tracePt t="25877" x="6245225" y="2965450"/>
          <p14:tracePt t="25885" x="6354763" y="2965450"/>
          <p14:tracePt t="25900" x="6465888" y="2965450"/>
          <p14:tracePt t="25902" x="6610350" y="2965450"/>
          <p14:tracePt t="25917" x="6770688" y="2990850"/>
          <p14:tracePt t="25934" x="7018338" y="3051175"/>
          <p14:tracePt t="25934" x="7119938" y="3084513"/>
          <p14:tracePt t="25950" x="7213600" y="3094038"/>
          <p14:tracePt t="26030" x="7239000" y="3094038"/>
          <p14:tracePt t="26037" x="7246938" y="3076575"/>
          <p14:tracePt t="26135" x="7264400" y="3051175"/>
          <p14:tracePt t="26141" x="7289800" y="3033713"/>
          <p14:tracePt t="26150" x="7297738" y="3033713"/>
          <p14:tracePt t="26167" x="7323138" y="3033713"/>
          <p14:tracePt t="26183" x="7348538" y="3016250"/>
          <p14:tracePt t="26200" x="7366000" y="3016250"/>
          <p14:tracePt t="26398" x="7383463" y="3016250"/>
          <p14:tracePt t="26408" x="7416800" y="3008313"/>
          <p14:tracePt t="26416" x="7434263" y="3008313"/>
          <p14:tracePt t="26433" x="7493000" y="3008313"/>
          <p14:tracePt t="26450" x="7545388" y="3008313"/>
          <p14:tracePt t="26467" x="7604125" y="3008313"/>
          <p14:tracePt t="26484" x="7662863" y="3008313"/>
          <p14:tracePt t="26500" x="7723188" y="3008313"/>
          <p14:tracePt t="26518" x="7748588" y="3008313"/>
          <p14:tracePt t="26533" x="7766050" y="3008313"/>
          <p14:tracePt t="26550" x="7799388" y="3008313"/>
          <p14:tracePt t="26566" x="7832725" y="3008313"/>
          <p14:tracePt t="26583" x="7867650" y="3008313"/>
          <p14:tracePt t="26600" x="7910513" y="3008313"/>
          <p14:tracePt t="26616" x="7943850" y="3008313"/>
          <p14:tracePt t="26633" x="7969250" y="3008313"/>
          <p14:tracePt t="26650" x="7994650" y="3008313"/>
          <p14:tracePt t="26667" x="8029575" y="3008313"/>
          <p14:tracePt t="26684" x="8045450" y="3008313"/>
          <p14:tracePt t="26702" x="8062913" y="3008313"/>
          <p14:tracePt t="26862" x="8054975" y="3008313"/>
          <p14:tracePt t="26869" x="8020050" y="3008313"/>
          <p14:tracePt t="26877" x="7994650" y="3008313"/>
          <p14:tracePt t="26885" x="7935913" y="3008313"/>
          <p14:tracePt t="26900" x="7910513" y="3008313"/>
          <p14:tracePt t="26916" x="7816850" y="3000375"/>
          <p14:tracePt t="26934" x="7672388" y="3000375"/>
          <p14:tracePt t="26951" x="7604125" y="3000375"/>
          <p14:tracePt t="26951" x="7545388" y="3000375"/>
          <p14:tracePt t="26966" x="7442200" y="3000375"/>
          <p14:tracePt t="26983" x="7366000" y="3000375"/>
          <p14:tracePt t="27000" x="7340600" y="3000375"/>
          <p14:tracePt t="27016" x="7323138" y="3000375"/>
          <p14:tracePt t="27035" x="7307263" y="3000375"/>
          <p14:tracePt t="27050" x="7297738" y="3000375"/>
          <p14:tracePt t="27066" x="7272338" y="3000375"/>
          <p14:tracePt t="27083" x="7264400" y="3000375"/>
          <p14:tracePt t="27100" x="7246938" y="3000375"/>
          <p14:tracePt t="27116" x="7221538" y="3000375"/>
          <p14:tracePt t="27134" x="7196138" y="3000375"/>
          <p14:tracePt t="27150" x="7170738" y="3000375"/>
          <p14:tracePt t="27166" x="7119938" y="3000375"/>
          <p14:tracePt t="27183" x="7094538" y="3000375"/>
          <p14:tracePt t="27271" x="7085013" y="3008313"/>
          <p14:tracePt t="27294" x="7094538" y="3008313"/>
          <p14:tracePt t="27301" x="7137400" y="3008313"/>
          <p14:tracePt t="27310" x="7188200" y="3008313"/>
          <p14:tracePt t="27317" x="7229475" y="3008313"/>
          <p14:tracePt t="27335" x="7332663" y="3008313"/>
          <p14:tracePt t="27350" x="7383463" y="3008313"/>
          <p14:tracePt t="27366" x="7561263" y="3000375"/>
          <p14:tracePt t="27383" x="7654925" y="3000375"/>
          <p14:tracePt t="27399" x="7688263" y="3000375"/>
          <p14:tracePt t="27416" x="7715250" y="3000375"/>
          <p14:tracePt t="27433" x="7731125" y="3000375"/>
          <p14:tracePt t="27450" x="7748588" y="3000375"/>
          <p14:tracePt t="27467" x="7756525" y="3000375"/>
          <p14:tracePt t="27483" x="7781925" y="3000375"/>
          <p14:tracePt t="27500" x="7807325" y="3000375"/>
          <p14:tracePt t="27516" x="7842250" y="3000375"/>
          <p14:tracePt t="27533" x="7850188" y="3000375"/>
          <p14:tracePt t="27534" x="7859713" y="3000375"/>
          <p14:tracePt t="27550" x="7867650" y="3000375"/>
          <p14:tracePt t="27566" x="7918450" y="2990850"/>
          <p14:tracePt t="27583" x="7986713" y="2965450"/>
          <p14:tracePt t="27600" x="8020050" y="2957513"/>
          <p14:tracePt t="27616" x="8045450" y="2949575"/>
          <p14:tracePt t="27633" x="8070850" y="2949575"/>
          <p14:tracePt t="27695" x="8113713" y="2932113"/>
          <p14:tracePt t="27701" x="8131175" y="2922588"/>
          <p14:tracePt t="27709" x="8139113" y="2922588"/>
          <p14:tracePt t="27717" x="8147050" y="2922588"/>
          <p14:tracePt t="27733" x="8164513" y="2922588"/>
          <p14:tracePt t="27917" x="8174038" y="2922588"/>
          <p14:tracePt t="27933" x="8207375" y="2922588"/>
          <p14:tracePt t="27941" x="8240713" y="2922588"/>
          <p14:tracePt t="27950" x="8266113" y="2922588"/>
          <p14:tracePt t="27966" x="8326438" y="2922588"/>
          <p14:tracePt t="27983" x="8402638" y="2922588"/>
          <p14:tracePt t="27999" x="8462963" y="2922588"/>
          <p14:tracePt t="28016" x="8488363" y="2922588"/>
          <p14:tracePt t="28033" x="8496300" y="2922588"/>
          <p14:tracePt t="28053" x="8504238" y="2922588"/>
          <p14:tracePt t="28069" x="8513763" y="2922588"/>
          <p14:tracePt t="28083" x="8521700" y="2922588"/>
          <p14:tracePt t="28099" x="8564563" y="2922588"/>
          <p14:tracePt t="28116" x="8589963" y="2922588"/>
          <p14:tracePt t="28133" x="8605838" y="2922588"/>
          <p14:tracePt t="28190" x="8615363" y="2922588"/>
          <p14:tracePt t="28206" x="8623300" y="2922588"/>
          <p14:tracePt t="28262" x="8640763" y="2922588"/>
          <p14:tracePt t="28269" x="8658225" y="2932113"/>
          <p14:tracePt t="28277" x="8683625" y="2932113"/>
          <p14:tracePt t="28285" x="8699500" y="2932113"/>
          <p14:tracePt t="28299" x="8724900" y="2940050"/>
          <p14:tracePt t="28316" x="8785225" y="2957513"/>
          <p14:tracePt t="28333" x="8853488" y="2957513"/>
          <p14:tracePt t="28334" x="8886825" y="2957513"/>
          <p14:tracePt t="28350" x="8929688" y="2965450"/>
          <p14:tracePt t="28366" x="8937625" y="2965450"/>
          <p14:tracePt t="28383" x="8988425" y="2965450"/>
          <p14:tracePt t="28399" x="9023350" y="2965450"/>
          <p14:tracePt t="28416" x="9056688" y="2965450"/>
          <p14:tracePt t="28432" x="9099550" y="2965450"/>
          <p14:tracePt t="28449" x="9150350" y="2974975"/>
          <p14:tracePt t="28466" x="9193213" y="2982913"/>
          <p14:tracePt t="28483" x="9226550" y="2982913"/>
          <p14:tracePt t="28499" x="9251950" y="3000375"/>
          <p14:tracePt t="28517" x="9261475" y="3000375"/>
          <p14:tracePt t="28533" x="9277350" y="3000375"/>
          <p14:tracePt t="28551" x="9286875" y="3000375"/>
          <p14:tracePt t="29406" x="9277350" y="3000375"/>
          <p14:tracePt t="30559" x="9286875" y="3000375"/>
          <p14:tracePt t="30582" x="9294813" y="3000375"/>
          <p14:tracePt t="30590" x="9302750" y="3000375"/>
          <p14:tracePt t="30606" x="9312275" y="3000375"/>
          <p14:tracePt t="30799" x="9320213" y="3008313"/>
          <p14:tracePt t="31311" x="9345613" y="3008313"/>
          <p14:tracePt t="31317" x="9353550" y="3008313"/>
          <p14:tracePt t="31325" x="9380538" y="3008313"/>
          <p14:tracePt t="31333" x="9388475" y="3008313"/>
          <p14:tracePt t="31348" x="9396413" y="3008313"/>
          <p14:tracePt t="31364" x="9431338" y="3000375"/>
          <p14:tracePt t="31381" x="9472613" y="3000375"/>
          <p14:tracePt t="31398" x="9507538" y="3000375"/>
          <p14:tracePt t="31414" x="9583738" y="3000375"/>
          <p14:tracePt t="31431" x="9626600" y="3000375"/>
          <p14:tracePt t="31448" x="9659938" y="3000375"/>
          <p14:tracePt t="31466" x="9710738" y="3000375"/>
          <p14:tracePt t="31482" x="9753600" y="3000375"/>
          <p14:tracePt t="31498" x="9761538" y="3000375"/>
          <p14:tracePt t="31514" x="9779000" y="3000375"/>
          <p14:tracePt t="31531" x="9796463" y="2990850"/>
          <p14:tracePt t="31646" x="9779000" y="2990850"/>
          <p14:tracePt t="31653" x="9720263" y="2990850"/>
          <p14:tracePt t="31664" x="9659938" y="2990850"/>
          <p14:tracePt t="31681" x="9413875" y="3016250"/>
          <p14:tracePt t="31698" x="8980488" y="3094038"/>
          <p14:tracePt t="31714" x="8291513" y="3178175"/>
          <p14:tracePt t="31733" x="7715250" y="3263900"/>
          <p14:tracePt t="31734" x="7459663" y="3314700"/>
          <p14:tracePt t="31748" x="7188200" y="3340100"/>
          <p14:tracePt t="31765" x="6491288" y="3398838"/>
          <p14:tracePt t="31781" x="6253163" y="3416300"/>
          <p14:tracePt t="31798" x="5794375" y="3459163"/>
          <p14:tracePt t="31814" x="5183188" y="3459163"/>
          <p14:tracePt t="31831" x="4630738" y="3459163"/>
          <p14:tracePt t="31847" x="4086225" y="3459163"/>
          <p14:tracePt t="31864" x="3644900" y="3459163"/>
          <p14:tracePt t="31881" x="3363913" y="3459163"/>
          <p14:tracePt t="31897" x="3143250" y="3459163"/>
          <p14:tracePt t="31914" x="2930525" y="3459163"/>
          <p14:tracePt t="31931" x="2709863" y="3484563"/>
          <p14:tracePt t="31949" x="2370138" y="3527425"/>
          <p14:tracePt t="31965" x="2268538" y="3543300"/>
          <p14:tracePt t="31965" x="2200275" y="3552825"/>
          <p14:tracePt t="31981" x="2098675" y="3586163"/>
          <p14:tracePt t="31998" x="1954213" y="3586163"/>
          <p14:tracePt t="32014" x="1843088" y="3586163"/>
          <p14:tracePt t="32031" x="1801813" y="3586163"/>
          <p14:tracePt t="32047" x="1776413" y="3586163"/>
          <p14:tracePt t="32064" x="1749425" y="3586163"/>
          <p14:tracePt t="32081" x="1741488" y="3586163"/>
          <p14:tracePt t="32098" x="1733550" y="3586163"/>
          <p14:tracePt t="32114" x="1698625" y="3586163"/>
          <p14:tracePt t="32131" x="1682750" y="3586163"/>
          <p14:tracePt t="32148" x="1673225" y="3586163"/>
          <p14:tracePt t="32164" x="1673225" y="3578225"/>
          <p14:tracePt t="32359" x="1698625" y="3560763"/>
          <p14:tracePt t="32365" x="1733550" y="3535363"/>
          <p14:tracePt t="32374" x="1784350" y="3517900"/>
          <p14:tracePt t="32381" x="1835150" y="3484563"/>
          <p14:tracePt t="32397" x="1878013" y="3475038"/>
          <p14:tracePt t="32414" x="1928813" y="3459163"/>
          <p14:tracePt t="32431" x="1936750" y="3459163"/>
          <p14:tracePt t="32526" x="1946275" y="3459163"/>
          <p14:tracePt t="32533" x="1971675" y="3459163"/>
          <p14:tracePt t="32630" x="1979613" y="3459163"/>
          <p14:tracePt t="32638" x="1987550" y="3459163"/>
          <p14:tracePt t="32647" x="2005013" y="3459163"/>
          <p14:tracePt t="32669" x="2012950" y="3459163"/>
          <p14:tracePt t="32680" x="2022475" y="3459163"/>
          <p14:tracePt t="32697" x="2030413" y="3459163"/>
          <p14:tracePt t="32714" x="2038350" y="3459163"/>
          <p14:tracePt t="32731" x="2055813" y="3449638"/>
          <p14:tracePt t="32774" x="2065338" y="3449638"/>
          <p14:tracePt t="32806" x="2073275" y="3449638"/>
          <p14:tracePt t="32822" x="2081213" y="3449638"/>
          <p14:tracePt t="32829" x="2098675" y="3449638"/>
          <p14:tracePt t="32911" x="2116138" y="3449638"/>
          <p14:tracePt t="32917" x="2141538" y="3449638"/>
          <p14:tracePt t="32933" x="2166938" y="3449638"/>
          <p14:tracePt t="32941" x="2182813" y="3449638"/>
          <p14:tracePt t="32949" x="2217738" y="3449638"/>
          <p14:tracePt t="32964" x="2243138" y="3449638"/>
          <p14:tracePt t="32984" x="2327275" y="3449638"/>
          <p14:tracePt t="32997" x="2362200" y="3449638"/>
          <p14:tracePt t="32998" x="2379663" y="3449638"/>
          <p14:tracePt t="33014" x="2413000" y="3449638"/>
          <p14:tracePt t="33030" x="2471738" y="3449638"/>
          <p14:tracePt t="33047" x="2489200" y="3449638"/>
          <p14:tracePt t="33064" x="2524125" y="3449638"/>
          <p14:tracePt t="33081" x="2557463" y="3449638"/>
          <p14:tracePt t="33097" x="2590800" y="3449638"/>
          <p14:tracePt t="33114" x="2625725" y="3449638"/>
          <p14:tracePt t="33131" x="2668588" y="3449638"/>
          <p14:tracePt t="33147" x="2709863" y="3449638"/>
          <p14:tracePt t="33164" x="2744788" y="3449638"/>
          <p14:tracePt t="33180" x="2778125" y="3449638"/>
          <p14:tracePt t="33197" x="2838450" y="3449638"/>
          <p14:tracePt t="33214" x="2871788" y="3449638"/>
          <p14:tracePt t="33230" x="2922588" y="3449638"/>
          <p14:tracePt t="33247" x="2947988" y="3449638"/>
          <p14:tracePt t="33264" x="2973388" y="3449638"/>
          <p14:tracePt t="33281" x="2990850" y="3449638"/>
          <p14:tracePt t="33297" x="3008313" y="3449638"/>
          <p14:tracePt t="33314" x="3024188" y="3449638"/>
          <p14:tracePt t="33331" x="3041650" y="3449638"/>
          <p14:tracePt t="36518" x="3059113" y="3449638"/>
          <p14:tracePt t="36525" x="3067050" y="3449638"/>
          <p14:tracePt t="36542" x="3074988" y="3449638"/>
          <p14:tracePt t="36549" x="3084513" y="3449638"/>
          <p14:tracePt t="36591" x="3109913" y="3449638"/>
          <p14:tracePt t="36597" x="3143250" y="3449638"/>
          <p14:tracePt t="36605" x="3152775" y="3449638"/>
          <p14:tracePt t="36613" x="3194050" y="3449638"/>
          <p14:tracePt t="36629" x="3287713" y="3424238"/>
          <p14:tracePt t="36630" x="3389313" y="3416300"/>
          <p14:tracePt t="36646" x="3482975" y="3390900"/>
          <p14:tracePt t="36662" x="3832225" y="3365500"/>
          <p14:tracePt t="36679" x="3976688" y="3340100"/>
          <p14:tracePt t="36696" x="4121150" y="3314700"/>
          <p14:tracePt t="36712" x="4171950" y="3314700"/>
          <p14:tracePt t="36729" x="4214813" y="3297238"/>
          <p14:tracePt t="36746" x="4222750" y="3297238"/>
          <p14:tracePt t="36765" x="4230688" y="3297238"/>
          <p14:tracePt t="36798" x="4240213" y="3297238"/>
          <p14:tracePt t="36830" x="4248150" y="3297238"/>
          <p14:tracePt t="36837" x="4273550" y="3297238"/>
          <p14:tracePt t="36846" x="4306888" y="3297238"/>
          <p14:tracePt t="36862" x="4375150" y="3314700"/>
          <p14:tracePt t="36879" x="4451350" y="3340100"/>
          <p14:tracePt t="36895" x="4605338" y="3382963"/>
          <p14:tracePt t="36912" x="4699000" y="3398838"/>
          <p14:tracePt t="36929" x="4740275" y="3398838"/>
          <p14:tracePt t="36946" x="4765675" y="3398838"/>
          <p14:tracePt t="36962" x="4783138" y="3398838"/>
          <p14:tracePt t="36978" x="4808538" y="3398838"/>
          <p14:tracePt t="36995" x="4851400" y="3398838"/>
          <p14:tracePt t="37012" x="4902200" y="3398838"/>
          <p14:tracePt t="37029" x="4953000" y="3398838"/>
          <p14:tracePt t="37030" x="4962525" y="3398838"/>
          <p14:tracePt t="37046" x="4987925" y="3398838"/>
          <p14:tracePt t="37046" x="5003800" y="3398838"/>
          <p14:tracePt t="37062" x="5013325" y="3398838"/>
          <p14:tracePt t="37079" x="5029200" y="3408363"/>
          <p14:tracePt t="37117" x="4970463" y="3382963"/>
          <p14:tracePt t="37133" x="4962525" y="3382963"/>
          <p14:tracePt t="37366" x="4962525" y="3390900"/>
          <p14:tracePt t="37390" x="4970463" y="3390900"/>
          <p14:tracePt t="37397" x="5013325" y="3390900"/>
          <p14:tracePt t="37405" x="5064125" y="3390900"/>
          <p14:tracePt t="37413" x="5122863" y="3382963"/>
          <p14:tracePt t="37428" x="5165725" y="3365500"/>
          <p14:tracePt t="37445" x="5318125" y="3314700"/>
          <p14:tracePt t="37462" x="5472113" y="3297238"/>
          <p14:tracePt t="37478" x="5538788" y="3297238"/>
          <p14:tracePt t="37495" x="5591175" y="3297238"/>
          <p14:tracePt t="37512" x="5624513" y="3297238"/>
          <p14:tracePt t="37529" x="5667375" y="3297238"/>
          <p14:tracePt t="37545" x="5726113" y="3297238"/>
          <p14:tracePt t="37562" x="5743575" y="3297238"/>
          <p14:tracePt t="37578" x="5768975" y="3297238"/>
          <p14:tracePt t="37595" x="5811838" y="3322638"/>
          <p14:tracePt t="37612" x="5880100" y="3322638"/>
          <p14:tracePt t="37629" x="5972175" y="3340100"/>
          <p14:tracePt t="37629" x="6015038" y="3340100"/>
          <p14:tracePt t="37645" x="6057900" y="3355975"/>
          <p14:tracePt t="37646" x="6083300" y="3355975"/>
          <p14:tracePt t="37662" x="6108700" y="3355975"/>
          <p14:tracePt t="37678" x="6126163" y="3355975"/>
          <p14:tracePt t="37695" x="6134100" y="3365500"/>
          <p14:tracePt t="37712" x="6167438" y="3365500"/>
          <p14:tracePt t="37728" x="6270625" y="3365500"/>
          <p14:tracePt t="37745" x="6372225" y="3373438"/>
          <p14:tracePt t="37762" x="6448425" y="3382963"/>
          <p14:tracePt t="37779" x="6473825" y="3382963"/>
          <p14:tracePt t="37795" x="6491288" y="3390900"/>
          <p14:tracePt t="37870" x="6499225" y="3390900"/>
          <p14:tracePt t="38536" x="6508750" y="3398838"/>
          <p14:tracePt t="38550" x="6516688" y="3398838"/>
          <p14:tracePt t="38557" x="6524625" y="3408363"/>
          <p14:tracePt t="38590" x="6534150" y="3408363"/>
          <p14:tracePt t="38623" x="6542088" y="3416300"/>
          <p14:tracePt t="38662" x="6550025" y="3416300"/>
          <p14:tracePt t="38670" x="6559550" y="3416300"/>
          <p14:tracePt t="38678" x="6567488" y="3424238"/>
          <p14:tracePt t="38695" x="6575425" y="3424238"/>
          <p14:tracePt t="38711" x="6584950" y="3433763"/>
          <p14:tracePt t="38728" x="6610350" y="3441700"/>
          <p14:tracePt t="38758" x="6618288" y="3441700"/>
          <p14:tracePt t="38765" x="6626225" y="3441700"/>
          <p14:tracePt t="38781" x="6653213" y="3441700"/>
          <p14:tracePt t="38796" x="6694488" y="3441700"/>
          <p14:tracePt t="38811" x="6754813" y="3441700"/>
          <p14:tracePt t="38828" x="6770688" y="3441700"/>
          <p14:tracePt t="38845" x="6805613" y="3441700"/>
          <p14:tracePt t="38846" x="6813550" y="3441700"/>
          <p14:tracePt t="38862" x="6823075" y="3441700"/>
          <p14:tracePt t="38901" x="6831013" y="3459163"/>
          <p14:tracePt t="38926" x="6848475" y="3459163"/>
          <p14:tracePt t="38933" x="6864350" y="3459163"/>
          <p14:tracePt t="38944" x="6881813" y="3459163"/>
          <p14:tracePt t="38961" x="6907213" y="3459163"/>
          <p14:tracePt t="38978" x="6915150" y="3467100"/>
          <p14:tracePt t="39006" x="6924675" y="3467100"/>
          <p14:tracePt t="39021" x="6932613" y="3467100"/>
          <p14:tracePt t="39037" x="6975475" y="3467100"/>
          <p14:tracePt t="39045" x="6992938" y="3467100"/>
          <p14:tracePt t="39062" x="7008813" y="3467100"/>
          <p14:tracePt t="39062" x="7034213" y="3467100"/>
          <p14:tracePt t="39078" x="7043738" y="3467100"/>
          <p14:tracePt t="39095" x="7069138" y="3467100"/>
          <p14:tracePt t="39111" x="7077075" y="3467100"/>
          <p14:tracePt t="39128" x="7085013" y="3475038"/>
          <p14:tracePt t="39144" x="7094538" y="3475038"/>
          <p14:tracePt t="39161" x="7127875" y="3475038"/>
          <p14:tracePt t="39178" x="7188200" y="3475038"/>
          <p14:tracePt t="39194" x="7239000" y="3492500"/>
          <p14:tracePt t="39211" x="7281863" y="3502025"/>
          <p14:tracePt t="39228" x="7297738" y="3502025"/>
          <p14:tracePt t="39244" x="7307263" y="3502025"/>
          <p14:tracePt t="39271" x="7315200" y="3502025"/>
          <p14:tracePt t="39285" x="7323138" y="3502025"/>
          <p14:tracePt t="39301" x="7332663" y="3492500"/>
          <p14:tracePt t="39311" x="7340600" y="3492500"/>
          <p14:tracePt t="39328" x="7348538" y="3484563"/>
          <p14:tracePt t="39344" x="7358063" y="3484563"/>
          <p14:tracePt t="39486" x="7366000" y="3484563"/>
          <p14:tracePt t="39493" x="7383463" y="3484563"/>
          <p14:tracePt t="39501" x="7391400" y="3484563"/>
          <p14:tracePt t="39510" x="7408863" y="3484563"/>
          <p14:tracePt t="39528" x="7459663" y="3475038"/>
          <p14:tracePt t="39544" x="7459663" y="3398838"/>
          <p14:tracePt t="39565" x="7434263" y="3365500"/>
          <p14:tracePt t="39742" x="7408863" y="3365500"/>
          <p14:tracePt t="39807" x="7416800" y="3365500"/>
          <p14:tracePt t="39813" x="7451725" y="3365500"/>
          <p14:tracePt t="39821" x="7485063" y="3330575"/>
          <p14:tracePt t="39829" x="7527925" y="3322638"/>
          <p14:tracePt t="39844" x="7561263" y="3314700"/>
          <p14:tracePt t="39861" x="7621588" y="3305175"/>
          <p14:tracePt t="39877" x="7662863" y="3289300"/>
          <p14:tracePt t="39904" x="7672388" y="3289300"/>
          <p14:tracePt t="39917" x="7688263" y="3289300"/>
          <p14:tracePt t="39941" x="7697788" y="3297238"/>
          <p14:tracePt t="39958" x="7705725" y="3297238"/>
          <p14:tracePt t="39965" x="7715250" y="3297238"/>
          <p14:tracePt t="39981" x="7723188" y="3297238"/>
          <p14:tracePt t="39994" x="7731125" y="3297238"/>
          <p14:tracePt t="40011" x="7731125" y="3305175"/>
          <p14:tracePt t="40030" x="7766050" y="3305175"/>
          <p14:tracePt t="40045" x="7766050" y="3314700"/>
          <p14:tracePt t="40070" x="7781925" y="3314700"/>
          <p14:tracePt t="40086" x="7799388" y="3322638"/>
          <p14:tracePt t="40102" x="7816850" y="3322638"/>
          <p14:tracePt t="40111" x="7832725" y="3330575"/>
          <p14:tracePt t="40127" x="7867650" y="3340100"/>
          <p14:tracePt t="40144" x="7893050" y="3340100"/>
          <p14:tracePt t="40161" x="7900988" y="3355975"/>
          <p14:tracePt t="40177" x="7910513" y="3355975"/>
          <p14:tracePt t="40194" x="7926388" y="3355975"/>
          <p14:tracePt t="40211" x="7943850" y="3355975"/>
          <p14:tracePt t="40228" x="7969250" y="3365500"/>
          <p14:tracePt t="40244" x="7994650" y="3365500"/>
          <p14:tracePt t="40262" x="8004175" y="3373438"/>
          <p14:tracePt t="40279" x="8037513" y="3382963"/>
          <p14:tracePt t="41966" x="8054975" y="3382963"/>
          <p14:tracePt t="41981" x="8088313" y="3382963"/>
          <p14:tracePt t="41989" x="8105775" y="3382963"/>
          <p14:tracePt t="41997" x="8139113" y="3382963"/>
          <p14:tracePt t="42010" x="8189913" y="3382963"/>
          <p14:tracePt t="42027" x="8266113" y="3382963"/>
          <p14:tracePt t="42043" x="8343900" y="3382963"/>
          <p14:tracePt t="42060" x="8402638" y="3382963"/>
          <p14:tracePt t="42077" x="8453438" y="3382963"/>
          <p14:tracePt t="42077" x="8478838" y="3382963"/>
          <p14:tracePt t="42093" x="8496300" y="3382963"/>
          <p14:tracePt t="42094" x="8513763" y="3382963"/>
          <p14:tracePt t="42110" x="8539163" y="3382963"/>
          <p14:tracePt t="42127" x="8547100" y="3382963"/>
          <p14:tracePt t="42198" x="8555038" y="3382963"/>
          <p14:tracePt t="42230" x="8564563" y="3390900"/>
          <p14:tracePt t="42288" x="8572500" y="3390900"/>
          <p14:tracePt t="42301" x="8580438" y="3390900"/>
          <p14:tracePt t="42327" x="8605838" y="3390900"/>
          <p14:tracePt t="42333" x="8640763" y="3390900"/>
          <p14:tracePt t="42343" x="8666163" y="3390900"/>
          <p14:tracePt t="42360" x="8709025" y="3398838"/>
          <p14:tracePt t="42376" x="8750300" y="3398838"/>
          <p14:tracePt t="42393" x="8759825" y="3398838"/>
          <p14:tracePt t="42410" x="8785225" y="3398838"/>
          <p14:tracePt t="42445" x="8793163" y="3408363"/>
          <p14:tracePt t="42477" x="8810625" y="3416300"/>
          <p14:tracePt t="42485" x="8828088" y="3416300"/>
          <p14:tracePt t="42494" x="8861425" y="3416300"/>
          <p14:tracePt t="42509" x="8894763" y="3424238"/>
          <p14:tracePt t="42526" x="8947150" y="3424238"/>
          <p14:tracePt t="42543" x="8963025" y="3433763"/>
          <p14:tracePt t="42560" x="8972550" y="3433763"/>
          <p14:tracePt t="42581" x="8980488" y="3441700"/>
          <p14:tracePt t="42606" x="8988425" y="3441700"/>
          <p14:tracePt t="42613" x="9005888" y="3441700"/>
          <p14:tracePt t="42626" x="9031288" y="3441700"/>
          <p14:tracePt t="42643" x="9074150" y="3441700"/>
          <p14:tracePt t="42661" x="9099550" y="3449638"/>
          <p14:tracePt t="42677" x="9107488" y="3459163"/>
          <p14:tracePt t="42726" x="9117013" y="3459163"/>
          <p14:tracePt t="42765" x="9132888" y="3459163"/>
          <p14:tracePt t="42773" x="9132888" y="3467100"/>
          <p14:tracePt t="42815" x="9142413" y="3467100"/>
          <p14:tracePt t="42829" x="9158288" y="3467100"/>
          <p14:tracePt t="42837" x="9167813" y="3467100"/>
          <p14:tracePt t="42845" x="9201150" y="3467100"/>
          <p14:tracePt t="42859" x="9226550" y="3467100"/>
          <p14:tracePt t="42876" x="9261475" y="3467100"/>
          <p14:tracePt t="42894" x="9294813" y="3475038"/>
          <p14:tracePt t="42910" x="9312275" y="3475038"/>
          <p14:tracePt t="42934" x="9320213" y="3475038"/>
          <p14:tracePt t="43030" x="9328150" y="3475038"/>
          <p14:tracePt t="43037" x="9345613" y="3475038"/>
          <p14:tracePt t="43045" x="9353550" y="3475038"/>
          <p14:tracePt t="43059" x="9363075" y="3475038"/>
          <p14:tracePt t="43076" x="9388475" y="3475038"/>
          <p14:tracePt t="43093" x="9413875" y="3475038"/>
          <p14:tracePt t="43093" x="9447213" y="3475038"/>
          <p14:tracePt t="43110" x="9464675" y="3475038"/>
          <p14:tracePt t="43126" x="9498013" y="3484563"/>
          <p14:tracePt t="43165" x="9515475" y="3484563"/>
          <p14:tracePt t="43198" x="9523413" y="3484563"/>
          <p14:tracePt t="43205" x="9550400" y="3484563"/>
          <p14:tracePt t="43213" x="9566275" y="3484563"/>
          <p14:tracePt t="43229" x="9591675" y="3484563"/>
          <p14:tracePt t="43242" x="9601200" y="3484563"/>
          <p14:tracePt t="43259" x="9626600" y="3484563"/>
          <p14:tracePt t="43276" x="9634538" y="3484563"/>
          <p14:tracePt t="43292" x="9652000" y="3484563"/>
          <p14:tracePt t="43310" x="9659938" y="3484563"/>
          <p14:tracePt t="43333" x="9667875" y="3484563"/>
          <p14:tracePt t="43343" x="9685338" y="3484563"/>
          <p14:tracePt t="43359" x="9702800" y="3484563"/>
          <p14:tracePt t="43376" x="9728200" y="3484563"/>
          <p14:tracePt t="43406" x="9745663" y="3484563"/>
          <p14:tracePt t="43413" x="9753600" y="3484563"/>
          <p14:tracePt t="43429" x="9761538" y="3484563"/>
          <p14:tracePt t="43442" x="9786938" y="3484563"/>
          <p14:tracePt t="43459" x="9796463" y="3484563"/>
          <p14:tracePt t="43476" x="9812338" y="3484563"/>
          <p14:tracePt t="45270" x="9796463" y="3484563"/>
          <p14:tracePt t="45293" x="9786938" y="3484563"/>
          <p14:tracePt t="45317" x="9779000" y="3484563"/>
          <p14:tracePt t="45358" x="9771063" y="3484563"/>
          <p14:tracePt t="45373" x="9753600" y="3484563"/>
          <p14:tracePt t="45398" x="9745663" y="3484563"/>
          <p14:tracePt t="45438" x="9736138" y="3484563"/>
          <p14:tracePt t="45445" x="9728200" y="3484563"/>
          <p14:tracePt t="45654" x="9728200" y="3492500"/>
          <p14:tracePt t="45661" x="9745663" y="3492500"/>
          <p14:tracePt t="45669" x="9779000" y="3492500"/>
          <p14:tracePt t="45677" x="9821863" y="3492500"/>
          <p14:tracePt t="45691" x="9906000" y="3492500"/>
          <p14:tracePt t="45708" x="10059988" y="3492500"/>
          <p14:tracePt t="45725" x="10245725" y="3552825"/>
          <p14:tracePt t="45742" x="10415588" y="3603625"/>
          <p14:tracePt t="45758" x="10534650" y="3646488"/>
          <p14:tracePt t="45775" x="10628313" y="3654425"/>
          <p14:tracePt t="45791" x="10679113" y="3654425"/>
          <p14:tracePt t="45808" x="10772775" y="3662363"/>
          <p14:tracePt t="45825" x="10841038" y="3662363"/>
          <p14:tracePt t="45842" x="10891838" y="3662363"/>
          <p14:tracePt t="45858" x="10917238" y="3662363"/>
          <p14:tracePt t="45910" x="10926763" y="3662363"/>
          <p14:tracePt t="45917" x="10942638" y="3662363"/>
          <p14:tracePt t="45926" x="10952163" y="3662363"/>
          <p14:tracePt t="45941" x="10985500" y="3662363"/>
          <p14:tracePt t="45958" x="11036300" y="3646488"/>
          <p14:tracePt t="45975" x="11061700" y="3636963"/>
          <p14:tracePt t="45991" x="11087100" y="3636963"/>
          <p14:tracePt t="46008" x="11096625" y="3619500"/>
          <p14:tracePt t="46047" x="11104563" y="3619500"/>
          <p14:tracePt t="46053" x="11129963" y="3611563"/>
          <p14:tracePt t="46061" x="11137900" y="3603625"/>
          <p14:tracePt t="46075" x="11163300" y="3594100"/>
          <p14:tracePt t="46092" x="11198225" y="3578225"/>
          <p14:tracePt t="46108" x="11215688" y="3578225"/>
          <p14:tracePt t="46126" x="11241088" y="3568700"/>
          <p14:tracePt t="46590" x="11249025" y="3560763"/>
          <p14:tracePt t="46622" x="11241088" y="3560763"/>
          <p14:tracePt t="46629" x="11215688" y="3560763"/>
          <p14:tracePt t="46641" x="11198225" y="3560763"/>
          <p14:tracePt t="46658" x="11172825" y="3560763"/>
          <p14:tracePt t="46675" x="11147425" y="3560763"/>
          <p14:tracePt t="46691" x="11122025" y="3560763"/>
          <p14:tracePt t="46708" x="11104563" y="3560763"/>
          <p14:tracePt t="46725" x="11096625" y="3560763"/>
          <p14:tracePt t="46759" x="11079163" y="3560763"/>
          <p14:tracePt t="46790" x="11061700" y="3543300"/>
          <p14:tracePt t="46805" x="11036300" y="3543300"/>
          <p14:tracePt t="46821" x="11010900" y="3543300"/>
          <p14:tracePt t="46829" x="11002963" y="3543300"/>
          <p14:tracePt t="46841" x="10977563" y="3543300"/>
          <p14:tracePt t="46858" x="10926763" y="3543300"/>
          <p14:tracePt t="46875" x="10833100" y="3543300"/>
          <p14:tracePt t="46891" x="10696575" y="3543300"/>
          <p14:tracePt t="46908" x="10552113" y="3543300"/>
          <p14:tracePt t="46925" x="10390188" y="3543300"/>
          <p14:tracePt t="46925" x="10339388" y="3543300"/>
          <p14:tracePt t="46941" x="10255250" y="3543300"/>
          <p14:tracePt t="46958" x="10050463" y="3543300"/>
          <p14:tracePt t="46959" x="9923463" y="3543300"/>
          <p14:tracePt t="46974" x="9677400" y="3543300"/>
          <p14:tracePt t="46991" x="9421813" y="3543300"/>
          <p14:tracePt t="47007" x="9107488" y="3543300"/>
          <p14:tracePt t="47024" x="8640763" y="3543300"/>
          <p14:tracePt t="47041" x="8096250" y="3543300"/>
          <p14:tracePt t="47057" x="7545388" y="3543300"/>
          <p14:tracePt t="47074" x="7051675" y="3543300"/>
          <p14:tracePt t="47091" x="6584950" y="3543300"/>
          <p14:tracePt t="47109" x="5997575" y="3543300"/>
          <p14:tracePt t="47126" x="5675313" y="3535363"/>
          <p14:tracePt t="47142" x="5487988" y="3517900"/>
          <p14:tracePt t="47142" x="5259388" y="3517900"/>
          <p14:tracePt t="47159" x="4818063" y="3517900"/>
          <p14:tracePt t="47174" x="4468813" y="3517900"/>
          <p14:tracePt t="47191" x="4171950" y="3517900"/>
          <p14:tracePt t="47207" x="3925888" y="3517900"/>
          <p14:tracePt t="47224" x="3713163" y="3517900"/>
          <p14:tracePt t="47241" x="3543300" y="3517900"/>
          <p14:tracePt t="47257" x="3381375" y="3517900"/>
          <p14:tracePt t="47274" x="3236913" y="3517900"/>
          <p14:tracePt t="47291" x="3135313" y="3517900"/>
          <p14:tracePt t="47308" x="3059113" y="3517900"/>
          <p14:tracePt t="47324" x="2998788" y="3517900"/>
          <p14:tracePt t="47341" x="2922588" y="3517900"/>
          <p14:tracePt t="47342" x="2879725" y="3517900"/>
          <p14:tracePt t="47358" x="2846388" y="3517900"/>
          <p14:tracePt t="47358" x="2803525" y="3517900"/>
          <p14:tracePt t="47374" x="2719388" y="3517900"/>
          <p14:tracePt t="47391" x="2633663" y="3517900"/>
          <p14:tracePt t="47408" x="2506663" y="3517900"/>
          <p14:tracePt t="47424" x="2405063" y="3517900"/>
          <p14:tracePt t="47441" x="2293938" y="3535363"/>
          <p14:tracePt t="47457" x="2200275" y="3560763"/>
          <p14:tracePt t="47474" x="2106613" y="3594100"/>
          <p14:tracePt t="47491" x="2030413" y="3611563"/>
          <p14:tracePt t="47507" x="1946275" y="3636963"/>
          <p14:tracePt t="47524" x="1893888" y="3671888"/>
          <p14:tracePt t="47543" x="1860550" y="3679825"/>
          <p14:tracePt t="47557" x="1860550" y="3687763"/>
          <p14:tracePt t="47575" x="1835150" y="3705225"/>
          <p14:tracePt t="47591" x="1817688" y="3722688"/>
          <p14:tracePt t="47607" x="1792288" y="3738563"/>
          <p14:tracePt t="47624" x="1784350" y="3748088"/>
          <p14:tracePt t="47642" x="1776413" y="3748088"/>
          <p14:tracePt t="47686" x="1766888" y="3756025"/>
          <p14:tracePt t="51103" x="1776413" y="3756025"/>
          <p14:tracePt t="51109" x="1784350" y="3756025"/>
          <p14:tracePt t="51123" x="1801813" y="3756025"/>
          <p14:tracePt t="51139" x="1817688" y="3773488"/>
          <p14:tracePt t="51156" x="1843088" y="3781425"/>
          <p14:tracePt t="51173" x="1860550" y="3790950"/>
          <p14:tracePt t="51229" x="1868488" y="3790950"/>
          <p14:tracePt t="51245" x="1878013" y="3798888"/>
          <p14:tracePt t="51334" x="1878013" y="3806825"/>
          <p14:tracePt t="51382" x="1878013" y="3816350"/>
          <p14:tracePt t="51389" x="1878013" y="3824288"/>
          <p14:tracePt t="51510" x="1878013" y="3832225"/>
          <p14:tracePt t="51558" x="1885950" y="3841750"/>
          <p14:tracePt t="51582" x="1893888" y="3841750"/>
          <p14:tracePt t="51590" x="1903413" y="3841750"/>
          <p14:tracePt t="51597" x="1920875" y="3849688"/>
          <p14:tracePt t="51613" x="1928813" y="3849688"/>
          <p14:tracePt t="51622" x="1936750" y="3857625"/>
          <p14:tracePt t="51640" x="1946275" y="3867150"/>
          <p14:tracePt t="51661" x="1954213" y="3867150"/>
          <p14:tracePt t="51677" x="1962150" y="3867150"/>
          <p14:tracePt t="51701" x="1987550" y="3875088"/>
          <p14:tracePt t="51717" x="2005013" y="3883025"/>
          <p14:tracePt t="51733" x="2012950" y="3883025"/>
          <p14:tracePt t="51741" x="2030413" y="3892550"/>
          <p14:tracePt t="51757" x="2038350" y="3900488"/>
          <p14:tracePt t="51894" x="2047875" y="3900488"/>
          <p14:tracePt t="51901" x="2065338" y="3900488"/>
          <p14:tracePt t="51991" x="2090738" y="3900488"/>
          <p14:tracePt t="51997" x="2098675" y="3900488"/>
          <p14:tracePt t="52159" x="2116138" y="3900488"/>
          <p14:tracePt t="52230" x="2124075" y="3900488"/>
          <p14:tracePt t="52238" x="2149475" y="3900488"/>
          <p14:tracePt t="52254" x="2157413" y="3900488"/>
          <p14:tracePt t="52261" x="2157413" y="3892550"/>
          <p14:tracePt t="52272" x="2166938" y="3892550"/>
          <p14:tracePt t="52381" x="2182813" y="3892550"/>
          <p14:tracePt t="52414" x="2192338" y="3892550"/>
          <p14:tracePt t="52422" x="2200275" y="3892550"/>
          <p14:tracePt t="52438" x="2217738" y="3892550"/>
          <p14:tracePt t="52445" x="2225675" y="3892550"/>
          <p14:tracePt t="52455" x="2243138" y="3900488"/>
          <p14:tracePt t="52472" x="2268538" y="3900488"/>
          <p14:tracePt t="52489" x="2319338" y="3900488"/>
          <p14:tracePt t="52505" x="2379663" y="3908425"/>
          <p14:tracePt t="52522" x="2446338" y="3917950"/>
          <p14:tracePt t="52538" x="2497138" y="3917950"/>
          <p14:tracePt t="52555" x="2540000" y="3917950"/>
          <p14:tracePt t="52572" x="2557463" y="3917950"/>
          <p14:tracePt t="52588" x="2565400" y="3917950"/>
          <p14:tracePt t="52613" x="2582863" y="3917950"/>
          <p14:tracePt t="52687" x="2590800" y="3917950"/>
          <p14:tracePt t="52701" x="2590800" y="3925888"/>
          <p14:tracePt t="52718" x="2600325" y="3935413"/>
          <p14:tracePt t="52741" x="2616200" y="3935413"/>
          <p14:tracePt t="52749" x="2633663" y="3943350"/>
          <p14:tracePt t="52757" x="2659063" y="3943350"/>
          <p14:tracePt t="52772" x="2668588" y="3943350"/>
          <p14:tracePt t="52788" x="2701925" y="3951288"/>
          <p14:tracePt t="52805" x="2735263" y="3968750"/>
          <p14:tracePt t="52806" x="2760663" y="3976688"/>
          <p14:tracePt t="52822" x="2778125" y="3976688"/>
          <p14:tracePt t="52838" x="2846388" y="3994150"/>
          <p14:tracePt t="52855" x="2889250" y="3994150"/>
          <p14:tracePt t="52873" x="2930525" y="4011613"/>
          <p14:tracePt t="52888" x="2990850" y="4011613"/>
          <p14:tracePt t="52905" x="3033713" y="4019550"/>
          <p14:tracePt t="52922" x="3074988" y="4027488"/>
          <p14:tracePt t="52938" x="3117850" y="4027488"/>
          <p14:tracePt t="52955" x="3143250" y="4027488"/>
          <p14:tracePt t="52972" x="3168650" y="4027488"/>
          <p14:tracePt t="52988" x="3194050" y="4044950"/>
          <p14:tracePt t="53005" x="3219450" y="4044950"/>
          <p14:tracePt t="53006" x="3228975" y="4044950"/>
          <p14:tracePt t="53021" x="3244850" y="4044950"/>
          <p14:tracePt t="53039" x="3254375" y="4044950"/>
          <p14:tracePt t="53230" x="3236913" y="4044950"/>
          <p14:tracePt t="53237" x="3219450" y="4044950"/>
          <p14:tracePt t="53245" x="3211513" y="4044950"/>
          <p14:tracePt t="53255" x="3160713" y="4037013"/>
          <p14:tracePt t="53272" x="3092450" y="4002088"/>
          <p14:tracePt t="53288" x="3008313" y="3986213"/>
          <p14:tracePt t="53305" x="2905125" y="3943350"/>
          <p14:tracePt t="53322" x="2863850" y="3925888"/>
          <p14:tracePt t="53338" x="2811463" y="3917950"/>
          <p14:tracePt t="53355" x="2786063" y="3908425"/>
          <p14:tracePt t="53374" x="2752725" y="3908425"/>
          <p14:tracePt t="53389" x="2744788" y="3908425"/>
          <p14:tracePt t="53390" x="2727325" y="3908425"/>
          <p14:tracePt t="53406" x="2701925" y="3908425"/>
          <p14:tracePt t="53421" x="2693988" y="3908425"/>
          <p14:tracePt t="53438" x="2668588" y="3908425"/>
          <p14:tracePt t="53455" x="2659063" y="3908425"/>
          <p14:tracePt t="53472" x="2651125" y="3908425"/>
          <p14:tracePt t="53501" x="2633663" y="3908425"/>
          <p14:tracePt t="53703" x="2651125" y="3908425"/>
          <p14:tracePt t="53717" x="2668588" y="3917950"/>
          <p14:tracePt t="53742" x="2676525" y="3917950"/>
          <p14:tracePt t="53749" x="2693988" y="3917950"/>
          <p14:tracePt t="53757" x="2701925" y="3917950"/>
          <p14:tracePt t="53771" x="2719388" y="3917950"/>
          <p14:tracePt t="53788" x="2735263" y="3917950"/>
          <p14:tracePt t="53806" x="2760663" y="3917950"/>
          <p14:tracePt t="53821" x="2778125" y="3917950"/>
          <p14:tracePt t="53838" x="2803525" y="3917950"/>
          <p14:tracePt t="53855" x="2820988" y="3917950"/>
          <p14:tracePt t="53872" x="2846388" y="3917950"/>
          <p14:tracePt t="53888" x="2863850" y="3917950"/>
          <p14:tracePt t="53904" x="2879725" y="3917950"/>
          <p14:tracePt t="53921" x="2914650" y="3917950"/>
          <p14:tracePt t="53938" x="2940050" y="3917950"/>
          <p14:tracePt t="53954" x="2973388" y="3917950"/>
          <p14:tracePt t="53971" x="3016250" y="3917950"/>
          <p14:tracePt t="53988" x="3049588" y="3908425"/>
          <p14:tracePt t="54006" x="3074988" y="3900488"/>
          <p14:tracePt t="55781" x="3092450" y="3900488"/>
          <p14:tracePt t="55789" x="3100388" y="3900488"/>
          <p14:tracePt t="55797" x="3127375" y="3900488"/>
          <p14:tracePt t="55813" x="3135313" y="3900488"/>
          <p14:tracePt t="55821" x="3143250" y="3900488"/>
          <p14:tracePt t="55837" x="3152775" y="3900488"/>
          <p14:tracePt t="55838" x="3160713" y="3900488"/>
          <p14:tracePt t="55853" x="3168650" y="3900488"/>
          <p14:tracePt t="55870" x="3194050" y="3900488"/>
          <p14:tracePt t="55893" x="3203575" y="3900488"/>
          <p14:tracePt t="55904" x="3228975" y="3900488"/>
          <p14:tracePt t="55921" x="3262313" y="3900488"/>
          <p14:tracePt t="55937" x="3338513" y="3900488"/>
          <p14:tracePt t="55954" x="3441700" y="3900488"/>
          <p14:tracePt t="55970" x="3559175" y="3900488"/>
          <p14:tracePt t="55988" x="3619500" y="3900488"/>
          <p14:tracePt t="55989" x="3652838" y="3900488"/>
          <p14:tracePt t="56004" x="3670300" y="3900488"/>
          <p14:tracePt t="56005" x="3678238" y="3900488"/>
          <p14:tracePt t="56029" x="3687763" y="3900488"/>
          <p14:tracePt t="56054" x="3695700" y="3900488"/>
          <p14:tracePt t="56133" x="3713163" y="3900488"/>
          <p14:tracePt t="56165" x="3729038" y="3900488"/>
          <p14:tracePt t="56173" x="3763963" y="3900488"/>
          <p14:tracePt t="56189" x="3781425" y="3900488"/>
          <p14:tracePt t="56197" x="3789363" y="3900488"/>
          <p14:tracePt t="56205" x="3797300" y="3900488"/>
          <p14:tracePt t="56220" x="3822700" y="3900488"/>
          <p14:tracePt t="56238" x="3865563" y="3900488"/>
          <p14:tracePt t="56254" x="3883025" y="3900488"/>
          <p14:tracePt t="56271" x="3890963" y="3900488"/>
          <p14:tracePt t="56287" x="3916363" y="3900488"/>
          <p14:tracePt t="56309" x="3925888" y="3900488"/>
          <p14:tracePt t="56320" x="3933825" y="3900488"/>
          <p14:tracePt t="56337" x="3941763" y="3900488"/>
          <p14:tracePt t="56374" x="3951288" y="3900488"/>
          <p14:tracePt t="56678" x="3951288" y="3892550"/>
          <p14:tracePt t="56702" x="3941763" y="3883025"/>
          <p14:tracePt t="56790" x="3933825" y="3883025"/>
          <p14:tracePt t="56814" x="3925888" y="3883025"/>
          <p14:tracePt t="56846" x="3916363" y="3883025"/>
          <p14:tracePt t="56861" x="3900488" y="3875088"/>
          <p14:tracePt t="56877" x="3890963" y="3875088"/>
          <p14:tracePt t="56942" x="3883025" y="3867150"/>
          <p14:tracePt t="57022" x="3865563" y="3867150"/>
          <p14:tracePt t="58349" x="3890963" y="3875088"/>
          <p14:tracePt t="58357" x="3916363" y="3875088"/>
          <p14:tracePt t="58369" x="3941763" y="3883025"/>
          <p14:tracePt t="58386" x="3992563" y="3892550"/>
          <p14:tracePt t="58403" x="4060825" y="3892550"/>
          <p14:tracePt t="58419" x="4121150" y="3892550"/>
          <p14:tracePt t="58436" x="4162425" y="3892550"/>
          <p14:tracePt t="58453" x="4214813" y="3883025"/>
          <p14:tracePt t="58453" x="4230688" y="3883025"/>
          <p14:tracePt t="58470" x="4248150" y="3883025"/>
          <p14:tracePt t="58470" x="4273550" y="3883025"/>
          <p14:tracePt t="58486" x="4298950" y="3875088"/>
          <p14:tracePt t="58503" x="4341813" y="3875088"/>
          <p14:tracePt t="58519" x="4400550" y="3867150"/>
          <p14:tracePt t="58536" x="4460875" y="3867150"/>
          <p14:tracePt t="58552" x="4476750" y="3867150"/>
          <p14:tracePt t="58569" x="4503738" y="3867150"/>
          <p14:tracePt t="58586" x="4537075" y="3867150"/>
          <p14:tracePt t="58603" x="4545013" y="3867150"/>
          <p14:tracePt t="58619" x="4570413" y="3867150"/>
          <p14:tracePt t="58636" x="4579938" y="3867150"/>
          <p14:tracePt t="58654" x="4605338" y="3867150"/>
          <p14:tracePt t="58670" x="4630738" y="3867150"/>
          <p14:tracePt t="58687" x="4638675" y="3867150"/>
          <p14:tracePt t="58702" x="4646613" y="3867150"/>
          <p14:tracePt t="58719" x="4656138" y="3867150"/>
          <p14:tracePt t="58736" x="4664075" y="3867150"/>
          <p14:tracePt t="58798" x="4673600" y="3867150"/>
          <p14:tracePt t="58805" x="4699000" y="3867150"/>
          <p14:tracePt t="58813" x="4706938" y="3867150"/>
          <p14:tracePt t="58829" x="4724400" y="3867150"/>
          <p14:tracePt t="58837" x="4732338" y="3867150"/>
          <p14:tracePt t="58854" x="4740275" y="3867150"/>
          <p14:tracePt t="58870" x="4749800" y="3867150"/>
          <p14:tracePt t="58886" x="4757738" y="3867150"/>
          <p14:tracePt t="58903" x="4783138" y="3867150"/>
          <p14:tracePt t="58919" x="4818063" y="3867150"/>
          <p14:tracePt t="58936" x="4868863" y="3867150"/>
          <p14:tracePt t="58952" x="4894263" y="3867150"/>
          <p14:tracePt t="58969" x="4919663" y="3798888"/>
          <p14:tracePt t="58985" x="4910138" y="3687763"/>
          <p14:tracePt t="59002" x="4902200" y="3687763"/>
          <p14:tracePt t="59166" x="4851400" y="3705225"/>
          <p14:tracePt t="59173" x="4843463" y="3713163"/>
          <p14:tracePt t="59206" x="4851400" y="3713163"/>
          <p14:tracePt t="59213" x="4868863" y="3713163"/>
          <p14:tracePt t="59221" x="4902200" y="3713163"/>
          <p14:tracePt t="59237" x="4927600" y="3722688"/>
          <p14:tracePt t="59253" x="4935538" y="3722688"/>
          <p14:tracePt t="59269" x="4953000" y="3730625"/>
          <p14:tracePt t="59286" x="4962525" y="3730625"/>
          <p14:tracePt t="59302" x="4970463" y="3730625"/>
          <p14:tracePt t="59319" x="4987925" y="3738563"/>
          <p14:tracePt t="59335" x="5003800" y="3738563"/>
          <p14:tracePt t="59352" x="5003800" y="3748088"/>
          <p14:tracePt t="59374" x="5021263" y="3748088"/>
          <p14:tracePt t="59687" x="5029200" y="3756025"/>
          <p14:tracePt t="60335" x="5029200" y="3763963"/>
          <p14:tracePt t="60366" x="5021263" y="3773488"/>
          <p14:tracePt t="60798" x="5021263" y="3781425"/>
          <p14:tracePt t="60886" x="5021263" y="3790950"/>
          <p14:tracePt t="60893" x="5021263" y="3806825"/>
          <p14:tracePt t="60903" x="5021263" y="3816350"/>
          <p14:tracePt t="60926" x="5021263" y="3824288"/>
          <p14:tracePt t="60935" x="5021263" y="3841750"/>
          <p14:tracePt t="61214" x="5021263" y="3857625"/>
          <p14:tracePt t="61246" x="5029200" y="3867150"/>
          <p14:tracePt t="61253" x="5038725" y="3867150"/>
          <p14:tracePt t="61270" x="5046663" y="3867150"/>
          <p14:tracePt t="61277" x="5054600" y="3875088"/>
          <p14:tracePt t="61293" x="5064125" y="3875088"/>
          <p14:tracePt t="61302" x="5064125" y="3883025"/>
          <p14:tracePt t="61319" x="5089525" y="3892550"/>
          <p14:tracePt t="61336" x="5097463" y="3892550"/>
          <p14:tracePt t="61351" x="5132388" y="3900488"/>
          <p14:tracePt t="61368" x="5148263" y="3900488"/>
          <p14:tracePt t="61384" x="5241925" y="3908425"/>
          <p14:tracePt t="61401" x="5421313" y="3908425"/>
          <p14:tracePt t="61418" x="5581650" y="3908425"/>
          <p14:tracePt t="61435" x="5667375" y="3908425"/>
          <p14:tracePt t="61451" x="5718175" y="3908425"/>
          <p14:tracePt t="61468" x="5751513" y="3908425"/>
          <p14:tracePt t="61485" x="5776913" y="3908425"/>
          <p14:tracePt t="61485" x="5794375" y="3908425"/>
          <p14:tracePt t="61502" x="5811838" y="3900488"/>
          <p14:tracePt t="61502" x="5819775" y="3900488"/>
          <p14:tracePt t="61518" x="5853113" y="3892550"/>
          <p14:tracePt t="61535" x="5905500" y="3892550"/>
          <p14:tracePt t="61551" x="5946775" y="3892550"/>
          <p14:tracePt t="61568" x="5964238" y="3892550"/>
          <p14:tracePt t="61584" x="5989638" y="3892550"/>
          <p14:tracePt t="61601" x="6024563" y="3883025"/>
          <p14:tracePt t="61618" x="6032500" y="3883025"/>
          <p14:tracePt t="61634" x="6049963" y="3883025"/>
          <p14:tracePt t="61651" x="6075363" y="3883025"/>
          <p14:tracePt t="61668" x="6091238" y="3883025"/>
          <p14:tracePt t="61686" x="6159500" y="3883025"/>
          <p14:tracePt t="61701" x="6202363" y="3867150"/>
          <p14:tracePt t="61702" x="6235700" y="3857625"/>
          <p14:tracePt t="61718" x="6278563" y="3857625"/>
          <p14:tracePt t="61719" x="6321425" y="3857625"/>
          <p14:tracePt t="61734" x="6372225" y="3841750"/>
          <p14:tracePt t="61751" x="6380163" y="3841750"/>
          <p14:tracePt t="61768" x="6397625" y="3841750"/>
          <p14:tracePt t="61854" x="6415088" y="3824288"/>
          <p14:tracePt t="61911" x="6440488" y="3816350"/>
          <p14:tracePt t="61918" x="6448425" y="3806825"/>
          <p14:tracePt t="61933" x="6448425" y="3798888"/>
          <p14:tracePt t="61941" x="6448425" y="3790950"/>
          <p14:tracePt t="61954" x="6456363" y="3781425"/>
          <p14:tracePt t="61967" x="6456363" y="3756025"/>
          <p14:tracePt t="61984" x="6456363" y="3748088"/>
          <p14:tracePt t="62001" x="6456363" y="3730625"/>
          <p14:tracePt t="62102" x="6456363" y="3722688"/>
          <p14:tracePt t="62118" x="6448425" y="3722688"/>
          <p14:tracePt t="62125" x="6440488" y="3722688"/>
          <p14:tracePt t="62141" x="6423025" y="3722688"/>
          <p14:tracePt t="62151" x="6415088" y="3722688"/>
          <p14:tracePt t="62181" x="6405563" y="3713163"/>
          <p14:tracePt t="62214" x="6389688" y="3713163"/>
          <p14:tracePt t="62229" x="6372225" y="3713163"/>
          <p14:tracePt t="62237" x="6346825" y="3713163"/>
          <p14:tracePt t="62245" x="6338888" y="3713163"/>
          <p14:tracePt t="62253" x="6311900" y="3705225"/>
          <p14:tracePt t="62268" x="6303963" y="3705225"/>
          <p14:tracePt t="62285" x="6261100" y="3697288"/>
          <p14:tracePt t="62302" x="6253163" y="3697288"/>
          <p14:tracePt t="62302" x="6245225" y="3697288"/>
          <p14:tracePt t="62317" x="6235700" y="3697288"/>
          <p14:tracePt t="62334" x="6194425" y="3687763"/>
          <p14:tracePt t="62351" x="6134100" y="3679825"/>
          <p14:tracePt t="62367" x="6015038" y="3679825"/>
          <p14:tracePt t="62384" x="5895975" y="3662363"/>
          <p14:tracePt t="62401" x="5811838" y="3662363"/>
          <p14:tracePt t="62417" x="5761038" y="3662363"/>
          <p14:tracePt t="62434" x="5683250" y="3662363"/>
          <p14:tracePt t="62451" x="5641975" y="3662363"/>
          <p14:tracePt t="62467" x="5556250" y="3662363"/>
          <p14:tracePt t="62484" x="5411788" y="3662363"/>
          <p14:tracePt t="62501" x="5249863" y="3662363"/>
          <p14:tracePt t="62502" x="5199063" y="3662363"/>
          <p14:tracePt t="62518" x="5148263" y="3662363"/>
          <p14:tracePt t="62518" x="5097463" y="3662363"/>
          <p14:tracePt t="62534" x="5021263" y="3662363"/>
          <p14:tracePt t="62554" x="4919663" y="3662363"/>
          <p14:tracePt t="62567" x="4775200" y="3662363"/>
          <p14:tracePt t="62584" x="4562475" y="3687763"/>
          <p14:tracePt t="62600" x="4349750" y="3713163"/>
          <p14:tracePt t="62617" x="4171950" y="3748088"/>
          <p14:tracePt t="62634" x="4010025" y="3773488"/>
          <p14:tracePt t="62650" x="3890963" y="3781425"/>
          <p14:tracePt t="62667" x="3771900" y="3798888"/>
          <p14:tracePt t="62684" x="3687763" y="3798888"/>
          <p14:tracePt t="62701" x="3602038" y="3798888"/>
          <p14:tracePt t="62702" x="3543300" y="3798888"/>
          <p14:tracePt t="62718" x="3500438" y="3798888"/>
          <p14:tracePt t="62734" x="3355975" y="3798888"/>
          <p14:tracePt t="62751" x="3228975" y="3798888"/>
          <p14:tracePt t="62767" x="3092450" y="3816350"/>
          <p14:tracePt t="62784" x="2947988" y="3832225"/>
          <p14:tracePt t="62801" x="2770188" y="3849688"/>
          <p14:tracePt t="62817" x="2549525" y="3875088"/>
          <p14:tracePt t="62834" x="2260600" y="3883025"/>
          <p14:tracePt t="62850" x="2038350" y="3908425"/>
          <p14:tracePt t="62868" x="1835150" y="3943350"/>
          <p14:tracePt t="62884" x="1724025" y="3960813"/>
          <p14:tracePt t="62900" x="1682750" y="3968750"/>
          <p14:tracePt t="62918" x="1622425" y="3976688"/>
          <p14:tracePt t="62934" x="1589088" y="3976688"/>
          <p14:tracePt t="62951" x="1563688" y="3986213"/>
          <p14:tracePt t="62967" x="1520825" y="3994150"/>
          <p14:tracePt t="62989" x="1512888" y="3994150"/>
          <p14:tracePt t="63000" x="1495425" y="4002088"/>
          <p14:tracePt t="63126" x="1487488" y="4011613"/>
          <p14:tracePt t="68256" x="1487488" y="4019550"/>
          <p14:tracePt t="68294" x="1495425" y="4019550"/>
          <p14:tracePt t="68311" x="1512888" y="4027488"/>
          <p14:tracePt t="68317" x="1520825" y="4027488"/>
          <p14:tracePt t="68325" x="1538288" y="4037013"/>
          <p14:tracePt t="68333" x="1554163" y="4044950"/>
          <p14:tracePt t="68349" x="1571625" y="4052888"/>
          <p14:tracePt t="68349" x="1597025" y="4070350"/>
          <p14:tracePt t="68365" x="1614488" y="4079875"/>
          <p14:tracePt t="68366" x="1631950" y="4087813"/>
          <p14:tracePt t="68382" x="1639888" y="4087813"/>
          <p14:tracePt t="68398" x="1673225" y="4113213"/>
          <p14:tracePt t="68415" x="1682750" y="4130675"/>
          <p14:tracePt t="68432" x="1708150" y="4146550"/>
          <p14:tracePt t="68448" x="1716088" y="4156075"/>
          <p14:tracePt t="68465" x="1733550" y="4181475"/>
          <p14:tracePt t="68482" x="1733550" y="4189413"/>
          <p14:tracePt t="68498" x="1766888" y="4197350"/>
          <p14:tracePt t="68515" x="1776413" y="4206875"/>
          <p14:tracePt t="68532" x="1784350" y="4206875"/>
          <p14:tracePt t="68566" x="1792288" y="4206875"/>
          <p14:tracePt t="68582" x="1801813" y="4206875"/>
          <p14:tracePt t="68589" x="1809750" y="4214813"/>
          <p14:tracePt t="68613" x="1835150" y="4224338"/>
          <p14:tracePt t="68621" x="1843088" y="4224338"/>
          <p14:tracePt t="68631" x="1852613" y="4240213"/>
          <p14:tracePt t="68648" x="1868488" y="4240213"/>
          <p14:tracePt t="68664" x="1885950" y="4249738"/>
          <p14:tracePt t="68702" x="1903413" y="4249738"/>
          <p14:tracePt t="68717" x="1911350" y="4257675"/>
          <p14:tracePt t="68741" x="1946275" y="4283075"/>
          <p14:tracePt t="68750" x="1962150" y="4283075"/>
          <p14:tracePt t="68757" x="1971675" y="4283075"/>
          <p14:tracePt t="68765" x="1987550" y="4291013"/>
          <p14:tracePt t="68781" x="1997075" y="4291013"/>
          <p14:tracePt t="68782" x="2022475" y="4300538"/>
          <p14:tracePt t="68798" x="2030413" y="4308475"/>
          <p14:tracePt t="68815" x="2090738" y="4325938"/>
          <p14:tracePt t="68831" x="2157413" y="4351338"/>
          <p14:tracePt t="68848" x="2235200" y="4368800"/>
          <p14:tracePt t="68865" x="2336800" y="4368800"/>
          <p14:tracePt t="68881" x="2455863" y="4394200"/>
          <p14:tracePt t="68898" x="2514600" y="4394200"/>
          <p14:tracePt t="68914" x="2565400" y="4394200"/>
          <p14:tracePt t="68931" x="2590800" y="4402138"/>
          <p14:tracePt t="68950" x="2608263" y="4402138"/>
          <p14:tracePt t="68964" x="2625725" y="4402138"/>
          <p14:tracePt t="68982" x="2684463" y="4402138"/>
          <p14:tracePt t="68982" x="2719388" y="4402138"/>
          <p14:tracePt t="68998" x="2760663" y="4402138"/>
          <p14:tracePt t="69015" x="2871788" y="4402138"/>
          <p14:tracePt t="69031" x="2930525" y="4402138"/>
          <p14:tracePt t="69048" x="2973388" y="4402138"/>
          <p14:tracePt t="69065" x="3008313" y="4402138"/>
          <p14:tracePt t="69081" x="3041650" y="4402138"/>
          <p14:tracePt t="69098" x="3074988" y="4402138"/>
          <p14:tracePt t="69115" x="3127375" y="4402138"/>
          <p14:tracePt t="69131" x="3194050" y="4402138"/>
          <p14:tracePt t="69148" x="3236913" y="4402138"/>
          <p14:tracePt t="69165" x="3322638" y="4402138"/>
          <p14:tracePt t="69181" x="3355975" y="4402138"/>
          <p14:tracePt t="69198" x="3414713" y="4394200"/>
          <p14:tracePt t="69214" x="3517900" y="4384675"/>
          <p14:tracePt t="69231" x="3602038" y="4376738"/>
          <p14:tracePt t="69248" x="3662363" y="4359275"/>
          <p14:tracePt t="69265" x="3729038" y="4351338"/>
          <p14:tracePt t="69281" x="3781425" y="4341813"/>
          <p14:tracePt t="69298" x="3822700" y="4333875"/>
          <p14:tracePt t="69314" x="3848100" y="4333875"/>
          <p14:tracePt t="69331" x="3900488" y="4316413"/>
          <p14:tracePt t="69348" x="3933825" y="4316413"/>
          <p14:tracePt t="69366" x="3992563" y="4316413"/>
          <p14:tracePt t="69381" x="4002088" y="4316413"/>
          <p14:tracePt t="69382" x="4027488" y="4316413"/>
          <p14:tracePt t="69398" x="4060825" y="4316413"/>
          <p14:tracePt t="69414" x="4121150" y="4316413"/>
          <p14:tracePt t="69431" x="4154488" y="4316413"/>
          <p14:tracePt t="69448" x="4205288" y="4316413"/>
          <p14:tracePt t="69464" x="4230688" y="4325938"/>
          <p14:tracePt t="69481" x="4256088" y="4325938"/>
          <p14:tracePt t="69498" x="4265613" y="4325938"/>
          <p14:tracePt t="69514" x="4281488" y="4325938"/>
          <p14:tracePt t="69531" x="4298950" y="4325938"/>
          <p14:tracePt t="69549" x="4316413" y="4325938"/>
          <p14:tracePt t="69565" x="4324350" y="4325938"/>
          <p14:tracePt t="69582" x="4341813" y="4325938"/>
          <p14:tracePt t="69598" x="4349750" y="4325938"/>
          <p14:tracePt t="69599" x="4359275" y="4325938"/>
          <p14:tracePt t="69614" x="4384675" y="4325938"/>
          <p14:tracePt t="69631" x="4410075" y="4325938"/>
          <p14:tracePt t="69647" x="4425950" y="4325938"/>
          <p14:tracePt t="69664" x="4443413" y="4325938"/>
          <p14:tracePt t="69681" x="4451350" y="4325938"/>
          <p14:tracePt t="69697" x="4468813" y="4325938"/>
          <p14:tracePt t="69714" x="4486275" y="4333875"/>
          <p14:tracePt t="69731" x="4503738" y="4333875"/>
          <p14:tracePt t="69748" x="4519613" y="4333875"/>
          <p14:tracePt t="69764" x="4529138" y="4333875"/>
          <p14:tracePt t="69782" x="4545013" y="4351338"/>
          <p14:tracePt t="69798" x="4554538" y="4351338"/>
          <p14:tracePt t="69814" x="4630738" y="4359275"/>
          <p14:tracePt t="69831" x="4681538" y="4368800"/>
          <p14:tracePt t="69847" x="4699000" y="4368800"/>
          <p14:tracePt t="69864" x="4724400" y="4368800"/>
          <p14:tracePt t="69881" x="4757738" y="4368800"/>
          <p14:tracePt t="69901" x="4775200" y="4368800"/>
          <p14:tracePt t="69914" x="4783138" y="4368800"/>
          <p14:tracePt t="69933" x="4791075" y="4368800"/>
          <p14:tracePt t="69947" x="4800600" y="4368800"/>
          <p14:tracePt t="69964" x="4818063" y="4368800"/>
          <p14:tracePt t="69981" x="4826000" y="4376738"/>
          <p14:tracePt t="70022" x="4826000" y="4384675"/>
          <p14:tracePt t="70038" x="4843463" y="4384675"/>
          <p14:tracePt t="70045" x="4859338" y="4384675"/>
          <p14:tracePt t="70061" x="4876800" y="4384675"/>
          <p14:tracePt t="70086" x="4884738" y="4384675"/>
          <p14:tracePt t="70093" x="4894263" y="4384675"/>
          <p14:tracePt t="70206" x="4910138" y="4384675"/>
          <p14:tracePt t="70359" x="4919663" y="4384675"/>
          <p14:tracePt t="70383" x="4927600" y="4384675"/>
          <p14:tracePt t="70389" x="4953000" y="4384675"/>
          <p14:tracePt t="70398" x="4987925" y="4384675"/>
          <p14:tracePt t="70414" x="5003800" y="4384675"/>
          <p14:tracePt t="70430" x="5038725" y="4384675"/>
          <p14:tracePt t="70447" x="5114925" y="4384675"/>
          <p14:tracePt t="70464" x="5157788" y="4384675"/>
          <p14:tracePt t="70481" x="5183188" y="4384675"/>
          <p14:tracePt t="70497" x="5199063" y="4384675"/>
          <p14:tracePt t="70514" x="5216525" y="4384675"/>
          <p14:tracePt t="70533" x="5224463" y="4384675"/>
          <p14:tracePt t="70574" x="5233988" y="4384675"/>
          <p14:tracePt t="70581" x="5241925" y="4384675"/>
          <p14:tracePt t="70589" x="5249863" y="4376738"/>
          <p14:tracePt t="70654" x="5276850" y="4376738"/>
          <p14:tracePt t="70661" x="5284788" y="4376738"/>
          <p14:tracePt t="70669" x="5310188" y="4376738"/>
          <p14:tracePt t="70680" x="5327650" y="4376738"/>
          <p14:tracePt t="70697" x="5343525" y="4376738"/>
          <p14:tracePt t="70742" x="5353050" y="4376738"/>
          <p14:tracePt t="78079" x="5353050" y="4384675"/>
          <p14:tracePt t="78102" x="5335588" y="4384675"/>
          <p14:tracePt t="78109" x="5318125" y="4384675"/>
          <p14:tracePt t="78117" x="5310188" y="4384675"/>
          <p14:tracePt t="78127" x="5284788" y="4384675"/>
          <p14:tracePt t="78144" x="5224463" y="4384675"/>
          <p14:tracePt t="78160" x="5148263" y="4376738"/>
          <p14:tracePt t="78177" x="5064125" y="4368800"/>
          <p14:tracePt t="78194" x="4953000" y="4341813"/>
          <p14:tracePt t="78210" x="4833938" y="4341813"/>
          <p14:tracePt t="78227" x="4706938" y="4325938"/>
          <p14:tracePt t="78243" x="4476750" y="4325938"/>
          <p14:tracePt t="78260" x="4179888" y="4325938"/>
          <p14:tracePt t="78277" x="3916363" y="4325938"/>
          <p14:tracePt t="78294" x="3771900" y="4325938"/>
          <p14:tracePt t="78310" x="3670300" y="4325938"/>
          <p14:tracePt t="78327" x="3644900" y="4325938"/>
          <p14:tracePt t="78344" x="3619500" y="4325938"/>
          <p14:tracePt t="78360" x="3602038" y="4325938"/>
          <p14:tracePt t="78377" x="3576638" y="4325938"/>
          <p14:tracePt t="78394" x="3551238" y="4325938"/>
          <p14:tracePt t="78410" x="3508375" y="4316413"/>
          <p14:tracePt t="78429" x="3482975" y="4316413"/>
          <p14:tracePt t="78444" x="3475038" y="4316413"/>
          <p14:tracePt t="78460" x="3432175" y="4308475"/>
          <p14:tracePt t="78477" x="3355975" y="4300538"/>
          <p14:tracePt t="78493" x="3262313" y="4291013"/>
          <p14:tracePt t="78510" x="3160713" y="4265613"/>
          <p14:tracePt t="78527" x="3109913" y="4265613"/>
          <p14:tracePt t="78549" x="3100388" y="4257675"/>
          <p14:tracePt t="81086" x="3100388" y="4265613"/>
          <p14:tracePt t="81207" x="3109913" y="4275138"/>
          <p14:tracePt t="81238" x="3127375" y="4275138"/>
          <p14:tracePt t="81254" x="3135313" y="4283075"/>
          <p14:tracePt t="81286" x="3143250" y="4283075"/>
          <p14:tracePt t="81318" x="3160713" y="4291013"/>
          <p14:tracePt t="81350" x="3168650" y="4291013"/>
          <p14:tracePt t="81358" x="3178175" y="4300538"/>
          <p14:tracePt t="81382" x="3186113" y="4300538"/>
          <p14:tracePt t="81390" x="3194050" y="4308475"/>
          <p14:tracePt t="81406" x="3211513" y="4308475"/>
          <p14:tracePt t="81413" x="3211513" y="4316413"/>
          <p14:tracePt t="81429" x="3228975" y="4325938"/>
          <p14:tracePt t="81446" x="3236913" y="4325938"/>
          <p14:tracePt t="81459" x="3236913" y="4333875"/>
          <p14:tracePt t="81475" x="3254375" y="4333875"/>
          <p14:tracePt t="81493" x="3262313" y="4333875"/>
          <p14:tracePt t="81509" x="3279775" y="4341813"/>
          <p14:tracePt t="81510" x="3279775" y="4351338"/>
          <p14:tracePt t="81526" x="3297238" y="4359275"/>
          <p14:tracePt t="81526" x="3305175" y="4359275"/>
          <p14:tracePt t="81543" x="3322638" y="4359275"/>
          <p14:tracePt t="81559" x="3330575" y="4368800"/>
          <p14:tracePt t="81576" x="3363913" y="4384675"/>
          <p14:tracePt t="81592" x="3381375" y="4394200"/>
          <p14:tracePt t="81609" x="3398838" y="4402138"/>
          <p14:tracePt t="81626" x="3414713" y="4402138"/>
          <p14:tracePt t="81642" x="3457575" y="4419600"/>
          <p14:tracePt t="81659" x="3525838" y="4435475"/>
          <p14:tracePt t="81676" x="3678238" y="4478338"/>
          <p14:tracePt t="81692" x="3840163" y="4538663"/>
          <p14:tracePt t="81709" x="3951288" y="4554538"/>
          <p14:tracePt t="81710" x="3976688" y="4572000"/>
          <p14:tracePt t="81726" x="4002088" y="4572000"/>
          <p14:tracePt t="81743" x="4052888" y="4579938"/>
          <p14:tracePt t="81759" x="4070350" y="4579938"/>
          <p14:tracePt t="81776" x="4086225" y="4589463"/>
          <p14:tracePt t="81797" x="4111625" y="4605338"/>
          <p14:tracePt t="81809" x="4121150" y="4605338"/>
          <p14:tracePt t="81826" x="4187825" y="4622800"/>
          <p14:tracePt t="81842" x="4230688" y="4622800"/>
          <p14:tracePt t="81860" x="4291013" y="4648200"/>
          <p14:tracePt t="81861" x="4316413" y="4657725"/>
          <p14:tracePt t="81875" x="4349750" y="4657725"/>
          <p14:tracePt t="81892" x="4375150" y="4657725"/>
          <p14:tracePt t="81909" x="4384675" y="4657725"/>
          <p14:tracePt t="81910" x="4392613" y="4657725"/>
          <p14:tracePt t="81926" x="4400550" y="4657725"/>
          <p14:tracePt t="81942" x="4410075" y="4657725"/>
          <p14:tracePt t="81961" x="4425950" y="4657725"/>
          <p14:tracePt t="82007" x="4425950" y="4640263"/>
          <p14:tracePt t="82023" x="4400550" y="4630738"/>
          <p14:tracePt t="82029" x="4367213" y="4589463"/>
          <p14:tracePt t="82042" x="4298950" y="4538663"/>
          <p14:tracePt t="82059" x="4230688" y="4376738"/>
          <p14:tracePt t="82076" x="4205288" y="4333875"/>
          <p14:tracePt t="82223" x="4187825" y="4333875"/>
          <p14:tracePt t="82245" x="4197350" y="4333875"/>
          <p14:tracePt t="82253" x="4205288" y="4333875"/>
          <p14:tracePt t="82261" x="4214813" y="4333875"/>
          <p14:tracePt t="82275" x="4222750" y="4341813"/>
          <p14:tracePt t="82292" x="4230688" y="4341813"/>
          <p14:tracePt t="89925" x="4222750" y="4291013"/>
          <p14:tracePt t="89933" x="4205288" y="4265613"/>
          <p14:tracePt t="89941" x="4205288" y="4257675"/>
          <p14:tracePt t="90166" x="4197350" y="4224338"/>
          <p14:tracePt t="90173" x="4187825" y="4214813"/>
          <p14:tracePt t="90910" x="4187825" y="4197350"/>
          <p14:tracePt t="90917" x="4187825" y="4105275"/>
          <p14:tracePt t="90925" x="4187825" y="4019550"/>
          <p14:tracePt t="90938" x="4187825" y="3935413"/>
          <p14:tracePt t="90956" x="4197350" y="3917950"/>
          <p14:tracePt t="198951" x="4230688" y="3917950"/>
          <p14:tracePt t="198957" x="4273550" y="3917950"/>
          <p14:tracePt t="198965" x="4306888" y="3917950"/>
          <p14:tracePt t="198974" x="4341813" y="3917950"/>
          <p14:tracePt t="198990" x="4367213" y="3935413"/>
          <p14:tracePt t="199007" x="4400550" y="3951288"/>
          <p14:tracePt t="199023" x="4418013" y="3960813"/>
          <p14:tracePt t="199046" x="4418013" y="3968750"/>
          <p14:tracePt t="199056" x="4418013" y="3994150"/>
          <p14:tracePt t="199073" x="4410075" y="4062413"/>
          <p14:tracePt t="199090" x="4375150" y="4138613"/>
          <p14:tracePt t="199107" x="4349750" y="4240213"/>
          <p14:tracePt t="199123" x="4332288" y="4325938"/>
          <p14:tracePt t="199140" x="4306888" y="4376738"/>
          <p14:tracePt t="199157" x="4306888" y="4402138"/>
          <p14:tracePt t="199157" x="4306888" y="4410075"/>
          <p14:tracePt t="199173" x="4306888" y="4427538"/>
          <p14:tracePt t="199174" x="4306888" y="4435475"/>
          <p14:tracePt t="199190" x="4306888" y="4452938"/>
          <p14:tracePt t="199207" x="4306888" y="4478338"/>
          <p14:tracePt t="199223" x="4298950" y="4513263"/>
          <p14:tracePt t="199240" x="4265613" y="4564063"/>
          <p14:tracePt t="199256" x="4187825" y="4622800"/>
          <p14:tracePt t="199273" x="4070350" y="4699000"/>
          <p14:tracePt t="199290" x="3925888" y="4749800"/>
          <p14:tracePt t="199306" x="3832225" y="4775200"/>
          <p14:tracePt t="199323" x="3814763" y="4784725"/>
          <p14:tracePt t="199341" x="3781425" y="4792663"/>
          <p14:tracePt t="199357" x="3756025" y="4802188"/>
          <p14:tracePt t="199357" x="3746500" y="4802188"/>
          <p14:tracePt t="199373" x="3721100" y="4802188"/>
          <p14:tracePt t="199374" x="3695700" y="4802188"/>
          <p14:tracePt t="199390" x="3636963" y="4810125"/>
          <p14:tracePt t="199407" x="3525838" y="4827588"/>
          <p14:tracePt t="199423" x="3424238" y="4827588"/>
          <p14:tracePt t="199440" x="3363913" y="4827588"/>
          <p14:tracePt t="199457" x="3322638" y="4827588"/>
          <p14:tracePt t="199473" x="3287713" y="4827588"/>
          <p14:tracePt t="199490" x="3219450" y="4835525"/>
          <p14:tracePt t="199506" x="3168650" y="4835525"/>
          <p14:tracePt t="199523" x="3100388" y="4835525"/>
          <p14:tracePt t="199540" x="3059113" y="4835525"/>
          <p14:tracePt t="199557" x="2990850" y="4860925"/>
          <p14:tracePt t="199557" x="2965450" y="4868863"/>
          <p14:tracePt t="199573" x="2930525" y="4878388"/>
          <p14:tracePt t="199589" x="2846388" y="4929188"/>
          <p14:tracePt t="199606" x="2820988" y="4946650"/>
          <p14:tracePt t="199623" x="2803525" y="4946650"/>
          <p14:tracePt t="199640" x="2803525" y="4954588"/>
          <p14:tracePt t="199657" x="2803525" y="4979988"/>
          <p14:tracePt t="199673" x="2803525" y="5048250"/>
          <p14:tracePt t="199690" x="2803525" y="5141913"/>
          <p14:tracePt t="199706" x="2846388" y="5208588"/>
          <p14:tracePt t="199723" x="2897188" y="5286375"/>
          <p14:tracePt t="199739" x="2914650" y="5327650"/>
          <p14:tracePt t="199756" x="2940050" y="5380038"/>
          <p14:tracePt t="199773" x="2965450" y="5405438"/>
          <p14:tracePt t="199798" x="2973388" y="5405438"/>
          <p14:tracePt t="199806" x="2990850" y="5405438"/>
          <p14:tracePt t="199823" x="3041650" y="5430838"/>
          <p14:tracePt t="199839" x="3067050" y="5430838"/>
          <p14:tracePt t="199857" x="3135313" y="5446713"/>
          <p14:tracePt t="199874" x="3186113" y="5456238"/>
          <p14:tracePt t="199918" x="3203575" y="5456238"/>
          <p14:tracePt t="199934" x="3203575" y="5464175"/>
          <p14:tracePt t="199984" x="3211513" y="5464175"/>
          <p14:tracePt t="199990" x="3219450" y="5472113"/>
          <p14:tracePt t="199997" x="3228975" y="5481638"/>
          <p14:tracePt t="200030" x="3236913" y="5489575"/>
          <p14:tracePt t="200037" x="3244850" y="5497513"/>
          <p14:tracePt t="200053" x="3244850" y="5507038"/>
          <p14:tracePt t="200061" x="3254375" y="5524500"/>
          <p14:tracePt t="200073" x="3270250" y="5540375"/>
          <p14:tracePt t="200089" x="3297238" y="5583238"/>
          <p14:tracePt t="200106" x="3322638" y="5616575"/>
          <p14:tracePt t="200123" x="3338513" y="5659438"/>
          <p14:tracePt t="200139" x="3381375" y="5719763"/>
          <p14:tracePt t="200157" x="3449638" y="5838825"/>
          <p14:tracePt t="200173" x="3457575" y="5846763"/>
          <p14:tracePt t="200174" x="3467100" y="5854700"/>
          <p14:tracePt t="200189" x="3467100" y="5864225"/>
          <p14:tracePt t="200206" x="3482975" y="5897563"/>
          <p14:tracePt t="200358" x="3492500" y="5889625"/>
          <p14:tracePt t="200365" x="3508375" y="5813425"/>
          <p14:tracePt t="200374" x="3543300" y="5702300"/>
          <p14:tracePt t="200389" x="3568700" y="5641975"/>
          <p14:tracePt t="200407" x="3576638" y="5641975"/>
          <p14:tracePt t="200511" x="3586163" y="5641975"/>
          <p14:tracePt t="200550" x="3611563" y="5641975"/>
          <p14:tracePt t="200557" x="3611563" y="5651500"/>
          <p14:tracePt t="200565" x="3611563" y="5668963"/>
          <p14:tracePt t="202558" x="3611563" y="5676900"/>
          <p14:tracePt t="202565" x="3602038" y="5676900"/>
          <p14:tracePt t="202614" x="3602038" y="5668963"/>
          <p14:tracePt t="202646" x="3594100" y="5668963"/>
          <p14:tracePt t="202710" x="3586163" y="5668963"/>
          <p14:tracePt t="202783" x="3568700" y="5641975"/>
          <p14:tracePt t="202789" x="3568700" y="5616575"/>
          <p14:tracePt t="202813" x="3568700" y="5600700"/>
          <p14:tracePt t="202821" x="3568700" y="5565775"/>
          <p14:tracePt t="202838" x="3568700" y="5549900"/>
          <p14:tracePt t="202949" x="3559175" y="5540375"/>
          <p14:tracePt t="202966" x="3551238" y="5540375"/>
          <p14:tracePt t="202990" x="3543300" y="5532438"/>
          <p14:tracePt t="203045" x="3533775" y="5532438"/>
          <p14:tracePt t="203087" x="3525838" y="5524500"/>
          <p14:tracePt t="203134" x="3517900" y="5524500"/>
          <p14:tracePt t="203141" x="3508375" y="5524500"/>
          <p14:tracePt t="203157" x="3500438" y="5514975"/>
          <p14:tracePt t="203173" x="3482975" y="5507038"/>
          <p14:tracePt t="203198" x="3467100" y="5497513"/>
          <p14:tracePt t="203205" x="3414713" y="5456238"/>
          <p14:tracePt t="203213" x="3348038" y="5395913"/>
          <p14:tracePt t="203222" x="3330575" y="5370513"/>
          <p14:tracePt t="203238" x="3279775" y="5327650"/>
          <p14:tracePt t="203255" x="3244850" y="5286375"/>
          <p14:tracePt t="203272" x="3219450" y="5251450"/>
          <p14:tracePt t="203288" x="3211513" y="5218113"/>
          <p14:tracePt t="203305" x="3194050" y="5175250"/>
          <p14:tracePt t="203321" x="3127375" y="5030788"/>
          <p14:tracePt t="203338" x="2930525" y="4759325"/>
          <p14:tracePt t="203355" x="2701925" y="4452938"/>
          <p14:tracePt t="203372" x="2455863" y="4156075"/>
          <p14:tracePt t="203388" x="2311400" y="4002088"/>
          <p14:tracePt t="203405" x="2260600" y="3968750"/>
          <p14:tracePt t="203422" x="2251075" y="3960813"/>
          <p14:tracePt t="203615" x="2243138" y="3960813"/>
          <p14:tracePt t="203622" x="2225675" y="3951288"/>
          <p14:tracePt t="203645" x="2217738" y="3951288"/>
          <p14:tracePt t="203653" x="2200275" y="3935413"/>
          <p14:tracePt t="203669" x="2192338" y="3935413"/>
          <p14:tracePt t="203677" x="2182813" y="3935413"/>
          <p14:tracePt t="203701" x="2174875" y="3925888"/>
          <p14:tracePt t="203709" x="2174875" y="3900488"/>
          <p14:tracePt t="203721" x="2174875" y="3857625"/>
          <p14:tracePt t="203738" x="2149475" y="3824288"/>
          <p14:tracePt t="204720" x="2149475" y="3806825"/>
          <p14:tracePt t="204725" x="2132013" y="3763963"/>
          <p14:tracePt t="204737" x="2116138" y="3748088"/>
          <p14:tracePt t="204754" x="2106613" y="3738563"/>
          <p14:tracePt t="204878" x="2106613" y="3730625"/>
          <p14:tracePt t="204893" x="2106613" y="3713163"/>
          <p14:tracePt t="204901" x="2106613" y="3705225"/>
          <p14:tracePt t="204998" x="2106613" y="3713163"/>
          <p14:tracePt t="205758" x="2090738" y="3722688"/>
          <p14:tracePt t="205773" x="2073275" y="3722688"/>
          <p14:tracePt t="205870" x="2038350" y="3722688"/>
          <p14:tracePt t="205886" x="2012950" y="3722688"/>
          <p14:tracePt t="205893" x="2005013" y="3722688"/>
          <p14:tracePt t="205904" x="1979613" y="3713163"/>
          <p14:tracePt t="205920" x="1962150" y="3654425"/>
          <p14:tracePt t="205937" x="1936750" y="3586163"/>
          <p14:tracePt t="205954" x="1920875" y="3552825"/>
          <p14:tracePt t="205973" x="1911350" y="3467100"/>
          <p14:tracePt t="205987" x="1893888" y="3408363"/>
          <p14:tracePt t="206003" x="1893888" y="3365500"/>
          <p14:tracePt t="206020" x="1893888" y="3297238"/>
          <p14:tracePt t="206037" x="1878013" y="3221038"/>
          <p14:tracePt t="206053" x="1868488" y="3170238"/>
          <p14:tracePt t="206070" x="1817688" y="3016250"/>
          <p14:tracePt t="206087" x="1776413" y="2855913"/>
          <p14:tracePt t="206104" x="1724025" y="2651125"/>
          <p14:tracePt t="206120" x="1665288" y="2455863"/>
          <p14:tracePt t="206137" x="1606550" y="2268538"/>
          <p14:tracePt t="206154" x="1563688" y="2090738"/>
          <p14:tracePt t="206171" x="1495425" y="1870075"/>
          <p14:tracePt t="206187" x="1435100" y="1682750"/>
          <p14:tracePt t="206204" x="1333500" y="1477963"/>
          <p14:tracePt t="206222" x="1112838" y="1147763"/>
          <p14:tracePt t="206237" x="1044575" y="1036638"/>
          <p14:tracePt t="206253" x="900113" y="858838"/>
          <p14:tracePt t="206270" x="704850" y="577850"/>
          <p14:tracePt t="206287" x="595313" y="407988"/>
          <p14:tracePt t="206304" x="509588" y="296863"/>
          <p14:tracePt t="206320" x="407988" y="144463"/>
          <p14:tracePt t="206337" x="331788" y="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8690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26845" y="617697"/>
            <a:ext cx="7843648"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Miscellaneous Provisions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 </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أحكام متفرقة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310392" y="2405988"/>
            <a:ext cx="5905850" cy="3788858"/>
          </a:xfrm>
          <a:prstGeom prst="rect">
            <a:avLst/>
          </a:prstGeom>
          <a:noFill/>
        </p:spPr>
        <p:txBody>
          <a:bodyPr wrap="square">
            <a:spAutoFit/>
          </a:bodyPr>
          <a:lstStyle/>
          <a:p>
            <a:pPr>
              <a:lnSpc>
                <a:spcPct val="150000"/>
              </a:lnSpc>
            </a:pPr>
            <a:r>
              <a:rPr lang="en-US" dirty="0">
                <a:solidFill>
                  <a:srgbClr val="000000"/>
                </a:solidFill>
                <a:latin typeface="QuaySansITCPro-Book"/>
              </a:rPr>
              <a:t>Insurance contracts also contain a number of miscellaneous</a:t>
            </a:r>
            <a:r>
              <a:rPr lang="ar-YE" dirty="0">
                <a:solidFill>
                  <a:srgbClr val="000000"/>
                </a:solidFill>
                <a:latin typeface="QuaySansITCPro-Book"/>
              </a:rPr>
              <a:t> </a:t>
            </a:r>
            <a:r>
              <a:rPr lang="en-US" dirty="0">
                <a:solidFill>
                  <a:srgbClr val="000000"/>
                </a:solidFill>
                <a:latin typeface="QuaySansITCPro-Book"/>
              </a:rPr>
              <a:t>provisions. In property and casualty insurance,</a:t>
            </a:r>
            <a:r>
              <a:rPr lang="ar-YE" dirty="0">
                <a:solidFill>
                  <a:srgbClr val="000000"/>
                </a:solidFill>
                <a:latin typeface="QuaySansITCPro-Book"/>
              </a:rPr>
              <a:t> </a:t>
            </a:r>
            <a:r>
              <a:rPr lang="en-US" dirty="0">
                <a:solidFill>
                  <a:srgbClr val="000000"/>
                </a:solidFill>
                <a:latin typeface="QuaySansITCPro-Book"/>
              </a:rPr>
              <a:t>miscellaneous provisions include cancellation</a:t>
            </a:r>
            <a:r>
              <a:rPr lang="ar-YE" dirty="0">
                <a:solidFill>
                  <a:srgbClr val="000000"/>
                </a:solidFill>
                <a:latin typeface="QuaySansITCPro-Book"/>
              </a:rPr>
              <a:t> </a:t>
            </a:r>
            <a:r>
              <a:rPr lang="en-US" dirty="0">
                <a:solidFill>
                  <a:srgbClr val="000000"/>
                </a:solidFill>
                <a:latin typeface="QuaySansITCPro-Book"/>
              </a:rPr>
              <a:t>,</a:t>
            </a:r>
            <a:r>
              <a:rPr lang="ar-YE" dirty="0">
                <a:solidFill>
                  <a:srgbClr val="000000"/>
                </a:solidFill>
                <a:latin typeface="QuaySansITCPro-Book"/>
              </a:rPr>
              <a:t> </a:t>
            </a:r>
            <a:r>
              <a:rPr lang="en-US" dirty="0">
                <a:solidFill>
                  <a:srgbClr val="000000"/>
                </a:solidFill>
                <a:latin typeface="QuaySansITCPro-Book"/>
              </a:rPr>
              <a:t>subrogation, requirements if a loss occurs, assignment</a:t>
            </a:r>
            <a:r>
              <a:rPr lang="ar-YE" dirty="0">
                <a:solidFill>
                  <a:srgbClr val="000000"/>
                </a:solidFill>
                <a:latin typeface="QuaySansITCPro-Book"/>
              </a:rPr>
              <a:t> </a:t>
            </a:r>
            <a:r>
              <a:rPr lang="en-US" dirty="0">
                <a:solidFill>
                  <a:srgbClr val="000000"/>
                </a:solidFill>
                <a:latin typeface="QuaySansITCPro-Book"/>
              </a:rPr>
              <a:t>of the policy, and other-insurance provisions. In life</a:t>
            </a:r>
            <a:r>
              <a:rPr lang="ar-YE" dirty="0">
                <a:solidFill>
                  <a:srgbClr val="000000"/>
                </a:solidFill>
                <a:latin typeface="QuaySansITCPro-Book"/>
              </a:rPr>
              <a:t> </a:t>
            </a:r>
            <a:r>
              <a:rPr lang="en-US" dirty="0">
                <a:solidFill>
                  <a:srgbClr val="000000"/>
                </a:solidFill>
                <a:latin typeface="QuaySansITCPro-Book"/>
              </a:rPr>
              <a:t>and health insurance, typical miscellaneous provisions</a:t>
            </a:r>
            <a:r>
              <a:rPr lang="ar-YE" dirty="0">
                <a:solidFill>
                  <a:srgbClr val="000000"/>
                </a:solidFill>
                <a:latin typeface="QuaySansITCPro-Book"/>
              </a:rPr>
              <a:t> </a:t>
            </a:r>
            <a:r>
              <a:rPr lang="en-US" dirty="0">
                <a:solidFill>
                  <a:srgbClr val="000000"/>
                </a:solidFill>
                <a:latin typeface="QuaySansITCPro-Book"/>
              </a:rPr>
              <a:t>include the grace period, reinstatement of a lapsed</a:t>
            </a:r>
            <a:r>
              <a:rPr lang="ar-YE" dirty="0">
                <a:solidFill>
                  <a:srgbClr val="000000"/>
                </a:solidFill>
                <a:latin typeface="QuaySansITCPro-Book"/>
              </a:rPr>
              <a:t> </a:t>
            </a:r>
            <a:r>
              <a:rPr lang="en-US" dirty="0">
                <a:solidFill>
                  <a:srgbClr val="000000"/>
                </a:solidFill>
                <a:latin typeface="QuaySansITCPro-Book"/>
              </a:rPr>
              <a:t>policy, and misstatement of age. Details of these provisions</a:t>
            </a:r>
            <a:r>
              <a:rPr lang="ar-YE" dirty="0">
                <a:solidFill>
                  <a:srgbClr val="000000"/>
                </a:solidFill>
                <a:latin typeface="QuaySansITCPro-Book"/>
              </a:rPr>
              <a:t> </a:t>
            </a:r>
            <a:r>
              <a:rPr lang="en-US" dirty="0">
                <a:solidFill>
                  <a:srgbClr val="000000"/>
                </a:solidFill>
                <a:latin typeface="QuaySansITCPro-Book"/>
              </a:rPr>
              <a:t>are discussed later in the text when specific</a:t>
            </a:r>
            <a:r>
              <a:rPr lang="ar-YE" dirty="0">
                <a:solidFill>
                  <a:srgbClr val="000000"/>
                </a:solidFill>
                <a:latin typeface="QuaySansITCPro-Book"/>
              </a:rPr>
              <a:t> </a:t>
            </a:r>
            <a:r>
              <a:rPr lang="en-US" dirty="0">
                <a:solidFill>
                  <a:srgbClr val="000000"/>
                </a:solidFill>
                <a:latin typeface="QuaySansITCPro-Book"/>
              </a:rPr>
              <a:t>insurance contracts are analyzed.</a:t>
            </a:r>
            <a:endParaRPr lang="en-MY" dirty="0">
              <a:solidFill>
                <a:srgbClr val="000000"/>
              </a:solidFill>
              <a:latin typeface="QuaySansITCPro-Book"/>
            </a:endParaRPr>
          </a:p>
        </p:txBody>
      </p:sp>
      <p:sp>
        <p:nvSpPr>
          <p:cNvPr id="7" name="TextBox 6">
            <a:extLst>
              <a:ext uri="{FF2B5EF4-FFF2-40B4-BE49-F238E27FC236}">
                <a16:creationId xmlns:a16="http://schemas.microsoft.com/office/drawing/2014/main" id="{B110483E-47E9-B6DC-6FEC-0812B35AAE7B}"/>
              </a:ext>
            </a:extLst>
          </p:cNvPr>
          <p:cNvSpPr txBox="1"/>
          <p:nvPr/>
        </p:nvSpPr>
        <p:spPr>
          <a:xfrm>
            <a:off x="6358854" y="2369664"/>
            <a:ext cx="5392787" cy="3970318"/>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تحتوي عقود التأمين أيضًا على عدد من الأحكام المتنوعة. في تأمين الممتلكات والحوادث، تشمل الأحكام المتنوعة الإلغاء، والتعويض، والمتطلبات في حال حدوث خسارة، وتحويل وثيقة التأمين، وأحكام التأمينات الأخرى. أما في تأمين الحياة والصحة، فإن الأحكام المتنوعة النموذجية تشمل فترة السماح، واستعادة وثيقة التأمين التي انتهت صلاحيتها، والإفصاح غير الصحيح عن العمر. سيتم مناقشة تفاصيل هذه الأحكام لاحقًا في النص عند تحليل عقود التأمين المحددة.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677869764"/>
      </p:ext>
    </p:extLst>
  </p:cSld>
  <p:clrMapOvr>
    <a:masterClrMapping/>
  </p:clrMapOvr>
  <mc:AlternateContent xmlns:mc="http://schemas.openxmlformats.org/markup-compatibility/2006" xmlns:p14="http://schemas.microsoft.com/office/powerpoint/2010/main">
    <mc:Choice Requires="p14">
      <p:transition spd="slow" p14:dur="2000" advTm="221625"/>
    </mc:Choice>
    <mc:Fallback xmlns="">
      <p:transition spd="slow" advTm="221625"/>
    </mc:Fallback>
  </mc:AlternateContent>
  <p:extLst>
    <p:ext uri="{3A86A75C-4F4B-4683-9AE1-C65F6400EC91}">
      <p14:laserTraceLst xmlns:p14="http://schemas.microsoft.com/office/powerpoint/2010/main">
        <p14:tracePtLst>
          <p14:tracePt t="31631" x="3733800" y="6350000"/>
          <p14:tracePt t="31854" x="3109913" y="6713538"/>
          <p14:tracePt t="31866" x="3186113" y="6577013"/>
          <p14:tracePt t="31883" x="3406775" y="6254750"/>
          <p14:tracePt t="31885" x="3543300" y="6076950"/>
          <p14:tracePt t="31899" x="3636963" y="5932488"/>
          <p14:tracePt t="31916" x="4002088" y="5446713"/>
          <p14:tracePt t="31932" x="4222750" y="5149850"/>
          <p14:tracePt t="31950" x="4332288" y="4954588"/>
          <p14:tracePt t="31967" x="4435475" y="4802188"/>
          <p14:tracePt t="31984" x="4554538" y="4657725"/>
          <p14:tracePt t="32001" x="4630738" y="4579938"/>
          <p14:tracePt t="32019" x="4714875" y="4521200"/>
          <p14:tracePt t="32034" x="4724400" y="4521200"/>
          <p14:tracePt t="32035" x="4732338" y="4521200"/>
          <p14:tracePt t="32115" x="4740275" y="4521200"/>
          <p14:tracePt t="32124" x="4749800" y="4521200"/>
          <p14:tracePt t="32132" x="4757738" y="4521200"/>
          <p14:tracePt t="32149" x="4800600" y="4538663"/>
          <p14:tracePt t="32166" x="4808538" y="4538663"/>
          <p14:tracePt t="32183" x="4826000" y="4538663"/>
          <p14:tracePt t="33875" x="4826000" y="4546600"/>
          <p14:tracePt t="36036" x="4833938" y="4546600"/>
          <p14:tracePt t="36043" x="4843463" y="4546600"/>
          <p14:tracePt t="36052" x="4902200" y="4529138"/>
          <p14:tracePt t="36067" x="5013325" y="4402138"/>
          <p14:tracePt t="36069" x="5233988" y="4206875"/>
          <p14:tracePt t="36082" x="5421313" y="4027488"/>
          <p14:tracePt t="36083" x="5683250" y="3816350"/>
          <p14:tracePt t="36100" x="6159500" y="3365500"/>
          <p14:tracePt t="36117" x="6311900" y="3135313"/>
          <p14:tracePt t="36132" x="6430963" y="2897188"/>
          <p14:tracePt t="36150" x="6559550" y="2574925"/>
          <p14:tracePt t="36164" x="6831013" y="2073275"/>
          <p14:tracePt t="36181" x="7085013" y="1597025"/>
          <p14:tracePt t="36198" x="7256463" y="1333500"/>
          <p14:tracePt t="36215" x="7348538" y="1206500"/>
          <p14:tracePt t="36232" x="7366000" y="1189038"/>
          <p14:tracePt t="36316" x="7373938" y="1189038"/>
          <p14:tracePt t="36323" x="7391400" y="1189038"/>
          <p14:tracePt t="36332" x="7426325" y="1198563"/>
          <p14:tracePt t="36348" x="7485063" y="1231900"/>
          <p14:tracePt t="36349" x="7518400" y="1241425"/>
          <p14:tracePt t="36364" x="7586663" y="1274763"/>
          <p14:tracePt t="36381" x="7621588" y="1282700"/>
          <p14:tracePt t="36383" x="7637463" y="1292225"/>
          <p14:tracePt t="36397" x="7680325" y="1317625"/>
          <p14:tracePt t="36414" x="7723188" y="1325563"/>
          <p14:tracePt t="36431" x="7756525" y="1411288"/>
          <p14:tracePt t="36448" x="7799388" y="1546225"/>
          <p14:tracePt t="36465" x="7850188" y="1657350"/>
          <p14:tracePt t="36482" x="7867650" y="1758950"/>
          <p14:tracePt t="36484" x="7900988" y="1860550"/>
          <p14:tracePt t="36499" x="7935913" y="2133600"/>
          <p14:tracePt t="36516" x="7961313" y="2422525"/>
          <p14:tracePt t="36532" x="7961313" y="2633663"/>
          <p14:tracePt t="36549" x="7969250" y="2719388"/>
          <p14:tracePt t="36565" x="7986713" y="2778125"/>
          <p14:tracePt t="36581" x="8012113" y="2813050"/>
          <p14:tracePt t="36598" x="8054975" y="2838450"/>
          <p14:tracePt t="36614" x="8088313" y="2863850"/>
          <p14:tracePt t="36631" x="8139113" y="2897188"/>
          <p14:tracePt t="36648" x="8181975" y="2914650"/>
          <p14:tracePt t="36664" x="8240713" y="2940050"/>
          <p14:tracePt t="36681" x="8301038" y="2965450"/>
          <p14:tracePt t="36697" x="8369300" y="3000375"/>
          <p14:tracePt t="36714" x="8420100" y="3025775"/>
          <p14:tracePt t="36732" x="8478838" y="3041650"/>
          <p14:tracePt t="36750" x="8496300" y="3051175"/>
          <p14:tracePt t="36765" x="8513763" y="3051175"/>
          <p14:tracePt t="36766" x="8521700" y="3059113"/>
          <p14:tracePt t="36788" x="8529638" y="3059113"/>
          <p14:tracePt t="36799" x="8555038" y="3059113"/>
          <p14:tracePt t="36816" x="8555038" y="3067050"/>
          <p14:tracePt t="37062" x="8547100" y="3084513"/>
          <p14:tracePt t="37067" x="8504238" y="3084513"/>
          <p14:tracePt t="37083" x="8470900" y="3094038"/>
          <p14:tracePt t="37084" x="8445500" y="3094038"/>
          <p14:tracePt t="37098" x="8435975" y="3094038"/>
          <p14:tracePt t="37101" x="8410575" y="3094038"/>
          <p14:tracePt t="37116" x="8394700" y="3101975"/>
          <p14:tracePt t="37133" x="8359775" y="3101975"/>
          <p14:tracePt t="37164" x="8343900" y="3101975"/>
          <p14:tracePt t="42676" x="8334375" y="3101975"/>
          <p14:tracePt t="42812" x="8308975" y="3101975"/>
          <p14:tracePt t="42819" x="8224838" y="3119438"/>
          <p14:tracePt t="42829" x="8029575" y="3221038"/>
          <p14:tracePt t="42846" x="7637463" y="3348038"/>
          <p14:tracePt t="42861" x="7340600" y="3408363"/>
          <p14:tracePt t="42879" x="7094538" y="3416300"/>
          <p14:tracePt t="42896" x="6942138" y="3416300"/>
          <p14:tracePt t="42912" x="6797675" y="3416300"/>
          <p14:tracePt t="42930" x="6661150" y="3449638"/>
          <p14:tracePt t="42932" x="6592888" y="3459163"/>
          <p14:tracePt t="42946" x="6516688" y="3467100"/>
          <p14:tracePt t="42948" x="6415088" y="3492500"/>
          <p14:tracePt t="42968" x="6311900" y="3502025"/>
          <p14:tracePt t="42969" x="6184900" y="3517900"/>
          <p14:tracePt t="42979" x="5946775" y="3552825"/>
          <p14:tracePt t="42996" x="5675313" y="3560763"/>
          <p14:tracePt t="43012" x="5548313" y="3560763"/>
          <p14:tracePt t="43013" x="5437188" y="3560763"/>
          <p14:tracePt t="43028" x="5327650" y="3560763"/>
          <p14:tracePt t="43030" x="5208588" y="3560763"/>
          <p14:tracePt t="43045" x="4962525" y="3560763"/>
          <p14:tracePt t="43062" x="4554538" y="3560763"/>
          <p14:tracePt t="43079" x="4060825" y="3560763"/>
          <p14:tracePt t="43095" x="3781425" y="3578225"/>
          <p14:tracePt t="43112" x="3619500" y="3603625"/>
          <p14:tracePt t="43129" x="3500438" y="3629025"/>
          <p14:tracePt t="43131" x="3457575" y="3629025"/>
          <p14:tracePt t="43146" x="3432175" y="3629025"/>
          <p14:tracePt t="43148" x="3414713" y="3629025"/>
          <p14:tracePt t="43245" x="3414713" y="3636963"/>
          <p14:tracePt t="43260" x="3414713" y="3654425"/>
          <p14:tracePt t="43269" x="3432175" y="3654425"/>
          <p14:tracePt t="43279" x="3449638" y="3662363"/>
          <p14:tracePt t="43295" x="3475038" y="3671888"/>
          <p14:tracePt t="43312" x="3500438" y="3687763"/>
          <p14:tracePt t="43332" x="3602038" y="3687763"/>
          <p14:tracePt t="43346" x="3662363" y="3687763"/>
          <p14:tracePt t="43349" x="3703638" y="3687763"/>
          <p14:tracePt t="43364" x="3822700" y="3671888"/>
          <p14:tracePt t="43382" x="3984625" y="3646488"/>
          <p14:tracePt t="43398" x="4197350" y="3646488"/>
          <p14:tracePt t="43412" x="4392613" y="3646488"/>
          <p14:tracePt t="43429" x="4494213" y="3646488"/>
          <p14:tracePt t="43445" x="4537075" y="3636963"/>
          <p14:tracePt t="43462" x="4570413" y="3629025"/>
          <p14:tracePt t="43532" x="4579938" y="3629025"/>
          <p14:tracePt t="43556" x="4595813" y="3629025"/>
          <p14:tracePt t="43563" x="4605338" y="3629025"/>
          <p14:tracePt t="116031" x="4638675" y="3629025"/>
          <p14:tracePt t="116035" x="4689475" y="3629025"/>
          <p14:tracePt t="116048" x="4775200" y="3629025"/>
          <p14:tracePt t="116063" x="4978400" y="3697288"/>
          <p14:tracePt t="116080" x="5267325" y="3781425"/>
          <p14:tracePt t="116097" x="5480050" y="3849688"/>
          <p14:tracePt t="116113" x="5624513" y="3908425"/>
          <p14:tracePt t="116130" x="5692775" y="3917950"/>
          <p14:tracePt t="116132" x="5708650" y="3935413"/>
          <p14:tracePt t="116147" x="5761038" y="3943350"/>
          <p14:tracePt t="116163" x="5776913" y="3951288"/>
          <p14:tracePt t="116164" x="5811838" y="3960813"/>
          <p14:tracePt t="116180" x="5921375" y="3968750"/>
          <p14:tracePt t="116197" x="6116638" y="3968750"/>
          <p14:tracePt t="116215" x="6423025" y="3951288"/>
          <p14:tracePt t="116230" x="6797675" y="3900488"/>
          <p14:tracePt t="116246" x="7307263" y="3867150"/>
          <p14:tracePt t="116264" x="7662863" y="3857625"/>
          <p14:tracePt t="116280" x="7918450" y="3806825"/>
          <p14:tracePt t="116297" x="8096250" y="3763963"/>
          <p14:tracePt t="116313" x="8291513" y="3697288"/>
          <p14:tracePt t="116331" x="8529638" y="3586163"/>
          <p14:tracePt t="116347" x="8658225" y="3527425"/>
          <p14:tracePt t="116363" x="8742363" y="3492500"/>
          <p14:tracePt t="116381" x="8767763" y="3492500"/>
          <p14:tracePt t="116556" x="8802688" y="3492500"/>
          <p14:tracePt t="116563" x="8843963" y="3492500"/>
          <p14:tracePt t="116572" x="8853488" y="3502025"/>
          <p14:tracePt t="116580" x="8904288" y="3517900"/>
          <p14:tracePt t="116597" x="8955088" y="3543300"/>
          <p14:tracePt t="116613" x="8963025" y="3543300"/>
          <p14:tracePt t="116613" x="8972550" y="3543300"/>
          <p14:tracePt t="116629" x="9031288" y="3543300"/>
          <p14:tracePt t="116646" x="9074150" y="3543300"/>
          <p14:tracePt t="116662" x="9117013" y="3552825"/>
          <p14:tracePt t="116679" x="9124950" y="3560763"/>
          <p14:tracePt t="116696" x="9142413" y="3560763"/>
          <p14:tracePt t="116712" x="9175750" y="3578225"/>
          <p14:tracePt t="116729" x="9193213" y="3578225"/>
          <p14:tracePt t="116745" x="9236075" y="3578225"/>
          <p14:tracePt t="116747" x="9251950" y="3578225"/>
          <p14:tracePt t="116763" x="9286875" y="3578225"/>
          <p14:tracePt t="116764" x="9302750" y="3578225"/>
          <p14:tracePt t="116780" x="9371013" y="3578225"/>
          <p14:tracePt t="116797" x="9431338" y="3586163"/>
          <p14:tracePt t="116813" x="9456738" y="3594100"/>
          <p14:tracePt t="116944" x="9464675" y="3594100"/>
          <p14:tracePt t="117036" x="9482138" y="3594100"/>
          <p14:tracePt t="117061" x="9482138" y="3603625"/>
          <p14:tracePt t="117083" x="9490075" y="3603625"/>
          <p14:tracePt t="117148" x="9498013" y="3603625"/>
          <p14:tracePt t="117188" x="9507538" y="3603625"/>
          <p14:tracePt t="117203" x="9507538" y="3611563"/>
          <p14:tracePt t="117307" x="9515475" y="3611563"/>
          <p14:tracePt t="117332" x="9523413" y="3619500"/>
          <p14:tracePt t="117379" x="9540875" y="3629025"/>
          <p14:tracePt t="117540" x="9550400" y="3629025"/>
          <p14:tracePt t="117555" x="9550400" y="3636963"/>
          <p14:tracePt t="117603" x="9550400" y="3646488"/>
          <p14:tracePt t="117619" x="9558338" y="3646488"/>
          <p14:tracePt t="117829" x="9575800" y="3646488"/>
          <p14:tracePt t="117835" x="9575800" y="3654425"/>
          <p14:tracePt t="118061" x="9583738" y="3654425"/>
          <p14:tracePt t="118821" x="9591675" y="3662363"/>
          <p14:tracePt t="181188" x="9601200" y="3662363"/>
          <p14:tracePt t="181196" x="9609138" y="3662363"/>
          <p14:tracePt t="181203" x="9617075" y="3662363"/>
          <p14:tracePt t="181218" x="9667875" y="3671888"/>
          <p14:tracePt t="181219" x="9685338" y="3687763"/>
          <p14:tracePt t="181234" x="9694863" y="3687763"/>
          <p14:tracePt t="181316" x="9720263" y="3687763"/>
          <p14:tracePt t="181323" x="9812338" y="3687763"/>
          <p14:tracePt t="181333" x="10067925" y="3603625"/>
          <p14:tracePt t="181350" x="10807700" y="3297238"/>
          <p14:tracePt t="181366" x="11155363" y="3160713"/>
          <p14:tracePt t="181383" x="11215688" y="3152775"/>
          <p14:tracePt t="181400" x="11231563" y="3144838"/>
          <p14:tracePt t="181419" x="11249025" y="3135313"/>
          <p14:tracePt t="181436" x="11256963" y="3119438"/>
          <p14:tracePt t="181451" x="11291888" y="3059113"/>
          <p14:tracePt t="181468" x="11342688" y="3000375"/>
          <p14:tracePt t="181484" x="11401425" y="2974975"/>
          <p14:tracePt t="181501" x="11461750" y="2974975"/>
          <p14:tracePt t="181502" x="11503025" y="2957513"/>
          <p14:tracePt t="181517" x="11606213" y="2957513"/>
          <p14:tracePt t="181533" x="11750675" y="2974975"/>
          <p14:tracePt t="181549" x="11844338" y="3000375"/>
          <p14:tracePt t="181566" x="11885613" y="3008313"/>
          <p14:tracePt t="181675" x="11895138" y="3016250"/>
          <p14:tracePt t="181684" x="11877675" y="3033713"/>
          <p14:tracePt t="181692" x="11818938" y="3101975"/>
          <p14:tracePt t="181701" x="11766550" y="3170238"/>
          <p14:tracePt t="181717" x="11606213" y="3279775"/>
          <p14:tracePt t="181733" x="11376025" y="3382963"/>
          <p14:tracePt t="181751" x="11053763" y="3502025"/>
          <p14:tracePt t="181766" x="10663238" y="3586163"/>
          <p14:tracePt t="181784" x="10331450" y="3594100"/>
          <p14:tracePt t="181800" x="10034588" y="3594100"/>
          <p14:tracePt t="181816" x="9753600" y="3594100"/>
          <p14:tracePt t="181833" x="9507538" y="3603625"/>
          <p14:tracePt t="181850" x="9226550" y="3603625"/>
          <p14:tracePt t="181852" x="9099550" y="3603625"/>
          <p14:tracePt t="181867" x="8878888" y="3603625"/>
          <p14:tracePt t="181884" x="8777288" y="3629025"/>
          <p14:tracePt t="181885" x="8699500" y="3636963"/>
          <p14:tracePt t="181900" x="8632825" y="3646488"/>
          <p14:tracePt t="181902" x="8555038" y="3646488"/>
          <p14:tracePt t="181916" x="8394700" y="3679825"/>
          <p14:tracePt t="181933" x="8181975" y="3705225"/>
          <p14:tracePt t="181951" x="7885113" y="3756025"/>
          <p14:tracePt t="181968" x="7553325" y="3781425"/>
          <p14:tracePt t="181983" x="7204075" y="3781425"/>
          <p14:tracePt t="182000" x="6907213" y="3781425"/>
          <p14:tracePt t="182017" x="6669088" y="3781425"/>
          <p14:tracePt t="182019" x="6567488" y="3781425"/>
          <p14:tracePt t="182032" x="6473825" y="3781425"/>
          <p14:tracePt t="182049" x="6303963" y="3781425"/>
          <p14:tracePt t="182067" x="6108700" y="3816350"/>
          <p14:tracePt t="182068" x="6015038" y="3824288"/>
          <p14:tracePt t="182083" x="5895975" y="3857625"/>
          <p14:tracePt t="182084" x="5819775" y="3867150"/>
          <p14:tracePt t="182099" x="5726113" y="3875088"/>
          <p14:tracePt t="182116" x="5394325" y="3935413"/>
          <p14:tracePt t="182133" x="5157788" y="4002088"/>
          <p14:tracePt t="182150" x="4953000" y="4062413"/>
          <p14:tracePt t="182166" x="4765675" y="4121150"/>
          <p14:tracePt t="182183" x="4605338" y="4156075"/>
          <p14:tracePt t="182200" x="4537075" y="4156075"/>
          <p14:tracePt t="182217" x="4494213" y="4156075"/>
          <p14:tracePt t="182220" x="4460875" y="4156075"/>
          <p14:tracePt t="182233" x="4443413" y="4156075"/>
          <p14:tracePt t="182250" x="4349750" y="4156075"/>
          <p14:tracePt t="182267" x="4240213" y="4156075"/>
          <p14:tracePt t="182268" x="4179888" y="4156075"/>
          <p14:tracePt t="182283" x="4121150" y="4156075"/>
          <p14:tracePt t="182285" x="4078288" y="4156075"/>
          <p14:tracePt t="182300" x="3992563" y="4156075"/>
          <p14:tracePt t="182301" x="3925888" y="4156075"/>
          <p14:tracePt t="182316" x="3781425" y="4156075"/>
          <p14:tracePt t="182333" x="3652838" y="4171950"/>
          <p14:tracePt t="182349" x="3475038" y="4206875"/>
          <p14:tracePt t="182367" x="3287713" y="4249738"/>
          <p14:tracePt t="182383" x="3041650" y="4283075"/>
          <p14:tracePt t="182400" x="2744788" y="4316413"/>
          <p14:tracePt t="182417" x="2463800" y="4368800"/>
          <p14:tracePt t="182433" x="2200275" y="4402138"/>
          <p14:tracePt t="182450" x="1987550" y="4486275"/>
          <p14:tracePt t="182467" x="1716088" y="4572000"/>
          <p14:tracePt t="182484" x="1512888" y="4673600"/>
          <p14:tracePt t="182500" x="1290638" y="4767263"/>
          <p14:tracePt t="182516" x="1138238" y="4843463"/>
          <p14:tracePt t="182533" x="993775" y="4937125"/>
          <p14:tracePt t="182550" x="909638" y="5005388"/>
          <p14:tracePt t="182566" x="831850" y="5056188"/>
          <p14:tracePt t="182583" x="790575" y="5099050"/>
          <p14:tracePt t="182599" x="790575" y="5116513"/>
          <p14:tracePt t="182652" x="806450" y="5124450"/>
          <p14:tracePt t="182659" x="892175" y="5124450"/>
          <p14:tracePt t="182667" x="1003300" y="5124450"/>
          <p14:tracePt t="182683" x="1147763" y="5124450"/>
          <p14:tracePt t="182685" x="1274763" y="5124450"/>
          <p14:tracePt t="182700" x="1409700" y="5124450"/>
          <p14:tracePt t="182701" x="1597025" y="5081588"/>
          <p14:tracePt t="182717" x="2208213" y="4903788"/>
          <p14:tracePt t="182733" x="3041650" y="4648200"/>
          <p14:tracePt t="182749" x="3925888" y="4316413"/>
          <p14:tracePt t="182766" x="4579938" y="4062413"/>
          <p14:tracePt t="182783" x="4978400" y="3951288"/>
          <p14:tracePt t="182800" x="5302250" y="3900488"/>
          <p14:tracePt t="182816" x="5538788" y="3900488"/>
          <p14:tracePt t="182833" x="5735638" y="3867150"/>
          <p14:tracePt t="182849" x="5853113" y="3841750"/>
          <p14:tracePt t="182866" x="5905500" y="3824288"/>
          <p14:tracePt t="182883" x="5964238" y="3806825"/>
          <p14:tracePt t="182884" x="6024563" y="3798888"/>
          <p14:tracePt t="182899" x="6083300" y="3798888"/>
          <p14:tracePt t="182916" x="6270625" y="3773488"/>
          <p14:tracePt t="182918" x="6380163" y="3773488"/>
          <p14:tracePt t="182932" x="6584950" y="3738563"/>
          <p14:tracePt t="182950" x="6788150" y="3705225"/>
          <p14:tracePt t="182967" x="6907213" y="3697288"/>
          <p14:tracePt t="182983" x="6983413" y="3687763"/>
          <p14:tracePt t="182999" x="7034213" y="3671888"/>
          <p14:tracePt t="183016" x="7085013" y="3662363"/>
          <p14:tracePt t="183032" x="7137400" y="3654425"/>
          <p14:tracePt t="183050" x="7196138" y="3629025"/>
          <p14:tracePt t="183051" x="7221538" y="3629025"/>
          <p14:tracePt t="183066" x="7239000" y="3619500"/>
          <p14:tracePt t="183068" x="7272338" y="3619500"/>
          <p14:tracePt t="183083" x="7307263" y="3619500"/>
          <p14:tracePt t="183084" x="7348538" y="3619500"/>
          <p14:tracePt t="183099" x="7383463" y="3619500"/>
          <p14:tracePt t="183101" x="7426325" y="3619500"/>
          <p14:tracePt t="183116" x="7451725" y="3619500"/>
          <p14:tracePt t="183132" x="7586663" y="3619500"/>
          <p14:tracePt t="183149" x="7662863" y="3629025"/>
          <p14:tracePt t="183166" x="7715250" y="3636963"/>
          <p14:tracePt t="183182" x="7807325" y="3671888"/>
          <p14:tracePt t="183199" x="7918450" y="3697288"/>
          <p14:tracePt t="183220" x="8070850" y="3773488"/>
          <p14:tracePt t="183234" x="8096250" y="3790950"/>
          <p14:tracePt t="183236" x="8131175" y="3806825"/>
          <p14:tracePt t="183253" x="8174038" y="3824288"/>
          <p14:tracePt t="183284" x="8181975" y="3824288"/>
          <p14:tracePt t="183292" x="8189913" y="3832225"/>
          <p14:tracePt t="183404" x="8199438" y="3832225"/>
          <p14:tracePt t="183419" x="8215313" y="3832225"/>
          <p14:tracePt t="183436" x="8215313" y="3841750"/>
          <p14:tracePt t="183451" x="8224838" y="3849688"/>
          <p14:tracePt t="183467" x="8232775" y="3849688"/>
          <p14:tracePt t="183475" x="8240713" y="3857625"/>
          <p14:tracePt t="183483" x="8258175" y="3857625"/>
          <p14:tracePt t="183500" x="8369300" y="3917950"/>
          <p14:tracePt t="183517" x="8521700" y="3994150"/>
          <p14:tracePt t="183533" x="8640763" y="4019550"/>
          <p14:tracePt t="183550" x="8709025" y="4037013"/>
          <p14:tracePt t="183566" x="8724900" y="4044950"/>
          <p14:tracePt t="183583" x="8734425" y="4044950"/>
          <p14:tracePt t="183600" x="8734425" y="4052888"/>
          <p14:tracePt t="185500" x="8724900" y="4052888"/>
          <p14:tracePt t="185507" x="8658225" y="4062413"/>
          <p14:tracePt t="185516" x="8572500" y="4070350"/>
          <p14:tracePt t="185532" x="8496300" y="4087813"/>
          <p14:tracePt t="185533" x="8385175" y="4095750"/>
          <p14:tracePt t="185549" x="8080375" y="4146550"/>
          <p14:tracePt t="185567" x="7654925" y="4146550"/>
          <p14:tracePt t="185582" x="7077075" y="4146550"/>
          <p14:tracePt t="185600" x="6473825" y="4146550"/>
          <p14:tracePt t="185615" x="5895975" y="4146550"/>
          <p14:tracePt t="185632" x="5233988" y="4146550"/>
          <p14:tracePt t="185648" x="4673600" y="4164013"/>
          <p14:tracePt t="185665" x="4265613" y="4164013"/>
          <p14:tracePt t="185681" x="3883025" y="4171950"/>
          <p14:tracePt t="185699" x="3398838" y="4214813"/>
          <p14:tracePt t="185718" x="3160713" y="4214813"/>
          <p14:tracePt t="185732" x="3092450" y="4214813"/>
          <p14:tracePt t="185734" x="3016250" y="4214813"/>
          <p14:tracePt t="185748" x="2990850" y="4214813"/>
          <p14:tracePt t="185750" x="2955925" y="4214813"/>
          <p14:tracePt t="185765" x="2905125" y="4214813"/>
          <p14:tracePt t="185782" x="2838450" y="4214813"/>
          <p14:tracePt t="185798" x="2727325" y="4214813"/>
          <p14:tracePt t="185817" x="2590800" y="4214813"/>
          <p14:tracePt t="185819" x="2524125" y="4214813"/>
          <p14:tracePt t="185832" x="2481263" y="4214813"/>
          <p14:tracePt t="185850" x="2430463" y="4224338"/>
          <p14:tracePt t="185851" x="2420938" y="4224338"/>
          <p14:tracePt t="185949" x="2413000" y="4232275"/>
          <p14:tracePt t="185956" x="2405063" y="4249738"/>
          <p14:tracePt t="185965" x="2395538" y="4265613"/>
          <p14:tracePt t="185983" x="2395538" y="4308475"/>
          <p14:tracePt t="185999" x="2387600" y="4316413"/>
          <p14:tracePt t="186015" x="2379663" y="4325938"/>
          <p14:tracePt t="186031" x="2379663" y="4333875"/>
          <p14:tracePt t="186049" x="2379663" y="4351338"/>
          <p14:tracePt t="186051" x="2387600" y="4351338"/>
          <p14:tracePt t="186067" x="2387600" y="4359275"/>
          <p14:tracePt t="186084" x="2405063" y="4359275"/>
          <p14:tracePt t="186099" x="2413000" y="4368800"/>
          <p14:tracePt t="186132" x="2420938" y="4368800"/>
          <p14:tracePt t="186140" x="2446338" y="4368800"/>
          <p14:tracePt t="186149" x="2489200" y="4368800"/>
          <p14:tracePt t="186164" x="2608263" y="4368800"/>
          <p14:tracePt t="186181" x="2846388" y="4368800"/>
          <p14:tracePt t="186198" x="3178175" y="4368800"/>
          <p14:tracePt t="186214" x="3652838" y="4445000"/>
          <p14:tracePt t="186232" x="3992563" y="4495800"/>
          <p14:tracePt t="186248" x="4121150" y="4513263"/>
          <p14:tracePt t="186268" x="4154488" y="4513263"/>
          <p14:tracePt t="186351" x="4179888" y="4513263"/>
          <p14:tracePt t="186355" x="4187825" y="4513263"/>
          <p14:tracePt t="186364" x="4222750" y="4513263"/>
          <p14:tracePt t="186381" x="4281488" y="4513263"/>
          <p14:tracePt t="186398" x="4375150" y="4513263"/>
          <p14:tracePt t="186414" x="4486275" y="4513263"/>
          <p14:tracePt t="186431" x="4630738" y="4513263"/>
          <p14:tracePt t="186448" x="4749800" y="4513263"/>
          <p14:tracePt t="186464" x="4808538" y="4513263"/>
          <p14:tracePt t="186483" x="4833938" y="4513263"/>
          <p14:tracePt t="186484" x="4843463" y="4513263"/>
          <p14:tracePt t="186499" x="4868863" y="4513263"/>
          <p14:tracePt t="186516" x="4884738" y="4513263"/>
          <p14:tracePt t="186532" x="4910138" y="4513263"/>
          <p14:tracePt t="186549" x="4935538" y="4513263"/>
          <p14:tracePt t="186565" x="4945063" y="4513263"/>
          <p14:tracePt t="186651" x="4953000" y="4513263"/>
          <p14:tracePt t="190836" x="4970463" y="4513263"/>
          <p14:tracePt t="190843" x="4978400" y="4513263"/>
          <p14:tracePt t="190851" x="5003800" y="4513263"/>
          <p14:tracePt t="190862" x="5046663" y="4513263"/>
          <p14:tracePt t="190879" x="5106988" y="4513263"/>
          <p14:tracePt t="190896" x="5173663" y="4513263"/>
          <p14:tracePt t="190912" x="5249863" y="4513263"/>
          <p14:tracePt t="190929" x="5310188" y="4513263"/>
          <p14:tracePt t="190946" x="5368925" y="4513263"/>
          <p14:tracePt t="190964" x="5505450" y="4513263"/>
          <p14:tracePt t="190980" x="5624513" y="4538663"/>
          <p14:tracePt t="190995" x="5683250" y="4538663"/>
          <p14:tracePt t="191013" x="5735638" y="4538663"/>
          <p14:tracePt t="191014" x="5751513" y="4538663"/>
          <p14:tracePt t="191030" x="5794375" y="4538663"/>
          <p14:tracePt t="191047" x="5819775" y="4538663"/>
          <p14:tracePt t="191063" x="5862638" y="4538663"/>
          <p14:tracePt t="191080" x="5895975" y="4538663"/>
          <p14:tracePt t="191096" x="5921375" y="4538663"/>
          <p14:tracePt t="191112" x="5946775" y="4538663"/>
          <p14:tracePt t="191129" x="5989638" y="4538663"/>
          <p14:tracePt t="191131" x="5997575" y="4538663"/>
          <p14:tracePt t="191146" x="6032500" y="4538663"/>
          <p14:tracePt t="191149" x="6083300" y="4538663"/>
          <p14:tracePt t="191163" x="6167438" y="4538663"/>
          <p14:tracePt t="191165" x="6270625" y="4538663"/>
          <p14:tracePt t="191181" x="6456363" y="4538663"/>
          <p14:tracePt t="191196" x="6542088" y="4538663"/>
          <p14:tracePt t="191199" x="6610350" y="4538663"/>
          <p14:tracePt t="191212" x="6653213" y="4538663"/>
          <p14:tracePt t="191229" x="6754813" y="4538663"/>
          <p14:tracePt t="191245" x="6762750" y="4538663"/>
          <p14:tracePt t="191299" x="6770688" y="4538663"/>
          <p14:tracePt t="191315" x="6780213" y="4538663"/>
          <p14:tracePt t="191323" x="6813550" y="4538663"/>
          <p14:tracePt t="191333" x="6848475" y="4538663"/>
          <p14:tracePt t="191348" x="6924675" y="4529138"/>
          <p14:tracePt t="191362" x="6950075" y="4529138"/>
          <p14:tracePt t="191380" x="7043738" y="4521200"/>
          <p14:tracePt t="191395" x="7059613" y="4521200"/>
          <p14:tracePt t="191412" x="7094538" y="4513263"/>
          <p14:tracePt t="191429" x="7102475" y="4503738"/>
          <p14:tracePt t="191446" x="7162800" y="4503738"/>
          <p14:tracePt t="191462" x="7256463" y="4503738"/>
          <p14:tracePt t="191479" x="7400925" y="4503738"/>
          <p14:tracePt t="191496" x="7553325" y="4503738"/>
          <p14:tracePt t="191512" x="7654925" y="4503738"/>
          <p14:tracePt t="191531" x="7697788" y="4503738"/>
          <p14:tracePt t="191723" x="7731125" y="4503738"/>
          <p14:tracePt t="191731" x="7756525" y="4503738"/>
          <p14:tracePt t="191740" x="7766050" y="4503738"/>
          <p14:tracePt t="191747" x="7791450" y="4503738"/>
          <p14:tracePt t="191763" x="7799388" y="4503738"/>
          <p14:tracePt t="191764" x="7824788" y="4495800"/>
          <p14:tracePt t="191780" x="7832725" y="4495800"/>
          <p14:tracePt t="192213" x="7799388" y="4486275"/>
          <p14:tracePt t="192220" x="7791450" y="4486275"/>
          <p14:tracePt t="192230" x="7756525" y="4486275"/>
          <p14:tracePt t="192245" x="7672388" y="4486275"/>
          <p14:tracePt t="192263" x="7553325" y="4486275"/>
          <p14:tracePt t="192280" x="7416800" y="4452938"/>
          <p14:tracePt t="192297" x="7332663" y="4445000"/>
          <p14:tracePt t="192312" x="7315200" y="4445000"/>
          <p14:tracePt t="192328" x="7307263" y="4445000"/>
          <p14:tracePt t="212854" x="7289800" y="4445000"/>
          <p14:tracePt t="212860" x="7281863" y="4445000"/>
          <p14:tracePt t="212869" x="7213600" y="4445000"/>
          <p14:tracePt t="212886" x="6975475" y="4445000"/>
          <p14:tracePt t="212904" x="6719888" y="4478338"/>
          <p14:tracePt t="212908" x="6600825" y="4486275"/>
          <p14:tracePt t="212920" x="6473825" y="4529138"/>
          <p14:tracePt t="212937" x="6176963" y="4529138"/>
          <p14:tracePt t="212939" x="6049963" y="4529138"/>
          <p14:tracePt t="212952" x="5895975" y="4529138"/>
          <p14:tracePt t="212969" x="5675313" y="4529138"/>
          <p14:tracePt t="212971" x="5581650" y="4529138"/>
          <p14:tracePt t="212987" x="5429250" y="4529138"/>
          <p14:tracePt t="213003" x="5327650" y="4538663"/>
          <p14:tracePt t="213004" x="5241925" y="4538663"/>
          <p14:tracePt t="213020" x="5173663" y="4546600"/>
          <p14:tracePt t="213021" x="5080000" y="4554538"/>
          <p14:tracePt t="213035" x="5021263" y="4579938"/>
          <p14:tracePt t="213052" x="4902200" y="4597400"/>
          <p14:tracePt t="213069" x="4843463" y="4622800"/>
          <p14:tracePt t="213086" x="4765675" y="4630738"/>
          <p14:tracePt t="213102" x="4681538" y="4630738"/>
          <p14:tracePt t="213120" x="4621213" y="4630738"/>
          <p14:tracePt t="213136" x="4587875" y="4630738"/>
          <p14:tracePt t="213153" x="4537075" y="4630738"/>
          <p14:tracePt t="213155" x="4511675" y="4640263"/>
          <p14:tracePt t="213171" x="4392613" y="4648200"/>
          <p14:tracePt t="213186" x="4349750" y="4657725"/>
          <p14:tracePt t="213203" x="4240213" y="4673600"/>
          <p14:tracePt t="213205" x="4197350" y="4673600"/>
          <p14:tracePt t="213219" x="4154488" y="4691063"/>
          <p14:tracePt t="213221" x="4137025" y="4691063"/>
          <p14:tracePt t="220390" x="4060825" y="4691063"/>
          <p14:tracePt t="220395" x="4027488" y="4691063"/>
          <p14:tracePt t="220405" x="4010025" y="4579938"/>
          <p14:tracePt t="220415" x="4010025" y="4410075"/>
          <p14:tracePt t="220432" x="4010025" y="3968750"/>
          <p14:tracePt t="220451" x="4010025" y="3509963"/>
          <p14:tracePt t="220467" x="3933825" y="3355975"/>
          <p14:tracePt t="220484" x="3890963" y="3305175"/>
          <p14:tracePt t="220532" x="3873500" y="3297238"/>
          <p14:tracePt t="220540" x="3832225" y="3297238"/>
          <p14:tracePt t="220549" x="3814763" y="3297238"/>
          <p14:tracePt t="220566" x="3746500" y="3305175"/>
          <p14:tracePt t="220582" x="3670300" y="3322638"/>
          <p14:tracePt t="220599" x="3551238" y="3348038"/>
          <p14:tracePt t="220616" x="3424238" y="3348038"/>
          <p14:tracePt t="220632" x="3254375" y="3289300"/>
          <p14:tracePt t="220649" x="2940050" y="3067050"/>
          <p14:tracePt t="220651" x="2633663" y="2906713"/>
          <p14:tracePt t="220666" x="2260600" y="2668588"/>
          <p14:tracePt t="220683" x="1512888" y="2174875"/>
          <p14:tracePt t="220684" x="1249363" y="1979613"/>
          <p14:tracePt t="220701" x="935038" y="1801813"/>
          <p14:tracePt t="220719" x="696913" y="1657350"/>
          <p14:tracePt t="220733" x="458788" y="1436688"/>
          <p14:tracePt t="220751" x="203200" y="105410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04536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03686" y="555704"/>
            <a:ext cx="7843648"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Definition of “insured”</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تعريف "المؤمن عليه"</a:t>
            </a:r>
            <a:r>
              <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 </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347923" y="2045560"/>
            <a:ext cx="5943820" cy="4484497"/>
          </a:xfrm>
          <a:prstGeom prst="rect">
            <a:avLst/>
          </a:prstGeom>
          <a:noFill/>
        </p:spPr>
        <p:txBody>
          <a:bodyPr wrap="square">
            <a:spAutoFit/>
          </a:bodyPr>
          <a:lstStyle/>
          <a:p>
            <a:pPr>
              <a:lnSpc>
                <a:spcPct val="150000"/>
              </a:lnSpc>
            </a:pPr>
            <a:r>
              <a:rPr lang="en-US" sz="1600" dirty="0">
                <a:solidFill>
                  <a:srgbClr val="000000"/>
                </a:solidFill>
                <a:latin typeface="QuaySansITCPro-Book"/>
              </a:rPr>
              <a:t>An insurance contract must identify the person or parties</a:t>
            </a:r>
            <a:r>
              <a:rPr lang="ar-YE" sz="1600" dirty="0">
                <a:solidFill>
                  <a:srgbClr val="000000"/>
                </a:solidFill>
                <a:latin typeface="QuaySansITCPro-Book"/>
              </a:rPr>
              <a:t> </a:t>
            </a:r>
            <a:r>
              <a:rPr lang="en-US" sz="1600" dirty="0">
                <a:solidFill>
                  <a:srgbClr val="000000"/>
                </a:solidFill>
                <a:latin typeface="QuaySansITCPro-Book"/>
              </a:rPr>
              <a:t>who are insured under the policy. For ease in</a:t>
            </a:r>
            <a:r>
              <a:rPr lang="ar-YE" sz="1600" dirty="0">
                <a:solidFill>
                  <a:srgbClr val="000000"/>
                </a:solidFill>
                <a:latin typeface="QuaySansITCPro-Book"/>
              </a:rPr>
              <a:t> </a:t>
            </a:r>
            <a:r>
              <a:rPr lang="en-US" sz="1600" dirty="0">
                <a:solidFill>
                  <a:srgbClr val="000000"/>
                </a:solidFill>
                <a:latin typeface="QuaySansITCPro-Book"/>
              </a:rPr>
              <a:t>understanding, the meaning of “insured” can be</a:t>
            </a:r>
            <a:r>
              <a:rPr lang="ar-YE" sz="1600" dirty="0">
                <a:solidFill>
                  <a:srgbClr val="000000"/>
                </a:solidFill>
                <a:latin typeface="QuaySansITCPro-Book"/>
              </a:rPr>
              <a:t> </a:t>
            </a:r>
            <a:r>
              <a:rPr lang="en-US" sz="1600" dirty="0">
                <a:solidFill>
                  <a:srgbClr val="000000"/>
                </a:solidFill>
                <a:latin typeface="QuaySansITCPro-Book"/>
              </a:rPr>
              <a:t>grouped into the following categories:</a:t>
            </a:r>
          </a:p>
          <a:p>
            <a:pPr marL="342900" indent="-342900">
              <a:lnSpc>
                <a:spcPct val="150000"/>
              </a:lnSpc>
              <a:buFont typeface="Wingdings" panose="05000000000000000000" pitchFamily="2" charset="2"/>
              <a:buChar char="v"/>
            </a:pPr>
            <a:r>
              <a:rPr lang="en-US" sz="1600" dirty="0">
                <a:solidFill>
                  <a:srgbClr val="00B0F0"/>
                </a:solidFill>
                <a:latin typeface="QuaySansITCPro-Book"/>
              </a:rPr>
              <a:t>Named insured</a:t>
            </a:r>
            <a:r>
              <a:rPr lang="ar-YE" sz="1600" dirty="0">
                <a:solidFill>
                  <a:srgbClr val="00B0F0"/>
                </a:solidFill>
                <a:latin typeface="QuaySansITCPro-Book"/>
              </a:rPr>
              <a:t> : </a:t>
            </a:r>
            <a:r>
              <a:rPr lang="en-US" sz="1600" dirty="0">
                <a:solidFill>
                  <a:srgbClr val="000000"/>
                </a:solidFill>
                <a:latin typeface="QuaySansITCPro-Book"/>
              </a:rPr>
              <a:t>The named insured is the person or party named on</a:t>
            </a:r>
            <a:r>
              <a:rPr lang="ar-YE" sz="1600" dirty="0">
                <a:solidFill>
                  <a:srgbClr val="000000"/>
                </a:solidFill>
                <a:latin typeface="QuaySansITCPro-Book"/>
              </a:rPr>
              <a:t> </a:t>
            </a:r>
            <a:r>
              <a:rPr lang="en-US" sz="1600" dirty="0">
                <a:solidFill>
                  <a:srgbClr val="000000"/>
                </a:solidFill>
                <a:latin typeface="QuaySansITCPro-Book"/>
              </a:rPr>
              <a:t>the declarations page of the policy.</a:t>
            </a:r>
          </a:p>
          <a:p>
            <a:pPr marL="342900" indent="-342900">
              <a:lnSpc>
                <a:spcPct val="150000"/>
              </a:lnSpc>
              <a:buFont typeface="Wingdings" panose="05000000000000000000" pitchFamily="2" charset="2"/>
              <a:buChar char="v"/>
            </a:pPr>
            <a:r>
              <a:rPr lang="en-US" sz="1600" dirty="0">
                <a:solidFill>
                  <a:srgbClr val="00B0F0"/>
                </a:solidFill>
                <a:latin typeface="QuaySansITCPro-Book"/>
              </a:rPr>
              <a:t>First named insured</a:t>
            </a:r>
            <a:r>
              <a:rPr lang="ar-YE" sz="1600" dirty="0">
                <a:solidFill>
                  <a:srgbClr val="00B0F0"/>
                </a:solidFill>
                <a:latin typeface="QuaySansITCPro-Book"/>
              </a:rPr>
              <a:t> </a:t>
            </a:r>
            <a:r>
              <a:rPr lang="ar-YE" sz="1600" dirty="0">
                <a:solidFill>
                  <a:srgbClr val="000000"/>
                </a:solidFill>
                <a:latin typeface="QuaySansITCPro-Book"/>
              </a:rPr>
              <a:t>:</a:t>
            </a:r>
            <a:r>
              <a:rPr lang="en-US" sz="1600" dirty="0">
                <a:solidFill>
                  <a:srgbClr val="000000"/>
                </a:solidFill>
                <a:latin typeface="QuaySansITCPro-Book"/>
              </a:rPr>
              <a:t>is the first name that appears on the</a:t>
            </a:r>
            <a:r>
              <a:rPr lang="ar-YE" sz="1600" dirty="0">
                <a:solidFill>
                  <a:srgbClr val="000000"/>
                </a:solidFill>
                <a:latin typeface="QuaySansITCPro-Book"/>
              </a:rPr>
              <a:t> </a:t>
            </a:r>
            <a:r>
              <a:rPr lang="en-US" sz="1600" dirty="0">
                <a:solidFill>
                  <a:srgbClr val="000000"/>
                </a:solidFill>
                <a:latin typeface="QuaySansITCPro-Book"/>
              </a:rPr>
              <a:t>declarations page of the policy as an insured</a:t>
            </a:r>
          </a:p>
          <a:p>
            <a:pPr marL="342900" indent="-342900">
              <a:lnSpc>
                <a:spcPct val="150000"/>
              </a:lnSpc>
              <a:buFont typeface="Wingdings" panose="05000000000000000000" pitchFamily="2" charset="2"/>
              <a:buChar char="v"/>
            </a:pPr>
            <a:r>
              <a:rPr lang="en-US" sz="1600" dirty="0">
                <a:solidFill>
                  <a:srgbClr val="00B0F0"/>
                </a:solidFill>
                <a:latin typeface="QuaySansITCPro-Book"/>
              </a:rPr>
              <a:t>Other insureds</a:t>
            </a:r>
            <a:r>
              <a:rPr lang="ar-YE" sz="1600" dirty="0">
                <a:solidFill>
                  <a:srgbClr val="00B0F0"/>
                </a:solidFill>
                <a:latin typeface="QuaySansITCPro-Book"/>
              </a:rPr>
              <a:t> :</a:t>
            </a:r>
            <a:r>
              <a:rPr lang="ar-YE" sz="1600" dirty="0">
                <a:solidFill>
                  <a:srgbClr val="000000"/>
                </a:solidFill>
                <a:latin typeface="QuaySansITCPro-Book"/>
              </a:rPr>
              <a:t> </a:t>
            </a:r>
            <a:r>
              <a:rPr lang="en-US" sz="1600" dirty="0">
                <a:solidFill>
                  <a:srgbClr val="000000"/>
                </a:solidFill>
                <a:latin typeface="QuaySansITCPro-Book"/>
              </a:rPr>
              <a:t>are persons or parties who are insured</a:t>
            </a:r>
            <a:r>
              <a:rPr lang="ar-YE" sz="1600" dirty="0">
                <a:solidFill>
                  <a:srgbClr val="000000"/>
                </a:solidFill>
                <a:latin typeface="QuaySansITCPro-Book"/>
              </a:rPr>
              <a:t> </a:t>
            </a:r>
            <a:r>
              <a:rPr lang="en-US" sz="1600" dirty="0">
                <a:solidFill>
                  <a:srgbClr val="000000"/>
                </a:solidFill>
                <a:latin typeface="QuaySansITCPro-Book"/>
              </a:rPr>
              <a:t>under the named insured’s policy even though they are</a:t>
            </a:r>
            <a:r>
              <a:rPr lang="ar-YE" sz="1600" dirty="0">
                <a:solidFill>
                  <a:srgbClr val="000000"/>
                </a:solidFill>
                <a:latin typeface="QuaySansITCPro-Book"/>
              </a:rPr>
              <a:t> </a:t>
            </a:r>
            <a:r>
              <a:rPr lang="en-US" sz="1600" dirty="0">
                <a:solidFill>
                  <a:srgbClr val="000000"/>
                </a:solidFill>
                <a:latin typeface="QuaySansITCPro-Book"/>
              </a:rPr>
              <a:t>not specifically named in the policy.</a:t>
            </a:r>
          </a:p>
          <a:p>
            <a:pPr marL="342900" indent="-342900">
              <a:lnSpc>
                <a:spcPct val="150000"/>
              </a:lnSpc>
              <a:buFont typeface="Wingdings" panose="05000000000000000000" pitchFamily="2" charset="2"/>
              <a:buChar char="v"/>
            </a:pPr>
            <a:r>
              <a:rPr lang="en-US" sz="1600" dirty="0">
                <a:solidFill>
                  <a:srgbClr val="00B0F0"/>
                </a:solidFill>
                <a:latin typeface="QuaySansITCPro-Book"/>
              </a:rPr>
              <a:t>Additional insureds</a:t>
            </a:r>
            <a:r>
              <a:rPr lang="ar-YE" sz="1600" dirty="0">
                <a:solidFill>
                  <a:srgbClr val="00B0F0"/>
                </a:solidFill>
                <a:latin typeface="QuaySansITCPro-Book"/>
              </a:rPr>
              <a:t> :</a:t>
            </a:r>
            <a:r>
              <a:rPr lang="en-US" sz="1600" dirty="0">
                <a:solidFill>
                  <a:schemeClr val="tx1">
                    <a:lumMod val="95000"/>
                    <a:lumOff val="5000"/>
                  </a:schemeClr>
                </a:solidFill>
                <a:latin typeface="QuaySansITCPro-Book"/>
              </a:rPr>
              <a:t>is a person or party who is</a:t>
            </a:r>
            <a:r>
              <a:rPr lang="ar-YE" sz="1600" dirty="0">
                <a:solidFill>
                  <a:schemeClr val="tx1">
                    <a:lumMod val="95000"/>
                    <a:lumOff val="5000"/>
                  </a:schemeClr>
                </a:solidFill>
                <a:latin typeface="QuaySansITCPro-Book"/>
              </a:rPr>
              <a:t> </a:t>
            </a:r>
            <a:r>
              <a:rPr lang="en-US" sz="1600" dirty="0">
                <a:solidFill>
                  <a:schemeClr val="tx1">
                    <a:lumMod val="95000"/>
                    <a:lumOff val="5000"/>
                  </a:schemeClr>
                </a:solidFill>
                <a:latin typeface="QuaySansITCPro-Book"/>
              </a:rPr>
              <a:t>added to the named insured’s policy by an endorsement</a:t>
            </a:r>
            <a:r>
              <a:rPr lang="en-US" sz="1600" dirty="0">
                <a:solidFill>
                  <a:srgbClr val="00B0F0"/>
                </a:solidFill>
                <a:latin typeface="QuaySansITCPro-Book"/>
              </a:rPr>
              <a:t>.</a:t>
            </a:r>
            <a:endParaRPr lang="ar-YE" sz="1600" dirty="0">
              <a:solidFill>
                <a:srgbClr val="00B0F0"/>
              </a:solidFill>
              <a:latin typeface="QuaySansITCPro-Book"/>
            </a:endParaRPr>
          </a:p>
        </p:txBody>
      </p:sp>
      <p:pic>
        <p:nvPicPr>
          <p:cNvPr id="2" name="Audio 1">
            <a:hlinkClick r:id="" action="ppaction://media"/>
            <a:extLst>
              <a:ext uri="{FF2B5EF4-FFF2-40B4-BE49-F238E27FC236}">
                <a16:creationId xmlns:a16="http://schemas.microsoft.com/office/drawing/2014/main" id="{506A8556-7E96-DBF7-BEB4-F8870771A71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
        <p:nvSpPr>
          <p:cNvPr id="7" name="TextBox 6">
            <a:extLst>
              <a:ext uri="{FF2B5EF4-FFF2-40B4-BE49-F238E27FC236}">
                <a16:creationId xmlns:a16="http://schemas.microsoft.com/office/drawing/2014/main" id="{03459DB1-FD69-E84D-AB71-88A35756781C}"/>
              </a:ext>
            </a:extLst>
          </p:cNvPr>
          <p:cNvSpPr txBox="1"/>
          <p:nvPr/>
        </p:nvSpPr>
        <p:spPr>
          <a:xfrm>
            <a:off x="6096000" y="2176094"/>
            <a:ext cx="5748077" cy="4524315"/>
          </a:xfrm>
          <a:prstGeom prst="rect">
            <a:avLst/>
          </a:prstGeom>
          <a:noFill/>
        </p:spPr>
        <p:txBody>
          <a:bodyPr wrap="square">
            <a:spAutoFit/>
          </a:bodyPr>
          <a:lstStyle/>
          <a:p>
            <a:pPr algn="r" rtl="1"/>
            <a:r>
              <a:rPr lang="ar-YE" sz="2400" dirty="0">
                <a:latin typeface="Traditional Arabic" panose="02020603050405020304" pitchFamily="18" charset="-78"/>
                <a:cs typeface="Traditional Arabic" panose="02020603050405020304" pitchFamily="18" charset="-78"/>
              </a:rPr>
              <a:t>يجب أن يحدد عقد التأمين الشخص أو الأطراف المؤمن عليهم بموجب الوثيقة. ولتسهيل الفهم، يمكن تصنيف معنى "المؤمن عليه" في الفئات التالية:</a:t>
            </a:r>
          </a:p>
          <a:p>
            <a:pPr marL="342900" indent="-3429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المؤمن عليه المسجل</a:t>
            </a:r>
            <a:r>
              <a:rPr lang="ar-YE" sz="2400" dirty="0">
                <a:latin typeface="Traditional Arabic" panose="02020603050405020304" pitchFamily="18" charset="-78"/>
                <a:cs typeface="Traditional Arabic" panose="02020603050405020304" pitchFamily="18" charset="-78"/>
              </a:rPr>
              <a:t>: هو الشخص أو الطرف الذي يتم ذكره في صفحة البيانات بالوثيقة.</a:t>
            </a:r>
          </a:p>
          <a:p>
            <a:pPr marL="342900" indent="-3429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المؤمن عليه الأول</a:t>
            </a:r>
            <a:r>
              <a:rPr lang="ar-YE" sz="2400" dirty="0">
                <a:latin typeface="Traditional Arabic" panose="02020603050405020304" pitchFamily="18" charset="-78"/>
                <a:cs typeface="Traditional Arabic" panose="02020603050405020304" pitchFamily="18" charset="-78"/>
              </a:rPr>
              <a:t>: هو الاسم الأول الذي يظهر في صفحة البيانات بالوثيقة كطرف مؤمن عليه.</a:t>
            </a:r>
          </a:p>
          <a:p>
            <a:pPr marL="342900" indent="-3429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المؤمن عليهم الآخرون</a:t>
            </a:r>
            <a:r>
              <a:rPr lang="ar-YE" sz="2400" dirty="0">
                <a:latin typeface="Traditional Arabic" panose="02020603050405020304" pitchFamily="18" charset="-78"/>
                <a:cs typeface="Traditional Arabic" panose="02020603050405020304" pitchFamily="18" charset="-78"/>
              </a:rPr>
              <a:t>: هم الأشخاص أو الأطراف الذين يتم التأمين عليهم بموجب وثيقة المؤمن عليه المسجل رغم أنهم غير مذكورين بشكل محدد في الوثيقة.</a:t>
            </a:r>
          </a:p>
          <a:p>
            <a:pPr marL="342900" indent="-3429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المؤمن عليهم الإضافيون</a:t>
            </a:r>
            <a:r>
              <a:rPr lang="ar-YE" sz="2400" dirty="0">
                <a:latin typeface="Traditional Arabic" panose="02020603050405020304" pitchFamily="18" charset="-78"/>
                <a:cs typeface="Traditional Arabic" panose="02020603050405020304" pitchFamily="18" charset="-78"/>
              </a:rPr>
              <a:t>: هو الشخص أو الطرف الذي يتم إضافته إلى وثيقة المؤمن عليه المسجل من خلال ملحق (تعديل).</a:t>
            </a:r>
          </a:p>
        </p:txBody>
      </p:sp>
    </p:spTree>
    <p:extLst>
      <p:ext uri="{BB962C8B-B14F-4D97-AF65-F5344CB8AC3E}">
        <p14:creationId xmlns:p14="http://schemas.microsoft.com/office/powerpoint/2010/main" val="1370431462"/>
      </p:ext>
    </p:extLst>
  </p:cSld>
  <p:clrMapOvr>
    <a:masterClrMapping/>
  </p:clrMapOvr>
  <mc:AlternateContent xmlns:mc="http://schemas.openxmlformats.org/markup-compatibility/2006" xmlns:p14="http://schemas.microsoft.com/office/powerpoint/2010/main">
    <mc:Choice Requires="p14">
      <p:transition spd="slow" p14:dur="2000" advTm="159522"/>
    </mc:Choice>
    <mc:Fallback xmlns="">
      <p:transition spd="slow" advTm="1595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3A86A75C-4F4B-4683-9AE1-C65F6400EC91}">
      <p14:laserTraceLst xmlns:p14="http://schemas.microsoft.com/office/powerpoint/2010/main">
        <p14:tracePtLst>
          <p14:tracePt t="560" x="3638550" y="6267450"/>
          <p14:tracePt t="740" x="3203575" y="6586538"/>
          <p14:tracePt t="747" x="3381375" y="6297613"/>
          <p14:tracePt t="766" x="3729038" y="5710238"/>
          <p14:tracePt t="781" x="4017963" y="5175250"/>
          <p14:tracePt t="797" x="4367213" y="4630738"/>
          <p14:tracePt t="814" x="4783138" y="4146550"/>
          <p14:tracePt t="831" x="5097463" y="3892550"/>
          <p14:tracePt t="847" x="5421313" y="3646488"/>
          <p14:tracePt t="864" x="5581650" y="3527425"/>
          <p14:tracePt t="866" x="5632450" y="3484563"/>
          <p14:tracePt t="880" x="5641975" y="3475038"/>
          <p14:tracePt t="897" x="5649913" y="3467100"/>
          <p14:tracePt t="1922" x="5683250" y="3416300"/>
          <p14:tracePt t="1931" x="5768975" y="3160713"/>
          <p14:tracePt t="1938" x="5837238" y="2881313"/>
          <p14:tracePt t="1948" x="5880100" y="2625725"/>
          <p14:tracePt t="1964" x="5880100" y="2371725"/>
          <p14:tracePt t="1981" x="5895975" y="2260600"/>
          <p14:tracePt t="1997" x="5938838" y="2124075"/>
          <p14:tracePt t="2014" x="6024563" y="1954213"/>
          <p14:tracePt t="2031" x="6108700" y="1809750"/>
          <p14:tracePt t="2033" x="6159500" y="1733550"/>
          <p14:tracePt t="2048" x="6176963" y="1690688"/>
          <p14:tracePt t="2064" x="6219825" y="1606550"/>
          <p14:tracePt t="2066" x="6235700" y="1581150"/>
          <p14:tracePt t="2081" x="6253163" y="1555750"/>
          <p14:tracePt t="2082" x="6270625" y="1530350"/>
          <p14:tracePt t="2099" x="6286500" y="1512888"/>
          <p14:tracePt t="2115" x="6346825" y="1462088"/>
          <p14:tracePt t="2131" x="6415088" y="1419225"/>
          <p14:tracePt t="2148" x="6499225" y="1360488"/>
          <p14:tracePt t="2164" x="6542088" y="1333500"/>
          <p14:tracePt t="2180" x="6575425" y="1300163"/>
          <p14:tracePt t="2197" x="6600825" y="1282700"/>
          <p14:tracePt t="2214" x="6618288" y="1282700"/>
          <p14:tracePt t="2230" x="6678613" y="1266825"/>
          <p14:tracePt t="2247" x="6737350" y="1257300"/>
          <p14:tracePt t="2265" x="6770688" y="1249363"/>
          <p14:tracePt t="2379" x="6780213" y="1257300"/>
          <p14:tracePt t="2387" x="6762750" y="1274763"/>
          <p14:tracePt t="2398" x="6711950" y="1282700"/>
          <p14:tracePt t="2414" x="6584950" y="1282700"/>
          <p14:tracePt t="2431" x="6372225" y="1282700"/>
          <p14:tracePt t="2446" x="6134100" y="1282700"/>
          <p14:tracePt t="2464" x="5913438" y="1249363"/>
          <p14:tracePt t="2465" x="5786438" y="1249363"/>
          <p14:tracePt t="2480" x="5700713" y="1231900"/>
          <p14:tracePt t="2497" x="5472113" y="1223963"/>
          <p14:tracePt t="2514" x="5327650" y="1223963"/>
          <p14:tracePt t="2531" x="5216525" y="1223963"/>
          <p14:tracePt t="2547" x="5140325" y="1223963"/>
          <p14:tracePt t="2548" x="5072063" y="1223963"/>
          <p14:tracePt t="2564" x="4970463" y="1223963"/>
          <p14:tracePt t="2581" x="4843463" y="1223963"/>
          <p14:tracePt t="2597" x="4749800" y="1223963"/>
          <p14:tracePt t="2614" x="4664075" y="1223963"/>
          <p14:tracePt t="2630" x="4613275" y="1223963"/>
          <p14:tracePt t="2647" x="4562475" y="1223963"/>
          <p14:tracePt t="2664" x="4529138" y="1223963"/>
          <p14:tracePt t="2667" x="4503738" y="1223963"/>
          <p14:tracePt t="2681" x="4494213" y="1223963"/>
          <p14:tracePt t="2683" x="4486275" y="1223963"/>
          <p14:tracePt t="2696" x="4476750" y="1223963"/>
          <p14:tracePt t="2834" x="4476750" y="1241425"/>
          <p14:tracePt t="2858" x="4494213" y="1249363"/>
          <p14:tracePt t="2883" x="4511675" y="1257300"/>
          <p14:tracePt t="2915" x="4554538" y="1274763"/>
          <p14:tracePt t="2922" x="4587875" y="1282700"/>
          <p14:tracePt t="2932" x="4646613" y="1300163"/>
          <p14:tracePt t="2949" x="4783138" y="1333500"/>
          <p14:tracePt t="2963" x="4953000" y="1343025"/>
          <p14:tracePt t="2980" x="5089525" y="1376363"/>
          <p14:tracePt t="2981" x="5199063" y="1393825"/>
          <p14:tracePt t="2996" x="5343525" y="1401763"/>
          <p14:tracePt t="3013" x="5437188" y="1411288"/>
          <p14:tracePt t="3031" x="5480050" y="1411288"/>
          <p14:tracePt t="3048" x="5538788" y="1411288"/>
          <p14:tracePt t="3050" x="5556250" y="1411288"/>
          <p14:tracePt t="3064" x="5581650" y="1411288"/>
          <p14:tracePt t="3066" x="5607050" y="1411288"/>
          <p14:tracePt t="3081" x="5624513" y="1411288"/>
          <p14:tracePt t="3083" x="5641975" y="1411288"/>
          <p14:tracePt t="3098" x="5657850" y="1411288"/>
          <p14:tracePt t="3114" x="5667375" y="1411288"/>
          <p14:tracePt t="3131" x="5675313" y="1419225"/>
          <p14:tracePt t="3147" x="5675313" y="1427163"/>
          <p14:tracePt t="6747" x="5675313" y="1444625"/>
          <p14:tracePt t="6754" x="5616575" y="1512888"/>
          <p14:tracePt t="6763" x="5565775" y="1555750"/>
          <p14:tracePt t="6780" x="5505450" y="1614488"/>
          <p14:tracePt t="6796" x="5454650" y="1657350"/>
          <p14:tracePt t="6811" x="5360988" y="1725613"/>
          <p14:tracePt t="6828" x="5191125" y="1878013"/>
          <p14:tracePt t="6845" x="5064125" y="2014538"/>
          <p14:tracePt t="6861" x="4927600" y="2108200"/>
          <p14:tracePt t="6879" x="4884738" y="2159000"/>
          <p14:tracePt t="6894" x="4851400" y="2184400"/>
          <p14:tracePt t="6911" x="4800600" y="2217738"/>
          <p14:tracePt t="6928" x="4783138" y="2235200"/>
          <p14:tracePt t="6945" x="4740275" y="2260600"/>
          <p14:tracePt t="6962" x="4706938" y="2286000"/>
          <p14:tracePt t="6979" x="4595813" y="2354263"/>
          <p14:tracePt t="6995" x="4562475" y="2387600"/>
          <p14:tracePt t="6997" x="4486275" y="2422525"/>
          <p14:tracePt t="7011" x="4291013" y="2506663"/>
          <p14:tracePt t="7030" x="4027488" y="2600325"/>
          <p14:tracePt t="7047" x="3797300" y="2676525"/>
          <p14:tracePt t="7062" x="3636963" y="2693988"/>
          <p14:tracePt t="7078" x="3517900" y="2727325"/>
          <p14:tracePt t="7094" x="3424238" y="2736850"/>
          <p14:tracePt t="7111" x="3305175" y="2744788"/>
          <p14:tracePt t="7128" x="3143250" y="2778125"/>
          <p14:tracePt t="7145" x="3041650" y="2787650"/>
          <p14:tracePt t="7162" x="2965450" y="2795588"/>
          <p14:tracePt t="7163" x="2955925" y="2795588"/>
          <p14:tracePt t="7178" x="2947988" y="2795588"/>
          <p14:tracePt t="7196" x="2940050" y="2795588"/>
          <p14:tracePt t="7211" x="2879725" y="2795588"/>
          <p14:tracePt t="7228" x="2735263" y="2830513"/>
          <p14:tracePt t="7245" x="2574925" y="2838450"/>
          <p14:tracePt t="7262" x="2549525" y="2838450"/>
          <p14:tracePt t="7427" x="2540000" y="2838450"/>
          <p14:tracePt t="7442" x="2532063" y="2838450"/>
          <p14:tracePt t="7450" x="2514600" y="2838450"/>
          <p14:tracePt t="7610" x="2524125" y="2838450"/>
          <p14:tracePt t="7626" x="2540000" y="2838450"/>
          <p14:tracePt t="7650" x="2557463" y="2846388"/>
          <p14:tracePt t="7658" x="2565400" y="2846388"/>
          <p14:tracePt t="7665" x="2582863" y="2855913"/>
          <p14:tracePt t="7677" x="2590800" y="2855913"/>
          <p14:tracePt t="7694" x="2600325" y="2855913"/>
          <p14:tracePt t="7711" x="2608263" y="2863850"/>
          <p14:tracePt t="7728" x="2633663" y="2871788"/>
          <p14:tracePt t="7744" x="2641600" y="2881313"/>
          <p14:tracePt t="7762" x="2651125" y="2881313"/>
          <p14:tracePt t="7778" x="2684463" y="2889250"/>
          <p14:tracePt t="7795" x="2820988" y="2889250"/>
          <p14:tracePt t="7811" x="3008313" y="2889250"/>
          <p14:tracePt t="7829" x="3244850" y="2889250"/>
          <p14:tracePt t="7844" x="3424238" y="2889250"/>
          <p14:tracePt t="7860" x="3627438" y="2889250"/>
          <p14:tracePt t="7877" x="3771900" y="2889250"/>
          <p14:tracePt t="7894" x="3873500" y="2889250"/>
          <p14:tracePt t="7911" x="3925888" y="2881313"/>
          <p14:tracePt t="7927" x="3992563" y="2881313"/>
          <p14:tracePt t="7944" x="4027488" y="2881313"/>
          <p14:tracePt t="7960" x="4060825" y="2881313"/>
          <p14:tracePt t="7979" x="4103688" y="2871788"/>
          <p14:tracePt t="7994" x="4129088" y="2871788"/>
          <p14:tracePt t="7996" x="4137025" y="2871788"/>
          <p14:tracePt t="8011" x="4179888" y="2863850"/>
          <p14:tracePt t="8027" x="4222750" y="2863850"/>
          <p14:tracePt t="8044" x="4298950" y="2863850"/>
          <p14:tracePt t="8061" x="4375150" y="2863850"/>
          <p14:tracePt t="8078" x="4425950" y="2863850"/>
          <p14:tracePt t="8094" x="4503738" y="2863850"/>
          <p14:tracePt t="8110" x="4587875" y="2863850"/>
          <p14:tracePt t="8127" x="4689475" y="2863850"/>
          <p14:tracePt t="8144" x="4765675" y="2863850"/>
          <p14:tracePt t="8161" x="4843463" y="2863850"/>
          <p14:tracePt t="8179" x="4884738" y="2863850"/>
          <p14:tracePt t="8194" x="4902200" y="2863850"/>
          <p14:tracePt t="8196" x="4919663" y="2863850"/>
          <p14:tracePt t="8211" x="4935538" y="2863850"/>
          <p14:tracePt t="8227" x="4953000" y="2863850"/>
          <p14:tracePt t="8244" x="4970463" y="2863850"/>
          <p14:tracePt t="8261" x="4978400" y="2863850"/>
          <p14:tracePt t="8290" x="4987925" y="2855913"/>
          <p14:tracePt t="8386" x="4970463" y="2855913"/>
          <p14:tracePt t="8395" x="4927600" y="2855913"/>
          <p14:tracePt t="8402" x="4884738" y="2855913"/>
          <p14:tracePt t="8411" x="4851400" y="2855913"/>
          <p14:tracePt t="8427" x="4757738" y="2855913"/>
          <p14:tracePt t="8444" x="4681538" y="2855913"/>
          <p14:tracePt t="8461" x="4621213" y="2855913"/>
          <p14:tracePt t="8478" x="4562475" y="2855913"/>
          <p14:tracePt t="8494" x="4486275" y="2855913"/>
          <p14:tracePt t="8510" x="4425950" y="2855913"/>
          <p14:tracePt t="8527" x="4349750" y="2855913"/>
          <p14:tracePt t="8544" x="4273550" y="2855913"/>
          <p14:tracePt t="8561" x="4230688" y="2855913"/>
          <p14:tracePt t="8563" x="4205288" y="2855913"/>
          <p14:tracePt t="8579" x="4137025" y="2855913"/>
          <p14:tracePt t="8594" x="4111625" y="2855913"/>
          <p14:tracePt t="8596" x="4052888" y="2855913"/>
          <p14:tracePt t="8610" x="4027488" y="2855913"/>
          <p14:tracePt t="8627" x="3959225" y="2855913"/>
          <p14:tracePt t="8628" x="3933825" y="2855913"/>
          <p14:tracePt t="8644" x="3900488" y="2855913"/>
          <p14:tracePt t="8660" x="3873500" y="2855913"/>
          <p14:tracePt t="8677" x="3848100" y="2855913"/>
          <p14:tracePt t="8694" x="3832225" y="2855913"/>
          <p14:tracePt t="8710" x="3797300" y="2855913"/>
          <p14:tracePt t="8727" x="3771900" y="2855913"/>
          <p14:tracePt t="8744" x="3763963" y="2855913"/>
          <p14:tracePt t="10370" x="3756025" y="2863850"/>
          <p14:tracePt t="10378" x="3756025" y="2871788"/>
          <p14:tracePt t="10394" x="3763963" y="2871788"/>
          <p14:tracePt t="10411" x="3781425" y="2871788"/>
          <p14:tracePt t="10419" x="3822700" y="2871788"/>
          <p14:tracePt t="10428" x="3900488" y="2871788"/>
          <p14:tracePt t="10443" x="4002088" y="2871788"/>
          <p14:tracePt t="10459" x="4095750" y="2871788"/>
          <p14:tracePt t="10476" x="4162425" y="2871788"/>
          <p14:tracePt t="10493" x="4187825" y="2863850"/>
          <p14:tracePt t="10510" x="4197350" y="2855913"/>
          <p14:tracePt t="10526" x="4214813" y="2846388"/>
          <p14:tracePt t="10546" x="4230688" y="2846388"/>
          <p14:tracePt t="10560" x="4240213" y="2846388"/>
          <p14:tracePt t="10563" x="4248150" y="2846388"/>
          <p14:tracePt t="10577" x="4265613" y="2846388"/>
          <p14:tracePt t="10594" x="4281488" y="2846388"/>
          <p14:tracePt t="10611" x="4298950" y="2846388"/>
          <p14:tracePt t="10626" x="4306888" y="2846388"/>
          <p14:tracePt t="10643" x="4332288" y="2846388"/>
          <p14:tracePt t="10659" x="4341813" y="2846388"/>
          <p14:tracePt t="10677" x="4367213" y="2846388"/>
          <p14:tracePt t="10693" x="4400550" y="2846388"/>
          <p14:tracePt t="10711" x="4425950" y="2846388"/>
          <p14:tracePt t="10727" x="4443413" y="2846388"/>
          <p14:tracePt t="10743" x="4476750" y="2846388"/>
          <p14:tracePt t="10761" x="4529138" y="2830513"/>
          <p14:tracePt t="10763" x="4545013" y="2830513"/>
          <p14:tracePt t="10777" x="4570413" y="2830513"/>
          <p14:tracePt t="10779" x="4587875" y="2830513"/>
          <p14:tracePt t="10794" x="4630738" y="2830513"/>
          <p14:tracePt t="10810" x="4638675" y="2830513"/>
          <p14:tracePt t="10812" x="4656138" y="2830513"/>
          <p14:tracePt t="10826" x="4664075" y="2830513"/>
          <p14:tracePt t="10843" x="4699000" y="2830513"/>
          <p14:tracePt t="10860" x="4714875" y="2830513"/>
          <p14:tracePt t="10876" x="4724400" y="2830513"/>
          <p14:tracePt t="10894" x="4749800" y="2830513"/>
          <p14:tracePt t="10911" x="4791075" y="2830513"/>
          <p14:tracePt t="10915" x="4818063" y="2830513"/>
          <p14:tracePt t="10927" x="4833938" y="2830513"/>
          <p14:tracePt t="10944" x="4868863" y="2830513"/>
          <p14:tracePt t="10945" x="4902200" y="2830513"/>
          <p14:tracePt t="10960" x="4927600" y="2830513"/>
          <p14:tracePt t="10978" x="4945063" y="2830513"/>
          <p14:tracePt t="10993" x="4953000" y="2830513"/>
          <p14:tracePt t="11011" x="4962525" y="2830513"/>
          <p14:tracePt t="11091" x="4970463" y="2830513"/>
          <p14:tracePt t="11122" x="4987925" y="2830513"/>
          <p14:tracePt t="11147" x="5003800" y="2830513"/>
          <p14:tracePt t="11154" x="5029200" y="2830513"/>
          <p14:tracePt t="11161" x="5064125" y="2838450"/>
          <p14:tracePt t="11178" x="5122863" y="2838450"/>
          <p14:tracePt t="11194" x="5157788" y="2855913"/>
          <p14:tracePt t="11195" x="5191125" y="2855913"/>
          <p14:tracePt t="11211" x="5241925" y="2863850"/>
          <p14:tracePt t="11226" x="5267325" y="2863850"/>
          <p14:tracePt t="11228" x="5284788" y="2863850"/>
          <p14:tracePt t="11244" x="5302250" y="2863850"/>
          <p14:tracePt t="11260" x="5310188" y="2863850"/>
          <p14:tracePt t="11277" x="5318125" y="2863850"/>
          <p14:tracePt t="11293" x="5327650" y="2871788"/>
          <p14:tracePt t="11314" x="5335588" y="2871788"/>
          <p14:tracePt t="11339" x="5343525" y="2881313"/>
          <p14:tracePt t="11659" x="5360988" y="2881313"/>
          <p14:tracePt t="11667" x="5378450" y="2897188"/>
          <p14:tracePt t="11723" x="5403850" y="2897188"/>
          <p14:tracePt t="11731" x="5437188" y="2897188"/>
          <p14:tracePt t="11747" x="5446713" y="2897188"/>
          <p14:tracePt t="11759" x="5454650" y="2897188"/>
          <p14:tracePt t="11776" x="5472113" y="2897188"/>
          <p14:tracePt t="11778" x="5487988" y="2889250"/>
          <p14:tracePt t="11994" x="5497513" y="2889250"/>
          <p14:tracePt t="12002" x="5505450" y="2889250"/>
          <p14:tracePt t="12026" x="5513388" y="2889250"/>
          <p14:tracePt t="12035" x="5538788" y="2889250"/>
          <p14:tracePt t="12044" x="5556250" y="2889250"/>
          <p14:tracePt t="12059" x="5573713" y="2889250"/>
          <p14:tracePt t="12077" x="5607050" y="2889250"/>
          <p14:tracePt t="12093" x="5632450" y="2889250"/>
          <p14:tracePt t="12109" x="5649913" y="2881313"/>
          <p14:tracePt t="12126" x="5657850" y="2881313"/>
          <p14:tracePt t="12142" x="5667375" y="2881313"/>
          <p14:tracePt t="12252" x="5675313" y="2881313"/>
          <p14:tracePt t="12307" x="5683250" y="2881313"/>
          <p14:tracePt t="12426" x="5708650" y="2881313"/>
          <p14:tracePt t="12435" x="5735638" y="2881313"/>
          <p14:tracePt t="12443" x="5751513" y="2881313"/>
          <p14:tracePt t="12459" x="5776913" y="2881313"/>
          <p14:tracePt t="12475" x="5802313" y="2881313"/>
          <p14:tracePt t="12492" x="5819775" y="2881313"/>
          <p14:tracePt t="12531" x="5837238" y="2881313"/>
          <p14:tracePt t="12586" x="5845175" y="2881313"/>
          <p14:tracePt t="15092" x="5837238" y="2871788"/>
          <p14:tracePt t="15114" x="5819775" y="2871788"/>
          <p14:tracePt t="15186" x="5811838" y="2871788"/>
          <p14:tracePt t="15202" x="5786438" y="2871788"/>
          <p14:tracePt t="15922" x="5776913" y="2871788"/>
          <p14:tracePt t="15994" x="5811838" y="2871788"/>
          <p14:tracePt t="16002" x="5853113" y="2871788"/>
          <p14:tracePt t="16011" x="5895975" y="2871788"/>
          <p14:tracePt t="16024" x="5930900" y="2871788"/>
          <p14:tracePt t="16041" x="6024563" y="2871788"/>
          <p14:tracePt t="16058" x="6142038" y="2881313"/>
          <p14:tracePt t="16059" x="6194425" y="2897188"/>
          <p14:tracePt t="16075" x="6253163" y="2897188"/>
          <p14:tracePt t="16092" x="6303963" y="2897188"/>
          <p14:tracePt t="16109" x="6321425" y="2897188"/>
          <p14:tracePt t="16126" x="6329363" y="2897188"/>
          <p14:tracePt t="16146" x="6338888" y="2897188"/>
          <p14:tracePt t="16158" x="6354763" y="2897188"/>
          <p14:tracePt t="16175" x="6364288" y="2897188"/>
          <p14:tracePt t="16192" x="6389688" y="2897188"/>
          <p14:tracePt t="16208" x="6405563" y="2897188"/>
          <p14:tracePt t="16210" x="6430963" y="2897188"/>
          <p14:tracePt t="16225" x="6440488" y="2897188"/>
          <p14:tracePt t="16226" x="6465888" y="2889250"/>
          <p14:tracePt t="16241" x="6473825" y="2889250"/>
          <p14:tracePt t="16258" x="6542088" y="2871788"/>
          <p14:tracePt t="16275" x="6584950" y="2871788"/>
          <p14:tracePt t="16291" x="6610350" y="2871788"/>
          <p14:tracePt t="16310" x="6694488" y="2871788"/>
          <p14:tracePt t="16323" x="6745288" y="2871788"/>
          <p14:tracePt t="16341" x="6788150" y="2871788"/>
          <p14:tracePt t="16358" x="6823075" y="2871788"/>
          <p14:tracePt t="16375" x="6838950" y="2871788"/>
          <p14:tracePt t="16391" x="6856413" y="2871788"/>
          <p14:tracePt t="16408" x="6864350" y="2871788"/>
          <p14:tracePt t="16466" x="6881813" y="2863850"/>
          <p14:tracePt t="16475" x="6915150" y="2863850"/>
          <p14:tracePt t="16482" x="6924675" y="2863850"/>
          <p14:tracePt t="16492" x="6950075" y="2863850"/>
          <p14:tracePt t="16507" x="6983413" y="2855913"/>
          <p14:tracePt t="16524" x="7018338" y="2855913"/>
          <p14:tracePt t="16619" x="7034213" y="2855913"/>
          <p14:tracePt t="16626" x="7051675" y="2855913"/>
          <p14:tracePt t="16635" x="7085013" y="2855913"/>
          <p14:tracePt t="16641" x="7112000" y="2855913"/>
          <p14:tracePt t="16659" x="7162800" y="2855913"/>
          <p14:tracePt t="16675" x="7213600" y="2855913"/>
          <p14:tracePt t="16692" x="7221538" y="2855913"/>
          <p14:tracePt t="16707" x="7239000" y="2855913"/>
          <p14:tracePt t="16723" x="7256463" y="2855913"/>
          <p14:tracePt t="16740" x="7281863" y="2855913"/>
          <p14:tracePt t="16758" x="7307263" y="2855913"/>
          <p14:tracePt t="16773" x="7358063" y="2855913"/>
          <p14:tracePt t="16790" x="7426325" y="2855913"/>
          <p14:tracePt t="16807" x="7459663" y="2855913"/>
          <p14:tracePt t="16824" x="7493000" y="2855913"/>
          <p14:tracePt t="16840" x="7535863" y="2855913"/>
          <p14:tracePt t="16858" x="7586663" y="2838450"/>
          <p14:tracePt t="16874" x="7604125" y="2838450"/>
          <p14:tracePt t="16891" x="7621588" y="2830513"/>
          <p14:tracePt t="16893" x="7637463" y="2830513"/>
          <p14:tracePt t="16907" x="7654925" y="2830513"/>
          <p14:tracePt t="16924" x="7680325" y="2820988"/>
          <p14:tracePt t="16941" x="7715250" y="2820988"/>
          <p14:tracePt t="16957" x="7748588" y="2813050"/>
          <p14:tracePt t="16973" x="7807325" y="2805113"/>
          <p14:tracePt t="16990" x="7850188" y="2805113"/>
          <p14:tracePt t="17006" x="7885113" y="2805113"/>
          <p14:tracePt t="17023" x="7935913" y="2795588"/>
          <p14:tracePt t="17040" x="7969250" y="2787650"/>
          <p14:tracePt t="17057" x="8004175" y="2787650"/>
          <p14:tracePt t="17059" x="8020050" y="2787650"/>
          <p14:tracePt t="17074" x="8045450" y="2778125"/>
          <p14:tracePt t="17091" x="8054975" y="2778125"/>
          <p14:tracePt t="17092" x="8062913" y="2778125"/>
          <p14:tracePt t="17108" x="8080375" y="2778125"/>
          <p14:tracePt t="17124" x="8096250" y="2778125"/>
          <p14:tracePt t="17141" x="8105775" y="2778125"/>
          <p14:tracePt t="17158" x="8131175" y="2762250"/>
          <p14:tracePt t="17174" x="8147050" y="2762250"/>
          <p14:tracePt t="17190" x="8174038" y="2752725"/>
          <p14:tracePt t="17207" x="8199438" y="2752725"/>
          <p14:tracePt t="17224" x="8215313" y="2752725"/>
          <p14:tracePt t="17227" x="8240713" y="2752725"/>
          <p14:tracePt t="17240" x="8266113" y="2752725"/>
          <p14:tracePt t="17242" x="8291513" y="2752725"/>
          <p14:tracePt t="17258" x="8359775" y="2752725"/>
          <p14:tracePt t="17275" x="8462963" y="2752725"/>
          <p14:tracePt t="17290" x="8496300" y="2752725"/>
          <p14:tracePt t="17292" x="8521700" y="2752725"/>
          <p14:tracePt t="17306" x="8572500" y="2752725"/>
          <p14:tracePt t="17323" x="8589963" y="2752725"/>
          <p14:tracePt t="17340" x="8597900" y="2752725"/>
          <p14:tracePt t="17358" x="8623300" y="2752725"/>
          <p14:tracePt t="17547" x="8589963" y="2762250"/>
          <p14:tracePt t="17554" x="8555038" y="2762250"/>
          <p14:tracePt t="17561" x="8513763" y="2778125"/>
          <p14:tracePt t="17573" x="8453438" y="2787650"/>
          <p14:tracePt t="17590" x="8343900" y="2805113"/>
          <p14:tracePt t="17608" x="8266113" y="2813050"/>
          <p14:tracePt t="17609" x="8240713" y="2820988"/>
          <p14:tracePt t="17624" x="8232775" y="2820988"/>
          <p14:tracePt t="17626" x="8224838" y="2820988"/>
          <p14:tracePt t="17834" x="8275638" y="2820988"/>
          <p14:tracePt t="17841" x="8377238" y="2820988"/>
          <p14:tracePt t="17851" x="8521700" y="2820988"/>
          <p14:tracePt t="17858" x="8691563" y="2838450"/>
          <p14:tracePt t="17874" x="9013825" y="2889250"/>
          <p14:tracePt t="17890" x="9150350" y="2897188"/>
          <p14:tracePt t="17892" x="9277350" y="2922588"/>
          <p14:tracePt t="17908" x="9464675" y="2957513"/>
          <p14:tracePt t="17924" x="9591675" y="2974975"/>
          <p14:tracePt t="17940" x="9702800" y="2982913"/>
          <p14:tracePt t="17957" x="9804400" y="2982913"/>
          <p14:tracePt t="17972" x="9890125" y="2982913"/>
          <p14:tracePt t="17989" x="9974263" y="2990850"/>
          <p14:tracePt t="18006" x="10025063" y="2990850"/>
          <p14:tracePt t="18022" x="10059988" y="2990850"/>
          <p14:tracePt t="18040" x="10075863" y="2990850"/>
          <p14:tracePt t="18042" x="10085388" y="2990850"/>
          <p14:tracePt t="18058" x="10093325" y="2990850"/>
          <p14:tracePt t="18203" x="10050463" y="2990850"/>
          <p14:tracePt t="18211" x="9974263" y="2990850"/>
          <p14:tracePt t="18223" x="9890125" y="2990850"/>
          <p14:tracePt t="18240" x="9652000" y="2990850"/>
          <p14:tracePt t="18256" x="9328150" y="2990850"/>
          <p14:tracePt t="18273" x="8997950" y="2990850"/>
          <p14:tracePt t="18290" x="8709025" y="2990850"/>
          <p14:tracePt t="18306" x="8478838" y="2990850"/>
          <p14:tracePt t="18323" x="8334375" y="2990850"/>
          <p14:tracePt t="18339" x="8308975" y="2990850"/>
          <p14:tracePt t="18594" x="8359775" y="2974975"/>
          <p14:tracePt t="18602" x="8435975" y="2965450"/>
          <p14:tracePt t="18610" x="8504238" y="2965450"/>
          <p14:tracePt t="18624" x="8605838" y="2940050"/>
          <p14:tracePt t="18625" x="8734425" y="2940050"/>
          <p14:tracePt t="18640" x="8886825" y="2940050"/>
          <p14:tracePt t="18642" x="9013825" y="2940050"/>
          <p14:tracePt t="18656" x="9150350" y="2940050"/>
          <p14:tracePt t="18672" x="9421813" y="2940050"/>
          <p14:tracePt t="18691" x="9677400" y="2940050"/>
          <p14:tracePt t="18706" x="9694863" y="2940050"/>
          <p14:tracePt t="18708" x="9702800" y="2940050"/>
          <p14:tracePt t="18730" x="9710738" y="2940050"/>
          <p14:tracePt t="18947" x="9702800" y="2940050"/>
          <p14:tracePt t="18954" x="9659938" y="2940050"/>
          <p14:tracePt t="18962" x="9591675" y="2940050"/>
          <p14:tracePt t="18973" x="9532938" y="2940050"/>
          <p14:tracePt t="18990" x="9363075" y="2940050"/>
          <p14:tracePt t="19006" x="9209088" y="2940050"/>
          <p14:tracePt t="19023" x="9048750" y="2940050"/>
          <p14:tracePt t="19039" x="8947150" y="2940050"/>
          <p14:tracePt t="19056" x="8843963" y="2922588"/>
          <p14:tracePt t="19072" x="8767763" y="2922588"/>
          <p14:tracePt t="19090" x="8691563" y="2914650"/>
          <p14:tracePt t="19090" x="8648700" y="2914650"/>
          <p14:tracePt t="19106" x="8615363" y="2914650"/>
          <p14:tracePt t="19109" x="8605838" y="2914650"/>
          <p14:tracePt t="19123" x="8580438" y="2914650"/>
          <p14:tracePt t="19124" x="8564563" y="2914650"/>
          <p14:tracePt t="19139" x="8547100" y="2914650"/>
          <p14:tracePt t="19570" x="8564563" y="2914650"/>
          <p14:tracePt t="19579" x="8632825" y="2914650"/>
          <p14:tracePt t="19589" x="8716963" y="2914650"/>
          <p14:tracePt t="19605" x="8912225" y="2914650"/>
          <p14:tracePt t="19623" x="9117013" y="2914650"/>
          <p14:tracePt t="19639" x="9269413" y="2914650"/>
          <p14:tracePt t="19656" x="9388475" y="2914650"/>
          <p14:tracePt t="19659" x="9431338" y="2914650"/>
          <p14:tracePt t="19675" x="9490075" y="2914650"/>
          <p14:tracePt t="19689" x="9507538" y="2914650"/>
          <p14:tracePt t="19691" x="9532938" y="2914650"/>
          <p14:tracePt t="19706" x="9575800" y="2897188"/>
          <p14:tracePt t="19722" x="9583738" y="2897188"/>
          <p14:tracePt t="19739" x="9626600" y="2889250"/>
          <p14:tracePt t="19756" x="9659938" y="2889250"/>
          <p14:tracePt t="19772" x="9702800" y="2889250"/>
          <p14:tracePt t="19789" x="9720263" y="2889250"/>
          <p14:tracePt t="19807" x="9736138" y="2889250"/>
          <p14:tracePt t="20604" x="9745663" y="2881313"/>
          <p14:tracePt t="20627" x="9710738" y="2881313"/>
          <p14:tracePt t="20635" x="9702800" y="2881313"/>
          <p14:tracePt t="20641" x="9667875" y="2881313"/>
          <p14:tracePt t="20656" x="9659938" y="2881313"/>
          <p14:tracePt t="20657" x="9634538" y="2881313"/>
          <p14:tracePt t="20672" x="9626600" y="2881313"/>
          <p14:tracePt t="20674" x="9609138" y="2881313"/>
          <p14:tracePt t="20690" x="9558338" y="2881313"/>
          <p14:tracePt t="20707" x="9490075" y="2881313"/>
          <p14:tracePt t="20723" x="9371013" y="2881313"/>
          <p14:tracePt t="20740" x="9226550" y="2881313"/>
          <p14:tracePt t="20756" x="9124950" y="2881313"/>
          <p14:tracePt t="20772" x="9039225" y="2881313"/>
          <p14:tracePt t="20789" x="8988425" y="2881313"/>
          <p14:tracePt t="20806" x="8963025" y="2881313"/>
          <p14:tracePt t="20823" x="8929688" y="2881313"/>
          <p14:tracePt t="20839" x="8878888" y="2881313"/>
          <p14:tracePt t="20842" x="8853488" y="2881313"/>
          <p14:tracePt t="20855" x="8810625" y="2881313"/>
          <p14:tracePt t="20872" x="8724900" y="2881313"/>
          <p14:tracePt t="20890" x="8589963" y="2881313"/>
          <p14:tracePt t="20907" x="8529638" y="2881313"/>
          <p14:tracePt t="20925" x="8496300" y="2881313"/>
          <p14:tracePt t="20940" x="8488363" y="2881313"/>
          <p14:tracePt t="20957" x="8462963" y="2881313"/>
          <p14:tracePt t="20973" x="8428038" y="2881313"/>
          <p14:tracePt t="20990" x="8377238" y="2881313"/>
          <p14:tracePt t="21006" x="8334375" y="2881313"/>
          <p14:tracePt t="21022" x="8266113" y="2881313"/>
          <p14:tracePt t="21038" x="8164513" y="2881313"/>
          <p14:tracePt t="21055" x="8012113" y="2881313"/>
          <p14:tracePt t="21072" x="7859713" y="2881313"/>
          <p14:tracePt t="21074" x="7756525" y="2881313"/>
          <p14:tracePt t="21088" x="7654925" y="2881313"/>
          <p14:tracePt t="21107" x="7358063" y="2881313"/>
          <p14:tracePt t="21123" x="7188200" y="2881313"/>
          <p14:tracePt t="21140" x="7043738" y="2881313"/>
          <p14:tracePt t="21156" x="6950075" y="2881313"/>
          <p14:tracePt t="21172" x="6856413" y="2881313"/>
          <p14:tracePt t="21189" x="6737350" y="2889250"/>
          <p14:tracePt t="21206" x="6653213" y="2906713"/>
          <p14:tracePt t="21222" x="6559550" y="2922588"/>
          <p14:tracePt t="21239" x="6465888" y="2949575"/>
          <p14:tracePt t="21259" x="6372225" y="2965450"/>
          <p14:tracePt t="21261" x="6321425" y="2982913"/>
          <p14:tracePt t="21273" x="6303963" y="2982913"/>
          <p14:tracePt t="21276" x="6270625" y="2990850"/>
          <p14:tracePt t="21288" x="6219825" y="3016250"/>
          <p14:tracePt t="21305" x="6194425" y="3025775"/>
          <p14:tracePt t="21323" x="6142038" y="3041650"/>
          <p14:tracePt t="21339" x="6116638" y="3041650"/>
          <p14:tracePt t="21340" x="6108700" y="3051175"/>
          <p14:tracePt t="21355" x="6075363" y="3067050"/>
          <p14:tracePt t="21371" x="6040438" y="3076575"/>
          <p14:tracePt t="21389" x="6015038" y="3084513"/>
          <p14:tracePt t="21406" x="5981700" y="3094038"/>
          <p14:tracePt t="21422" x="5946775" y="3094038"/>
          <p14:tracePt t="21439" x="5946775" y="3101975"/>
          <p14:tracePt t="21456" x="5938838" y="3101975"/>
          <p14:tracePt t="27828" x="5905500" y="3109913"/>
          <p14:tracePt t="27834" x="5819775" y="3152775"/>
          <p14:tracePt t="27842" x="5786438" y="3170238"/>
          <p14:tracePt t="27852" x="5726113" y="3211513"/>
          <p14:tracePt t="27869" x="5573713" y="3314700"/>
          <p14:tracePt t="27886" x="5353050" y="3408363"/>
          <p14:tracePt t="27902" x="5080000" y="3467100"/>
          <p14:tracePt t="27919" x="4859338" y="3527425"/>
          <p14:tracePt t="27936" x="4646613" y="3552825"/>
          <p14:tracePt t="27953" x="4486275" y="3560763"/>
          <p14:tracePt t="27954" x="4400550" y="3560763"/>
          <p14:tracePt t="27970" x="4273550" y="3560763"/>
          <p14:tracePt t="27987" x="4129088" y="3560763"/>
          <p14:tracePt t="28003" x="4086225" y="3568700"/>
          <p14:tracePt t="28005" x="4027488" y="3568700"/>
          <p14:tracePt t="28020" x="3908425" y="3594100"/>
          <p14:tracePt t="28036" x="3814763" y="3594100"/>
          <p14:tracePt t="28052" x="3713163" y="3594100"/>
          <p14:tracePt t="28068" x="3627438" y="3594100"/>
          <p14:tracePt t="28085" x="3500438" y="3594100"/>
          <p14:tracePt t="28103" x="3355975" y="3594100"/>
          <p14:tracePt t="28118" x="3160713" y="3594100"/>
          <p14:tracePt t="28135" x="2947988" y="3594100"/>
          <p14:tracePt t="28151" x="2719388" y="3611563"/>
          <p14:tracePt t="28168" x="2532063" y="3629025"/>
          <p14:tracePt t="28187" x="2336800" y="3671888"/>
          <p14:tracePt t="28203" x="2251075" y="3679825"/>
          <p14:tracePt t="28220" x="2157413" y="3697288"/>
          <p14:tracePt t="28235" x="2081213" y="3705225"/>
          <p14:tracePt t="28252" x="2022475" y="3713163"/>
          <p14:tracePt t="28269" x="1920875" y="3722688"/>
          <p14:tracePt t="28285" x="1801813" y="3748088"/>
          <p14:tracePt t="28301" x="1716088" y="3748088"/>
          <p14:tracePt t="28318" x="1614488" y="3748088"/>
          <p14:tracePt t="28335" x="1512888" y="3748088"/>
          <p14:tracePt t="28352" x="1384300" y="3748088"/>
          <p14:tracePt t="28369" x="1317625" y="3748088"/>
          <p14:tracePt t="28371" x="1282700" y="3756025"/>
          <p14:tracePt t="28387" x="1257300" y="3763963"/>
          <p14:tracePt t="28403" x="1249363" y="3763963"/>
          <p14:tracePt t="28420" x="1214438" y="3763963"/>
          <p14:tracePt t="28436" x="1198563" y="3763963"/>
          <p14:tracePt t="28452" x="1181100" y="3781425"/>
          <p14:tracePt t="28474" x="1173163" y="3790950"/>
          <p14:tracePt t="28604" x="1189038" y="3798888"/>
          <p14:tracePt t="28621" x="1223963" y="3798888"/>
          <p14:tracePt t="28626" x="1239838" y="3816350"/>
          <p14:tracePt t="28634" x="1282700" y="3816350"/>
          <p14:tracePt t="28651" x="1368425" y="3816350"/>
          <p14:tracePt t="28668" x="1419225" y="3816350"/>
          <p14:tracePt t="28685" x="1470025" y="3816350"/>
          <p14:tracePt t="28702" x="1512888" y="3816350"/>
          <p14:tracePt t="28720" x="1571625" y="3816350"/>
          <p14:tracePt t="28736" x="1690688" y="3816350"/>
          <p14:tracePt t="28738" x="1776413" y="3816350"/>
          <p14:tracePt t="28752" x="1843088" y="3816350"/>
          <p14:tracePt t="28754" x="1928813" y="3816350"/>
          <p14:tracePt t="28768" x="2005013" y="3816350"/>
          <p14:tracePt t="28786" x="2200275" y="3816350"/>
          <p14:tracePt t="28803" x="2286000" y="3816350"/>
          <p14:tracePt t="28804" x="2362200" y="3816350"/>
          <p14:tracePt t="28819" x="2446338" y="3816350"/>
          <p14:tracePt t="28820" x="2514600" y="3816350"/>
          <p14:tracePt t="28834" x="2616200" y="3816350"/>
          <p14:tracePt t="28852" x="2693988" y="3816350"/>
          <p14:tracePt t="28868" x="2709863" y="3816350"/>
          <p14:tracePt t="28885" x="2719388" y="3816350"/>
          <p14:tracePt t="30133" x="2727325" y="3824288"/>
          <p14:tracePt t="30138" x="2752725" y="3824288"/>
          <p14:tracePt t="30151" x="2770188" y="3832225"/>
          <p14:tracePt t="30167" x="2846388" y="3867150"/>
          <p14:tracePt t="30186" x="3024188" y="3900488"/>
          <p14:tracePt t="30201" x="3127375" y="3900488"/>
          <p14:tracePt t="30202" x="3228975" y="3900488"/>
          <p14:tracePt t="30218" x="3441700" y="3900488"/>
          <p14:tracePt t="30235" x="3611563" y="3900488"/>
          <p14:tracePt t="30252" x="3703638" y="3900488"/>
          <p14:tracePt t="30253" x="3789363" y="3900488"/>
          <p14:tracePt t="30268" x="3933825" y="3900488"/>
          <p14:tracePt t="30284" x="4017963" y="3900488"/>
          <p14:tracePt t="30300" x="4078288" y="3900488"/>
          <p14:tracePt t="30317" x="4111625" y="3900488"/>
          <p14:tracePt t="30334" x="4187825" y="3900488"/>
          <p14:tracePt t="30351" x="4306888" y="3892550"/>
          <p14:tracePt t="30367" x="4392613" y="3892550"/>
          <p14:tracePt t="30385" x="4468813" y="3892550"/>
          <p14:tracePt t="30386" x="4503738" y="3892550"/>
          <p14:tracePt t="30401" x="4529138" y="3892550"/>
          <p14:tracePt t="30403" x="4554538" y="3892550"/>
          <p14:tracePt t="30418" x="4579938" y="3892550"/>
          <p14:tracePt t="30419" x="4605338" y="3892550"/>
          <p14:tracePt t="30435" x="4630738" y="3892550"/>
          <p14:tracePt t="30436" x="4656138" y="3892550"/>
          <p14:tracePt t="30451" x="4681538" y="3892550"/>
          <p14:tracePt t="30452" x="4699000" y="3892550"/>
          <p14:tracePt t="30468" x="4791075" y="3892550"/>
          <p14:tracePt t="30485" x="4859338" y="3892550"/>
          <p14:tracePt t="30501" x="4919663" y="3883025"/>
          <p14:tracePt t="30517" x="4953000" y="3867150"/>
          <p14:tracePt t="30534" x="5003800" y="3857625"/>
          <p14:tracePt t="30551" x="5038725" y="3857625"/>
          <p14:tracePt t="30568" x="5072063" y="3857625"/>
          <p14:tracePt t="30584" x="5106988" y="3857625"/>
          <p14:tracePt t="30602" x="5140325" y="3857625"/>
          <p14:tracePt t="30618" x="5173663" y="3857625"/>
          <p14:tracePt t="30634" x="5191125" y="3857625"/>
          <p14:tracePt t="30651" x="5216525" y="3857625"/>
          <p14:tracePt t="30667" x="5249863" y="3849688"/>
          <p14:tracePt t="30685" x="5267325" y="3849688"/>
          <p14:tracePt t="30702" x="5276850" y="3849688"/>
          <p14:tracePt t="30718" x="5302250" y="3849688"/>
          <p14:tracePt t="30735" x="5335588" y="3849688"/>
          <p14:tracePt t="30751" x="5343525" y="3849688"/>
          <p14:tracePt t="30767" x="5353050" y="3849688"/>
          <p14:tracePt t="30784" x="5360988" y="3849688"/>
          <p14:tracePt t="30811" x="5368925" y="3849688"/>
          <p14:tracePt t="30819" x="5386388" y="3849688"/>
          <p14:tracePt t="30836" x="5403850" y="3832225"/>
          <p14:tracePt t="30851" x="5403850" y="3816350"/>
          <p14:tracePt t="31035" x="5403850" y="3824288"/>
          <p14:tracePt t="31042" x="5411788" y="3824288"/>
          <p14:tracePt t="31053" x="5411788" y="3849688"/>
          <p14:tracePt t="31067" x="5411788" y="3857625"/>
          <p14:tracePt t="31506" x="5411788" y="3867150"/>
          <p14:tracePt t="31530" x="5429250" y="3875088"/>
          <p14:tracePt t="31546" x="5446713" y="3883025"/>
          <p14:tracePt t="31554" x="5462588" y="3883025"/>
          <p14:tracePt t="31568" x="5462588" y="3892550"/>
          <p14:tracePt t="31585" x="5497513" y="3900488"/>
          <p14:tracePt t="31602" x="5530850" y="3908425"/>
          <p14:tracePt t="31602" x="5607050" y="3908425"/>
          <p14:tracePt t="31619" x="5786438" y="3908425"/>
          <p14:tracePt t="31637" x="5989638" y="3883025"/>
          <p14:tracePt t="31652" x="6159500" y="3857625"/>
          <p14:tracePt t="31668" x="6278563" y="3849688"/>
          <p14:tracePt t="31684" x="6338888" y="3849688"/>
          <p14:tracePt t="31745" x="6354763" y="3849688"/>
          <p14:tracePt t="31770" x="6364288" y="3849688"/>
          <p14:tracePt t="31826" x="6372225" y="3849688"/>
          <p14:tracePt t="31851" x="6389688" y="3849688"/>
          <p14:tracePt t="31859" x="6430963" y="3849688"/>
          <p14:tracePt t="31867" x="6448425" y="3849688"/>
          <p14:tracePt t="31884" x="6508750" y="3824288"/>
          <p14:tracePt t="31901" x="6567488" y="3816350"/>
          <p14:tracePt t="31918" x="6643688" y="3816350"/>
          <p14:tracePt t="31934" x="6678613" y="3816350"/>
          <p14:tracePt t="31952" x="6729413" y="3806825"/>
          <p14:tracePt t="31955" x="6762750" y="3798888"/>
          <p14:tracePt t="31970" x="6788150" y="3798888"/>
          <p14:tracePt t="31987" x="6823075" y="3798888"/>
          <p14:tracePt t="32002" x="6831013" y="3798888"/>
          <p14:tracePt t="32019" x="6856413" y="3798888"/>
          <p14:tracePt t="32035" x="6864350" y="3798888"/>
          <p14:tracePt t="32100" x="6881813" y="3798888"/>
          <p14:tracePt t="32115" x="6889750" y="3798888"/>
          <p14:tracePt t="32122" x="6899275" y="3798888"/>
          <p14:tracePt t="32139" x="6915150" y="3798888"/>
          <p14:tracePt t="32151" x="6932613" y="3798888"/>
          <p14:tracePt t="32167" x="7008813" y="3798888"/>
          <p14:tracePt t="32183" x="7112000" y="3806825"/>
          <p14:tracePt t="32202" x="7297738" y="3806825"/>
          <p14:tracePt t="32219" x="7358063" y="3806825"/>
          <p14:tracePt t="32235" x="7391400" y="3806825"/>
          <p14:tracePt t="32250" x="7400925" y="3806825"/>
          <p14:tracePt t="32252" x="7416800" y="3806825"/>
          <p14:tracePt t="32267" x="7442200" y="3806825"/>
          <p14:tracePt t="32284" x="7485063" y="3806825"/>
          <p14:tracePt t="32302" x="7510463" y="3806825"/>
          <p14:tracePt t="32319" x="7518400" y="3806825"/>
          <p14:tracePt t="32579" x="7502525" y="3806825"/>
          <p14:tracePt t="32585" x="7459663" y="3806825"/>
          <p14:tracePt t="32601" x="7391400" y="3806825"/>
          <p14:tracePt t="32619" x="7162800" y="3790950"/>
          <p14:tracePt t="32635" x="7018338" y="3781425"/>
          <p14:tracePt t="32652" x="6932613" y="3773488"/>
          <p14:tracePt t="32668" x="6915150" y="3763963"/>
          <p14:tracePt t="32684" x="6899275" y="3763963"/>
          <p14:tracePt t="32699" x="6864350" y="3763963"/>
          <p14:tracePt t="32716" x="6805613" y="3763963"/>
          <p14:tracePt t="32734" x="6729413" y="3763963"/>
          <p14:tracePt t="32751" x="6686550" y="3763963"/>
          <p14:tracePt t="32756" x="6661150" y="3763963"/>
          <p14:tracePt t="32767" x="6653213" y="3763963"/>
          <p14:tracePt t="33042" x="6661150" y="3763963"/>
          <p14:tracePt t="33051" x="6678613" y="3763963"/>
          <p14:tracePt t="33067" x="6694488" y="3763963"/>
          <p14:tracePt t="33075" x="6729413" y="3763963"/>
          <p14:tracePt t="33083" x="6737350" y="3763963"/>
          <p14:tracePt t="33099" x="6813550" y="3763963"/>
          <p14:tracePt t="33117" x="6907213" y="3763963"/>
          <p14:tracePt t="33133" x="7069138" y="3763963"/>
          <p14:tracePt t="33149" x="7213600" y="3763963"/>
          <p14:tracePt t="33166" x="7340600" y="3763963"/>
          <p14:tracePt t="33183" x="7442200" y="3781425"/>
          <p14:tracePt t="33201" x="7493000" y="3781425"/>
          <p14:tracePt t="33218" x="7527925" y="3781425"/>
          <p14:tracePt t="33515" x="7510463" y="3781425"/>
          <p14:tracePt t="33522" x="7434263" y="3781425"/>
          <p14:tracePt t="33534" x="7366000" y="3781425"/>
          <p14:tracePt t="33551" x="7137400" y="3773488"/>
          <p14:tracePt t="33566" x="6813550" y="3722688"/>
          <p14:tracePt t="33584" x="6559550" y="3697288"/>
          <p14:tracePt t="33586" x="6448425" y="3671888"/>
          <p14:tracePt t="33599" x="6372225" y="3662363"/>
          <p14:tracePt t="33616" x="6303963" y="3654425"/>
          <p14:tracePt t="33633" x="6296025" y="3646488"/>
          <p14:tracePt t="34002" x="6296025" y="3654425"/>
          <p14:tracePt t="34017" x="6296025" y="3662363"/>
          <p14:tracePt t="34042" x="6296025" y="3671888"/>
          <p14:tracePt t="34059" x="6303963" y="3679825"/>
          <p14:tracePt t="34181" x="6303963" y="3687763"/>
          <p14:tracePt t="34227" x="6311900" y="3697288"/>
          <p14:tracePt t="34267" x="6321425" y="3697288"/>
          <p14:tracePt t="34290" x="6329363" y="3697288"/>
          <p14:tracePt t="34322" x="6338888" y="3697288"/>
          <p14:tracePt t="34331" x="6354763" y="3697288"/>
          <p14:tracePt t="34347" x="6364288" y="3705225"/>
          <p14:tracePt t="34354" x="6397625" y="3722688"/>
          <p14:tracePt t="34365" x="6423025" y="3730625"/>
          <p14:tracePt t="34383" x="6473825" y="3738563"/>
          <p14:tracePt t="34400" x="6516688" y="3748088"/>
          <p14:tracePt t="34402" x="6524625" y="3748088"/>
          <p14:tracePt t="34418" x="6534150" y="3756025"/>
          <p14:tracePt t="34434" x="6542088" y="3756025"/>
          <p14:tracePt t="34467" x="6550025" y="3756025"/>
          <p14:tracePt t="34484" x="6559550" y="3763963"/>
          <p14:tracePt t="34490" x="6567488" y="3763963"/>
          <p14:tracePt t="34500" x="6575425" y="3763963"/>
          <p14:tracePt t="34517" x="6592888" y="3763963"/>
          <p14:tracePt t="34554" x="6600825" y="3763963"/>
          <p14:tracePt t="35515" x="6618288" y="3773488"/>
          <p14:tracePt t="35533" x="6635750" y="3781425"/>
          <p14:tracePt t="35549" x="6653213" y="3790950"/>
          <p14:tracePt t="35586" x="6661150" y="3798888"/>
          <p14:tracePt t="35602" x="6669088" y="3798888"/>
          <p14:tracePt t="35610" x="6678613" y="3798888"/>
          <p14:tracePt t="35618" x="6694488" y="3806825"/>
          <p14:tracePt t="35632" x="6704013" y="3806825"/>
          <p14:tracePt t="35650" x="6719888" y="3816350"/>
          <p14:tracePt t="35651" x="6737350" y="3816350"/>
          <p14:tracePt t="35666" x="6797675" y="3816350"/>
          <p14:tracePt t="35682" x="6838950" y="3816350"/>
          <p14:tracePt t="35684" x="6881813" y="3816350"/>
          <p14:tracePt t="35699" x="6915150" y="3816350"/>
          <p14:tracePt t="35700" x="6958013" y="3816350"/>
          <p14:tracePt t="35716" x="7034213" y="3816350"/>
          <p14:tracePt t="35732" x="7085013" y="3816350"/>
          <p14:tracePt t="35750" x="7145338" y="3816350"/>
          <p14:tracePt t="35766" x="7162800" y="3816350"/>
          <p14:tracePt t="35795" x="7178675" y="3816350"/>
          <p14:tracePt t="35866" x="7188200" y="3816350"/>
          <p14:tracePt t="35876" x="7204075" y="3816350"/>
          <p14:tracePt t="35883" x="7221538" y="3816350"/>
          <p14:tracePt t="35898" x="7246938" y="3816350"/>
          <p14:tracePt t="35915" x="7289800" y="3816350"/>
          <p14:tracePt t="35931" x="7332663" y="3816350"/>
          <p14:tracePt t="35948" x="7366000" y="3816350"/>
          <p14:tracePt t="35965" x="7383463" y="3816350"/>
          <p14:tracePt t="35983" x="7391400" y="3816350"/>
          <p14:tracePt t="36000" x="7400925" y="3816350"/>
          <p14:tracePt t="37268" x="7408863" y="3816350"/>
          <p14:tracePt t="37283" x="7416800" y="3816350"/>
          <p14:tracePt t="37290" x="7434263" y="3824288"/>
          <p14:tracePt t="37346" x="7451725" y="3824288"/>
          <p14:tracePt t="37355" x="7493000" y="3824288"/>
          <p14:tracePt t="37364" x="7518400" y="3824288"/>
          <p14:tracePt t="37381" x="7553325" y="3824288"/>
          <p14:tracePt t="37397" x="7629525" y="3824288"/>
          <p14:tracePt t="37415" x="7672388" y="3824288"/>
          <p14:tracePt t="37431" x="7715250" y="3824288"/>
          <p14:tracePt t="37448" x="7740650" y="3824288"/>
          <p14:tracePt t="37464" x="7748588" y="3824288"/>
          <p14:tracePt t="37481" x="7766050" y="3824288"/>
          <p14:tracePt t="37499" x="7799388" y="3832225"/>
          <p14:tracePt t="37515" x="7807325" y="3832225"/>
          <p14:tracePt t="37517" x="7824788" y="3832225"/>
          <p14:tracePt t="37531" x="7832725" y="3841750"/>
          <p14:tracePt t="37548" x="7859713" y="3841750"/>
          <p14:tracePt t="37549" x="7867650" y="3841750"/>
          <p14:tracePt t="37564" x="7900988" y="3841750"/>
          <p14:tracePt t="37581" x="7951788" y="3841750"/>
          <p14:tracePt t="37598" x="8012113" y="3841750"/>
          <p14:tracePt t="37614" x="8088313" y="3849688"/>
          <p14:tracePt t="37631" x="8156575" y="3849688"/>
          <p14:tracePt t="37649" x="8224838" y="3849688"/>
          <p14:tracePt t="37651" x="8258175" y="3849688"/>
          <p14:tracePt t="37666" x="8291513" y="3849688"/>
          <p14:tracePt t="37682" x="8301038" y="3849688"/>
          <p14:tracePt t="37698" x="8308975" y="3849688"/>
          <p14:tracePt t="37716" x="8318500" y="3849688"/>
          <p14:tracePt t="37770" x="8334375" y="3849688"/>
          <p14:tracePt t="37778" x="8343900" y="3849688"/>
          <p14:tracePt t="37786" x="8359775" y="3849688"/>
          <p14:tracePt t="37799" x="8377238" y="3849688"/>
          <p14:tracePt t="37816" x="8394700" y="3849688"/>
          <p14:tracePt t="37818" x="8410575" y="3849688"/>
          <p14:tracePt t="37832" x="8428038" y="3849688"/>
          <p14:tracePt t="37850" x="8453438" y="3849688"/>
          <p14:tracePt t="37865" x="8462963" y="3849688"/>
          <p14:tracePt t="37882" x="8470900" y="3849688"/>
          <p14:tracePt t="37898" x="8496300" y="3849688"/>
          <p14:tracePt t="37938" x="8504238" y="3849688"/>
          <p14:tracePt t="38074" x="8521700" y="3849688"/>
          <p14:tracePt t="38099" x="8539163" y="3849688"/>
          <p14:tracePt t="38106" x="8564563" y="3849688"/>
          <p14:tracePt t="38115" x="8572500" y="3849688"/>
          <p14:tracePt t="38134" x="8605838" y="3849688"/>
          <p14:tracePt t="38149" x="8640763" y="3849688"/>
          <p14:tracePt t="38167" x="8674100" y="3849688"/>
          <p14:tracePt t="38181" x="8709025" y="3849688"/>
          <p14:tracePt t="38199" x="8777288" y="3849688"/>
          <p14:tracePt t="38215" x="8836025" y="3849688"/>
          <p14:tracePt t="38230" x="8955088" y="3849688"/>
          <p14:tracePt t="38250" x="9099550" y="3849688"/>
          <p14:tracePt t="38267" x="9183688" y="3849688"/>
          <p14:tracePt t="38283" x="9286875" y="3849688"/>
          <p14:tracePt t="38299" x="9431338" y="3849688"/>
          <p14:tracePt t="38315" x="9575800" y="3849688"/>
          <p14:tracePt t="38331" x="9617075" y="3849688"/>
          <p14:tracePt t="38332" x="9642475" y="3849688"/>
          <p14:tracePt t="38349" x="9728200" y="3849688"/>
          <p14:tracePt t="38365" x="9804400" y="3849688"/>
          <p14:tracePt t="38382" x="9872663" y="3849688"/>
          <p14:tracePt t="38397" x="9948863" y="3849688"/>
          <p14:tracePt t="38415" x="10034588" y="3849688"/>
          <p14:tracePt t="38431" x="10093325" y="3849688"/>
          <p14:tracePt t="38448" x="10118725" y="3849688"/>
          <p14:tracePt t="38464" x="10144125" y="3849688"/>
          <p14:tracePt t="38482" x="10179050" y="3849688"/>
          <p14:tracePt t="38498" x="10186988" y="3849688"/>
          <p14:tracePt t="38515" x="10220325" y="3849688"/>
          <p14:tracePt t="38531" x="10229850" y="3849688"/>
          <p14:tracePt t="38532" x="10255250" y="3849688"/>
          <p14:tracePt t="38548" x="10288588" y="3849688"/>
          <p14:tracePt t="38564" x="10323513" y="3849688"/>
          <p14:tracePt t="38582" x="10356850" y="3832225"/>
          <p14:tracePt t="38599" x="10364788" y="3832225"/>
          <p14:tracePt t="38615" x="10382250" y="3832225"/>
          <p14:tracePt t="38631" x="10407650" y="3832225"/>
          <p14:tracePt t="38648" x="10415588" y="3832225"/>
          <p14:tracePt t="38649" x="10425113" y="3832225"/>
          <p14:tracePt t="38665" x="10433050" y="3832225"/>
          <p14:tracePt t="38683" x="10458450" y="3824288"/>
          <p14:tracePt t="38843" x="10433050" y="3824288"/>
          <p14:tracePt t="38850" x="10415588" y="3824288"/>
          <p14:tracePt t="38866" x="10331450" y="3832225"/>
          <p14:tracePt t="38881" x="10288588" y="3832225"/>
          <p14:tracePt t="38883" x="10204450" y="3832225"/>
          <p14:tracePt t="38899" x="9974263" y="3832225"/>
          <p14:tracePt t="38915" x="9736138" y="3832225"/>
          <p14:tracePt t="38932" x="9626600" y="3832225"/>
          <p14:tracePt t="38933" x="9507538" y="3824288"/>
          <p14:tracePt t="38947" x="9337675" y="3806825"/>
          <p14:tracePt t="38964" x="9201150" y="3790950"/>
          <p14:tracePt t="38981" x="9150350" y="3781425"/>
          <p14:tracePt t="38999" x="9039225" y="3781425"/>
          <p14:tracePt t="39016" x="8921750" y="3781425"/>
          <p14:tracePt t="39019" x="8861425" y="3781425"/>
          <p14:tracePt t="39031" x="8818563" y="3781425"/>
          <p14:tracePt t="39050" x="8658225" y="3781425"/>
          <p14:tracePt t="39064" x="8640763" y="3781425"/>
          <p14:tracePt t="39083" x="8589963" y="3781425"/>
          <p14:tracePt t="39099" x="8580438" y="3773488"/>
          <p14:tracePt t="39131" x="8572500" y="3773488"/>
          <p14:tracePt t="39148" x="8547100" y="3773488"/>
          <p14:tracePt t="39154" x="8539163" y="3773488"/>
          <p14:tracePt t="39163" x="8513763" y="3773488"/>
          <p14:tracePt t="39182" x="8488363" y="3773488"/>
          <p14:tracePt t="39198" x="8478838" y="3773488"/>
          <p14:tracePt t="39475" x="8470900" y="3773488"/>
          <p14:tracePt t="39482" x="8513763" y="3781425"/>
          <p14:tracePt t="39489" x="8589963" y="3790950"/>
          <p14:tracePt t="39498" x="8683625" y="3798888"/>
          <p14:tracePt t="39515" x="8947150" y="3849688"/>
          <p14:tracePt t="39531" x="9091613" y="3883025"/>
          <p14:tracePt t="39533" x="9201150" y="3883025"/>
          <p14:tracePt t="39547" x="9312275" y="3892550"/>
          <p14:tracePt t="39548" x="9413875" y="3892550"/>
          <p14:tracePt t="39564" x="9540875" y="3892550"/>
          <p14:tracePt t="39581" x="9617075" y="3892550"/>
          <p14:tracePt t="39598" x="9677400" y="3892550"/>
          <p14:tracePt t="39614" x="9728200" y="3892550"/>
          <p14:tracePt t="39631" x="9761538" y="3892550"/>
          <p14:tracePt t="39648" x="9786938" y="3892550"/>
          <p14:tracePt t="39664" x="9796463" y="3892550"/>
          <p14:tracePt t="39681" x="9804400" y="3892550"/>
          <p14:tracePt t="39970" x="9786938" y="3892550"/>
          <p14:tracePt t="39979" x="9761538" y="3892550"/>
          <p14:tracePt t="39986" x="9728200" y="3892550"/>
          <p14:tracePt t="39996" x="9694863" y="3892550"/>
          <p14:tracePt t="40014" x="9609138" y="3892550"/>
          <p14:tracePt t="40031" x="9523413" y="3892550"/>
          <p14:tracePt t="40047" x="9421813" y="3892550"/>
          <p14:tracePt t="40064" x="9337675" y="3892550"/>
          <p14:tracePt t="40066" x="9277350" y="3892550"/>
          <p14:tracePt t="40080" x="9218613" y="3892550"/>
          <p14:tracePt t="40098" x="8980488" y="3892550"/>
          <p14:tracePt t="40115" x="8836025" y="3892550"/>
          <p14:tracePt t="40130" x="8793163" y="3892550"/>
          <p14:tracePt t="40131" x="8767763" y="3892550"/>
          <p14:tracePt t="40147" x="8734425" y="3892550"/>
          <p14:tracePt t="40148" x="8724900" y="3892550"/>
          <p14:tracePt t="40163" x="8716963" y="3892550"/>
          <p14:tracePt t="40202" x="8709025" y="3892550"/>
          <p14:tracePt t="40218" x="8699500" y="3892550"/>
          <p14:tracePt t="40242" x="8666163" y="3892550"/>
          <p14:tracePt t="40250" x="8640763" y="3892550"/>
          <p14:tracePt t="40264" x="8632825" y="3892550"/>
          <p14:tracePt t="40267" x="8623300" y="3892550"/>
          <p14:tracePt t="40419" x="8640763" y="3892550"/>
          <p14:tracePt t="40435" x="8674100" y="3892550"/>
          <p14:tracePt t="40442" x="8716963" y="3892550"/>
          <p14:tracePt t="40450" x="8759825" y="3892550"/>
          <p14:tracePt t="40463" x="8810625" y="3892550"/>
          <p14:tracePt t="40480" x="8972550" y="3892550"/>
          <p14:tracePt t="40496" x="9158288" y="3892550"/>
          <p14:tracePt t="40514" x="9380538" y="3892550"/>
          <p14:tracePt t="40531" x="9523413" y="3892550"/>
          <p14:tracePt t="40548" x="9659938" y="3908425"/>
          <p14:tracePt t="40565" x="9710738" y="3908425"/>
          <p14:tracePt t="40581" x="9745663" y="3908425"/>
          <p14:tracePt t="40598" x="9779000" y="3908425"/>
          <p14:tracePt t="40922" x="9753600" y="3908425"/>
          <p14:tracePt t="40931" x="9720263" y="3908425"/>
          <p14:tracePt t="40937" x="9694863" y="3908425"/>
          <p14:tracePt t="40947" x="9642475" y="3908425"/>
          <p14:tracePt t="40962" x="9523413" y="3908425"/>
          <p14:tracePt t="40980" x="9413875" y="3908425"/>
          <p14:tracePt t="40996" x="9286875" y="3908425"/>
          <p14:tracePt t="41013" x="9209088" y="3908425"/>
          <p14:tracePt t="41030" x="9167813" y="3908425"/>
          <p14:tracePt t="41047" x="9132888" y="3908425"/>
          <p14:tracePt t="41063" x="9117013" y="3908425"/>
          <p14:tracePt t="41080" x="9091613" y="3908425"/>
          <p14:tracePt t="41082" x="9064625" y="3908425"/>
          <p14:tracePt t="41097" x="9048750" y="3908425"/>
          <p14:tracePt t="41112" x="9039225" y="3908425"/>
          <p14:tracePt t="41130" x="9031288" y="3908425"/>
          <p14:tracePt t="41146" x="9023350" y="3908425"/>
          <p14:tracePt t="41402" x="9005888" y="3908425"/>
          <p14:tracePt t="41410" x="8980488" y="3908425"/>
          <p14:tracePt t="41418" x="8963025" y="3908425"/>
          <p14:tracePt t="41429" x="8955088" y="3908425"/>
          <p14:tracePt t="41446" x="8937625" y="3908425"/>
          <p14:tracePt t="41463" x="8921750" y="3908425"/>
          <p14:tracePt t="41498" x="8904288" y="3908425"/>
          <p14:tracePt t="42235" x="8929688" y="3908425"/>
          <p14:tracePt t="42242" x="8947150" y="3908425"/>
          <p14:tracePt t="42251" x="8972550" y="3908425"/>
          <p14:tracePt t="42262" x="9013825" y="3908425"/>
          <p14:tracePt t="42280" x="9082088" y="3908425"/>
          <p14:tracePt t="42297" x="9132888" y="3908425"/>
          <p14:tracePt t="42299" x="9167813" y="3908425"/>
          <p14:tracePt t="42315" x="9193213" y="3908425"/>
          <p14:tracePt t="42329" x="9201150" y="3908425"/>
          <p14:tracePt t="42330" x="9209088" y="3908425"/>
          <p14:tracePt t="42379" x="9236075" y="3908425"/>
          <p14:tracePt t="42387" x="9244013" y="3908425"/>
          <p14:tracePt t="42395" x="9261475" y="3908425"/>
          <p14:tracePt t="42412" x="9294813" y="3908425"/>
          <p14:tracePt t="42429" x="9328150" y="3908425"/>
          <p14:tracePt t="42445" x="9371013" y="3908425"/>
          <p14:tracePt t="42482" x="9380538" y="3908425"/>
          <p14:tracePt t="42506" x="9388475" y="3917950"/>
          <p14:tracePt t="42522" x="9396413" y="3925888"/>
          <p14:tracePt t="42539" x="9405938" y="3925888"/>
          <p14:tracePt t="42546" x="9421813" y="3925888"/>
          <p14:tracePt t="42556" x="9431338" y="3925888"/>
          <p14:tracePt t="42563" x="9447213" y="3925888"/>
          <p14:tracePt t="42579" x="9482138" y="3925888"/>
          <p14:tracePt t="42595" x="9507538" y="3925888"/>
          <p14:tracePt t="42612" x="9558338" y="3925888"/>
          <p14:tracePt t="42628" x="9591675" y="3925888"/>
          <p14:tracePt t="42645" x="9634538" y="3925888"/>
          <p14:tracePt t="42662" x="9652000" y="3925888"/>
          <p14:tracePt t="42679" x="9659938" y="3925888"/>
          <p14:tracePt t="43410" x="9626600" y="3925888"/>
          <p14:tracePt t="43417" x="9591675" y="3925888"/>
          <p14:tracePt t="43428" x="9583738" y="3925888"/>
          <p14:tracePt t="43445" x="9515475" y="3925888"/>
          <p14:tracePt t="43461" x="9472613" y="3925888"/>
          <p14:tracePt t="43479" x="9456738" y="3925888"/>
          <p14:tracePt t="43495" x="9439275" y="3925888"/>
          <p14:tracePt t="43755" x="9396413" y="3925888"/>
          <p14:tracePt t="43765" x="9388475" y="3925888"/>
          <p14:tracePt t="43770" x="9353550" y="3925888"/>
          <p14:tracePt t="43780" x="9320213" y="3925888"/>
          <p14:tracePt t="43795" x="9269413" y="3925888"/>
          <p14:tracePt t="43812" x="9236075" y="3925888"/>
          <p14:tracePt t="43828" x="9226550" y="3925888"/>
          <p14:tracePt t="43953" x="9209088" y="3925888"/>
          <p14:tracePt t="43986" x="9193213" y="3925888"/>
          <p14:tracePt t="43994" x="9167813" y="3925888"/>
          <p14:tracePt t="44001" x="9158288" y="3925888"/>
          <p14:tracePt t="44011" x="9142413" y="3925888"/>
          <p14:tracePt t="44030" x="9132888" y="3925888"/>
          <p14:tracePt t="49484" x="9099550" y="3925888"/>
          <p14:tracePt t="49494" x="9056688" y="3917950"/>
          <p14:tracePt t="49509" x="8878888" y="3857625"/>
          <p14:tracePt t="49526" x="8301038" y="3816350"/>
          <p14:tracePt t="49542" x="7697788" y="3816350"/>
          <p14:tracePt t="49560" x="7493000" y="3816350"/>
          <p14:tracePt t="49562" x="7451725" y="3816350"/>
          <p14:tracePt t="49578" x="7332663" y="3824288"/>
          <p14:tracePt t="49593" x="7264400" y="3832225"/>
          <p14:tracePt t="49595" x="7162800" y="3857625"/>
          <p14:tracePt t="49610" x="6983413" y="3875088"/>
          <p14:tracePt t="49627" x="6770688" y="3875088"/>
          <p14:tracePt t="49643" x="6661150" y="3875088"/>
          <p14:tracePt t="49644" x="6550025" y="3875088"/>
          <p14:tracePt t="49659" x="6405563" y="3875088"/>
          <p14:tracePt t="49660" x="6278563" y="3875088"/>
          <p14:tracePt t="49675" x="5989638" y="3875088"/>
          <p14:tracePt t="49692" x="5675313" y="3875088"/>
          <p14:tracePt t="49709" x="5411788" y="3875088"/>
          <p14:tracePt t="49726" x="5183188" y="3875088"/>
          <p14:tracePt t="49742" x="4962525" y="3875088"/>
          <p14:tracePt t="49759" x="4689475" y="3875088"/>
          <p14:tracePt t="49776" x="4519613" y="3875088"/>
          <p14:tracePt t="49792" x="4418013" y="3908425"/>
          <p14:tracePt t="49808" x="4349750" y="3925888"/>
          <p14:tracePt t="49826" x="4179888" y="3976688"/>
          <p14:tracePt t="49843" x="3959225" y="4037013"/>
          <p14:tracePt t="49860" x="3619500" y="4138613"/>
          <p14:tracePt t="49875" x="3330575" y="4206875"/>
          <p14:tracePt t="49892" x="3049588" y="4283075"/>
          <p14:tracePt t="49909" x="2930525" y="4291013"/>
          <p14:tracePt t="50589" x="2922588" y="4300538"/>
          <p14:tracePt t="50596" x="2922588" y="4308475"/>
          <p14:tracePt t="50610" x="2940050" y="4308475"/>
          <p14:tracePt t="50629" x="2947988" y="4308475"/>
          <p14:tracePt t="50644" x="2947988" y="4316413"/>
          <p14:tracePt t="50662" x="2965450" y="4325938"/>
          <p14:tracePt t="52539" x="2990850" y="4325938"/>
          <p14:tracePt t="52547" x="2998788" y="4325938"/>
          <p14:tracePt t="85380" x="2998788" y="4333875"/>
          <p14:tracePt t="85387" x="2982913" y="4359275"/>
          <p14:tracePt t="85394" x="2947988" y="4384675"/>
          <p14:tracePt t="85411" x="2897188" y="4419600"/>
          <p14:tracePt t="85428" x="2846388" y="4445000"/>
          <p14:tracePt t="85444" x="2795588" y="4470400"/>
          <p14:tracePt t="85460" x="2760663" y="4478338"/>
          <p14:tracePt t="85477" x="2709863" y="4486275"/>
          <p14:tracePt t="85493" x="2668588" y="4503738"/>
          <p14:tracePt t="85510" x="2608263" y="4546600"/>
          <p14:tracePt t="85527" x="2549525" y="4589463"/>
          <p14:tracePt t="85543" x="2489200" y="4630738"/>
          <p14:tracePt t="85562" x="2438400" y="4665663"/>
          <p14:tracePt t="85579" x="2405063" y="4683125"/>
          <p14:tracePt t="85597" x="2370138" y="4691063"/>
          <p14:tracePt t="85611" x="2336800" y="4699000"/>
          <p14:tracePt t="85628" x="2286000" y="4699000"/>
          <p14:tracePt t="85643" x="2235200" y="4708525"/>
          <p14:tracePt t="85661" x="2182813" y="4716463"/>
          <p14:tracePt t="85676" x="2157413" y="4724400"/>
          <p14:tracePt t="85739" x="2132013" y="4724400"/>
          <p14:tracePt t="85746" x="2124075" y="4724400"/>
          <p14:tracePt t="85754" x="2106613" y="4724400"/>
          <p14:tracePt t="85761" x="2098675" y="4724400"/>
          <p14:tracePt t="85778" x="2090738" y="4724400"/>
          <p14:tracePt t="85792" x="2073275" y="4724400"/>
          <p14:tracePt t="85810" x="2065338" y="4733925"/>
          <p14:tracePt t="85811" x="2055813" y="4741863"/>
          <p14:tracePt t="85827" x="2038350" y="4741863"/>
          <p14:tracePt t="85842" x="2005013" y="4741863"/>
          <p14:tracePt t="85861" x="1971675" y="4741863"/>
          <p14:tracePt t="85877" x="1936750" y="4741863"/>
          <p14:tracePt t="85892" x="1911350" y="4741863"/>
          <p14:tracePt t="85910" x="1868488" y="4741863"/>
          <p14:tracePt t="85928" x="1852613" y="4741863"/>
          <p14:tracePt t="85943" x="1827213" y="4741863"/>
          <p14:tracePt t="85960" x="1801813" y="4741863"/>
          <p14:tracePt t="85962" x="1792288" y="4741863"/>
          <p14:tracePt t="85978" x="1758950" y="4741863"/>
          <p14:tracePt t="85992" x="1733550" y="4741863"/>
          <p14:tracePt t="86010" x="1708150" y="4741863"/>
          <p14:tracePt t="86011" x="1682750" y="4741863"/>
          <p14:tracePt t="86026" x="1657350" y="4741863"/>
          <p14:tracePt t="86042" x="1571625" y="4741863"/>
          <p14:tracePt t="86059" x="1520825" y="4741863"/>
          <p14:tracePt t="86077" x="1495425" y="4741863"/>
          <p14:tracePt t="86093" x="1462088" y="4741863"/>
          <p14:tracePt t="86110" x="1444625" y="4741863"/>
          <p14:tracePt t="86127" x="1419225" y="4741863"/>
          <p14:tracePt t="86144" x="1401763" y="4741863"/>
          <p14:tracePt t="86161" x="1393825" y="4741863"/>
          <p14:tracePt t="86313" x="1384300" y="4741863"/>
          <p14:tracePt t="86322" x="1368425" y="4741863"/>
          <p14:tracePt t="86330" x="1317625" y="4741863"/>
          <p14:tracePt t="86346" x="1290638" y="4741863"/>
          <p14:tracePt t="86361" x="1282700" y="4741863"/>
          <p14:tracePt t="86382" x="1265238" y="4741863"/>
          <p14:tracePt t="86392" x="1257300" y="4741863"/>
          <p14:tracePt t="86410" x="1249363" y="4741863"/>
          <p14:tracePt t="86706" x="1257300" y="4741863"/>
          <p14:tracePt t="86714" x="1265238" y="4741863"/>
          <p14:tracePt t="86726" x="1282700" y="4741863"/>
          <p14:tracePt t="86743" x="1317625" y="4749800"/>
          <p14:tracePt t="86759" x="1368425" y="4749800"/>
          <p14:tracePt t="86776" x="1435100" y="4749800"/>
          <p14:tracePt t="86793" x="1487488" y="4749800"/>
          <p14:tracePt t="86794" x="1512888" y="4749800"/>
          <p14:tracePt t="86809" x="1538288" y="4749800"/>
          <p14:tracePt t="86810" x="1563688" y="4749800"/>
          <p14:tracePt t="86827" x="1631950" y="4749800"/>
          <p14:tracePt t="86844" x="1716088" y="4741863"/>
          <p14:tracePt t="86860" x="1766888" y="4741863"/>
          <p14:tracePt t="86877" x="1776413" y="4741863"/>
          <p14:tracePt t="86893" x="1792288" y="4741863"/>
          <p14:tracePt t="86922" x="1801813" y="4741863"/>
          <p14:tracePt t="86930" x="1809750" y="4741863"/>
          <p14:tracePt t="86943" x="1827213" y="4741863"/>
          <p14:tracePt t="86960" x="1868488" y="4741863"/>
          <p14:tracePt t="86962" x="1903413" y="4741863"/>
          <p14:tracePt t="86976" x="1936750" y="4741863"/>
          <p14:tracePt t="86992" x="1979613" y="4741863"/>
          <p14:tracePt t="87009" x="2012950" y="4741863"/>
          <p14:tracePt t="87010" x="2022475" y="4741863"/>
          <p14:tracePt t="87026" x="2047875" y="4741863"/>
          <p14:tracePt t="87042" x="2055813" y="4741863"/>
          <p14:tracePt t="87059" x="2081213" y="4741863"/>
          <p14:tracePt t="87079" x="2106613" y="4741863"/>
          <p14:tracePt t="87094" x="2124075" y="4741863"/>
          <p14:tracePt t="87111" x="2141538" y="4741863"/>
          <p14:tracePt t="87139" x="2149475" y="4741863"/>
          <p14:tracePt t="87194" x="2157413" y="4741863"/>
          <p14:tracePt t="87202" x="2182813" y="4741863"/>
          <p14:tracePt t="87210" x="2208213" y="4741863"/>
          <p14:tracePt t="87226" x="2217738" y="4741863"/>
          <p14:tracePt t="87226" x="2225675" y="4741863"/>
          <p14:tracePt t="87242" x="2243138" y="4741863"/>
          <p14:tracePt t="87259" x="2251075" y="4741863"/>
          <p14:tracePt t="97842" x="2260600" y="4749800"/>
          <p14:tracePt t="97890" x="2268538" y="4749800"/>
          <p14:tracePt t="97898" x="2395538" y="4749800"/>
          <p14:tracePt t="97906" x="2582863" y="4708525"/>
          <p14:tracePt t="97921" x="2709863" y="4691063"/>
          <p14:tracePt t="97938" x="2990850" y="4691063"/>
          <p14:tracePt t="97956" x="3152775" y="4691063"/>
          <p14:tracePt t="97972" x="3279775" y="4691063"/>
          <p14:tracePt t="97989" x="3381375" y="4691063"/>
          <p14:tracePt t="98007" x="3467100" y="4691063"/>
          <p14:tracePt t="98022" x="3611563" y="4691063"/>
          <p14:tracePt t="98040" x="3763963" y="4691063"/>
          <p14:tracePt t="98043" x="3840163" y="4691063"/>
          <p14:tracePt t="98055" x="3925888" y="4691063"/>
          <p14:tracePt t="98058" x="3992563" y="4691063"/>
          <p14:tracePt t="98071" x="4035425" y="4691063"/>
          <p14:tracePt t="98087" x="4129088" y="4691063"/>
          <p14:tracePt t="98105" x="4240213" y="4691063"/>
          <p14:tracePt t="98106" x="4324350" y="4691063"/>
          <p14:tracePt t="98120" x="4443413" y="4708525"/>
          <p14:tracePt t="98138" x="4740275" y="4741863"/>
          <p14:tracePt t="98155" x="4876800" y="4775200"/>
          <p14:tracePt t="98172" x="4995863" y="4792663"/>
          <p14:tracePt t="98188" x="5064125" y="4802188"/>
          <p14:tracePt t="98205" x="5097463" y="4818063"/>
          <p14:tracePt t="98222" x="5122863" y="4827588"/>
          <p14:tracePt t="98239" x="5132388" y="4827588"/>
          <p14:tracePt t="98255" x="5165725" y="4860925"/>
          <p14:tracePt t="98271" x="5259388" y="4894263"/>
          <p14:tracePt t="98288" x="5394325" y="4954588"/>
          <p14:tracePt t="98304" x="5522913" y="5038725"/>
          <p14:tracePt t="98320" x="5607050" y="5081588"/>
          <p14:tracePt t="98338" x="5726113" y="5116513"/>
          <p14:tracePt t="98354" x="5802313" y="5149850"/>
          <p14:tracePt t="98370" x="5930900" y="5192713"/>
          <p14:tracePt t="98387" x="6142038" y="5243513"/>
          <p14:tracePt t="98405" x="6210300" y="5260975"/>
          <p14:tracePt t="98420" x="6286500" y="5268913"/>
          <p14:tracePt t="98437" x="6321425" y="5268913"/>
          <p14:tracePt t="98454" x="6346825" y="5268913"/>
          <p14:tracePt t="98470" x="6364288" y="5268913"/>
          <p14:tracePt t="98488" x="6389688" y="5268913"/>
          <p14:tracePt t="98489" x="6397625" y="5268913"/>
          <p14:tracePt t="98505" x="6415088" y="5268913"/>
          <p14:tracePt t="98507" x="6423025" y="5268913"/>
          <p14:tracePt t="98522" x="6448425" y="5268913"/>
          <p14:tracePt t="98539" x="6465888" y="5276850"/>
          <p14:tracePt t="98555" x="6473825" y="5276850"/>
          <p14:tracePt t="98571" x="6483350" y="5276850"/>
          <p14:tracePt t="98587" x="6499225" y="5276850"/>
          <p14:tracePt t="98604" x="6516688" y="5276850"/>
          <p14:tracePt t="98620" x="6534150" y="5276850"/>
          <p14:tracePt t="98637" x="6567488" y="5276850"/>
          <p14:tracePt t="98655" x="6618288" y="5276850"/>
          <p14:tracePt t="98671" x="6694488" y="5276850"/>
          <p14:tracePt t="98688" x="6737350" y="5268913"/>
          <p14:tracePt t="98705" x="6788150" y="5251450"/>
          <p14:tracePt t="98721" x="6788150" y="5243513"/>
          <p14:tracePt t="98722" x="6797675" y="5235575"/>
          <p14:tracePt t="98738" x="6823075" y="5200650"/>
          <p14:tracePt t="98755" x="6823075" y="5175250"/>
          <p14:tracePt t="98771" x="6864350" y="5124450"/>
          <p14:tracePt t="98787" x="6915150" y="5056188"/>
          <p14:tracePt t="98804" x="6942138" y="4997450"/>
          <p14:tracePt t="98820" x="6975475" y="4972050"/>
          <p14:tracePt t="98837" x="6992938" y="4962525"/>
          <p14:tracePt t="98854" x="7026275" y="4937125"/>
          <p14:tracePt t="98870" x="7085013" y="4911725"/>
          <p14:tracePt t="98887" x="7196138" y="4868863"/>
          <p14:tracePt t="98890" x="7256463" y="4860925"/>
          <p14:tracePt t="98906" x="7383463" y="4843463"/>
          <p14:tracePt t="98922" x="7493000" y="4810125"/>
          <p14:tracePt t="98940" x="7604125" y="4767263"/>
          <p14:tracePt t="98955" x="7705725" y="4741863"/>
          <p14:tracePt t="98971" x="7766050" y="4733925"/>
          <p14:tracePt t="98972" x="7842250" y="4708525"/>
          <p14:tracePt t="98990" x="7951788" y="4683125"/>
          <p14:tracePt t="99005" x="8020050" y="4673600"/>
          <p14:tracePt t="99021" x="8037513" y="4665663"/>
          <p14:tracePt t="99038" x="8054975" y="4657725"/>
          <p14:tracePt t="99074" x="8070850" y="4657725"/>
          <p14:tracePt t="99082" x="8105775" y="4648200"/>
          <p14:tracePt t="99090" x="8131175" y="4648200"/>
          <p14:tracePt t="99103" x="8164513" y="4648200"/>
          <p14:tracePt t="99121" x="8215313" y="4648200"/>
          <p14:tracePt t="99122" x="8258175" y="4648200"/>
          <p14:tracePt t="99138" x="8308975" y="4648200"/>
          <p14:tracePt t="99139" x="8334375" y="4648200"/>
          <p14:tracePt t="99155" x="8377238" y="4657725"/>
          <p14:tracePt t="99171" x="8385175" y="4657725"/>
          <p14:tracePt t="99188" x="8420100" y="4657725"/>
          <p14:tracePt t="99205" x="8462963" y="4657725"/>
          <p14:tracePt t="99221" x="8513763" y="4657725"/>
          <p14:tracePt t="99239" x="8529638" y="4657725"/>
          <p14:tracePt t="99256" x="8572500" y="4657725"/>
          <p14:tracePt t="99270" x="8605838" y="4657725"/>
          <p14:tracePt t="99287" x="8640763" y="4657725"/>
          <p14:tracePt t="99304" x="8699500" y="4665663"/>
          <p14:tracePt t="99322" x="8828088" y="4665663"/>
          <p14:tracePt t="99338" x="8921750" y="4665663"/>
          <p14:tracePt t="99354" x="8972550" y="4665663"/>
          <p14:tracePt t="99370" x="8997950" y="4665663"/>
          <p14:tracePt t="99387" x="9005888" y="4665663"/>
          <p14:tracePt t="99388" x="9023350" y="4665663"/>
          <p14:tracePt t="99404" x="9064625" y="4665663"/>
          <p14:tracePt t="99422" x="9099550" y="4665663"/>
          <p14:tracePt t="99438" x="9107488" y="4665663"/>
          <p14:tracePt t="99453" x="9142413" y="4665663"/>
          <p14:tracePt t="99471" x="9183688" y="4665663"/>
          <p14:tracePt t="99487" x="9226550" y="4665663"/>
          <p14:tracePt t="99507" x="9277350" y="4665663"/>
          <p14:tracePt t="99522" x="9320213" y="4665663"/>
          <p14:tracePt t="99539" x="9363075" y="4665663"/>
          <p14:tracePt t="99555" x="9413875" y="4665663"/>
          <p14:tracePt t="99570" x="9431338" y="4665663"/>
          <p14:tracePt t="99572" x="9447213" y="4665663"/>
          <p14:tracePt t="99587" x="9472613" y="4665663"/>
          <p14:tracePt t="99603" x="9498013" y="4665663"/>
          <p14:tracePt t="99620" x="9532938" y="4665663"/>
          <p14:tracePt t="99637" x="9566275" y="4665663"/>
          <p14:tracePt t="99656" x="9609138" y="4683125"/>
          <p14:tracePt t="99659" x="9626600" y="4683125"/>
          <p14:tracePt t="99671" x="9652000" y="4683125"/>
          <p14:tracePt t="99688" x="9677400" y="4683125"/>
          <p14:tracePt t="99690" x="9685338" y="4683125"/>
          <p14:tracePt t="99704" x="9694863" y="4683125"/>
          <p14:tracePt t="99707" x="9710738" y="4683125"/>
          <p14:tracePt t="99722" x="9745663" y="4683125"/>
          <p14:tracePt t="99738" x="9786938" y="4683125"/>
          <p14:tracePt t="99754" x="9812338" y="4683125"/>
          <p14:tracePt t="99771" x="9821863" y="4683125"/>
          <p14:tracePt t="99772" x="9839325" y="4683125"/>
          <p14:tracePt t="99787" x="9864725" y="4683125"/>
          <p14:tracePt t="99803" x="9890125" y="4683125"/>
          <p14:tracePt t="99820" x="9931400" y="4691063"/>
          <p14:tracePt t="99837" x="9983788" y="4691063"/>
          <p14:tracePt t="99853" x="10042525" y="4691063"/>
          <p14:tracePt t="99870" x="10136188" y="4699000"/>
          <p14:tracePt t="99886" x="10220325" y="4699000"/>
          <p14:tracePt t="99903" x="10288588" y="4699000"/>
          <p14:tracePt t="99906" x="10298113" y="4699000"/>
          <p14:tracePt t="99920" x="10313988" y="4699000"/>
          <p14:tracePt t="100139" x="10306050" y="4699000"/>
          <p14:tracePt t="100146" x="10280650" y="4699000"/>
          <p14:tracePt t="100155" x="10220325" y="4708525"/>
          <p14:tracePt t="100171" x="10136188" y="4708525"/>
          <p14:tracePt t="100188" x="10025063" y="4708525"/>
          <p14:tracePt t="100204" x="9948863" y="4708525"/>
          <p14:tracePt t="100221" x="9906000" y="4708525"/>
          <p14:tracePt t="100237" x="9872663" y="4708525"/>
          <p14:tracePt t="100253" x="9855200" y="4708525"/>
          <p14:tracePt t="100270" x="9847263" y="4708525"/>
          <p14:tracePt t="100315" x="9839325" y="4708525"/>
          <p14:tracePt t="100338" x="9821863" y="4708525"/>
          <p14:tracePt t="100347" x="9796463" y="4708525"/>
          <p14:tracePt t="100354" x="9779000" y="4708525"/>
          <p14:tracePt t="100371" x="9745663" y="4708525"/>
          <p14:tracePt t="100372" x="9728200" y="4708525"/>
          <p14:tracePt t="100388" x="9710738" y="4708525"/>
          <p14:tracePt t="100513" x="9745663" y="4708525"/>
          <p14:tracePt t="100521" x="9771063" y="4708525"/>
          <p14:tracePt t="100530" x="9812338" y="4708525"/>
          <p14:tracePt t="100537" x="9847263" y="4708525"/>
          <p14:tracePt t="100554" x="9898063" y="4708525"/>
          <p14:tracePt t="100555" x="9931400" y="4708525"/>
          <p14:tracePt t="100570" x="9956800" y="4708525"/>
          <p14:tracePt t="100587" x="10017125" y="4708525"/>
          <p14:tracePt t="100589" x="10050463" y="4708525"/>
          <p14:tracePt t="100603" x="10118725" y="4708525"/>
          <p14:tracePt t="100620" x="10179050" y="4708525"/>
          <p14:tracePt t="100636" x="10229850" y="4708525"/>
          <p14:tracePt t="100653" x="10263188" y="4708525"/>
          <p14:tracePt t="100670" x="10280650" y="4708525"/>
          <p14:tracePt t="100698" x="10288588" y="4708525"/>
          <p14:tracePt t="100722" x="10313988" y="4708525"/>
          <p14:tracePt t="100731" x="10339388" y="4708525"/>
          <p14:tracePt t="100738" x="10348913" y="4708525"/>
          <p14:tracePt t="100753" x="10356850" y="4708525"/>
          <p14:tracePt t="100755" x="10374313" y="4708525"/>
          <p14:tracePt t="100770" x="10407650" y="4691063"/>
          <p14:tracePt t="100788" x="10425113" y="4691063"/>
          <p14:tracePt t="104035" x="10399713" y="4691063"/>
          <p14:tracePt t="104042" x="10364788" y="4691063"/>
          <p14:tracePt t="104052" x="10356850" y="4691063"/>
          <p14:tracePt t="104069" x="10306050" y="4691063"/>
          <p14:tracePt t="104086" x="10271125" y="4683125"/>
          <p14:tracePt t="104101" x="10237788" y="4683125"/>
          <p14:tracePt t="104119" x="10212388" y="4683125"/>
          <p14:tracePt t="104135" x="10179050" y="4673600"/>
          <p14:tracePt t="104152" x="10169525" y="4673600"/>
          <p14:tracePt t="104168" x="10144125" y="4673600"/>
          <p14:tracePt t="104184" x="10118725" y="4673600"/>
          <p14:tracePt t="104205" x="10085388" y="4657725"/>
          <p14:tracePt t="104220" x="10050463" y="4657725"/>
          <p14:tracePt t="104236" x="10009188" y="4657725"/>
          <p14:tracePt t="104252" x="9974263" y="4648200"/>
          <p14:tracePt t="104269" x="9931400" y="4648200"/>
          <p14:tracePt t="104286" x="9872663" y="4640263"/>
          <p14:tracePt t="104302" x="9804400" y="4622800"/>
          <p14:tracePt t="104319" x="9720263" y="4614863"/>
          <p14:tracePt t="104335" x="9634538" y="4614863"/>
          <p14:tracePt t="104352" x="9540875" y="4605338"/>
          <p14:tracePt t="104353" x="9456738" y="4589463"/>
          <p14:tracePt t="104369" x="9388475" y="4589463"/>
          <p14:tracePt t="104386" x="9142413" y="4589463"/>
          <p14:tracePt t="104402" x="9056688" y="4554538"/>
          <p14:tracePt t="104404" x="8955088" y="4554538"/>
          <p14:tracePt t="104418" x="8912225" y="4546600"/>
          <p14:tracePt t="104419" x="8828088" y="4546600"/>
          <p14:tracePt t="104434" x="8750300" y="4546600"/>
          <p14:tracePt t="104453" x="8564563" y="4546600"/>
          <p14:tracePt t="104469" x="8420100" y="4546600"/>
          <p14:tracePt t="104485" x="8291513" y="4546600"/>
          <p14:tracePt t="104502" x="8164513" y="4546600"/>
          <p14:tracePt t="104519" x="8045450" y="4546600"/>
          <p14:tracePt t="104535" x="7859713" y="4564063"/>
          <p14:tracePt t="104551" x="7731125" y="4572000"/>
          <p14:tracePt t="104569" x="7467600" y="4614863"/>
          <p14:tracePt t="104586" x="7256463" y="4640263"/>
          <p14:tracePt t="104602" x="7043738" y="4673600"/>
          <p14:tracePt t="104619" x="6950075" y="4683125"/>
          <p14:tracePt t="104620" x="6856413" y="4699000"/>
          <p14:tracePt t="104634" x="6643688" y="4699000"/>
          <p14:tracePt t="104651" x="6415088" y="4708525"/>
          <p14:tracePt t="104668" x="6184900" y="4741863"/>
          <p14:tracePt t="104685" x="5956300" y="4767263"/>
          <p14:tracePt t="104702" x="5743575" y="4810125"/>
          <p14:tracePt t="104719" x="5556250" y="4835525"/>
          <p14:tracePt t="104738" x="5335588" y="4852988"/>
          <p14:tracePt t="104754" x="5183188" y="4852988"/>
          <p14:tracePt t="104768" x="5080000" y="4852988"/>
          <p14:tracePt t="104770" x="4978400" y="4852988"/>
          <p14:tracePt t="104786" x="4808538" y="4852988"/>
          <p14:tracePt t="104802" x="4638675" y="4860925"/>
          <p14:tracePt t="104819" x="4486275" y="4860925"/>
          <p14:tracePt t="104835" x="4298950" y="4860925"/>
          <p14:tracePt t="104851" x="4111625" y="4860925"/>
          <p14:tracePt t="104869" x="3900488" y="4894263"/>
          <p14:tracePt t="104885" x="3738563" y="4919663"/>
          <p14:tracePt t="104902" x="3602038" y="4954588"/>
          <p14:tracePt t="104918" x="3414713" y="4962525"/>
          <p14:tracePt t="104935" x="3219450" y="5005388"/>
          <p14:tracePt t="104952" x="3016250" y="5030788"/>
          <p14:tracePt t="104970" x="2770188" y="5073650"/>
          <p14:tracePt t="104986" x="2668588" y="5081588"/>
          <p14:tracePt t="105002" x="2600325" y="5099050"/>
          <p14:tracePt t="105019" x="2540000" y="5106988"/>
          <p14:tracePt t="105036" x="2489200" y="5116513"/>
          <p14:tracePt t="105051" x="2405063" y="5124450"/>
          <p14:tracePt t="105067" x="2327275" y="5124450"/>
          <p14:tracePt t="105085" x="2293938" y="5124450"/>
          <p14:tracePt t="105101" x="2268538" y="5124450"/>
          <p14:tracePt t="105122" x="2260600" y="5124450"/>
          <p14:tracePt t="105219" x="2260600" y="5132388"/>
          <p14:tracePt t="105226" x="2268538" y="5132388"/>
          <p14:tracePt t="105235" x="2276475" y="5141913"/>
          <p14:tracePt t="105252" x="2286000" y="5141913"/>
          <p14:tracePt t="105268" x="2293938" y="5141913"/>
          <p14:tracePt t="105285" x="2362200" y="5141913"/>
          <p14:tracePt t="105302" x="2420938" y="5141913"/>
          <p14:tracePt t="105318" x="2506663" y="5141913"/>
          <p14:tracePt t="105335" x="2633663" y="5141913"/>
          <p14:tracePt t="105352" x="2820988" y="5141913"/>
          <p14:tracePt t="105354" x="2930525" y="5141913"/>
          <p14:tracePt t="105368" x="3033713" y="5141913"/>
          <p14:tracePt t="105384" x="3254375" y="5141913"/>
          <p14:tracePt t="105401" x="3467100" y="5141913"/>
          <p14:tracePt t="105403" x="3576638" y="5141913"/>
          <p14:tracePt t="105419" x="3756025" y="5141913"/>
          <p14:tracePt t="105437" x="3933825" y="5141913"/>
          <p14:tracePt t="105452" x="4121150" y="5141913"/>
          <p14:tracePt t="105468" x="4273550" y="5141913"/>
          <p14:tracePt t="105485" x="4435475" y="5141913"/>
          <p14:tracePt t="105502" x="4545013" y="5141913"/>
          <p14:tracePt t="105518" x="4681538" y="5149850"/>
          <p14:tracePt t="105535" x="4783138" y="5149850"/>
          <p14:tracePt t="105551" x="4910138" y="5149850"/>
          <p14:tracePt t="105567" x="5038725" y="5149850"/>
          <p14:tracePt t="105584" x="5208588" y="5149850"/>
          <p14:tracePt t="105601" x="5394325" y="5167313"/>
          <p14:tracePt t="105602" x="5497513" y="5167313"/>
          <p14:tracePt t="105618" x="5649913" y="5167313"/>
          <p14:tracePt t="105635" x="5751513" y="5175250"/>
          <p14:tracePt t="105650" x="5845175" y="5175250"/>
          <p14:tracePt t="105667" x="5930900" y="5175250"/>
          <p14:tracePt t="105684" x="6007100" y="5175250"/>
          <p14:tracePt t="105701" x="6075363" y="5157788"/>
          <p14:tracePt t="105719" x="6108700" y="5149850"/>
          <p14:tracePt t="105735" x="6142038" y="5132388"/>
          <p14:tracePt t="105751" x="6176963" y="5099050"/>
          <p14:tracePt t="105767" x="6194425" y="5081588"/>
          <p14:tracePt t="105785" x="6210300" y="5056188"/>
          <p14:tracePt t="105786" x="6219825" y="5048250"/>
          <p14:tracePt t="105801" x="6219825" y="5030788"/>
          <p14:tracePt t="105802" x="6227763" y="5022850"/>
          <p14:tracePt t="105875" x="6227763" y="5013325"/>
          <p14:tracePt t="105891" x="6219825" y="5005388"/>
          <p14:tracePt t="105906" x="6202363" y="4997450"/>
          <p14:tracePt t="105915" x="6194425" y="4997450"/>
          <p14:tracePt t="105922" x="6159500" y="4987925"/>
          <p14:tracePt t="105934" x="6126163" y="4979988"/>
          <p14:tracePt t="105951" x="5930900" y="4919663"/>
          <p14:tracePt t="105968" x="5616575" y="4835525"/>
          <p14:tracePt t="105970" x="5472113" y="4802188"/>
          <p14:tracePt t="105985" x="5292725" y="4759325"/>
          <p14:tracePt t="105986" x="5089525" y="4699000"/>
          <p14:tracePt t="106001" x="4894263" y="4657725"/>
          <p14:tracePt t="106019" x="4367213" y="4597400"/>
          <p14:tracePt t="106034" x="4222750" y="4572000"/>
          <p14:tracePt t="106036" x="4111625" y="4572000"/>
          <p14:tracePt t="106051" x="3992563" y="4572000"/>
          <p14:tracePt t="106051" x="3883025" y="4572000"/>
          <p14:tracePt t="106067" x="3662363" y="4572000"/>
          <p14:tracePt t="106084" x="3414713" y="4572000"/>
          <p14:tracePt t="106100" x="3194050" y="4572000"/>
          <p14:tracePt t="106117" x="2990850" y="4572000"/>
          <p14:tracePt t="106134" x="2879725" y="4572000"/>
          <p14:tracePt t="106150" x="2752725" y="4572000"/>
          <p14:tracePt t="106167" x="2633663" y="4572000"/>
          <p14:tracePt t="106184" x="2549525" y="4572000"/>
          <p14:tracePt t="106186" x="2471738" y="4572000"/>
          <p14:tracePt t="106203" x="2413000" y="4579938"/>
          <p14:tracePt t="106219" x="2293938" y="4589463"/>
          <p14:tracePt t="106236" x="2174875" y="4597400"/>
          <p14:tracePt t="106251" x="2116138" y="4597400"/>
          <p14:tracePt t="106253" x="2030413" y="4597400"/>
          <p14:tracePt t="106269" x="1885950" y="4597400"/>
          <p14:tracePt t="106285" x="1758950" y="4597400"/>
          <p14:tracePt t="106300" x="1631950" y="4597400"/>
          <p14:tracePt t="106317" x="1528763" y="4597400"/>
          <p14:tracePt t="106334" x="1427163" y="4597400"/>
          <p14:tracePt t="106350" x="1282700" y="4597400"/>
          <p14:tracePt t="106367" x="1181100" y="4597400"/>
          <p14:tracePt t="106384" x="1069975" y="4597400"/>
          <p14:tracePt t="106400" x="1003300" y="4597400"/>
          <p14:tracePt t="106418" x="950913" y="4597400"/>
          <p14:tracePt t="106419" x="935038" y="4597400"/>
          <p14:tracePt t="106442" x="925513" y="4597400"/>
          <p14:tracePt t="106466" x="917575" y="4597400"/>
          <p14:tracePt t="106474" x="900113" y="4597400"/>
          <p14:tracePt t="106490" x="874713" y="4597400"/>
          <p14:tracePt t="106843" x="884238" y="4605338"/>
          <p14:tracePt t="106858" x="892175" y="4605338"/>
          <p14:tracePt t="106866" x="900113" y="4605338"/>
          <p14:tracePt t="106874" x="909638" y="4614863"/>
          <p14:tracePt t="106914" x="917575" y="4622800"/>
          <p14:tracePt t="106930" x="925513" y="4622800"/>
          <p14:tracePt t="106947" x="935038" y="4622800"/>
          <p14:tracePt t="106979" x="942975" y="4622800"/>
          <p14:tracePt t="106994" x="950913" y="4622800"/>
          <p14:tracePt t="107011" x="968375" y="4630738"/>
          <p14:tracePt t="107075" x="976313" y="4630738"/>
          <p14:tracePt t="107091" x="1003300" y="4630738"/>
          <p14:tracePt t="107098" x="1036638" y="4630738"/>
          <p14:tracePt t="107106" x="1069975" y="4630738"/>
          <p14:tracePt t="107117" x="1079500" y="4630738"/>
          <p14:tracePt t="107133" x="1147763" y="4630738"/>
          <p14:tracePt t="107150" x="1206500" y="4630738"/>
          <p14:tracePt t="107166" x="1325563" y="4630738"/>
          <p14:tracePt t="107183" x="1512888" y="4630738"/>
          <p14:tracePt t="107201" x="1741488" y="4597400"/>
          <p14:tracePt t="107218" x="2090738" y="4470400"/>
          <p14:tracePt t="107237" x="2243138" y="4376738"/>
          <p14:tracePt t="107251" x="2319338" y="4325938"/>
          <p14:tracePt t="107268" x="2370138" y="4275138"/>
          <p14:tracePt t="107283" x="2405063" y="4232275"/>
          <p14:tracePt t="107306" x="2420938" y="4224338"/>
          <p14:tracePt t="107321" x="2420938" y="4206875"/>
          <p14:tracePt t="107333" x="2420938" y="4197350"/>
          <p14:tracePt t="107350" x="2420938" y="4171950"/>
          <p14:tracePt t="107366" x="2430463" y="4146550"/>
          <p14:tracePt t="107383" x="2430463" y="4138613"/>
          <p14:tracePt t="107400" x="2430463" y="4121150"/>
          <p14:tracePt t="107434" x="2430463" y="4113213"/>
          <p14:tracePt t="107442" x="2430463" y="4079875"/>
          <p14:tracePt t="107451" x="2430463" y="4070350"/>
          <p14:tracePt t="107467" x="2430463" y="4044950"/>
          <p14:tracePt t="127715" x="2420938" y="4044950"/>
          <p14:tracePt t="127723" x="2420938" y="4113213"/>
          <p14:tracePt t="127730" x="2420938" y="4156075"/>
          <p14:tracePt t="127742" x="2413000" y="4181475"/>
          <p14:tracePt t="127759" x="2405063" y="4232275"/>
          <p14:tracePt t="127777" x="2387600" y="4291013"/>
          <p14:tracePt t="127778" x="2379663" y="4325938"/>
          <p14:tracePt t="127792" x="2379663" y="4333875"/>
          <p14:tracePt t="127795" x="2370138" y="4368800"/>
          <p14:tracePt t="127808" x="2370138" y="4394200"/>
          <p14:tracePt t="127824" x="2370138" y="4410075"/>
          <p14:tracePt t="127842" x="2370138" y="4427538"/>
          <p14:tracePt t="127861" x="2387600" y="4460875"/>
          <p14:tracePt t="127876" x="2395538" y="4478338"/>
          <p14:tracePt t="127891" x="2430463" y="4521200"/>
          <p14:tracePt t="127892" x="2430463" y="4546600"/>
          <p14:tracePt t="127909" x="2438400" y="4589463"/>
          <p14:tracePt t="127926" x="2438400" y="4657725"/>
          <p14:tracePt t="127943" x="2455863" y="4716463"/>
          <p14:tracePt t="127959" x="2463800" y="4775200"/>
          <p14:tracePt t="127975" x="2471738" y="4802188"/>
          <p14:tracePt t="127991" x="2471738" y="4818063"/>
          <p14:tracePt t="129650" x="2471738" y="4827588"/>
          <p14:tracePt t="129658" x="2489200" y="4835525"/>
          <p14:tracePt t="129666" x="2506663" y="4843463"/>
          <p14:tracePt t="129674" x="2514600" y="4860925"/>
          <p14:tracePt t="129691" x="2514600" y="4878388"/>
          <p14:tracePt t="129692" x="2532063" y="4929188"/>
          <p14:tracePt t="129708" x="2549525" y="4997450"/>
          <p14:tracePt t="129724" x="2590800" y="5116513"/>
          <p14:tracePt t="129741" x="2625725" y="5175250"/>
          <p14:tracePt t="129757" x="2641600" y="5192713"/>
          <p14:tracePt t="129773" x="2651125" y="5208588"/>
          <p14:tracePt t="129790" x="2668588" y="5218113"/>
          <p14:tracePt t="129807" x="2676525" y="5218113"/>
          <p14:tracePt t="129823" x="2693988" y="5218113"/>
          <p14:tracePt t="129840" x="2709863" y="5243513"/>
          <p14:tracePt t="129857" x="2752725" y="5286375"/>
          <p14:tracePt t="129859" x="2778125" y="5311775"/>
          <p14:tracePt t="129874" x="2803525" y="5362575"/>
          <p14:tracePt t="129891" x="2811463" y="5362575"/>
          <p14:tracePt t="129908" x="2820988" y="5387975"/>
          <p14:tracePt t="129925" x="2828925" y="5395913"/>
          <p14:tracePt t="129940" x="2838450" y="5405438"/>
          <p14:tracePt t="129957" x="2846388" y="5413375"/>
          <p14:tracePt t="129976" x="2854325" y="5446713"/>
          <p14:tracePt t="129979" x="2897188" y="5481638"/>
          <p14:tracePt t="129990" x="2905125" y="5497513"/>
          <p14:tracePt t="130007" x="2990850" y="5540375"/>
          <p14:tracePt t="130023" x="3067050" y="5549900"/>
          <p14:tracePt t="130040" x="3160713" y="5549900"/>
          <p14:tracePt t="130057" x="3178175" y="5549900"/>
          <p14:tracePt t="131075" x="3178175" y="5557838"/>
          <p14:tracePt t="131082" x="3178175" y="5565775"/>
          <p14:tracePt t="131099" x="3168650" y="5575300"/>
          <p14:tracePt t="131107" x="3160713" y="5583238"/>
          <p14:tracePt t="131130" x="3152775" y="5591175"/>
          <p14:tracePt t="131146" x="3135313" y="5608638"/>
          <p14:tracePt t="131371" x="3117850" y="5626100"/>
          <p14:tracePt t="131378" x="3109913" y="5634038"/>
          <p14:tracePt t="131634" x="3092450" y="5651500"/>
          <p14:tracePt t="131642" x="3067050" y="5676900"/>
          <p14:tracePt t="131650" x="3049588" y="5684838"/>
          <p14:tracePt t="131657" x="3041650" y="5684838"/>
          <p14:tracePt t="131673" x="3033713" y="5694363"/>
          <p14:tracePt t="131674" x="3008313" y="5694363"/>
          <p14:tracePt t="131690" x="2982913" y="5694363"/>
          <p14:tracePt t="131706" x="2965450" y="5710238"/>
          <p14:tracePt t="131939" x="2965450" y="5719763"/>
          <p14:tracePt t="131962" x="2965450" y="5727700"/>
          <p14:tracePt t="131993" x="2982913" y="5727700"/>
          <p14:tracePt t="132002" x="3024188" y="5727700"/>
          <p14:tracePt t="132009" x="3100388" y="5727700"/>
          <p14:tracePt t="132022" x="3127375" y="5727700"/>
          <p14:tracePt t="132039" x="3186113" y="5735638"/>
          <p14:tracePt t="132055" x="3228975" y="5735638"/>
          <p14:tracePt t="132072" x="3270250" y="5745163"/>
          <p14:tracePt t="132130" x="3279775" y="5753100"/>
          <p14:tracePt t="132147" x="3287713" y="5753100"/>
          <p14:tracePt t="132442" x="3279775" y="5753100"/>
          <p14:tracePt t="132458" x="3270250" y="5753100"/>
          <p14:tracePt t="132473" x="3244850" y="5753100"/>
          <p14:tracePt t="132482" x="3236913" y="5753100"/>
          <p14:tracePt t="132490" x="3228975" y="5753100"/>
          <p14:tracePt t="132507" x="3219450" y="5753100"/>
          <p14:tracePt t="158891" x="3194050" y="5684838"/>
          <p14:tracePt t="158897" x="3074988" y="5157788"/>
          <p14:tracePt t="158912" x="2879725" y="4529138"/>
          <p14:tracePt t="158929" x="1893888" y="2608263"/>
          <p14:tracePt t="158945" x="1495425" y="1979613"/>
          <p14:tracePt t="158946" x="1036638" y="1317625"/>
          <p14:tracePt t="158961" x="527050" y="62865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24352" y="530538"/>
            <a:ext cx="7843648"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Deductibles</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التحمل الإجباري</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400050" y="1760505"/>
            <a:ext cx="5891693" cy="503355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dirty="0">
                <a:solidFill>
                  <a:srgbClr val="000000"/>
                </a:solidFill>
                <a:latin typeface="QuaySansITCPro-Book"/>
              </a:rPr>
              <a:t>A deductible is a common policy provision that</a:t>
            </a:r>
            <a:r>
              <a:rPr lang="ar-YE" dirty="0">
                <a:solidFill>
                  <a:srgbClr val="000000"/>
                </a:solidFill>
                <a:latin typeface="QuaySansITCPro-Book"/>
              </a:rPr>
              <a:t> </a:t>
            </a:r>
            <a:r>
              <a:rPr lang="en-US" dirty="0">
                <a:solidFill>
                  <a:srgbClr val="000000"/>
                </a:solidFill>
                <a:latin typeface="QuaySansITCPro-Book"/>
              </a:rPr>
              <a:t>requires the insured to pay part of the loss.</a:t>
            </a:r>
          </a:p>
          <a:p>
            <a:pPr marL="342900" indent="-342900">
              <a:lnSpc>
                <a:spcPct val="150000"/>
              </a:lnSpc>
              <a:buFont typeface="Wingdings" panose="05000000000000000000" pitchFamily="2" charset="2"/>
              <a:buChar char="v"/>
            </a:pPr>
            <a:r>
              <a:rPr lang="en-US" dirty="0">
                <a:solidFill>
                  <a:srgbClr val="000000"/>
                </a:solidFill>
                <a:latin typeface="QuaySansITCPro-Book"/>
              </a:rPr>
              <a:t>A deductible</a:t>
            </a:r>
            <a:r>
              <a:rPr lang="ar-YE" dirty="0">
                <a:solidFill>
                  <a:srgbClr val="000000"/>
                </a:solidFill>
                <a:latin typeface="QuaySansITCPro-Book"/>
              </a:rPr>
              <a:t> </a:t>
            </a:r>
            <a:r>
              <a:rPr lang="en-US" dirty="0">
                <a:solidFill>
                  <a:srgbClr val="000000"/>
                </a:solidFill>
                <a:latin typeface="QuaySansITCPro-Book"/>
              </a:rPr>
              <a:t>is a provision by which a specified</a:t>
            </a:r>
            <a:r>
              <a:rPr lang="ar-YE" dirty="0">
                <a:solidFill>
                  <a:srgbClr val="00B0F0"/>
                </a:solidFill>
                <a:latin typeface="QuaySansITCPro-Book"/>
              </a:rPr>
              <a:t> </a:t>
            </a:r>
            <a:r>
              <a:rPr lang="en-US" dirty="0">
                <a:solidFill>
                  <a:srgbClr val="000000"/>
                </a:solidFill>
                <a:latin typeface="QuaySansITCPro-Book"/>
              </a:rPr>
              <a:t>amount is subtracted from the total loss payment that</a:t>
            </a:r>
            <a:r>
              <a:rPr lang="ar-YE" dirty="0">
                <a:solidFill>
                  <a:srgbClr val="000000"/>
                </a:solidFill>
                <a:latin typeface="QuaySansITCPro-Book"/>
              </a:rPr>
              <a:t> </a:t>
            </a:r>
            <a:r>
              <a:rPr lang="en-US" dirty="0">
                <a:solidFill>
                  <a:srgbClr val="000000"/>
                </a:solidFill>
                <a:latin typeface="QuaySansITCPro-Book"/>
              </a:rPr>
              <a:t>otherwise would be payable. Deductibles typically are</a:t>
            </a:r>
            <a:r>
              <a:rPr lang="ar-YE" dirty="0">
                <a:solidFill>
                  <a:srgbClr val="000000"/>
                </a:solidFill>
                <a:latin typeface="QuaySansITCPro-Book"/>
              </a:rPr>
              <a:t> </a:t>
            </a:r>
            <a:r>
              <a:rPr lang="en-US" dirty="0">
                <a:solidFill>
                  <a:srgbClr val="000000"/>
                </a:solidFill>
                <a:latin typeface="QuaySansITCPro-Book"/>
              </a:rPr>
              <a:t>found in property, health, and auto insurance contracts.</a:t>
            </a:r>
          </a:p>
          <a:p>
            <a:pPr marL="342900" indent="-342900">
              <a:lnSpc>
                <a:spcPct val="150000"/>
              </a:lnSpc>
              <a:buFont typeface="Wingdings" panose="05000000000000000000" pitchFamily="2" charset="2"/>
              <a:buChar char="v"/>
            </a:pPr>
            <a:r>
              <a:rPr lang="en-US" dirty="0">
                <a:solidFill>
                  <a:srgbClr val="000000"/>
                </a:solidFill>
                <a:latin typeface="QuaySansITCPro-Book"/>
              </a:rPr>
              <a:t>A deductible is not used in life insurance</a:t>
            </a:r>
            <a:r>
              <a:rPr lang="ar-YE" dirty="0">
                <a:solidFill>
                  <a:srgbClr val="000000"/>
                </a:solidFill>
                <a:latin typeface="QuaySansITCPro-Book"/>
              </a:rPr>
              <a:t> </a:t>
            </a:r>
            <a:r>
              <a:rPr lang="en-US" dirty="0">
                <a:solidFill>
                  <a:srgbClr val="000000"/>
                </a:solidFill>
                <a:latin typeface="QuaySansITCPro-Book"/>
              </a:rPr>
              <a:t>because the insured’s death is always a total loss, and</a:t>
            </a:r>
            <a:r>
              <a:rPr lang="ar-YE" dirty="0">
                <a:solidFill>
                  <a:srgbClr val="000000"/>
                </a:solidFill>
                <a:latin typeface="QuaySansITCPro-Book"/>
              </a:rPr>
              <a:t> </a:t>
            </a:r>
            <a:r>
              <a:rPr lang="en-US" dirty="0">
                <a:solidFill>
                  <a:srgbClr val="000000"/>
                </a:solidFill>
                <a:latin typeface="QuaySansITCPro-Book"/>
              </a:rPr>
              <a:t>a deductible would simply reduce the face amount of</a:t>
            </a:r>
            <a:r>
              <a:rPr lang="ar-YE" dirty="0">
                <a:solidFill>
                  <a:srgbClr val="000000"/>
                </a:solidFill>
                <a:latin typeface="QuaySansITCPro-Book"/>
              </a:rPr>
              <a:t> </a:t>
            </a:r>
            <a:r>
              <a:rPr lang="en-US" dirty="0">
                <a:solidFill>
                  <a:srgbClr val="000000"/>
                </a:solidFill>
                <a:latin typeface="QuaySansITCPro-Book"/>
              </a:rPr>
              <a:t>insurance. Also, a deductible generally is not used in</a:t>
            </a:r>
            <a:r>
              <a:rPr lang="ar-YE" dirty="0">
                <a:solidFill>
                  <a:srgbClr val="000000"/>
                </a:solidFill>
                <a:latin typeface="QuaySansITCPro-Book"/>
              </a:rPr>
              <a:t> </a:t>
            </a:r>
            <a:r>
              <a:rPr lang="en-US" dirty="0">
                <a:solidFill>
                  <a:srgbClr val="000000"/>
                </a:solidFill>
                <a:latin typeface="QuaySansITCPro-Book"/>
              </a:rPr>
              <a:t>personal liability insurance because the insurer must</a:t>
            </a:r>
            <a:r>
              <a:rPr lang="ar-YE" dirty="0">
                <a:solidFill>
                  <a:srgbClr val="000000"/>
                </a:solidFill>
                <a:latin typeface="QuaySansITCPro-Book"/>
              </a:rPr>
              <a:t> </a:t>
            </a:r>
            <a:r>
              <a:rPr lang="en-US" dirty="0">
                <a:solidFill>
                  <a:srgbClr val="000000"/>
                </a:solidFill>
                <a:latin typeface="QuaySansITCPro-Book"/>
              </a:rPr>
              <a:t>provide a legal defense, even for a small claim.</a:t>
            </a:r>
            <a:endParaRPr lang="ar-YE" dirty="0">
              <a:solidFill>
                <a:srgbClr val="000000"/>
              </a:solidFill>
              <a:latin typeface="QuaySansITCPro-Book"/>
            </a:endParaRPr>
          </a:p>
        </p:txBody>
      </p:sp>
      <p:sp>
        <p:nvSpPr>
          <p:cNvPr id="7" name="TextBox 6">
            <a:extLst>
              <a:ext uri="{FF2B5EF4-FFF2-40B4-BE49-F238E27FC236}">
                <a16:creationId xmlns:a16="http://schemas.microsoft.com/office/drawing/2014/main" id="{F4FE7FF3-DE1E-C57D-D8FE-0F3C3F434600}"/>
              </a:ext>
            </a:extLst>
          </p:cNvPr>
          <p:cNvSpPr txBox="1"/>
          <p:nvPr/>
        </p:nvSpPr>
        <p:spPr>
          <a:xfrm>
            <a:off x="6291743" y="2172478"/>
            <a:ext cx="5719826" cy="4154984"/>
          </a:xfrm>
          <a:prstGeom prst="rect">
            <a:avLst/>
          </a:prstGeom>
          <a:noFill/>
        </p:spPr>
        <p:txBody>
          <a:bodyPr wrap="square">
            <a:spAutoFit/>
          </a:bodyPr>
          <a:lstStyle/>
          <a:p>
            <a:pPr marL="285750" indent="-28575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التحمل الإجباري هو بند شائع في وثائق التأمين يتطلب من المؤمن عليه تحمل جزء من الخسارة.</a:t>
            </a:r>
          </a:p>
          <a:p>
            <a:pPr marL="285750" indent="-28575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التحمل الإجباري هو بند يتم بموجبه خصم مبلغ محدد من إجمالي مبلغ التعويض الذي كان سيتم دفعه خلاف ذلك. عادةً ما تُدرج بنود الخصم في عقود التأمين على الممتلكات والتأمين الصحي والتأمين على السيارات.</a:t>
            </a:r>
          </a:p>
          <a:p>
            <a:pPr marL="285750" indent="-28575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لا يتم استخدام التحمل الإجباري في التأمين على الحياة لأن وفاة المؤمن عليه تُعتبر خسارة كاملة، وإضافة تحمل اجباري ستؤدي ببساطة إلى تقليل مبلغ التأمين الأساسي. كما أن التحمل الإجباري لا يُستخدم عمومًا في تأمين المسؤولية الشخصية لأن شركة التأمين ملزمة بتوفير دفاع قانوني حتى في حالات المطالبات الصغيرة</a:t>
            </a:r>
            <a:r>
              <a:rPr lang="ar-YE" dirty="0">
                <a:latin typeface="Traditional Arabic" panose="02020603050405020304" pitchFamily="18" charset="-78"/>
                <a:cs typeface="Traditional Arabic" panose="02020603050405020304" pitchFamily="18" charset="-78"/>
              </a:rPr>
              <a:t>.</a:t>
            </a:r>
          </a:p>
        </p:txBody>
      </p:sp>
    </p:spTree>
    <p:extLst>
      <p:ext uri="{BB962C8B-B14F-4D97-AF65-F5344CB8AC3E}">
        <p14:creationId xmlns:p14="http://schemas.microsoft.com/office/powerpoint/2010/main" val="322585222"/>
      </p:ext>
    </p:extLst>
  </p:cSld>
  <p:clrMapOvr>
    <a:masterClrMapping/>
  </p:clrMapOvr>
  <mc:AlternateContent xmlns:mc="http://schemas.openxmlformats.org/markup-compatibility/2006" xmlns:p14="http://schemas.microsoft.com/office/powerpoint/2010/main">
    <mc:Choice Requires="p14">
      <p:transition spd="slow" p14:dur="2000" advTm="162163"/>
    </mc:Choice>
    <mc:Fallback xmlns="">
      <p:transition spd="slow" advTm="162163"/>
    </mc:Fallback>
  </mc:AlternateContent>
  <p:extLst>
    <p:ext uri="{3A86A75C-4F4B-4683-9AE1-C65F6400EC91}">
      <p14:laserTraceLst xmlns:p14="http://schemas.microsoft.com/office/powerpoint/2010/main">
        <p14:tracePtLst>
          <p14:tracePt t="101609" x="3613150" y="6242050"/>
          <p14:tracePt t="101727" x="3041650" y="6654800"/>
          <p14:tracePt t="101742" x="3543300" y="6076950"/>
          <p14:tracePt t="101759" x="3951288" y="5524500"/>
          <p14:tracePt t="101777" x="4248150" y="5175250"/>
          <p14:tracePt t="101779" x="4341813" y="5091113"/>
          <p14:tracePt t="101794" x="4511675" y="4979988"/>
          <p14:tracePt t="101816" x="4656138" y="4860925"/>
          <p14:tracePt t="101819" x="4706938" y="4810125"/>
          <p14:tracePt t="101827" x="4749800" y="4767263"/>
          <p14:tracePt t="101843" x="4859338" y="4665663"/>
          <p14:tracePt t="101860" x="4978400" y="4589463"/>
          <p14:tracePt t="101876" x="5106988" y="4513263"/>
          <p14:tracePt t="101895" x="5173663" y="4486275"/>
          <p14:tracePt t="101899" x="5216525" y="4470400"/>
          <p14:tracePt t="101909" x="5241925" y="4452938"/>
          <p14:tracePt t="101926" x="5310188" y="4410075"/>
          <p14:tracePt t="101942" x="5335588" y="4394200"/>
          <p14:tracePt t="101959" x="5378450" y="4368800"/>
          <p14:tracePt t="101976" x="5437188" y="4351338"/>
          <p14:tracePt t="101979" x="5487988" y="4325938"/>
          <p14:tracePt t="101992" x="5548313" y="4316413"/>
          <p14:tracePt t="102011" x="5751513" y="4265613"/>
          <p14:tracePt t="102026" x="5888038" y="4214813"/>
          <p14:tracePt t="102043" x="5938838" y="4181475"/>
          <p14:tracePt t="102046" x="5946775" y="4181475"/>
          <p14:tracePt t="102059" x="5956300" y="4171950"/>
          <p14:tracePt t="102187" x="5921375" y="4171950"/>
          <p14:tracePt t="102194" x="5837238" y="4146550"/>
          <p14:tracePt t="102203" x="5708650" y="4113213"/>
          <p14:tracePt t="102211" x="5591175" y="4113213"/>
          <p14:tracePt t="102227" x="5310188" y="4070350"/>
          <p14:tracePt t="102243" x="5038725" y="4019550"/>
          <p14:tracePt t="102259" x="4833938" y="4002088"/>
          <p14:tracePt t="102275" x="4740275" y="4002088"/>
          <p14:tracePt t="102293" x="4732338" y="4002088"/>
          <p14:tracePt t="102378" x="4724400" y="4002088"/>
          <p14:tracePt t="102385" x="4706938" y="4002088"/>
          <p14:tracePt t="102394" x="4689475" y="4002088"/>
          <p14:tracePt t="102409" x="4656138" y="4002088"/>
          <p14:tracePt t="102426" x="4545013" y="4019550"/>
          <p14:tracePt t="102445" x="4425950" y="4027488"/>
          <p14:tracePt t="102458" x="4349750" y="4037013"/>
          <p14:tracePt t="102476" x="4230688" y="4037013"/>
          <p14:tracePt t="102492" x="4214813" y="4037013"/>
          <p14:tracePt t="102509" x="4197350" y="4037013"/>
          <p14:tracePt t="102526" x="4171950" y="4037013"/>
          <p14:tracePt t="102542" x="4129088" y="4037013"/>
          <p14:tracePt t="102559" x="4078288" y="4037013"/>
          <p14:tracePt t="102575" x="4052888" y="4037013"/>
          <p14:tracePt t="102592" x="4044950" y="4037013"/>
          <p14:tracePt t="102626" x="4027488" y="4037013"/>
          <p14:tracePt t="102635" x="3992563" y="4037013"/>
          <p14:tracePt t="102644" x="3976688" y="4037013"/>
          <p14:tracePt t="102659" x="3883025" y="4044950"/>
          <p14:tracePt t="102676" x="3763963" y="4070350"/>
          <p14:tracePt t="102692" x="3703638" y="4079875"/>
          <p14:tracePt t="102709" x="3678238" y="4079875"/>
          <p14:tracePt t="102725" x="3662363" y="4079875"/>
          <p14:tracePt t="102742" x="3644900" y="4079875"/>
          <p14:tracePt t="102759" x="3636963" y="4079875"/>
          <p14:tracePt t="102914" x="3670300" y="4079875"/>
          <p14:tracePt t="102921" x="3713163" y="4079875"/>
          <p14:tracePt t="102930" x="3789363" y="4052888"/>
          <p14:tracePt t="102943" x="3857625" y="4052888"/>
          <p14:tracePt t="102959" x="4002088" y="4044950"/>
          <p14:tracePt t="102975" x="4197350" y="4044950"/>
          <p14:tracePt t="102992" x="4410075" y="4044950"/>
          <p14:tracePt t="103011" x="4765675" y="4044950"/>
          <p14:tracePt t="103026" x="5021263" y="4044950"/>
          <p14:tracePt t="103043" x="5140325" y="4079875"/>
          <p14:tracePt t="103044" x="5249863" y="4095750"/>
          <p14:tracePt t="103059" x="5411788" y="4105275"/>
          <p14:tracePt t="103075" x="5480050" y="4105275"/>
          <p14:tracePt t="103093" x="5505450" y="4105275"/>
          <p14:tracePt t="103110" x="5556250" y="4105275"/>
          <p14:tracePt t="103126" x="5581650" y="4105275"/>
          <p14:tracePt t="103143" x="5607050" y="4105275"/>
          <p14:tracePt t="103159" x="5641975" y="4105275"/>
          <p14:tracePt t="103176" x="5657850" y="4105275"/>
          <p14:tracePt t="103177" x="5667375" y="4105275"/>
          <p14:tracePt t="103194" x="5708650" y="4105275"/>
          <p14:tracePt t="103209" x="5726113" y="4105275"/>
          <p14:tracePt t="103211" x="5735638" y="4105275"/>
          <p14:tracePt t="103226" x="5751513" y="4105275"/>
          <p14:tracePt t="103227" x="5768975" y="4105275"/>
          <p14:tracePt t="103243" x="5786438" y="4105275"/>
          <p14:tracePt t="103259" x="5802313" y="4105275"/>
          <p14:tracePt t="103275" x="5819775" y="4105275"/>
          <p14:tracePt t="107586" x="5845175" y="4105275"/>
          <p14:tracePt t="107593" x="5853113" y="4105275"/>
          <p14:tracePt t="107610" x="5862638" y="4105275"/>
          <p14:tracePt t="107626" x="5880100" y="4105275"/>
          <p14:tracePt t="107706" x="5938838" y="4105275"/>
          <p14:tracePt t="107714" x="5997575" y="4079875"/>
          <p14:tracePt t="107724" x="6049963" y="4070350"/>
          <p14:tracePt t="107741" x="6151563" y="4052888"/>
          <p14:tracePt t="107757" x="6261100" y="4037013"/>
          <p14:tracePt t="107774" x="6311900" y="4037013"/>
          <p14:tracePt t="107791" x="6354763" y="4037013"/>
          <p14:tracePt t="107808" x="6364288" y="4037013"/>
          <p14:tracePt t="107810" x="6372225" y="4037013"/>
          <p14:tracePt t="107824" x="6380163" y="4037013"/>
          <p14:tracePt t="107826" x="6397625" y="4027488"/>
          <p14:tracePt t="107841" x="6423025" y="4027488"/>
          <p14:tracePt t="107842" x="6448425" y="4027488"/>
          <p14:tracePt t="107858" x="6516688" y="4019550"/>
          <p14:tracePt t="107875" x="6600825" y="4011613"/>
          <p14:tracePt t="107891" x="6669088" y="4011613"/>
          <p14:tracePt t="107907" x="6694488" y="4011613"/>
          <p14:tracePt t="107924" x="6729413" y="4011613"/>
          <p14:tracePt t="107940" x="6762750" y="4011613"/>
          <p14:tracePt t="107957" x="6797675" y="4011613"/>
          <p14:tracePt t="107974" x="6831013" y="4011613"/>
          <p14:tracePt t="107991" x="6873875" y="4011613"/>
          <p14:tracePt t="108007" x="6899275" y="4011613"/>
          <p14:tracePt t="108009" x="6907213" y="4011613"/>
          <p14:tracePt t="108024" x="6915150" y="4011613"/>
          <p14:tracePt t="108025" x="6932613" y="4011613"/>
          <p14:tracePt t="108041" x="6975475" y="4011613"/>
          <p14:tracePt t="108058" x="7026275" y="4011613"/>
          <p14:tracePt t="108074" x="7059613" y="4011613"/>
          <p14:tracePt t="108076" x="7094538" y="4011613"/>
          <p14:tracePt t="108090" x="7119938" y="4011613"/>
          <p14:tracePt t="108092" x="7178675" y="4011613"/>
          <p14:tracePt t="108107" x="7239000" y="4027488"/>
          <p14:tracePt t="108124" x="7297738" y="4027488"/>
          <p14:tracePt t="108142" x="7332663" y="4027488"/>
          <p14:tracePt t="108156" x="7358063" y="4027488"/>
          <p14:tracePt t="108173" x="7408863" y="4027488"/>
          <p14:tracePt t="108190" x="7485063" y="4027488"/>
          <p14:tracePt t="108207" x="7570788" y="4027488"/>
          <p14:tracePt t="108224" x="7637463" y="4044950"/>
          <p14:tracePt t="108226" x="7672388" y="4044950"/>
          <p14:tracePt t="108241" x="7697788" y="4044950"/>
          <p14:tracePt t="108242" x="7731125" y="4052888"/>
          <p14:tracePt t="108258" x="7791450" y="4070350"/>
          <p14:tracePt t="108274" x="7850188" y="4070350"/>
          <p14:tracePt t="108291" x="7951788" y="4087813"/>
          <p14:tracePt t="108306" x="8012113" y="4095750"/>
          <p14:tracePt t="108324" x="8283575" y="4171950"/>
          <p14:tracePt t="108340" x="8385175" y="4206875"/>
          <p14:tracePt t="108356" x="8462963" y="4206875"/>
          <p14:tracePt t="108373" x="8504238" y="4224338"/>
          <p14:tracePt t="108390" x="8547100" y="4224338"/>
          <p14:tracePt t="108406" x="8589963" y="4224338"/>
          <p14:tracePt t="108423" x="8648700" y="4232275"/>
          <p14:tracePt t="108440" x="8658225" y="4232275"/>
          <p14:tracePt t="108456" x="8683625" y="4232275"/>
          <p14:tracePt t="108634" x="8716963" y="4232275"/>
          <p14:tracePt t="108641" x="8734425" y="4240213"/>
          <p14:tracePt t="108651" x="8750300" y="4240213"/>
          <p14:tracePt t="108658" x="8767763" y="4240213"/>
          <p14:tracePt t="108674" x="8785225" y="4240213"/>
          <p14:tracePt t="108675" x="8793163" y="4240213"/>
          <p14:tracePt t="108691" x="8828088" y="4240213"/>
          <p14:tracePt t="108707" x="8843963" y="4240213"/>
          <p14:tracePt t="108710" x="8869363" y="4240213"/>
          <p14:tracePt t="108724" x="8904288" y="4240213"/>
          <p14:tracePt t="108741" x="8937625" y="4240213"/>
          <p14:tracePt t="108757" x="8963025" y="4240213"/>
          <p14:tracePt t="108774" x="8997950" y="4240213"/>
          <p14:tracePt t="108790" x="9023350" y="4240213"/>
          <p14:tracePt t="108806" x="9039225" y="4240213"/>
          <p14:tracePt t="108823" x="9048750" y="4240213"/>
          <p14:tracePt t="109498" x="9064625" y="4240213"/>
          <p14:tracePt t="109642" x="9048750" y="4240213"/>
          <p14:tracePt t="109682" x="9048750" y="4232275"/>
          <p14:tracePt t="109885" x="9039225" y="4232275"/>
          <p14:tracePt t="109964" x="9039225" y="4224338"/>
          <p14:tracePt t="109978" x="9031288" y="4214813"/>
          <p14:tracePt t="109986" x="9023350" y="4206875"/>
          <p14:tracePt t="110053" x="9023350" y="4197350"/>
          <p14:tracePt t="110058" x="9023350" y="4181475"/>
          <p14:tracePt t="110073" x="9048750" y="4164013"/>
          <p14:tracePt t="110090" x="9091613" y="4156075"/>
          <p14:tracePt t="110106" x="9107488" y="4146550"/>
          <p14:tracePt t="110107" x="9142413" y="4146550"/>
          <p14:tracePt t="110123" x="9209088" y="4130675"/>
          <p14:tracePt t="110139" x="9286875" y="4121150"/>
          <p14:tracePt t="110155" x="9405938" y="4105275"/>
          <p14:tracePt t="110172" x="9482138" y="4105275"/>
          <p14:tracePt t="110189" x="9540875" y="4105275"/>
          <p14:tracePt t="110205" x="9575800" y="4105275"/>
          <p14:tracePt t="110484" x="9583738" y="4105275"/>
          <p14:tracePt t="110499" x="9591675" y="4105275"/>
          <p14:tracePt t="110514" x="9601200" y="4105275"/>
          <p14:tracePt t="110540" x="9609138" y="4105275"/>
          <p14:tracePt t="110596" x="9617075" y="4105275"/>
          <p14:tracePt t="110644" x="9642475" y="4105275"/>
          <p14:tracePt t="110658" x="9652000" y="4105275"/>
          <p14:tracePt t="110665" x="9667875" y="4105275"/>
          <p14:tracePt t="110674" x="9694863" y="4105275"/>
          <p14:tracePt t="110690" x="9720263" y="4105275"/>
          <p14:tracePt t="110706" x="9745663" y="4105275"/>
          <p14:tracePt t="110722" x="9753600" y="4105275"/>
          <p14:tracePt t="110739" x="9771063" y="4105275"/>
          <p14:tracePt t="110756" x="9786938" y="4105275"/>
          <p14:tracePt t="110795" x="9804400" y="4105275"/>
          <p14:tracePt t="110818" x="9821863" y="4105275"/>
          <p14:tracePt t="110858" x="9821863" y="4113213"/>
          <p14:tracePt t="110907" x="9847263" y="4113213"/>
          <p14:tracePt t="111386" x="9855200" y="4121150"/>
          <p14:tracePt t="111394" x="9847263" y="4130675"/>
          <p14:tracePt t="111405" x="9839325" y="4130675"/>
          <p14:tracePt t="111421" x="9786938" y="4156075"/>
          <p14:tracePt t="111438" x="9728200" y="4171950"/>
          <p14:tracePt t="111455" x="9652000" y="4171950"/>
          <p14:tracePt t="111472" x="9575800" y="4197350"/>
          <p14:tracePt t="111490" x="9421813" y="4214813"/>
          <p14:tracePt t="111505" x="9380538" y="4232275"/>
          <p14:tracePt t="111507" x="9320213" y="4232275"/>
          <p14:tracePt t="111523" x="9218613" y="4232275"/>
          <p14:tracePt t="111540" x="9064625" y="4232275"/>
          <p14:tracePt t="111555" x="8904288" y="4232275"/>
          <p14:tracePt t="111571" x="8734425" y="4232275"/>
          <p14:tracePt t="111588" x="8521700" y="4232275"/>
          <p14:tracePt t="111605" x="8308975" y="4232275"/>
          <p14:tracePt t="111621" x="8070850" y="4232275"/>
          <p14:tracePt t="111639" x="7832725" y="4232275"/>
          <p14:tracePt t="111655" x="7553325" y="4232275"/>
          <p14:tracePt t="111672" x="7272338" y="4232275"/>
          <p14:tracePt t="111673" x="7119938" y="4232275"/>
          <p14:tracePt t="111689" x="6805613" y="4232275"/>
          <p14:tracePt t="111704" x="6669088" y="4232275"/>
          <p14:tracePt t="111723" x="6091238" y="4232275"/>
          <p14:tracePt t="111740" x="5743575" y="4232275"/>
          <p14:tracePt t="111756" x="5513388" y="4257675"/>
          <p14:tracePt t="111772" x="5284788" y="4291013"/>
          <p14:tracePt t="111790" x="5089525" y="4325938"/>
          <p14:tracePt t="111804" x="4868863" y="4359275"/>
          <p14:tracePt t="111821" x="4638675" y="4384675"/>
          <p14:tracePt t="111838" x="4425950" y="4419600"/>
          <p14:tracePt t="111855" x="4240213" y="4419600"/>
          <p14:tracePt t="111871" x="4027488" y="4419600"/>
          <p14:tracePt t="111889" x="3873500" y="4419600"/>
          <p14:tracePt t="111890" x="3797300" y="4419600"/>
          <p14:tracePt t="111904" x="3781425" y="4419600"/>
          <p14:tracePt t="111922" x="3695700" y="4394200"/>
          <p14:tracePt t="111938" x="3670300" y="4394200"/>
          <p14:tracePt t="111954" x="3636963" y="4394200"/>
          <p14:tracePt t="111971" x="3619500" y="4394200"/>
          <p14:tracePt t="111989" x="3611563" y="4394200"/>
          <p14:tracePt t="112005" x="3594100" y="4394200"/>
          <p14:tracePt t="112023" x="3568700" y="4394200"/>
          <p14:tracePt t="112038" x="3533775" y="4394200"/>
          <p14:tracePt t="112055" x="3508375" y="4394200"/>
          <p14:tracePt t="112071" x="3492500" y="4394200"/>
          <p14:tracePt t="112090" x="3457575" y="4394200"/>
          <p14:tracePt t="124363" x="3467100" y="4394200"/>
          <p14:tracePt t="124371" x="3492500" y="4394200"/>
          <p14:tracePt t="124383" x="3525838" y="4333875"/>
          <p14:tracePt t="124404" x="3576638" y="4214813"/>
          <p14:tracePt t="124418" x="3627438" y="4079875"/>
          <p14:tracePt t="124435" x="3729038" y="3756025"/>
          <p14:tracePt t="124453" x="3771900" y="3568700"/>
          <p14:tracePt t="124468" x="3822700" y="3484563"/>
          <p14:tracePt t="124485" x="3840163" y="3441700"/>
          <p14:tracePt t="124500" x="3883025" y="3390900"/>
          <p14:tracePt t="124517" x="3933825" y="3322638"/>
          <p14:tracePt t="124534" x="3992563" y="3314700"/>
          <p14:tracePt t="124549" x="4078288" y="3314700"/>
          <p14:tracePt t="124566" x="4162425" y="3314700"/>
          <p14:tracePt t="124584" x="4240213" y="3314700"/>
          <p14:tracePt t="124590" x="4256088" y="3305175"/>
          <p14:tracePt t="124600" x="4291013" y="3289300"/>
          <p14:tracePt t="124601" x="4341813" y="3271838"/>
          <p14:tracePt t="124617" x="4359275" y="3271838"/>
          <p14:tracePt t="124619" x="4367213" y="3271838"/>
          <p14:tracePt t="124634" x="4375150" y="3271838"/>
          <p14:tracePt t="124650" x="4400550" y="3271838"/>
          <p14:tracePt t="124667" x="4443413" y="3271838"/>
          <p14:tracePt t="124683" x="4494213" y="3271838"/>
          <p14:tracePt t="124699" x="4646613" y="3305175"/>
          <p14:tracePt t="124715" x="4945063" y="3408363"/>
          <p14:tracePt t="124733" x="5454650" y="3603625"/>
          <p14:tracePt t="124750" x="5888038" y="3781425"/>
          <p14:tracePt t="124766" x="6116638" y="3816350"/>
          <p14:tracePt t="124783" x="6286500" y="3816350"/>
          <p14:tracePt t="124800" x="6364288" y="3816350"/>
          <p14:tracePt t="124834" x="6372225" y="3816350"/>
          <p14:tracePt t="124842" x="6415088" y="3790950"/>
          <p14:tracePt t="124850" x="6499225" y="3756025"/>
          <p14:tracePt t="124867" x="6643688" y="3730625"/>
          <p14:tracePt t="124868" x="6813550" y="3730625"/>
          <p14:tracePt t="124884" x="7366000" y="3730625"/>
          <p14:tracePt t="124899" x="7570788" y="3730625"/>
          <p14:tracePt t="124900" x="7697788" y="3730625"/>
          <p14:tracePt t="124916" x="7893050" y="3748088"/>
          <p14:tracePt t="124933" x="7943850" y="3763963"/>
          <p14:tracePt t="124950" x="8012113" y="3790950"/>
          <p14:tracePt t="124966" x="8189913" y="3892550"/>
          <p14:tracePt t="124984" x="8394700" y="4027488"/>
          <p14:tracePt t="124985" x="8504238" y="4052888"/>
          <p14:tracePt t="125000" x="8580438" y="4087813"/>
          <p14:tracePt t="125002" x="8605838" y="4095750"/>
          <p14:tracePt t="125016" x="8623300" y="4095750"/>
          <p14:tracePt t="125039" x="8640763" y="4105275"/>
          <p14:tracePt t="125049" x="8658225" y="4113213"/>
          <p14:tracePt t="125067" x="8674100" y="4130675"/>
          <p14:tracePt t="125084" x="8734425" y="4156075"/>
          <p14:tracePt t="125100" x="8810625" y="4197350"/>
          <p14:tracePt t="125116" x="8886825" y="4249738"/>
          <p14:tracePt t="125133" x="8947150" y="4300538"/>
          <p14:tracePt t="125150" x="8988425" y="4316413"/>
          <p14:tracePt t="125166" x="9056688" y="4376738"/>
          <p14:tracePt t="125183" x="9124950" y="4419600"/>
          <p14:tracePt t="125200" x="9183688" y="4445000"/>
          <p14:tracePt t="125201" x="9193213" y="4445000"/>
          <p14:tracePt t="125216" x="9209088" y="4445000"/>
          <p14:tracePt t="125233" x="9244013" y="4452938"/>
          <p14:tracePt t="125235" x="9269413" y="4460875"/>
          <p14:tracePt t="125249" x="9312275" y="4470400"/>
          <p14:tracePt t="125266" x="9405938" y="4513263"/>
          <p14:tracePt t="125267" x="9490075" y="4521200"/>
          <p14:tracePt t="125282" x="9566275" y="4554538"/>
          <p14:tracePt t="125284" x="9685338" y="4579938"/>
          <p14:tracePt t="125299" x="9796463" y="4589463"/>
          <p14:tracePt t="125315" x="10169525" y="4699000"/>
          <p14:tracePt t="125333" x="10356850" y="4708525"/>
          <p14:tracePt t="125350" x="10493375" y="4724400"/>
          <p14:tracePt t="125366" x="10577513" y="4724400"/>
          <p14:tracePt t="125383" x="10637838" y="4724400"/>
          <p14:tracePt t="125400" x="10671175" y="4724400"/>
          <p14:tracePt t="125402" x="10696575" y="4724400"/>
          <p14:tracePt t="125416" x="10729913" y="4716463"/>
          <p14:tracePt t="125417" x="10747375" y="4699000"/>
          <p14:tracePt t="125434" x="10823575" y="4683125"/>
          <p14:tracePt t="125450" x="10901363" y="4683125"/>
          <p14:tracePt t="125466" x="10952163" y="4673600"/>
          <p14:tracePt t="125483" x="10960100" y="4673600"/>
          <p14:tracePt t="125484" x="10985500" y="4673600"/>
          <p14:tracePt t="125499" x="11002963" y="4673600"/>
          <p14:tracePt t="125501" x="11010900" y="4673600"/>
          <p14:tracePt t="125571" x="11018838" y="4665663"/>
          <p14:tracePt t="125586" x="11002963" y="4657725"/>
          <p14:tracePt t="125594" x="10858500" y="4657725"/>
          <p14:tracePt t="125602" x="10602913" y="4657725"/>
          <p14:tracePt t="125616" x="10169525" y="4657725"/>
          <p14:tracePt t="125618" x="9677400" y="4657725"/>
          <p14:tracePt t="125634" x="8420100" y="4657725"/>
          <p14:tracePt t="125650" x="6975475" y="4699000"/>
          <p14:tracePt t="125666" x="5454650" y="4919663"/>
          <p14:tracePt t="125682" x="4808538" y="5005388"/>
          <p14:tracePt t="125700" x="3662363" y="5192713"/>
          <p14:tracePt t="125716" x="3559175" y="5200650"/>
          <p14:tracePt t="125717" x="3457575" y="5208588"/>
          <p14:tracePt t="125732" x="3363913" y="5226050"/>
          <p14:tracePt t="125748" x="3279775" y="5235575"/>
          <p14:tracePt t="125765" x="3228975" y="5235575"/>
          <p14:tracePt t="125782" x="3211513" y="5243513"/>
          <p14:tracePt t="125798" x="3194050" y="5243513"/>
          <p14:tracePt t="125815" x="3178175" y="5243513"/>
          <p14:tracePt t="125833" x="3168650" y="5243513"/>
          <p14:tracePt t="125849" x="3143250" y="5251450"/>
          <p14:tracePt t="125916" x="3109913" y="5268913"/>
          <p14:tracePt t="125922" x="3041650" y="5276850"/>
          <p14:tracePt t="125933" x="2990850" y="5286375"/>
          <p14:tracePt t="125956" x="2871788" y="5286375"/>
          <p14:tracePt t="125965" x="2863850" y="5286375"/>
          <p14:tracePt t="126595" x="2879725" y="5286375"/>
          <p14:tracePt t="126602" x="2914650" y="5286375"/>
          <p14:tracePt t="126616" x="2940050" y="5286375"/>
          <p14:tracePt t="126618" x="2973388" y="5276850"/>
          <p14:tracePt t="126633" x="2990850" y="5276850"/>
          <p14:tracePt t="126634" x="3024188" y="5276850"/>
          <p14:tracePt t="126650" x="3033713" y="5276850"/>
          <p14:tracePt t="126723" x="3059113" y="5268913"/>
          <p14:tracePt t="126730" x="3084513" y="5260975"/>
          <p14:tracePt t="126738" x="3109913" y="5260975"/>
          <p14:tracePt t="126748" x="3135313" y="5243513"/>
          <p14:tracePt t="126765" x="3178175" y="5235575"/>
          <p14:tracePt t="126781" x="3219450" y="5226050"/>
          <p14:tracePt t="126798" x="3287713" y="5218113"/>
          <p14:tracePt t="126815" x="3330575" y="5218113"/>
          <p14:tracePt t="126832" x="3381375" y="5200650"/>
          <p14:tracePt t="126833" x="3414713" y="5200650"/>
          <p14:tracePt t="126849" x="3432175" y="5200650"/>
          <p14:tracePt t="126850" x="3457575" y="5200650"/>
          <p14:tracePt t="126866" x="3508375" y="5200650"/>
          <p14:tracePt t="126882" x="3551238" y="5200650"/>
          <p14:tracePt t="126899" x="3568700" y="5200650"/>
          <p14:tracePt t="126915" x="3594100" y="5200650"/>
          <p14:tracePt t="126931" x="3644900" y="5192713"/>
          <p14:tracePt t="126948" x="3695700" y="5192713"/>
          <p14:tracePt t="126964" x="3729038" y="5192713"/>
          <p14:tracePt t="126981" x="3771900" y="5192713"/>
          <p14:tracePt t="126998" x="3781425" y="5192713"/>
          <p14:tracePt t="127016" x="3789363" y="5192713"/>
          <p14:tracePt t="127031" x="3814763" y="5192713"/>
          <p14:tracePt t="127048" x="3840163" y="5192713"/>
          <p14:tracePt t="127066" x="3873500" y="5192713"/>
          <p14:tracePt t="127083" x="3883025" y="5192713"/>
          <p14:tracePt t="127101" x="3900488" y="5192713"/>
          <p14:tracePt t="127315" x="3908425" y="5192713"/>
          <p14:tracePt t="127321" x="3933825" y="5192713"/>
          <p14:tracePt t="127330" x="3951288" y="5192713"/>
          <p14:tracePt t="127348" x="3976688" y="5192713"/>
          <p14:tracePt t="127364" x="3984625" y="5192713"/>
          <p14:tracePt t="127674" x="3984625" y="5183188"/>
          <p14:tracePt t="127682" x="3951288" y="5167313"/>
          <p14:tracePt t="127690" x="3900488" y="5157788"/>
          <p14:tracePt t="127699" x="3840163" y="5149850"/>
          <p14:tracePt t="127715" x="3781425" y="5141913"/>
          <p14:tracePt t="127717" x="3738563" y="5116513"/>
          <p14:tracePt t="127731" x="3703638" y="5116513"/>
          <p14:tracePt t="127748" x="3670300" y="5116513"/>
          <p14:tracePt t="127786" x="3662363" y="5116513"/>
          <p14:tracePt t="127794" x="3636963" y="5116513"/>
          <p14:tracePt t="127802" x="3627438" y="5116513"/>
          <p14:tracePt t="127815" x="3594100" y="5116513"/>
          <p14:tracePt t="127833" x="3559175" y="5116513"/>
          <p14:tracePt t="127835" x="3551238" y="5116513"/>
          <p14:tracePt t="127847" x="3533775" y="5116513"/>
          <p14:tracePt t="128059" x="3533775" y="5106988"/>
          <p14:tracePt t="128067" x="3559175" y="5106988"/>
          <p14:tracePt t="128074" x="3602038" y="5099050"/>
          <p14:tracePt t="128082" x="3627438" y="5099050"/>
          <p14:tracePt t="128098" x="3738563" y="5081588"/>
          <p14:tracePt t="128115" x="3832225" y="5073650"/>
          <p14:tracePt t="128132" x="3873500" y="5073650"/>
          <p14:tracePt t="128148" x="3916363" y="5073650"/>
          <p14:tracePt t="128164" x="3984625" y="5073650"/>
          <p14:tracePt t="128183" x="4044950" y="5073650"/>
          <p14:tracePt t="128198" x="4103688" y="5064125"/>
          <p14:tracePt t="128216" x="4146550" y="5056188"/>
          <p14:tracePt t="128219" x="4171950" y="5056188"/>
          <p14:tracePt t="128234" x="4187825" y="5038725"/>
          <p14:tracePt t="128250" x="4197350" y="5038725"/>
          <p14:tracePt t="128612" x="4205288" y="5038725"/>
          <p14:tracePt t="128635" x="4222750" y="5038725"/>
          <p14:tracePt t="128643" x="4240213" y="5038725"/>
          <p14:tracePt t="128650" x="4248150" y="5038725"/>
          <p14:tracePt t="128665" x="4273550" y="5030788"/>
          <p14:tracePt t="128682" x="4281488" y="5030788"/>
          <p14:tracePt t="128723" x="4298950" y="5030788"/>
          <p14:tracePt t="129147" x="4316413" y="5030788"/>
          <p14:tracePt t="129154" x="4341813" y="5030788"/>
          <p14:tracePt t="129165" x="4375150" y="5030788"/>
          <p14:tracePt t="129181" x="4443413" y="5030788"/>
          <p14:tracePt t="129198" x="4537075" y="5030788"/>
          <p14:tracePt t="129214" x="4638675" y="5030788"/>
          <p14:tracePt t="129232" x="4706938" y="5030788"/>
          <p14:tracePt t="129233" x="4749800" y="5030788"/>
          <p14:tracePt t="129247" x="4775200" y="5030788"/>
          <p14:tracePt t="129265" x="4808538" y="5030788"/>
          <p14:tracePt t="129266" x="4826000" y="5030788"/>
          <p14:tracePt t="129282" x="4859338" y="5030788"/>
          <p14:tracePt t="129299" x="4884738" y="5030788"/>
          <p14:tracePt t="129314" x="4910138" y="5030788"/>
          <p14:tracePt t="129316" x="4919663" y="5030788"/>
          <p14:tracePt t="129331" x="4927600" y="5030788"/>
          <p14:tracePt t="129386" x="4945063" y="5030788"/>
          <p14:tracePt t="129394" x="4962525" y="5013325"/>
          <p14:tracePt t="129402" x="4970463" y="5013325"/>
          <p14:tracePt t="129414" x="4995863" y="4997450"/>
          <p14:tracePt t="129431" x="5013325" y="4987925"/>
          <p14:tracePt t="129449" x="5038725" y="4962525"/>
          <p14:tracePt t="129466" x="5046663" y="4954588"/>
          <p14:tracePt t="129491" x="5054600" y="4946650"/>
          <p14:tracePt t="129498" x="5064125" y="4946650"/>
          <p14:tracePt t="129522" x="5080000" y="4937125"/>
          <p14:tracePt t="129532" x="5089525" y="4937125"/>
          <p14:tracePt t="129547" x="5114925" y="4929188"/>
          <p14:tracePt t="129563" x="5122863" y="4929188"/>
          <p14:tracePt t="129602" x="5132388" y="4929188"/>
          <p14:tracePt t="129618" x="5148263" y="4929188"/>
          <p14:tracePt t="129667" x="5157788" y="4929188"/>
          <p14:tracePt t="129682" x="5165725" y="4929188"/>
          <p14:tracePt t="129723" x="5173663" y="4929188"/>
          <p14:tracePt t="129738" x="5183188" y="4929188"/>
          <p14:tracePt t="129746" x="5191125" y="4929188"/>
          <p14:tracePt t="129754" x="5216525" y="4929188"/>
          <p14:tracePt t="129771" x="5224463" y="4929188"/>
          <p14:tracePt t="129867" x="5249863" y="4929188"/>
          <p14:tracePt t="129875" x="5259388" y="4929188"/>
          <p14:tracePt t="129962" x="5276850" y="4929188"/>
          <p14:tracePt t="129970" x="5284788" y="4929188"/>
          <p14:tracePt t="130076" x="5292725" y="4937125"/>
          <p14:tracePt t="130203" x="5310188" y="4946650"/>
          <p14:tracePt t="130211" x="5318125" y="4946650"/>
          <p14:tracePt t="130217" x="5327650" y="4946650"/>
          <p14:tracePt t="130231" x="5335588" y="4946650"/>
          <p14:tracePt t="130248" x="5335588" y="4954588"/>
          <p14:tracePt t="130274" x="5343525" y="4954588"/>
          <p14:tracePt t="130282" x="5353050" y="4962525"/>
          <p14:tracePt t="130322" x="5360988" y="4972050"/>
          <p14:tracePt t="130347" x="5368925" y="4972050"/>
          <p14:tracePt t="130450" x="5378450" y="4972050"/>
          <p14:tracePt t="130458" x="5378450" y="4979988"/>
          <p14:tracePt t="130466" x="5378450" y="4997450"/>
          <p14:tracePt t="130491" x="5378450" y="5013325"/>
          <p14:tracePt t="161251" x="5360988" y="5005388"/>
          <p14:tracePt t="161257" x="5284788" y="4919663"/>
          <p14:tracePt t="161267" x="5132388" y="4775200"/>
          <p14:tracePt t="161283" x="4953000" y="4640263"/>
          <p14:tracePt t="161284" x="4714875" y="4452938"/>
          <p14:tracePt t="161299" x="4010025" y="3857625"/>
          <p14:tracePt t="161317" x="3074988" y="2974975"/>
          <p14:tracePt t="161334" x="2608263" y="1530350"/>
          <p14:tracePt t="161349" x="2268538" y="762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04536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9" y="555704"/>
            <a:ext cx="7843648"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Purposes of Deductibles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أغراض التحمل الإجباري</a:t>
            </a:r>
            <a:r>
              <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425217" y="1964013"/>
            <a:ext cx="5732302" cy="4661276"/>
          </a:xfrm>
          <a:prstGeom prst="rect">
            <a:avLst/>
          </a:prstGeom>
          <a:noFill/>
        </p:spPr>
        <p:txBody>
          <a:bodyPr wrap="square">
            <a:spAutoFit/>
          </a:bodyPr>
          <a:lstStyle/>
          <a:p>
            <a:pPr>
              <a:lnSpc>
                <a:spcPct val="150000"/>
              </a:lnSpc>
            </a:pPr>
            <a:r>
              <a:rPr lang="en-US" sz="2000" dirty="0">
                <a:solidFill>
                  <a:srgbClr val="000000"/>
                </a:solidFill>
                <a:latin typeface="QuaySansITCPro-Book"/>
              </a:rPr>
              <a:t>Deductibles have several important purposes. They</a:t>
            </a:r>
            <a:r>
              <a:rPr lang="ar-YE" sz="2000" dirty="0">
                <a:solidFill>
                  <a:srgbClr val="000000"/>
                </a:solidFill>
                <a:latin typeface="QuaySansITCPro-Book"/>
              </a:rPr>
              <a:t> </a:t>
            </a:r>
            <a:r>
              <a:rPr lang="en-US" sz="2000" dirty="0">
                <a:solidFill>
                  <a:srgbClr val="000000"/>
                </a:solidFill>
                <a:latin typeface="QuaySansITCPro-Book"/>
              </a:rPr>
              <a:t>include the following:</a:t>
            </a:r>
          </a:p>
          <a:p>
            <a:pPr marL="342900" indent="-342900">
              <a:lnSpc>
                <a:spcPct val="150000"/>
              </a:lnSpc>
              <a:buFont typeface="Wingdings" panose="05000000000000000000" pitchFamily="2" charset="2"/>
              <a:buChar char="v"/>
            </a:pPr>
            <a:r>
              <a:rPr lang="en-US" sz="2000" dirty="0">
                <a:solidFill>
                  <a:srgbClr val="00B0F0"/>
                </a:solidFill>
                <a:latin typeface="QuaySansITCPro-Book"/>
              </a:rPr>
              <a:t>To eliminate small claims</a:t>
            </a:r>
            <a:r>
              <a:rPr lang="ar-YE" sz="2000" dirty="0">
                <a:solidFill>
                  <a:srgbClr val="000000"/>
                </a:solidFill>
                <a:latin typeface="QuaySansITCPro-Book"/>
              </a:rPr>
              <a:t>: </a:t>
            </a:r>
            <a:r>
              <a:rPr lang="en-US" sz="2000" dirty="0">
                <a:solidFill>
                  <a:srgbClr val="000000"/>
                </a:solidFill>
                <a:latin typeface="QuaySansITCPro-Book"/>
              </a:rPr>
              <a:t> deductible eliminates small claims that are expensive to handle and process</a:t>
            </a:r>
          </a:p>
          <a:p>
            <a:pPr marL="342900" indent="-342900">
              <a:lnSpc>
                <a:spcPct val="150000"/>
              </a:lnSpc>
              <a:buFont typeface="Wingdings" panose="05000000000000000000" pitchFamily="2" charset="2"/>
              <a:buChar char="v"/>
            </a:pPr>
            <a:r>
              <a:rPr lang="en-US" sz="2000" dirty="0">
                <a:solidFill>
                  <a:srgbClr val="00B0F0"/>
                </a:solidFill>
                <a:latin typeface="QuaySansITCPro-Book"/>
              </a:rPr>
              <a:t>To reduce premiums: </a:t>
            </a:r>
            <a:r>
              <a:rPr lang="en-US" sz="2000" dirty="0">
                <a:solidFill>
                  <a:srgbClr val="000000"/>
                </a:solidFill>
                <a:latin typeface="QuaySansITCPro-Book"/>
              </a:rPr>
              <a:t>Deductibles are also used to reduce premiums paid by the insured.</a:t>
            </a:r>
          </a:p>
          <a:p>
            <a:pPr marL="342900" indent="-342900">
              <a:lnSpc>
                <a:spcPct val="150000"/>
              </a:lnSpc>
              <a:buFont typeface="Wingdings" panose="05000000000000000000" pitchFamily="2" charset="2"/>
              <a:buChar char="v"/>
            </a:pPr>
            <a:r>
              <a:rPr lang="en-US" sz="2000" dirty="0">
                <a:solidFill>
                  <a:srgbClr val="00B0F0"/>
                </a:solidFill>
                <a:latin typeface="QuaySansITCPro-Book"/>
              </a:rPr>
              <a:t>To reduce moral hazard and attitudinal hazard: </a:t>
            </a:r>
            <a:r>
              <a:rPr lang="en-US" sz="2000" dirty="0">
                <a:solidFill>
                  <a:srgbClr val="000000"/>
                </a:solidFill>
                <a:latin typeface="QuaySansITCPro-Book"/>
              </a:rPr>
              <a:t>deductibles are used by insurers to reduce both moral hazard and attitudinal (morale) hazard.</a:t>
            </a:r>
            <a:endParaRPr lang="en-MY" sz="2000" dirty="0">
              <a:solidFill>
                <a:srgbClr val="000000"/>
              </a:solidFill>
              <a:latin typeface="QuaySansITCPro-Book"/>
            </a:endParaRPr>
          </a:p>
        </p:txBody>
      </p:sp>
      <p:sp>
        <p:nvSpPr>
          <p:cNvPr id="7" name="TextBox 6">
            <a:extLst>
              <a:ext uri="{FF2B5EF4-FFF2-40B4-BE49-F238E27FC236}">
                <a16:creationId xmlns:a16="http://schemas.microsoft.com/office/drawing/2014/main" id="{0AE9360B-CF8B-CC95-B63C-1DCE88E7B46F}"/>
              </a:ext>
            </a:extLst>
          </p:cNvPr>
          <p:cNvSpPr txBox="1"/>
          <p:nvPr/>
        </p:nvSpPr>
        <p:spPr>
          <a:xfrm>
            <a:off x="6350467" y="2224084"/>
            <a:ext cx="5792994" cy="4401205"/>
          </a:xfrm>
          <a:prstGeom prst="rect">
            <a:avLst/>
          </a:prstGeom>
          <a:noFill/>
        </p:spPr>
        <p:txBody>
          <a:bodyPr wrap="square">
            <a:spAutoFit/>
          </a:bodyPr>
          <a:lstStyle/>
          <a:p>
            <a:pPr algn="r" rtl="1"/>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للتحمل الإجباري عدة أغراض مهمة، تشمل ما يلي:</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التخلص من المطالبات الصغيرة</a:t>
            </a:r>
            <a:r>
              <a:rPr lang="ar-YE" sz="2800" dirty="0">
                <a:latin typeface="Traditional Arabic" panose="02020603050405020304" pitchFamily="18" charset="-78"/>
                <a:cs typeface="Traditional Arabic" panose="02020603050405020304" pitchFamily="18" charset="-78"/>
              </a:rPr>
              <a:t>: يهدف التحمل الإجباري إلى التخلص من المطالبات الصغيرة التي تكون مكلفة من حيث التعامل معها ومعالجتها.</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تقليل الأقساط</a:t>
            </a:r>
            <a:r>
              <a:rPr lang="ar-YE" sz="2800" dirty="0">
                <a:latin typeface="Traditional Arabic" panose="02020603050405020304" pitchFamily="18" charset="-78"/>
                <a:cs typeface="Traditional Arabic" panose="02020603050405020304" pitchFamily="18" charset="-78"/>
              </a:rPr>
              <a:t>: يتم استخدام التحمل الإجباري أيضًا لتقليل الأقساط التي يدفعها المؤمن له.</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تقليل المخاطر الأخلاقية ومخاطر السلوك</a:t>
            </a:r>
            <a:r>
              <a:rPr lang="ar-YE" sz="2800" dirty="0">
                <a:latin typeface="Traditional Arabic" panose="02020603050405020304" pitchFamily="18" charset="-78"/>
                <a:cs typeface="Traditional Arabic" panose="02020603050405020304" pitchFamily="18" charset="-78"/>
              </a:rPr>
              <a:t>: تستخدم شركات التأمين التحمل الإجباري  للحد من المخاطر الأخلاقية ومخاطر السلوك (المعنوية</a:t>
            </a:r>
            <a:r>
              <a:rPr lang="ar-YE" dirty="0"/>
              <a:t>).</a:t>
            </a:r>
          </a:p>
        </p:txBody>
      </p:sp>
    </p:spTree>
    <p:extLst>
      <p:ext uri="{BB962C8B-B14F-4D97-AF65-F5344CB8AC3E}">
        <p14:creationId xmlns:p14="http://schemas.microsoft.com/office/powerpoint/2010/main" val="3403199394"/>
      </p:ext>
    </p:extLst>
  </p:cSld>
  <p:clrMapOvr>
    <a:masterClrMapping/>
  </p:clrMapOvr>
  <mc:AlternateContent xmlns:mc="http://schemas.openxmlformats.org/markup-compatibility/2006" xmlns:p14="http://schemas.microsoft.com/office/powerpoint/2010/main">
    <mc:Choice Requires="p14">
      <p:transition spd="slow" p14:dur="2000" advTm="153369"/>
    </mc:Choice>
    <mc:Fallback xmlns="">
      <p:transition spd="slow" advTm="15336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4766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11900" y="555704"/>
            <a:ext cx="7843648"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Coinsurance</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المشاركة في التأمين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180431" y="1724649"/>
            <a:ext cx="6253925" cy="4904035"/>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500" dirty="0">
                <a:solidFill>
                  <a:srgbClr val="00B0F0"/>
                </a:solidFill>
                <a:latin typeface="QuaySansITCPro-Book"/>
              </a:rPr>
              <a:t>Coinsurance</a:t>
            </a:r>
            <a:r>
              <a:rPr lang="en-US" sz="1500" dirty="0">
                <a:solidFill>
                  <a:srgbClr val="000000"/>
                </a:solidFill>
                <a:latin typeface="QuaySansITCPro-Book"/>
              </a:rPr>
              <a:t> is a contractual provision that often appears in property insurance contracts. This is especially true of commercial property insurance contracts.</a:t>
            </a:r>
          </a:p>
          <a:p>
            <a:pPr marL="342900" indent="-342900">
              <a:lnSpc>
                <a:spcPct val="150000"/>
              </a:lnSpc>
              <a:buFont typeface="Wingdings" panose="05000000000000000000" pitchFamily="2" charset="2"/>
              <a:buChar char="v"/>
            </a:pPr>
            <a:r>
              <a:rPr lang="en-US" sz="1500" dirty="0">
                <a:solidFill>
                  <a:srgbClr val="00B0F0"/>
                </a:solidFill>
                <a:latin typeface="QuaySansITCPro-Book"/>
              </a:rPr>
              <a:t>A coinsurance clause in a property insurance </a:t>
            </a:r>
            <a:r>
              <a:rPr lang="en-US" sz="1500" dirty="0">
                <a:solidFill>
                  <a:srgbClr val="000000"/>
                </a:solidFill>
                <a:latin typeface="QuaySansITCPro-Book"/>
              </a:rPr>
              <a:t>contract encourages the insured to insure the property to a stated percentage of its insurable value. If the coinsurance requirement is not met at the time of loss, the insured must share in the loss as a coinsurer.</a:t>
            </a:r>
          </a:p>
          <a:p>
            <a:pPr marL="342900" indent="-342900">
              <a:lnSpc>
                <a:spcPct val="150000"/>
              </a:lnSpc>
              <a:buFont typeface="Wingdings" panose="05000000000000000000" pitchFamily="2" charset="2"/>
              <a:buChar char="v"/>
            </a:pPr>
            <a:r>
              <a:rPr lang="en-US" sz="1500" dirty="0">
                <a:solidFill>
                  <a:srgbClr val="00B0F0"/>
                </a:solidFill>
                <a:latin typeface="QuaySansITCPro-Book"/>
              </a:rPr>
              <a:t> Purpose of Coinsurance : </a:t>
            </a:r>
            <a:r>
              <a:rPr lang="en-US" sz="1500" dirty="0">
                <a:solidFill>
                  <a:srgbClr val="000000"/>
                </a:solidFill>
                <a:latin typeface="QuaySansITCPro-Book"/>
              </a:rPr>
              <a:t>The fundamental purpose of coinsurance is to achieve equity in rating ( premiums ).</a:t>
            </a:r>
          </a:p>
          <a:p>
            <a:pPr marL="342900" indent="-342900">
              <a:lnSpc>
                <a:spcPct val="150000"/>
              </a:lnSpc>
              <a:buFont typeface="Wingdings" panose="05000000000000000000" pitchFamily="2" charset="2"/>
              <a:buChar char="v"/>
            </a:pPr>
            <a:r>
              <a:rPr lang="en-US" sz="1500" dirty="0">
                <a:solidFill>
                  <a:srgbClr val="00B0F0"/>
                </a:solidFill>
                <a:latin typeface="QuaySansITCPro-Book"/>
              </a:rPr>
              <a:t>Health insurance contracts </a:t>
            </a:r>
            <a:r>
              <a:rPr lang="en-US" sz="1500" dirty="0">
                <a:solidFill>
                  <a:srgbClr val="000000"/>
                </a:solidFill>
                <a:latin typeface="QuaySansITCPro-Book"/>
              </a:rPr>
              <a:t>typically contain a coinsurance percentage clause, which is a provision that requires the insured to pay a specified percentage of covered medical expenses in excess of the deductible.</a:t>
            </a:r>
          </a:p>
          <a:p>
            <a:pPr marL="342900" indent="-342900">
              <a:lnSpc>
                <a:spcPct val="150000"/>
              </a:lnSpc>
              <a:buFont typeface="Wingdings" panose="05000000000000000000" pitchFamily="2" charset="2"/>
              <a:buChar char="v"/>
            </a:pPr>
            <a:r>
              <a:rPr lang="en-US" sz="1500" dirty="0">
                <a:solidFill>
                  <a:srgbClr val="00B0F0"/>
                </a:solidFill>
                <a:latin typeface="QuaySansITCPro-Book"/>
              </a:rPr>
              <a:t>The purposes of coinsurance </a:t>
            </a:r>
            <a:r>
              <a:rPr lang="en-US" sz="1500" dirty="0">
                <a:solidFill>
                  <a:srgbClr val="000000"/>
                </a:solidFill>
                <a:latin typeface="QuaySansITCPro-Book"/>
              </a:rPr>
              <a:t>in health insurance are (1) to reduce premiums and (2) to prevent overutilization of policy benefits.</a:t>
            </a:r>
          </a:p>
        </p:txBody>
      </p:sp>
      <p:sp>
        <p:nvSpPr>
          <p:cNvPr id="7" name="TextBox 6">
            <a:extLst>
              <a:ext uri="{FF2B5EF4-FFF2-40B4-BE49-F238E27FC236}">
                <a16:creationId xmlns:a16="http://schemas.microsoft.com/office/drawing/2014/main" id="{5913A085-CC64-4048-B26A-2C1F2C611441}"/>
              </a:ext>
            </a:extLst>
          </p:cNvPr>
          <p:cNvSpPr txBox="1"/>
          <p:nvPr/>
        </p:nvSpPr>
        <p:spPr>
          <a:xfrm>
            <a:off x="6224631" y="1997151"/>
            <a:ext cx="5786938" cy="4401205"/>
          </a:xfrm>
          <a:prstGeom prst="rect">
            <a:avLst/>
          </a:prstGeom>
          <a:noFill/>
        </p:spPr>
        <p:txBody>
          <a:bodyPr wrap="square">
            <a:spAutoFit/>
          </a:bodyPr>
          <a:lstStyle/>
          <a:p>
            <a:pPr marL="285750" indent="-285750" algn="r" rtl="1">
              <a:buFont typeface="Wingdings" panose="05000000000000000000" pitchFamily="2" charset="2"/>
              <a:buChar char="v"/>
            </a:pPr>
            <a:r>
              <a:rPr lang="ar-YE" sz="2000" b="1" dirty="0">
                <a:solidFill>
                  <a:srgbClr val="00B0F0"/>
                </a:solidFill>
                <a:latin typeface="Traditional Arabic" panose="02020603050405020304" pitchFamily="18" charset="-78"/>
                <a:cs typeface="Traditional Arabic" panose="02020603050405020304" pitchFamily="18" charset="-78"/>
              </a:rPr>
              <a:t>المشاركة في التأمين : </a:t>
            </a:r>
            <a:r>
              <a:rPr lang="ar-YE" sz="2000" dirty="0">
                <a:latin typeface="Traditional Arabic" panose="02020603050405020304" pitchFamily="18" charset="-78"/>
                <a:cs typeface="Traditional Arabic" panose="02020603050405020304" pitchFamily="18" charset="-78"/>
              </a:rPr>
              <a:t>المشاركة في التأمين هي بند تعاقدي يظهر غالبًا في عقود التأمين على الممتلكات، وخاصة في عقود التأمين على الممتلكات التجارية.</a:t>
            </a:r>
          </a:p>
          <a:p>
            <a:pPr marL="285750" indent="-285750" algn="r" rtl="1">
              <a:buFont typeface="Wingdings" panose="05000000000000000000" pitchFamily="2" charset="2"/>
              <a:buChar char="v"/>
            </a:pPr>
            <a:r>
              <a:rPr lang="ar-YE" sz="2000" b="1" dirty="0">
                <a:solidFill>
                  <a:srgbClr val="00B0F0"/>
                </a:solidFill>
                <a:latin typeface="Traditional Arabic" panose="02020603050405020304" pitchFamily="18" charset="-78"/>
                <a:cs typeface="Traditional Arabic" panose="02020603050405020304" pitchFamily="18" charset="-78"/>
              </a:rPr>
              <a:t>بند المشاركة في التأمين: </a:t>
            </a:r>
            <a:r>
              <a:rPr lang="ar-YE" sz="2000" dirty="0">
                <a:latin typeface="Traditional Arabic" panose="02020603050405020304" pitchFamily="18" charset="-78"/>
                <a:cs typeface="Traditional Arabic" panose="02020603050405020304" pitchFamily="18" charset="-78"/>
              </a:rPr>
              <a:t>يتضمن بند المشاركة في التأمين في عقد التأمين على الممتلكات تشجيع المؤمن له على تأمين الممتلكات بنسبة محددة من قيمتها القابلة للتأمين. إذا لم يتم استيفاء متطلبات المشاركة في التأمين وقت وقوع الخسارة، يجب على المؤمن له أن يتحمل جزءًا من الخسارة كأنه مشارك في التأمين.</a:t>
            </a:r>
          </a:p>
          <a:p>
            <a:pPr marL="285750" indent="-285750" algn="r" rtl="1">
              <a:buFont typeface="Wingdings" panose="05000000000000000000" pitchFamily="2" charset="2"/>
              <a:buChar char="v"/>
            </a:pPr>
            <a:r>
              <a:rPr lang="ar-YE" sz="2000" b="1" dirty="0">
                <a:solidFill>
                  <a:srgbClr val="00B0F0"/>
                </a:solidFill>
                <a:latin typeface="Traditional Arabic" panose="02020603050405020304" pitchFamily="18" charset="-78"/>
                <a:cs typeface="Traditional Arabic" panose="02020603050405020304" pitchFamily="18" charset="-78"/>
              </a:rPr>
              <a:t>الغرض من المشاركة في التأمين: </a:t>
            </a:r>
            <a:r>
              <a:rPr lang="ar-YE" sz="2000" dirty="0">
                <a:latin typeface="Traditional Arabic" panose="02020603050405020304" pitchFamily="18" charset="-78"/>
                <a:cs typeface="Traditional Arabic" panose="02020603050405020304" pitchFamily="18" charset="-78"/>
              </a:rPr>
              <a:t>الغرض الأساسي من المشاركة في التأمين هو تحقيق العدالة في أسعار الأقساط التأمينية.</a:t>
            </a:r>
          </a:p>
          <a:p>
            <a:pPr marL="285750" indent="-285750" algn="r" rtl="1">
              <a:buFont typeface="Wingdings" panose="05000000000000000000" pitchFamily="2" charset="2"/>
              <a:buChar char="v"/>
            </a:pPr>
            <a:r>
              <a:rPr lang="ar-YE" sz="2000" b="1" dirty="0">
                <a:solidFill>
                  <a:srgbClr val="00B0F0"/>
                </a:solidFill>
                <a:latin typeface="Traditional Arabic" panose="02020603050405020304" pitchFamily="18" charset="-78"/>
                <a:cs typeface="Traditional Arabic" panose="02020603050405020304" pitchFamily="18" charset="-78"/>
              </a:rPr>
              <a:t>المشاركة في التأمين في عقود التأمين الصحي</a:t>
            </a:r>
            <a:r>
              <a:rPr lang="ar-YE" sz="2000" b="1" dirty="0">
                <a:latin typeface="Traditional Arabic" panose="02020603050405020304" pitchFamily="18" charset="-78"/>
                <a:cs typeface="Traditional Arabic" panose="02020603050405020304" pitchFamily="18" charset="-78"/>
              </a:rPr>
              <a:t>:</a:t>
            </a:r>
            <a:r>
              <a:rPr lang="ar-YE" sz="2000" dirty="0">
                <a:latin typeface="Traditional Arabic" panose="02020603050405020304" pitchFamily="18" charset="-78"/>
                <a:cs typeface="Traditional Arabic" panose="02020603050405020304" pitchFamily="18" charset="-78"/>
              </a:rPr>
              <a:t>تحتوي عقود التأمين الصحي عادةً على بند نسبة المشاركة في التأمين، وهو شرط يلزم المؤمن له بدفع نسبة مئوية محددة من النفقات الطبية المغطاة التي تزيد عن مبلغ التحمل. </a:t>
            </a:r>
          </a:p>
          <a:p>
            <a:pPr marL="285750" indent="-285750" algn="r" rtl="1">
              <a:buFont typeface="Wingdings" panose="05000000000000000000" pitchFamily="2" charset="2"/>
              <a:buChar char="v"/>
            </a:pPr>
            <a:r>
              <a:rPr lang="ar-YE" sz="2000" b="1" dirty="0">
                <a:solidFill>
                  <a:srgbClr val="00B0F0"/>
                </a:solidFill>
                <a:latin typeface="Traditional Arabic" panose="02020603050405020304" pitchFamily="18" charset="-78"/>
                <a:cs typeface="Traditional Arabic" panose="02020603050405020304" pitchFamily="18" charset="-78"/>
              </a:rPr>
              <a:t>أهداف المشاركة في التأمين الصحي: </a:t>
            </a:r>
          </a:p>
          <a:p>
            <a:pPr algn="r" rtl="1"/>
            <a:r>
              <a:rPr lang="ar-YE" sz="2000" b="1" dirty="0">
                <a:latin typeface="Traditional Arabic" panose="02020603050405020304" pitchFamily="18" charset="-78"/>
                <a:cs typeface="Traditional Arabic" panose="02020603050405020304" pitchFamily="18" charset="-78"/>
              </a:rPr>
              <a:t>1- </a:t>
            </a:r>
            <a:r>
              <a:rPr lang="ar-YE" sz="2000" dirty="0">
                <a:latin typeface="Traditional Arabic" panose="02020603050405020304" pitchFamily="18" charset="-78"/>
                <a:cs typeface="Traditional Arabic" panose="02020603050405020304" pitchFamily="18" charset="-78"/>
              </a:rPr>
              <a:t>تقليل الأقساط التأمينية.</a:t>
            </a:r>
          </a:p>
          <a:p>
            <a:pPr algn="r" rtl="1"/>
            <a:r>
              <a:rPr lang="ar-YE" sz="2000" dirty="0">
                <a:latin typeface="Traditional Arabic" panose="02020603050405020304" pitchFamily="18" charset="-78"/>
                <a:cs typeface="Traditional Arabic" panose="02020603050405020304" pitchFamily="18" charset="-78"/>
              </a:rPr>
              <a:t>2-منع الإفراط في استخدام مزايا الوثيقة التأمينية.</a:t>
            </a:r>
          </a:p>
        </p:txBody>
      </p:sp>
    </p:spTree>
    <p:extLst>
      <p:ext uri="{BB962C8B-B14F-4D97-AF65-F5344CB8AC3E}">
        <p14:creationId xmlns:p14="http://schemas.microsoft.com/office/powerpoint/2010/main" val="2562267450"/>
      </p:ext>
    </p:extLst>
  </p:cSld>
  <p:clrMapOvr>
    <a:masterClrMapping/>
  </p:clrMapOvr>
  <mc:AlternateContent xmlns:mc="http://schemas.openxmlformats.org/markup-compatibility/2006" xmlns:p14="http://schemas.microsoft.com/office/powerpoint/2010/main">
    <mc:Choice Requires="p14">
      <p:transition spd="slow" p14:dur="2000" advTm="175950"/>
    </mc:Choice>
    <mc:Fallback xmlns="">
      <p:transition spd="slow" advTm="175950"/>
    </mc:Fallback>
  </mc:AlternateContent>
  <p:extLst>
    <p:ext uri="{3A86A75C-4F4B-4683-9AE1-C65F6400EC91}">
      <p14:laserTraceLst xmlns:p14="http://schemas.microsoft.com/office/powerpoint/2010/main">
        <p14:tracePtLst>
          <p14:tracePt t="62925" x="3721100" y="6388100"/>
          <p14:tracePt t="63223" x="2998788" y="6738938"/>
          <p14:tracePt t="63229" x="3024188" y="6662738"/>
          <p14:tracePt t="63238" x="3067050" y="6543675"/>
          <p14:tracePt t="63254" x="3092450" y="6442075"/>
          <p14:tracePt t="63271" x="3186113" y="6135688"/>
          <p14:tracePt t="63288" x="3236913" y="5983288"/>
          <p14:tracePt t="63305" x="3313113" y="5821363"/>
          <p14:tracePt t="63322" x="3414713" y="5651500"/>
          <p14:tracePt t="63337" x="3517900" y="5497513"/>
          <p14:tracePt t="63355" x="3576638" y="5395913"/>
          <p14:tracePt t="63373" x="3627438" y="5311775"/>
          <p14:tracePt t="63391" x="3644900" y="5286375"/>
          <p14:tracePt t="63404" x="3652838" y="5276850"/>
          <p14:tracePt t="63423" x="3695700" y="5208588"/>
          <p14:tracePt t="63439" x="3746500" y="5149850"/>
          <p14:tracePt t="63454" x="3832225" y="5022850"/>
          <p14:tracePt t="63470" x="3890963" y="4962525"/>
          <p14:tracePt t="63490" x="3900488" y="4946650"/>
          <p14:tracePt t="71079" x="3941763" y="4911725"/>
          <p14:tracePt t="71085" x="3992563" y="4818063"/>
          <p14:tracePt t="71093" x="4078288" y="4724400"/>
          <p14:tracePt t="71102" x="4103688" y="4665663"/>
          <p14:tracePt t="71119" x="4154488" y="4597400"/>
          <p14:tracePt t="71135" x="4171950" y="4579938"/>
          <p14:tracePt t="71136" x="4197350" y="4546600"/>
          <p14:tracePt t="71150" x="4222750" y="4503738"/>
          <p14:tracePt t="71152" x="4240213" y="4470400"/>
          <p14:tracePt t="71167" x="4265613" y="4445000"/>
          <p14:tracePt t="71183" x="4265613" y="4419600"/>
          <p14:tracePt t="71200" x="4273550" y="4410075"/>
          <p14:tracePt t="126798" x="4291013" y="4402138"/>
          <p14:tracePt t="126805" x="4298950" y="4402138"/>
          <p14:tracePt t="126813" x="4316413" y="4402138"/>
          <p14:tracePt t="126825" x="4324350" y="4402138"/>
          <p14:tracePt t="126845" x="4332288" y="4402138"/>
          <p14:tracePt t="126861" x="4349750" y="4402138"/>
          <p14:tracePt t="126927" x="4349750" y="4410075"/>
          <p14:tracePt t="126933" x="4349750" y="4478338"/>
          <p14:tracePt t="126942" x="4332288" y="4554538"/>
          <p14:tracePt t="126959" x="4281488" y="4673600"/>
          <p14:tracePt t="126975" x="4240213" y="4749800"/>
          <p14:tracePt t="126993" x="4205288" y="4818063"/>
          <p14:tracePt t="127009" x="4197350" y="4827588"/>
          <p14:tracePt t="127026" x="4179888" y="4852988"/>
          <p14:tracePt t="127043" x="4171950" y="4878388"/>
          <p14:tracePt t="127060" x="4162425" y="4894263"/>
          <p14:tracePt t="127062" x="4146550" y="4911725"/>
          <p14:tracePt t="127077" x="4137025" y="4929188"/>
          <p14:tracePt t="127092" x="4129088" y="4954588"/>
          <p14:tracePt t="127094" x="4103688" y="4979988"/>
          <p14:tracePt t="127110" x="4070350" y="5022850"/>
          <p14:tracePt t="127126" x="4027488" y="5081588"/>
          <p14:tracePt t="127143" x="4010025" y="5106988"/>
          <p14:tracePt t="127144" x="4002088" y="5124450"/>
          <p14:tracePt t="127158" x="3967163" y="5149850"/>
          <p14:tracePt t="127175" x="3933825" y="5192713"/>
          <p14:tracePt t="127192" x="3925888" y="5243513"/>
          <p14:tracePt t="127209" x="3900488" y="5276850"/>
          <p14:tracePt t="127226" x="3890963" y="5311775"/>
          <p14:tracePt t="127243" x="3873500" y="5353050"/>
          <p14:tracePt t="127259" x="3865563" y="5380038"/>
          <p14:tracePt t="127261" x="3865563" y="5395913"/>
          <p14:tracePt t="127276" x="3865563" y="5405438"/>
          <p14:tracePt t="127277" x="3857625" y="5421313"/>
          <p14:tracePt t="127293" x="3832225" y="5456238"/>
          <p14:tracePt t="127309" x="3822700" y="5481638"/>
          <p14:tracePt t="127327" x="3806825" y="5507038"/>
          <p14:tracePt t="127343" x="3797300" y="5514975"/>
          <p14:tracePt t="127360" x="3797300" y="5524500"/>
          <p14:tracePt t="127494" x="3797300" y="5532438"/>
          <p14:tracePt t="127502" x="3789363" y="5549900"/>
          <p14:tracePt t="127510" x="3781425" y="5575300"/>
          <p14:tracePt t="127527" x="3781425" y="5591175"/>
          <p14:tracePt t="127542" x="3771900" y="5608638"/>
          <p14:tracePt t="127560" x="3756025" y="5651500"/>
          <p14:tracePt t="127575" x="3746500" y="5668963"/>
          <p14:tracePt t="127592" x="3746500" y="5684838"/>
          <p14:tracePt t="127610" x="3738563" y="5702300"/>
          <p14:tracePt t="127646" x="3729038" y="5710238"/>
          <p14:tracePt t="127678" x="3713163" y="5727700"/>
          <p14:tracePt t="128055" x="3703638" y="5753100"/>
          <p14:tracePt t="128062" x="3695700" y="5761038"/>
          <p14:tracePt t="131016" x="3670300" y="5770563"/>
          <p14:tracePt t="131022" x="3636963" y="5770563"/>
          <p14:tracePt t="131029" x="3619500" y="5770563"/>
          <p14:tracePt t="131040" x="3602038" y="5778500"/>
          <p14:tracePt t="131057" x="3594100" y="5778500"/>
          <p14:tracePt t="131278" x="3586163" y="5778500"/>
          <p14:tracePt t="131325" x="3568700" y="5778500"/>
          <p14:tracePt t="131366" x="3559175" y="5778500"/>
          <p14:tracePt t="131478" x="3551238" y="5778500"/>
          <p14:tracePt t="131509" x="3517900" y="5770563"/>
          <p14:tracePt t="131518" x="3475038" y="5753100"/>
          <p14:tracePt t="131525" x="3441700" y="5745163"/>
          <p14:tracePt t="131541" x="3406775" y="5710238"/>
          <p14:tracePt t="131542" x="3398838" y="5710238"/>
          <p14:tracePt t="131557" x="3389313" y="5710238"/>
          <p14:tracePt t="131765" x="3373438" y="5710238"/>
          <p14:tracePt t="131998" x="3363913" y="5710238"/>
          <p14:tracePt t="133399" x="3355975" y="5702300"/>
          <p14:tracePt t="133414" x="3313113" y="5702300"/>
          <p14:tracePt t="133422" x="3279775" y="5702300"/>
          <p14:tracePt t="133429" x="3254375" y="5702300"/>
          <p14:tracePt t="133718" x="3244850" y="5702300"/>
          <p14:tracePt t="133725" x="3228975" y="5702300"/>
          <p14:tracePt t="133734" x="3211513" y="5702300"/>
          <p14:tracePt t="175116" x="3203575" y="5702300"/>
          <p14:tracePt t="175119" x="3152775" y="5684838"/>
          <p14:tracePt t="175126" x="3092450" y="5676900"/>
          <p14:tracePt t="175137" x="2990850" y="5616575"/>
          <p14:tracePt t="175154" x="2149475" y="4929188"/>
          <p14:tracePt t="175174" x="646113" y="2982913"/>
          <p14:tracePt t="175189" x="7938" y="1852613"/>
          <p14:tracePt t="175359" x="42863" y="492125"/>
          <p14:tracePt t="175370" x="58738" y="400050"/>
          <p14:tracePt t="175387" x="101600" y="762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523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11900" y="537385"/>
            <a:ext cx="7843648"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coinsurance percentage</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نسبة التأمين المشترك</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324245" y="1774199"/>
            <a:ext cx="5705475" cy="485543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600" dirty="0">
                <a:solidFill>
                  <a:srgbClr val="000000"/>
                </a:solidFill>
                <a:latin typeface="QuaySansITCPro-Book"/>
              </a:rPr>
              <a:t>A coinsurance percentage clause is typically found in individual and group medical expense policies. A typical provision requires the insured to pay 20, 25, 30 percent, or some higher percentage of covered expenses in excess of the deductible up to some specified annual limit.</a:t>
            </a:r>
          </a:p>
          <a:p>
            <a:pPr marL="342900" indent="-342900">
              <a:lnSpc>
                <a:spcPct val="150000"/>
              </a:lnSpc>
              <a:buFont typeface="Wingdings" panose="05000000000000000000" pitchFamily="2" charset="2"/>
              <a:buChar char="v"/>
            </a:pPr>
            <a:r>
              <a:rPr lang="en-US" sz="1600" dirty="0">
                <a:solidFill>
                  <a:srgbClr val="000000"/>
                </a:solidFill>
                <a:latin typeface="QuaySansITCPro-Book"/>
              </a:rPr>
              <a:t>Other-insurance provisions are present in many insurance contracts. These provisions apply to payment of a loss when more than one policy covers the same loss. The purpose of these provisions is to prevent profiting from insurance and violation of the principle of indemnity.</a:t>
            </a:r>
          </a:p>
          <a:p>
            <a:pPr marL="342900" indent="-342900">
              <a:lnSpc>
                <a:spcPct val="150000"/>
              </a:lnSpc>
              <a:buFont typeface="Wingdings" panose="05000000000000000000" pitchFamily="2" charset="2"/>
              <a:buChar char="v"/>
            </a:pPr>
            <a:r>
              <a:rPr lang="en-US" sz="1600" dirty="0">
                <a:solidFill>
                  <a:srgbClr val="000000"/>
                </a:solidFill>
                <a:latin typeface="QuaySansITCPro-Book"/>
              </a:rPr>
              <a:t>Some important other-insurance provisions include the pro rata liability clause, contribution by equal shares, and primary and excess insurance. </a:t>
            </a:r>
            <a:endParaRPr lang="en-MY" sz="1600" dirty="0">
              <a:solidFill>
                <a:srgbClr val="000000"/>
              </a:solidFill>
              <a:latin typeface="QuaySansITCPro-Book"/>
            </a:endParaRPr>
          </a:p>
        </p:txBody>
      </p:sp>
      <p:sp>
        <p:nvSpPr>
          <p:cNvPr id="3" name="TextBox 2">
            <a:extLst>
              <a:ext uri="{FF2B5EF4-FFF2-40B4-BE49-F238E27FC236}">
                <a16:creationId xmlns:a16="http://schemas.microsoft.com/office/drawing/2014/main" id="{3B48AFC9-7D01-07B2-7547-603CADDF2B58}"/>
              </a:ext>
            </a:extLst>
          </p:cNvPr>
          <p:cNvSpPr txBox="1"/>
          <p:nvPr/>
        </p:nvSpPr>
        <p:spPr>
          <a:xfrm>
            <a:off x="6162282" y="2021315"/>
            <a:ext cx="5716293" cy="4154984"/>
          </a:xfrm>
          <a:prstGeom prst="rect">
            <a:avLst/>
          </a:prstGeom>
          <a:noFill/>
        </p:spPr>
        <p:txBody>
          <a:bodyPr wrap="square">
            <a:spAutoFit/>
          </a:bodyPr>
          <a:lstStyle/>
          <a:p>
            <a:pPr marL="285750" indent="-28575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عادةً ما توجد فقرة نسبة التأمين المشترك في وثائق التأمين الطبي الفردي والجماعي. تتطلب هذه الفقرة النموذجية من المؤمن عليه دفع 20%، أو 25%، أو 30%، أو نسبة أعلى من المصاريف المغطاة التي تتجاوز مبلغ التحمل ، وذلك حتى حد سنوي محدد.</a:t>
            </a:r>
          </a:p>
          <a:p>
            <a:pPr marL="285750" indent="-28575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بنود التأمين الأخرى</a:t>
            </a:r>
            <a:br>
              <a:rPr lang="ar-YE" sz="2400" dirty="0">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تتواجد بنود التأمين الأخرى في العديد من عقود التأمين. تنطبق هذه البنود على دفع الخسائر عندما تغطي أكثر من وثيقة تأمين نفس الخسارة. والهدف من هذه البنود هو منع تحقيق الربح من التأمين وتجنب انتهاك مبدأ التعويض.</a:t>
            </a:r>
          </a:p>
          <a:p>
            <a:pPr marL="285750" indent="-28575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بعض بنود التأمين الأخرى المهمة تشمل:</a:t>
            </a:r>
            <a:r>
              <a:rPr lang="ar-YE" sz="2400" dirty="0">
                <a:latin typeface="Traditional Arabic" panose="02020603050405020304" pitchFamily="18" charset="-78"/>
                <a:cs typeface="Traditional Arabic" panose="02020603050405020304" pitchFamily="18" charset="-78"/>
              </a:rPr>
              <a:t>بند المسؤولية بالتناسب ، المساهمة بالتساوي في التكاليف ، والتأمين الأساسي والتأمين الزائد.</a:t>
            </a:r>
          </a:p>
        </p:txBody>
      </p:sp>
    </p:spTree>
    <p:extLst>
      <p:ext uri="{BB962C8B-B14F-4D97-AF65-F5344CB8AC3E}">
        <p14:creationId xmlns:p14="http://schemas.microsoft.com/office/powerpoint/2010/main" val="902588141"/>
      </p:ext>
    </p:extLst>
  </p:cSld>
  <p:clrMapOvr>
    <a:masterClrMapping/>
  </p:clrMapOvr>
  <mc:AlternateContent xmlns:mc="http://schemas.openxmlformats.org/markup-compatibility/2006" xmlns:p14="http://schemas.microsoft.com/office/powerpoint/2010/main">
    <mc:Choice Requires="p14">
      <p:transition spd="slow" p14:dur="2000" advTm="137057"/>
    </mc:Choice>
    <mc:Fallback xmlns="">
      <p:transition spd="slow" advTm="137057"/>
    </mc:Fallback>
  </mc:AlternateContent>
  <p:extLst>
    <p:ext uri="{3A86A75C-4F4B-4683-9AE1-C65F6400EC91}">
      <p14:laserTraceLst xmlns:p14="http://schemas.microsoft.com/office/powerpoint/2010/main">
        <p14:tracePtLst>
          <p14:tracePt t="88306" x="3651250" y="6343650"/>
          <p14:tracePt t="88481" x="3127375" y="6569075"/>
          <p14:tracePt t="88492" x="3236913" y="6272213"/>
          <p14:tracePt t="88509" x="3414713" y="5557838"/>
          <p14:tracePt t="88526" x="3482975" y="5208588"/>
          <p14:tracePt t="88542" x="3533775" y="4954588"/>
          <p14:tracePt t="88559" x="3576638" y="4792663"/>
          <p14:tracePt t="88576" x="3627438" y="4683125"/>
          <p14:tracePt t="88577" x="3662363" y="4614863"/>
          <p14:tracePt t="88593" x="3738563" y="4503738"/>
          <p14:tracePt t="88608" x="3756025" y="4470400"/>
          <p14:tracePt t="88626" x="3908425" y="4300538"/>
          <p14:tracePt t="88641" x="3959225" y="4257675"/>
          <p14:tracePt t="88660" x="4095750" y="4156075"/>
          <p14:tracePt t="88675" x="4240213" y="4044950"/>
          <p14:tracePt t="88692" x="4375150" y="3951288"/>
          <p14:tracePt t="88709" x="4476750" y="3900488"/>
          <p14:tracePt t="88725" x="4537075" y="3875088"/>
          <p14:tracePt t="88741" x="4570413" y="3857625"/>
          <p14:tracePt t="88758" x="4656138" y="3832225"/>
          <p14:tracePt t="88774" x="4800600" y="3816350"/>
          <p14:tracePt t="88791" x="5013325" y="3756025"/>
          <p14:tracePt t="88810" x="5216525" y="3697288"/>
          <p14:tracePt t="88827" x="5335588" y="3646488"/>
          <p14:tracePt t="88843" x="5429250" y="3611563"/>
          <p14:tracePt t="88858" x="5497513" y="3586163"/>
          <p14:tracePt t="88875" x="5522913" y="3586163"/>
          <p14:tracePt t="88956" x="5530850" y="3586163"/>
          <p14:tracePt t="88969" x="5538788" y="3586163"/>
          <p14:tracePt t="88986" x="5548313" y="3586163"/>
          <p14:tracePt t="89003" x="5556250" y="3586163"/>
          <p14:tracePt t="89026" x="5565775" y="3586163"/>
          <p14:tracePt t="89073" x="5573713" y="3586163"/>
          <p14:tracePt t="89081" x="5591175" y="3586163"/>
          <p14:tracePt t="89091" x="5616575" y="3594100"/>
          <p14:tracePt t="89109" x="5632450" y="3603625"/>
          <p14:tracePt t="89125" x="5667375" y="3619500"/>
          <p14:tracePt t="89142" x="5683250" y="3629025"/>
          <p14:tracePt t="89159" x="5692775" y="3629025"/>
          <p14:tracePt t="89176" x="5708650" y="3636963"/>
          <p14:tracePt t="89193" x="5735638" y="3654425"/>
          <p14:tracePt t="89209" x="5751513" y="3662363"/>
          <p14:tracePt t="89226" x="5768975" y="3671888"/>
          <p14:tracePt t="89242" x="5811838" y="3679825"/>
          <p14:tracePt t="89258" x="5819775" y="3679825"/>
          <p14:tracePt t="89259" x="5845175" y="3697288"/>
          <p14:tracePt t="89275" x="5862638" y="3705225"/>
          <p14:tracePt t="89292" x="5870575" y="3705225"/>
          <p14:tracePt t="89314" x="5888038" y="3713163"/>
          <p14:tracePt t="89465" x="5862638" y="3738563"/>
          <p14:tracePt t="89474" x="5845175" y="3738563"/>
          <p14:tracePt t="89481" x="5802313" y="3748088"/>
          <p14:tracePt t="89492" x="5768975" y="3773488"/>
          <p14:tracePt t="89509" x="5649913" y="3798888"/>
          <p14:tracePt t="89526" x="5472113" y="3806825"/>
          <p14:tracePt t="89542" x="5318125" y="3806825"/>
          <p14:tracePt t="89558" x="5216525" y="3806825"/>
          <p14:tracePt t="89575" x="5165725" y="3806825"/>
          <p14:tracePt t="89578" x="5157788" y="3806825"/>
          <p14:tracePt t="89689" x="5157788" y="3816350"/>
          <p14:tracePt t="89697" x="5183188" y="3816350"/>
          <p14:tracePt t="89708" x="5233988" y="3816350"/>
          <p14:tracePt t="89726" x="5360988" y="3816350"/>
          <p14:tracePt t="89742" x="5548313" y="3816350"/>
          <p14:tracePt t="89758" x="5761038" y="3816350"/>
          <p14:tracePt t="89776" x="5946775" y="3816350"/>
          <p14:tracePt t="89777" x="6057900" y="3816350"/>
          <p14:tracePt t="89791" x="6167438" y="3816350"/>
          <p14:tracePt t="89808" x="6364288" y="3816350"/>
          <p14:tracePt t="89811" x="6448425" y="3816350"/>
          <p14:tracePt t="89825" x="6534150" y="3816350"/>
          <p14:tracePt t="89826" x="6610350" y="3816350"/>
          <p14:tracePt t="89841" x="6653213" y="3816350"/>
          <p14:tracePt t="89843" x="6694488" y="3816350"/>
          <p14:tracePt t="89858" x="6729413" y="3816350"/>
          <p14:tracePt t="89859" x="6770688" y="3832225"/>
          <p14:tracePt t="89874" x="6813550" y="3832225"/>
          <p14:tracePt t="89892" x="6889750" y="3832225"/>
          <p14:tracePt t="89908" x="6992938" y="3832225"/>
          <p14:tracePt t="89925" x="7178675" y="3832225"/>
          <p14:tracePt t="89942" x="7358063" y="3841750"/>
          <p14:tracePt t="89958" x="7518400" y="3849688"/>
          <p14:tracePt t="89975" x="7612063" y="3849688"/>
          <p14:tracePt t="89990" x="7672388" y="3849688"/>
          <p14:tracePt t="90009" x="7715250" y="3849688"/>
          <p14:tracePt t="90027" x="7756525" y="3849688"/>
          <p14:tracePt t="90045" x="7824788" y="3849688"/>
          <p14:tracePt t="90060" x="7918450" y="3849688"/>
          <p14:tracePt t="90076" x="8037513" y="3849688"/>
          <p14:tracePt t="90091" x="8181975" y="3849688"/>
          <p14:tracePt t="90108" x="8326438" y="3849688"/>
          <p14:tracePt t="90125" x="8478838" y="3849688"/>
          <p14:tracePt t="90142" x="8640763" y="3824288"/>
          <p14:tracePt t="90159" x="8853488" y="3790950"/>
          <p14:tracePt t="90175" x="9099550" y="3756025"/>
          <p14:tracePt t="90176" x="9209088" y="3748088"/>
          <p14:tracePt t="90192" x="9328150" y="3730625"/>
          <p14:tracePt t="90194" x="9456738" y="3713163"/>
          <p14:tracePt t="90208" x="9558338" y="3697288"/>
          <p14:tracePt t="90209" x="9659938" y="3687763"/>
          <p14:tracePt t="90226" x="9821863" y="3654425"/>
          <p14:tracePt t="90242" x="9923463" y="3646488"/>
          <p14:tracePt t="90259" x="10017125" y="3629025"/>
          <p14:tracePt t="90275" x="10101263" y="3629025"/>
          <p14:tracePt t="90291" x="10186988" y="3629025"/>
          <p14:tracePt t="90308" x="10348913" y="3629025"/>
          <p14:tracePt t="90324" x="10475913" y="3629025"/>
          <p14:tracePt t="90341" x="10645775" y="3629025"/>
          <p14:tracePt t="90357" x="10772775" y="3629025"/>
          <p14:tracePt t="90374" x="10841038" y="3629025"/>
          <p14:tracePt t="90392" x="10901363" y="3611563"/>
          <p14:tracePt t="90393" x="10926763" y="3611563"/>
          <p14:tracePt t="90408" x="10968038" y="3611563"/>
          <p14:tracePt t="90410" x="11018838" y="3611563"/>
          <p14:tracePt t="90426" x="11112500" y="3611563"/>
          <p14:tracePt t="90442" x="11215688" y="3611563"/>
          <p14:tracePt t="90458" x="11291888" y="3611563"/>
          <p14:tracePt t="90475" x="11393488" y="3611563"/>
          <p14:tracePt t="90491" x="11418888" y="3611563"/>
          <p14:tracePt t="90619" x="11418888" y="3603625"/>
          <p14:tracePt t="90626" x="11376025" y="3603625"/>
          <p14:tracePt t="90634" x="11333163" y="3603625"/>
          <p14:tracePt t="90641" x="11274425" y="3603625"/>
          <p14:tracePt t="90658" x="11198225" y="3603625"/>
          <p14:tracePt t="90659" x="11147425" y="3603625"/>
          <p14:tracePt t="90675" x="11044238" y="3603625"/>
          <p14:tracePt t="90692" x="10952163" y="3603625"/>
          <p14:tracePt t="90708" x="10874375" y="3611563"/>
          <p14:tracePt t="90725" x="10833100" y="3611563"/>
          <p14:tracePt t="90742" x="10679113" y="3629025"/>
          <p14:tracePt t="90759" x="10356850" y="3671888"/>
          <p14:tracePt t="90775" x="9720263" y="3763963"/>
          <p14:tracePt t="90791" x="8912225" y="3875088"/>
          <p14:tracePt t="90807" x="8215313" y="3986213"/>
          <p14:tracePt t="90824" x="7434263" y="4113213"/>
          <p14:tracePt t="90825" x="7137400" y="4146550"/>
          <p14:tracePt t="90841" x="6745288" y="4197350"/>
          <p14:tracePt t="90842" x="6296025" y="4257675"/>
          <p14:tracePt t="90857" x="5888038" y="4300538"/>
          <p14:tracePt t="90874" x="4945063" y="4359275"/>
          <p14:tracePt t="90876" x="4425950" y="4394200"/>
          <p14:tracePt t="90892" x="3406775" y="4435475"/>
          <p14:tracePt t="90908" x="2574925" y="4435475"/>
          <p14:tracePt t="90925" x="2081213" y="4435475"/>
          <p14:tracePt t="90941" x="1766888" y="4435475"/>
          <p14:tracePt t="90958" x="1528763" y="4435475"/>
          <p14:tracePt t="90974" x="1358900" y="4435475"/>
          <p14:tracePt t="90991" x="1231900" y="4435475"/>
          <p14:tracePt t="90993" x="1189038" y="4435475"/>
          <p14:tracePt t="91007" x="1147763" y="4435475"/>
          <p14:tracePt t="91024" x="1044575" y="4435475"/>
          <p14:tracePt t="91040" x="960438" y="4427538"/>
          <p14:tracePt t="91058" x="900113" y="4410075"/>
          <p14:tracePt t="91059" x="874713" y="4402138"/>
          <p14:tracePt t="91074" x="841375" y="4384675"/>
          <p14:tracePt t="91076" x="790575" y="4368800"/>
          <p14:tracePt t="91090" x="696913" y="4351338"/>
          <p14:tracePt t="91107" x="654050" y="4325938"/>
          <p14:tracePt t="91124" x="611188" y="4316413"/>
          <p14:tracePt t="91142" x="603250" y="4316413"/>
          <p14:tracePt t="91158" x="585788" y="4300538"/>
          <p14:tracePt t="91363" x="595313" y="4300538"/>
          <p14:tracePt t="91377" x="611188" y="4300538"/>
          <p14:tracePt t="91386" x="611188" y="4308475"/>
          <p14:tracePt t="91401" x="620713" y="4308475"/>
          <p14:tracePt t="91417" x="628650" y="4308475"/>
          <p14:tracePt t="91425" x="646113" y="4316413"/>
          <p14:tracePt t="91441" x="671513" y="4316413"/>
          <p14:tracePt t="91457" x="696913" y="4316413"/>
          <p14:tracePt t="91458" x="722313" y="4316413"/>
          <p14:tracePt t="91474" x="739775" y="4316413"/>
          <p14:tracePt t="91476" x="773113" y="4316413"/>
          <p14:tracePt t="91490" x="841375" y="4316413"/>
          <p14:tracePt t="91507" x="925513" y="4300538"/>
          <p14:tracePt t="91524" x="960438" y="4291013"/>
          <p14:tracePt t="91539" x="1003300" y="4291013"/>
          <p14:tracePt t="91557" x="1011238" y="4291013"/>
          <p14:tracePt t="91658" x="1019175" y="4291013"/>
          <p14:tracePt t="91665" x="1036638" y="4291013"/>
          <p14:tracePt t="91746" x="1044575" y="4291013"/>
          <p14:tracePt t="91753" x="1062038" y="4291013"/>
          <p14:tracePt t="91762" x="1069975" y="4291013"/>
          <p14:tracePt t="91786" x="1079500" y="4291013"/>
          <p14:tracePt t="91793" x="1087438" y="4291013"/>
          <p14:tracePt t="91826" x="1104900" y="4291013"/>
          <p14:tracePt t="91841" x="1112838" y="4300538"/>
          <p14:tracePt t="92074" x="1120775" y="4300538"/>
          <p14:tracePt t="92090" x="1130300" y="4308475"/>
          <p14:tracePt t="92113" x="1138238" y="4308475"/>
          <p14:tracePt t="92137" x="1147763" y="4308475"/>
          <p14:tracePt t="92145" x="1155700" y="4316413"/>
          <p14:tracePt t="92157" x="1181100" y="4316413"/>
          <p14:tracePt t="92175" x="1223963" y="4316413"/>
          <p14:tracePt t="92176" x="1249363" y="4316413"/>
          <p14:tracePt t="92189" x="1282700" y="4316413"/>
          <p14:tracePt t="92206" x="1384300" y="4316413"/>
          <p14:tracePt t="92223" x="1470025" y="4316413"/>
          <p14:tracePt t="92240" x="1589088" y="4316413"/>
          <p14:tracePt t="92242" x="1631950" y="4325938"/>
          <p14:tracePt t="92257" x="1665288" y="4333875"/>
          <p14:tracePt t="92258" x="1690688" y="4333875"/>
          <p14:tracePt t="92273" x="1708150" y="4333875"/>
          <p14:tracePt t="92275" x="1724025" y="4341813"/>
          <p14:tracePt t="92290" x="1733550" y="4341813"/>
          <p14:tracePt t="92316" x="1741488" y="4341813"/>
          <p14:tracePt t="92323" x="1758950" y="4351338"/>
          <p14:tracePt t="92340" x="1792288" y="4359275"/>
          <p14:tracePt t="92357" x="1903413" y="4359275"/>
          <p14:tracePt t="92373" x="2030413" y="4359275"/>
          <p14:tracePt t="92390" x="2132013" y="4359275"/>
          <p14:tracePt t="92408" x="2208213" y="4359275"/>
          <p14:tracePt t="92409" x="2235200" y="4359275"/>
          <p14:tracePt t="92423" x="2243138" y="4359275"/>
          <p14:tracePt t="92440" x="2268538" y="4359275"/>
          <p14:tracePt t="92442" x="2286000" y="4359275"/>
          <p14:tracePt t="92457" x="2301875" y="4359275"/>
          <p14:tracePt t="92459" x="2319338" y="4359275"/>
          <p14:tracePt t="92473" x="2352675" y="4359275"/>
          <p14:tracePt t="92475" x="2379663" y="4359275"/>
          <p14:tracePt t="92490" x="2463800" y="4351338"/>
          <p14:tracePt t="92507" x="2565400" y="4333875"/>
          <p14:tracePt t="92524" x="2625725" y="4316413"/>
          <p14:tracePt t="92540" x="2659063" y="4316413"/>
          <p14:tracePt t="92556" x="2701925" y="4316413"/>
          <p14:tracePt t="92574" x="2709863" y="4316413"/>
          <p14:tracePt t="92590" x="2727325" y="4316413"/>
          <p14:tracePt t="92618" x="2744788" y="4316413"/>
          <p14:tracePt t="92657" x="2760663" y="4316413"/>
          <p14:tracePt t="92666" x="2786063" y="4316413"/>
          <p14:tracePt t="92674" x="2795588" y="4316413"/>
          <p14:tracePt t="92690" x="2828925" y="4316413"/>
          <p14:tracePt t="92697" x="2846388" y="4316413"/>
          <p14:tracePt t="92706" x="2854325" y="4308475"/>
          <p14:tracePt t="92724" x="2879725" y="4300538"/>
          <p14:tracePt t="92740" x="2914650" y="4283075"/>
          <p14:tracePt t="92757" x="2947988" y="4275138"/>
          <p14:tracePt t="92774" x="2990850" y="4265613"/>
          <p14:tracePt t="92790" x="3033713" y="4265613"/>
          <p14:tracePt t="92807" x="3074988" y="4265613"/>
          <p14:tracePt t="92809" x="3084513" y="4265613"/>
          <p14:tracePt t="92825" x="3117850" y="4265613"/>
          <p14:tracePt t="94993" x="3143250" y="4265613"/>
          <p14:tracePt t="95009" x="3160713" y="4275138"/>
          <p14:tracePt t="95017" x="3168650" y="4275138"/>
          <p14:tracePt t="95033" x="3178175" y="4283075"/>
          <p14:tracePt t="95057" x="3186113" y="4283075"/>
          <p14:tracePt t="97889" x="3203575" y="4283075"/>
          <p14:tracePt t="97897" x="3219450" y="4291013"/>
          <p14:tracePt t="97905" x="3236913" y="4291013"/>
          <p14:tracePt t="97921" x="3244850" y="4308475"/>
          <p14:tracePt t="97937" x="3254375" y="4316413"/>
          <p14:tracePt t="97954" x="3287713" y="4325938"/>
          <p14:tracePt t="97971" x="3398838" y="4333875"/>
          <p14:tracePt t="97987" x="3636963" y="4283075"/>
          <p14:tracePt t="98004" x="3789363" y="4249738"/>
          <p14:tracePt t="98021" x="3848100" y="4249738"/>
          <p14:tracePt t="98026" x="3857625" y="4249738"/>
          <p14:tracePt t="98105" x="3865563" y="4249738"/>
          <p14:tracePt t="98113" x="3873500" y="4249738"/>
          <p14:tracePt t="98131" x="3883025" y="4249738"/>
          <p14:tracePt t="98154" x="3900488" y="4249738"/>
          <p14:tracePt t="98177" x="3908425" y="4249738"/>
          <p14:tracePt t="98210" x="3933825" y="4249738"/>
          <p14:tracePt t="98217" x="3959225" y="4249738"/>
          <p14:tracePt t="98226" x="3976688" y="4249738"/>
          <p14:tracePt t="98237" x="3992563" y="4249738"/>
          <p14:tracePt t="98254" x="4017963" y="4249738"/>
          <p14:tracePt t="98270" x="4052888" y="4240213"/>
          <p14:tracePt t="98314" x="4060825" y="4240213"/>
          <p14:tracePt t="98364" x="4070350" y="4240213"/>
          <p14:tracePt t="98369" x="4078288" y="4240213"/>
          <p14:tracePt t="98377" x="4103688" y="4240213"/>
          <p14:tracePt t="98387" x="4121150" y="4240213"/>
          <p14:tracePt t="98403" x="4154488" y="4240213"/>
          <p14:tracePt t="98421" x="4222750" y="4232275"/>
          <p14:tracePt t="98438" x="4256088" y="4224338"/>
          <p14:tracePt t="98455" x="4273550" y="4224338"/>
          <p14:tracePt t="98471" x="4298950" y="4224338"/>
          <p14:tracePt t="98487" x="4306888" y="4224338"/>
          <p14:tracePt t="98504" x="4332288" y="4214813"/>
          <p14:tracePt t="98506" x="4341813" y="4214813"/>
          <p14:tracePt t="98521" x="4359275" y="4214813"/>
          <p14:tracePt t="98537" x="4367213" y="4214813"/>
          <p14:tracePt t="98538" x="4375150" y="4214813"/>
          <p14:tracePt t="98554" x="4392613" y="4214813"/>
          <p14:tracePt t="98556" x="4400550" y="4214813"/>
          <p14:tracePt t="98571" x="4418013" y="4214813"/>
          <p14:tracePt t="98587" x="4425950" y="4214813"/>
          <p14:tracePt t="98609" x="4435475" y="4214813"/>
          <p14:tracePt t="98666" x="4451350" y="4214813"/>
          <p14:tracePt t="98689" x="4460875" y="4214813"/>
          <p14:tracePt t="98745" x="4468813" y="4214813"/>
          <p14:tracePt t="98754" x="4476750" y="4214813"/>
          <p14:tracePt t="98761" x="4486275" y="4214813"/>
          <p14:tracePt t="98771" x="4511675" y="4214813"/>
          <p14:tracePt t="98787" x="4570413" y="4214813"/>
          <p14:tracePt t="98805" x="4638675" y="4214813"/>
          <p14:tracePt t="98821" x="4732338" y="4214813"/>
          <p14:tracePt t="98838" x="4775200" y="4214813"/>
          <p14:tracePt t="98855" x="4791075" y="4214813"/>
          <p14:tracePt t="98872" x="4800600" y="4224338"/>
          <p14:tracePt t="98905" x="4808538" y="4224338"/>
          <p14:tracePt t="98913" x="4818063" y="4224338"/>
          <p14:tracePt t="98921" x="4843463" y="4224338"/>
          <p14:tracePt t="98938" x="4876800" y="4224338"/>
          <p14:tracePt t="98939" x="4919663" y="4224338"/>
          <p14:tracePt t="98954" x="4945063" y="4224338"/>
          <p14:tracePt t="98956" x="4970463" y="4224338"/>
          <p14:tracePt t="98971" x="5029200" y="4224338"/>
          <p14:tracePt t="99025" x="5038725" y="4224338"/>
          <p14:tracePt t="99033" x="5064125" y="4224338"/>
          <p14:tracePt t="99041" x="5122863" y="4224338"/>
          <p14:tracePt t="99054" x="5208588" y="4224338"/>
          <p14:tracePt t="99074" x="5462588" y="4275138"/>
          <p14:tracePt t="99088" x="5538788" y="4283075"/>
          <p14:tracePt t="99089" x="5616575" y="4300538"/>
          <p14:tracePt t="99105" x="5632450" y="4300538"/>
          <p14:tracePt t="99107" x="5641975" y="4300538"/>
          <p14:tracePt t="99146" x="5649913" y="4300538"/>
          <p14:tracePt t="99155" x="5657850" y="4308475"/>
          <p14:tracePt t="99161" x="5718175" y="4308475"/>
          <p14:tracePt t="99170" x="5776913" y="4308475"/>
          <p14:tracePt t="99187" x="6015038" y="4316413"/>
          <p14:tracePt t="99203" x="6245225" y="4368800"/>
          <p14:tracePt t="99221" x="6415088" y="4376738"/>
          <p14:tracePt t="99237" x="6499225" y="4384675"/>
          <p14:tracePt t="99253" x="6516688" y="4402138"/>
          <p14:tracePt t="99281" x="6550025" y="4402138"/>
          <p14:tracePt t="99288" x="6567488" y="4402138"/>
          <p14:tracePt t="99304" x="6610350" y="4402138"/>
          <p14:tracePt t="99306" x="6653213" y="4402138"/>
          <p14:tracePt t="99321" x="6711950" y="4410075"/>
          <p14:tracePt t="99338" x="6729413" y="4410075"/>
          <p14:tracePt t="99355" x="6745288" y="4419600"/>
          <p14:tracePt t="99418" x="6754813" y="4419600"/>
          <p14:tracePt t="99426" x="6780213" y="4419600"/>
          <p14:tracePt t="99437" x="6788150" y="4419600"/>
          <p14:tracePt t="99453" x="6831013" y="4419600"/>
          <p14:tracePt t="99471" x="6848475" y="4419600"/>
          <p14:tracePt t="99474" x="6856413" y="4419600"/>
          <p14:tracePt t="99506" x="6873875" y="4419600"/>
          <p14:tracePt t="99522" x="6881813" y="4410075"/>
          <p14:tracePt t="99538" x="6899275" y="4410075"/>
          <p14:tracePt t="99546" x="6907213" y="4402138"/>
          <p14:tracePt t="99563" x="6924675" y="4394200"/>
          <p14:tracePt t="99586" x="6942138" y="4384675"/>
          <p14:tracePt t="99593" x="6950075" y="4376738"/>
          <p14:tracePt t="99603" x="6958013" y="4376738"/>
          <p14:tracePt t="99621" x="6967538" y="4376738"/>
          <p14:tracePt t="99638" x="6983413" y="4368800"/>
          <p14:tracePt t="99653" x="7000875" y="4359275"/>
          <p14:tracePt t="99670" x="7018338" y="4351338"/>
          <p14:tracePt t="99793" x="7018338" y="4341813"/>
          <p14:tracePt t="99810" x="6992938" y="4341813"/>
          <p14:tracePt t="99817" x="6958013" y="4341813"/>
          <p14:tracePt t="99826" x="6932613" y="4341813"/>
          <p14:tracePt t="99838" x="6899275" y="4341813"/>
          <p14:tracePt t="99855" x="6813550" y="4341813"/>
          <p14:tracePt t="99857" x="6745288" y="4341813"/>
          <p14:tracePt t="99872" x="6669088" y="4333875"/>
          <p14:tracePt t="99873" x="6567488" y="4333875"/>
          <p14:tracePt t="99887" x="6456363" y="4333875"/>
          <p14:tracePt t="99890" x="6346825" y="4316413"/>
          <p14:tracePt t="99907" x="6116638" y="4275138"/>
          <p14:tracePt t="99919" x="6024563" y="4265613"/>
          <p14:tracePt t="99938" x="5895975" y="4240213"/>
          <p14:tracePt t="99956" x="5845175" y="4240213"/>
          <p14:tracePt t="99972" x="5819775" y="4240213"/>
          <p14:tracePt t="99988" x="5802313" y="4232275"/>
          <p14:tracePt t="100034" x="5794375" y="4232275"/>
          <p14:tracePt t="100274" x="5870575" y="4232275"/>
          <p14:tracePt t="100282" x="6015038" y="4257675"/>
          <p14:tracePt t="100289" x="6159500" y="4308475"/>
          <p14:tracePt t="100304" x="6311900" y="4316413"/>
          <p14:tracePt t="100305" x="6456363" y="4333875"/>
          <p14:tracePt t="100319" x="6618288" y="4368800"/>
          <p14:tracePt t="100338" x="6950075" y="4394200"/>
          <p14:tracePt t="100356" x="7034213" y="4394200"/>
          <p14:tracePt t="100370" x="7051675" y="4394200"/>
          <p14:tracePt t="100386" x="7085013" y="4384675"/>
          <p14:tracePt t="100403" x="7102475" y="4376738"/>
          <p14:tracePt t="100420" x="7112000" y="4368800"/>
          <p14:tracePt t="100437" x="7137400" y="4359275"/>
          <p14:tracePt t="100454" x="7162800" y="4341813"/>
          <p14:tracePt t="100470" x="7188200" y="4341813"/>
          <p14:tracePt t="100473" x="7204075" y="4333875"/>
          <p14:tracePt t="100487" x="7213600" y="4333875"/>
          <p14:tracePt t="100504" x="7221538" y="4333875"/>
          <p14:tracePt t="100738" x="7213600" y="4333875"/>
          <p14:tracePt t="100746" x="7188200" y="4333875"/>
          <p14:tracePt t="100754" x="7178675" y="4333875"/>
          <p14:tracePt t="100771" x="7102475" y="4333875"/>
          <p14:tracePt t="100787" x="7059613" y="4333875"/>
          <p14:tracePt t="100803" x="7026275" y="4333875"/>
          <p14:tracePt t="100833" x="7018338" y="4333875"/>
          <p14:tracePt t="105218" x="6958013" y="4341813"/>
          <p14:tracePt t="105225" x="6915150" y="4351338"/>
          <p14:tracePt t="105234" x="6864350" y="4351338"/>
          <p14:tracePt t="105251" x="6805613" y="4351338"/>
          <p14:tracePt t="105268" x="6762750" y="4351338"/>
          <p14:tracePt t="105284" x="6704013" y="4351338"/>
          <p14:tracePt t="105301" x="6686550" y="4351338"/>
          <p14:tracePt t="105317" x="6669088" y="4351338"/>
          <p14:tracePt t="105370" x="6661150" y="4341813"/>
          <p14:tracePt t="105377" x="6643688" y="4341813"/>
          <p14:tracePt t="105419" x="6635750" y="4341813"/>
          <p14:tracePt t="105443" x="6626225" y="4341813"/>
          <p14:tracePt t="105465" x="6618288" y="4341813"/>
          <p14:tracePt t="105473" x="6592888" y="4341813"/>
          <p14:tracePt t="105484" x="6550025" y="4341813"/>
          <p14:tracePt t="105502" x="6499225" y="4341813"/>
          <p14:tracePt t="105517" x="6473825" y="4341813"/>
          <p14:tracePt t="105534" x="6465888" y="4341813"/>
          <p14:tracePt t="105551" x="6456363" y="4341813"/>
          <p14:tracePt t="105567" x="6448425" y="4341813"/>
          <p14:tracePt t="105585" x="6430963" y="4333875"/>
          <p14:tracePt t="105601" x="6423025" y="4333875"/>
          <p14:tracePt t="105618" x="6372225" y="4333875"/>
          <p14:tracePt t="105634" x="6338888" y="4333875"/>
          <p14:tracePt t="105650" x="6278563" y="4333875"/>
          <p14:tracePt t="105668" x="6235700" y="4333875"/>
          <p14:tracePt t="105684" x="6202363" y="4333875"/>
          <p14:tracePt t="105701" x="6151563" y="4333875"/>
          <p14:tracePt t="105717" x="6116638" y="4333875"/>
          <p14:tracePt t="105735" x="6091238" y="4333875"/>
          <p14:tracePt t="105737" x="6083300" y="4333875"/>
          <p14:tracePt t="105751" x="6075363" y="4333875"/>
          <p14:tracePt t="105753" x="6049963" y="4333875"/>
          <p14:tracePt t="105767" x="6024563" y="4333875"/>
          <p14:tracePt t="105784" x="5972175" y="4333875"/>
          <p14:tracePt t="105802" x="5794375" y="4291013"/>
          <p14:tracePt t="105817" x="5718175" y="4291013"/>
          <p14:tracePt t="105834" x="5573713" y="4257675"/>
          <p14:tracePt t="105850" x="5472113" y="4249738"/>
          <p14:tracePt t="105869" x="5454650" y="4249738"/>
          <p14:tracePt t="136154" x="5446713" y="4206875"/>
          <p14:tracePt t="136160" x="5462588" y="4027488"/>
          <p14:tracePt t="136170" x="5616575" y="3773488"/>
          <p14:tracePt t="136191" x="6100763" y="3314700"/>
          <p14:tracePt t="136192" x="6534150" y="2982913"/>
          <p14:tracePt t="136204" x="7137400" y="2600325"/>
          <p14:tracePt t="136221" x="8250238" y="1903413"/>
          <p14:tracePt t="136238" x="9302750" y="1257300"/>
          <p14:tracePt t="136254" x="10245725" y="646113"/>
          <p14:tracePt t="136270" x="10815638" y="16986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194617" y="1938151"/>
            <a:ext cx="4780055" cy="212365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Alexandria" charset="0"/>
                <a:cs typeface="Alexandria" charset="0"/>
              </a:rPr>
              <a:t>Part two: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Alexandria" charset="0"/>
                <a:cs typeface="Alexandria" charset="0"/>
              </a:rPr>
              <a:t>The Liability Risk</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Alexandria" charset="0"/>
                <a:cs typeface="Alexandria" charset="0"/>
              </a:rPr>
              <a:t> </a:t>
            </a:r>
            <a:r>
              <a:rPr lang="ar-YE" sz="4400" b="1" dirty="0">
                <a:solidFill>
                  <a:srgbClr val="00B0F0"/>
                </a:solidFill>
                <a:latin typeface="Traditional Arabic" panose="02020603050405020304" pitchFamily="18" charset="-78"/>
                <a:cs typeface="Traditional Arabic" panose="02020603050405020304" pitchFamily="18" charset="-78"/>
              </a:rPr>
              <a:t>الجزء الثاني:خطر المسؤولية</a:t>
            </a:r>
            <a:endParaRPr kumimoji="0" lang="en-US" sz="4400" b="1" i="0" u="none" strike="noStrike" kern="1200" cap="none" spc="0" normalizeH="0" baseline="0" noProof="0" dirty="0">
              <a:ln>
                <a:noFill/>
              </a:ln>
              <a:solidFill>
                <a:srgbClr val="00B0F0"/>
              </a:solidFill>
              <a:effectLst/>
              <a:uLnTx/>
              <a:uFillTx/>
              <a:latin typeface="Traditional Arabic" panose="02020603050405020304" pitchFamily="18" charset="-78"/>
              <a:cs typeface="Traditional Arabic" panose="02020603050405020304" pitchFamily="18"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Picture 5">
            <a:extLst>
              <a:ext uri="{FF2B5EF4-FFF2-40B4-BE49-F238E27FC236}">
                <a16:creationId xmlns:a16="http://schemas.microsoft.com/office/drawing/2014/main" id="{4EC05501-3653-D8EE-96C5-783DABBC7DF4}"/>
              </a:ext>
            </a:extLst>
          </p:cNvPr>
          <p:cNvPicPr>
            <a:picLocks noChangeAspect="1"/>
          </p:cNvPicPr>
          <p:nvPr/>
        </p:nvPicPr>
        <p:blipFill>
          <a:blip r:embed="rId4"/>
          <a:stretch>
            <a:fillRect/>
          </a:stretch>
        </p:blipFill>
        <p:spPr>
          <a:xfrm>
            <a:off x="5505450" y="1976251"/>
            <a:ext cx="6038337" cy="3557587"/>
          </a:xfrm>
          <a:prstGeom prst="rect">
            <a:avLst/>
          </a:prstGeom>
        </p:spPr>
      </p:pic>
    </p:spTree>
    <p:extLst>
      <p:ext uri="{BB962C8B-B14F-4D97-AF65-F5344CB8AC3E}">
        <p14:creationId xmlns:p14="http://schemas.microsoft.com/office/powerpoint/2010/main" val="3261365009"/>
      </p:ext>
    </p:extLst>
  </p:cSld>
  <p:clrMapOvr>
    <a:masterClrMapping/>
  </p:clrMapOvr>
  <mc:AlternateContent xmlns:mc="http://schemas.openxmlformats.org/markup-compatibility/2006" xmlns:p14="http://schemas.microsoft.com/office/powerpoint/2010/main">
    <mc:Choice Requires="p14">
      <p:transition spd="slow" p14:dur="2000" advTm="128090"/>
    </mc:Choice>
    <mc:Fallback xmlns="">
      <p:transition spd="slow" advTm="12809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83368" y="1975310"/>
            <a:ext cx="6058709" cy="4455322"/>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indent="-285750" algn="l">
              <a:lnSpc>
                <a:spcPct val="200000"/>
              </a:lnSpc>
              <a:buFont typeface="Wingdings" panose="05000000000000000000" pitchFamily="2" charset="2"/>
              <a:buChar char="v"/>
            </a:pPr>
            <a:r>
              <a:rPr lang="en-US" sz="1600" b="0" i="0" u="none" strike="noStrike" baseline="0" dirty="0">
                <a:solidFill>
                  <a:srgbClr val="000000"/>
                </a:solidFill>
                <a:latin typeface="QuaySansITCPro-Book"/>
              </a:rPr>
              <a:t>Define negligence and explain the elements of negligence.</a:t>
            </a:r>
          </a:p>
          <a:p>
            <a:pPr marL="285750" indent="-285750" algn="l">
              <a:lnSpc>
                <a:spcPct val="200000"/>
              </a:lnSpc>
              <a:buFont typeface="Wingdings" panose="05000000000000000000" pitchFamily="2" charset="2"/>
              <a:buChar char="v"/>
            </a:pPr>
            <a:r>
              <a:rPr lang="en-US" sz="1600" b="0" i="0" u="none" strike="noStrike" baseline="0" dirty="0">
                <a:solidFill>
                  <a:srgbClr val="000000"/>
                </a:solidFill>
                <a:latin typeface="QuaySansITCPro-Book"/>
              </a:rPr>
              <a:t>Explain the following legal defenses that can be used in a lawsuit:</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00000"/>
                </a:solidFill>
                <a:effectLst/>
                <a:uLnTx/>
                <a:uFillTx/>
                <a:latin typeface="QuaySansITCPro-Book"/>
                <a:ea typeface="+mn-ea"/>
                <a:cs typeface="+mn-cs"/>
              </a:rPr>
              <a:t>Contributory negligence</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00000"/>
                </a:solidFill>
                <a:effectLst/>
                <a:uLnTx/>
                <a:uFillTx/>
                <a:latin typeface="QuaySansITCPro-Book"/>
                <a:ea typeface="+mn-ea"/>
                <a:cs typeface="+mn-cs"/>
              </a:rPr>
              <a:t>Comparative negligence</a:t>
            </a:r>
            <a:endParaRPr kumimoji="0" lang="ar-YE" sz="1600" b="0" i="0" u="none" strike="noStrike" kern="1200" cap="none" spc="0" normalizeH="0" baseline="0" noProof="0" dirty="0">
              <a:ln>
                <a:noFill/>
              </a:ln>
              <a:solidFill>
                <a:srgbClr val="000000"/>
              </a:solidFill>
              <a:effectLst/>
              <a:uLnTx/>
              <a:uFillTx/>
              <a:latin typeface="QuaySansITCPro-Book"/>
              <a:ea typeface="+mn-ea"/>
              <a:cs typeface="+mn-cs"/>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sz="1600" dirty="0">
                <a:solidFill>
                  <a:srgbClr val="000000"/>
                </a:solidFill>
                <a:latin typeface="QuaySansITCPro-Book"/>
              </a:rPr>
              <a:t> </a:t>
            </a:r>
            <a:r>
              <a:rPr lang="en-US" sz="1600" dirty="0">
                <a:solidFill>
                  <a:srgbClr val="000000"/>
                </a:solidFill>
                <a:latin typeface="QuaySansITCPro-Book"/>
              </a:rPr>
              <a:t>Assumption of risk</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sz="1600" dirty="0">
                <a:solidFill>
                  <a:srgbClr val="000000"/>
                </a:solidFill>
                <a:latin typeface="QuaySansITCPro-Book"/>
              </a:rPr>
              <a:t> </a:t>
            </a:r>
            <a:r>
              <a:rPr lang="en-US" sz="1600" dirty="0">
                <a:solidFill>
                  <a:srgbClr val="000000"/>
                </a:solidFill>
                <a:latin typeface="QuaySansITCPro-Book"/>
              </a:rPr>
              <a:t>Last clear chance rule</a:t>
            </a:r>
          </a:p>
          <a:p>
            <a:pPr marL="285750" indent="-285750" algn="l">
              <a:lnSpc>
                <a:spcPct val="200000"/>
              </a:lnSpc>
              <a:buFont typeface="Wingdings" panose="05000000000000000000" pitchFamily="2" charset="2"/>
              <a:buChar char="v"/>
            </a:pPr>
            <a:r>
              <a:rPr lang="en-US" sz="1600" b="0" i="0" u="none" strike="noStrike" baseline="0" dirty="0">
                <a:solidFill>
                  <a:srgbClr val="000000"/>
                </a:solidFill>
                <a:latin typeface="QuaySansITCPro-Book"/>
              </a:rPr>
              <a:t>Apply the law of negligence to specific liability situations.</a:t>
            </a:r>
          </a:p>
          <a:p>
            <a:pPr marL="285750" indent="-285750" algn="l">
              <a:lnSpc>
                <a:spcPct val="200000"/>
              </a:lnSpc>
              <a:buFont typeface="Wingdings" panose="05000000000000000000" pitchFamily="2" charset="2"/>
              <a:buChar char="v"/>
            </a:pPr>
            <a:r>
              <a:rPr lang="en-US" sz="1600" b="0" i="0" u="none" strike="noStrike" baseline="0" dirty="0">
                <a:solidFill>
                  <a:srgbClr val="000000"/>
                </a:solidFill>
                <a:latin typeface="QuaySansITCPro-Book"/>
              </a:rPr>
              <a:t>Explain the defects in the current tort liability system and the proposals for tort reform.</a:t>
            </a:r>
          </a:p>
        </p:txBody>
      </p:sp>
      <p:sp>
        <p:nvSpPr>
          <p:cNvPr id="2" name="TextBox 1">
            <a:extLst>
              <a:ext uri="{FF2B5EF4-FFF2-40B4-BE49-F238E27FC236}">
                <a16:creationId xmlns:a16="http://schemas.microsoft.com/office/drawing/2014/main" id="{873C5F44-9D6D-E675-4F50-FB353C0D2299}"/>
              </a:ext>
            </a:extLst>
          </p:cNvPr>
          <p:cNvSpPr txBox="1"/>
          <p:nvPr/>
        </p:nvSpPr>
        <p:spPr>
          <a:xfrm>
            <a:off x="4809341" y="617697"/>
            <a:ext cx="3656899" cy="1200329"/>
          </a:xfrm>
          <a:prstGeom prst="rect">
            <a:avLst/>
          </a:prstGeom>
          <a:solidFill>
            <a:srgbClr val="009EDE"/>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أهداف المحاضرة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4" name="Rectangle: Rounded Corners 3">
            <a:extLst>
              <a:ext uri="{FF2B5EF4-FFF2-40B4-BE49-F238E27FC236}">
                <a16:creationId xmlns:a16="http://schemas.microsoft.com/office/drawing/2014/main" id="{1B9C93D1-EE24-F5E0-08CB-8A12A262A3CE}"/>
              </a:ext>
            </a:extLst>
          </p:cNvPr>
          <p:cNvSpPr/>
          <p:nvPr/>
        </p:nvSpPr>
        <p:spPr>
          <a:xfrm>
            <a:off x="5782575" y="3645759"/>
            <a:ext cx="2941851" cy="1114425"/>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en-US" sz="2000" b="0" i="0" u="none" strike="noStrike" kern="1200" cap="none" spc="0" normalizeH="0" baseline="0" noProof="0" dirty="0">
              <a:ln>
                <a:noFill/>
              </a:ln>
              <a:solidFill>
                <a:srgbClr val="000000"/>
              </a:solidFill>
              <a:effectLst/>
              <a:uLnTx/>
              <a:uFillTx/>
              <a:latin typeface="QuaySansITCPro-Book"/>
              <a:ea typeface="+mn-ea"/>
              <a:cs typeface="+mn-cs"/>
            </a:endParaRPr>
          </a:p>
        </p:txBody>
      </p:sp>
      <p:sp>
        <p:nvSpPr>
          <p:cNvPr id="10" name="TextBox 9">
            <a:extLst>
              <a:ext uri="{FF2B5EF4-FFF2-40B4-BE49-F238E27FC236}">
                <a16:creationId xmlns:a16="http://schemas.microsoft.com/office/drawing/2014/main" id="{E224B2C8-EA1B-6854-5751-33AA1DA75AFD}"/>
              </a:ext>
            </a:extLst>
          </p:cNvPr>
          <p:cNvSpPr txBox="1"/>
          <p:nvPr/>
        </p:nvSpPr>
        <p:spPr>
          <a:xfrm>
            <a:off x="5931017" y="2259580"/>
            <a:ext cx="5977615" cy="3416320"/>
          </a:xfrm>
          <a:prstGeom prst="rect">
            <a:avLst/>
          </a:prstGeom>
          <a:noFill/>
        </p:spPr>
        <p:txBody>
          <a:bodyPr wrap="square">
            <a:spAutoFit/>
          </a:bodyPr>
          <a:lstStyle/>
          <a:p>
            <a:pPr algn="r" rtl="1"/>
            <a:r>
              <a:rPr lang="ar-YE" dirty="0"/>
              <a:t>بعد </a:t>
            </a:r>
            <a:r>
              <a:rPr lang="ar-YE" sz="2400" dirty="0">
                <a:latin typeface="Traditional Arabic" panose="02020603050405020304" pitchFamily="18" charset="-78"/>
                <a:cs typeface="Traditional Arabic" panose="02020603050405020304" pitchFamily="18" charset="-78"/>
              </a:rPr>
              <a:t>دراسة هذا الفصل، يجب أن تكون قادرًا على:</a:t>
            </a:r>
          </a:p>
          <a:p>
            <a:pPr algn="r" rtl="1">
              <a:buFont typeface="Arial" panose="020B0604020202020204" pitchFamily="34" charset="0"/>
              <a:buChar char="•"/>
            </a:pPr>
            <a:r>
              <a:rPr lang="ar-YE" sz="2400" dirty="0">
                <a:latin typeface="Traditional Arabic" panose="02020603050405020304" pitchFamily="18" charset="-78"/>
                <a:cs typeface="Traditional Arabic" panose="02020603050405020304" pitchFamily="18" charset="-78"/>
              </a:rPr>
              <a:t>تعريف الإهمال وشرح عناصر الإهمال.</a:t>
            </a:r>
          </a:p>
          <a:p>
            <a:pPr algn="r" rtl="1">
              <a:buFont typeface="Arial" panose="020B0604020202020204" pitchFamily="34" charset="0"/>
              <a:buChar char="•"/>
            </a:pPr>
            <a:r>
              <a:rPr lang="ar-YE" sz="2400" dirty="0">
                <a:latin typeface="Traditional Arabic" panose="02020603050405020304" pitchFamily="18" charset="-78"/>
                <a:cs typeface="Traditional Arabic" panose="02020603050405020304" pitchFamily="18" charset="-78"/>
              </a:rPr>
              <a:t>شرح القانونية التالية التي يمكن استخدامها في الدعاوى القضائية:</a:t>
            </a:r>
          </a:p>
          <a:p>
            <a:pPr marL="800100" lvl="1"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الإهمال المشترك</a:t>
            </a:r>
          </a:p>
          <a:p>
            <a:pPr marL="800100" lvl="1"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الإهمال المقارن</a:t>
            </a:r>
          </a:p>
          <a:p>
            <a:pPr marL="800100" lvl="1"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قبول المخاطرة</a:t>
            </a:r>
          </a:p>
          <a:p>
            <a:pPr marL="800100" lvl="1"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قاعدة الفرصة الأخيرة الواضحة</a:t>
            </a:r>
          </a:p>
          <a:p>
            <a:pPr algn="r" rtl="1">
              <a:buFont typeface="Arial" panose="020B0604020202020204" pitchFamily="34" charset="0"/>
              <a:buChar char="•"/>
            </a:pPr>
            <a:r>
              <a:rPr lang="ar-YE" sz="2400" dirty="0">
                <a:latin typeface="Traditional Arabic" panose="02020603050405020304" pitchFamily="18" charset="-78"/>
                <a:cs typeface="Traditional Arabic" panose="02020603050405020304" pitchFamily="18" charset="-78"/>
              </a:rPr>
              <a:t>تطبيق قانون الإهمال على حالات مسؤولية محددة.</a:t>
            </a:r>
          </a:p>
          <a:p>
            <a:pPr algn="r" rtl="1">
              <a:buFont typeface="Arial" panose="020B0604020202020204" pitchFamily="34" charset="0"/>
              <a:buChar char="•"/>
            </a:pPr>
            <a:r>
              <a:rPr lang="ar-YE" sz="2400" dirty="0">
                <a:latin typeface="Traditional Arabic" panose="02020603050405020304" pitchFamily="18" charset="-78"/>
                <a:cs typeface="Traditional Arabic" panose="02020603050405020304" pitchFamily="18" charset="-78"/>
              </a:rPr>
              <a:t>شرح العيوب في نظام المسؤولية الحالي والمقترحات لإصلاح هذا النظام.</a:t>
            </a:r>
          </a:p>
        </p:txBody>
      </p:sp>
    </p:spTree>
  </p:cSld>
  <p:clrMapOvr>
    <a:masterClrMapping/>
  </p:clrMapOvr>
  <mc:AlternateContent xmlns:mc="http://schemas.openxmlformats.org/markup-compatibility/2006" xmlns:p14="http://schemas.microsoft.com/office/powerpoint/2010/main">
    <mc:Choice Requires="p14">
      <p:transition spd="slow" p14:dur="2000" advTm="376115"/>
    </mc:Choice>
    <mc:Fallback xmlns="">
      <p:transition spd="slow" advTm="37611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414931" y="577067"/>
            <a:ext cx="4663667"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Basis of Legal Liability</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أساس المسؤولية القانونية</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86008" y="1644180"/>
            <a:ext cx="6299350" cy="5236433"/>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300" dirty="0">
                <a:solidFill>
                  <a:srgbClr val="000000"/>
                </a:solidFill>
                <a:latin typeface="QuaySansITCPro-Book"/>
              </a:rPr>
              <a:t>Each person has certain legal rights. A legal wrong is</a:t>
            </a:r>
            <a:r>
              <a:rPr lang="ar-YE" sz="1300" dirty="0">
                <a:solidFill>
                  <a:srgbClr val="000000"/>
                </a:solidFill>
                <a:latin typeface="QuaySansITCPro-Book"/>
              </a:rPr>
              <a:t> </a:t>
            </a:r>
            <a:r>
              <a:rPr lang="en-US" sz="1300" dirty="0">
                <a:solidFill>
                  <a:srgbClr val="000000"/>
                </a:solidFill>
                <a:latin typeface="QuaySansITCPro-Book"/>
              </a:rPr>
              <a:t>a violation of a person’s legal rights, or a failure to</a:t>
            </a:r>
            <a:r>
              <a:rPr lang="ar-YE" sz="1300" dirty="0">
                <a:solidFill>
                  <a:srgbClr val="000000"/>
                </a:solidFill>
                <a:latin typeface="QuaySansITCPro-Book"/>
              </a:rPr>
              <a:t> </a:t>
            </a:r>
            <a:r>
              <a:rPr lang="en-US" sz="1300" dirty="0">
                <a:solidFill>
                  <a:srgbClr val="000000"/>
                </a:solidFill>
                <a:latin typeface="QuaySansITCPro-Book"/>
              </a:rPr>
              <a:t>perform a legal duty owed to a certain person, to a</a:t>
            </a:r>
            <a:r>
              <a:rPr lang="ar-YE" sz="1300" dirty="0">
                <a:solidFill>
                  <a:srgbClr val="000000"/>
                </a:solidFill>
                <a:latin typeface="QuaySansITCPro-Book"/>
              </a:rPr>
              <a:t> </a:t>
            </a:r>
            <a:r>
              <a:rPr lang="en-US" sz="1300" dirty="0">
                <a:solidFill>
                  <a:srgbClr val="000000"/>
                </a:solidFill>
                <a:latin typeface="QuaySansITCPro-Book"/>
              </a:rPr>
              <a:t>business organization, or to society as a whole.</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300" dirty="0">
                <a:solidFill>
                  <a:srgbClr val="000000"/>
                </a:solidFill>
                <a:latin typeface="QuaySansITCPro-Book"/>
              </a:rPr>
              <a:t>There are three broad classes of legal wrongs.</a:t>
            </a:r>
            <a:endParaRPr lang="ar-YE" sz="1300" dirty="0">
              <a:solidFill>
                <a:srgbClr val="000000"/>
              </a:solidFill>
              <a:latin typeface="QuaySansITCPro-Book"/>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300" dirty="0">
                <a:solidFill>
                  <a:srgbClr val="000000"/>
                </a:solidFill>
                <a:latin typeface="QuaySansITCPro-Book"/>
              </a:rPr>
              <a:t> A</a:t>
            </a:r>
            <a:r>
              <a:rPr lang="ar-YE" sz="1300" dirty="0">
                <a:solidFill>
                  <a:srgbClr val="000000"/>
                </a:solidFill>
                <a:latin typeface="QuaySansITCPro-Book"/>
              </a:rPr>
              <a:t> </a:t>
            </a:r>
            <a:r>
              <a:rPr lang="en-US" sz="1300" dirty="0">
                <a:solidFill>
                  <a:srgbClr val="000000"/>
                </a:solidFill>
                <a:latin typeface="QuaySansITCPro-Book"/>
              </a:rPr>
              <a:t>crime is a legal wrong against society that is punishable</a:t>
            </a:r>
            <a:r>
              <a:rPr lang="ar-YE" sz="1300" dirty="0">
                <a:solidFill>
                  <a:srgbClr val="000000"/>
                </a:solidFill>
                <a:latin typeface="QuaySansITCPro-Book"/>
              </a:rPr>
              <a:t> </a:t>
            </a:r>
            <a:r>
              <a:rPr lang="en-US" sz="1300" dirty="0">
                <a:solidFill>
                  <a:srgbClr val="000000"/>
                </a:solidFill>
                <a:latin typeface="QuaySansITCPro-Book"/>
              </a:rPr>
              <a:t>by fines, imprisonment, or death. </a:t>
            </a:r>
            <a:endParaRPr lang="ar-YE" sz="1300" dirty="0">
              <a:solidFill>
                <a:srgbClr val="000000"/>
              </a:solidFill>
              <a:latin typeface="QuaySansITCPro-Book"/>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300" dirty="0">
                <a:solidFill>
                  <a:srgbClr val="000000"/>
                </a:solidFill>
                <a:latin typeface="QuaySansITCPro-Book"/>
              </a:rPr>
              <a:t>A breach of</a:t>
            </a:r>
            <a:r>
              <a:rPr lang="ar-YE" sz="1300" dirty="0">
                <a:solidFill>
                  <a:srgbClr val="000000"/>
                </a:solidFill>
                <a:latin typeface="QuaySansITCPro-Book"/>
              </a:rPr>
              <a:t> </a:t>
            </a:r>
            <a:r>
              <a:rPr lang="en-US" sz="1300" dirty="0">
                <a:solidFill>
                  <a:srgbClr val="000000"/>
                </a:solidFill>
                <a:latin typeface="QuaySansITCPro-Book"/>
              </a:rPr>
              <a:t>contract is another class of legal wrongs.</a:t>
            </a:r>
            <a:endParaRPr lang="ar-YE" sz="1300" dirty="0">
              <a:solidFill>
                <a:srgbClr val="000000"/>
              </a:solidFill>
              <a:latin typeface="QuaySansITCPro-Book"/>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300" dirty="0">
                <a:solidFill>
                  <a:srgbClr val="000000"/>
                </a:solidFill>
                <a:latin typeface="QuaySansITCPro-Book"/>
              </a:rPr>
              <a:t> Finally, a</a:t>
            </a:r>
            <a:r>
              <a:rPr lang="ar-YE" sz="1300" dirty="0">
                <a:solidFill>
                  <a:srgbClr val="000000"/>
                </a:solidFill>
                <a:latin typeface="QuaySansITCPro-Book"/>
              </a:rPr>
              <a:t> </a:t>
            </a:r>
            <a:r>
              <a:rPr lang="en-US" sz="1300" dirty="0">
                <a:solidFill>
                  <a:srgbClr val="000000"/>
                </a:solidFill>
                <a:latin typeface="QuaySansITCPro-Book"/>
              </a:rPr>
              <a:t>tort is a legal wrong for which the law allows a</a:t>
            </a:r>
            <a:r>
              <a:rPr lang="ar-YE" sz="1300" dirty="0">
                <a:solidFill>
                  <a:srgbClr val="000000"/>
                </a:solidFill>
                <a:latin typeface="QuaySansITCPro-Book"/>
              </a:rPr>
              <a:t> </a:t>
            </a:r>
            <a:r>
              <a:rPr lang="en-US" sz="1300" dirty="0">
                <a:solidFill>
                  <a:srgbClr val="000000"/>
                </a:solidFill>
                <a:latin typeface="QuaySansITCPro-Book"/>
              </a:rPr>
              <a:t>remedy</a:t>
            </a:r>
            <a:r>
              <a:rPr lang="ar-YE" sz="1300" dirty="0">
                <a:solidFill>
                  <a:srgbClr val="000000"/>
                </a:solidFill>
                <a:latin typeface="QuaySansITCPro-Book"/>
              </a:rPr>
              <a:t> </a:t>
            </a:r>
            <a:r>
              <a:rPr lang="en-US" sz="1300" dirty="0">
                <a:solidFill>
                  <a:srgbClr val="000000"/>
                </a:solidFill>
                <a:latin typeface="QuaySansITCPro-Book"/>
              </a:rPr>
              <a:t>in the form of money damages</a:t>
            </a:r>
            <a:r>
              <a:rPr lang="ar-YE" sz="1300" dirty="0">
                <a:solidFill>
                  <a:srgbClr val="000000"/>
                </a:solidFill>
                <a:latin typeface="QuaySansITCPro-Book"/>
              </a:rPr>
              <a:t>.</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300" dirty="0">
                <a:solidFill>
                  <a:srgbClr val="000000"/>
                </a:solidFill>
                <a:latin typeface="QuaySansITCPro-Book"/>
              </a:rPr>
              <a:t>The person who is injured or harmed (called the plaintiff or claimant</a:t>
            </a:r>
            <a:r>
              <a:rPr lang="ar-YE" sz="1300" dirty="0">
                <a:solidFill>
                  <a:srgbClr val="000000"/>
                </a:solidFill>
                <a:latin typeface="QuaySansITCPro-Book"/>
              </a:rPr>
              <a:t> </a:t>
            </a:r>
            <a:r>
              <a:rPr lang="en-US" sz="1300" dirty="0">
                <a:solidFill>
                  <a:srgbClr val="000000"/>
                </a:solidFill>
                <a:latin typeface="QuaySansITCPro-Book"/>
              </a:rPr>
              <a:t>in a legal action) by the actions of another party</a:t>
            </a:r>
            <a:r>
              <a:rPr lang="ar-YE" sz="1300" dirty="0">
                <a:solidFill>
                  <a:srgbClr val="000000"/>
                </a:solidFill>
                <a:latin typeface="QuaySansITCPro-Book"/>
              </a:rPr>
              <a:t> </a:t>
            </a:r>
            <a:r>
              <a:rPr lang="en-US" sz="1300" dirty="0">
                <a:solidFill>
                  <a:srgbClr val="000000"/>
                </a:solidFill>
                <a:latin typeface="QuaySansITCPro-Book"/>
              </a:rPr>
              <a:t>(the tortfeasor [alleged wrongdoer] or defendant in a</a:t>
            </a:r>
            <a:r>
              <a:rPr lang="ar-YE" sz="1300" dirty="0">
                <a:solidFill>
                  <a:srgbClr val="000000"/>
                </a:solidFill>
                <a:latin typeface="QuaySansITCPro-Book"/>
              </a:rPr>
              <a:t> </a:t>
            </a:r>
            <a:r>
              <a:rPr lang="en-US" sz="1300" dirty="0">
                <a:solidFill>
                  <a:srgbClr val="000000"/>
                </a:solidFill>
                <a:latin typeface="QuaySansITCPro-Book"/>
              </a:rPr>
              <a:t>legal action) can sue for damages. Insurance companies</a:t>
            </a:r>
            <a:r>
              <a:rPr lang="ar-YE" sz="1300" dirty="0">
                <a:solidFill>
                  <a:srgbClr val="000000"/>
                </a:solidFill>
                <a:latin typeface="QuaySansITCPro-Book"/>
              </a:rPr>
              <a:t> </a:t>
            </a:r>
            <a:r>
              <a:rPr lang="en-US" sz="1300" dirty="0">
                <a:solidFill>
                  <a:srgbClr val="000000"/>
                </a:solidFill>
                <a:latin typeface="QuaySansITCPro-Book"/>
              </a:rPr>
              <a:t>often find themselves in court as a plaintiff or a</a:t>
            </a:r>
            <a:r>
              <a:rPr lang="ar-YE" sz="1300" dirty="0">
                <a:solidFill>
                  <a:srgbClr val="000000"/>
                </a:solidFill>
                <a:latin typeface="QuaySansITCPro-Book"/>
              </a:rPr>
              <a:t> </a:t>
            </a:r>
            <a:r>
              <a:rPr lang="en-US" sz="1300" dirty="0">
                <a:solidFill>
                  <a:srgbClr val="000000"/>
                </a:solidFill>
                <a:latin typeface="QuaySansITCPro-Book"/>
              </a:rPr>
              <a:t>defendant.</a:t>
            </a:r>
          </a:p>
        </p:txBody>
      </p:sp>
      <p:sp>
        <p:nvSpPr>
          <p:cNvPr id="4" name="TextBox 3">
            <a:extLst>
              <a:ext uri="{FF2B5EF4-FFF2-40B4-BE49-F238E27FC236}">
                <a16:creationId xmlns:a16="http://schemas.microsoft.com/office/drawing/2014/main" id="{A9C3B90A-E98E-8025-9899-60847082A7BE}"/>
              </a:ext>
            </a:extLst>
          </p:cNvPr>
          <p:cNvSpPr txBox="1"/>
          <p:nvPr/>
        </p:nvSpPr>
        <p:spPr>
          <a:xfrm>
            <a:off x="6523751" y="1788042"/>
            <a:ext cx="5533243" cy="4832092"/>
          </a:xfrm>
          <a:prstGeom prst="rect">
            <a:avLst/>
          </a:prstGeom>
          <a:noFill/>
        </p:spPr>
        <p:txBody>
          <a:bodyPr wrap="square">
            <a:spAutoFit/>
          </a:bodyPr>
          <a:lstStyle/>
          <a:p>
            <a:pPr marL="285750" indent="-285750" algn="r" rtl="1">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لكل شخص حقوق قانونية معينة. يُعتبر الخطأ القانوني انتهاكًا لحقوق الشخص القانونية، أو الفشل في أداء واجب قانوني مستحق لشخص معين، أو لمنظمة تجارية، أو للمجتمع ككل.</a:t>
            </a:r>
          </a:p>
          <a:p>
            <a:pPr marL="342900" indent="-342900" algn="r" rtl="1">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هناك ثلاث فئات رئيسية من الأخطاء القانونية:</a:t>
            </a:r>
          </a:p>
          <a:p>
            <a:pPr marL="342900" indent="-342900" algn="r" rtl="1">
              <a:buFont typeface="Wingdings" panose="05000000000000000000" pitchFamily="2" charset="2"/>
              <a:buChar char="v"/>
            </a:pPr>
            <a:r>
              <a:rPr lang="ar-YE" sz="2200" b="1" dirty="0">
                <a:latin typeface="Traditional Arabic" panose="02020603050405020304" pitchFamily="18" charset="-78"/>
                <a:cs typeface="Traditional Arabic" panose="02020603050405020304" pitchFamily="18" charset="-78"/>
              </a:rPr>
              <a:t>الجريمة</a:t>
            </a:r>
            <a:r>
              <a:rPr lang="ar-YE" sz="2200" dirty="0">
                <a:latin typeface="Traditional Arabic" panose="02020603050405020304" pitchFamily="18" charset="-78"/>
                <a:cs typeface="Traditional Arabic" panose="02020603050405020304" pitchFamily="18" charset="-78"/>
              </a:rPr>
              <a:t>: وهي خطأ قانوني ضد المجتمع ويُعاقب عليها بالغرامات أو السجن أو الإعدام.</a:t>
            </a:r>
          </a:p>
          <a:p>
            <a:pPr marL="342900" indent="-342900" algn="r" rtl="1">
              <a:buFont typeface="Wingdings" panose="05000000000000000000" pitchFamily="2" charset="2"/>
              <a:buChar char="v"/>
            </a:pPr>
            <a:r>
              <a:rPr lang="ar-YE" sz="2200" b="1" dirty="0">
                <a:latin typeface="Traditional Arabic" panose="02020603050405020304" pitchFamily="18" charset="-78"/>
                <a:cs typeface="Traditional Arabic" panose="02020603050405020304" pitchFamily="18" charset="-78"/>
              </a:rPr>
              <a:t>الإخلال بالعقد</a:t>
            </a:r>
            <a:r>
              <a:rPr lang="ar-YE" sz="2200" dirty="0">
                <a:latin typeface="Traditional Arabic" panose="02020603050405020304" pitchFamily="18" charset="-78"/>
                <a:cs typeface="Traditional Arabic" panose="02020603050405020304" pitchFamily="18" charset="-78"/>
              </a:rPr>
              <a:t>: وهو فئة أخرى من الأخطاء القانونية.</a:t>
            </a:r>
          </a:p>
          <a:p>
            <a:pPr marL="342900" indent="-342900" algn="r" rtl="1">
              <a:buFont typeface="Wingdings" panose="05000000000000000000" pitchFamily="2" charset="2"/>
              <a:buChar char="v"/>
            </a:pPr>
            <a:r>
              <a:rPr lang="ar-YE" sz="2200" b="1" dirty="0">
                <a:latin typeface="Traditional Arabic" panose="02020603050405020304" pitchFamily="18" charset="-78"/>
                <a:cs typeface="Traditional Arabic" panose="02020603050405020304" pitchFamily="18" charset="-78"/>
              </a:rPr>
              <a:t>الضرر المدني (التقصير)</a:t>
            </a:r>
            <a:r>
              <a:rPr lang="ar-YE" sz="2200" dirty="0">
                <a:latin typeface="Traditional Arabic" panose="02020603050405020304" pitchFamily="18" charset="-78"/>
                <a:cs typeface="Traditional Arabic" panose="02020603050405020304" pitchFamily="18" charset="-78"/>
              </a:rPr>
              <a:t>: وهو خطأ قانوني يسمح القانون بتعويضه من خلال تعويض مالي.</a:t>
            </a:r>
          </a:p>
          <a:p>
            <a:pPr marL="342900" indent="-342900" algn="r" rtl="1">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الشخص الذي يتعرض للإصابة أو الضرر (ويُطلق عليه المدعي أو المطالب في القضية القانونية) بسبب أفعال طرف آخر (ويُطلق عليه مرتكب الخطأ أو المدعى عليه في القضية القانونية) يمكنه رفع دعوى للمطالبة بالتعويض.</a:t>
            </a:r>
            <a:br>
              <a:rPr lang="ar-YE" sz="2200" dirty="0">
                <a:latin typeface="Traditional Arabic" panose="02020603050405020304" pitchFamily="18" charset="-78"/>
                <a:cs typeface="Traditional Arabic" panose="02020603050405020304" pitchFamily="18" charset="-78"/>
              </a:rPr>
            </a:br>
            <a:r>
              <a:rPr lang="ar-YE" sz="2200" dirty="0">
                <a:latin typeface="Traditional Arabic" panose="02020603050405020304" pitchFamily="18" charset="-78"/>
                <a:cs typeface="Traditional Arabic" panose="02020603050405020304" pitchFamily="18" charset="-78"/>
              </a:rPr>
              <a:t>غالبًا ما تجد شركات التأمين نفسها في المحكمة كمدعي أو مدعى عليه.</a:t>
            </a:r>
          </a:p>
        </p:txBody>
      </p:sp>
    </p:spTree>
    <p:extLst>
      <p:ext uri="{BB962C8B-B14F-4D97-AF65-F5344CB8AC3E}">
        <p14:creationId xmlns:p14="http://schemas.microsoft.com/office/powerpoint/2010/main" val="408971549"/>
      </p:ext>
    </p:extLst>
  </p:cSld>
  <p:clrMapOvr>
    <a:masterClrMapping/>
  </p:clrMapOvr>
  <mc:AlternateContent xmlns:mc="http://schemas.openxmlformats.org/markup-compatibility/2006" xmlns:p14="http://schemas.microsoft.com/office/powerpoint/2010/main">
    <mc:Choice Requires="p14">
      <p:transition spd="slow" p14:dur="2000" advTm="211856"/>
    </mc:Choice>
    <mc:Fallback xmlns="">
      <p:transition spd="slow" advTm="211856"/>
    </mc:Fallback>
  </mc:AlternateContent>
  <p:extLst>
    <p:ext uri="{3A86A75C-4F4B-4683-9AE1-C65F6400EC91}">
      <p14:laserTraceLst xmlns:p14="http://schemas.microsoft.com/office/powerpoint/2010/main">
        <p14:tracePtLst>
          <p14:tracePt t="73" x="3729038" y="2311400"/>
          <p14:tracePt t="94" x="3602038" y="2303463"/>
          <p14:tracePt t="113" x="3398838" y="2293938"/>
          <p14:tracePt t="131" x="3305175" y="2252663"/>
          <p14:tracePt t="147" x="3178175" y="2200275"/>
          <p14:tracePt t="164" x="3041650" y="2133600"/>
          <p14:tracePt t="180" x="2930525" y="2073275"/>
          <p14:tracePt t="194" x="2863850" y="2047875"/>
          <p14:tracePt t="213" x="2828925" y="2039938"/>
          <p14:tracePt t="230" x="2820988" y="2039938"/>
          <p14:tracePt t="234" x="2803525" y="2039938"/>
          <p14:tracePt t="243" x="2786063" y="2030413"/>
          <p14:tracePt t="261" x="2778125" y="2030413"/>
          <p14:tracePt t="278" x="2752725" y="2030413"/>
          <p14:tracePt t="294" x="2719388" y="2030413"/>
          <p14:tracePt t="311" x="2709863" y="2022475"/>
          <p14:tracePt t="332" x="2668588" y="2022475"/>
          <p14:tracePt t="346" x="2616200" y="2022475"/>
          <p14:tracePt t="364" x="2565400" y="2022475"/>
          <p14:tracePt t="369" x="2532063" y="2022475"/>
          <p14:tracePt t="378" x="2497138" y="2022475"/>
          <p14:tracePt t="394" x="2446338" y="2022475"/>
          <p14:tracePt t="411" x="2387600" y="2022475"/>
          <p14:tracePt t="429" x="2344738" y="2022475"/>
          <p14:tracePt t="445" x="2286000" y="2022475"/>
          <p14:tracePt t="463" x="2182813" y="2022475"/>
          <p14:tracePt t="465" x="2141538" y="2022475"/>
          <p14:tracePt t="477" x="2098675" y="2022475"/>
          <p14:tracePt t="494" x="2005013" y="2022475"/>
          <p14:tracePt t="511" x="1946275" y="2022475"/>
          <p14:tracePt t="528" x="1852613" y="2005013"/>
          <p14:tracePt t="529" x="1809750" y="2005013"/>
          <p14:tracePt t="544" x="1733550" y="1997075"/>
          <p14:tracePt t="545" x="1647825" y="1971675"/>
          <p14:tracePt t="560" x="1546225" y="1963738"/>
          <p14:tracePt t="577" x="1214438" y="1911350"/>
          <p14:tracePt t="597" x="1095375" y="1903413"/>
          <p14:tracePt t="613" x="976313" y="1885950"/>
          <p14:tracePt t="630" x="917575" y="1885950"/>
          <p14:tracePt t="632" x="866775" y="1870075"/>
          <p14:tracePt t="646" x="841375" y="1870075"/>
          <p14:tracePt t="649" x="798513" y="1870075"/>
          <p14:tracePt t="662" x="790575" y="1870075"/>
          <p14:tracePt t="665" x="773113" y="1870075"/>
          <p14:tracePt t="680" x="722313" y="1870075"/>
          <p14:tracePt t="698" x="688975" y="1870075"/>
          <p14:tracePt t="710" x="654050" y="1870075"/>
          <p14:tracePt t="728" x="628650" y="1878013"/>
          <p14:tracePt t="747" x="620713" y="1878013"/>
          <p14:tracePt t="762" x="611188" y="1878013"/>
          <p14:tracePt t="778" x="595313" y="1878013"/>
          <p14:tracePt t="779" x="577850" y="1895475"/>
          <p14:tracePt t="794" x="552450" y="1911350"/>
          <p14:tracePt t="810" x="544513" y="1911350"/>
          <p14:tracePt t="827" x="509588" y="1928813"/>
          <p14:tracePt t="846" x="501650" y="1938338"/>
          <p14:tracePt t="863" x="484188" y="1938338"/>
          <p14:tracePt t="865" x="484188" y="1946275"/>
          <p14:tracePt t="881" x="476250" y="1946275"/>
          <p14:tracePt t="897" x="466725" y="1963738"/>
          <p14:tracePt t="915" x="458788" y="1963738"/>
          <p14:tracePt t="927" x="450850" y="1971675"/>
          <p14:tracePt t="947" x="441325" y="1979613"/>
          <p14:tracePt t="985" x="441325" y="1989138"/>
          <p14:tracePt t="993" x="441325" y="1997075"/>
          <p14:tracePt t="1009" x="433388" y="2005013"/>
          <p14:tracePt t="1026" x="425450" y="2014538"/>
          <p14:tracePt t="1161" x="425450" y="2022475"/>
          <p14:tracePt t="1169" x="433388" y="2030413"/>
          <p14:tracePt t="1227" x="441325" y="2030413"/>
          <p14:tracePt t="1232" x="450850" y="2030413"/>
          <p14:tracePt t="1247" x="458788" y="2030413"/>
          <p14:tracePt t="1249" x="476250" y="2030413"/>
          <p14:tracePt t="1280" x="492125" y="2030413"/>
          <p14:tracePt t="1369" x="509588" y="2030413"/>
          <p14:tracePt t="1379" x="517525" y="2030413"/>
          <p14:tracePt t="1393" x="527050" y="2030413"/>
          <p14:tracePt t="1400" x="544513" y="2030413"/>
          <p14:tracePt t="1416" x="552450" y="2030413"/>
          <p14:tracePt t="1428" x="560388" y="2030413"/>
          <p14:tracePt t="1444" x="585788" y="2030413"/>
          <p14:tracePt t="1463" x="603250" y="2030413"/>
          <p14:tracePt t="1465" x="611188" y="2030413"/>
          <p14:tracePt t="1499" x="620713" y="2030413"/>
          <p14:tracePt t="1585" x="636588" y="2030413"/>
          <p14:tracePt t="1617" x="646113" y="2030413"/>
          <p14:tracePt t="1625" x="654050" y="2030413"/>
          <p14:tracePt t="5508" x="661988" y="2030413"/>
          <p14:tracePt t="5513" x="679450" y="2039938"/>
          <p14:tracePt t="7217" x="704850" y="2039938"/>
          <p14:tracePt t="7225" x="773113" y="2082800"/>
          <p14:tracePt t="7233" x="849313" y="2133600"/>
          <p14:tracePt t="7243" x="909638" y="2166938"/>
          <p14:tracePt t="7260" x="1069975" y="2166938"/>
          <p14:tracePt t="7274" x="1317625" y="2192338"/>
          <p14:tracePt t="7290" x="1462088" y="2200275"/>
          <p14:tracePt t="7307" x="1477963" y="2200275"/>
          <p14:tracePt t="7665" x="1477963" y="2209800"/>
          <p14:tracePt t="7673" x="1487488" y="2235200"/>
          <p14:tracePt t="7739" x="1495425" y="2235200"/>
          <p14:tracePt t="7744" x="1503363" y="2243138"/>
          <p14:tracePt t="7779" x="1512888" y="2252663"/>
          <p14:tracePt t="8188" x="1528763" y="2252663"/>
          <p14:tracePt t="8193" x="1546225" y="2252663"/>
          <p14:tracePt t="8211" x="1614488" y="2252663"/>
          <p14:tracePt t="8228" x="1724025" y="2243138"/>
          <p14:tracePt t="8245" x="1860550" y="2227263"/>
          <p14:tracePt t="8259" x="1962150" y="2200275"/>
          <p14:tracePt t="8276" x="2030413" y="2200275"/>
          <p14:tracePt t="8292" x="2073275" y="2192338"/>
          <p14:tracePt t="8309" x="2124075" y="2192338"/>
          <p14:tracePt t="8326" x="2208213" y="2184400"/>
          <p14:tracePt t="8329" x="2268538" y="2184400"/>
          <p14:tracePt t="8341" x="2352675" y="2184400"/>
          <p14:tracePt t="8357" x="2497138" y="2184400"/>
          <p14:tracePt t="8375" x="2616200" y="2200275"/>
          <p14:tracePt t="8378" x="2651125" y="2209800"/>
          <p14:tracePt t="8394" x="2693988" y="2217738"/>
          <p14:tracePt t="8410" x="2701925" y="2217738"/>
          <p14:tracePt t="8426" x="2709863" y="2217738"/>
          <p14:tracePt t="8449" x="2727325" y="2217738"/>
          <p14:tracePt t="8505" x="2735263" y="2217738"/>
          <p14:tracePt t="8521" x="2744788" y="2227263"/>
          <p14:tracePt t="8546" x="2744788" y="2235200"/>
          <p14:tracePt t="8586" x="2752725" y="2235200"/>
          <p14:tracePt t="8600" x="2760663" y="2235200"/>
          <p14:tracePt t="8608" x="2760663" y="2243138"/>
          <p14:tracePt t="8675" x="2770188" y="2243138"/>
          <p14:tracePt t="8682" x="2778125" y="2243138"/>
          <p14:tracePt t="8780" x="2786063" y="2243138"/>
          <p14:tracePt t="8817" x="2795588" y="2243138"/>
          <p14:tracePt t="8824" x="2803525" y="2252663"/>
          <p14:tracePt t="8850" x="2811463" y="2252663"/>
          <p14:tracePt t="8881" x="2820988" y="2260600"/>
          <p14:tracePt t="8930" x="2838450" y="2260600"/>
          <p14:tracePt t="8953" x="2846388" y="2268538"/>
          <p14:tracePt t="16305" x="2838450" y="2268538"/>
          <p14:tracePt t="16313" x="2820988" y="2268538"/>
          <p14:tracePt t="18370" x="2914650" y="2243138"/>
          <p14:tracePt t="18377" x="3117850" y="2217738"/>
          <p14:tracePt t="18386" x="3322638" y="2217738"/>
          <p14:tracePt t="18403" x="3586163" y="2217738"/>
          <p14:tracePt t="18420" x="3695700" y="2192338"/>
          <p14:tracePt t="18436" x="3738563" y="2184400"/>
          <p14:tracePt t="18456" x="3789363" y="2166938"/>
          <p14:tracePt t="18458" x="3832225" y="2166938"/>
          <p14:tracePt t="18471" x="3865563" y="2159000"/>
          <p14:tracePt t="18473" x="3925888" y="2124075"/>
          <p14:tracePt t="18488" x="3992563" y="2090738"/>
          <p14:tracePt t="18489" x="4095750" y="2030413"/>
          <p14:tracePt t="18505" x="4324350" y="1835150"/>
          <p14:tracePt t="18506" x="4486275" y="1690688"/>
          <p14:tracePt t="18522" x="5046663" y="1257300"/>
          <p14:tracePt t="18537" x="5343525" y="1036638"/>
          <p14:tracePt t="18552" x="5462588" y="977900"/>
          <p14:tracePt t="18569" x="5718175" y="823913"/>
          <p14:tracePt t="18587" x="5802313" y="781050"/>
          <p14:tracePt t="18603" x="5811838" y="781050"/>
          <p14:tracePt t="18675" x="5819775" y="781050"/>
          <p14:tracePt t="18705" x="5819775" y="808038"/>
          <p14:tracePt t="18713" x="5802313" y="849313"/>
          <p14:tracePt t="18721" x="5776913" y="874713"/>
          <p14:tracePt t="18740" x="5751513" y="917575"/>
          <p14:tracePt t="18754" x="5718175" y="942975"/>
          <p14:tracePt t="18772" x="5692775" y="968375"/>
          <p14:tracePt t="18788" x="5683250" y="977900"/>
          <p14:tracePt t="18805" x="5667375" y="993775"/>
          <p14:tracePt t="18821" x="5657850" y="1011238"/>
          <p14:tracePt t="18838" x="5657850" y="1036638"/>
          <p14:tracePt t="18841" x="5641975" y="1062038"/>
          <p14:tracePt t="18854" x="5632450" y="1079500"/>
          <p14:tracePt t="18857" x="5624513" y="1112838"/>
          <p14:tracePt t="18872" x="5624513" y="1122363"/>
          <p14:tracePt t="18873" x="5616575" y="1155700"/>
          <p14:tracePt t="18886" x="5607050" y="1189038"/>
          <p14:tracePt t="18907" x="5591175" y="1231900"/>
          <p14:tracePt t="18919" x="5581650" y="1266825"/>
          <p14:tracePt t="18940" x="5522913" y="1333500"/>
          <p14:tracePt t="18956" x="5437188" y="1427163"/>
          <p14:tracePt t="18970" x="5302250" y="1538288"/>
          <p14:tracePt t="18987" x="5148263" y="1665288"/>
          <p14:tracePt t="19005" x="5013325" y="1793875"/>
          <p14:tracePt t="19021" x="4910138" y="1852613"/>
          <p14:tracePt t="19038" x="4876800" y="1860550"/>
          <p14:tracePt t="19096" x="4859338" y="1870075"/>
          <p14:tracePt t="19104" x="4843463" y="1870075"/>
          <p14:tracePt t="19112" x="4833938" y="1878013"/>
          <p14:tracePt t="19120" x="4818063" y="1878013"/>
          <p14:tracePt t="19139" x="4791075" y="1895475"/>
          <p14:tracePt t="19155" x="4775200" y="1895475"/>
          <p14:tracePt t="19169" x="4775200" y="1903413"/>
          <p14:tracePt t="19186" x="4765675" y="1911350"/>
          <p14:tracePt t="19206" x="4757738" y="1911350"/>
          <p14:tracePt t="19225" x="4749800" y="1911350"/>
          <p14:tracePt t="19306" x="4740275" y="1920875"/>
          <p14:tracePt t="19313" x="4732338" y="1920875"/>
          <p14:tracePt t="19321" x="4724400" y="1920875"/>
          <p14:tracePt t="19339" x="4714875" y="1920875"/>
          <p14:tracePt t="19354" x="4689475" y="1920875"/>
          <p14:tracePt t="19369" x="4681538" y="1920875"/>
          <p14:tracePt t="19387" x="4664075" y="1920875"/>
          <p14:tracePt t="19467" x="4664075" y="1928813"/>
          <p14:tracePt t="19560" x="4656138" y="1938338"/>
          <p14:tracePt t="19796" x="4646613" y="1938338"/>
          <p14:tracePt t="19800" x="4638675" y="1938338"/>
          <p14:tracePt t="19809" x="4621213" y="1946275"/>
          <p14:tracePt t="19818" x="4613275" y="1946275"/>
          <p14:tracePt t="19838" x="4579938" y="1971675"/>
          <p14:tracePt t="19841" x="4562475" y="1979613"/>
          <p14:tracePt t="19856" x="4545013" y="1979613"/>
          <p14:tracePt t="19870" x="4537075" y="1979613"/>
          <p14:tracePt t="19888" x="4529138" y="1979613"/>
          <p14:tracePt t="20379" x="4587875" y="1979613"/>
          <p14:tracePt t="20386" x="4664075" y="1997075"/>
          <p14:tracePt t="20393" x="4749800" y="2014538"/>
          <p14:tracePt t="20402" x="4826000" y="2022475"/>
          <p14:tracePt t="20418" x="4884738" y="2022475"/>
          <p14:tracePt t="20435" x="4935538" y="2030413"/>
          <p14:tracePt t="20452" x="4962525" y="2039938"/>
          <p14:tracePt t="20470" x="4995863" y="2039938"/>
          <p14:tracePt t="20489" x="5003800" y="2047875"/>
          <p14:tracePt t="20505" x="5013325" y="2055813"/>
          <p14:tracePt t="20522" x="5046663" y="2055813"/>
          <p14:tracePt t="20539" x="5064125" y="2055813"/>
          <p14:tracePt t="20556" x="5080000" y="2055813"/>
          <p14:tracePt t="20570" x="5097463" y="2055813"/>
          <p14:tracePt t="20593" x="5106988" y="2055813"/>
          <p14:tracePt t="20700" x="5114925" y="2055813"/>
          <p14:tracePt t="20716" x="5132388" y="2055813"/>
          <p14:tracePt t="20761" x="5148263" y="2065338"/>
          <p14:tracePt t="20777" x="5157788" y="2065338"/>
          <p14:tracePt t="20786" x="5183188" y="2065338"/>
          <p14:tracePt t="20792" x="5208588" y="2065338"/>
          <p14:tracePt t="20801" x="5216525" y="2065338"/>
          <p14:tracePt t="20820" x="5276850" y="2065338"/>
          <p14:tracePt t="20838" x="5327650" y="2065338"/>
          <p14:tracePt t="20853" x="5394325" y="2065338"/>
          <p14:tracePt t="20868" x="5454650" y="2073275"/>
          <p14:tracePt t="20885" x="5497513" y="2073275"/>
          <p14:tracePt t="20901" x="5556250" y="2090738"/>
          <p14:tracePt t="20918" x="5591175" y="2090738"/>
          <p14:tracePt t="20935" x="5599113" y="2090738"/>
          <p14:tracePt t="20952" x="5616575" y="2090738"/>
          <p14:tracePt t="20986" x="5624513" y="2090738"/>
          <p14:tracePt t="20993" x="5641975" y="2090738"/>
          <p14:tracePt t="21005" x="5657850" y="2090738"/>
          <p14:tracePt t="21020" x="5675313" y="2090738"/>
          <p14:tracePt t="21039" x="5700713" y="2090738"/>
          <p14:tracePt t="21053" x="5718175" y="2090738"/>
          <p14:tracePt t="21070" x="5726113" y="2090738"/>
          <p14:tracePt t="21097" x="5735638" y="2098675"/>
          <p14:tracePt t="21120" x="5751513" y="2098675"/>
          <p14:tracePt t="21129" x="5768975" y="2098675"/>
          <p14:tracePt t="21137" x="5802313" y="2108200"/>
          <p14:tracePt t="21153" x="5845175" y="2108200"/>
          <p14:tracePt t="21170" x="5888038" y="2116138"/>
          <p14:tracePt t="21188" x="5905500" y="2116138"/>
          <p14:tracePt t="21201" x="5913438" y="2116138"/>
          <p14:tracePt t="21393" x="5938838" y="2116138"/>
          <p14:tracePt t="21401" x="5964238" y="2116138"/>
          <p14:tracePt t="21411" x="5981700" y="2116138"/>
          <p14:tracePt t="21418" x="6007100" y="2116138"/>
          <p14:tracePt t="21435" x="6040438" y="2116138"/>
          <p14:tracePt t="21451" x="6057900" y="2116138"/>
          <p14:tracePt t="21471" x="6075363" y="2116138"/>
          <p14:tracePt t="23763" x="6100763" y="2124075"/>
          <p14:tracePt t="23769" x="6100763" y="2133600"/>
          <p14:tracePt t="23789" x="6126163" y="2133600"/>
          <p14:tracePt t="23804" x="6167438" y="2133600"/>
          <p14:tracePt t="23818" x="6184900" y="2133600"/>
          <p14:tracePt t="23835" x="6194425" y="2133600"/>
          <p14:tracePt t="23856" x="6219825" y="2133600"/>
          <p14:tracePt t="23868" x="6253163" y="2133600"/>
          <p14:tracePt t="23886" x="6303963" y="2133600"/>
          <p14:tracePt t="23903" x="6389688" y="2133600"/>
          <p14:tracePt t="23905" x="6430963" y="2133600"/>
          <p14:tracePt t="23921" x="6465888" y="2133600"/>
          <p14:tracePt t="23922" x="6499225" y="2133600"/>
          <p14:tracePt t="23935" x="6516688" y="2133600"/>
          <p14:tracePt t="23937" x="6534150" y="2133600"/>
          <p14:tracePt t="23952" x="6550025" y="2133600"/>
          <p14:tracePt t="23956" x="6559550" y="2133600"/>
          <p14:tracePt t="23971" x="6584950" y="2133600"/>
          <p14:tracePt t="23985" x="6610350" y="2124075"/>
          <p14:tracePt t="24004" x="6635750" y="2098675"/>
          <p14:tracePt t="24020" x="6653213" y="2098675"/>
          <p14:tracePt t="24035" x="6686550" y="2098675"/>
          <p14:tracePt t="24054" x="6704013" y="2090738"/>
          <p14:tracePt t="24069" x="6719888" y="2082800"/>
          <p14:tracePt t="24256" x="6729413" y="2082800"/>
          <p14:tracePt t="24265" x="6737350" y="2082800"/>
          <p14:tracePt t="24290" x="6745288" y="2082800"/>
          <p14:tracePt t="24296" x="6770688" y="2082800"/>
          <p14:tracePt t="24312" x="6780213" y="2082800"/>
          <p14:tracePt t="24320" x="6797675" y="2082800"/>
          <p14:tracePt t="24338" x="6813550" y="2082800"/>
          <p14:tracePt t="24353" x="6831013" y="2082800"/>
          <p14:tracePt t="24370" x="6856413" y="2082800"/>
          <p14:tracePt t="24388" x="6881813" y="2082800"/>
          <p14:tracePt t="24402" x="6907213" y="2082800"/>
          <p14:tracePt t="24418" x="6915150" y="2082800"/>
          <p14:tracePt t="24433" x="6932613" y="2082800"/>
          <p14:tracePt t="24450" x="6942138" y="2082800"/>
          <p14:tracePt t="24472" x="6950075" y="2082800"/>
          <p14:tracePt t="24642" x="6958013" y="2082800"/>
          <p14:tracePt t="24697" x="6967538" y="2082800"/>
          <p14:tracePt t="24713" x="6975475" y="2082800"/>
          <p14:tracePt t="24720" x="6992938" y="2082800"/>
          <p14:tracePt t="24734" x="7008813" y="2082800"/>
          <p14:tracePt t="24749" x="7034213" y="2082800"/>
          <p14:tracePt t="24771" x="7102475" y="2082800"/>
          <p14:tracePt t="24785" x="7137400" y="2082800"/>
          <p14:tracePt t="24803" x="7178675" y="2082800"/>
          <p14:tracePt t="24820" x="7221538" y="2082800"/>
          <p14:tracePt t="24833" x="7229475" y="2082800"/>
          <p14:tracePt t="24851" x="7246938" y="2082800"/>
          <p14:tracePt t="24868" x="7256463" y="2082800"/>
          <p14:tracePt t="24885" x="7264400" y="2082800"/>
          <p14:tracePt t="24888" x="7272338" y="2082800"/>
          <p14:tracePt t="24902" x="7281863" y="2082800"/>
          <p14:tracePt t="24919" x="7289800" y="2082800"/>
          <p14:tracePt t="24937" x="7307263" y="2082800"/>
          <p14:tracePt t="25097" x="7315200" y="2082800"/>
          <p14:tracePt t="25507" x="7323138" y="2082800"/>
          <p14:tracePt t="25513" x="7340600" y="2082800"/>
          <p14:tracePt t="25528" x="7348538" y="2082800"/>
          <p14:tracePt t="25536" x="7358063" y="2082800"/>
          <p14:tracePt t="25552" x="7366000" y="2082800"/>
          <p14:tracePt t="25720" x="7383463" y="2082800"/>
          <p14:tracePt t="25728" x="7408863" y="2082800"/>
          <p14:tracePt t="25744" x="7416800" y="2082800"/>
          <p14:tracePt t="25753" x="7426325" y="2082800"/>
          <p14:tracePt t="25768" x="7434263" y="2082800"/>
          <p14:tracePt t="25880" x="7442200" y="2082800"/>
          <p14:tracePt t="25905" x="7451725" y="2082800"/>
          <p14:tracePt t="25913" x="7467600" y="2082800"/>
          <p14:tracePt t="25920" x="7485063" y="2082800"/>
          <p14:tracePt t="25933" x="7502525" y="2082800"/>
          <p14:tracePt t="25949" x="7553325" y="2082800"/>
          <p14:tracePt t="25966" x="7596188" y="2082800"/>
          <p14:tracePt t="25969" x="7621588" y="2082800"/>
          <p14:tracePt t="25982" x="7629525" y="2082800"/>
          <p14:tracePt t="26003" x="7662863" y="2082800"/>
          <p14:tracePt t="26019" x="7688263" y="2082800"/>
          <p14:tracePt t="26038" x="7731125" y="2082800"/>
          <p14:tracePt t="26051" x="7766050" y="2082800"/>
          <p14:tracePt t="26069" x="7791450" y="2082800"/>
          <p14:tracePt t="26085" x="7824788" y="2082800"/>
          <p14:tracePt t="26100" x="7842250" y="2082800"/>
          <p14:tracePt t="26104" x="7867650" y="2082800"/>
          <p14:tracePt t="26119" x="7875588" y="2082800"/>
          <p14:tracePt t="26132" x="7900988" y="2073275"/>
          <p14:tracePt t="26150" x="7900988" y="2065338"/>
          <p14:tracePt t="26166" x="7910513" y="2065338"/>
          <p14:tracePt t="26169" x="7935913" y="2065338"/>
          <p14:tracePt t="26185" x="7961313" y="2065338"/>
          <p14:tracePt t="26201" x="7994650" y="2065338"/>
          <p14:tracePt t="26218" x="8012113" y="2065338"/>
          <p14:tracePt t="26233" x="8037513" y="2055813"/>
          <p14:tracePt t="26234" x="8070850" y="2055813"/>
          <p14:tracePt t="26251" x="8105775" y="2047875"/>
          <p14:tracePt t="26268" x="8164513" y="2030413"/>
          <p14:tracePt t="26285" x="8224838" y="2022475"/>
          <p14:tracePt t="26301" x="8275638" y="2022475"/>
          <p14:tracePt t="26318" x="8308975" y="2005013"/>
          <p14:tracePt t="26321" x="8318500" y="2005013"/>
          <p14:tracePt t="26337" x="8359775" y="1989138"/>
          <p14:tracePt t="26351" x="8377238" y="1989138"/>
          <p14:tracePt t="26355" x="8394700" y="1989138"/>
          <p14:tracePt t="26366" x="8428038" y="1989138"/>
          <p14:tracePt t="26383" x="8470900" y="1989138"/>
          <p14:tracePt t="26401" x="8521700" y="1989138"/>
          <p14:tracePt t="26417" x="8547100" y="1989138"/>
          <p14:tracePt t="26433" x="8572500" y="1979613"/>
          <p14:tracePt t="26449" x="8589963" y="1979613"/>
          <p14:tracePt t="26465" x="8640763" y="1979613"/>
          <p14:tracePt t="26482" x="8674100" y="1979613"/>
          <p14:tracePt t="26502" x="8724900" y="1979613"/>
          <p14:tracePt t="26505" x="8734425" y="1979613"/>
          <p14:tracePt t="26518" x="8742363" y="1979613"/>
          <p14:tracePt t="26520" x="8750300" y="1979613"/>
          <p14:tracePt t="26533" x="8767763" y="1979613"/>
          <p14:tracePt t="26552" x="8836025" y="1979613"/>
          <p14:tracePt t="26570" x="8912225" y="1979613"/>
          <p14:tracePt t="26586" x="8980488" y="1979613"/>
          <p14:tracePt t="26600" x="9056688" y="1979613"/>
          <p14:tracePt t="26617" x="9107488" y="1979613"/>
          <p14:tracePt t="26635" x="9142413" y="1979613"/>
          <p14:tracePt t="26649" x="9167813" y="1979613"/>
          <p14:tracePt t="26665" x="9201150" y="1979613"/>
          <p14:tracePt t="26682" x="9251950" y="1979613"/>
          <p14:tracePt t="26699" x="9286875" y="1979613"/>
          <p14:tracePt t="26716" x="9320213" y="1979613"/>
          <p14:tracePt t="26732" x="9345613" y="1979613"/>
          <p14:tracePt t="26751" x="9363075" y="1979613"/>
          <p14:tracePt t="26754" x="9380538" y="1979613"/>
          <p14:tracePt t="26771" x="9396413" y="1979613"/>
          <p14:tracePt t="26785" x="9413875" y="1979613"/>
          <p14:tracePt t="26977" x="9388475" y="1979613"/>
          <p14:tracePt t="26985" x="9345613" y="1979613"/>
          <p14:tracePt t="26992" x="9312275" y="1979613"/>
          <p14:tracePt t="27001" x="9269413" y="1979613"/>
          <p14:tracePt t="27019" x="9183688" y="1979613"/>
          <p14:tracePt t="27034" x="9124950" y="1979613"/>
          <p14:tracePt t="27051" x="9064625" y="1979613"/>
          <p14:tracePt t="27068" x="9031288" y="1979613"/>
          <p14:tracePt t="27082" x="8972550" y="1979613"/>
          <p14:tracePt t="27099" x="8937625" y="1979613"/>
          <p14:tracePt t="27115" x="8904288" y="1979613"/>
          <p14:tracePt t="27132" x="8878888" y="1979613"/>
          <p14:tracePt t="27150" x="8843963" y="1979613"/>
          <p14:tracePt t="27165" x="8818563" y="1979613"/>
          <p14:tracePt t="27182" x="8793163" y="1979613"/>
          <p14:tracePt t="27200" x="8759825" y="1979613"/>
          <p14:tracePt t="27218" x="8742363" y="1979613"/>
          <p14:tracePt t="27232" x="8724900" y="1979613"/>
          <p14:tracePt t="27234" x="8716963" y="1979613"/>
          <p14:tracePt t="27252" x="8699500" y="1979613"/>
          <p14:tracePt t="27265" x="8683625" y="1979613"/>
          <p14:tracePt t="27285" x="8674100" y="1979613"/>
          <p14:tracePt t="27416" x="8709025" y="1979613"/>
          <p14:tracePt t="27424" x="8759825" y="1979613"/>
          <p14:tracePt t="27433" x="8802688" y="1979613"/>
          <p14:tracePt t="27449" x="8836025" y="1989138"/>
          <p14:tracePt t="27450" x="8878888" y="1989138"/>
          <p14:tracePt t="27465" x="8972550" y="2005013"/>
          <p14:tracePt t="27482" x="9064625" y="2014538"/>
          <p14:tracePt t="27498" x="9132888" y="2014538"/>
          <p14:tracePt t="27518" x="9193213" y="2014538"/>
          <p14:tracePt t="27532" x="9251950" y="2014538"/>
          <p14:tracePt t="27549" x="9312275" y="2014538"/>
          <p14:tracePt t="27566" x="9353550" y="2014538"/>
          <p14:tracePt t="27569" x="9380538" y="2014538"/>
          <p14:tracePt t="27633" x="9388475" y="2014538"/>
          <p14:tracePt t="27641" x="9405938" y="2014538"/>
          <p14:tracePt t="27666" x="9413875" y="2014538"/>
          <p14:tracePt t="27672" x="9421813" y="2014538"/>
          <p14:tracePt t="27689" x="9431338" y="2014538"/>
          <p14:tracePt t="27721" x="9447213" y="2014538"/>
          <p14:tracePt t="27737" x="9482138" y="2014538"/>
          <p14:tracePt t="27745" x="9507538" y="2014538"/>
          <p14:tracePt t="27752" x="9540875" y="2014538"/>
          <p14:tracePt t="27769" x="9591675" y="2014538"/>
          <p14:tracePt t="27785" x="9626600" y="2014538"/>
          <p14:tracePt t="27799" x="9634538" y="2014538"/>
          <p14:tracePt t="30025" x="9667875" y="2014538"/>
          <p14:tracePt t="30034" x="9720263" y="2014538"/>
          <p14:tracePt t="30040" x="9753600" y="2014538"/>
          <p14:tracePt t="30049" x="9771063" y="2014538"/>
          <p14:tracePt t="30067" x="9821863" y="2014538"/>
          <p14:tracePt t="30083" x="9847263" y="2014538"/>
          <p14:tracePt t="30098" x="9855200" y="2014538"/>
          <p14:tracePt t="30147" x="9872663" y="2014538"/>
          <p14:tracePt t="30163" x="9890125" y="2014538"/>
          <p14:tracePt t="30168" x="9898063" y="2014538"/>
          <p14:tracePt t="30180" x="9906000" y="2014538"/>
          <p14:tracePt t="30197" x="9923463" y="2014538"/>
          <p14:tracePt t="30217" x="9940925" y="2014538"/>
          <p14:tracePt t="30233" x="9948863" y="2014538"/>
          <p14:tracePt t="30249" x="9966325" y="2014538"/>
          <p14:tracePt t="30265" x="9999663" y="2005013"/>
          <p14:tracePt t="30282" x="10009188" y="2005013"/>
          <p14:tracePt t="30300" x="10017125" y="2005013"/>
          <p14:tracePt t="30400" x="10034588" y="2005013"/>
          <p14:tracePt t="31715" x="10009188" y="2005013"/>
          <p14:tracePt t="31720" x="9983788" y="2005013"/>
          <p14:tracePt t="31730" x="9966325" y="2005013"/>
          <p14:tracePt t="31746" x="9923463" y="2005013"/>
          <p14:tracePt t="31763" x="9898063" y="2005013"/>
          <p14:tracePt t="31793" x="9890125" y="2005013"/>
          <p14:tracePt t="31809" x="9872663" y="2005013"/>
          <p14:tracePt t="31817" x="9872663" y="2014538"/>
          <p14:tracePt t="31834" x="9839325" y="2030413"/>
          <p14:tracePt t="31850" x="9812338" y="2030413"/>
          <p14:tracePt t="31868" x="9779000" y="2030413"/>
          <p14:tracePt t="31883" x="9753600" y="2039938"/>
          <p14:tracePt t="31901" x="9694863" y="2039938"/>
          <p14:tracePt t="31917" x="9634538" y="2039938"/>
          <p14:tracePt t="31932" x="9540875" y="2039938"/>
          <p14:tracePt t="31948" x="9388475" y="2039938"/>
          <p14:tracePt t="31967" x="9175750" y="2039938"/>
          <p14:tracePt t="31969" x="9064625" y="2039938"/>
          <p14:tracePt t="31981" x="8937625" y="2039938"/>
          <p14:tracePt t="32001" x="8555038" y="2039938"/>
          <p14:tracePt t="32013" x="8428038" y="2039938"/>
          <p14:tracePt t="32033" x="8037513" y="2039938"/>
          <p14:tracePt t="32050" x="7799388" y="2039938"/>
          <p14:tracePt t="32066" x="7553325" y="2039938"/>
          <p14:tracePt t="32086" x="7332663" y="2039938"/>
          <p14:tracePt t="32097" x="7229475" y="2039938"/>
          <p14:tracePt t="32098" x="7127875" y="2039938"/>
          <p14:tracePt t="32116" x="6975475" y="2039938"/>
          <p14:tracePt t="32132" x="6831013" y="2039938"/>
          <p14:tracePt t="32148" x="6711950" y="2055813"/>
          <p14:tracePt t="32166" x="6584950" y="2055813"/>
          <p14:tracePt t="32181" x="6483350" y="2055813"/>
          <p14:tracePt t="32200" x="6372225" y="2055813"/>
          <p14:tracePt t="32201" x="6311900" y="2055813"/>
          <p14:tracePt t="32214" x="6245225" y="2055813"/>
          <p14:tracePt t="32217" x="6184900" y="2055813"/>
          <p14:tracePt t="32230" x="6126163" y="2055813"/>
          <p14:tracePt t="32234" x="6065838" y="2055813"/>
          <p14:tracePt t="32246" x="6032500" y="2055813"/>
          <p14:tracePt t="32265" x="5880100" y="2055813"/>
          <p14:tracePt t="32284" x="5761038" y="2055813"/>
          <p14:tracePt t="32300" x="5641975" y="2073275"/>
          <p14:tracePt t="32317" x="5513388" y="2082800"/>
          <p14:tracePt t="32332" x="5386388" y="2090738"/>
          <p14:tracePt t="32348" x="5267325" y="2090738"/>
          <p14:tracePt t="32365" x="5165725" y="2090738"/>
          <p14:tracePt t="32382" x="5064125" y="2108200"/>
          <p14:tracePt t="32385" x="5003800" y="2108200"/>
          <p14:tracePt t="32398" x="4927600" y="2133600"/>
          <p14:tracePt t="32401" x="4833938" y="2133600"/>
          <p14:tracePt t="32418" x="4656138" y="2159000"/>
          <p14:tracePt t="32431" x="4554538" y="2184400"/>
          <p14:tracePt t="32433" x="4451350" y="2192338"/>
          <p14:tracePt t="32446" x="4367213" y="2200275"/>
          <p14:tracePt t="32464" x="4179888" y="2235200"/>
          <p14:tracePt t="32465" x="4154488" y="2235200"/>
          <p14:tracePt t="32481" x="4044950" y="2252663"/>
          <p14:tracePt t="32498" x="3976688" y="2252663"/>
          <p14:tracePt t="32514" x="3925888" y="2260600"/>
          <p14:tracePt t="32529" x="3900488" y="2260600"/>
          <p14:tracePt t="32550" x="3883025" y="2278063"/>
          <p14:tracePt t="32565" x="3873500" y="2278063"/>
          <p14:tracePt t="32594" x="3857625" y="2278063"/>
          <p14:tracePt t="32609" x="3848100" y="2278063"/>
          <p14:tracePt t="32625" x="3814763" y="2286000"/>
          <p14:tracePt t="32640" x="3789363" y="2293938"/>
          <p14:tracePt t="32648" x="3781425" y="2293938"/>
          <p14:tracePt t="32667" x="3756025" y="2311400"/>
          <p14:tracePt t="32680" x="3746500" y="2311400"/>
          <p14:tracePt t="32793" x="3738563" y="2319338"/>
          <p14:tracePt t="32801" x="3721100" y="2328863"/>
          <p14:tracePt t="35665" x="3713163" y="2362200"/>
          <p14:tracePt t="35673" x="3713163" y="2438400"/>
          <p14:tracePt t="35682" x="3713163" y="2455863"/>
          <p14:tracePt t="35695" x="3721100" y="2463800"/>
          <p14:tracePt t="35713" x="3738563" y="2489200"/>
          <p14:tracePt t="35729" x="3738563" y="2498725"/>
          <p14:tracePt t="35731" x="3756025" y="2506663"/>
          <p14:tracePt t="35745" x="3771900" y="2516188"/>
          <p14:tracePt t="35761" x="3781425" y="2524125"/>
          <p14:tracePt t="35778" x="3797300" y="2524125"/>
          <p14:tracePt t="35795" x="3814763" y="2532063"/>
          <p14:tracePt t="35815" x="3840163" y="2549525"/>
          <p14:tracePt t="35817" x="3848100" y="2549525"/>
          <p14:tracePt t="35830" x="3857625" y="2549525"/>
          <p14:tracePt t="35850" x="3908425" y="2566988"/>
          <p14:tracePt t="35863" x="3916363" y="2566988"/>
          <p14:tracePt t="35866" x="3941763" y="2566988"/>
          <p14:tracePt t="35878" x="3951288" y="2566988"/>
          <p14:tracePt t="35896" x="3984625" y="2566988"/>
          <p14:tracePt t="35898" x="3992563" y="2566988"/>
          <p14:tracePt t="35913" x="4052888" y="2566988"/>
          <p14:tracePt t="35929" x="4070350" y="2566988"/>
          <p14:tracePt t="35945" x="4086225" y="2566988"/>
          <p14:tracePt t="35961" x="4154488" y="2566988"/>
          <p14:tracePt t="35978" x="4248150" y="2566988"/>
          <p14:tracePt t="35995" x="4375150" y="2566988"/>
          <p14:tracePt t="36011" x="4519613" y="2566988"/>
          <p14:tracePt t="36028" x="4664075" y="2566988"/>
          <p14:tracePt t="36045" x="4714875" y="2566988"/>
          <p14:tracePt t="36061" x="4757738" y="2566988"/>
          <p14:tracePt t="36082" x="4783138" y="2566988"/>
          <p14:tracePt t="36099" x="4808538" y="2566988"/>
          <p14:tracePt t="36114" x="4818063" y="2566988"/>
          <p14:tracePt t="36129" x="4833938" y="2566988"/>
          <p14:tracePt t="36146" x="4876800" y="2566988"/>
          <p14:tracePt t="36164" x="4894263" y="2566988"/>
          <p14:tracePt t="36178" x="4910138" y="2566988"/>
          <p14:tracePt t="36198" x="4927600" y="2566988"/>
          <p14:tracePt t="36215" x="4962525" y="2566988"/>
          <p14:tracePt t="36216" x="4978400" y="2566988"/>
          <p14:tracePt t="36227" x="5003800" y="2566988"/>
          <p14:tracePt t="36248" x="5038725" y="2566988"/>
          <p14:tracePt t="36248" x="5064125" y="2582863"/>
          <p14:tracePt t="36266" x="5106988" y="2592388"/>
          <p14:tracePt t="36278" x="5122863" y="2592388"/>
          <p14:tracePt t="36295" x="5157788" y="2608263"/>
          <p14:tracePt t="36313" x="5224463" y="2625725"/>
          <p14:tracePt t="36330" x="5241925" y="2625725"/>
          <p14:tracePt t="36348" x="5259388" y="2625725"/>
          <p14:tracePt t="36369" x="5267325" y="2633663"/>
          <p14:tracePt t="36489" x="5276850" y="2633663"/>
          <p14:tracePt t="36498" x="5302250" y="2633663"/>
          <p14:tracePt t="36513" x="5335588" y="2633663"/>
          <p14:tracePt t="36520" x="5343525" y="2633663"/>
          <p14:tracePt t="36529" x="5378450" y="2633663"/>
          <p14:tracePt t="36546" x="5421313" y="2633663"/>
          <p14:tracePt t="36561" x="5480050" y="2633663"/>
          <p14:tracePt t="36580" x="5497513" y="2633663"/>
          <p14:tracePt t="36597" x="5513388" y="2633663"/>
          <p14:tracePt t="36614" x="5548313" y="2633663"/>
          <p14:tracePt t="36630" x="5573713" y="2633663"/>
          <p14:tracePt t="36633" x="5581650" y="2633663"/>
          <p14:tracePt t="36646" x="5599113" y="2633663"/>
          <p14:tracePt t="36649" x="5607050" y="2633663"/>
          <p14:tracePt t="36665" x="5649913" y="2633663"/>
          <p14:tracePt t="36681" x="5657850" y="2633663"/>
          <p14:tracePt t="36694" x="5667375" y="2633663"/>
          <p14:tracePt t="36715" x="5708650" y="2633663"/>
          <p14:tracePt t="36733" x="5735638" y="2633663"/>
          <p14:tracePt t="36746" x="5743575" y="2633663"/>
          <p14:tracePt t="36761" x="5751513" y="2633663"/>
          <p14:tracePt t="36785" x="5761038" y="2633663"/>
          <p14:tracePt t="36849" x="5761038" y="2643188"/>
          <p14:tracePt t="37410" x="5751513" y="2643188"/>
          <p14:tracePt t="37457" x="5743575" y="2643188"/>
          <p14:tracePt t="37464" x="5735638" y="2643188"/>
          <p14:tracePt t="37480" x="5726113" y="2643188"/>
          <p14:tracePt t="37865" x="5692775" y="2643188"/>
          <p14:tracePt t="37881" x="5667375" y="2643188"/>
          <p14:tracePt t="37888" x="5649913" y="2643188"/>
          <p14:tracePt t="37898" x="5616575" y="2625725"/>
          <p14:tracePt t="37915" x="5573713" y="2617788"/>
          <p14:tracePt t="37930" x="5538788" y="2608263"/>
          <p14:tracePt t="37946" x="5513388" y="2608263"/>
          <p14:tracePt t="37963" x="5497513" y="2592388"/>
          <p14:tracePt t="37978" x="5462588" y="2582863"/>
          <p14:tracePt t="37995" x="5437188" y="2574925"/>
          <p14:tracePt t="38010" x="5386388" y="2566988"/>
          <p14:tracePt t="38028" x="5318125" y="2541588"/>
          <p14:tracePt t="38044" x="5276850" y="2532063"/>
          <p14:tracePt t="38060" x="5233988" y="2524125"/>
          <p14:tracePt t="38077" x="5191125" y="2524125"/>
          <p14:tracePt t="38098" x="5140325" y="2516188"/>
          <p14:tracePt t="38112" x="5132388" y="2506663"/>
          <p14:tracePt t="38131" x="5106988" y="2506663"/>
          <p14:tracePt t="38147" x="5072063" y="2506663"/>
          <p14:tracePt t="38163" x="5021263" y="2498725"/>
          <p14:tracePt t="38180" x="4987925" y="2498725"/>
          <p14:tracePt t="38196" x="4953000" y="2498725"/>
          <p14:tracePt t="38212" x="4910138" y="2498725"/>
          <p14:tracePt t="38229" x="4876800" y="2498725"/>
          <p14:tracePt t="38247" x="4851400" y="2498725"/>
          <p14:tracePt t="38249" x="4833938" y="2498725"/>
          <p14:tracePt t="38260" x="4818063" y="2498725"/>
          <p14:tracePt t="38281" x="4765675" y="2498725"/>
          <p14:tracePt t="38294" x="4732338" y="2498725"/>
          <p14:tracePt t="38297" x="4724400" y="2498725"/>
          <p14:tracePt t="38311" x="4714875" y="2498725"/>
          <p14:tracePt t="38330" x="4681538" y="2498725"/>
          <p14:tracePt t="38348" x="4673600" y="2498725"/>
          <p14:tracePt t="39625" x="4681538" y="2498725"/>
          <p14:tracePt t="39632" x="4699000" y="2498725"/>
          <p14:tracePt t="39647" x="4714875" y="2498725"/>
          <p14:tracePt t="39650" x="4714875" y="2506663"/>
          <p14:tracePt t="39661" x="4740275" y="2506663"/>
          <p14:tracePt t="39677" x="4757738" y="2506663"/>
          <p14:tracePt t="39693" x="4791075" y="2506663"/>
          <p14:tracePt t="39709" x="4818063" y="2506663"/>
          <p14:tracePt t="39726" x="4826000" y="2506663"/>
          <p14:tracePt t="39745" x="4843463" y="2516188"/>
          <p14:tracePt t="39777" x="4851400" y="2516188"/>
          <p14:tracePt t="39787" x="4876800" y="2516188"/>
          <p14:tracePt t="39794" x="4884738" y="2516188"/>
          <p14:tracePt t="39809" x="4902200" y="2516188"/>
          <p14:tracePt t="39826" x="4927600" y="2516188"/>
          <p14:tracePt t="39843" x="4945063" y="2516188"/>
          <p14:tracePt t="39860" x="4962525" y="2516188"/>
          <p14:tracePt t="39878" x="4995863" y="2516188"/>
          <p14:tracePt t="39881" x="5003800" y="2516188"/>
          <p14:tracePt t="39893" x="5029200" y="2516188"/>
          <p14:tracePt t="39910" x="5046663" y="2506663"/>
          <p14:tracePt t="39926" x="5106988" y="2506663"/>
          <p14:tracePt t="39945" x="5183188" y="2506663"/>
          <p14:tracePt t="39961" x="5224463" y="2506663"/>
          <p14:tracePt t="39977" x="5259388" y="2506663"/>
          <p14:tracePt t="39993" x="5343525" y="2506663"/>
          <p14:tracePt t="40009" x="5378450" y="2506663"/>
          <p14:tracePt t="40026" x="5437188" y="2506663"/>
          <p14:tracePt t="40043" x="5487988" y="2506663"/>
          <p14:tracePt t="40059" x="5538788" y="2506663"/>
          <p14:tracePt t="40076" x="5573713" y="2506663"/>
          <p14:tracePt t="40098" x="5616575" y="2506663"/>
          <p14:tracePt t="40109" x="5624513" y="2506663"/>
          <p14:tracePt t="40127" x="5649913" y="2506663"/>
          <p14:tracePt t="40147" x="5692775" y="2506663"/>
          <p14:tracePt t="40163" x="5743575" y="2516188"/>
          <p14:tracePt t="40179" x="5786438" y="2516188"/>
          <p14:tracePt t="40197" x="5819775" y="2516188"/>
          <p14:tracePt t="40211" x="5827713" y="2516188"/>
          <p14:tracePt t="40230" x="5837238" y="2516188"/>
          <p14:tracePt t="40232" x="5845175" y="2516188"/>
          <p14:tracePt t="40245" x="5853113" y="2516188"/>
          <p14:tracePt t="40262" x="5880100" y="2516188"/>
          <p14:tracePt t="40279" x="5888038" y="2516188"/>
          <p14:tracePt t="40305" x="5905500" y="2516188"/>
          <p14:tracePt t="40354" x="5913438" y="2516188"/>
          <p14:tracePt t="40377" x="5921375" y="2516188"/>
          <p14:tracePt t="40394" x="5930900" y="2516188"/>
          <p14:tracePt t="40400" x="5938838" y="2516188"/>
          <p14:tracePt t="40409" x="5946775" y="2516188"/>
          <p14:tracePt t="40697" x="5938838" y="2506663"/>
          <p14:tracePt t="40777" x="5930900" y="2506663"/>
          <p14:tracePt t="40810" x="5921375" y="2498725"/>
          <p14:tracePt t="40817" x="5913438" y="2498725"/>
          <p14:tracePt t="40826" x="5895975" y="2498725"/>
          <p14:tracePt t="40843" x="5811838" y="2498725"/>
          <p14:tracePt t="40862" x="5735638" y="2498725"/>
          <p14:tracePt t="40864" x="5683250" y="2473325"/>
          <p14:tracePt t="40878" x="5641975" y="2473325"/>
          <p14:tracePt t="40894" x="5565775" y="2463800"/>
          <p14:tracePt t="40897" x="5522913" y="2455863"/>
          <p14:tracePt t="40909" x="5472113" y="2447925"/>
          <p14:tracePt t="40930" x="5421313" y="2447925"/>
          <p14:tracePt t="40943" x="5411788" y="2447925"/>
          <p14:tracePt t="40961" x="5378450" y="2447925"/>
          <p14:tracePt t="40977" x="5360988" y="2447925"/>
          <p14:tracePt t="40993" x="5353050" y="2447925"/>
          <p14:tracePt t="40995" x="5343525" y="2447925"/>
          <p14:tracePt t="41009" x="5327650" y="2447925"/>
          <p14:tracePt t="41026" x="5302250" y="2447925"/>
          <p14:tracePt t="41042" x="5284788" y="2447925"/>
          <p14:tracePt t="41060" x="5259388" y="2447925"/>
          <p14:tracePt t="41076" x="5249863" y="2447925"/>
          <p14:tracePt t="41097" x="5224463" y="2447925"/>
          <p14:tracePt t="41098" x="5216525" y="2447925"/>
          <p14:tracePt t="41113" x="5199063" y="2447925"/>
          <p14:tracePt t="41130" x="5191125" y="2447925"/>
          <p14:tracePt t="41552" x="5199063" y="2447925"/>
          <p14:tracePt t="41561" x="5224463" y="2447925"/>
          <p14:tracePt t="41568" x="5233988" y="2447925"/>
          <p14:tracePt t="41577" x="5259388" y="2447925"/>
          <p14:tracePt t="41593" x="5292725" y="2447925"/>
          <p14:tracePt t="41611" x="5310188" y="2447925"/>
          <p14:tracePt t="41628" x="5327650" y="2447925"/>
          <p14:tracePt t="41643" x="5335588" y="2447925"/>
          <p14:tracePt t="41663" x="5353050" y="2447925"/>
          <p14:tracePt t="41664" x="5360988" y="2447925"/>
          <p14:tracePt t="41678" x="5386388" y="2447925"/>
          <p14:tracePt t="41693" x="5437188" y="2447925"/>
          <p14:tracePt t="41712" x="5513388" y="2447925"/>
          <p14:tracePt t="41714" x="5548313" y="2447925"/>
          <p14:tracePt t="41727" x="5573713" y="2447925"/>
          <p14:tracePt t="41728" x="5599113" y="2447925"/>
          <p14:tracePt t="41746" x="5632450" y="2447925"/>
          <p14:tracePt t="41762" x="5657850" y="2447925"/>
          <p14:tracePt t="41779" x="5667375" y="2447925"/>
          <p14:tracePt t="41795" x="5700713" y="2447925"/>
          <p14:tracePt t="41810" x="5735638" y="2447925"/>
          <p14:tracePt t="41810" x="5776913" y="2447925"/>
          <p14:tracePt t="41829" x="5853113" y="2447925"/>
          <p14:tracePt t="41842" x="5938838" y="2447925"/>
          <p14:tracePt t="41862" x="6040438" y="2447925"/>
          <p14:tracePt t="41864" x="6057900" y="2447925"/>
          <p14:tracePt t="41879" x="6083300" y="2447925"/>
          <p14:tracePt t="41880" x="6108700" y="2447925"/>
          <p14:tracePt t="41896" x="6116638" y="2447925"/>
          <p14:tracePt t="41897" x="6134100" y="2447925"/>
          <p14:tracePt t="41913" x="6159500" y="2447925"/>
          <p14:tracePt t="41914" x="6176963" y="2447925"/>
          <p14:tracePt t="41929" x="6270625" y="2447925"/>
          <p14:tracePt t="41947" x="6380163" y="2447925"/>
          <p14:tracePt t="41960" x="6483350" y="2447925"/>
          <p14:tracePt t="41976" x="6567488" y="2463800"/>
          <p14:tracePt t="41996" x="6610350" y="2473325"/>
          <p14:tracePt t="42011" x="6626225" y="2473325"/>
          <p14:tracePt t="42033" x="6643688" y="2473325"/>
          <p14:tracePt t="42042" x="6661150" y="2473325"/>
          <p14:tracePt t="42061" x="6704013" y="2481263"/>
          <p14:tracePt t="42075" x="6745288" y="2481263"/>
          <p14:tracePt t="42092" x="6780213" y="2481263"/>
          <p14:tracePt t="42113" x="6805613" y="2481263"/>
          <p14:tracePt t="42137" x="6813550" y="2481263"/>
          <p14:tracePt t="42153" x="6823075" y="2481263"/>
          <p14:tracePt t="42161" x="6831013" y="2481263"/>
          <p14:tracePt t="42180" x="6848475" y="2481263"/>
          <p14:tracePt t="42201" x="6864350" y="2481263"/>
          <p14:tracePt t="42211" x="6873875" y="2481263"/>
          <p14:tracePt t="42289" x="6881813" y="2481263"/>
          <p14:tracePt t="42313" x="6899275" y="2481263"/>
          <p14:tracePt t="42329" x="6899275" y="2489200"/>
          <p14:tracePt t="42361" x="6915150" y="2489200"/>
          <p14:tracePt t="42369" x="6942138" y="2498725"/>
          <p14:tracePt t="42380" x="6975475" y="2516188"/>
          <p14:tracePt t="42395" x="7043738" y="2557463"/>
          <p14:tracePt t="42412" x="7137400" y="2600325"/>
          <p14:tracePt t="42426" x="7178675" y="2608263"/>
          <p14:tracePt t="42444" x="7196138" y="2608263"/>
          <p14:tracePt t="42460" x="7213600" y="2617788"/>
          <p14:tracePt t="42497" x="7229475" y="2617788"/>
          <p14:tracePt t="42512" x="7264400" y="2617788"/>
          <p14:tracePt t="42531" x="7281863" y="2617788"/>
          <p14:tracePt t="42535" x="7297738" y="2617788"/>
          <p14:tracePt t="42543" x="7307263" y="2617788"/>
          <p14:tracePt t="42558" x="7315200" y="2617788"/>
          <p14:tracePt t="42575" x="7323138" y="2617788"/>
          <p14:tracePt t="42620" x="7332663" y="2617788"/>
          <p14:tracePt t="42626" x="7358063" y="2633663"/>
          <p14:tracePt t="42633" x="7366000" y="2633663"/>
          <p14:tracePt t="42644" x="7383463" y="2633663"/>
          <p14:tracePt t="42661" x="7408863" y="2643188"/>
          <p14:tracePt t="42678" x="7434263" y="2643188"/>
          <p14:tracePt t="42697" x="7442200" y="2625725"/>
          <p14:tracePt t="42712" x="7442200" y="2592388"/>
          <p14:tracePt t="43001" x="7442200" y="2600325"/>
          <p14:tracePt t="43009" x="7442200" y="2617788"/>
          <p14:tracePt t="43443" x="7459663" y="2633663"/>
          <p14:tracePt t="43448" x="7477125" y="2643188"/>
          <p14:tracePt t="43460" x="7485063" y="2643188"/>
          <p14:tracePt t="43477" x="7518400" y="2668588"/>
          <p14:tracePt t="43496" x="7570788" y="2668588"/>
          <p14:tracePt t="43497" x="7621588" y="2660650"/>
          <p14:tracePt t="43510" x="7654925" y="2651125"/>
          <p14:tracePt t="43514" x="7715250" y="2625725"/>
          <p14:tracePt t="43527" x="7740650" y="2617788"/>
          <p14:tracePt t="43530" x="7773988" y="2608263"/>
          <p14:tracePt t="43542" x="7807325" y="2608263"/>
          <p14:tracePt t="43546" x="7816850" y="2600325"/>
          <p14:tracePt t="43558" x="7842250" y="2600325"/>
          <p14:tracePt t="43577" x="7885113" y="2600325"/>
          <p14:tracePt t="43591" x="7893050" y="2592388"/>
          <p14:tracePt t="43608" x="7910513" y="2592388"/>
          <p14:tracePt t="43609" x="7918450" y="2592388"/>
          <p14:tracePt t="43651" x="7926388" y="2592388"/>
          <p14:tracePt t="43666" x="7943850" y="2592388"/>
          <p14:tracePt t="46740" x="7951788" y="2582863"/>
          <p14:tracePt t="46753" x="7951788" y="2574925"/>
          <p14:tracePt t="46795" x="7943850" y="2574925"/>
          <p14:tracePt t="46801" x="7935913" y="2574925"/>
          <p14:tracePt t="46843" x="7926388" y="2574925"/>
          <p14:tracePt t="46849" x="7918450" y="2574925"/>
          <p14:tracePt t="46857" x="7910513" y="2574925"/>
          <p14:tracePt t="46873" x="7859713" y="2557463"/>
          <p14:tracePt t="46891" x="7756525" y="2557463"/>
          <p14:tracePt t="46910" x="7604125" y="2557463"/>
          <p14:tracePt t="46913" x="7502525" y="2557463"/>
          <p14:tracePt t="46925" x="7416800" y="2557463"/>
          <p14:tracePt t="46942" x="7264400" y="2557463"/>
          <p14:tracePt t="46945" x="7178675" y="2557463"/>
          <p14:tracePt t="46959" x="7127875" y="2557463"/>
          <p14:tracePt t="46961" x="7085013" y="2557463"/>
          <p14:tracePt t="46978" x="7026275" y="2541588"/>
          <p14:tracePt t="46994" x="6958013" y="2532063"/>
          <p14:tracePt t="47010" x="6889750" y="2516188"/>
          <p14:tracePt t="47026" x="6838950" y="2516188"/>
          <p14:tracePt t="47043" x="6805613" y="2516188"/>
          <p14:tracePt t="47060" x="6762750" y="2516188"/>
          <p14:tracePt t="47075" x="6729413" y="2516188"/>
          <p14:tracePt t="47090" x="6686550" y="2516188"/>
          <p14:tracePt t="47106" x="6610350" y="2516188"/>
          <p14:tracePt t="47123" x="6534150" y="2516188"/>
          <p14:tracePt t="47140" x="6430963" y="2516188"/>
          <p14:tracePt t="47158" x="6286500" y="2516188"/>
          <p14:tracePt t="47174" x="6116638" y="2506663"/>
          <p14:tracePt t="47177" x="6032500" y="2489200"/>
          <p14:tracePt t="47193" x="5880100" y="2489200"/>
          <p14:tracePt t="47210" x="5692775" y="2489200"/>
          <p14:tracePt t="47227" x="5421313" y="2481263"/>
          <p14:tracePt t="47242" x="5157788" y="2447925"/>
          <p14:tracePt t="47260" x="4868863" y="2447925"/>
          <p14:tracePt t="47274" x="4749800" y="2447925"/>
          <p14:tracePt t="47276" x="4630738" y="2447925"/>
          <p14:tracePt t="47293" x="4451350" y="2447925"/>
          <p14:tracePt t="47306" x="4248150" y="2447925"/>
          <p14:tracePt t="47323" x="4027488" y="2447925"/>
          <p14:tracePt t="47340" x="3814763" y="2447925"/>
          <p14:tracePt t="47356" x="3559175" y="2447925"/>
          <p14:tracePt t="47373" x="3322638" y="2447925"/>
          <p14:tracePt t="47389" x="3092450" y="2447925"/>
          <p14:tracePt t="47411" x="2879725" y="2447925"/>
          <p14:tracePt t="47427" x="2795588" y="2447925"/>
          <p14:tracePt t="47443" x="2701925" y="2447925"/>
          <p14:tracePt t="47459" x="2625725" y="2455863"/>
          <p14:tracePt t="47476" x="2514600" y="2498725"/>
          <p14:tracePt t="47491" x="2379663" y="2549525"/>
          <p14:tracePt t="47509" x="2217738" y="2625725"/>
          <p14:tracePt t="47525" x="2081213" y="2668588"/>
          <p14:tracePt t="47542" x="1946275" y="2719388"/>
          <p14:tracePt t="47545" x="1893888" y="2744788"/>
          <p14:tracePt t="47556" x="1835150" y="2770188"/>
          <p14:tracePt t="47573" x="1784350" y="2813050"/>
          <p14:tracePt t="47589" x="1716088" y="2863850"/>
          <p14:tracePt t="47606" x="1690688" y="2897188"/>
          <p14:tracePt t="47623" x="1673225" y="2932113"/>
          <p14:tracePt t="47625" x="1665288" y="2940050"/>
          <p14:tracePt t="47641" x="1657350" y="2949575"/>
          <p14:tracePt t="47658" x="1639888" y="2965450"/>
          <p14:tracePt t="47674" x="1622425" y="3000375"/>
          <p14:tracePt t="47689" x="1606550" y="3016250"/>
          <p14:tracePt t="47709" x="1579563" y="3041650"/>
          <p14:tracePt t="47725" x="1571625" y="3051175"/>
          <p14:tracePt t="47741" x="1571625" y="3059113"/>
          <p14:tracePt t="47793" x="1563688" y="3067050"/>
          <p14:tracePt t="47801" x="1563688" y="3084513"/>
          <p14:tracePt t="47809" x="1563688" y="3094038"/>
          <p14:tracePt t="47823" x="1554163" y="3094038"/>
          <p14:tracePt t="47841" x="1546225" y="3101975"/>
          <p14:tracePt t="47857" x="1546225" y="3127375"/>
          <p14:tracePt t="47874" x="1538288" y="3135313"/>
          <p14:tracePt t="47889" x="1528763" y="3144838"/>
          <p14:tracePt t="47909" x="1520825" y="3152775"/>
          <p14:tracePt t="47925" x="1503363" y="3170238"/>
          <p14:tracePt t="47941" x="1487488" y="3186113"/>
          <p14:tracePt t="47958" x="1470025" y="3195638"/>
          <p14:tracePt t="47961" x="1452563" y="3195638"/>
          <p14:tracePt t="47977" x="1427163" y="3211513"/>
          <p14:tracePt t="47993" x="1393825" y="3211513"/>
          <p14:tracePt t="48007" x="1358900" y="3211513"/>
          <p14:tracePt t="48023" x="1317625" y="3211513"/>
          <p14:tracePt t="48040" x="1274763" y="3211513"/>
          <p14:tracePt t="48041" x="1249363" y="3211513"/>
          <p14:tracePt t="48057" x="1206500" y="3211513"/>
          <p14:tracePt t="48072" x="1173163" y="3211513"/>
          <p14:tracePt t="48089" x="1138238" y="3211513"/>
          <p14:tracePt t="48106" x="1130300" y="3211513"/>
          <p14:tracePt t="48123" x="1104900" y="3211513"/>
          <p14:tracePt t="48139" x="1069975" y="3211513"/>
          <p14:tracePt t="48158" x="1044575" y="3211513"/>
          <p14:tracePt t="48176" x="1003300" y="3211513"/>
          <p14:tracePt t="48176" x="993775" y="3211513"/>
          <p14:tracePt t="48191" x="968375" y="3211513"/>
          <p14:tracePt t="48194" x="960438" y="3211513"/>
          <p14:tracePt t="48208" x="942975" y="3211513"/>
          <p14:tracePt t="48577" x="960438" y="3211513"/>
          <p14:tracePt t="48584" x="993775" y="3211513"/>
          <p14:tracePt t="48592" x="1011238" y="3211513"/>
          <p14:tracePt t="48606" x="1036638" y="3211513"/>
          <p14:tracePt t="48623" x="1095375" y="3211513"/>
          <p14:tracePt t="48641" x="1189038" y="3228975"/>
          <p14:tracePt t="48659" x="1290638" y="3246438"/>
          <p14:tracePt t="48675" x="1376363" y="3246438"/>
          <p14:tracePt t="48690" x="1487488" y="3254375"/>
          <p14:tracePt t="48709" x="1589088" y="3271838"/>
          <p14:tracePt t="48723" x="1716088" y="3279775"/>
          <p14:tracePt t="48739" x="1835150" y="3279775"/>
          <p14:tracePt t="48756" x="1962150" y="3279775"/>
          <p14:tracePt t="48772" x="2022475" y="3279775"/>
          <p14:tracePt t="48789" x="2055813" y="3279775"/>
          <p14:tracePt t="48806" x="2090738" y="3279775"/>
          <p14:tracePt t="48822" x="2116138" y="3279775"/>
          <p14:tracePt t="48841" x="2157413" y="3279775"/>
          <p14:tracePt t="48857" x="2192338" y="3289300"/>
          <p14:tracePt t="48873" x="2208213" y="3289300"/>
          <p14:tracePt t="48875" x="2225675" y="3289300"/>
          <p14:tracePt t="48889" x="2260600" y="3289300"/>
          <p14:tracePt t="48906" x="2286000" y="3289300"/>
          <p14:tracePt t="48925" x="2301875" y="3297238"/>
          <p14:tracePt t="48942" x="2327275" y="3297238"/>
          <p14:tracePt t="49184" x="2352675" y="3314700"/>
          <p14:tracePt t="49715" x="2370138" y="3314700"/>
          <p14:tracePt t="49720" x="2387600" y="3314700"/>
          <p14:tracePt t="49730" x="2430463" y="3314700"/>
          <p14:tracePt t="49741" x="2489200" y="3305175"/>
          <p14:tracePt t="49756" x="2693988" y="3305175"/>
          <p14:tracePt t="49773" x="2930525" y="3305175"/>
          <p14:tracePt t="49788" x="3160713" y="3263900"/>
          <p14:tracePt t="49805" x="3262313" y="3254375"/>
          <p14:tracePt t="49822" x="3279775" y="3254375"/>
          <p14:tracePt t="49841" x="3297238" y="3254375"/>
          <p14:tracePt t="49865" x="3313113" y="3254375"/>
          <p14:tracePt t="49873" x="3322638" y="3254375"/>
          <p14:tracePt t="49890" x="3348038" y="3254375"/>
          <p14:tracePt t="49905" x="3398838" y="3254375"/>
          <p14:tracePt t="49924" x="3475038" y="3254375"/>
          <p14:tracePt t="49938" x="3576638" y="3254375"/>
          <p14:tracePt t="49957" x="3678238" y="3254375"/>
          <p14:tracePt t="49972" x="3806825" y="3254375"/>
          <p14:tracePt t="49991" x="3900488" y="3254375"/>
          <p14:tracePt t="49993" x="3951288" y="3254375"/>
          <p14:tracePt t="50009" x="4044950" y="3263900"/>
          <p14:tracePt t="50026" x="4129088" y="3271838"/>
          <p14:tracePt t="50041" x="4222750" y="3279775"/>
          <p14:tracePt t="50060" x="4298950" y="3297238"/>
          <p14:tracePt t="50075" x="4367213" y="3305175"/>
          <p14:tracePt t="50089" x="4400550" y="3305175"/>
          <p14:tracePt t="50106" x="4519613" y="3314700"/>
          <p14:tracePt t="50126" x="4605338" y="3322638"/>
          <p14:tracePt t="50128" x="4646613" y="3322638"/>
          <p14:tracePt t="50138" x="4699000" y="3322638"/>
          <p14:tracePt t="50155" x="4765675" y="3322638"/>
          <p14:tracePt t="50175" x="4868863" y="3322638"/>
          <p14:tracePt t="50176" x="4910138" y="3322638"/>
          <p14:tracePt t="50190" x="4962525" y="3340100"/>
          <p14:tracePt t="50209" x="5046663" y="3348038"/>
          <p14:tracePt t="50222" x="5064125" y="3355975"/>
          <p14:tracePt t="50240" x="5072063" y="3355975"/>
          <p14:tracePt t="50265" x="5080000" y="3365500"/>
          <p14:tracePt t="50280" x="5097463" y="3365500"/>
          <p14:tracePt t="50289" x="5106988" y="3365500"/>
          <p14:tracePt t="50307" x="5148263" y="3365500"/>
          <p14:tracePt t="50324" x="5191125" y="3365500"/>
          <p14:tracePt t="50339" x="5224463" y="3365500"/>
          <p14:tracePt t="50356" x="5249863" y="3365500"/>
          <p14:tracePt t="50393" x="5259388" y="3365500"/>
          <p14:tracePt t="50400" x="5276850" y="3365500"/>
          <p14:tracePt t="50418" x="5284788" y="3365500"/>
          <p14:tracePt t="50426" x="5292725" y="3365500"/>
          <p14:tracePt t="50441" x="5318125" y="3365500"/>
          <p14:tracePt t="50459" x="5353050" y="3365500"/>
          <p14:tracePt t="50476" x="5394325" y="3365500"/>
          <p14:tracePt t="50492" x="5429250" y="3365500"/>
          <p14:tracePt t="50508" x="5446713" y="3365500"/>
          <p14:tracePt t="50524" x="5462588" y="3365500"/>
          <p14:tracePt t="50560" x="5472113" y="3373438"/>
          <p14:tracePt t="51344" x="5462588" y="3373438"/>
          <p14:tracePt t="51393" x="5454650" y="3373438"/>
          <p14:tracePt t="51409" x="5446713" y="3373438"/>
          <p14:tracePt t="51425" x="5437188" y="3373438"/>
          <p14:tracePt t="51433" x="5429250" y="3373438"/>
          <p14:tracePt t="51441" x="5429250" y="3365500"/>
          <p14:tracePt t="51458" x="5403850" y="3365500"/>
          <p14:tracePt t="51474" x="5394325" y="3348038"/>
          <p14:tracePt t="51491" x="5368925" y="3348038"/>
          <p14:tracePt t="51509" x="5318125" y="3340100"/>
          <p14:tracePt t="51523" x="5208588" y="3305175"/>
          <p14:tracePt t="51540" x="5064125" y="3289300"/>
          <p14:tracePt t="51557" x="4851400" y="3254375"/>
          <p14:tracePt t="51574" x="4638675" y="3238500"/>
          <p14:tracePt t="51589" x="4451350" y="3228975"/>
          <p14:tracePt t="51592" x="4367213" y="3228975"/>
          <p14:tracePt t="51608" x="4281488" y="3228975"/>
          <p14:tracePt t="51609" x="4179888" y="3228975"/>
          <p14:tracePt t="51621" x="4078288" y="3228975"/>
          <p14:tracePt t="51641" x="3814763" y="3228975"/>
          <p14:tracePt t="51655" x="3713163" y="3228975"/>
          <p14:tracePt t="51673" x="3414713" y="3228975"/>
          <p14:tracePt t="51692" x="3254375" y="3228975"/>
          <p14:tracePt t="51708" x="3074988" y="3228975"/>
          <p14:tracePt t="51723" x="2905125" y="3228975"/>
          <p14:tracePt t="51740" x="2735263" y="3228975"/>
          <p14:tracePt t="51755" x="2549525" y="3228975"/>
          <p14:tracePt t="51775" x="2336800" y="3228975"/>
          <p14:tracePt t="51777" x="2235200" y="3228975"/>
          <p14:tracePt t="51790" x="2124075" y="3228975"/>
          <p14:tracePt t="51792" x="2055813" y="3228975"/>
          <p14:tracePt t="51808" x="1954213" y="3228975"/>
          <p14:tracePt t="51808" x="1852613" y="3228975"/>
          <p14:tracePt t="51821" x="1784350" y="3228975"/>
          <p14:tracePt t="51840" x="1665288" y="3228975"/>
          <p14:tracePt t="51855" x="1622425" y="3228975"/>
          <p14:tracePt t="51856" x="1579563" y="3228975"/>
          <p14:tracePt t="51872" x="1503363" y="3228975"/>
          <p14:tracePt t="51889" x="1452563" y="3221038"/>
          <p14:tracePt t="51904" x="1435100" y="3221038"/>
          <p14:tracePt t="51920" x="1401763" y="3221038"/>
          <p14:tracePt t="51938" x="1393825" y="3221038"/>
          <p14:tracePt t="52169" x="1384300" y="3211513"/>
          <p14:tracePt t="55132" x="1393825" y="3211513"/>
          <p14:tracePt t="55137" x="1419225" y="3211513"/>
          <p14:tracePt t="55145" x="1470025" y="3211513"/>
          <p14:tracePt t="55153" x="1512888" y="3211513"/>
          <p14:tracePt t="55169" x="1554163" y="3211513"/>
          <p14:tracePt t="55186" x="1698625" y="3211513"/>
          <p14:tracePt t="55206" x="1776413" y="3211513"/>
          <p14:tracePt t="55208" x="1817688" y="3211513"/>
          <p14:tracePt t="55220" x="1835150" y="3211513"/>
          <p14:tracePt t="55239" x="1878013" y="3211513"/>
          <p14:tracePt t="55241" x="1885950" y="3211513"/>
          <p14:tracePt t="55254" x="1903413" y="3211513"/>
          <p14:tracePt t="55274" x="1954213" y="3211513"/>
          <p14:tracePt t="55291" x="1997075" y="3211513"/>
          <p14:tracePt t="55308" x="2038350" y="3203575"/>
          <p14:tracePt t="55322" x="2081213" y="3203575"/>
          <p14:tracePt t="55340" x="2124075" y="3195638"/>
          <p14:tracePt t="55354" x="2157413" y="3195638"/>
          <p14:tracePt t="55356" x="2174875" y="3186113"/>
          <p14:tracePt t="55370" x="2200275" y="3186113"/>
          <p14:tracePt t="55386" x="2225675" y="3186113"/>
          <p14:tracePt t="55402" x="2251075" y="3186113"/>
          <p14:tracePt t="55419" x="2276475" y="3186113"/>
          <p14:tracePt t="55436" x="2311400" y="3186113"/>
          <p14:tracePt t="55457" x="2362200" y="3186113"/>
          <p14:tracePt t="55470" x="2370138" y="3186113"/>
          <p14:tracePt t="55473" x="2395538" y="3186113"/>
          <p14:tracePt t="55488" x="2430463" y="3186113"/>
          <p14:tracePt t="55507" x="2446338" y="3186113"/>
          <p14:tracePt t="55522" x="2506663" y="3186113"/>
          <p14:tracePt t="55536" x="2524125" y="3186113"/>
          <p14:tracePt t="55556" x="2616200" y="3186113"/>
          <p14:tracePt t="55569" x="2659063" y="3186113"/>
          <p14:tracePt t="55588" x="2701925" y="3186113"/>
          <p14:tracePt t="55605" x="2744788" y="3186113"/>
          <p14:tracePt t="55622" x="2752725" y="3186113"/>
          <p14:tracePt t="55639" x="2786063" y="3186113"/>
          <p14:tracePt t="55642" x="2820988" y="3186113"/>
          <p14:tracePt t="55654" x="2854325" y="3186113"/>
          <p14:tracePt t="55670" x="2922588" y="3186113"/>
          <p14:tracePt t="55673" x="2998788" y="3186113"/>
          <p14:tracePt t="55686" x="3059113" y="3186113"/>
          <p14:tracePt t="55708" x="3279775" y="3186113"/>
          <p14:tracePt t="55722" x="3381375" y="3186113"/>
          <p14:tracePt t="55738" x="3475038" y="3186113"/>
          <p14:tracePt t="55757" x="3543300" y="3186113"/>
          <p14:tracePt t="55769" x="3636963" y="3186113"/>
          <p14:tracePt t="55789" x="3721100" y="3186113"/>
          <p14:tracePt t="55802" x="3789363" y="3186113"/>
          <p14:tracePt t="55822" x="3865563" y="3186113"/>
          <p14:tracePt t="55825" x="3890963" y="3186113"/>
          <p14:tracePt t="55838" x="3925888" y="3186113"/>
          <p14:tracePt t="55841" x="3941763" y="3186113"/>
          <p14:tracePt t="55858" x="3992563" y="3186113"/>
          <p14:tracePt t="55870" x="4017963" y="3186113"/>
          <p14:tracePt t="55891" x="4103688" y="3186113"/>
          <p14:tracePt t="55903" x="4121150" y="3186113"/>
          <p14:tracePt t="55920" x="4171950" y="3186113"/>
          <p14:tracePt t="55937" x="4197350" y="3186113"/>
          <p14:tracePt t="55941" x="4214813" y="3186113"/>
          <p14:tracePt t="55956" x="4248150" y="3186113"/>
          <p14:tracePt t="55970" x="4281488" y="3186113"/>
          <p14:tracePt t="55989" x="4316413" y="3186113"/>
          <p14:tracePt t="56005" x="4349750" y="3186113"/>
          <p14:tracePt t="56020" x="4359275" y="3186113"/>
          <p14:tracePt t="56036" x="4367213" y="3186113"/>
          <p14:tracePt t="56081" x="4375150" y="3186113"/>
          <p14:tracePt t="56145" x="4384675" y="3186113"/>
          <p14:tracePt t="56332" x="4410075" y="3186113"/>
          <p14:tracePt t="56345" x="4443413" y="3186113"/>
          <p14:tracePt t="56354" x="4451350" y="3186113"/>
          <p14:tracePt t="56361" x="4468813" y="3186113"/>
          <p14:tracePt t="56369" x="4476750" y="3186113"/>
          <p14:tracePt t="56386" x="4519613" y="3186113"/>
          <p14:tracePt t="56402" x="4562475" y="3170238"/>
          <p14:tracePt t="56419" x="4587875" y="3170238"/>
          <p14:tracePt t="56436" x="4613275" y="3170238"/>
          <p14:tracePt t="56452" x="4646613" y="3170238"/>
          <p14:tracePt t="56472" x="4706938" y="3160713"/>
          <p14:tracePt t="56490" x="4757738" y="3160713"/>
          <p14:tracePt t="56506" x="4808538" y="3160713"/>
          <p14:tracePt t="56522" x="4851400" y="3160713"/>
          <p14:tracePt t="56539" x="4876800" y="3160713"/>
          <p14:tracePt t="56560" x="4902200" y="3160713"/>
          <p14:tracePt t="56577" x="4910138" y="3160713"/>
          <p14:tracePt t="56619" x="4919663" y="3160713"/>
          <p14:tracePt t="56635" x="4935538" y="3160713"/>
          <p14:tracePt t="56652" x="4945063" y="3160713"/>
          <p14:tracePt t="56683" x="4953000" y="3160713"/>
          <p14:tracePt t="56737" x="4962525" y="3160713"/>
          <p14:tracePt t="60675" x="5029200" y="3160713"/>
          <p14:tracePt t="60680" x="5157788" y="3160713"/>
          <p14:tracePt t="60689" x="5310188" y="3160713"/>
          <p14:tracePt t="60702" x="5505450" y="3160713"/>
          <p14:tracePt t="60707" x="5708650" y="3160713"/>
          <p14:tracePt t="60717" x="5751513" y="3160713"/>
          <p14:tracePt t="60811" x="5761038" y="3160713"/>
          <p14:tracePt t="60826" x="5768975" y="3160713"/>
          <p14:tracePt t="60833" x="5776913" y="3160713"/>
          <p14:tracePt t="60857" x="5786438" y="3170238"/>
          <p14:tracePt t="60873" x="5794375" y="3170238"/>
          <p14:tracePt t="60888" x="5802313" y="3170238"/>
          <p14:tracePt t="60905" x="5811838" y="3170238"/>
          <p14:tracePt t="60913" x="5827713" y="3178175"/>
          <p14:tracePt t="60920" x="5862638" y="3178175"/>
          <p14:tracePt t="60934" x="5895975" y="3186113"/>
          <p14:tracePt t="60937" x="5946775" y="3203575"/>
          <p14:tracePt t="60950" x="5981700" y="3211513"/>
          <p14:tracePt t="60968" x="6083300" y="3221038"/>
          <p14:tracePt t="60971" x="6142038" y="3254375"/>
          <p14:tracePt t="60989" x="6261100" y="3279775"/>
          <p14:tracePt t="61004" x="6338888" y="3322638"/>
          <p14:tracePt t="61018" x="6380163" y="3348038"/>
          <p14:tracePt t="61041" x="6389688" y="3348038"/>
          <p14:tracePt t="61338" x="6397625" y="3348038"/>
          <p14:tracePt t="61345" x="6405563" y="3348038"/>
          <p14:tracePt t="61352" x="6423025" y="3348038"/>
          <p14:tracePt t="61369" x="6465888" y="3348038"/>
          <p14:tracePt t="61387" x="6499225" y="3348038"/>
          <p14:tracePt t="61403" x="6559550" y="3340100"/>
          <p14:tracePt t="61419" x="6635750" y="3322638"/>
          <p14:tracePt t="61434" x="6711950" y="3305175"/>
          <p14:tracePt t="61450" x="6788150" y="3305175"/>
          <p14:tracePt t="61467" x="6848475" y="3305175"/>
          <p14:tracePt t="61490" x="6915150" y="3305175"/>
          <p14:tracePt t="61500" x="6924675" y="3305175"/>
          <p14:tracePt t="61517" x="6958013" y="3305175"/>
          <p14:tracePt t="61539" x="7000875" y="3305175"/>
          <p14:tracePt t="61553" x="7018338" y="3305175"/>
          <p14:tracePt t="61572" x="7026275" y="3305175"/>
          <p14:tracePt t="61586" x="7051675" y="3297238"/>
          <p14:tracePt t="61610" x="7077075" y="3297238"/>
          <p14:tracePt t="61625" x="7085013" y="3289300"/>
          <p14:tracePt t="61689" x="7094538" y="3289300"/>
          <p14:tracePt t="61721" x="7102475" y="3289300"/>
          <p14:tracePt t="61873" x="7112000" y="3289300"/>
          <p14:tracePt t="61904" x="7119938" y="3289300"/>
          <p14:tracePt t="61985" x="7127875" y="3289300"/>
          <p14:tracePt t="61992" x="7137400" y="3289300"/>
          <p14:tracePt t="62018" x="7145338" y="3297238"/>
          <p14:tracePt t="99353" x="7137400" y="3297238"/>
          <p14:tracePt t="99364" x="7119938" y="3297238"/>
          <p14:tracePt t="99368" x="7112000" y="3297238"/>
          <p14:tracePt t="99664" x="7102475" y="3297238"/>
          <p14:tracePt t="99672" x="7026275" y="3297238"/>
          <p14:tracePt t="99683" x="6873875" y="3297238"/>
          <p14:tracePt t="99700" x="6499225" y="3297238"/>
          <p14:tracePt t="99716" x="6032500" y="3297238"/>
          <p14:tracePt t="99733" x="5513388" y="3297238"/>
          <p14:tracePt t="99750" x="5046663" y="3297238"/>
          <p14:tracePt t="99769" x="4656138" y="3297238"/>
          <p14:tracePt t="99787" x="4486275" y="3297238"/>
          <p14:tracePt t="99804" x="4375150" y="3305175"/>
          <p14:tracePt t="99820" x="4256088" y="3330575"/>
          <p14:tracePt t="99835" x="4146550" y="3373438"/>
          <p14:tracePt t="99852" x="4027488" y="3398838"/>
          <p14:tracePt t="99866" x="3951288" y="3416300"/>
          <p14:tracePt t="99886" x="3857625" y="3449638"/>
          <p14:tracePt t="99889" x="3797300" y="3449638"/>
          <p14:tracePt t="99902" x="3713163" y="3459163"/>
          <p14:tracePt t="99905" x="3611563" y="3467100"/>
          <p14:tracePt t="99919" x="3525838" y="3467100"/>
          <p14:tracePt t="99921" x="3414713" y="3467100"/>
          <p14:tracePt t="99937" x="3313113" y="3467100"/>
          <p14:tracePt t="99938" x="3186113" y="3467100"/>
          <p14:tracePt t="99950" x="3084513" y="3467100"/>
          <p14:tracePt t="99968" x="2811463" y="3484563"/>
          <p14:tracePt t="99988" x="2684463" y="3509963"/>
          <p14:tracePt t="100004" x="2633663" y="3517900"/>
          <p14:tracePt t="100018" x="2590800" y="3527425"/>
          <p14:tracePt t="100034" x="2574925" y="3543300"/>
          <p14:tracePt t="100051" x="2574925" y="3552825"/>
          <p14:tracePt t="100069" x="2565400" y="3552825"/>
          <p14:tracePt t="100105" x="2557463" y="3552825"/>
          <p14:tracePt t="100113" x="2557463" y="3578225"/>
          <p14:tracePt t="100120" x="2557463" y="3629025"/>
          <p14:tracePt t="100136" x="2557463" y="3687763"/>
          <p14:tracePt t="100151" x="2565400" y="3697288"/>
          <p14:tracePt t="100153" x="2574925" y="3713163"/>
          <p14:tracePt t="100169" x="2590800" y="3738563"/>
          <p14:tracePt t="100187" x="2616200" y="3748088"/>
          <p14:tracePt t="100201" x="2633663" y="3748088"/>
          <p14:tracePt t="100221" x="2668588" y="3748088"/>
          <p14:tracePt t="100233" x="2744788" y="3748088"/>
          <p14:tracePt t="100250" x="2811463" y="3748088"/>
          <p14:tracePt t="100268" x="2854325" y="3748088"/>
          <p14:tracePt t="100285" x="2897188" y="3748088"/>
          <p14:tracePt t="100301" x="2998788" y="3748088"/>
          <p14:tracePt t="100318" x="3143250" y="3748088"/>
          <p14:tracePt t="100321" x="3244850" y="3748088"/>
          <p14:tracePt t="100337" x="3398838" y="3748088"/>
          <p14:tracePt t="100351" x="3441700" y="3748088"/>
          <p14:tracePt t="100353" x="3500438" y="3748088"/>
          <p14:tracePt t="100370" x="3644900" y="3748088"/>
          <p14:tracePt t="100382" x="3713163" y="3748088"/>
          <p14:tracePt t="100403" x="3916363" y="3763963"/>
          <p14:tracePt t="100419" x="3967163" y="3763963"/>
          <p14:tracePt t="100435" x="3976688" y="3763963"/>
          <p14:tracePt t="100529" x="3984625" y="3763963"/>
          <p14:tracePt t="100601" x="3992563" y="3763963"/>
          <p14:tracePt t="100634" x="4002088" y="3773488"/>
          <p14:tracePt t="100768" x="4017963" y="3781425"/>
          <p14:tracePt t="100801" x="4035425" y="3781425"/>
          <p14:tracePt t="100825" x="4044950" y="3790950"/>
          <p14:tracePt t="100850" x="4052888" y="3790950"/>
          <p14:tracePt t="100865" x="4060825" y="3790950"/>
          <p14:tracePt t="100872" x="4070350" y="3790950"/>
          <p14:tracePt t="100885" x="4103688" y="3790950"/>
          <p14:tracePt t="100899" x="4162425" y="3790950"/>
          <p14:tracePt t="100918" x="4281488" y="3790950"/>
          <p14:tracePt t="100921" x="4359275" y="3790950"/>
          <p14:tracePt t="100936" x="4425950" y="3790950"/>
          <p14:tracePt t="100937" x="4468813" y="3790950"/>
          <p14:tracePt t="100950" x="4529138" y="3790950"/>
          <p14:tracePt t="100966" x="4605338" y="3790950"/>
          <p14:tracePt t="100984" x="4646613" y="3790950"/>
          <p14:tracePt t="100987" x="4664075" y="3790950"/>
          <p14:tracePt t="101001" x="4699000" y="3790950"/>
          <p14:tracePt t="101020" x="4749800" y="3790950"/>
          <p14:tracePt t="101036" x="4851400" y="3790950"/>
          <p14:tracePt t="101050" x="4962525" y="3790950"/>
          <p14:tracePt t="101067" x="5106988" y="3790950"/>
          <p14:tracePt t="101085" x="5267325" y="3790950"/>
          <p14:tracePt t="101102" x="5480050" y="3790950"/>
          <p14:tracePt t="101104" x="5573713" y="3790950"/>
          <p14:tracePt t="101118" x="5692775" y="3790950"/>
          <p14:tracePt t="101121" x="5811838" y="3790950"/>
          <p14:tracePt t="101135" x="5905500" y="3816350"/>
          <p14:tracePt t="101137" x="6015038" y="3841750"/>
          <p14:tracePt t="101151" x="6142038" y="3849688"/>
          <p14:tracePt t="101153" x="6261100" y="3875088"/>
          <p14:tracePt t="101167" x="6364288" y="3883025"/>
          <p14:tracePt t="101168" x="6465888" y="3892550"/>
          <p14:tracePt t="101182" x="6559550" y="3908425"/>
          <p14:tracePt t="101201" x="6805613" y="3908425"/>
          <p14:tracePt t="101216" x="6915150" y="3908425"/>
          <p14:tracePt t="101235" x="7059613" y="3908425"/>
          <p14:tracePt t="101249" x="7170738" y="3935413"/>
          <p14:tracePt t="101267" x="7246938" y="3943350"/>
          <p14:tracePt t="101285" x="7297738" y="3951288"/>
          <p14:tracePt t="101301" x="7340600" y="3951288"/>
          <p14:tracePt t="101319" x="7358063" y="3951288"/>
          <p14:tracePt t="101321" x="7366000" y="3951288"/>
          <p14:tracePt t="101334" x="7383463" y="3951288"/>
          <p14:tracePt t="101336" x="7391400" y="3951288"/>
          <p14:tracePt t="101352" x="7416800" y="3951288"/>
          <p14:tracePt t="101368" x="7426325" y="3951288"/>
          <p14:tracePt t="101554" x="7416800" y="3951288"/>
          <p14:tracePt t="101560" x="7373938" y="3951288"/>
          <p14:tracePt t="101569" x="7340600" y="3951288"/>
          <p14:tracePt t="101586" x="7256463" y="3951288"/>
          <p14:tracePt t="101602" x="7170738" y="3951288"/>
          <p14:tracePt t="101619" x="7077075" y="3951288"/>
          <p14:tracePt t="101636" x="6942138" y="3951288"/>
          <p14:tracePt t="101654" x="6823075" y="3951288"/>
          <p14:tracePt t="101665" x="6745288" y="3951288"/>
          <p14:tracePt t="101682" x="6711950" y="3951288"/>
          <p14:tracePt t="101698" x="6669088" y="3951288"/>
          <p14:tracePt t="101716" x="6643688" y="3951288"/>
          <p14:tracePt t="101732" x="6618288" y="3951288"/>
          <p14:tracePt t="101749" x="6584950" y="3951288"/>
          <p14:tracePt t="101754" x="6559550" y="3951288"/>
          <p14:tracePt t="101766" x="6534150" y="3951288"/>
          <p14:tracePt t="101768" x="6491288" y="3951288"/>
          <p14:tracePt t="101786" x="6415088" y="3951288"/>
          <p14:tracePt t="101802" x="6329363" y="3951288"/>
          <p14:tracePt t="101818" x="6235700" y="3951288"/>
          <p14:tracePt t="101835" x="6159500" y="3951288"/>
          <p14:tracePt t="101851" x="6116638" y="3951288"/>
          <p14:tracePt t="101865" x="6075363" y="3935413"/>
          <p14:tracePt t="101882" x="6049963" y="3935413"/>
          <p14:tracePt t="101899" x="6040438" y="3935413"/>
          <p14:tracePt t="101915" x="6040438" y="3925888"/>
          <p14:tracePt t="101977" x="6032500" y="3917950"/>
          <p14:tracePt t="102301" x="6015038" y="3917950"/>
          <p14:tracePt t="102304" x="5981700" y="3917950"/>
          <p14:tracePt t="102315" x="5930900" y="3917950"/>
          <p14:tracePt t="102332" x="5827713" y="3917950"/>
          <p14:tracePt t="102349" x="5718175" y="3917950"/>
          <p14:tracePt t="102365" x="5556250" y="3917950"/>
          <p14:tracePt t="102382" x="5343525" y="3917950"/>
          <p14:tracePt t="102398" x="5191125" y="3917950"/>
          <p14:tracePt t="102417" x="4987925" y="3892550"/>
          <p14:tracePt t="102433" x="4919663" y="3883025"/>
          <p14:tracePt t="102448" x="4902200" y="3883025"/>
          <p14:tracePt t="102466" x="4826000" y="3883025"/>
          <p14:tracePt t="102482" x="4783138" y="3883025"/>
          <p14:tracePt t="102499" x="4732338" y="3883025"/>
          <p14:tracePt t="102517" x="4699000" y="3883025"/>
          <p14:tracePt t="102534" x="4656138" y="3883025"/>
          <p14:tracePt t="102537" x="4621213" y="3883025"/>
          <p14:tracePt t="102548" x="4613275" y="3892550"/>
          <p14:tracePt t="102565" x="4562475" y="3892550"/>
          <p14:tracePt t="102582" x="4519613" y="3900488"/>
          <p14:tracePt t="102598" x="4468813" y="3900488"/>
          <p14:tracePt t="102617" x="4435475" y="3900488"/>
          <p14:tracePt t="102631" x="4425950" y="3900488"/>
          <p14:tracePt t="102657" x="4418013" y="3900488"/>
          <p14:tracePt t="106057" x="4418013" y="3908425"/>
          <p14:tracePt t="106065" x="4425950" y="3917950"/>
          <p14:tracePt t="106073" x="4435475" y="3925888"/>
          <p14:tracePt t="106082" x="4451350" y="3925888"/>
          <p14:tracePt t="106099" x="4468813" y="3925888"/>
          <p14:tracePt t="106118" x="4494213" y="3935413"/>
          <p14:tracePt t="106132" x="4554538" y="3935413"/>
          <p14:tracePt t="106148" x="4613275" y="3935413"/>
          <p14:tracePt t="106163" x="4681538" y="3935413"/>
          <p14:tracePt t="106180" x="4740275" y="3935413"/>
          <p14:tracePt t="106197" x="4800600" y="3935413"/>
          <p14:tracePt t="106213" x="4843463" y="3935413"/>
          <p14:tracePt t="106230" x="4876800" y="3935413"/>
          <p14:tracePt t="106248" x="4884738" y="3935413"/>
          <p14:tracePt t="106249" x="4902200" y="3935413"/>
          <p14:tracePt t="106265" x="4919663" y="3935413"/>
          <p14:tracePt t="106281" x="4935538" y="3935413"/>
          <p14:tracePt t="106284" x="4962525" y="3935413"/>
          <p14:tracePt t="106299" x="5038725" y="3935413"/>
          <p14:tracePt t="106315" x="5122863" y="3935413"/>
          <p14:tracePt t="106332" x="5216525" y="3935413"/>
          <p14:tracePt t="106348" x="5292725" y="3917950"/>
          <p14:tracePt t="106363" x="5360988" y="3908425"/>
          <p14:tracePt t="106386" x="5394325" y="3900488"/>
          <p14:tracePt t="106401" x="5394325" y="3892550"/>
          <p14:tracePt t="106413" x="5403850" y="3892550"/>
          <p14:tracePt t="106431" x="5411788" y="3892550"/>
          <p14:tracePt t="106433" x="5429250" y="3883025"/>
          <p14:tracePt t="106448" x="5437188" y="3883025"/>
          <p14:tracePt t="106449" x="5446713" y="3883025"/>
          <p14:tracePt t="106464" x="5454650" y="3883025"/>
          <p14:tracePt t="106465" x="5462588" y="3875088"/>
          <p14:tracePt t="106481" x="5472113" y="3875088"/>
          <p14:tracePt t="106482" x="5497513" y="3875088"/>
          <p14:tracePt t="106498" x="5513388" y="3875088"/>
          <p14:tracePt t="106499" x="5530850" y="3875088"/>
          <p14:tracePt t="106513" x="5591175" y="3875088"/>
          <p14:tracePt t="106530" x="5675313" y="3875088"/>
          <p14:tracePt t="106550" x="5761038" y="3875088"/>
          <p14:tracePt t="106552" x="5802313" y="3875088"/>
          <p14:tracePt t="106567" x="5853113" y="3867150"/>
          <p14:tracePt t="106569" x="5880100" y="3867150"/>
          <p14:tracePt t="106582" x="5905500" y="3867150"/>
          <p14:tracePt t="106585" x="5913438" y="3857625"/>
          <p14:tracePt t="106598" x="5921375" y="3857625"/>
          <p14:tracePt t="106618" x="5946775" y="3857625"/>
          <p14:tracePt t="106729" x="5956300" y="3857625"/>
          <p14:tracePt t="106913" x="5913438" y="3841750"/>
          <p14:tracePt t="106921" x="5870575" y="3841750"/>
          <p14:tracePt t="106930" x="5811838" y="3832225"/>
          <p14:tracePt t="106946" x="5649913" y="3816350"/>
          <p14:tracePt t="106963" x="5505450" y="3816350"/>
          <p14:tracePt t="106980" x="5386388" y="3816350"/>
          <p14:tracePt t="106997" x="5259388" y="3816350"/>
          <p14:tracePt t="107013" x="5173663" y="3816350"/>
          <p14:tracePt t="107030" x="5072063" y="3816350"/>
          <p14:tracePt t="107051" x="4894263" y="3781425"/>
          <p14:tracePt t="107066" x="4791075" y="3773488"/>
          <p14:tracePt t="107081" x="4749800" y="3773488"/>
          <p14:tracePt t="107083" x="4699000" y="3773488"/>
          <p14:tracePt t="107097" x="4689475" y="3773488"/>
          <p14:tracePt t="107113" x="4595813" y="3773488"/>
          <p14:tracePt t="107129" x="4554538" y="3773488"/>
          <p14:tracePt t="107146" x="4545013" y="3763963"/>
          <p14:tracePt t="107163" x="4537075" y="3763963"/>
          <p14:tracePt t="107180" x="4529138" y="3763963"/>
          <p14:tracePt t="107198" x="4519613" y="3756025"/>
          <p14:tracePt t="107213" x="4511675" y="3756025"/>
          <p14:tracePt t="107230" x="4468813" y="3756025"/>
          <p14:tracePt t="107246" x="4443413" y="3756025"/>
          <p14:tracePt t="107265" x="4375150" y="3756025"/>
          <p14:tracePt t="107284" x="4341813" y="3756025"/>
          <p14:tracePt t="107299" x="4306888" y="3756025"/>
          <p14:tracePt t="107316" x="4298950" y="3756025"/>
          <p14:tracePt t="107330" x="4281488" y="3756025"/>
          <p14:tracePt t="107346" x="4256088" y="3756025"/>
          <p14:tracePt t="107363" x="4248150" y="3756025"/>
          <p14:tracePt t="107379" x="4240213" y="3756025"/>
          <p14:tracePt t="107498" x="4230688" y="3756025"/>
          <p14:tracePt t="107633" x="4230688" y="3763963"/>
          <p14:tracePt t="107641" x="4240213" y="3781425"/>
          <p14:tracePt t="107665" x="4265613" y="3781425"/>
          <p14:tracePt t="107673" x="4273550" y="3781425"/>
          <p14:tracePt t="107681" x="4291013" y="3790950"/>
          <p14:tracePt t="107699" x="4341813" y="3798888"/>
          <p14:tracePt t="107715" x="4460875" y="3832225"/>
          <p14:tracePt t="107731" x="4562475" y="3841750"/>
          <p14:tracePt t="107749" x="4689475" y="3841750"/>
          <p14:tracePt t="107753" x="4765675" y="3841750"/>
          <p14:tracePt t="107764" x="4851400" y="3841750"/>
          <p14:tracePt t="107784" x="5003800" y="3841750"/>
          <p14:tracePt t="107785" x="5106988" y="3841750"/>
          <p14:tracePt t="107796" x="5173663" y="3841750"/>
          <p14:tracePt t="107815" x="5276850" y="3841750"/>
          <p14:tracePt t="107818" x="5327650" y="3841750"/>
          <p14:tracePt t="107831" x="5394325" y="3841750"/>
          <p14:tracePt t="107832" x="5437188" y="3841750"/>
          <p14:tracePt t="107849" x="5530850" y="3841750"/>
          <p14:tracePt t="107867" x="5599113" y="3841750"/>
          <p14:tracePt t="107881" x="5667375" y="3841750"/>
          <p14:tracePt t="107897" x="5726113" y="3841750"/>
          <p14:tracePt t="107913" x="5751513" y="3841750"/>
          <p14:tracePt t="107914" x="5786438" y="3841750"/>
          <p14:tracePt t="107929" x="5845175" y="3841750"/>
          <p14:tracePt t="107946" x="5905500" y="3841750"/>
          <p14:tracePt t="107962" x="5972175" y="3841750"/>
          <p14:tracePt t="107979" x="6032500" y="3841750"/>
          <p14:tracePt t="107996" x="6075363" y="3841750"/>
          <p14:tracePt t="108013" x="6100763" y="3841750"/>
          <p14:tracePt t="108030" x="6126163" y="3841750"/>
          <p14:tracePt t="108046" x="6134100" y="3841750"/>
          <p14:tracePt t="108068" x="6151563" y="3849688"/>
          <p14:tracePt t="108089" x="6159500" y="3849688"/>
          <p14:tracePt t="110460" x="6167438" y="3857625"/>
          <p14:tracePt t="110497" x="6176963" y="3857625"/>
          <p14:tracePt t="110505" x="6194425" y="3867150"/>
          <p14:tracePt t="110522" x="6202363" y="3875088"/>
          <p14:tracePt t="110529" x="6235700" y="3875088"/>
          <p14:tracePt t="110545" x="6354763" y="3917950"/>
          <p14:tracePt t="110561" x="6405563" y="3925888"/>
          <p14:tracePt t="110580" x="6423025" y="3943350"/>
          <p14:tracePt t="110598" x="6440488" y="3943350"/>
          <p14:tracePt t="110601" x="6448425" y="3943350"/>
          <p14:tracePt t="110649" x="6465888" y="3951288"/>
          <p14:tracePt t="110657" x="6473825" y="3951288"/>
          <p14:tracePt t="110665" x="6499225" y="3951288"/>
          <p14:tracePt t="110682" x="6534150" y="3951288"/>
          <p14:tracePt t="110697" x="6584950" y="3951288"/>
          <p14:tracePt t="110714" x="6635750" y="3951288"/>
          <p14:tracePt t="110729" x="6678613" y="3951288"/>
          <p14:tracePt t="110731" x="6719888" y="3951288"/>
          <p14:tracePt t="110746" x="6813550" y="3943350"/>
          <p14:tracePt t="110761" x="6907213" y="3908425"/>
          <p14:tracePt t="110778" x="7000875" y="3883025"/>
          <p14:tracePt t="110795" x="7137400" y="3875088"/>
          <p14:tracePt t="110812" x="7213600" y="3849688"/>
          <p14:tracePt t="110830" x="7264400" y="3849688"/>
          <p14:tracePt t="110834" x="7272338" y="3841750"/>
          <p14:tracePt t="110848" x="7297738" y="3841750"/>
          <p14:tracePt t="110865" x="7315200" y="3841750"/>
          <p14:tracePt t="110878" x="7323138" y="3841750"/>
          <p14:tracePt t="110895" x="7340600" y="3841750"/>
          <p14:tracePt t="110898" x="7366000" y="3841750"/>
          <p14:tracePt t="110913" x="7400925" y="3841750"/>
          <p14:tracePt t="110929" x="7434263" y="3841750"/>
          <p14:tracePt t="110930" x="7442200" y="3841750"/>
          <p14:tracePt t="110945" x="7477125" y="3841750"/>
          <p14:tracePt t="110946" x="7502525" y="3841750"/>
          <p14:tracePt t="110961" x="7570788" y="3857625"/>
          <p14:tracePt t="110978" x="7646988" y="3857625"/>
          <p14:tracePt t="110995" x="7697788" y="3867150"/>
          <p14:tracePt t="111014" x="7773988" y="3867150"/>
          <p14:tracePt t="111019" x="7807325" y="3867150"/>
          <p14:tracePt t="111028" x="7850188" y="3867150"/>
          <p14:tracePt t="111044" x="7918450" y="3867150"/>
          <p14:tracePt t="111061" x="8012113" y="3867150"/>
          <p14:tracePt t="111080" x="8139113" y="3867150"/>
          <p14:tracePt t="111097" x="8207375" y="3867150"/>
          <p14:tracePt t="111112" x="8258175" y="3867150"/>
          <p14:tracePt t="111129" x="8283575" y="3867150"/>
          <p14:tracePt t="111145" x="8343900" y="3867150"/>
          <p14:tracePt t="111147" x="8359775" y="3867150"/>
          <p14:tracePt t="111161" x="8394700" y="3867150"/>
          <p14:tracePt t="111180" x="8420100" y="3867150"/>
          <p14:tracePt t="111197" x="8453438" y="3867150"/>
          <p14:tracePt t="111217" x="8529638" y="3867150"/>
          <p14:tracePt t="111230" x="8572500" y="3867150"/>
          <p14:tracePt t="111235" x="8605838" y="3875088"/>
          <p14:tracePt t="111245" x="8623300" y="3875088"/>
          <p14:tracePt t="111261" x="8658225" y="3892550"/>
          <p14:tracePt t="111278" x="8683625" y="3892550"/>
          <p14:tracePt t="111300" x="8716963" y="3892550"/>
          <p14:tracePt t="111315" x="8742363" y="3892550"/>
          <p14:tracePt t="111329" x="8750300" y="3892550"/>
          <p14:tracePt t="111536" x="8709025" y="3892550"/>
          <p14:tracePt t="111546" x="8666163" y="3892550"/>
          <p14:tracePt t="111552" x="8615363" y="3892550"/>
          <p14:tracePt t="111563" x="8564563" y="3892550"/>
          <p14:tracePt t="111568" x="8504238" y="3892550"/>
          <p14:tracePt t="111579" x="8445500" y="3892550"/>
          <p14:tracePt t="111597" x="8377238" y="3900488"/>
          <p14:tracePt t="111601" x="8334375" y="3908425"/>
          <p14:tracePt t="111614" x="8301038" y="3908425"/>
          <p14:tracePt t="111616" x="8266113" y="3917950"/>
          <p14:tracePt t="111629" x="8240713" y="3917950"/>
          <p14:tracePt t="111648" x="8207375" y="3925888"/>
          <p14:tracePt t="111649" x="8199438" y="3925888"/>
          <p14:tracePt t="112680" x="8224838" y="3925888"/>
          <p14:tracePt t="112689" x="8250238" y="3925888"/>
          <p14:tracePt t="112697" x="8266113" y="3925888"/>
          <p14:tracePt t="112712" x="8283575" y="3925888"/>
          <p14:tracePt t="112729" x="8301038" y="3925888"/>
          <p14:tracePt t="112744" x="8318500" y="3925888"/>
          <p14:tracePt t="112760" x="8334375" y="3925888"/>
          <p14:tracePt t="112777" x="8394700" y="3935413"/>
          <p14:tracePt t="112794" x="8410575" y="3935413"/>
          <p14:tracePt t="112810" x="8428038" y="3943350"/>
          <p14:tracePt t="112857" x="8462963" y="3943350"/>
          <p14:tracePt t="112865" x="8470900" y="3943350"/>
          <p14:tracePt t="112873" x="8496300" y="3943350"/>
          <p14:tracePt t="112880" x="8504238" y="3943350"/>
          <p14:tracePt t="112896" x="8572500" y="3943350"/>
          <p14:tracePt t="112913" x="8615363" y="3943350"/>
          <p14:tracePt t="112929" x="8648700" y="3943350"/>
          <p14:tracePt t="114041" x="8640763" y="3943350"/>
          <p14:tracePt t="114105" x="8632825" y="3943350"/>
          <p14:tracePt t="114130" x="8623300" y="3943350"/>
          <p14:tracePt t="114232" x="8615363" y="3943350"/>
          <p14:tracePt t="114328" x="8597900" y="3943350"/>
          <p14:tracePt t="114361" x="8589963" y="3943350"/>
          <p14:tracePt t="114417" x="8580438" y="3943350"/>
          <p14:tracePt t="114428" x="8564563" y="3935413"/>
          <p14:tracePt t="114442" x="8555038" y="3935413"/>
          <p14:tracePt t="114449" x="8547100" y="3935413"/>
          <p14:tracePt t="114465" x="8539163" y="3935413"/>
          <p14:tracePt t="114477" x="8529638" y="3935413"/>
          <p14:tracePt t="114584" x="8513763" y="3935413"/>
          <p14:tracePt t="114594" x="8496300" y="3935413"/>
          <p14:tracePt t="114600" x="8488363" y="3935413"/>
          <p14:tracePt t="114625" x="8478838" y="3935413"/>
          <p14:tracePt t="114641" x="8470900" y="3935413"/>
          <p14:tracePt t="114667" x="8462963" y="3935413"/>
          <p14:tracePt t="114680" x="8453438" y="3935413"/>
          <p14:tracePt t="114689" x="8435975" y="3935413"/>
          <p14:tracePt t="114696" x="8428038" y="3935413"/>
          <p14:tracePt t="114728" x="8420100" y="3935413"/>
          <p14:tracePt t="114771" x="8410575" y="3925888"/>
          <p14:tracePt t="115073" x="8428038" y="3925888"/>
          <p14:tracePt t="115080" x="8453438" y="3917950"/>
          <p14:tracePt t="115094" x="8478838" y="3908425"/>
          <p14:tracePt t="115098" x="8521700" y="3892550"/>
          <p14:tracePt t="115110" x="8572500" y="3892550"/>
          <p14:tracePt t="115126" x="8640763" y="3892550"/>
          <p14:tracePt t="115144" x="8734425" y="3892550"/>
          <p14:tracePt t="115147" x="8777288" y="3892550"/>
          <p14:tracePt t="115160" x="8853488" y="3892550"/>
          <p14:tracePt t="115176" x="8878888" y="3892550"/>
          <p14:tracePt t="115180" x="8894763" y="3892550"/>
          <p14:tracePt t="115193" x="8912225" y="3892550"/>
          <p14:tracePt t="115216" x="8921750" y="3892550"/>
          <p14:tracePt t="115233" x="8929688" y="3892550"/>
          <p14:tracePt t="115249" x="8947150" y="3892550"/>
          <p14:tracePt t="115259" x="8963025" y="3892550"/>
          <p14:tracePt t="115276" x="8980488" y="3892550"/>
          <p14:tracePt t="115293" x="8988425" y="3892550"/>
          <p14:tracePt t="115309" x="8997950" y="3892550"/>
          <p14:tracePt t="115363" x="9005888" y="3892550"/>
          <p14:tracePt t="115368" x="9013825" y="3892550"/>
          <p14:tracePt t="138720" x="9023350" y="3900488"/>
          <p14:tracePt t="138728" x="9031288" y="3908425"/>
          <p14:tracePt t="138737" x="9039225" y="3917950"/>
          <p14:tracePt t="138751" x="9056688" y="3917950"/>
          <p14:tracePt t="138753" x="9064625" y="3917950"/>
          <p14:tracePt t="138770" x="9099550" y="3917950"/>
          <p14:tracePt t="138786" x="9150350" y="3756025"/>
          <p14:tracePt t="138802" x="9183688" y="3603625"/>
          <p14:tracePt t="138817" x="9201150" y="3560763"/>
          <p14:tracePt t="138835" x="9218613" y="3560763"/>
          <p14:tracePt t="138849" x="9244013" y="3560763"/>
          <p14:tracePt t="138866" x="9286875" y="3560763"/>
          <p14:tracePt t="138905" x="9302750" y="3568700"/>
          <p14:tracePt t="138920" x="9312275" y="3568700"/>
          <p14:tracePt t="138937" x="9328150" y="3578225"/>
          <p14:tracePt t="139160" x="9380538" y="3603625"/>
          <p14:tracePt t="139169" x="9439275" y="3619500"/>
          <p14:tracePt t="139176" x="9540875" y="3671888"/>
          <p14:tracePt t="139185" x="9617075" y="3705225"/>
          <p14:tracePt t="139200" x="9710738" y="3738563"/>
          <p14:tracePt t="139217" x="9786938" y="3756025"/>
          <p14:tracePt t="139233" x="9829800" y="3773488"/>
          <p14:tracePt t="139249" x="9855200" y="3790950"/>
          <p14:tracePt t="139269" x="9940925" y="3798888"/>
          <p14:tracePt t="139284" x="9966325" y="3806825"/>
          <p14:tracePt t="139299" x="9999663" y="3806825"/>
          <p14:tracePt t="139316" x="10009188" y="3824288"/>
          <p14:tracePt t="139332" x="10025063" y="3832225"/>
          <p14:tracePt t="139349" x="10042525" y="3841750"/>
          <p14:tracePt t="139366" x="10067925" y="3849688"/>
          <p14:tracePt t="139382" x="10085388" y="3849688"/>
          <p14:tracePt t="139399" x="10110788" y="3867150"/>
          <p14:tracePt t="139497" x="10136188" y="3867150"/>
          <p14:tracePt t="139504" x="10144125" y="3867150"/>
          <p14:tracePt t="139520" x="10153650" y="3867150"/>
          <p14:tracePt t="139532" x="10161588" y="3867150"/>
          <p14:tracePt t="139549" x="10220325" y="3849688"/>
          <p14:tracePt t="139569" x="10255250" y="3824288"/>
          <p14:tracePt t="139586" x="10313988" y="3816350"/>
          <p14:tracePt t="139603" x="10382250" y="3806825"/>
          <p14:tracePt t="139619" x="10442575" y="3806825"/>
          <p14:tracePt t="139635" x="10467975" y="3798888"/>
          <p14:tracePt t="140108" x="10483850" y="3798888"/>
          <p14:tracePt t="140169" x="10493375" y="3798888"/>
          <p14:tracePt t="140178" x="10526713" y="3798888"/>
          <p14:tracePt t="140184" x="10552113" y="3798888"/>
          <p14:tracePt t="140198" x="10569575" y="3798888"/>
          <p14:tracePt t="140217" x="10671175" y="3798888"/>
          <p14:tracePt t="140232" x="10696575" y="3798888"/>
          <p14:tracePt t="140233" x="10721975" y="3798888"/>
          <p14:tracePt t="140248" x="10756900" y="3798888"/>
          <p14:tracePt t="140268" x="10807700" y="3798888"/>
          <p14:tracePt t="140284" x="10823575" y="3798888"/>
          <p14:tracePt t="140300" x="10833100" y="3798888"/>
          <p14:tracePt t="140317" x="10858500" y="3798888"/>
          <p14:tracePt t="140334" x="10866438" y="3798888"/>
          <p14:tracePt t="140425" x="10858500" y="3798888"/>
          <p14:tracePt t="140432" x="10815638" y="3798888"/>
          <p14:tracePt t="140440" x="10756900" y="3798888"/>
          <p14:tracePt t="140450" x="10688638" y="3798888"/>
          <p14:tracePt t="140465" x="10501313" y="3798888"/>
          <p14:tracePt t="140482" x="10194925" y="3798888"/>
          <p14:tracePt t="140498" x="9601200" y="3798888"/>
          <p14:tracePt t="140515" x="8980488" y="3773488"/>
          <p14:tracePt t="140535" x="8402638" y="3773488"/>
          <p14:tracePt t="140537" x="8113713" y="3773488"/>
          <p14:tracePt t="140550" x="7791450" y="3773488"/>
          <p14:tracePt t="140569" x="6838950" y="3773488"/>
          <p14:tracePt t="140585" x="6491288" y="3773488"/>
          <p14:tracePt t="140587" x="6142038" y="3773488"/>
          <p14:tracePt t="140600" x="5556250" y="3798888"/>
          <p14:tracePt t="140618" x="5021263" y="3892550"/>
          <p14:tracePt t="140636" x="4545013" y="3986213"/>
          <p14:tracePt t="140650" x="4179888" y="4044950"/>
          <p14:tracePt t="140668" x="3951288" y="4087813"/>
          <p14:tracePt t="140681" x="3781425" y="4113213"/>
          <p14:tracePt t="140699" x="3551238" y="4156075"/>
          <p14:tracePt t="140716" x="3322638" y="4189413"/>
          <p14:tracePt t="140731" x="3092450" y="4214813"/>
          <p14:tracePt t="140748" x="2838450" y="4257675"/>
          <p14:tracePt t="140770" x="2352675" y="4325938"/>
          <p14:tracePt t="140785" x="2022475" y="4384675"/>
          <p14:tracePt t="140802" x="1749425" y="4435475"/>
          <p14:tracePt t="140819" x="1631950" y="4452938"/>
          <p14:tracePt t="140835" x="1563688" y="4470400"/>
          <p14:tracePt t="140851" x="1546225" y="4478338"/>
          <p14:tracePt t="141137" x="1554163" y="4478338"/>
          <p14:tracePt t="141145" x="1554163" y="4486275"/>
          <p14:tracePt t="141160" x="1571625" y="4486275"/>
          <p14:tracePt t="141168" x="1579563" y="4486275"/>
          <p14:tracePt t="141181" x="1606550" y="4486275"/>
          <p14:tracePt t="141198" x="1665288" y="4486275"/>
          <p14:tracePt t="141214" x="1716088" y="4486275"/>
          <p14:tracePt t="141233" x="1776413" y="4486275"/>
          <p14:tracePt t="141248" x="1784350" y="4486275"/>
          <p14:tracePt t="141264" x="1817688" y="4486275"/>
          <p14:tracePt t="141285" x="1827213" y="4486275"/>
          <p14:tracePt t="141301" x="1843088" y="4495800"/>
          <p14:tracePt t="141320" x="1878013" y="4495800"/>
          <p14:tracePt t="141334" x="1893888" y="4495800"/>
          <p14:tracePt t="141337" x="1903413" y="4495800"/>
          <p14:tracePt t="141348" x="1928813" y="4495800"/>
          <p14:tracePt t="141364" x="1997075" y="4495800"/>
          <p14:tracePt t="141381" x="2106613" y="4495800"/>
          <p14:tracePt t="141398" x="2260600" y="4495800"/>
          <p14:tracePt t="141414" x="2405063" y="4495800"/>
          <p14:tracePt t="141433" x="2549525" y="4495800"/>
          <p14:tracePt t="141449" x="2574925" y="4495800"/>
          <p14:tracePt t="141450" x="2600325" y="4495800"/>
          <p14:tracePt t="141464" x="2641600" y="4495800"/>
          <p14:tracePt t="141481" x="2719388" y="4495800"/>
          <p14:tracePt t="141498" x="2735263" y="4495800"/>
          <p14:tracePt t="141515" x="2744788" y="4495800"/>
          <p14:tracePt t="141536" x="2744788" y="4503738"/>
          <p14:tracePt t="141552" x="2770188" y="4503738"/>
          <p14:tracePt t="142432" x="2760663" y="4503738"/>
          <p14:tracePt t="142769" x="2752725" y="4503738"/>
          <p14:tracePt t="145578" x="2744788" y="4503738"/>
          <p14:tracePt t="147979" x="2786063" y="4478338"/>
          <p14:tracePt t="147984" x="2820988" y="4478338"/>
          <p14:tracePt t="147995" x="2846388" y="4478338"/>
          <p14:tracePt t="148011" x="3008313" y="4452938"/>
          <p14:tracePt t="148028" x="3254375" y="4452938"/>
          <p14:tracePt t="148045" x="3398838" y="4452938"/>
          <p14:tracePt t="148067" x="3551238" y="4445000"/>
          <p14:tracePt t="148081" x="3602038" y="4427538"/>
          <p14:tracePt t="148099" x="3619500" y="4427538"/>
          <p14:tracePt t="148116" x="3644900" y="4427538"/>
          <p14:tracePt t="148132" x="3687763" y="4427538"/>
          <p14:tracePt t="148146" x="3738563" y="4419600"/>
          <p14:tracePt t="148164" x="3857625" y="4410075"/>
          <p14:tracePt t="148180" x="3959225" y="4376738"/>
          <p14:tracePt t="148195" x="4078288" y="4376738"/>
          <p14:tracePt t="148211" x="4197350" y="4359275"/>
          <p14:tracePt t="148228" x="4316413" y="4341813"/>
          <p14:tracePt t="148245" x="4443413" y="4341813"/>
          <p14:tracePt t="148262" x="4511675" y="4341813"/>
          <p14:tracePt t="148265" x="4545013" y="4341813"/>
          <p14:tracePt t="148278" x="4595813" y="4341813"/>
          <p14:tracePt t="148296" x="4757738" y="4341813"/>
          <p14:tracePt t="148315" x="4868863" y="4341813"/>
          <p14:tracePt t="148330" x="5013325" y="4325938"/>
          <p14:tracePt t="148348" x="5114925" y="4325938"/>
          <p14:tracePt t="148363" x="5208588" y="4308475"/>
          <p14:tracePt t="148380" x="5267325" y="4291013"/>
          <p14:tracePt t="148396" x="5276850" y="4291013"/>
          <p14:tracePt t="148413" x="5292725" y="4291013"/>
          <p14:tracePt t="148428" x="5310188" y="4291013"/>
          <p14:tracePt t="148445" x="5343525" y="4291013"/>
          <p14:tracePt t="148466" x="5437188" y="4275138"/>
          <p14:tracePt t="148478" x="5480050" y="4275138"/>
          <p14:tracePt t="148494" x="5556250" y="4275138"/>
          <p14:tracePt t="148514" x="5632450" y="4275138"/>
          <p14:tracePt t="148528" x="5641975" y="4275138"/>
          <p14:tracePt t="148545" x="5708650" y="4275138"/>
          <p14:tracePt t="148562" x="5853113" y="4275138"/>
          <p14:tracePt t="148579" x="5956300" y="4275138"/>
          <p14:tracePt t="148598" x="6100763" y="4275138"/>
          <p14:tracePt t="148613" x="6227763" y="4275138"/>
          <p14:tracePt t="148617" x="6270625" y="4275138"/>
          <p14:tracePt t="148629" x="6311900" y="4275138"/>
          <p14:tracePt t="148646" x="6372225" y="4275138"/>
          <p14:tracePt t="148649" x="6397625" y="4275138"/>
          <p14:tracePt t="148661" x="6415088" y="4275138"/>
          <p14:tracePt t="148679" x="6483350" y="4300538"/>
          <p14:tracePt t="148698" x="6626225" y="4308475"/>
          <p14:tracePt t="148713" x="6729413" y="4316413"/>
          <p14:tracePt t="148729" x="6780213" y="4333875"/>
          <p14:tracePt t="148731" x="6823075" y="4341813"/>
          <p14:tracePt t="148746" x="6899275" y="4351338"/>
          <p14:tracePt t="148761" x="6967538" y="4359275"/>
          <p14:tracePt t="148778" x="7008813" y="4359275"/>
          <p14:tracePt t="148795" x="7051675" y="4376738"/>
          <p14:tracePt t="148811" x="7085013" y="4376738"/>
          <p14:tracePt t="148829" x="7102475" y="4376738"/>
          <p14:tracePt t="148849" x="7119938" y="4376738"/>
          <p14:tracePt t="148861" x="7127875" y="4376738"/>
          <p14:tracePt t="148879" x="7145338" y="4376738"/>
          <p14:tracePt t="148897" x="7162800" y="4376738"/>
          <p14:tracePt t="148913" x="7196138" y="4376738"/>
          <p14:tracePt t="148929" x="7221538" y="4384675"/>
          <p14:tracePt t="148931" x="7229475" y="4384675"/>
          <p14:tracePt t="148945" x="7264400" y="4384675"/>
          <p14:tracePt t="148947" x="7272338" y="4384675"/>
          <p14:tracePt t="148961" x="7289800" y="4394200"/>
          <p14:tracePt t="149001" x="7297738" y="4394200"/>
          <p14:tracePt t="149152" x="7307263" y="4394200"/>
          <p14:tracePt t="149201" x="7297738" y="4394200"/>
          <p14:tracePt t="149210" x="7264400" y="4394200"/>
          <p14:tracePt t="149216" x="7204075" y="4402138"/>
          <p14:tracePt t="149228" x="7145338" y="4419600"/>
          <p14:tracePt t="149244" x="6983413" y="4419600"/>
          <p14:tracePt t="149264" x="6856413" y="4419600"/>
          <p14:tracePt t="149265" x="6797675" y="4419600"/>
          <p14:tracePt t="149281" x="6643688" y="4419600"/>
          <p14:tracePt t="149294" x="6542088" y="4419600"/>
          <p14:tracePt t="149315" x="6219825" y="4419600"/>
          <p14:tracePt t="149329" x="5964238" y="4419600"/>
          <p14:tracePt t="149347" x="5599113" y="4419600"/>
          <p14:tracePt t="149362" x="5191125" y="4419600"/>
          <p14:tracePt t="149380" x="4843463" y="4427538"/>
          <p14:tracePt t="149399" x="4613275" y="4470400"/>
          <p14:tracePt t="149401" x="4529138" y="4486275"/>
          <p14:tracePt t="149413" x="4468813" y="4495800"/>
          <p14:tracePt t="149416" x="4425950" y="4495800"/>
          <p14:tracePt t="149429" x="4392613" y="4495800"/>
          <p14:tracePt t="149446" x="4341813" y="4495800"/>
          <p14:tracePt t="149449" x="4324350" y="4495800"/>
          <p14:tracePt t="149466" x="4306888" y="4495800"/>
          <p14:tracePt t="149479" x="4273550" y="4495800"/>
          <p14:tracePt t="149480" x="4256088" y="4495800"/>
          <p14:tracePt t="149498" x="4197350" y="4495800"/>
          <p14:tracePt t="149511" x="4154488" y="4495800"/>
          <p14:tracePt t="149528" x="4078288" y="4495800"/>
          <p14:tracePt t="149529" x="4035425" y="4495800"/>
          <p14:tracePt t="149548" x="3951288" y="4495800"/>
          <p14:tracePt t="149561" x="3848100" y="4495800"/>
          <p14:tracePt t="149579" x="3746500" y="4495800"/>
          <p14:tracePt t="149598" x="3602038" y="4495800"/>
          <p14:tracePt t="149614" x="3475038" y="4495800"/>
          <p14:tracePt t="149617" x="3414713" y="4495800"/>
          <p14:tracePt t="149631" x="3363913" y="4495800"/>
          <p14:tracePt t="149633" x="3305175" y="4503738"/>
          <p14:tracePt t="149647" x="3270250" y="4503738"/>
          <p14:tracePt t="149648" x="3236913" y="4503738"/>
          <p14:tracePt t="149665" x="3186113" y="4521200"/>
          <p14:tracePt t="149681" x="3152775" y="4529138"/>
          <p14:tracePt t="149699" x="3127375" y="4529138"/>
          <p14:tracePt t="149714" x="3100388" y="4538663"/>
          <p14:tracePt t="149731" x="3074988" y="4538663"/>
          <p14:tracePt t="149747" x="3049588" y="4538663"/>
          <p14:tracePt t="149763" x="3024188" y="4538663"/>
          <p14:tracePt t="149779" x="3016250" y="4538663"/>
          <p14:tracePt t="149796" x="2990850" y="4538663"/>
          <p14:tracePt t="149800" x="2982913" y="4538663"/>
          <p14:tracePt t="149811" x="2955925" y="4538663"/>
          <p14:tracePt t="149828" x="2922588" y="4538663"/>
          <p14:tracePt t="149847" x="2889250" y="4538663"/>
          <p14:tracePt t="149849" x="2871788" y="4538663"/>
          <p14:tracePt t="149865" x="2820988" y="4538663"/>
          <p14:tracePt t="149881" x="2752725" y="4538663"/>
          <p14:tracePt t="149899" x="2701925" y="4538663"/>
          <p14:tracePt t="149914" x="2651125" y="4538663"/>
          <p14:tracePt t="149931" x="2625725" y="4538663"/>
          <p14:tracePt t="149946" x="2608263" y="4538663"/>
          <p14:tracePt t="149964" x="2590800" y="4538663"/>
          <p14:tracePt t="150115" x="2582863" y="4538663"/>
          <p14:tracePt t="150120" x="2582863" y="4546600"/>
          <p14:tracePt t="150137" x="2590800" y="4564063"/>
          <p14:tracePt t="150153" x="2600325" y="4572000"/>
          <p14:tracePt t="150163" x="2608263" y="4572000"/>
          <p14:tracePt t="150179" x="2641600" y="4572000"/>
          <p14:tracePt t="150196" x="2693988" y="4572000"/>
          <p14:tracePt t="150214" x="2735263" y="4572000"/>
          <p14:tracePt t="150217" x="2778125" y="4572000"/>
          <p14:tracePt t="150229" x="2811463" y="4572000"/>
          <p14:tracePt t="150246" x="2914650" y="4579938"/>
          <p14:tracePt t="150249" x="2973388" y="4597400"/>
          <p14:tracePt t="150263" x="3008313" y="4597400"/>
          <p14:tracePt t="150265" x="3059113" y="4605338"/>
          <p14:tracePt t="150281" x="3178175" y="4605338"/>
          <p14:tracePt t="150294" x="3219450" y="4605338"/>
          <p14:tracePt t="150310" x="3287713" y="4605338"/>
          <p14:tracePt t="150332" x="3355975" y="4605338"/>
          <p14:tracePt t="150346" x="3389313" y="4605338"/>
          <p14:tracePt t="150363" x="3424238" y="4605338"/>
          <p14:tracePt t="150379" x="3457575" y="4605338"/>
          <p14:tracePt t="150398" x="3533775" y="4605338"/>
          <p14:tracePt t="150400" x="3568700" y="4605338"/>
          <p14:tracePt t="150414" x="3594100" y="4605338"/>
          <p14:tracePt t="150416" x="3627438" y="4605338"/>
          <p14:tracePt t="150429" x="3670300" y="4605338"/>
          <p14:tracePt t="150448" x="3789363" y="4605338"/>
          <p14:tracePt t="150449" x="3832225" y="4605338"/>
          <p14:tracePt t="150463" x="3857625" y="4605338"/>
          <p14:tracePt t="150464" x="3883025" y="4605338"/>
          <p14:tracePt t="150480" x="3925888" y="4605338"/>
          <p14:tracePt t="150497" x="3959225" y="4605338"/>
          <p14:tracePt t="150515" x="3976688" y="4605338"/>
          <p14:tracePt t="150529" x="3992563" y="4605338"/>
          <p14:tracePt t="150549" x="4052888" y="4605338"/>
          <p14:tracePt t="150562" x="4070350" y="4605338"/>
          <p14:tracePt t="150565" x="4103688" y="4605338"/>
          <p14:tracePt t="150577" x="4205288" y="4605338"/>
          <p14:tracePt t="150597" x="4306888" y="4605338"/>
          <p14:tracePt t="150612" x="4400550" y="4605338"/>
          <p14:tracePt t="150627" x="4468813" y="4605338"/>
          <p14:tracePt t="150646" x="4529138" y="4614863"/>
          <p14:tracePt t="150649" x="4562475" y="4614863"/>
          <p14:tracePt t="150663" x="4579938" y="4614863"/>
          <p14:tracePt t="150665" x="4605338" y="4614863"/>
          <p14:tracePt t="150680" x="4630738" y="4614863"/>
          <p14:tracePt t="150697" x="4638675" y="4614863"/>
          <p14:tracePt t="150715" x="4656138" y="4614863"/>
          <p14:tracePt t="150731" x="4673600" y="4614863"/>
          <p14:tracePt t="150753" x="4689475" y="4614863"/>
          <p14:tracePt t="150761" x="4706938" y="4614863"/>
          <p14:tracePt t="150780" x="4732338" y="4614863"/>
          <p14:tracePt t="150796" x="4757738" y="4614863"/>
          <p14:tracePt t="150810" x="4791075" y="4614863"/>
          <p14:tracePt t="150827" x="4808538" y="4614863"/>
          <p14:tracePt t="150847" x="4843463" y="4614863"/>
          <p14:tracePt t="150850" x="4851400" y="4614863"/>
          <p14:tracePt t="150863" x="4859338" y="4614863"/>
          <p14:tracePt t="150865" x="4884738" y="4605338"/>
          <p14:tracePt t="150880" x="4902200" y="4605338"/>
          <p14:tracePt t="150896" x="4919663" y="4605338"/>
          <p14:tracePt t="150897" x="4935538" y="4605338"/>
          <p14:tracePt t="150915" x="4962525" y="4605338"/>
          <p14:tracePt t="150930" x="4995863" y="4605338"/>
          <p14:tracePt t="150949" x="5046663" y="4605338"/>
          <p14:tracePt t="150963" x="5097463" y="4605338"/>
          <p14:tracePt t="150980" x="5173663" y="4589463"/>
          <p14:tracePt t="150996" x="5224463" y="4589463"/>
          <p14:tracePt t="151012" x="5327650" y="4589463"/>
          <p14:tracePt t="151029" x="5480050" y="4579938"/>
          <p14:tracePt t="151047" x="5683250" y="4564063"/>
          <p14:tracePt t="151049" x="5786438" y="4538663"/>
          <p14:tracePt t="151060" x="5853113" y="4538663"/>
          <p14:tracePt t="151077" x="5997575" y="4529138"/>
          <p14:tracePt t="151099" x="6184900" y="4529138"/>
          <p14:tracePt t="151114" x="6278563" y="4529138"/>
          <p14:tracePt t="151129" x="6346825" y="4529138"/>
          <p14:tracePt t="151148" x="6415088" y="4529138"/>
          <p14:tracePt t="151164" x="6491288" y="4529138"/>
          <p14:tracePt t="151179" x="6575425" y="4529138"/>
          <p14:tracePt t="151197" x="6653213" y="4529138"/>
          <p14:tracePt t="151213" x="6711950" y="4529138"/>
          <p14:tracePt t="151229" x="6754813" y="4529138"/>
          <p14:tracePt t="151246" x="6780213" y="4529138"/>
          <p14:tracePt t="151249" x="6788150" y="4529138"/>
          <p14:tracePt t="151263" x="6805613" y="4529138"/>
          <p14:tracePt t="151264" x="6823075" y="4529138"/>
          <p14:tracePt t="151277" x="6848475" y="4521200"/>
          <p14:tracePt t="151294" x="6864350" y="4513263"/>
          <p14:tracePt t="151312" x="6907213" y="4513263"/>
          <p14:tracePt t="151315" x="6924675" y="4513263"/>
          <p14:tracePt t="151331" x="6958013" y="4503738"/>
          <p14:tracePt t="151347" x="6992938" y="4503738"/>
          <p14:tracePt t="151364" x="7034213" y="4503738"/>
          <p14:tracePt t="151379" x="7137400" y="4495800"/>
          <p14:tracePt t="151396" x="7272338" y="4486275"/>
          <p14:tracePt t="151413" x="7400925" y="4486275"/>
          <p14:tracePt t="151429" x="7485063" y="4486275"/>
          <p14:tracePt t="151446" x="7535863" y="4486275"/>
          <p14:tracePt t="151463" x="7545388" y="4486275"/>
          <p14:tracePt t="151490" x="7586663" y="4470400"/>
          <p14:tracePt t="151496" x="7604125" y="4470400"/>
          <p14:tracePt t="151510" x="7646988" y="4470400"/>
          <p14:tracePt t="151513" x="7705725" y="4470400"/>
          <p14:tracePt t="151526" x="7781925" y="4470400"/>
          <p14:tracePt t="151546" x="7951788" y="4470400"/>
          <p14:tracePt t="151562" x="8054975" y="4470400"/>
          <p14:tracePt t="151577" x="8105775" y="4470400"/>
          <p14:tracePt t="151595" x="8131175" y="4470400"/>
          <p14:tracePt t="151612" x="8181975" y="4470400"/>
          <p14:tracePt t="151628" x="8215313" y="4470400"/>
          <p14:tracePt t="151646" x="8258175" y="4470400"/>
          <p14:tracePt t="151660" x="8291513" y="4470400"/>
          <p14:tracePt t="151680" x="8334375" y="4470400"/>
          <p14:tracePt t="151680" x="8343900" y="4470400"/>
          <p14:tracePt t="151697" x="8385175" y="4470400"/>
          <p14:tracePt t="151713" x="8410575" y="4470400"/>
          <p14:tracePt t="151729" x="8428038" y="4470400"/>
          <p14:tracePt t="151745" x="8435975" y="4470400"/>
          <p14:tracePt t="151765" x="8445500" y="4470400"/>
          <p14:tracePt t="151841" x="8453438" y="4470400"/>
          <p14:tracePt t="151848" x="8462963" y="4470400"/>
          <p14:tracePt t="151873" x="8496300" y="4470400"/>
          <p14:tracePt t="151880" x="8504238" y="4470400"/>
          <p14:tracePt t="151896" x="8529638" y="4470400"/>
          <p14:tracePt t="151897" x="8547100" y="4470400"/>
          <p14:tracePt t="151914" x="8589963" y="4470400"/>
          <p14:tracePt t="151930" x="8640763" y="4470400"/>
          <p14:tracePt t="151949" x="8691563" y="4478338"/>
          <p14:tracePt t="151964" x="8734425" y="4478338"/>
          <p14:tracePt t="151977" x="8767763" y="4478338"/>
          <p14:tracePt t="151978" x="8785225" y="4478338"/>
          <p14:tracePt t="151993" x="8843963" y="4495800"/>
          <p14:tracePt t="152010" x="8904288" y="4503738"/>
          <p14:tracePt t="152027" x="8980488" y="4513263"/>
          <p14:tracePt t="152043" x="9056688" y="4521200"/>
          <p14:tracePt t="152060" x="9142413" y="4521200"/>
          <p14:tracePt t="152066" x="9193213" y="4546600"/>
          <p14:tracePt t="152076" x="9261475" y="4546600"/>
          <p14:tracePt t="152093" x="9405938" y="4564063"/>
          <p14:tracePt t="152114" x="9609138" y="4597400"/>
          <p14:tracePt t="152128" x="9652000" y="4605338"/>
          <p14:tracePt t="152147" x="9677400" y="4614863"/>
          <p14:tracePt t="152280" x="9642475" y="4614863"/>
          <p14:tracePt t="152290" x="9601200" y="4614863"/>
          <p14:tracePt t="152297" x="9558338" y="4614863"/>
          <p14:tracePt t="152309" x="9498013" y="4614863"/>
          <p14:tracePt t="152326" x="9345613" y="4614863"/>
          <p14:tracePt t="152345" x="8972550" y="4614863"/>
          <p14:tracePt t="152362" x="8648700" y="4614863"/>
          <p14:tracePt t="152379" x="8240713" y="4614863"/>
          <p14:tracePt t="152396" x="7773988" y="4614863"/>
          <p14:tracePt t="152409" x="7366000" y="4614863"/>
          <p14:tracePt t="152426" x="7043738" y="4614863"/>
          <p14:tracePt t="152443" x="6788150" y="4614863"/>
          <p14:tracePt t="152459" x="6516688" y="4614863"/>
          <p14:tracePt t="152476" x="6227763" y="4614863"/>
          <p14:tracePt t="152493" x="5802313" y="4614863"/>
          <p14:tracePt t="152509" x="5267325" y="4648200"/>
          <p14:tracePt t="152526" x="4783138" y="4691063"/>
          <p14:tracePt t="152545" x="4121150" y="4802188"/>
          <p14:tracePt t="152561" x="3746500" y="4835525"/>
          <p14:tracePt t="152577" x="3611563" y="4878388"/>
          <p14:tracePt t="152594" x="3067050" y="4878388"/>
          <p14:tracePt t="152612" x="2735263" y="4878388"/>
          <p14:tracePt t="152626" x="2405063" y="4878388"/>
          <p14:tracePt t="152644" x="2141538" y="4878388"/>
          <p14:tracePt t="152659" x="1928813" y="4878388"/>
          <p14:tracePt t="152677" x="1758950" y="4894263"/>
          <p14:tracePt t="152693" x="1579563" y="4937125"/>
          <p14:tracePt t="152709" x="1462088" y="4954588"/>
          <p14:tracePt t="152726" x="1350963" y="4987925"/>
          <p14:tracePt t="152745" x="1290638" y="5013325"/>
          <p14:tracePt t="152761" x="1274763" y="5022850"/>
          <p14:tracePt t="152779" x="1257300" y="5022850"/>
          <p14:tracePt t="152812" x="1249363" y="5022850"/>
          <p14:tracePt t="152833" x="1239838" y="5022850"/>
          <p14:tracePt t="153018" x="1249363" y="5022850"/>
          <p14:tracePt t="153025" x="1257300" y="5030788"/>
          <p14:tracePt t="153041" x="1282700" y="5030788"/>
          <p14:tracePt t="153057" x="1300163" y="5030788"/>
          <p14:tracePt t="153065" x="1325563" y="5030788"/>
          <p14:tracePt t="153076" x="1358900" y="5030788"/>
          <p14:tracePt t="153098" x="1520825" y="5030788"/>
          <p14:tracePt t="153109" x="1606550" y="5030788"/>
          <p14:tracePt t="153129" x="1878013" y="5030788"/>
          <p14:tracePt t="153146" x="2073275" y="5030788"/>
          <p14:tracePt t="153160" x="2260600" y="5056188"/>
          <p14:tracePt t="153180" x="2446338" y="5064125"/>
          <p14:tracePt t="153195" x="2668588" y="5064125"/>
          <p14:tracePt t="153211" x="2897188" y="5064125"/>
          <p14:tracePt t="153228" x="3092450" y="5064125"/>
          <p14:tracePt t="153245" x="3254375" y="5064125"/>
          <p14:tracePt t="153261" x="3389313" y="5064125"/>
          <p14:tracePt t="153280" x="3492500" y="5064125"/>
          <p14:tracePt t="153281" x="3525838" y="5064125"/>
          <p14:tracePt t="153294" x="3568700" y="5064125"/>
          <p14:tracePt t="153296" x="3586163" y="5064125"/>
          <p14:tracePt t="153310" x="3611563" y="5064125"/>
          <p14:tracePt t="153315" x="3644900" y="5064125"/>
          <p14:tracePt t="153327" x="3670300" y="5064125"/>
          <p14:tracePt t="153328" x="3678238" y="5064125"/>
          <p14:tracePt t="153342" x="3695700" y="5064125"/>
          <p14:tracePt t="153362" x="3703638" y="5064125"/>
          <p14:tracePt t="153379" x="3703638" y="5073650"/>
          <p14:tracePt t="155569" x="3713163" y="5073650"/>
          <p14:tracePt t="178931" x="3738563" y="5081588"/>
          <p14:tracePt t="178937" x="3763963" y="5099050"/>
          <p14:tracePt t="178949" x="3814763" y="5106988"/>
          <p14:tracePt t="178964" x="3848100" y="5116513"/>
          <p14:tracePt t="178981" x="3865563" y="5116513"/>
          <p14:tracePt t="178998" x="3873500" y="5124450"/>
          <p14:tracePt t="179249" x="3883025" y="5124450"/>
          <p14:tracePt t="179257" x="3890963" y="5124450"/>
          <p14:tracePt t="179266" x="3916363" y="5132388"/>
          <p14:tracePt t="179284" x="3951288" y="5141913"/>
          <p14:tracePt t="179299" x="3984625" y="5157788"/>
          <p14:tracePt t="179316" x="4002088" y="5175250"/>
          <p14:tracePt t="179333" x="4010025" y="5183188"/>
          <p14:tracePt t="179348" x="4044950" y="5208588"/>
          <p14:tracePt t="179366" x="4086225" y="5226050"/>
          <p14:tracePt t="179381" x="4187825" y="5226050"/>
          <p14:tracePt t="179398" x="4332288" y="5226050"/>
          <p14:tracePt t="179419" x="4503738" y="5175250"/>
          <p14:tracePt t="179432" x="4595813" y="5132388"/>
          <p14:tracePt t="179448" x="4699000" y="5091113"/>
          <p14:tracePt t="179449" x="4775200" y="5073650"/>
          <p14:tracePt t="179466" x="4894263" y="5030788"/>
          <p14:tracePt t="179467" x="5029200" y="5022850"/>
          <p14:tracePt t="179480" x="5327650" y="4997450"/>
          <p14:tracePt t="179498" x="5556250" y="4979988"/>
          <p14:tracePt t="179514" x="5726113" y="4979988"/>
          <p14:tracePt t="179534" x="5888038" y="4979988"/>
          <p14:tracePt t="179551" x="6108700" y="4979988"/>
          <p14:tracePt t="179553" x="6253163" y="4979988"/>
          <p14:tracePt t="179568" x="6364288" y="4972050"/>
          <p14:tracePt t="179569" x="6508750" y="4937125"/>
          <p14:tracePt t="179585" x="6838950" y="4894263"/>
          <p14:tracePt t="179601" x="7256463" y="4818063"/>
          <p14:tracePt t="179616" x="7467600" y="4802188"/>
          <p14:tracePt t="179636" x="7561263" y="4802188"/>
          <p14:tracePt t="179651" x="7621588" y="4792663"/>
          <p14:tracePt t="179666" x="7723188" y="4792663"/>
          <p14:tracePt t="179681" x="7781925" y="4792663"/>
          <p14:tracePt t="179683" x="7842250" y="4802188"/>
          <p14:tracePt t="179700" x="7961313" y="4810125"/>
          <p14:tracePt t="179714" x="8070850" y="4843463"/>
          <p14:tracePt t="179731" x="8121650" y="4852988"/>
          <p14:tracePt t="179747" x="8174038" y="4852988"/>
          <p14:tracePt t="179764" x="8224838" y="4860925"/>
          <p14:tracePt t="179781" x="8334375" y="4886325"/>
          <p14:tracePt t="179801" x="8555038" y="4946650"/>
          <p14:tracePt t="179817" x="8605838" y="4954588"/>
          <p14:tracePt t="179818" x="8648700" y="4962525"/>
          <p14:tracePt t="179835" x="8691563" y="4979988"/>
          <p14:tracePt t="179849" x="8699500" y="4987925"/>
          <p14:tracePt t="179868" x="8709025" y="4987925"/>
          <p14:tracePt t="180032" x="8674100" y="4997450"/>
          <p14:tracePt t="180040" x="8632825" y="5005388"/>
          <p14:tracePt t="180049" x="8589963" y="5005388"/>
          <p14:tracePt t="180068" x="8488363" y="5005388"/>
          <p14:tracePt t="180082" x="8369300" y="5005388"/>
          <p14:tracePt t="180098" x="8250238" y="5005388"/>
          <p14:tracePt t="180116" x="8121650" y="5005388"/>
          <p14:tracePt t="180131" x="8012113" y="5005388"/>
          <p14:tracePt t="180147" x="7893050" y="5005388"/>
          <p14:tracePt t="180164" x="7791450" y="5005388"/>
          <p14:tracePt t="180181" x="7697788" y="5030788"/>
          <p14:tracePt t="180197" x="7578725" y="5064125"/>
          <p14:tracePt t="180214" x="7485063" y="5091113"/>
          <p14:tracePt t="180217" x="7451725" y="5099050"/>
          <p14:tracePt t="180230" x="7400925" y="5132388"/>
          <p14:tracePt t="180249" x="7272338" y="5183188"/>
          <p14:tracePt t="180265" x="7188200" y="5226050"/>
          <p14:tracePt t="180284" x="7112000" y="5268913"/>
          <p14:tracePt t="180299" x="7051675" y="5302250"/>
          <p14:tracePt t="180316" x="6983413" y="5353050"/>
          <p14:tracePt t="180330" x="6924675" y="5395913"/>
          <p14:tracePt t="180347" x="6856413" y="5446713"/>
          <p14:tracePt t="180364" x="6770688" y="5507038"/>
          <p14:tracePt t="180381" x="6678613" y="5575300"/>
          <p14:tracePt t="180397" x="6643688" y="5600700"/>
          <p14:tracePt t="180414" x="6618288" y="5616575"/>
          <p14:tracePt t="180430" x="6610350" y="5634038"/>
          <p14:tracePt t="180449" x="6600825" y="5641975"/>
          <p14:tracePt t="180465" x="6600825" y="5651500"/>
          <p14:tracePt t="180521" x="6600825" y="5668963"/>
          <p14:tracePt t="180528" x="6600825" y="5694363"/>
          <p14:tracePt t="180537" x="6600825" y="5710238"/>
          <p14:tracePt t="180547" x="6600825" y="5719763"/>
          <p14:tracePt t="180564" x="6600825" y="5770563"/>
          <p14:tracePt t="180582" x="6610350" y="5795963"/>
          <p14:tracePt t="180586" x="6618288" y="5821363"/>
          <p14:tracePt t="180597" x="6626225" y="5838825"/>
          <p14:tracePt t="180614" x="6643688" y="5897563"/>
          <p14:tracePt t="180630" x="6661150" y="5991225"/>
          <p14:tracePt t="180650" x="6711950" y="6143625"/>
          <p14:tracePt t="180668" x="6745288" y="6203950"/>
          <p14:tracePt t="180681" x="6762750" y="6221413"/>
          <p14:tracePt t="180700" x="6788150" y="6229350"/>
          <p14:tracePt t="180715" x="6813550" y="6237288"/>
          <p14:tracePt t="180736" x="6823075" y="6237288"/>
          <p14:tracePt t="180753" x="6831013" y="6246813"/>
          <p14:tracePt t="180764" x="6838950" y="6246813"/>
          <p14:tracePt t="180781" x="6864350" y="6246813"/>
          <p14:tracePt t="180799" x="6899275" y="6246813"/>
          <p14:tracePt t="180801" x="6915150" y="6246813"/>
          <p14:tracePt t="180819" x="6942138" y="6246813"/>
          <p14:tracePt t="180834" x="6975475" y="6246813"/>
          <p14:tracePt t="180849" x="7034213" y="6221413"/>
          <p14:tracePt t="180868" x="7153275" y="6203950"/>
          <p14:tracePt t="180882" x="7289800" y="6178550"/>
          <p14:tracePt t="180898" x="7442200" y="6178550"/>
          <p14:tracePt t="180916" x="7586663" y="6178550"/>
          <p14:tracePt t="180932" x="7688263" y="6178550"/>
          <p14:tracePt t="180948" x="7766050" y="6178550"/>
          <p14:tracePt t="180966" x="7850188" y="6178550"/>
          <p14:tracePt t="180969" x="7910513" y="6178550"/>
          <p14:tracePt t="180983" x="7977188" y="6178550"/>
          <p14:tracePt t="180985" x="8037513" y="6178550"/>
          <p14:tracePt t="180998" x="8070850" y="6178550"/>
          <p14:tracePt t="181001" x="8121650" y="6178550"/>
          <p14:tracePt t="181013" x="8156575" y="6178550"/>
          <p14:tracePt t="181034" x="8207375" y="6169025"/>
          <p14:tracePt t="181050" x="8232775" y="6161088"/>
          <p14:tracePt t="181067" x="8258175" y="6143625"/>
          <p14:tracePt t="181082" x="8266113" y="6143625"/>
          <p14:tracePt t="181098" x="8275638" y="6143625"/>
          <p14:tracePt t="181208" x="8291513" y="6143625"/>
          <p14:tracePt t="181321" x="8301038" y="6143625"/>
          <p14:tracePt t="182332" x="8291513" y="6143625"/>
          <p14:tracePt t="182336" x="8224838" y="6153150"/>
          <p14:tracePt t="182348" x="8164513" y="6161088"/>
          <p14:tracePt t="182365" x="8062913" y="6186488"/>
          <p14:tracePt t="182382" x="7918450" y="6203950"/>
          <p14:tracePt t="182385" x="7859713" y="6203950"/>
          <p14:tracePt t="182398" x="7773988" y="6211888"/>
          <p14:tracePt t="182401" x="7697788" y="6237288"/>
          <p14:tracePt t="182416" x="7527925" y="6246813"/>
          <p14:tracePt t="182433" x="7315200" y="6254750"/>
          <p14:tracePt t="182449" x="7137400" y="6272213"/>
          <p14:tracePt t="182464" x="7000875" y="6272213"/>
          <p14:tracePt t="182480" x="6907213" y="6272213"/>
          <p14:tracePt t="182497" x="6864350" y="6272213"/>
          <p14:tracePt t="182513" x="6745288" y="6272213"/>
          <p14:tracePt t="182530" x="6669088" y="6272213"/>
          <p14:tracePt t="182548" x="6559550" y="6272213"/>
          <p14:tracePt t="182565" x="6483350" y="6272213"/>
          <p14:tracePt t="182585" x="6415088" y="6288088"/>
          <p14:tracePt t="182598" x="6397625" y="6297613"/>
          <p14:tracePt t="182616" x="6389688" y="6297613"/>
          <p14:tracePt t="210770" x="6372225" y="6297613"/>
          <p14:tracePt t="210776" x="6329363" y="6297613"/>
          <p14:tracePt t="210787" x="6159500" y="6237288"/>
          <p14:tracePt t="210804" x="5700713" y="6049963"/>
          <p14:tracePt t="210818" x="5072063" y="5761038"/>
          <p14:tracePt t="210837" x="4410075" y="5302250"/>
          <p14:tracePt t="210853" x="3992563" y="4818063"/>
          <p14:tracePt t="210874" x="3492500" y="4044950"/>
          <p14:tracePt t="210883" x="3457575" y="3917950"/>
          <p14:tracePt t="210905" x="3457575" y="3619500"/>
          <p14:tracePt t="210920" x="3457575" y="3416300"/>
          <p14:tracePt t="210938" x="3475038" y="3246438"/>
          <p14:tracePt t="210950" x="3475038" y="3135313"/>
          <p14:tracePt t="210970" x="3398838" y="2727325"/>
          <p14:tracePt t="210988" x="3236913" y="2455863"/>
          <p14:tracePt t="211000" x="3194050" y="2227263"/>
          <p14:tracePt t="211001" x="3067050" y="1878013"/>
          <p14:tracePt t="211019" x="2828925" y="1198563"/>
          <p14:tracePt t="211033" x="2524125" y="560388"/>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381375" y="571094"/>
            <a:ext cx="6019799"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Law of Negligence</a:t>
            </a:r>
            <a:endParaRPr kumimoji="0" lang="ar-YE" sz="32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prstClr val="white"/>
                </a:solidFill>
                <a:latin typeface="Traditional Arabic" panose="02020603050405020304" pitchFamily="18" charset="-78"/>
                <a:cs typeface="Traditional Arabic" panose="02020603050405020304" pitchFamily="18" charset="-78"/>
              </a:rPr>
              <a:t>قانون الإهمال</a:t>
            </a:r>
            <a:endParaRPr lang="en-US" sz="3200" b="1" dirty="0">
              <a:solidFill>
                <a:prstClr val="white"/>
              </a:solidFill>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57435" y="1613869"/>
            <a:ext cx="6247880" cy="5000728"/>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dirty="0">
                <a:solidFill>
                  <a:srgbClr val="000000"/>
                </a:solidFill>
                <a:latin typeface="QuaySansITCPro-Book"/>
              </a:rPr>
              <a:t>Negligence is defined as the failure to exercise the standard of care required by law to protect others from an unreasonable risk of harm. The meaning of the term standard of care is based on the care required of a reasonably prudent person. In other words, your actions are compared with the actions of a reasonably prudent person under the same circumstances. If your conduct and behavior are below the standard of care required of a reasonably prudent person, you may be found negligent. </a:t>
            </a:r>
            <a:endParaRPr lang="en-US" dirty="0">
              <a:solidFill>
                <a:srgbClr val="00B0F0"/>
              </a:solidFill>
              <a:latin typeface="QuaySansITCPro-Book"/>
            </a:endParaRPr>
          </a:p>
        </p:txBody>
      </p:sp>
      <p:sp>
        <p:nvSpPr>
          <p:cNvPr id="4" name="TextBox 3">
            <a:extLst>
              <a:ext uri="{FF2B5EF4-FFF2-40B4-BE49-F238E27FC236}">
                <a16:creationId xmlns:a16="http://schemas.microsoft.com/office/drawing/2014/main" id="{AF22AFAF-BAFF-D281-1FCD-4CBE675D9843}"/>
              </a:ext>
            </a:extLst>
          </p:cNvPr>
          <p:cNvSpPr txBox="1"/>
          <p:nvPr/>
        </p:nvSpPr>
        <p:spPr>
          <a:xfrm>
            <a:off x="6615508" y="1713576"/>
            <a:ext cx="5265317" cy="4801314"/>
          </a:xfrm>
          <a:prstGeom prst="rect">
            <a:avLst/>
          </a:prstGeom>
          <a:noFill/>
        </p:spPr>
        <p:txBody>
          <a:bodyPr wrap="square">
            <a:spAutoFit/>
          </a:bodyPr>
          <a:lstStyle/>
          <a:p>
            <a:pPr algn="r" rtl="1"/>
            <a:br>
              <a:rPr lang="ar-YE" dirty="0"/>
            </a:br>
            <a:r>
              <a:rPr lang="ar-YE" sz="3200" dirty="0">
                <a:latin typeface="Traditional Arabic" panose="02020603050405020304" pitchFamily="18" charset="-78"/>
                <a:cs typeface="Traditional Arabic" panose="02020603050405020304" pitchFamily="18" charset="-78"/>
              </a:rPr>
              <a:t>يُعرَّف الإهمال بأنه الفشل في ممارسة مستوى العناية المطلوب قانونًا لحماية الآخرين من خطر غير معقول للتعرض للضرر. ويعتمد معنى مصطلح "مستوى العناية" على العناية التي يُتوقع أن يمارسها شخص عاقل ومُتّزن. بعبارة أخرى، يتم مقارنة أفعالك بأفعال شخص عاقل ومُتّزن في نفس الظروف. إذا كانت تصرفاتك وسلوكك أقل من مستوى العناية المطلوب من شخص عاقل ومُتّزن، فقد يتم اعتبارك مهملاً.</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524844667"/>
      </p:ext>
    </p:extLst>
  </p:cSld>
  <p:clrMapOvr>
    <a:masterClrMapping/>
  </p:clrMapOvr>
  <mc:AlternateContent xmlns:mc="http://schemas.openxmlformats.org/markup-compatibility/2006" xmlns:p14="http://schemas.microsoft.com/office/powerpoint/2010/main">
    <mc:Choice Requires="p14">
      <p:transition spd="slow" p14:dur="2000" advTm="237350"/>
    </mc:Choice>
    <mc:Fallback xmlns="">
      <p:transition spd="slow" advTm="23735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381375" y="571094"/>
            <a:ext cx="6019799"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Elements of negligence</a:t>
            </a:r>
            <a:endParaRPr kumimoji="0" lang="ar-YE" sz="32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عناصر الإهمال</a:t>
            </a:r>
            <a:endParaRPr kumimoji="0" lang="en-US"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20700" y="1708319"/>
            <a:ext cx="5954265" cy="3699474"/>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dirty="0">
                <a:solidFill>
                  <a:srgbClr val="000000"/>
                </a:solidFill>
                <a:latin typeface="QuaySansITCPro-Book"/>
              </a:rPr>
              <a:t>There are </a:t>
            </a:r>
            <a:r>
              <a:rPr lang="en-US" sz="2000" dirty="0">
                <a:solidFill>
                  <a:srgbClr val="00B0F0"/>
                </a:solidFill>
                <a:latin typeface="QuaySansITCPro-Book"/>
              </a:rPr>
              <a:t>four essential elements of negligence</a:t>
            </a:r>
            <a:r>
              <a:rPr lang="en-US" sz="2000" dirty="0">
                <a:solidFill>
                  <a:srgbClr val="000000"/>
                </a:solidFill>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Existence of a legal duty</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Failure to perform that duty</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Damage or injury to the claimant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Proximate cause relationship between the negligent act and the infliction of damage</a:t>
            </a:r>
            <a:endParaRPr lang="en-US" sz="2000" dirty="0">
              <a:solidFill>
                <a:srgbClr val="00B0F0"/>
              </a:solidFill>
              <a:latin typeface="QuaySansITCPro-Book"/>
            </a:endParaRPr>
          </a:p>
        </p:txBody>
      </p:sp>
      <p:sp>
        <p:nvSpPr>
          <p:cNvPr id="10" name="Rectangle 4">
            <a:extLst>
              <a:ext uri="{FF2B5EF4-FFF2-40B4-BE49-F238E27FC236}">
                <a16:creationId xmlns:a16="http://schemas.microsoft.com/office/drawing/2014/main" id="{3FAB608D-AF45-91AB-08A3-A4007EE4B033}"/>
              </a:ext>
            </a:extLst>
          </p:cNvPr>
          <p:cNvSpPr>
            <a:spLocks noChangeArrowheads="1"/>
          </p:cNvSpPr>
          <p:nvPr/>
        </p:nvSpPr>
        <p:spPr bwMode="auto">
          <a:xfrm>
            <a:off x="6274965" y="2246524"/>
            <a:ext cx="5605860" cy="3385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r" defTabSz="914400" rtl="1" eaLnBrk="0" fontAlgn="base" latinLnBrk="0" hangingPunct="0">
              <a:lnSpc>
                <a:spcPct val="100000"/>
              </a:lnSpc>
              <a:spcBef>
                <a:spcPct val="0"/>
              </a:spcBef>
              <a:spcAft>
                <a:spcPct val="0"/>
              </a:spcAft>
              <a:buClrTx/>
              <a:buSzTx/>
              <a:tabLst/>
            </a:pPr>
            <a:r>
              <a:rPr kumimoji="0" lang="ar-SA"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هناك </a:t>
            </a:r>
            <a:r>
              <a:rPr kumimoji="0" lang="ar-SA" altLang="en-US" sz="2800" b="1" i="0" u="none" strike="noStrike" cap="none" normalizeH="0" baseline="0" dirty="0">
                <a:ln>
                  <a:noFill/>
                </a:ln>
                <a:solidFill>
                  <a:srgbClr val="00B0F0"/>
                </a:solidFill>
                <a:effectLst/>
                <a:latin typeface="Traditional Arabic" panose="02020603050405020304" pitchFamily="18" charset="-78"/>
                <a:cs typeface="Traditional Arabic" panose="02020603050405020304" pitchFamily="18" charset="-78"/>
              </a:rPr>
              <a:t>أربعة عناصر أساسية للإهمال</a:t>
            </a:r>
            <a:r>
              <a:rPr kumimoji="0" lang="en-US" altLang="en-US" sz="2800" b="1" i="0" u="none" strike="noStrike" cap="none" normalizeH="0" baseline="0" dirty="0">
                <a:ln>
                  <a:noFill/>
                </a:ln>
                <a:solidFill>
                  <a:srgbClr val="00B0F0"/>
                </a:solidFill>
                <a:effectLst/>
                <a:latin typeface="Traditional Arabic" panose="02020603050405020304" pitchFamily="18" charset="-78"/>
                <a:cs typeface="Traditional Arabic" panose="02020603050405020304" pitchFamily="18" charset="-78"/>
              </a:rPr>
              <a:t>:</a:t>
            </a:r>
          </a:p>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pPr>
            <a:r>
              <a:rPr kumimoji="0" lang="ar-SA" altLang="en-US" sz="2800" b="1"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وجود واجب قانوني</a:t>
            </a:r>
            <a:endParaRPr kumimoji="0" lang="en-US"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endParaRPr>
          </a:p>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pPr>
            <a:r>
              <a:rPr kumimoji="0" lang="ar-SA" altLang="en-US" sz="2800" b="1"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الإخفاق في أداء ذلك الواجب</a:t>
            </a:r>
            <a:endParaRPr kumimoji="0" lang="en-US"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endParaRPr>
          </a:p>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pPr>
            <a:r>
              <a:rPr kumimoji="0" lang="ar-SA" altLang="en-US" sz="2800" b="1"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وقوع ضرر أو إصابة للمدعي</a:t>
            </a:r>
            <a:endParaRPr kumimoji="0" lang="en-US"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endParaRPr>
          </a:p>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pPr>
            <a:r>
              <a:rPr kumimoji="0" lang="ar-SA" altLang="en-US" sz="2800" b="1"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علاقة السبب المباشر بين الفعل المهمل وإلحاق الضرر</a:t>
            </a:r>
            <a:endParaRPr kumimoji="0" lang="en-US"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04587489"/>
      </p:ext>
    </p:extLst>
  </p:cSld>
  <p:clrMapOvr>
    <a:masterClrMapping/>
  </p:clrMapOvr>
  <mc:AlternateContent xmlns:mc="http://schemas.openxmlformats.org/markup-compatibility/2006" xmlns:p14="http://schemas.microsoft.com/office/powerpoint/2010/main">
    <mc:Choice Requires="p14">
      <p:transition spd="slow" p14:dur="2000" advTm="265363"/>
    </mc:Choice>
    <mc:Fallback xmlns="">
      <p:transition spd="slow" advTm="265363"/>
    </mc:Fallback>
  </mc:AlternateContent>
  <p:extLst>
    <p:ext uri="{3A86A75C-4F4B-4683-9AE1-C65F6400EC91}">
      <p14:laserTraceLst xmlns:p14="http://schemas.microsoft.com/office/powerpoint/2010/main">
        <p14:tracePtLst>
          <p14:tracePt t="87300" x="3670300" y="6254750"/>
          <p14:tracePt t="87597" x="2854325" y="6662738"/>
          <p14:tracePt t="87602" x="2854325" y="6535738"/>
          <p14:tracePt t="87616" x="2854325" y="6424613"/>
          <p14:tracePt t="87632" x="2854325" y="6186488"/>
          <p14:tracePt t="87651" x="2828925" y="5770563"/>
          <p14:tracePt t="87668" x="2828925" y="5405438"/>
          <p14:tracePt t="87683" x="2828925" y="5251450"/>
          <p14:tracePt t="87684" x="2828925" y="5124450"/>
          <p14:tracePt t="87699" x="2863850" y="5022850"/>
          <p14:tracePt t="87716" x="2947988" y="4843463"/>
          <p14:tracePt t="87732" x="2982913" y="4741863"/>
          <p14:tracePt t="87751" x="3033713" y="4640263"/>
          <p14:tracePt t="87755" x="3041650" y="4614863"/>
          <p14:tracePt t="87768" x="3049588" y="4589463"/>
          <p14:tracePt t="87785" x="3059113" y="4554538"/>
          <p14:tracePt t="87787" x="3067050" y="4529138"/>
          <p14:tracePt t="87803" x="3067050" y="4503738"/>
          <p14:tracePt t="87819" x="3067050" y="4470400"/>
          <p14:tracePt t="87835" x="3067050" y="4460875"/>
          <p14:tracePt t="87851" x="3074988" y="4427538"/>
          <p14:tracePt t="87867" x="3074988" y="4402138"/>
          <p14:tracePt t="87884" x="3074988" y="4394200"/>
          <p14:tracePt t="87907" x="3084513" y="4384675"/>
          <p14:tracePt t="88435" x="3084513" y="4368800"/>
          <p14:tracePt t="88443" x="3074988" y="4308475"/>
          <p14:tracePt t="88451" x="3041650" y="4232275"/>
          <p14:tracePt t="88467" x="2947988" y="4052888"/>
          <p14:tracePt t="88483" x="2930525" y="3994150"/>
          <p14:tracePt t="88484" x="2897188" y="3925888"/>
          <p14:tracePt t="88500" x="2879725" y="3867150"/>
          <p14:tracePt t="88503" x="2854325" y="3806825"/>
          <p14:tracePt t="88518" x="2846388" y="3738563"/>
          <p14:tracePt t="88533" x="2846388" y="3662363"/>
          <p14:tracePt t="88551" x="2828925" y="3586163"/>
          <p14:tracePt t="88567" x="2828925" y="3578225"/>
          <p14:tracePt t="88582" x="2828925" y="3560763"/>
          <p14:tracePt t="88599" x="2828925" y="3527425"/>
          <p14:tracePt t="88615" x="2828925" y="3433763"/>
          <p14:tracePt t="88632" x="2828925" y="3382963"/>
          <p14:tracePt t="88651" x="2828925" y="3330575"/>
          <p14:tracePt t="88667" x="2828925" y="3289300"/>
          <p14:tracePt t="88683" x="2828925" y="3271838"/>
          <p14:tracePt t="88700" x="2828925" y="3254375"/>
          <p14:tracePt t="88715" x="2828925" y="3228975"/>
          <p14:tracePt t="88732" x="2828925" y="3203575"/>
          <p14:tracePt t="88749" x="2854325" y="3186113"/>
          <p14:tracePt t="88765" x="2863850" y="3170238"/>
          <p14:tracePt t="88784" x="2889250" y="3160713"/>
          <p14:tracePt t="88801" x="2922588" y="3152775"/>
          <p14:tracePt t="88803" x="2940050" y="3152775"/>
          <p14:tracePt t="88819" x="2982913" y="3144838"/>
          <p14:tracePt t="88832" x="2998788" y="3144838"/>
          <p14:tracePt t="88848" x="3059113" y="3144838"/>
          <p14:tracePt t="88866" x="3074988" y="3144838"/>
          <p14:tracePt t="88867" x="3092450" y="3144838"/>
          <p14:tracePt t="88941" x="3100388" y="3144838"/>
          <p14:tracePt t="88955" x="3117850" y="3160713"/>
          <p14:tracePt t="89035" x="3117850" y="3170238"/>
          <p14:tracePt t="89043" x="3117850" y="3178175"/>
          <p14:tracePt t="89050" x="3109913" y="3186113"/>
          <p14:tracePt t="89070" x="3100388" y="3186113"/>
          <p14:tracePt t="89083" x="3074988" y="3186113"/>
          <p14:tracePt t="89102" x="3049588" y="3186113"/>
          <p14:tracePt t="89115" x="3041650" y="3186113"/>
          <p14:tracePt t="89134" x="3016250" y="3203575"/>
          <p14:tracePt t="89148" x="2973388" y="3211513"/>
          <p14:tracePt t="89166" x="2940050" y="3221038"/>
          <p14:tracePt t="89182" x="2889250" y="3228975"/>
          <p14:tracePt t="89198" x="2795588" y="3246438"/>
          <p14:tracePt t="89215" x="2701925" y="3254375"/>
          <p14:tracePt t="89232" x="2616200" y="3254375"/>
          <p14:tracePt t="89252" x="2471738" y="3263900"/>
          <p14:tracePt t="89267" x="2336800" y="3263900"/>
          <p14:tracePt t="89285" x="2225675" y="3263900"/>
          <p14:tracePt t="89301" x="2081213" y="3263900"/>
          <p14:tracePt t="89316" x="1979613" y="3263900"/>
          <p14:tracePt t="89334" x="1852613" y="3263900"/>
          <p14:tracePt t="89349" x="1758950" y="3271838"/>
          <p14:tracePt t="89365" x="1698625" y="3289300"/>
          <p14:tracePt t="89383" x="1647825" y="3297238"/>
          <p14:tracePt t="89398" x="1614488" y="3305175"/>
          <p14:tracePt t="89415" x="1589088" y="3314700"/>
          <p14:tracePt t="89432" x="1563688" y="3322638"/>
          <p14:tracePt t="89448" x="1554163" y="3330575"/>
          <p14:tracePt t="89467" x="1528763" y="3348038"/>
          <p14:tracePt t="89483" x="1503363" y="3365500"/>
          <p14:tracePt t="89500" x="1495425" y="3382963"/>
          <p14:tracePt t="89519" x="1487488" y="3390900"/>
          <p14:tracePt t="89534" x="1470025" y="3424238"/>
          <p14:tracePt t="89548" x="1462088" y="3467100"/>
          <p14:tracePt t="89566" x="1462088" y="3492500"/>
          <p14:tracePt t="89582" x="1462088" y="3502025"/>
          <p14:tracePt t="89614" x="1462088" y="3517900"/>
          <p14:tracePt t="89619" x="1470025" y="3527425"/>
          <p14:tracePt t="89635" x="1512888" y="3543300"/>
          <p14:tracePt t="89652" x="1657350" y="3594100"/>
          <p14:tracePt t="89669" x="1852613" y="3603625"/>
          <p14:tracePt t="89686" x="2081213" y="3603625"/>
          <p14:tracePt t="89702" x="2286000" y="3603625"/>
          <p14:tracePt t="89718" x="2590800" y="3578225"/>
          <p14:tracePt t="89732" x="2940050" y="3578225"/>
          <p14:tracePt t="89751" x="3178175" y="3578225"/>
          <p14:tracePt t="89765" x="3348038" y="3568700"/>
          <p14:tracePt t="89781" x="3482975" y="3568700"/>
          <p14:tracePt t="89804" x="3533775" y="3568700"/>
          <p14:tracePt t="89815" x="3543300" y="3568700"/>
          <p14:tracePt t="89834" x="3551238" y="3568700"/>
          <p14:tracePt t="89859" x="3559175" y="3568700"/>
          <p14:tracePt t="89867" x="3594100" y="3568700"/>
          <p14:tracePt t="89882" x="3636963" y="3578225"/>
          <p14:tracePt t="89902" x="3670300" y="3594100"/>
          <p14:tracePt t="89917" x="3678238" y="3603625"/>
          <p14:tracePt t="89934" x="3695700" y="3603625"/>
          <p14:tracePt t="89952" x="3703638" y="3603625"/>
          <p14:tracePt t="89965" x="3729038" y="3603625"/>
          <p14:tracePt t="89982" x="3756025" y="3603625"/>
          <p14:tracePt t="90002" x="3789363" y="3603625"/>
          <p14:tracePt t="90003" x="3797300" y="3603625"/>
          <p14:tracePt t="90015" x="3822700" y="3603625"/>
          <p14:tracePt t="90032" x="3857625" y="3603625"/>
          <p14:tracePt t="90052" x="3873500" y="3603625"/>
          <p14:tracePt t="90174" x="3832225" y="3603625"/>
          <p14:tracePt t="90179" x="3797300" y="3603625"/>
          <p14:tracePt t="90187" x="3729038" y="3603625"/>
          <p14:tracePt t="90198" x="3678238" y="3603625"/>
          <p14:tracePt t="90218" x="3467100" y="3603625"/>
          <p14:tracePt t="90222" x="3338513" y="3603625"/>
          <p14:tracePt t="90232" x="3186113" y="3603625"/>
          <p14:tracePt t="90248" x="2897188" y="3578225"/>
          <p14:tracePt t="90269" x="2557463" y="3517900"/>
          <p14:tracePt t="90285" x="2420938" y="3502025"/>
          <p14:tracePt t="90301" x="2352675" y="3502025"/>
          <p14:tracePt t="90318" x="2327275" y="3502025"/>
          <p14:tracePt t="90372" x="2319338" y="3502025"/>
          <p14:tracePt t="90387" x="2311400" y="3502025"/>
          <p14:tracePt t="90395" x="2293938" y="3492500"/>
          <p14:tracePt t="90412" x="2286000" y="3492500"/>
          <p14:tracePt t="90418" x="2268538" y="3492500"/>
          <p14:tracePt t="90433" x="2260600" y="3492500"/>
          <p14:tracePt t="90435" x="2243138" y="3492500"/>
          <p14:tracePt t="90451" x="2217738" y="3492500"/>
          <p14:tracePt t="90466" x="2182813" y="3492500"/>
          <p14:tracePt t="90468" x="2174875" y="3492500"/>
          <p14:tracePt t="90483" x="2098675" y="3492500"/>
          <p14:tracePt t="90500" x="2038350" y="3492500"/>
          <p14:tracePt t="90516" x="1971675" y="3484563"/>
          <p14:tracePt t="90531" x="1928813" y="3475038"/>
          <p14:tracePt t="90551" x="1903413" y="3475038"/>
          <p14:tracePt t="90567" x="1878013" y="3475038"/>
          <p14:tracePt t="90583" x="1868488" y="3475038"/>
          <p14:tracePt t="90601" x="1860550" y="3475038"/>
          <p14:tracePt t="90618" x="1860550" y="3467100"/>
          <p14:tracePt t="90667" x="1852613" y="3467100"/>
          <p14:tracePt t="91075" x="1843088" y="3467100"/>
          <p14:tracePt t="91107" x="1852613" y="3475038"/>
          <p14:tracePt t="91124" x="1852613" y="3484563"/>
          <p14:tracePt t="91130" x="1860550" y="3484563"/>
          <p14:tracePt t="91147" x="1868488" y="3484563"/>
          <p14:tracePt t="91171" x="1878013" y="3484563"/>
          <p14:tracePt t="91178" x="1878013" y="3492500"/>
          <p14:tracePt t="91197" x="1903413" y="3502025"/>
          <p14:tracePt t="91230" x="1920875" y="3509963"/>
          <p14:tracePt t="91235" x="1928813" y="3509963"/>
          <p14:tracePt t="91251" x="1936750" y="3517900"/>
          <p14:tracePt t="91270" x="1946275" y="3517900"/>
          <p14:tracePt t="91291" x="1954213" y="3527425"/>
          <p14:tracePt t="91301" x="1962150" y="3535363"/>
          <p14:tracePt t="91332" x="1979613" y="3535363"/>
          <p14:tracePt t="91338" x="1987550" y="3535363"/>
          <p14:tracePt t="91351" x="2005013" y="3535363"/>
          <p14:tracePt t="91367" x="2047875" y="3535363"/>
          <p14:tracePt t="91383" x="2116138" y="3543300"/>
          <p14:tracePt t="91401" x="2182813" y="3560763"/>
          <p14:tracePt t="91403" x="2243138" y="3568700"/>
          <p14:tracePt t="91414" x="2286000" y="3568700"/>
          <p14:tracePt t="91431" x="2336800" y="3578225"/>
          <p14:tracePt t="91448" x="2405063" y="3578225"/>
          <p14:tracePt t="91464" x="2489200" y="3578225"/>
          <p14:tracePt t="91481" x="2590800" y="3578225"/>
          <p14:tracePt t="91500" x="2795588" y="3578225"/>
          <p14:tracePt t="91518" x="2965450" y="3586163"/>
          <p14:tracePt t="91533" x="3168650" y="3619500"/>
          <p14:tracePt t="91551" x="3279775" y="3619500"/>
          <p14:tracePt t="91567" x="3330575" y="3619500"/>
          <p14:tracePt t="91580" x="3363913" y="3619500"/>
          <p14:tracePt t="91599" x="3389313" y="3619500"/>
          <p14:tracePt t="91617" x="3449638" y="3619500"/>
          <p14:tracePt t="91619" x="3500438" y="3629025"/>
          <p14:tracePt t="91631" x="3559175" y="3636963"/>
          <p14:tracePt t="91653" x="3721100" y="3671888"/>
          <p14:tracePt t="91664" x="3771900" y="3679825"/>
          <p14:tracePt t="91681" x="3806825" y="3687763"/>
          <p14:tracePt t="91698" x="3840163" y="3705225"/>
          <p14:tracePt t="91795" x="3848100" y="3713163"/>
          <p14:tracePt t="91803" x="3848100" y="3730625"/>
          <p14:tracePt t="91816" x="3832225" y="3748088"/>
          <p14:tracePt t="91818" x="3806825" y="3756025"/>
          <p14:tracePt t="91832" x="3789363" y="3763963"/>
          <p14:tracePt t="91836" x="3738563" y="3781425"/>
          <p14:tracePt t="91852" x="3619500" y="3798888"/>
          <p14:tracePt t="91864" x="3533775" y="3832225"/>
          <p14:tracePt t="91866" x="3414713" y="3857625"/>
          <p14:tracePt t="91883" x="3178175" y="3900488"/>
          <p14:tracePt t="91902" x="2955925" y="3925888"/>
          <p14:tracePt t="91918" x="2744788" y="3925888"/>
          <p14:tracePt t="91932" x="2659063" y="3925888"/>
          <p14:tracePt t="91934" x="2608263" y="3925888"/>
          <p14:tracePt t="91947" x="2514600" y="3925888"/>
          <p14:tracePt t="91964" x="2430463" y="3925888"/>
          <p14:tracePt t="91981" x="2362200" y="3935413"/>
          <p14:tracePt t="91997" x="2268538" y="3951288"/>
          <p14:tracePt t="92014" x="2182813" y="3951288"/>
          <p14:tracePt t="92031" x="2106613" y="3951288"/>
          <p14:tracePt t="92051" x="2012950" y="3951288"/>
          <p14:tracePt t="92066" x="1987550" y="3951288"/>
          <p14:tracePt t="92068" x="1971675" y="3951288"/>
          <p14:tracePt t="92084" x="1946275" y="3951288"/>
          <p14:tracePt t="92100" x="1893888" y="3960813"/>
          <p14:tracePt t="92118" x="1868488" y="3968750"/>
          <p14:tracePt t="92133" x="1843088" y="3968750"/>
          <p14:tracePt t="92151" x="1827213" y="3968750"/>
          <p14:tracePt t="92187" x="1817688" y="3968750"/>
          <p14:tracePt t="92227" x="1809750" y="3968750"/>
          <p14:tracePt t="92235" x="1801813" y="3968750"/>
          <p14:tracePt t="92275" x="1792288" y="3968750"/>
          <p14:tracePt t="92299" x="1784350" y="3968750"/>
          <p14:tracePt t="92315" x="1776413" y="3968750"/>
          <p14:tracePt t="92339" x="1766888" y="3968750"/>
          <p14:tracePt t="92371" x="1758950" y="3968750"/>
          <p14:tracePt t="96643" x="1749425" y="3968750"/>
          <p14:tracePt t="96651" x="1749425" y="3960813"/>
          <p14:tracePt t="96664" x="1749425" y="3943350"/>
          <p14:tracePt t="96683" x="1776413" y="3867150"/>
          <p14:tracePt t="96697" x="1792288" y="3824288"/>
          <p14:tracePt t="96698" x="1792288" y="3816350"/>
          <p14:tracePt t="96716" x="1817688" y="3798888"/>
          <p14:tracePt t="96732" x="1835150" y="3773488"/>
          <p14:tracePt t="96748" x="1852613" y="3748088"/>
          <p14:tracePt t="96772" x="1852613" y="3738563"/>
          <p14:tracePt t="96780" x="1852613" y="3730625"/>
          <p14:tracePt t="96795" x="1860550" y="3722688"/>
          <p14:tracePt t="96813" x="1868488" y="3722688"/>
          <p14:tracePt t="97108" x="1878013" y="3722688"/>
          <p14:tracePt t="97115" x="1893888" y="3697288"/>
          <p14:tracePt t="97123" x="1911350" y="3687763"/>
          <p14:tracePt t="97132" x="1936750" y="3679825"/>
          <p14:tracePt t="97148" x="1954213" y="3679825"/>
          <p14:tracePt t="97167" x="1979613" y="3662363"/>
          <p14:tracePt t="97182" x="2005013" y="3654425"/>
          <p14:tracePt t="97198" x="2022475" y="3654425"/>
          <p14:tracePt t="97213" x="2038350" y="3646488"/>
          <p14:tracePt t="97231" x="2047875" y="3629025"/>
          <p14:tracePt t="97246" x="2065338" y="3619500"/>
          <p14:tracePt t="97262" x="2081213" y="3619500"/>
          <p14:tracePt t="97278" x="2106613" y="3619500"/>
          <p14:tracePt t="97295" x="2124075" y="3619500"/>
          <p14:tracePt t="97312" x="2132013" y="3619500"/>
          <p14:tracePt t="97363" x="2141538" y="3619500"/>
          <p14:tracePt t="97372" x="2166938" y="3619500"/>
          <p14:tracePt t="97387" x="2200275" y="3619500"/>
          <p14:tracePt t="97396" x="2217738" y="3619500"/>
          <p14:tracePt t="97412" x="2276475" y="3619500"/>
          <p14:tracePt t="97429" x="2286000" y="3619500"/>
          <p14:tracePt t="97445" x="2301875" y="3619500"/>
          <p14:tracePt t="97523" x="2311400" y="3619500"/>
          <p14:tracePt t="97539" x="2319338" y="3619500"/>
          <p14:tracePt t="97627" x="2327275" y="3619500"/>
          <p14:tracePt t="97742" x="2336800" y="3619500"/>
          <p14:tracePt t="97762" x="2344738" y="3629025"/>
          <p14:tracePt t="172603" x="2379663" y="3629025"/>
          <p14:tracePt t="172611" x="2446338" y="3568700"/>
          <p14:tracePt t="172619" x="2497138" y="3492500"/>
          <p14:tracePt t="172628" x="2540000" y="3441700"/>
          <p14:tracePt t="172645" x="2582863" y="3390900"/>
          <p14:tracePt t="172661" x="2625725" y="3390900"/>
          <p14:tracePt t="172678" x="2727325" y="3416300"/>
          <p14:tracePt t="172694" x="2828925" y="3467100"/>
          <p14:tracePt t="172712" x="2965450" y="3527425"/>
          <p14:tracePt t="172728" x="3211513" y="3578225"/>
          <p14:tracePt t="172748" x="3806825" y="3424238"/>
          <p14:tracePt t="172766" x="4129088" y="3433763"/>
          <p14:tracePt t="172779" x="4230688" y="3459163"/>
          <p14:tracePt t="172780" x="4341813" y="3502025"/>
          <p14:tracePt t="172799" x="4486275" y="3560763"/>
          <p14:tracePt t="172803" x="4503738" y="3568700"/>
          <p14:tracePt t="172813" x="4511675" y="3568700"/>
          <p14:tracePt t="173099" x="4519613" y="3568700"/>
          <p14:tracePt t="173107" x="4545013" y="3568700"/>
          <p14:tracePt t="173115" x="4587875" y="3552825"/>
          <p14:tracePt t="173128" x="4613275" y="3535363"/>
          <p14:tracePt t="173144" x="4706938" y="3467100"/>
          <p14:tracePt t="173164" x="5021263" y="3373438"/>
          <p14:tracePt t="173180" x="5327650" y="3390900"/>
          <p14:tracePt t="173195" x="5454650" y="3449638"/>
          <p14:tracePt t="173198" x="5616575" y="3543300"/>
          <p14:tracePt t="173212" x="5735638" y="3611563"/>
          <p14:tracePt t="173213" x="5819775" y="3671888"/>
          <p14:tracePt t="173227" x="6007100" y="3781425"/>
          <p14:tracePt t="173244" x="6126163" y="3832225"/>
          <p14:tracePt t="173264" x="6176963" y="3867150"/>
          <p14:tracePt t="173267" x="6184900" y="3875088"/>
          <p14:tracePt t="173281" x="6194425" y="3883025"/>
          <p14:tracePt t="173283" x="6194425" y="3892550"/>
          <p14:tracePt t="173297" x="6194425" y="3917950"/>
          <p14:tracePt t="173298" x="6219825" y="3968750"/>
          <p14:tracePt t="173312" x="6219825" y="4011613"/>
          <p14:tracePt t="173328" x="6219825" y="4070350"/>
          <p14:tracePt t="173332" x="6219825" y="4164013"/>
          <p14:tracePt t="173351" x="6227763" y="4275138"/>
          <p14:tracePt t="173362" x="6261100" y="4308475"/>
          <p14:tracePt t="173382" x="6286500" y="4316413"/>
          <p14:tracePt t="173398" x="6296025" y="4316413"/>
          <p14:tracePt t="173414" x="6303963" y="4316413"/>
          <p14:tracePt t="173491" x="6303963" y="4333875"/>
          <p14:tracePt t="173499" x="6303963" y="4359275"/>
          <p14:tracePt t="173511" x="6296025" y="4376738"/>
          <p14:tracePt t="173533" x="6261100" y="4427538"/>
          <p14:tracePt t="173547" x="6235700" y="4445000"/>
          <p14:tracePt t="173562" x="6227763" y="4452938"/>
          <p14:tracePt t="173567" x="6219825" y="4460875"/>
          <p14:tracePt t="173581" x="6159500" y="4478338"/>
          <p14:tracePt t="173597" x="6108700" y="4486275"/>
          <p14:tracePt t="173612" x="5997575" y="4513263"/>
          <p14:tracePt t="173629" x="5870575" y="4546600"/>
          <p14:tracePt t="173646" x="5751513" y="4589463"/>
          <p14:tracePt t="173664" x="5591175" y="4630738"/>
          <p14:tracePt t="173680" x="5368925" y="4716463"/>
          <p14:tracePt t="173696" x="5216525" y="4749800"/>
          <p14:tracePt t="173699" x="5199063" y="4749800"/>
          <p14:tracePt t="173714" x="5183188" y="4749800"/>
          <p14:tracePt t="173715" x="5173663" y="4749800"/>
          <p14:tracePt t="173797" x="5165725" y="4759325"/>
          <p14:tracePt t="173803" x="5157788" y="4784725"/>
          <p14:tracePt t="173819" x="5140325" y="4802188"/>
          <p14:tracePt t="173874" x="5140325" y="4810125"/>
          <p14:tracePt t="173899" x="5140325" y="4827588"/>
          <p14:tracePt t="173907" x="5148263" y="4835525"/>
          <p14:tracePt t="173915" x="5157788" y="4835525"/>
          <p14:tracePt t="173931" x="5157788" y="4843463"/>
          <p14:tracePt t="173932" x="5165725" y="4843463"/>
          <p14:tracePt t="173946" x="5191125" y="4852988"/>
          <p14:tracePt t="173971" x="5199063" y="4852988"/>
          <p14:tracePt t="173997" x="5208588" y="4852988"/>
          <p14:tracePt t="174109" x="5224463" y="4852988"/>
          <p14:tracePt t="174171" x="5233988" y="4852988"/>
          <p14:tracePt t="174179" x="5241925" y="4860925"/>
          <p14:tracePt t="174187" x="5276850" y="4860925"/>
          <p14:tracePt t="174195" x="5310188" y="4860925"/>
          <p14:tracePt t="174212" x="5360988" y="4886325"/>
          <p14:tracePt t="174231" x="5403850" y="4894263"/>
          <p14:tracePt t="174246" x="5421313" y="4894263"/>
          <p14:tracePt t="176075" x="5437188" y="4894263"/>
          <p14:tracePt t="176091" x="5454650" y="4886325"/>
          <p14:tracePt t="176099" x="5454650" y="4878388"/>
          <p14:tracePt t="176113" x="5462588" y="4860925"/>
          <p14:tracePt t="176114" x="5472113" y="4843463"/>
          <p14:tracePt t="176129" x="5480050" y="4810125"/>
          <p14:tracePt t="176132" x="5505450" y="4759325"/>
          <p14:tracePt t="176147" x="5513388" y="4733925"/>
          <p14:tracePt t="176161" x="5522913" y="4716463"/>
          <p14:tracePt t="176176" x="5522913" y="4699000"/>
          <p14:tracePt t="176204" x="5522913" y="4683125"/>
          <p14:tracePt t="176211" x="5522913" y="4640263"/>
          <p14:tracePt t="176227" x="5522913" y="4614863"/>
          <p14:tracePt t="176229" x="5522913" y="4579938"/>
          <p14:tracePt t="176243" x="5522913" y="4521200"/>
          <p14:tracePt t="176260" x="5522913" y="4460875"/>
          <p14:tracePt t="176276" x="5497513" y="4410075"/>
          <p14:tracePt t="176293" x="5487988" y="4368800"/>
          <p14:tracePt t="176310" x="5487988" y="4351338"/>
          <p14:tracePt t="176326" x="5487988" y="4333875"/>
          <p14:tracePt t="176343" x="5487988" y="4316413"/>
          <p14:tracePt t="176363" x="5480050" y="4291013"/>
          <p14:tracePt t="176380" x="5472113" y="4275138"/>
          <p14:tracePt t="176397" x="5462588" y="4265613"/>
          <p14:tracePt t="176411" x="5454650" y="4257675"/>
          <p14:tracePt t="176428" x="5446713" y="4257675"/>
          <p14:tracePt t="176445" x="5437188" y="4257675"/>
          <p14:tracePt t="176461" x="5421313" y="4257675"/>
          <p14:tracePt t="176476" x="5403850" y="4249738"/>
          <p14:tracePt t="176493" x="5368925" y="4240213"/>
          <p14:tracePt t="176510" x="5292725" y="4240213"/>
          <p14:tracePt t="176526" x="5249863" y="4232275"/>
          <p14:tracePt t="176543" x="5208588" y="4224338"/>
          <p14:tracePt t="176559" x="5191125" y="4224338"/>
          <p14:tracePt t="176576" x="5183188" y="4214813"/>
          <p14:tracePt t="176602" x="5165725" y="4214813"/>
          <p14:tracePt t="176613" x="5148263" y="4214813"/>
          <p14:tracePt t="176630" x="5132388" y="4214813"/>
          <p14:tracePt t="176714" x="5114925" y="4206875"/>
          <p14:tracePt t="176739" x="5106988" y="4206875"/>
          <p14:tracePt t="176747" x="5089525" y="4206875"/>
          <p14:tracePt t="176754" x="5080000" y="4197350"/>
          <p14:tracePt t="176779" x="5072063" y="4197350"/>
          <p14:tracePt t="176795" x="5064125" y="4197350"/>
          <p14:tracePt t="176810" x="5038725" y="4189413"/>
          <p14:tracePt t="176819" x="5013325" y="4164013"/>
          <p14:tracePt t="176827" x="4995863" y="4146550"/>
          <p14:tracePt t="176843" x="4919663" y="4079875"/>
          <p14:tracePt t="176861" x="4791075" y="4011613"/>
          <p14:tracePt t="176878" x="4699000" y="3968750"/>
          <p14:tracePt t="176895" x="4646613" y="3951288"/>
          <p14:tracePt t="176913" x="4630738" y="3943350"/>
          <p14:tracePt t="176926" x="4621213" y="3943350"/>
          <p14:tracePt t="176943" x="4605338" y="3943350"/>
          <p14:tracePt t="176962" x="4605338" y="3935413"/>
          <p14:tracePt t="214413" x="4595813" y="3925888"/>
          <p14:tracePt t="214419" x="4579938" y="3917950"/>
          <p14:tracePt t="214429" x="4562475" y="3917950"/>
          <p14:tracePt t="214445" x="4537075" y="3908425"/>
          <p14:tracePt t="214461" x="4468813" y="3925888"/>
          <p14:tracePt t="214479" x="4359275" y="4146550"/>
          <p14:tracePt t="214498" x="4291013" y="4410075"/>
          <p14:tracePt t="214499" x="4265613" y="4538663"/>
          <p14:tracePt t="214510" x="4248150" y="4622800"/>
          <p14:tracePt t="214526" x="4240213" y="4741863"/>
          <p14:tracePt t="214542" x="4214813" y="4792663"/>
          <p14:tracePt t="214559" x="4197350" y="4818063"/>
          <p14:tracePt t="214577" x="4187825" y="4843463"/>
          <p14:tracePt t="214580" x="4171950" y="4852988"/>
          <p14:tracePt t="214593" x="4162425" y="4860925"/>
          <p14:tracePt t="214614" x="4060825" y="4911725"/>
          <p14:tracePt t="214629" x="3933825" y="4997450"/>
          <p14:tracePt t="214645" x="3848100" y="5056188"/>
          <p14:tracePt t="214661" x="3797300" y="5091113"/>
          <p14:tracePt t="214683" x="3781425" y="5091113"/>
          <p14:tracePt t="214695" x="3771900" y="5091113"/>
          <p14:tracePt t="214755" x="3756025" y="5091113"/>
          <p14:tracePt t="214787" x="3729038" y="5091113"/>
          <p14:tracePt t="214795" x="3703638" y="5091113"/>
          <p14:tracePt t="214802" x="3687763" y="5091113"/>
          <p14:tracePt t="214811" x="3670300" y="5091113"/>
          <p14:tracePt t="214827" x="3662363" y="5091113"/>
          <p14:tracePt t="214828" x="3652838" y="5091113"/>
          <p14:tracePt t="214859" x="3644900" y="5091113"/>
          <p14:tracePt t="215957" x="3636963" y="5091113"/>
          <p14:tracePt t="215962" x="3619500" y="5091113"/>
          <p14:tracePt t="216019" x="3611563" y="5091113"/>
          <p14:tracePt t="216026" x="3568700" y="5091113"/>
          <p14:tracePt t="216035" x="3517900" y="5091113"/>
          <p14:tracePt t="216043" x="3492500" y="5091113"/>
          <p14:tracePt t="216059" x="3457575" y="5091113"/>
          <p14:tracePt t="216061" x="3449638" y="5091113"/>
          <p14:tracePt t="216091" x="3441700" y="5091113"/>
          <p14:tracePt t="216102" x="3414713" y="5091113"/>
          <p14:tracePt t="216108" x="3381375" y="5091113"/>
          <p14:tracePt t="216128" x="3330575" y="5081588"/>
          <p14:tracePt t="216130" x="3322638" y="5073650"/>
          <p14:tracePt t="216147" x="3287713" y="5073650"/>
          <p14:tracePt t="216162" x="3236913" y="5056188"/>
          <p14:tracePt t="216179" x="3211513" y="5056188"/>
          <p14:tracePt t="216382" x="3203575" y="5056188"/>
          <p14:tracePt t="216397" x="3194050" y="5048250"/>
          <p14:tracePt t="216554" x="3186113" y="5048250"/>
          <p14:tracePt t="216778" x="3168650" y="5048250"/>
          <p14:tracePt t="216803" x="3160713" y="5048250"/>
          <p14:tracePt t="217581" x="3143250" y="5048250"/>
          <p14:tracePt t="217587" x="3109913" y="5048250"/>
          <p14:tracePt t="217595" x="3067050" y="5048250"/>
          <p14:tracePt t="217609" x="3024188" y="5048250"/>
          <p14:tracePt t="217611" x="2990850" y="5048250"/>
          <p14:tracePt t="217625" x="2965450" y="5048250"/>
          <p14:tracePt t="217646" x="2897188" y="5038725"/>
          <p14:tracePt t="217661" x="2854325" y="5022850"/>
          <p14:tracePt t="217677" x="2846388" y="5022850"/>
          <p14:tracePt t="217694" x="2838450" y="5022850"/>
          <p14:tracePt t="217867" x="2820988" y="5013325"/>
          <p14:tracePt t="217876" x="2803525" y="5013325"/>
          <p14:tracePt t="217883" x="2778125" y="5013325"/>
          <p14:tracePt t="217894" x="2770188" y="5005388"/>
          <p14:tracePt t="218692" x="2760663" y="4997450"/>
          <p14:tracePt t="218715" x="2752725" y="4997450"/>
          <p14:tracePt t="218723" x="2744788" y="4972050"/>
          <p14:tracePt t="218731" x="2719388" y="4919663"/>
          <p14:tracePt t="218741" x="2693988" y="4868863"/>
          <p14:tracePt t="218757" x="2668588" y="4802188"/>
          <p14:tracePt t="218774" x="2651125" y="4749800"/>
          <p14:tracePt t="218791" x="2641600" y="4716463"/>
          <p14:tracePt t="218807" x="2641600" y="4691063"/>
          <p14:tracePt t="219340" x="2641600" y="4683125"/>
          <p14:tracePt t="219354" x="2651125" y="4683125"/>
          <p14:tracePt t="219362" x="2659063" y="4683125"/>
          <p14:tracePt t="219374" x="2676525" y="4683125"/>
          <p14:tracePt t="219394" x="2709863" y="4699000"/>
          <p14:tracePt t="219410" x="2735263" y="4716463"/>
          <p14:tracePt t="219411" x="2744788" y="4716463"/>
          <p14:tracePt t="219424" x="2752725" y="4724400"/>
          <p14:tracePt t="219443" x="2778125" y="4733925"/>
          <p14:tracePt t="219459" x="2795588" y="4733925"/>
          <p14:tracePt t="219475" x="2828925" y="4733925"/>
          <p14:tracePt t="219491" x="2863850" y="4733925"/>
          <p14:tracePt t="219493" x="2905125" y="4733925"/>
          <p14:tracePt t="219508" x="3059113" y="4741863"/>
          <p14:tracePt t="219523" x="3152775" y="4767263"/>
          <p14:tracePt t="219541" x="3186113" y="4767263"/>
          <p14:tracePt t="219557" x="3194050" y="4767263"/>
          <p14:tracePt t="219715" x="3203575" y="4775200"/>
          <p14:tracePt t="219782" x="3211513" y="4775200"/>
          <p14:tracePt t="219786" x="3211513" y="4784725"/>
          <p14:tracePt t="219795" x="3219450" y="4792663"/>
          <p14:tracePt t="219829" x="3228975" y="4792663"/>
          <p14:tracePt t="219854" x="3236913" y="4792663"/>
          <p14:tracePt t="219874" x="3244850" y="4792663"/>
          <p14:tracePt t="219883" x="3254375" y="4802188"/>
          <p14:tracePt t="219938" x="3279775" y="4810125"/>
          <p14:tracePt t="219971" x="3297238" y="4818063"/>
          <p14:tracePt t="219978" x="3305175" y="4818063"/>
          <p14:tracePt t="219994" x="3313113" y="4818063"/>
          <p14:tracePt t="220011" x="3330575" y="4827588"/>
          <p14:tracePt t="220028" x="3338513" y="4827588"/>
          <p14:tracePt t="220044" x="3348038" y="4827588"/>
          <p14:tracePt t="220058" x="3355975" y="4827588"/>
          <p14:tracePt t="220078" x="3373438" y="4827588"/>
          <p14:tracePt t="220163" x="3381375" y="4827588"/>
          <p14:tracePt t="220171" x="3381375" y="4835525"/>
          <p14:tracePt t="264452" x="3389313" y="4835525"/>
          <p14:tracePt t="264459" x="3389313" y="4384675"/>
          <p14:tracePt t="264470" x="3389313" y="3892550"/>
          <p14:tracePt t="264488" x="3389313" y="3398838"/>
          <p14:tracePt t="264491" x="3389313" y="3195638"/>
          <p14:tracePt t="264508" x="3389313" y="2676525"/>
          <p14:tracePt t="264520" x="3381375" y="2463800"/>
          <p14:tracePt t="264539" x="3143250" y="1733550"/>
          <p14:tracePt t="264554" x="3041650" y="1538288"/>
          <p14:tracePt t="264555" x="2982913" y="1419225"/>
          <p14:tracePt t="264572" x="2914650" y="1325563"/>
          <p14:tracePt t="264574" x="2846388" y="1257300"/>
          <p14:tracePt t="264587" x="2744788" y="1189038"/>
          <p14:tracePt t="264604" x="2625725" y="1147763"/>
          <p14:tracePt t="264621" x="2463800" y="1104900"/>
          <p14:tracePt t="264637" x="2268538" y="1028700"/>
          <p14:tracePt t="264654" x="1962150" y="765175"/>
          <p14:tracePt t="264670" x="1792288" y="458788"/>
          <p14:tracePt t="264690" x="1682750" y="111125"/>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432846" y="601085"/>
            <a:ext cx="6019799"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Existence of a legal duty</a:t>
            </a:r>
            <a:endParaRPr kumimoji="0" lang="ar-YE" sz="32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وجود واجب قانوني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80431" y="1866704"/>
            <a:ext cx="5915569" cy="4315027"/>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first requirement is the existence of a legal duty to protect others from harm. For example, a motorist has a legal duty to stop at a red light and to drive a car safely within the speed limits. A manufacturer has a legal duty to produce a safe product. A physician has a legal duty to inquire about allergies before prescribing a drug.</a:t>
            </a:r>
            <a:endParaRPr lang="en-US" sz="2000" dirty="0">
              <a:solidFill>
                <a:srgbClr val="00B0F0"/>
              </a:solidFill>
              <a:latin typeface="QuaySansITCPro-Book"/>
            </a:endParaRPr>
          </a:p>
        </p:txBody>
      </p:sp>
      <p:sp>
        <p:nvSpPr>
          <p:cNvPr id="4" name="TextBox 3">
            <a:extLst>
              <a:ext uri="{FF2B5EF4-FFF2-40B4-BE49-F238E27FC236}">
                <a16:creationId xmlns:a16="http://schemas.microsoft.com/office/drawing/2014/main" id="{12BC01B1-E641-4FE9-79FA-0F7117E25A95}"/>
              </a:ext>
            </a:extLst>
          </p:cNvPr>
          <p:cNvSpPr txBox="1"/>
          <p:nvPr/>
        </p:nvSpPr>
        <p:spPr>
          <a:xfrm>
            <a:off x="6096000" y="2254502"/>
            <a:ext cx="5915569" cy="3970318"/>
          </a:xfrm>
          <a:prstGeom prst="rect">
            <a:avLst/>
          </a:prstGeom>
          <a:noFill/>
        </p:spPr>
        <p:txBody>
          <a:bodyPr wrap="square">
            <a:spAutoFit/>
          </a:bodyPr>
          <a:lstStyle/>
          <a:p>
            <a:pPr algn="r" rtl="1"/>
            <a:r>
              <a:rPr lang="ar-YE" sz="3600" dirty="0">
                <a:latin typeface="Traditional Arabic" panose="02020603050405020304" pitchFamily="18" charset="-78"/>
                <a:cs typeface="Traditional Arabic" panose="02020603050405020304" pitchFamily="18" charset="-78"/>
              </a:rPr>
              <a:t>الشرط الأول هو وجود واجب قانوني لحماية الآخرين من الأذى. على سبيل المثال، يتحمل السائق واجبًا قانونيًا بالتوقف عند الإشارة الحمراء والقيادة بأمان ضمن حدود السرعة. ويتحمل المنتج واجبًا قانونيًا بإنتاج منتج آمن. كما يتحمل الطبيب واجبًا قانونيًا بالتحقق من وجود حساسية لدى المريض قبل وصف الدواء.</a:t>
            </a:r>
            <a:endParaRPr lang="en-MY" sz="36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529221547"/>
      </p:ext>
    </p:extLst>
  </p:cSld>
  <p:clrMapOvr>
    <a:masterClrMapping/>
  </p:clrMapOvr>
  <mc:AlternateContent xmlns:mc="http://schemas.openxmlformats.org/markup-compatibility/2006" xmlns:p14="http://schemas.microsoft.com/office/powerpoint/2010/main">
    <mc:Choice Requires="p14">
      <p:transition spd="slow" p14:dur="2000" advTm="124844"/>
    </mc:Choice>
    <mc:Fallback xmlns="">
      <p:transition spd="slow" advTm="124844"/>
    </mc:Fallback>
  </mc:AlternateContent>
  <p:extLst>
    <p:ext uri="{3A86A75C-4F4B-4683-9AE1-C65F6400EC91}">
      <p14:laserTraceLst xmlns:p14="http://schemas.microsoft.com/office/powerpoint/2010/main">
        <p14:tracePtLst>
          <p14:tracePt t="13847" x="3740150" y="6280150"/>
          <p14:tracePt t="14013" x="3457575" y="6416675"/>
          <p14:tracePt t="14026" x="3832225" y="5872163"/>
          <p14:tracePt t="14028" x="4197350" y="5380038"/>
          <p14:tracePt t="14044" x="4783138" y="4538663"/>
          <p14:tracePt t="14059" x="5327650" y="3857625"/>
          <p14:tracePt t="14079" x="5802313" y="3382963"/>
          <p14:tracePt t="14091" x="6194425" y="3084513"/>
          <p14:tracePt t="14112" x="6499225" y="2881313"/>
          <p14:tracePt t="14114" x="6600825" y="2795588"/>
          <p14:tracePt t="14123" x="6669088" y="2736850"/>
          <p14:tracePt t="14141" x="6745288" y="2660650"/>
          <p14:tracePt t="14157" x="6762750" y="2617788"/>
          <p14:tracePt t="14173" x="6770688" y="2600325"/>
          <p14:tracePt t="14191" x="6770688" y="2582863"/>
          <p14:tracePt t="14322" x="6770688" y="2574925"/>
          <p14:tracePt t="14330" x="6737350" y="2582863"/>
          <p14:tracePt t="14340" x="6694488" y="2592388"/>
          <p14:tracePt t="14356" x="6600825" y="2651125"/>
          <p14:tracePt t="14377" x="6491288" y="2711450"/>
          <p14:tracePt t="14378" x="6440488" y="2736850"/>
          <p14:tracePt t="14393" x="6397625" y="2762250"/>
          <p14:tracePt t="14394" x="6354763" y="2787650"/>
          <p14:tracePt t="14407" x="6296025" y="2813050"/>
          <p14:tracePt t="14423" x="6245225" y="2838450"/>
          <p14:tracePt t="14440" x="6210300" y="2863850"/>
          <p14:tracePt t="14456" x="6184900" y="2871788"/>
          <p14:tracePt t="14475" x="6176963" y="2889250"/>
          <p14:tracePt t="14491" x="6159500" y="2906713"/>
          <p14:tracePt t="14508" x="6142038" y="2922588"/>
          <p14:tracePt t="14523" x="6134100" y="2932113"/>
          <p14:tracePt t="14540" x="6116638" y="2957513"/>
          <p14:tracePt t="14556" x="6100763" y="2982913"/>
          <p14:tracePt t="14573" x="6075363" y="3016250"/>
          <p14:tracePt t="14590" x="6075363" y="3033713"/>
          <p14:tracePt t="14606" x="6065838" y="3051175"/>
          <p14:tracePt t="14627" x="6065838" y="3076575"/>
          <p14:tracePt t="14667" x="6065838" y="3084513"/>
          <p14:tracePt t="14683" x="6075363" y="3094038"/>
          <p14:tracePt t="14691" x="6091238" y="3094038"/>
          <p14:tracePt t="14698" x="6126163" y="3094038"/>
          <p14:tracePt t="14708" x="6167438" y="3094038"/>
          <p14:tracePt t="14726" x="6245225" y="3094038"/>
          <p14:tracePt t="14743" x="6389688" y="3094038"/>
          <p14:tracePt t="14758" x="6584950" y="3094038"/>
          <p14:tracePt t="14776" x="6805613" y="3094038"/>
          <p14:tracePt t="14778" x="6924675" y="3094038"/>
          <p14:tracePt t="14792" x="7018338" y="3094038"/>
          <p14:tracePt t="14795" x="7102475" y="3094038"/>
          <p14:tracePt t="14808" x="7162800" y="3094038"/>
          <p14:tracePt t="14823" x="7307263" y="3094038"/>
          <p14:tracePt t="14845" x="7518400" y="3094038"/>
          <p14:tracePt t="14857" x="7596188" y="3094038"/>
          <p14:tracePt t="14858" x="7637463" y="3094038"/>
          <p14:tracePt t="14875" x="7766050" y="3094038"/>
          <p14:tracePt t="14894" x="7885113" y="3094038"/>
          <p14:tracePt t="14909" x="8012113" y="3094038"/>
          <p14:tracePt t="14925" x="8113713" y="3094038"/>
          <p14:tracePt t="14941" x="8174038" y="3094038"/>
          <p14:tracePt t="14959" x="8266113" y="3101975"/>
          <p14:tracePt t="14975" x="8369300" y="3127375"/>
          <p14:tracePt t="14994" x="8445500" y="3127375"/>
          <p14:tracePt t="14995" x="8470900" y="3127375"/>
          <p14:tracePt t="15006" x="8488363" y="3127375"/>
          <p14:tracePt t="15027" x="8539163" y="3127375"/>
          <p14:tracePt t="15029" x="8555038" y="3127375"/>
          <p14:tracePt t="15044" x="8589963" y="3109913"/>
          <p14:tracePt t="15058" x="8605838" y="3109913"/>
          <p14:tracePt t="15074" x="8623300" y="3109913"/>
          <p14:tracePt t="15092" x="8658225" y="3109913"/>
          <p14:tracePt t="15107" x="8674100" y="3094038"/>
          <p14:tracePt t="15123" x="8742363" y="3076575"/>
          <p14:tracePt t="15126" x="8767763" y="3067050"/>
          <p14:tracePt t="15140" x="8818563" y="3067050"/>
          <p14:tracePt t="15156" x="8861425" y="3067050"/>
          <p14:tracePt t="15176" x="8904288" y="3067050"/>
          <p14:tracePt t="15189" x="8929688" y="3067050"/>
          <p14:tracePt t="15209" x="8937625" y="3067050"/>
          <p14:tracePt t="15226" x="8947150" y="3067050"/>
          <p14:tracePt t="15419" x="8912225" y="3067050"/>
          <p14:tracePt t="15427" x="8869363" y="3067050"/>
          <p14:tracePt t="15434" x="8810625" y="3067050"/>
          <p14:tracePt t="15443" x="8750300" y="3067050"/>
          <p14:tracePt t="15459" x="8605838" y="3067050"/>
          <p14:tracePt t="15475" x="8435975" y="3067050"/>
          <p14:tracePt t="15494" x="8266113" y="3084513"/>
          <p14:tracePt t="15509" x="8147050" y="3094038"/>
          <p14:tracePt t="15523" x="8062913" y="3094038"/>
          <p14:tracePt t="15542" x="8004175" y="3094038"/>
          <p14:tracePt t="15557" x="7969250" y="3094038"/>
          <p14:tracePt t="15575" x="7918450" y="3094038"/>
          <p14:tracePt t="15579" x="7885113" y="3094038"/>
          <p14:tracePt t="15589" x="7842250" y="3094038"/>
          <p14:tracePt t="15606" x="7715250" y="3094038"/>
          <p14:tracePt t="15622" x="7596188" y="3094038"/>
          <p14:tracePt t="15640" x="7518400" y="3094038"/>
          <p14:tracePt t="15643" x="7502525" y="3094038"/>
          <p14:tracePt t="15656" x="7485063" y="3094038"/>
          <p14:tracePt t="15658" x="7459663" y="3094038"/>
          <p14:tracePt t="15731" x="7426325" y="3094038"/>
          <p14:tracePt t="15738" x="7416800" y="3094038"/>
          <p14:tracePt t="15747" x="7383463" y="3094038"/>
          <p14:tracePt t="15757" x="7366000" y="3094038"/>
          <p14:tracePt t="15774" x="7340600" y="3094038"/>
          <p14:tracePt t="15791" x="7315200" y="3094038"/>
          <p14:tracePt t="15807" x="7307263" y="3094038"/>
          <p14:tracePt t="16069" x="7315200" y="3094038"/>
          <p14:tracePt t="16075" x="7340600" y="3094038"/>
          <p14:tracePt t="16083" x="7383463" y="3094038"/>
          <p14:tracePt t="16090" x="7416800" y="3094038"/>
          <p14:tracePt t="16109" x="7510463" y="3119438"/>
          <p14:tracePt t="16124" x="7518400" y="3119438"/>
          <p14:tracePt t="16141" x="7723188" y="3119438"/>
          <p14:tracePt t="16157" x="7893050" y="3119438"/>
          <p14:tracePt t="16174" x="8105775" y="3119438"/>
          <p14:tracePt t="16192" x="8275638" y="3119438"/>
          <p14:tracePt t="16195" x="8343900" y="3119438"/>
          <p14:tracePt t="16208" x="8402638" y="3119438"/>
          <p14:tracePt t="16227" x="8521700" y="3127375"/>
          <p14:tracePt t="16243" x="8564563" y="3127375"/>
          <p14:tracePt t="16278" x="8572500" y="3127375"/>
          <p14:tracePt t="17307" x="8572500" y="3135313"/>
          <p14:tracePt t="17317" x="8555038" y="3135313"/>
          <p14:tracePt t="17323" x="8529638" y="3135313"/>
          <p14:tracePt t="17339" x="8453438" y="3135313"/>
          <p14:tracePt t="17355" x="8326438" y="3135313"/>
          <p14:tracePt t="17371" x="8096250" y="3135313"/>
          <p14:tracePt t="17388" x="7859713" y="3135313"/>
          <p14:tracePt t="17408" x="7629525" y="3109913"/>
          <p14:tracePt t="17410" x="7527925" y="3109913"/>
          <p14:tracePt t="17423" x="7416800" y="3101975"/>
          <p14:tracePt t="17442" x="7119938" y="3084513"/>
          <p14:tracePt t="17444" x="6992938" y="3076575"/>
          <p14:tracePt t="17456" x="6848475" y="3076575"/>
          <p14:tracePt t="17472" x="6600825" y="3076575"/>
          <p14:tracePt t="17488" x="6397625" y="3076575"/>
          <p14:tracePt t="17507" x="5989638" y="3076575"/>
          <p14:tracePt t="17522" x="5853113" y="3076575"/>
          <p14:tracePt t="17524" x="5708650" y="3076575"/>
          <p14:tracePt t="17539" x="5581650" y="3076575"/>
          <p14:tracePt t="17540" x="5446713" y="3076575"/>
          <p14:tracePt t="17555" x="5216525" y="3076575"/>
          <p14:tracePt t="17572" x="4995863" y="3076575"/>
          <p14:tracePt t="17588" x="4757738" y="3076575"/>
          <p14:tracePt t="17606" x="4494213" y="3025775"/>
          <p14:tracePt t="17622" x="4281488" y="2982913"/>
          <p14:tracePt t="17641" x="4052888" y="2957513"/>
          <p14:tracePt t="17644" x="3967163" y="2957513"/>
          <p14:tracePt t="17656" x="3857625" y="2957513"/>
          <p14:tracePt t="17659" x="3763963" y="2940050"/>
          <p14:tracePt t="17676" x="3551238" y="2940050"/>
          <p14:tracePt t="17689" x="3457575" y="2940050"/>
          <p14:tracePt t="17707" x="3228975" y="2940050"/>
          <p14:tracePt t="17723" x="3041650" y="2940050"/>
          <p14:tracePt t="17738" x="2973388" y="2932113"/>
          <p14:tracePt t="17755" x="2744788" y="2914650"/>
          <p14:tracePt t="17772" x="2370138" y="2881313"/>
          <p14:tracePt t="17790" x="2157413" y="2881313"/>
          <p14:tracePt t="17808" x="2005013" y="2881313"/>
          <p14:tracePt t="17810" x="1920875" y="2881313"/>
          <p14:tracePt t="17822" x="1860550" y="2881313"/>
          <p14:tracePt t="17841" x="1758950" y="2881313"/>
          <p14:tracePt t="17843" x="1690688" y="2881313"/>
          <p14:tracePt t="17855" x="1631950" y="2881313"/>
          <p14:tracePt t="17875" x="1444625" y="2881313"/>
          <p14:tracePt t="17888" x="1376363" y="2881313"/>
          <p14:tracePt t="17892" x="1333500" y="2881313"/>
          <p14:tracePt t="17907" x="1214438" y="2881313"/>
          <p14:tracePt t="17924" x="1138238" y="2881313"/>
          <p14:tracePt t="17940" x="1095375" y="2881313"/>
          <p14:tracePt t="17956" x="1069975" y="2881313"/>
          <p14:tracePt t="17974" x="1044575" y="2881313"/>
          <p14:tracePt t="17992" x="1028700" y="2881313"/>
          <p14:tracePt t="18007" x="1019175" y="2881313"/>
          <p14:tracePt t="18066" x="1011238" y="2889250"/>
          <p14:tracePt t="18083" x="1011238" y="2906713"/>
          <p14:tracePt t="18090" x="1019175" y="2906713"/>
          <p14:tracePt t="18109" x="1054100" y="2922588"/>
          <p14:tracePt t="18123" x="1079500" y="2932113"/>
          <p14:tracePt t="18127" x="1112838" y="2949575"/>
          <p14:tracePt t="18138" x="1130300" y="2957513"/>
          <p14:tracePt t="18140" x="1163638" y="2965450"/>
          <p14:tracePt t="18156" x="1223963" y="2982913"/>
          <p14:tracePt t="18174" x="1300163" y="3016250"/>
          <p14:tracePt t="18190" x="1419225" y="3025775"/>
          <p14:tracePt t="18207" x="1546225" y="3041650"/>
          <p14:tracePt t="18224" x="1716088" y="3041650"/>
          <p14:tracePt t="18227" x="1817688" y="3041650"/>
          <p14:tracePt t="18242" x="1920875" y="3041650"/>
          <p14:tracePt t="18244" x="2012950" y="3041650"/>
          <p14:tracePt t="18259" x="2200275" y="3041650"/>
          <p14:tracePt t="18276" x="2413000" y="3059113"/>
          <p14:tracePt t="18291" x="2641600" y="3101975"/>
          <p14:tracePt t="18310" x="2871788" y="3127375"/>
          <p14:tracePt t="18323" x="3059113" y="3144838"/>
          <p14:tracePt t="18339" x="3219450" y="3144838"/>
          <p14:tracePt t="18355" x="3313113" y="3144838"/>
          <p14:tracePt t="18371" x="3627438" y="3144838"/>
          <p14:tracePt t="18388" x="3848100" y="3144838"/>
          <p14:tracePt t="18405" x="4078288" y="3144838"/>
          <p14:tracePt t="18423" x="4273550" y="3144838"/>
          <p14:tracePt t="18439" x="4443413" y="3144838"/>
          <p14:tracePt t="18454" x="4630738" y="3144838"/>
          <p14:tracePt t="18477" x="4859338" y="3160713"/>
          <p14:tracePt t="18491" x="5003800" y="3160713"/>
          <p14:tracePt t="18508" x="5132388" y="3160713"/>
          <p14:tracePt t="18525" x="5259388" y="3160713"/>
          <p14:tracePt t="18539" x="5335588" y="3160713"/>
          <p14:tracePt t="18539" x="5386388" y="3160713"/>
          <p14:tracePt t="18556" x="5530850" y="3160713"/>
          <p14:tracePt t="18572" x="5607050" y="3160713"/>
          <p14:tracePt t="18573" x="5692775" y="3160713"/>
          <p14:tracePt t="18588" x="5862638" y="3160713"/>
          <p14:tracePt t="18605" x="6040438" y="3160713"/>
          <p14:tracePt t="18621" x="6202363" y="3160713"/>
          <p14:tracePt t="18638" x="6354763" y="3160713"/>
          <p14:tracePt t="18658" x="6516688" y="3170238"/>
          <p14:tracePt t="18661" x="6600825" y="3178175"/>
          <p14:tracePt t="18675" x="6780213" y="3211513"/>
          <p14:tracePt t="18693" x="6975475" y="3238500"/>
          <p14:tracePt t="18709" x="7137400" y="3254375"/>
          <p14:tracePt t="18724" x="7264400" y="3254375"/>
          <p14:tracePt t="18740" x="7451725" y="3254375"/>
          <p14:tracePt t="18757" x="7621588" y="3254375"/>
          <p14:tracePt t="18773" x="7748588" y="3254375"/>
          <p14:tracePt t="18790" x="7867650" y="3271838"/>
          <p14:tracePt t="18804" x="7951788" y="3271838"/>
          <p14:tracePt t="18822" x="8070850" y="3271838"/>
          <p14:tracePt t="18837" x="8224838" y="3271838"/>
          <p14:tracePt t="18855" x="8410575" y="3271838"/>
          <p14:tracePt t="18871" x="8539163" y="3271838"/>
          <p14:tracePt t="18888" x="8632825" y="3271838"/>
          <p14:tracePt t="18891" x="8674100" y="3263900"/>
          <p14:tracePt t="18905" x="8724900" y="3254375"/>
          <p14:tracePt t="18924" x="8793163" y="3254375"/>
          <p14:tracePt t="18939" x="8802688" y="3254375"/>
          <p14:tracePt t="18940" x="8810625" y="3254375"/>
          <p14:tracePt t="19026" x="8818563" y="3254375"/>
          <p14:tracePt t="19035" x="8836025" y="3246438"/>
          <p14:tracePt t="19042" x="8861425" y="3228975"/>
          <p14:tracePt t="19056" x="8869363" y="3221038"/>
          <p14:tracePt t="19060" x="8886825" y="3211513"/>
          <p14:tracePt t="19074" x="8904288" y="3211513"/>
          <p14:tracePt t="19088" x="8929688" y="3211513"/>
          <p14:tracePt t="19104" x="8937625" y="3195638"/>
          <p14:tracePt t="19598" x="8947150" y="3186113"/>
          <p14:tracePt t="19635" x="8937625" y="3186113"/>
          <p14:tracePt t="19642" x="8921750" y="3186113"/>
          <p14:tracePt t="19655" x="8886825" y="3186113"/>
          <p14:tracePt t="19660" x="8869363" y="3186113"/>
          <p14:tracePt t="19674" x="8767763" y="3186113"/>
          <p14:tracePt t="19692" x="8666163" y="3186113"/>
          <p14:tracePt t="19708" x="8521700" y="3186113"/>
          <p14:tracePt t="19726" x="8410575" y="3186113"/>
          <p14:tracePt t="19741" x="8351838" y="3186113"/>
          <p14:tracePt t="19756" x="8334375" y="3186113"/>
          <p14:tracePt t="19987" x="8343900" y="3186113"/>
          <p14:tracePt t="19994" x="8369300" y="3186113"/>
          <p14:tracePt t="20007" x="8385175" y="3186113"/>
          <p14:tracePt t="20022" x="8410575" y="3186113"/>
          <p14:tracePt t="20040" x="8445500" y="3186113"/>
          <p14:tracePt t="20042" x="8462963" y="3186113"/>
          <p14:tracePt t="20057" x="8496300" y="3178175"/>
          <p14:tracePt t="20059" x="8539163" y="3178175"/>
          <p14:tracePt t="20076" x="8640763" y="3152775"/>
          <p14:tracePt t="20093" x="8777288" y="3152775"/>
          <p14:tracePt t="20104" x="8828088" y="3152775"/>
          <p14:tracePt t="20124" x="8988425" y="3152775"/>
          <p14:tracePt t="20139" x="9064625" y="3152775"/>
          <p14:tracePt t="20158" x="9099550" y="3152775"/>
          <p14:tracePt t="20173" x="9132888" y="3144838"/>
          <p14:tracePt t="20189" x="9201150" y="3135313"/>
          <p14:tracePt t="20207" x="9261475" y="3135313"/>
          <p14:tracePt t="20223" x="9328150" y="3127375"/>
          <p14:tracePt t="20240" x="9413875" y="3127375"/>
          <p14:tracePt t="20242" x="9456738" y="3127375"/>
          <p14:tracePt t="20256" x="9498013" y="3127375"/>
          <p14:tracePt t="20259" x="9523413" y="3127375"/>
          <p14:tracePt t="20276" x="9550400" y="3127375"/>
          <p14:tracePt t="22286" x="9575800" y="3127375"/>
          <p14:tracePt t="22290" x="9591675" y="3135313"/>
          <p14:tracePt t="22303" x="9601200" y="3144838"/>
          <p14:tracePt t="22320" x="9652000" y="3160713"/>
          <p14:tracePt t="22336" x="9677400" y="3178175"/>
          <p14:tracePt t="22353" x="9685338" y="3178175"/>
          <p14:tracePt t="22483" x="9694863" y="3178175"/>
          <p14:tracePt t="22499" x="9710738" y="3178175"/>
          <p14:tracePt t="22532" x="9720263" y="3178175"/>
          <p14:tracePt t="22539" x="9728200" y="3178175"/>
          <p14:tracePt t="22551" x="9745663" y="3178175"/>
          <p14:tracePt t="22554" x="9761538" y="3178175"/>
          <p14:tracePt t="22571" x="9829800" y="3178175"/>
          <p14:tracePt t="22587" x="9855200" y="3178175"/>
          <p14:tracePt t="22588" x="9906000" y="3170238"/>
          <p14:tracePt t="22603" x="9923463" y="3170238"/>
          <p14:tracePt t="22619" x="9991725" y="3160713"/>
          <p14:tracePt t="22636" x="10059988" y="3144838"/>
          <p14:tracePt t="22653" x="10179050" y="3135313"/>
          <p14:tracePt t="22669" x="10323513" y="3135313"/>
          <p14:tracePt t="22690" x="10425113" y="3135313"/>
          <p14:tracePt t="22704" x="10442575" y="3135313"/>
          <p14:tracePt t="22720" x="10450513" y="3135313"/>
          <p14:tracePt t="22736" x="10458450" y="3135313"/>
          <p14:tracePt t="22770" x="10467975" y="3135313"/>
          <p14:tracePt t="22778" x="10493375" y="3135313"/>
          <p14:tracePt t="22787" x="10518775" y="3135313"/>
          <p14:tracePt t="22803" x="10526713" y="3135313"/>
          <p14:tracePt t="22805" x="10552113" y="3135313"/>
          <p14:tracePt t="22819" x="10577513" y="3135313"/>
          <p14:tracePt t="22837" x="10585450" y="3135313"/>
          <p14:tracePt t="23067" x="10594975" y="3135313"/>
          <p14:tracePt t="23075" x="10620375" y="3127375"/>
          <p14:tracePt t="23086" x="10637838" y="3119438"/>
          <p14:tracePt t="23103" x="10671175" y="3119438"/>
          <p14:tracePt t="23119" x="10704513" y="3101975"/>
          <p14:tracePt t="26403" x="10688638" y="3101975"/>
          <p14:tracePt t="26410" x="10671175" y="3101975"/>
          <p14:tracePt t="26419" x="10637838" y="3101975"/>
          <p14:tracePt t="26436" x="10620375" y="3101975"/>
          <p14:tracePt t="26451" x="10585450" y="3101975"/>
          <p14:tracePt t="26471" x="10560050" y="3101975"/>
          <p14:tracePt t="26486" x="10552113" y="3101975"/>
          <p14:tracePt t="26504" x="10534650" y="3101975"/>
          <p14:tracePt t="26506" x="10518775" y="3101975"/>
          <p14:tracePt t="26518" x="10493375" y="3101975"/>
          <p14:tracePt t="26534" x="10442575" y="3101975"/>
          <p14:tracePt t="26551" x="10364788" y="3101975"/>
          <p14:tracePt t="26568" x="10288588" y="3101975"/>
          <p14:tracePt t="26571" x="10263188" y="3101975"/>
          <p14:tracePt t="26584" x="10245725" y="3101975"/>
          <p14:tracePt t="26601" x="10212388" y="3094038"/>
          <p14:tracePt t="26619" x="10179050" y="3084513"/>
          <p14:tracePt t="26635" x="10136188" y="3084513"/>
          <p14:tracePt t="26651" x="9923463" y="3084513"/>
          <p14:tracePt t="26667" x="9702800" y="3084513"/>
          <p14:tracePt t="26684" x="9472613" y="3084513"/>
          <p14:tracePt t="26703" x="9261475" y="3084513"/>
          <p14:tracePt t="26708" x="9158288" y="3084513"/>
          <p14:tracePt t="26718" x="9023350" y="3084513"/>
          <p14:tracePt t="26736" x="8767763" y="3084513"/>
          <p14:tracePt t="26739" x="8615363" y="3084513"/>
          <p14:tracePt t="26756" x="8308975" y="3084513"/>
          <p14:tracePt t="26768" x="8113713" y="3084513"/>
          <p14:tracePt t="26784" x="7621588" y="3084513"/>
          <p14:tracePt t="26803" x="6864350" y="3084513"/>
          <p14:tracePt t="26819" x="6430963" y="3084513"/>
          <p14:tracePt t="26836" x="5905500" y="3084513"/>
          <p14:tracePt t="26852" x="5429250" y="3109913"/>
          <p14:tracePt t="26867" x="4910138" y="3109913"/>
          <p14:tracePt t="26884" x="4595813" y="3109913"/>
          <p14:tracePt t="26901" x="4306888" y="3109913"/>
          <p14:tracePt t="26918" x="4070350" y="3109913"/>
          <p14:tracePt t="26935" x="3848100" y="3109913"/>
          <p14:tracePt t="26951" x="3576638" y="3109913"/>
          <p14:tracePt t="26968" x="3287713" y="3109913"/>
          <p14:tracePt t="26970" x="3160713" y="3109913"/>
          <p14:tracePt t="26987" x="2947988" y="3109913"/>
          <p14:tracePt t="27003" x="2786063" y="3109913"/>
          <p14:tracePt t="27019" x="2684463" y="3109913"/>
          <p14:tracePt t="27035" x="2600325" y="3109913"/>
          <p14:tracePt t="27051" x="2471738" y="3127375"/>
          <p14:tracePt t="27068" x="2352675" y="3127375"/>
          <p14:tracePt t="27085" x="2235200" y="3135313"/>
          <p14:tracePt t="27101" x="2132013" y="3160713"/>
          <p14:tracePt t="27118" x="2055813" y="3170238"/>
          <p14:tracePt t="27135" x="1987550" y="3178175"/>
          <p14:tracePt t="27151" x="1911350" y="3203575"/>
          <p14:tracePt t="27168" x="1801813" y="3228975"/>
          <p14:tracePt t="27184" x="1665288" y="3263900"/>
          <p14:tracePt t="27205" x="1470025" y="3305175"/>
          <p14:tracePt t="27219" x="1419225" y="3314700"/>
          <p14:tracePt t="27234" x="1376363" y="3322638"/>
          <p14:tracePt t="27252" x="1325563" y="3340100"/>
          <p14:tracePt t="27267" x="1257300" y="3355975"/>
          <p14:tracePt t="27284" x="1198563" y="3390900"/>
          <p14:tracePt t="27301" x="1138238" y="3398838"/>
          <p14:tracePt t="27317" x="1079500" y="3424238"/>
          <p14:tracePt t="27334" x="1054100" y="3433763"/>
          <p14:tracePt t="27351" x="1019175" y="3433763"/>
          <p14:tracePt t="27373" x="960438" y="3441700"/>
          <p14:tracePt t="27384" x="950913" y="3441700"/>
          <p14:tracePt t="27404" x="917575" y="3449638"/>
          <p14:tracePt t="27660" x="909638" y="3449638"/>
          <p14:tracePt t="27667" x="909638" y="3459163"/>
          <p14:tracePt t="27675" x="917575" y="3467100"/>
          <p14:tracePt t="27691" x="942975" y="3467100"/>
          <p14:tracePt t="27700" x="968375" y="3475038"/>
          <p14:tracePt t="27718" x="1011238" y="3492500"/>
          <p14:tracePt t="27736" x="1028700" y="3509963"/>
          <p14:tracePt t="27738" x="1044575" y="3509963"/>
          <p14:tracePt t="27753" x="1062038" y="3517900"/>
          <p14:tracePt t="27767" x="1069975" y="3527425"/>
          <p14:tracePt t="27787" x="1095375" y="3535363"/>
          <p14:tracePt t="27805" x="1120775" y="3543300"/>
          <p14:tracePt t="27820" x="1130300" y="3552825"/>
          <p14:tracePt t="27837" x="1155700" y="3560763"/>
          <p14:tracePt t="27853" x="1163638" y="3560763"/>
          <p14:tracePt t="27869" x="1173163" y="3568700"/>
          <p14:tracePt t="27887" x="1198563" y="3578225"/>
          <p14:tracePt t="27900" x="1239838" y="3578225"/>
          <p14:tracePt t="27917" x="1290638" y="3578225"/>
          <p14:tracePt t="27934" x="1350963" y="3578225"/>
          <p14:tracePt t="27950" x="1409700" y="3578225"/>
          <p14:tracePt t="27971" x="1452563" y="3578225"/>
          <p14:tracePt t="27987" x="1470025" y="3578225"/>
          <p14:tracePt t="28005" x="1477963" y="3578225"/>
          <p14:tracePt t="28022" x="1520825" y="3578225"/>
          <p14:tracePt t="28038" x="1597025" y="3594100"/>
          <p14:tracePt t="28054" x="1665288" y="3594100"/>
          <p14:tracePt t="28069" x="1741488" y="3594100"/>
          <p14:tracePt t="28086" x="1776413" y="3594100"/>
          <p14:tracePt t="28103" x="1809750" y="3594100"/>
          <p14:tracePt t="28119" x="1835150" y="3594100"/>
          <p14:tracePt t="28137" x="1868488" y="3594100"/>
          <p14:tracePt t="28139" x="1903413" y="3594100"/>
          <p14:tracePt t="28150" x="1920875" y="3594100"/>
          <p14:tracePt t="28167" x="1954213" y="3594100"/>
          <p14:tracePt t="28184" x="1979613" y="3603625"/>
          <p14:tracePt t="28186" x="1987550" y="3603625"/>
          <p14:tracePt t="28200" x="1997075" y="3603625"/>
          <p14:tracePt t="28217" x="2005013" y="3611563"/>
          <p14:tracePt t="28237" x="2012950" y="3611563"/>
          <p14:tracePt t="28253" x="2022475" y="3619500"/>
          <p14:tracePt t="28270" x="2055813" y="3619500"/>
          <p14:tracePt t="28287" x="2098675" y="3619500"/>
          <p14:tracePt t="28301" x="2157413" y="3619500"/>
          <p14:tracePt t="28320" x="2217738" y="3619500"/>
          <p14:tracePt t="28323" x="2243138" y="3619500"/>
          <p14:tracePt t="28336" x="2268538" y="3619500"/>
          <p14:tracePt t="28337" x="2293938" y="3619500"/>
          <p14:tracePt t="28354" x="2319338" y="3619500"/>
          <p14:tracePt t="28355" x="2327275" y="3619500"/>
          <p14:tracePt t="28371" x="2362200" y="3619500"/>
          <p14:tracePt t="28387" x="2395538" y="3619500"/>
          <p14:tracePt t="28402" x="2413000" y="3619500"/>
          <p14:tracePt t="28404" x="2430463" y="3619500"/>
          <p14:tracePt t="28421" x="2463800" y="3619500"/>
          <p14:tracePt t="28436" x="2489200" y="3619500"/>
          <p14:tracePt t="28450" x="2506663" y="3619500"/>
          <p14:tracePt t="28470" x="2557463" y="3619500"/>
          <p14:tracePt t="28507" x="2565400" y="3619500"/>
          <p14:tracePt t="28547" x="2574925" y="3619500"/>
          <p14:tracePt t="28789" x="2582863" y="3629025"/>
          <p14:tracePt t="28827" x="2590800" y="3629025"/>
          <p14:tracePt t="28901" x="2600325" y="3636963"/>
          <p14:tracePt t="29410" x="2625725" y="3646488"/>
          <p14:tracePt t="29499" x="2633663" y="3646488"/>
          <p14:tracePt t="29507" x="2651125" y="3646488"/>
          <p14:tracePt t="29542" x="2659063" y="3646488"/>
          <p14:tracePt t="29547" x="2659063" y="3654425"/>
          <p14:tracePt t="29595" x="2668588" y="3662363"/>
          <p14:tracePt t="39011" x="2684463" y="3662363"/>
          <p14:tracePt t="39019" x="2735263" y="3671888"/>
          <p14:tracePt t="39029" x="2820988" y="3679825"/>
          <p14:tracePt t="39048" x="3074988" y="3713163"/>
          <p14:tracePt t="39051" x="3186113" y="3713163"/>
          <p14:tracePt t="39066" x="3305175" y="3713163"/>
          <p14:tracePt t="39083" x="3330575" y="3713163"/>
          <p14:tracePt t="39187" x="3338513" y="3713163"/>
          <p14:tracePt t="39194" x="3355975" y="3646488"/>
          <p14:tracePt t="39203" x="3406775" y="3517900"/>
          <p14:tracePt t="39212" x="3475038" y="3305175"/>
          <p14:tracePt t="39229" x="3678238" y="2871788"/>
          <p14:tracePt t="39245" x="3900488" y="2473325"/>
          <p14:tracePt t="39262" x="4010025" y="2336800"/>
          <p14:tracePt t="39279" x="4027488" y="2336800"/>
          <p14:tracePt t="39531" x="4044950" y="2336800"/>
          <p14:tracePt t="39538" x="4078288" y="2336800"/>
          <p14:tracePt t="39547" x="4086225" y="2336800"/>
          <p14:tracePt t="39564" x="4129088" y="2336800"/>
          <p14:tracePt t="39580" x="4146550" y="2336800"/>
          <p14:tracePt t="39598" x="4187825" y="2336800"/>
          <p14:tracePt t="39612" x="4298950" y="2371725"/>
          <p14:tracePt t="39629" x="4460875" y="2413000"/>
          <p14:tracePt t="39645" x="4613275" y="2481263"/>
          <p14:tracePt t="39662" x="4714875" y="2506663"/>
          <p14:tracePt t="39678" x="4826000" y="2541588"/>
          <p14:tracePt t="39695" x="4876800" y="2557463"/>
          <p14:tracePt t="39712" x="4910138" y="2557463"/>
          <p14:tracePt t="39730" x="4970463" y="2574925"/>
          <p14:tracePt t="39755" x="4995863" y="2600325"/>
          <p14:tracePt t="39763" x="4995863" y="2633663"/>
          <p14:tracePt t="39778" x="4995863" y="2686050"/>
          <p14:tracePt t="39798" x="4970463" y="2863850"/>
          <p14:tracePt t="39814" x="4953000" y="2974975"/>
          <p14:tracePt t="39831" x="4953000" y="3016250"/>
          <p14:tracePt t="39846" x="4962525" y="3025775"/>
          <p14:tracePt t="39862" x="4995863" y="3051175"/>
          <p14:tracePt t="39878" x="5038725" y="3067050"/>
          <p14:tracePt t="39895" x="5097463" y="3119438"/>
          <p14:tracePt t="39912" x="5148263" y="3211513"/>
          <p14:tracePt t="39928" x="5216525" y="3289300"/>
          <p14:tracePt t="39947" x="5267325" y="3355975"/>
          <p14:tracePt t="39963" x="5276850" y="3355975"/>
          <p14:tracePt t="39963" x="5284788" y="3365500"/>
          <p14:tracePt t="39980" x="5310188" y="3365500"/>
          <p14:tracePt t="39995" x="5318125" y="3365500"/>
          <p14:tracePt t="40012" x="5368925" y="3449638"/>
          <p14:tracePt t="40028" x="5446713" y="3560763"/>
          <p14:tracePt t="40046" x="5497513" y="3629025"/>
          <p14:tracePt t="40063" x="5548313" y="3654425"/>
          <p14:tracePt t="40080" x="5624513" y="3679825"/>
          <p14:tracePt t="40082" x="5649913" y="3687763"/>
          <p14:tracePt t="40095" x="5667375" y="3697288"/>
          <p14:tracePt t="40113" x="5726113" y="3722688"/>
          <p14:tracePt t="40116" x="5743575" y="3730625"/>
          <p14:tracePt t="40128" x="5761038" y="3730625"/>
          <p14:tracePt t="40147" x="5786438" y="3756025"/>
          <p14:tracePt t="40163" x="5786438" y="3773488"/>
          <p14:tracePt t="40179" x="5786438" y="3781425"/>
          <p14:tracePt t="40196" x="5811838" y="3798888"/>
          <p14:tracePt t="40197" x="5827713" y="3798888"/>
          <p14:tracePt t="40212" x="5862638" y="3806825"/>
          <p14:tracePt t="40231" x="5862638" y="3816350"/>
          <p14:tracePt t="40533" x="5880100" y="3816350"/>
          <p14:tracePt t="40538" x="5913438" y="3816350"/>
          <p14:tracePt t="40549" x="5921375" y="3806825"/>
          <p14:tracePt t="40565" x="5972175" y="3781425"/>
          <p14:tracePt t="40579" x="5997575" y="3781425"/>
          <p14:tracePt t="40626" x="6015038" y="3781425"/>
          <p14:tracePt t="40667" x="6024563" y="3781425"/>
          <p14:tracePt t="40675" x="6057900" y="3773488"/>
          <p14:tracePt t="40682" x="6091238" y="3773488"/>
          <p14:tracePt t="40695" x="6108700" y="3773488"/>
          <p14:tracePt t="40711" x="6142038" y="3773488"/>
          <p14:tracePt t="40729" x="6159500" y="3773488"/>
          <p14:tracePt t="41050" x="6167438" y="3773488"/>
          <p14:tracePt t="41058" x="6176963" y="3773488"/>
          <p14:tracePt t="41075" x="6194425" y="3773488"/>
          <p14:tracePt t="41091" x="6202363" y="3773488"/>
          <p14:tracePt t="41098" x="6210300" y="3773488"/>
          <p14:tracePt t="41115" x="6245225" y="3773488"/>
          <p14:tracePt t="41132" x="6278563" y="3773488"/>
          <p14:tracePt t="41148" x="6329363" y="3781425"/>
          <p14:tracePt t="41165" x="6372225" y="3790950"/>
          <p14:tracePt t="41181" x="6440488" y="3798888"/>
          <p14:tracePt t="41197" x="6584950" y="3824288"/>
          <p14:tracePt t="41214" x="6762750" y="3883025"/>
          <p14:tracePt t="41229" x="6967538" y="3943350"/>
          <p14:tracePt t="41246" x="7077075" y="3960813"/>
          <p14:tracePt t="41262" x="7119938" y="3960813"/>
          <p14:tracePt t="41435" x="7145338" y="3960813"/>
          <p14:tracePt t="41443" x="7153275" y="3960813"/>
          <p14:tracePt t="41451" x="7178675" y="3960813"/>
          <p14:tracePt t="41461" x="7188200" y="3960813"/>
          <p14:tracePt t="41479" x="7221538" y="3960813"/>
          <p14:tracePt t="41496" x="7264400" y="3960813"/>
          <p14:tracePt t="41498" x="7272338" y="3960813"/>
          <p14:tracePt t="41511" x="7281863" y="3960813"/>
          <p14:tracePt t="41515" x="7289800" y="3960813"/>
          <p14:tracePt t="41531" x="7307263" y="3960813"/>
          <p14:tracePt t="41545" x="7315200" y="3960813"/>
          <p14:tracePt t="41564" x="7358063" y="3960813"/>
          <p14:tracePt t="41583" x="7400925" y="3960813"/>
          <p14:tracePt t="41597" x="7426325" y="3960813"/>
          <p14:tracePt t="41614" x="7442200" y="3960813"/>
          <p14:tracePt t="41630" x="7451725" y="3960813"/>
          <p14:tracePt t="41933" x="7467600" y="3960813"/>
          <p14:tracePt t="41939" x="7485063" y="3960813"/>
          <p14:tracePt t="41946" x="7502525" y="3960813"/>
          <p14:tracePt t="41963" x="7527925" y="3951288"/>
          <p14:tracePt t="41979" x="7561263" y="3951288"/>
          <p14:tracePt t="41995" x="7570788" y="3951288"/>
          <p14:tracePt t="41996" x="7586663" y="3951288"/>
          <p14:tracePt t="42011" x="7604125" y="3951288"/>
          <p14:tracePt t="42013" x="7621588" y="3951288"/>
          <p14:tracePt t="42050" x="7629525" y="3917950"/>
          <p14:tracePt t="42058" x="7637463" y="3875088"/>
          <p14:tracePt t="42067" x="7646988" y="3849688"/>
          <p14:tracePt t="42250" x="7662863" y="3867150"/>
          <p14:tracePt t="42274" x="7680325" y="3867150"/>
          <p14:tracePt t="42283" x="7688263" y="3867150"/>
          <p14:tracePt t="42296" x="7697788" y="3867150"/>
          <p14:tracePt t="42301" x="7705725" y="3867150"/>
          <p14:tracePt t="42312" x="7731125" y="3867150"/>
          <p14:tracePt t="42315" x="7740650" y="3867150"/>
          <p14:tracePt t="42330" x="7756525" y="3867150"/>
          <p14:tracePt t="42349" x="7791450" y="3857625"/>
          <p14:tracePt t="42365" x="7842250" y="3849688"/>
          <p14:tracePt t="42381" x="7910513" y="3849688"/>
          <p14:tracePt t="42396" x="7943850" y="3841750"/>
          <p14:tracePt t="42414" x="7961313" y="3841750"/>
          <p14:tracePt t="42427" x="7986713" y="3841750"/>
          <p14:tracePt t="42447" x="8012113" y="3841750"/>
          <p14:tracePt t="42461" x="8020050" y="3841750"/>
          <p14:tracePt t="42477" x="8029575" y="3841750"/>
          <p14:tracePt t="42494" x="8054975" y="3841750"/>
          <p14:tracePt t="42510" x="8080375" y="3841750"/>
          <p14:tracePt t="42527" x="8105775" y="3841750"/>
          <p14:tracePt t="42544" x="8113713" y="3832225"/>
          <p14:tracePt t="44107" x="8096250" y="3824288"/>
          <p14:tracePt t="44115" x="8080375" y="3816350"/>
          <p14:tracePt t="44129" x="8070850" y="3816350"/>
          <p14:tracePt t="44130" x="8045450" y="3806825"/>
          <p14:tracePt t="44148" x="8037513" y="3806825"/>
          <p14:tracePt t="44149" x="8012113" y="3806825"/>
          <p14:tracePt t="44163" x="7994650" y="3798888"/>
          <p14:tracePt t="44243" x="7977188" y="3798888"/>
          <p14:tracePt t="44251" x="7969250" y="3798888"/>
          <p14:tracePt t="44260" x="7951788" y="3798888"/>
          <p14:tracePt t="44276" x="7935913" y="3790950"/>
          <p14:tracePt t="44293" x="7918450" y="3790950"/>
          <p14:tracePt t="44354" x="7910513" y="3790950"/>
          <p14:tracePt t="44378" x="7893050" y="3790950"/>
          <p14:tracePt t="44386" x="7875588" y="3781425"/>
          <p14:tracePt t="44413" x="7859713" y="3781425"/>
          <p14:tracePt t="44419" x="7850188" y="3773488"/>
          <p14:tracePt t="44428" x="7842250" y="3773488"/>
          <p14:tracePt t="44443" x="7824788" y="3763963"/>
          <p14:tracePt t="44460" x="7807325" y="3756025"/>
          <p14:tracePt t="44477" x="7781925" y="3756025"/>
          <p14:tracePt t="44493" x="7756525" y="3748088"/>
          <p14:tracePt t="44510" x="7723188" y="3722688"/>
          <p14:tracePt t="44526" x="7697788" y="3722688"/>
          <p14:tracePt t="44543" x="7662863" y="3713163"/>
          <p14:tracePt t="44559" x="7621588" y="3705225"/>
          <p14:tracePt t="44581" x="7527925" y="3679825"/>
          <p14:tracePt t="44597" x="7477125" y="3679825"/>
          <p14:tracePt t="44614" x="7442200" y="3679825"/>
          <p14:tracePt t="44628" x="7400925" y="3679825"/>
          <p14:tracePt t="44646" x="7373938" y="3679825"/>
          <p14:tracePt t="44660" x="7340600" y="3679825"/>
          <p14:tracePt t="44677" x="7307263" y="3679825"/>
          <p14:tracePt t="44693" x="7256463" y="3679825"/>
          <p14:tracePt t="44709" x="7188200" y="3679825"/>
          <p14:tracePt t="44726" x="7085013" y="3679825"/>
          <p14:tracePt t="44743" x="6967538" y="3671888"/>
          <p14:tracePt t="44760" x="6856413" y="3671888"/>
          <p14:tracePt t="44777" x="6762750" y="3671888"/>
          <p14:tracePt t="44795" x="6610350" y="3671888"/>
          <p14:tracePt t="44813" x="6491288" y="3671888"/>
          <p14:tracePt t="44829" x="6389688" y="3671888"/>
          <p14:tracePt t="44845" x="6338888" y="3671888"/>
          <p14:tracePt t="44862" x="6278563" y="3671888"/>
          <p14:tracePt t="44878" x="6245225" y="3671888"/>
          <p14:tracePt t="44893" x="6210300" y="3671888"/>
          <p14:tracePt t="44910" x="6194425" y="3671888"/>
          <p14:tracePt t="44926" x="6142038" y="3671888"/>
          <p14:tracePt t="44943" x="6116638" y="3671888"/>
          <p14:tracePt t="44959" x="6083300" y="3671888"/>
          <p14:tracePt t="44976" x="6057900" y="3671888"/>
          <p14:tracePt t="44994" x="6040438" y="3671888"/>
          <p14:tracePt t="45009" x="6032500" y="3662363"/>
          <p14:tracePt t="45163" x="6007100" y="3646488"/>
          <p14:tracePt t="45170" x="5989638" y="3646488"/>
          <p14:tracePt t="45178" x="5981700" y="3636963"/>
          <p14:tracePt t="45193" x="5972175" y="3636963"/>
          <p14:tracePt t="74317" x="5964238" y="3629025"/>
          <p14:tracePt t="74322" x="5964238" y="3611563"/>
          <p14:tracePt t="74338" x="5921375" y="3646488"/>
          <p14:tracePt t="74348" x="5905500" y="3713163"/>
          <p14:tracePt t="74363" x="5888038" y="3960813"/>
          <p14:tracePt t="74380" x="5888038" y="3994150"/>
          <p14:tracePt t="74917" x="5888038" y="4002088"/>
          <p14:tracePt t="74922" x="5921375" y="4011613"/>
          <p14:tracePt t="74931" x="5938838" y="4019550"/>
          <p14:tracePt t="74948" x="5964238" y="4044950"/>
          <p14:tracePt t="74965" x="5964238" y="4070350"/>
          <p14:tracePt t="74981" x="5964238" y="4087813"/>
          <p14:tracePt t="74997" x="5964238" y="4095750"/>
          <p14:tracePt t="75045" x="5964238" y="4105275"/>
          <p14:tracePt t="75050" x="5964238" y="4113213"/>
          <p14:tracePt t="75074" x="5964238" y="4121150"/>
          <p14:tracePt t="75082" x="5964238" y="4130675"/>
          <p14:tracePt t="75100" x="5946775" y="4146550"/>
          <p14:tracePt t="75114" x="5930900" y="4164013"/>
          <p14:tracePt t="75134" x="5913438" y="4181475"/>
          <p14:tracePt t="75149" x="5905500" y="4206875"/>
          <p14:tracePt t="75166" x="5880100" y="4232275"/>
          <p14:tracePt t="75182" x="5880100" y="4249738"/>
          <p14:tracePt t="75199" x="5853113" y="4265613"/>
          <p14:tracePt t="75215" x="5845175" y="4283075"/>
          <p14:tracePt t="75232" x="5827713" y="4300538"/>
          <p14:tracePt t="75251" x="5802313" y="4333875"/>
          <p14:tracePt t="75274" x="5786438" y="4351338"/>
          <p14:tracePt t="75285" x="5776913" y="4359275"/>
          <p14:tracePt t="75299" x="5768975" y="4359275"/>
          <p14:tracePt t="75315" x="5751513" y="4368800"/>
          <p14:tracePt t="75334" x="5743575" y="4384675"/>
          <p14:tracePt t="75349" x="5726113" y="4394200"/>
          <p14:tracePt t="75371" x="5708650" y="4394200"/>
          <p14:tracePt t="75403" x="5700713" y="4394200"/>
          <p14:tracePt t="75410" x="5692775" y="4402138"/>
          <p14:tracePt t="75973" x="5675313" y="4402138"/>
          <p14:tracePt t="76163" x="5667375" y="4402138"/>
          <p14:tracePt t="76277" x="5657850" y="4402138"/>
          <p14:tracePt t="76379" x="5649913" y="4402138"/>
          <p14:tracePt t="79499" x="5675313" y="4402138"/>
          <p14:tracePt t="79507" x="5718175" y="4402138"/>
          <p14:tracePt t="79514" x="5768975" y="4402138"/>
          <p14:tracePt t="79527" x="5819775" y="4402138"/>
          <p14:tracePt t="79549" x="5895975" y="4402138"/>
          <p14:tracePt t="79563" x="5938838" y="4402138"/>
          <p14:tracePt t="79582" x="5964238" y="4402138"/>
          <p14:tracePt t="79597" x="5989638" y="4402138"/>
          <p14:tracePt t="79614" x="6007100" y="4402138"/>
          <p14:tracePt t="79630" x="6040438" y="4402138"/>
          <p14:tracePt t="79646" x="6065838" y="4402138"/>
          <p14:tracePt t="79664" x="6100763" y="4402138"/>
          <p14:tracePt t="79680" x="6142038" y="4402138"/>
          <p14:tracePt t="79682" x="6176963" y="4402138"/>
          <p14:tracePt t="79697" x="6219825" y="4402138"/>
          <p14:tracePt t="79699" x="6261100" y="4402138"/>
          <p14:tracePt t="79715" x="6364288" y="4402138"/>
          <p14:tracePt t="79731" x="6456363" y="4402138"/>
          <p14:tracePt t="79747" x="6542088" y="4402138"/>
          <p14:tracePt t="79763" x="6592888" y="4402138"/>
          <p14:tracePt t="79779" x="6661150" y="4402138"/>
          <p14:tracePt t="79795" x="6669088" y="4402138"/>
          <p14:tracePt t="79797" x="6686550" y="4402138"/>
          <p14:tracePt t="79814" x="6704013" y="4402138"/>
          <p14:tracePt t="79828" x="6719888" y="4402138"/>
          <p14:tracePt t="79847" x="6737350" y="4402138"/>
          <p14:tracePt t="79863" x="6754813" y="4402138"/>
          <p14:tracePt t="80411" x="6770688" y="4402138"/>
          <p14:tracePt t="80418" x="6788150" y="4402138"/>
          <p14:tracePt t="80428" x="6805613" y="4402138"/>
          <p14:tracePt t="80446" x="6881813" y="4402138"/>
          <p14:tracePt t="80464" x="7008813" y="4402138"/>
          <p14:tracePt t="80466" x="7085013" y="4427538"/>
          <p14:tracePt t="80479" x="7145338" y="4435475"/>
          <p14:tracePt t="80496" x="7221538" y="4445000"/>
          <p14:tracePt t="80499" x="7256463" y="4452938"/>
          <p14:tracePt t="80513" x="7289800" y="4452938"/>
          <p14:tracePt t="80514" x="7307263" y="4452938"/>
          <p14:tracePt t="80531" x="7366000" y="4452938"/>
          <p14:tracePt t="80544" x="7373938" y="4452938"/>
          <p14:tracePt t="80563" x="7416800" y="4452938"/>
          <p14:tracePt t="80582" x="7442200" y="4452938"/>
          <p14:tracePt t="80595" x="7467600" y="4452938"/>
          <p14:tracePt t="80614" x="7477125" y="4452938"/>
          <p14:tracePt t="80674" x="7493000" y="4452938"/>
          <p14:tracePt t="80684" x="7502525" y="4452938"/>
          <p14:tracePt t="80695" x="7518400" y="4452938"/>
          <p14:tracePt t="80715" x="7553325" y="4452938"/>
          <p14:tracePt t="80717" x="7596188" y="4435475"/>
          <p14:tracePt t="80727" x="7612063" y="4435475"/>
          <p14:tracePt t="80751" x="7688263" y="4435475"/>
          <p14:tracePt t="80763" x="7723188" y="4435475"/>
          <p14:tracePt t="80778" x="7731125" y="4435475"/>
          <p14:tracePt t="80795" x="7748588" y="4435475"/>
          <p14:tracePt t="80980" x="7756525" y="4435475"/>
          <p14:tracePt t="80986" x="7766050" y="4435475"/>
          <p14:tracePt t="81003" x="7773988" y="4435475"/>
          <p14:tracePt t="81019" x="7791450" y="4435475"/>
          <p14:tracePt t="81035" x="7799388" y="4435475"/>
          <p14:tracePt t="81043" x="7807325" y="4435475"/>
          <p14:tracePt t="81060" x="7816850" y="4435475"/>
          <p14:tracePt t="81138" x="7824788" y="4435475"/>
          <p14:tracePt t="81146" x="7842250" y="4435475"/>
          <p14:tracePt t="81154" x="7850188" y="4435475"/>
          <p14:tracePt t="81164" x="7859713" y="4435475"/>
          <p14:tracePt t="81180" x="7885113" y="4435475"/>
          <p14:tracePt t="81197" x="7893050" y="4435475"/>
          <p14:tracePt t="81213" x="7910513" y="4435475"/>
          <p14:tracePt t="81229" x="7918450" y="4435475"/>
          <p14:tracePt t="81283" x="7926388" y="4435475"/>
          <p14:tracePt t="81290" x="7935913" y="4427538"/>
          <p14:tracePt t="81314" x="7943850" y="4427538"/>
          <p14:tracePt t="81322" x="7951788" y="4427538"/>
          <p14:tracePt t="81339" x="7961313" y="4427538"/>
          <p14:tracePt t="81370" x="7977188" y="4427538"/>
          <p14:tracePt t="82386" x="7961313" y="4427538"/>
          <p14:tracePt t="82402" x="7951788" y="4427538"/>
          <p14:tracePt t="82412" x="7926388" y="4427538"/>
          <p14:tracePt t="82418" x="7910513" y="4427538"/>
          <p14:tracePt t="82431" x="7893050" y="4427538"/>
          <p14:tracePt t="82434" x="7885113" y="4427538"/>
          <p14:tracePt t="82442" x="7875588" y="4427538"/>
          <p14:tracePt t="82460" x="7859713" y="4427538"/>
          <p14:tracePt t="82476" x="7842250" y="4427538"/>
          <p14:tracePt t="82493" x="7799388" y="4435475"/>
          <p14:tracePt t="82509" x="7766050" y="4435475"/>
          <p14:tracePt t="82526" x="7731125" y="4445000"/>
          <p14:tracePt t="82543" x="7705725" y="4445000"/>
          <p14:tracePt t="82559" x="7672388" y="4452938"/>
          <p14:tracePt t="82972" x="7680325" y="4452938"/>
          <p14:tracePt t="82978" x="7723188" y="4470400"/>
          <p14:tracePt t="82989" x="7748588" y="4470400"/>
          <p14:tracePt t="82994" x="7756525" y="4470400"/>
          <p14:tracePt t="83011" x="7799388" y="4470400"/>
          <p14:tracePt t="83026" x="7824788" y="4470400"/>
          <p14:tracePt t="83027" x="7859713" y="4470400"/>
          <p14:tracePt t="83044" x="7943850" y="4470400"/>
          <p14:tracePt t="83059" x="8045450" y="4478338"/>
          <p14:tracePt t="83076" x="8250238" y="4503738"/>
          <p14:tracePt t="83096" x="8521700" y="4546600"/>
          <p14:tracePt t="83098" x="8674100" y="4564063"/>
          <p14:tracePt t="83112" x="8767763" y="4579938"/>
          <p14:tracePt t="83114" x="8818563" y="4579938"/>
          <p14:tracePt t="83128" x="8869363" y="4579938"/>
          <p14:tracePt t="83130" x="8886825" y="4579938"/>
          <p14:tracePt t="83142" x="8921750" y="4579938"/>
          <p14:tracePt t="83159" x="8972550" y="4579938"/>
          <p14:tracePt t="83176" x="9005888" y="4579938"/>
          <p14:tracePt t="83193" x="9031288" y="4572000"/>
          <p14:tracePt t="83307" x="9048750" y="4572000"/>
          <p14:tracePt t="83314" x="9064625" y="4554538"/>
          <p14:tracePt t="83613" x="9064625" y="4546600"/>
          <p14:tracePt t="83618" x="9056688" y="4546600"/>
          <p14:tracePt t="83627" x="9031288" y="4546600"/>
          <p14:tracePt t="83646" x="8988425" y="4546600"/>
          <p14:tracePt t="83659" x="8955088" y="4546600"/>
          <p14:tracePt t="83676" x="8869363" y="4554538"/>
          <p14:tracePt t="83692" x="8818563" y="4554538"/>
          <p14:tracePt t="83709" x="8810625" y="4554538"/>
          <p14:tracePt t="83829" x="8828088" y="4554538"/>
          <p14:tracePt t="83834" x="8843963" y="4554538"/>
          <p14:tracePt t="83844" x="8869363" y="4546600"/>
          <p14:tracePt t="83859" x="8912225" y="4529138"/>
          <p14:tracePt t="83879" x="9048750" y="4503738"/>
          <p14:tracePt t="83896" x="9167813" y="4495800"/>
          <p14:tracePt t="83898" x="9251950" y="4495800"/>
          <p14:tracePt t="83911" x="9320213" y="4495800"/>
          <p14:tracePt t="83930" x="9566275" y="4495800"/>
          <p14:tracePt t="83945" x="9634538" y="4495800"/>
          <p14:tracePt t="83947" x="9677400" y="4495800"/>
          <p14:tracePt t="83962" x="9771063" y="4486275"/>
          <p14:tracePt t="83977" x="9804400" y="4470400"/>
          <p14:tracePt t="83980" x="9847263" y="4470400"/>
          <p14:tracePt t="83992" x="9890125" y="4470400"/>
          <p14:tracePt t="84013" x="9983788" y="4470400"/>
          <p14:tracePt t="84027" x="10017125" y="4470400"/>
          <p14:tracePt t="84045" x="10034588" y="4470400"/>
          <p14:tracePt t="84122" x="10042525" y="4470400"/>
          <p14:tracePt t="84130" x="10050463" y="4470400"/>
          <p14:tracePt t="84145" x="10075863" y="4470400"/>
          <p14:tracePt t="84146" x="10110788" y="4470400"/>
          <p14:tracePt t="84163" x="10144125" y="4470400"/>
          <p14:tracePt t="84180" x="10161588" y="4470400"/>
          <p14:tracePt t="84196" x="10186988" y="4460875"/>
          <p14:tracePt t="84246" x="10204450" y="4460875"/>
          <p14:tracePt t="86550" x="10212388" y="4460875"/>
          <p14:tracePt t="86604" x="10220325" y="4460875"/>
          <p14:tracePt t="86626" x="10237788" y="4460875"/>
          <p14:tracePt t="105195" x="10288588" y="4435475"/>
          <p14:tracePt t="105205" x="10313988" y="4291013"/>
          <p14:tracePt t="105210" x="10313988" y="4019550"/>
          <p14:tracePt t="105218" x="10271125" y="3679825"/>
          <p14:tracePt t="105236" x="10067925" y="3221038"/>
          <p14:tracePt t="105254" x="9906000" y="2974975"/>
          <p14:tracePt t="105269" x="9779000" y="2813050"/>
          <p14:tracePt t="105283" x="9591675" y="2608263"/>
          <p14:tracePt t="105299" x="9363075" y="2405063"/>
          <p14:tracePt t="105316" x="9218613" y="2311400"/>
          <p14:tracePt t="105333" x="9142413" y="2278063"/>
          <p14:tracePt t="105349" x="9091613" y="2260600"/>
          <p14:tracePt t="105366" x="9013825" y="2260600"/>
          <p14:tracePt t="105385" x="8921750" y="2387600"/>
          <p14:tracePt t="105388" x="8861425" y="2506663"/>
          <p14:tracePt t="105402" x="8759825" y="2787650"/>
          <p14:tracePt t="105416" x="8742363" y="2897188"/>
          <p14:tracePt t="105435" x="8716963" y="3186113"/>
          <p14:tracePt t="105451" x="8724900" y="3330575"/>
          <p14:tracePt t="105466" x="8742363" y="3348038"/>
          <p14:tracePt t="105539" x="8750300" y="3355975"/>
          <p14:tracePt t="105550" x="8750300" y="3382963"/>
          <p14:tracePt t="105554" x="8742363" y="3449638"/>
          <p14:tracePt t="105566" x="8658225" y="3527425"/>
          <p14:tracePt t="105583" x="8462963" y="3646488"/>
          <p14:tracePt t="105600" x="8240713" y="3738563"/>
          <p14:tracePt t="105603" x="8131175" y="3773488"/>
          <p14:tracePt t="105616" x="7943850" y="3816350"/>
          <p14:tracePt t="105635" x="7204075" y="3841750"/>
          <p14:tracePt t="105655" x="6592888" y="3841750"/>
          <p14:tracePt t="105666" x="6245225" y="3841750"/>
          <p14:tracePt t="105685" x="5183188" y="3841750"/>
          <p14:tracePt t="105700" x="4554538" y="3976688"/>
          <p14:tracePt t="105716" x="4179888" y="4146550"/>
          <p14:tracePt t="105732" x="3789363" y="4376738"/>
          <p14:tracePt t="105752" x="3363913" y="4605338"/>
          <p14:tracePt t="105754" x="3127375" y="4708525"/>
          <p14:tracePt t="105767" x="2940050" y="4775200"/>
          <p14:tracePt t="105787" x="2327275" y="5030788"/>
          <p14:tracePt t="105803" x="2132013" y="5124450"/>
          <p14:tracePt t="105819" x="2005013" y="5208588"/>
          <p14:tracePt t="105837" x="1979613" y="5243513"/>
          <p14:tracePt t="105858" x="1987550" y="5243513"/>
          <p14:tracePt t="105867" x="1997075" y="5251450"/>
          <p14:tracePt t="105885" x="2106613" y="5327650"/>
          <p14:tracePt t="105901" x="2438400" y="5565775"/>
          <p14:tracePt t="105918" x="2955925" y="5915025"/>
          <p14:tracePt t="105932" x="3738563" y="6305550"/>
          <p14:tracePt t="105951" x="4503738" y="6611938"/>
          <p14:tracePt t="105966" x="5054600" y="6696075"/>
          <p14:tracePt t="105984" x="5411788" y="6645275"/>
          <p14:tracePt t="105987" x="5641975" y="6500813"/>
          <p14:tracePt t="106004" x="6083300" y="6153150"/>
          <p14:tracePt t="106019" x="6389688" y="5668963"/>
          <p14:tracePt t="106036" x="6661150" y="5106988"/>
          <p14:tracePt t="106053" x="7051675" y="4410075"/>
          <p14:tracePt t="106069" x="7426325" y="3552825"/>
          <p14:tracePt t="106086" x="7662863" y="2719388"/>
          <p14:tracePt t="106100" x="7766050" y="2192338"/>
          <p14:tracePt t="106118" x="7766050" y="1963738"/>
          <p14:tracePt t="106135" x="7715250" y="1878013"/>
          <p14:tracePt t="106151" x="7545388" y="1784350"/>
          <p14:tracePt t="106167" x="7137400" y="1690688"/>
          <p14:tracePt t="106184" x="6550025" y="1606550"/>
          <p14:tracePt t="106187" x="6227763" y="1571625"/>
          <p14:tracePt t="106199" x="5938838" y="1571625"/>
          <p14:tracePt t="106216" x="5394325" y="1614488"/>
          <p14:tracePt t="106237" x="4111625" y="1784350"/>
          <p14:tracePt t="106253" x="3322638" y="1844675"/>
          <p14:tracePt t="106268" x="2955925" y="1852613"/>
          <p14:tracePt t="106286" x="2811463" y="1860550"/>
          <p14:tracePt t="106303" x="2770188" y="1878013"/>
          <p14:tracePt t="106322" x="2770188" y="1885950"/>
          <p14:tracePt t="106335" x="2778125" y="1895475"/>
          <p14:tracePt t="106351" x="2828925" y="1920875"/>
          <p14:tracePt t="106354" x="2905125" y="1963738"/>
          <p14:tracePt t="106368" x="2955925" y="2082800"/>
          <p14:tracePt t="106389" x="3143250" y="2473325"/>
          <p14:tracePt t="106400" x="3203575" y="2574925"/>
          <p14:tracePt t="106403" x="3270250" y="2668588"/>
          <p14:tracePt t="106418" x="3348038" y="2820988"/>
          <p14:tracePt t="106432" x="3363913" y="2846388"/>
          <p14:tracePt t="106450" x="3381375" y="2863850"/>
          <p14:tracePt t="106483" x="3381375" y="2881313"/>
          <p14:tracePt t="106490" x="3406775" y="2922588"/>
          <p14:tracePt t="106500" x="3457575" y="2974975"/>
          <p14:tracePt t="106518" x="3576638" y="3094038"/>
          <p14:tracePt t="106535" x="3678238" y="3186113"/>
          <p14:tracePt t="106552" x="3738563" y="3238500"/>
          <p14:tracePt t="106567" x="3763963" y="3254375"/>
          <p14:tracePt t="106585" x="3781425" y="3271838"/>
          <p14:tracePt t="106610" x="3789363" y="3279775"/>
          <p14:tracePt t="106618" x="3797300" y="3279775"/>
          <p14:tracePt t="106636" x="3925888" y="3365500"/>
          <p14:tracePt t="106649" x="4017963" y="3408363"/>
          <p14:tracePt t="106667" x="4367213" y="3552825"/>
          <p14:tracePt t="106683" x="4587875" y="3611563"/>
          <p14:tracePt t="106699" x="4714875" y="3654425"/>
          <p14:tracePt t="106716" x="4808538" y="3671888"/>
          <p14:tracePt t="106732" x="4851400" y="3679825"/>
          <p14:tracePt t="106751" x="4868863" y="3679825"/>
          <p14:tracePt t="106754" x="4902200" y="3679825"/>
          <p14:tracePt t="106768" x="4919663" y="3679825"/>
          <p14:tracePt t="106771" x="4953000" y="3679825"/>
          <p14:tracePt t="106788" x="5054600" y="3679825"/>
          <p14:tracePt t="106803" x="5208588" y="3679825"/>
          <p14:tracePt t="106818" x="5394325" y="3679825"/>
          <p14:tracePt t="106836" x="5616575" y="3679825"/>
          <p14:tracePt t="106852" x="5845175" y="3636963"/>
          <p14:tracePt t="106867" x="6065838" y="3568700"/>
          <p14:tracePt t="106884" x="6261100" y="3492500"/>
          <p14:tracePt t="106899" x="6354763" y="3449638"/>
          <p14:tracePt t="106916" x="6415088" y="3424238"/>
          <p14:tracePt t="106932" x="6465888" y="3408363"/>
          <p14:tracePt t="106949" x="6559550" y="3382963"/>
          <p14:tracePt t="106965" x="6711950" y="3365500"/>
          <p14:tracePt t="106982" x="6899275" y="3365500"/>
          <p14:tracePt t="107004" x="7170738" y="3365500"/>
          <p14:tracePt t="107017" x="7281863" y="3365500"/>
          <p14:tracePt t="107019" x="7391400" y="3365500"/>
          <p14:tracePt t="107036" x="7621588" y="3408363"/>
          <p14:tracePt t="107051" x="7926388" y="3441700"/>
          <p14:tracePt t="107069" x="8224838" y="3449638"/>
          <p14:tracePt t="107087" x="8529638" y="3449638"/>
          <p14:tracePt t="107098" x="8878888" y="3373438"/>
          <p14:tracePt t="107116" x="9074150" y="3314700"/>
          <p14:tracePt t="107132" x="9209088" y="3263900"/>
          <p14:tracePt t="107148" x="9328150" y="3246438"/>
          <p14:tracePt t="107166" x="9431338" y="3211513"/>
          <p14:tracePt t="107182" x="9540875" y="3211513"/>
          <p14:tracePt t="107198" x="9591675" y="3211513"/>
          <p14:tracePt t="107216" x="9626600" y="3211513"/>
          <p14:tracePt t="107269" x="9634538" y="3211513"/>
          <p14:tracePt t="107299" x="9583738" y="3246438"/>
          <p14:tracePt t="107306" x="9498013" y="3271838"/>
          <p14:tracePt t="107316" x="9363075" y="3305175"/>
          <p14:tracePt t="107332" x="9132888" y="3365500"/>
          <p14:tracePt t="107350" x="8853488" y="3390900"/>
          <p14:tracePt t="107365" x="8488363" y="3441700"/>
          <p14:tracePt t="107382" x="7629525" y="3517900"/>
          <p14:tracePt t="107398" x="6592888" y="3517900"/>
          <p14:tracePt t="107415" x="5530850" y="3517900"/>
          <p14:tracePt t="107432" x="4724400" y="3517900"/>
          <p14:tracePt t="107451" x="4052888" y="3517900"/>
          <p14:tracePt t="107468" x="3771900" y="3517900"/>
          <p14:tracePt t="107482" x="3678238" y="3517900"/>
          <p14:tracePt t="107499" x="3517900" y="3517900"/>
          <p14:tracePt t="107502" x="3457575" y="3527425"/>
          <p14:tracePt t="107517" x="3297238" y="3552825"/>
          <p14:tracePt t="107534" x="3084513" y="3586163"/>
          <p14:tracePt t="107551" x="2889250" y="3586163"/>
          <p14:tracePt t="107566" x="2727325" y="3586163"/>
          <p14:tracePt t="107582" x="2549525" y="3586163"/>
          <p14:tracePt t="107598" x="2379663" y="3586163"/>
          <p14:tracePt t="107615" x="2200275" y="3586163"/>
          <p14:tracePt t="107632" x="2022475" y="3586163"/>
          <p14:tracePt t="107648" x="1893888" y="3586163"/>
          <p14:tracePt t="107667" x="1698625" y="3603625"/>
          <p14:tracePt t="107683" x="1538288" y="3636963"/>
          <p14:tracePt t="107699" x="1470025" y="3646488"/>
          <p14:tracePt t="107701" x="1393825" y="3654425"/>
          <p14:tracePt t="107715" x="1249363" y="3679825"/>
          <p14:tracePt t="107732" x="1138238" y="3697288"/>
          <p14:tracePt t="107748" x="1095375" y="3705225"/>
          <p14:tracePt t="107766" x="1069975" y="3705225"/>
          <p14:tracePt t="107783" x="1036638" y="3713163"/>
          <p14:tracePt t="107798" x="1028700" y="3713163"/>
          <p14:tracePt t="107835" x="1019175" y="3722688"/>
          <p14:tracePt t="108178" x="1036638" y="3722688"/>
          <p14:tracePt t="108187" x="1120775" y="3722688"/>
          <p14:tracePt t="108198" x="1249363" y="3722688"/>
          <p14:tracePt t="108215" x="1647825" y="3722688"/>
          <p14:tracePt t="108232" x="2166938" y="3722688"/>
          <p14:tracePt t="108250" x="3092450" y="3722688"/>
          <p14:tracePt t="108254" x="3636963" y="3722688"/>
          <p14:tracePt t="108268" x="4757738" y="3722688"/>
          <p14:tracePt t="108286" x="5880100" y="3748088"/>
          <p14:tracePt t="108302" x="7059613" y="3935413"/>
          <p14:tracePt t="108317" x="8096250" y="4052888"/>
          <p14:tracePt t="108334" x="8988425" y="4171950"/>
          <p14:tracePt t="108350" x="9498013" y="4240213"/>
          <p14:tracePt t="108368" x="9728200" y="4240213"/>
          <p14:tracePt t="108371" x="9771063" y="4240213"/>
          <p14:tracePt t="108384" x="9804400" y="4240213"/>
          <p14:tracePt t="108387" x="9821863" y="4240213"/>
          <p14:tracePt t="108483" x="9829800" y="4240213"/>
          <p14:tracePt t="108501" x="9839325" y="4240213"/>
          <p14:tracePt t="108514" x="9847263" y="4232275"/>
          <p14:tracePt t="108530" x="9855200" y="4232275"/>
          <p14:tracePt t="108538" x="9880600" y="4224338"/>
          <p14:tracePt t="108551" x="9898063" y="4214813"/>
          <p14:tracePt t="108566" x="9966325" y="4189413"/>
          <p14:tracePt t="108584" x="10093325" y="4171950"/>
          <p14:tracePt t="108586" x="10169525" y="4138613"/>
          <p14:tracePt t="108600" x="10245725" y="4138613"/>
          <p14:tracePt t="108604" x="10313988" y="4121150"/>
          <p14:tracePt t="108618" x="10415588" y="4079875"/>
          <p14:tracePt t="108620" x="10534650" y="4052888"/>
          <p14:tracePt t="108634" x="10833100" y="3943350"/>
          <p14:tracePt t="108652" x="11393488" y="3756025"/>
          <p14:tracePt t="108668" x="11826875" y="3636963"/>
          <p14:tracePt t="108684" x="12072938" y="3578225"/>
          <p14:tracePt t="108698" x="12133263" y="3568700"/>
          <p14:tracePt t="108939" x="12065000" y="3578225"/>
          <p14:tracePt t="108948" x="11961813" y="3594100"/>
          <p14:tracePt t="108964" x="11699875" y="3594100"/>
          <p14:tracePt t="108981" x="11426825" y="3594100"/>
          <p14:tracePt t="108998" x="11180763" y="3594100"/>
          <p14:tracePt t="109017" x="10934700" y="3594100"/>
          <p14:tracePt t="109019" x="10798175" y="3594100"/>
          <p14:tracePt t="109033" x="10298113" y="3629025"/>
          <p14:tracePt t="109052" x="9269413" y="3730625"/>
          <p14:tracePt t="109068" x="7935913" y="3816350"/>
          <p14:tracePt t="109085" x="6626225" y="3900488"/>
          <p14:tracePt t="109099" x="5487988" y="4002088"/>
          <p14:tracePt t="109118" x="4605338" y="4079875"/>
          <p14:tracePt t="109133" x="4052888" y="4164013"/>
          <p14:tracePt t="109148" x="3652838" y="4206875"/>
          <p14:tracePt t="109167" x="3270250" y="4257675"/>
          <p14:tracePt t="109181" x="2990850" y="4257675"/>
          <p14:tracePt t="109198" x="2778125" y="4257675"/>
          <p14:tracePt t="109215" x="2676525" y="4257675"/>
          <p14:tracePt t="109231" x="2659063" y="4257675"/>
          <p14:tracePt t="109248" x="2651125" y="4257675"/>
          <p14:tracePt t="109306" x="2641600" y="4265613"/>
          <p14:tracePt t="109315" x="2641600" y="4275138"/>
          <p14:tracePt t="109322" x="2641600" y="4283075"/>
          <p14:tracePt t="109332" x="2641600" y="4291013"/>
          <p14:tracePt t="109350" x="2641600" y="4308475"/>
          <p14:tracePt t="109354" x="2651125" y="4316413"/>
          <p14:tracePt t="109365" x="2659063" y="4316413"/>
          <p14:tracePt t="109381" x="2719388" y="4325938"/>
          <p14:tracePt t="109397" x="2947988" y="4325938"/>
          <p14:tracePt t="109414" x="3355975" y="4325938"/>
          <p14:tracePt t="109431" x="4222750" y="4325938"/>
          <p14:tracePt t="109448" x="4970463" y="4325938"/>
          <p14:tracePt t="109451" x="5378450" y="4325938"/>
          <p14:tracePt t="109464" x="5718175" y="4325938"/>
          <p14:tracePt t="109483" x="6584950" y="4325938"/>
          <p14:tracePt t="109501" x="6992938" y="4325938"/>
          <p14:tracePt t="109517" x="7307263" y="4325938"/>
          <p14:tracePt t="109532" x="7596188" y="4325938"/>
          <p14:tracePt t="109551" x="8020050" y="4291013"/>
          <p14:tracePt t="109554" x="8189913" y="4291013"/>
          <p14:tracePt t="109564" x="8351838" y="4265613"/>
          <p14:tracePt t="109582" x="8716963" y="4224338"/>
          <p14:tracePt t="109598" x="8980488" y="4197350"/>
          <p14:tracePt t="109614" x="9142413" y="4164013"/>
          <p14:tracePt t="109631" x="9226550" y="4146550"/>
          <p14:tracePt t="109648" x="9244013" y="4130675"/>
          <p14:tracePt t="109651" x="9251950" y="4130675"/>
          <p14:tracePt t="109665" x="9261475" y="4121150"/>
          <p14:tracePt t="109683" x="9320213" y="4087813"/>
          <p14:tracePt t="109698" x="9353550" y="4087813"/>
          <p14:tracePt t="109714" x="9380538" y="4079875"/>
          <p14:tracePt t="109731" x="9456738" y="4044950"/>
          <p14:tracePt t="109747" x="9507538" y="4037013"/>
          <p14:tracePt t="109764" x="9532938" y="4019550"/>
          <p14:tracePt t="109783" x="9659938" y="3968750"/>
          <p14:tracePt t="109799" x="9864725" y="3917950"/>
          <p14:tracePt t="109815" x="10075863" y="3892550"/>
          <p14:tracePt t="109831" x="10280650" y="3857625"/>
          <p14:tracePt t="109847" x="10356850" y="3849688"/>
          <p14:tracePt t="109865" x="10364788" y="3849688"/>
          <p14:tracePt t="110163" x="10323513" y="3849688"/>
          <p14:tracePt t="110171" x="10245725" y="3849688"/>
          <p14:tracePt t="110180" x="10179050" y="3849688"/>
          <p14:tracePt t="110197" x="10034588" y="3849688"/>
          <p14:tracePt t="110214" x="9880600" y="3849688"/>
          <p14:tracePt t="110230" x="9745663" y="3849688"/>
          <p14:tracePt t="110248" x="9677400" y="3841750"/>
          <p14:tracePt t="110266" x="9667875" y="3832225"/>
          <p14:tracePt t="110285" x="9659938" y="3832225"/>
          <p14:tracePt t="110300" x="9652000" y="3824288"/>
          <p14:tracePt t="110317" x="9642475" y="3824288"/>
          <p14:tracePt t="110346" x="9634538" y="3824288"/>
          <p14:tracePt t="110363" x="9617075" y="3816350"/>
          <p14:tracePt t="110475" x="9609138" y="3806825"/>
          <p14:tracePt t="110490" x="9617075" y="3790950"/>
          <p14:tracePt t="110498" x="9652000" y="3781425"/>
          <p14:tracePt t="110506" x="9694863" y="3773488"/>
          <p14:tracePt t="110515" x="9736138" y="3773488"/>
          <p14:tracePt t="110533" x="9812338" y="3763963"/>
          <p14:tracePt t="110548" x="9880600" y="3763963"/>
          <p14:tracePt t="110566" x="9931400" y="3763963"/>
          <p14:tracePt t="110581" x="9983788" y="3763963"/>
          <p14:tracePt t="110597" x="10025063" y="3763963"/>
          <p14:tracePt t="110615" x="10110788" y="3763963"/>
          <p14:tracePt t="110632" x="10255250" y="3763963"/>
          <p14:tracePt t="110647" x="10407650" y="3763963"/>
          <p14:tracePt t="110663" x="10509250" y="3763963"/>
          <p14:tracePt t="110683" x="10653713" y="3763963"/>
          <p14:tracePt t="110699" x="10729913" y="3763963"/>
          <p14:tracePt t="110716" x="10815638" y="3763963"/>
          <p14:tracePt t="110730" x="10883900" y="3763963"/>
          <p14:tracePt t="110748" x="10934700" y="3763963"/>
          <p14:tracePt t="110763" x="11018838" y="3763963"/>
          <p14:tracePt t="110782" x="11087100" y="3763963"/>
          <p14:tracePt t="110799" x="11147425" y="3763963"/>
          <p14:tracePt t="110816" x="11223625" y="3763963"/>
          <p14:tracePt t="110819" x="11282363" y="3763963"/>
          <p14:tracePt t="110834" x="11401425" y="3730625"/>
          <p14:tracePt t="110850" x="11503025" y="3722688"/>
          <p14:tracePt t="110867" x="11596688" y="3713163"/>
          <p14:tracePt t="110885" x="11674475" y="3687763"/>
          <p14:tracePt t="110900" x="11699875" y="3687763"/>
          <p14:tracePt t="110916" x="11715750" y="3687763"/>
          <p14:tracePt t="111146" x="11707813" y="3687763"/>
          <p14:tracePt t="111154" x="11682413" y="3687763"/>
          <p14:tracePt t="111163" x="11606213" y="3705225"/>
          <p14:tracePt t="111182" x="11469688" y="3738563"/>
          <p14:tracePt t="111198" x="11274425" y="3748088"/>
          <p14:tracePt t="111216" x="11061700" y="3756025"/>
          <p14:tracePt t="111219" x="10968038" y="3773488"/>
          <p14:tracePt t="111230" x="10874375" y="3773488"/>
          <p14:tracePt t="111246" x="10714038" y="3790950"/>
          <p14:tracePt t="111268" x="10493375" y="3816350"/>
          <p14:tracePt t="111284" x="10323513" y="3824288"/>
          <p14:tracePt t="111301" x="10075863" y="3857625"/>
          <p14:tracePt t="111318" x="9753600" y="3917950"/>
          <p14:tracePt t="111334" x="9320213" y="3976688"/>
          <p14:tracePt t="111349" x="8828088" y="4044950"/>
          <p14:tracePt t="111366" x="8359775" y="4052888"/>
          <p14:tracePt t="111383" x="7832725" y="4052888"/>
          <p14:tracePt t="111398" x="7315200" y="4052888"/>
          <p14:tracePt t="111415" x="6967538" y="4052888"/>
          <p14:tracePt t="111419" x="6831013" y="4052888"/>
          <p14:tracePt t="111434" x="6618288" y="4052888"/>
          <p14:tracePt t="111448" x="6542088" y="4052888"/>
          <p14:tracePt t="111451" x="6491288" y="4052888"/>
          <p14:tracePt t="111463" x="6456363" y="4052888"/>
          <p14:tracePt t="111480" x="6389688" y="4052888"/>
          <p14:tracePt t="111498" x="6338888" y="4052888"/>
          <p14:tracePt t="111515" x="6321425" y="4062413"/>
          <p14:tracePt t="111532" x="6311900" y="4062413"/>
          <p14:tracePt t="111548" x="6303963" y="4062413"/>
          <p14:tracePt t="111634" x="6321425" y="4062413"/>
          <p14:tracePt t="111644" x="6415088" y="4062413"/>
          <p14:tracePt t="111651" x="6524625" y="4062413"/>
          <p14:tracePt t="111665" x="6661150" y="4062413"/>
          <p14:tracePt t="111668" x="6823075" y="4062413"/>
          <p14:tracePt t="111680" x="6958013" y="4062413"/>
          <p14:tracePt t="111700" x="7426325" y="4062413"/>
          <p14:tracePt t="111715" x="7578725" y="4062413"/>
          <p14:tracePt t="111731" x="7646988" y="4070350"/>
          <p14:tracePt t="111747" x="7654925" y="4070350"/>
          <p14:tracePt t="111749" x="7662863" y="4079875"/>
          <p14:tracePt t="111764" x="7680325" y="4079875"/>
          <p14:tracePt t="111782" x="7688263" y="4079875"/>
          <p14:tracePt t="111843" x="7672388" y="4095750"/>
          <p14:tracePt t="111850" x="7604125" y="4121150"/>
          <p14:tracePt t="111867" x="7442200" y="4156075"/>
          <p14:tracePt t="111880" x="7348538" y="4164013"/>
          <p14:tracePt t="111896" x="7153275" y="4197350"/>
          <p14:tracePt t="111916" x="6823075" y="4232275"/>
          <p14:tracePt t="111931" x="6550025" y="4283075"/>
          <p14:tracePt t="111947" x="6405563" y="4283075"/>
          <p14:tracePt t="111963" x="6100763" y="4283075"/>
          <p14:tracePt t="111980" x="5956300" y="4283075"/>
          <p14:tracePt t="111996" x="5880100" y="4283075"/>
          <p14:tracePt t="112014" x="5845175" y="4283075"/>
          <p14:tracePt t="112030" x="5819775" y="4283075"/>
          <p14:tracePt t="112049" x="5768975" y="4283075"/>
          <p14:tracePt t="112051" x="5751513" y="4291013"/>
          <p14:tracePt t="112064" x="5718175" y="4300538"/>
          <p14:tracePt t="112067" x="5683250" y="4308475"/>
          <p14:tracePt t="112084" x="5649913" y="4308475"/>
          <p14:tracePt t="112100" x="5624513" y="4308475"/>
          <p14:tracePt t="112113" x="5607050" y="4316413"/>
          <p14:tracePt t="112161" x="5581650" y="4316413"/>
          <p14:tracePt t="112171" x="5538788" y="4325938"/>
          <p14:tracePt t="112179" x="5480050" y="4333875"/>
          <p14:tracePt t="112197" x="5403850" y="4351338"/>
          <p14:tracePt t="112213" x="5327650" y="4351338"/>
          <p14:tracePt t="112230" x="5276850" y="4351338"/>
          <p14:tracePt t="112246" x="5233988" y="4351338"/>
          <p14:tracePt t="112484" x="5241925" y="4359275"/>
          <p14:tracePt t="112490" x="5267325" y="4359275"/>
          <p14:tracePt t="112498" x="5276850" y="4359275"/>
          <p14:tracePt t="112517" x="5302250" y="4359275"/>
          <p14:tracePt t="112571" x="5310188" y="4368800"/>
          <p14:tracePt t="112586" x="5318125" y="4368800"/>
          <p14:tracePt t="112595" x="5327650" y="4368800"/>
          <p14:tracePt t="112602" x="5343525" y="4368800"/>
          <p14:tracePt t="112629" x="5353050" y="4376738"/>
          <p14:tracePt t="112682" x="5360988" y="4376738"/>
          <p14:tracePt t="112690" x="5368925" y="4376738"/>
          <p14:tracePt t="112698" x="5378450" y="4376738"/>
          <p14:tracePt t="112714" x="5394325" y="4376738"/>
          <p14:tracePt t="112716" x="5403850" y="4376738"/>
          <p14:tracePt t="112731" x="5437188" y="4376738"/>
          <p14:tracePt t="112747" x="5446713" y="4376738"/>
          <p14:tracePt t="112749" x="5472113" y="4376738"/>
          <p14:tracePt t="112763" x="5522913" y="4376738"/>
          <p14:tracePt t="112779" x="5556250" y="4376738"/>
          <p14:tracePt t="112798" x="5591175" y="4376738"/>
          <p14:tracePt t="112815" x="5657850" y="4376738"/>
          <p14:tracePt t="112830" x="5761038" y="4376738"/>
          <p14:tracePt t="112847" x="5837238" y="4376738"/>
          <p14:tracePt t="112863" x="5913438" y="4376738"/>
          <p14:tracePt t="112879" x="5956300" y="4376738"/>
          <p14:tracePt t="112896" x="5981700" y="4376738"/>
          <p14:tracePt t="113027" x="5989638" y="4376738"/>
          <p14:tracePt t="113219" x="5989638" y="4394200"/>
          <p14:tracePt t="113226" x="5981700" y="4402138"/>
          <p14:tracePt t="113237" x="5956300" y="4402138"/>
          <p14:tracePt t="113247" x="5938838" y="4427538"/>
          <p14:tracePt t="113263" x="5880100" y="4435475"/>
          <p14:tracePt t="113279" x="5837238" y="4435475"/>
          <p14:tracePt t="113298" x="5743575" y="4460875"/>
          <p14:tracePt t="113317" x="5616575" y="4470400"/>
          <p14:tracePt t="113334" x="5437188" y="4503738"/>
          <p14:tracePt t="113348" x="5132388" y="4503738"/>
          <p14:tracePt t="113363" x="4732338" y="4503738"/>
          <p14:tracePt t="113379" x="4418013" y="4503738"/>
          <p14:tracePt t="113396" x="4187825" y="4478338"/>
          <p14:tracePt t="113413" x="4060825" y="4460875"/>
          <p14:tracePt t="113429" x="3959225" y="4460875"/>
          <p14:tracePt t="113446" x="3832225" y="4460875"/>
          <p14:tracePt t="113462" x="3713163" y="4460875"/>
          <p14:tracePt t="113479" x="3602038" y="4460875"/>
          <p14:tracePt t="113496" x="3508375" y="4460875"/>
          <p14:tracePt t="113513" x="3424238" y="4460875"/>
          <p14:tracePt t="113531" x="3287713" y="4460875"/>
          <p14:tracePt t="113547" x="3236913" y="4460875"/>
          <p14:tracePt t="113549" x="3178175" y="4460875"/>
          <p14:tracePt t="113566" x="3033713" y="4460875"/>
          <p14:tracePt t="113582" x="2889250" y="4460875"/>
          <p14:tracePt t="113597" x="2778125" y="4460875"/>
          <p14:tracePt t="113616" x="2709863" y="4460875"/>
          <p14:tracePt t="113619" x="2693988" y="4460875"/>
          <p14:tracePt t="113629" x="2676525" y="4460875"/>
          <p14:tracePt t="113649" x="2651125" y="4460875"/>
          <p14:tracePt t="113650" x="2641600" y="4460875"/>
          <p14:tracePt t="113667" x="2600325" y="4460875"/>
          <p14:tracePt t="113683" x="2565400" y="4470400"/>
          <p14:tracePt t="113699" x="2549525" y="4478338"/>
          <p14:tracePt t="113714" x="2540000" y="4486275"/>
          <p14:tracePt t="113748" x="2532063" y="4486275"/>
          <p14:tracePt t="113965" x="2549525" y="4486275"/>
          <p14:tracePt t="113970" x="2600325" y="4486275"/>
          <p14:tracePt t="113979" x="2659063" y="4486275"/>
          <p14:tracePt t="113996" x="2811463" y="4486275"/>
          <p14:tracePt t="114013" x="2973388" y="4486275"/>
          <p14:tracePt t="114029" x="3186113" y="4486275"/>
          <p14:tracePt t="114047" x="3475038" y="4486275"/>
          <p14:tracePt t="114066" x="3925888" y="4486275"/>
          <p14:tracePt t="114067" x="4095750" y="4486275"/>
          <p14:tracePt t="114083" x="4646613" y="4486275"/>
          <p14:tracePt t="114099" x="5089525" y="4486275"/>
          <p14:tracePt t="114116" x="5368925" y="4486275"/>
          <p14:tracePt t="114133" x="5556250" y="4486275"/>
          <p14:tracePt t="114149" x="5641975" y="4470400"/>
          <p14:tracePt t="114166" x="5700713" y="4452938"/>
          <p14:tracePt t="114181" x="5743575" y="4445000"/>
          <p14:tracePt t="114198" x="5768975" y="4435475"/>
          <p14:tracePt t="114214" x="5811838" y="4435475"/>
          <p14:tracePt t="114219" x="5819775" y="4435475"/>
          <p14:tracePt t="114230" x="5845175" y="4435475"/>
          <p14:tracePt t="114246" x="5880100" y="4427538"/>
          <p14:tracePt t="114262" x="5905500" y="4419600"/>
          <p14:tracePt t="114279" x="5938838" y="4410075"/>
          <p14:tracePt t="114297" x="5956300" y="4410075"/>
          <p14:tracePt t="114298" x="5964238" y="4410075"/>
          <p14:tracePt t="114541" x="5956300" y="4410075"/>
          <p14:tracePt t="114546" x="5905500" y="4410075"/>
          <p14:tracePt t="114565" x="5768975" y="4419600"/>
          <p14:tracePt t="114579" x="5624513" y="4427538"/>
          <p14:tracePt t="114598" x="5513388" y="4427538"/>
          <p14:tracePt t="114612" x="5472113" y="4427538"/>
          <p14:tracePt t="114632" x="5454650" y="4427538"/>
          <p14:tracePt t="114699" x="5446713" y="4427538"/>
          <p14:tracePt t="114708" x="5437188" y="4435475"/>
          <p14:tracePt t="114715" x="5403850" y="4452938"/>
          <p14:tracePt t="114835" x="5394325" y="4460875"/>
          <p14:tracePt t="114850" x="5378450" y="4470400"/>
          <p14:tracePt t="114858" x="5360988" y="4478338"/>
          <p14:tracePt t="114866" x="5353050" y="4486275"/>
          <p14:tracePt t="114882" x="5343525" y="4486275"/>
          <p14:tracePt t="114883" x="5343525" y="4495800"/>
          <p14:tracePt t="114895" x="5335588" y="4495800"/>
          <p14:tracePt t="114915" x="5318125" y="4495800"/>
          <p14:tracePt t="114928" x="5302250" y="4503738"/>
          <p14:tracePt t="115148" x="5276850" y="4503738"/>
          <p14:tracePt t="115155" x="5259388" y="4521200"/>
          <p14:tracePt t="115171" x="5233988" y="4521200"/>
          <p14:tracePt t="115229" x="5224463" y="4529138"/>
          <p14:tracePt t="115234" x="5208588" y="4529138"/>
          <p14:tracePt t="115245" x="5183188" y="4538663"/>
          <p14:tracePt t="115261" x="5165725" y="4546600"/>
          <p14:tracePt t="115279" x="5122863" y="4554538"/>
          <p14:tracePt t="115298" x="5089525" y="4564063"/>
          <p14:tracePt t="115314" x="5080000" y="4564063"/>
          <p14:tracePt t="115333" x="5054600" y="4564063"/>
          <p14:tracePt t="115349" x="5038725" y="4572000"/>
          <p14:tracePt t="115747" x="5029200" y="4572000"/>
          <p14:tracePt t="115790" x="5021263" y="4572000"/>
          <p14:tracePt t="115794" x="5003800" y="4589463"/>
          <p14:tracePt t="115805" x="4995863" y="4597400"/>
          <p14:tracePt t="115907" x="4987925" y="4597400"/>
          <p14:tracePt t="115922" x="4970463" y="4597400"/>
          <p14:tracePt t="116124" x="4970463" y="4605338"/>
          <p14:tracePt t="116131" x="4962525" y="4605338"/>
          <p14:tracePt t="116146" x="4953000" y="4605338"/>
          <p14:tracePt t="116203" x="4945063" y="4614863"/>
          <p14:tracePt t="117538" x="4935538" y="4622800"/>
          <p14:tracePt t="117548" x="4919663" y="4622800"/>
          <p14:tracePt t="117554" x="4902200" y="4622800"/>
          <p14:tracePt t="117564" x="4876800" y="4622800"/>
          <p14:tracePt t="117579" x="4826000" y="4630738"/>
          <p14:tracePt t="117597" x="4775200" y="4657725"/>
          <p14:tracePt t="117614" x="4740275" y="4673600"/>
          <p14:tracePt t="117627" x="4689475" y="4699000"/>
          <p14:tracePt t="117646" x="4664075" y="4708525"/>
          <p14:tracePt t="117664" x="4613275" y="4733925"/>
          <p14:tracePt t="117680" x="4519613" y="4827588"/>
          <p14:tracePt t="117683" x="4476750" y="4903788"/>
          <p14:tracePt t="117697" x="4451350" y="4954588"/>
          <p14:tracePt t="117698" x="4410075" y="5005388"/>
          <p14:tracePt t="117715" x="4324350" y="5116513"/>
          <p14:tracePt t="117731" x="4256088" y="5192713"/>
          <p14:tracePt t="117744" x="4240213" y="5218113"/>
          <p14:tracePt t="117761" x="4171950" y="5286375"/>
          <p14:tracePt t="117779" x="4129088" y="5327650"/>
          <p14:tracePt t="117795" x="4103688" y="5362575"/>
          <p14:tracePt t="117798" x="4086225" y="5387975"/>
          <p14:tracePt t="117814" x="4010025" y="5446713"/>
          <p14:tracePt t="117828" x="3992563" y="5472113"/>
          <p14:tracePt t="117846" x="3959225" y="5489575"/>
          <p14:tracePt t="117863" x="3925888" y="5507038"/>
          <p14:tracePt t="117867" x="3900488" y="5514975"/>
          <p14:tracePt t="117877" x="3890963" y="5514975"/>
          <p14:tracePt t="117894" x="3865563" y="5540375"/>
          <p14:tracePt t="117911" x="3840163" y="5557838"/>
          <p14:tracePt t="117928" x="3840163" y="5575300"/>
          <p14:tracePt t="117944" x="3840163" y="5600700"/>
          <p14:tracePt t="117960" x="3976688" y="5575300"/>
          <p14:tracePt t="117977" x="3984625" y="5565775"/>
          <p14:tracePt t="118146" x="3976688" y="5549900"/>
          <p14:tracePt t="118154" x="3967163" y="5540375"/>
          <p14:tracePt t="118163" x="3933825" y="5540375"/>
          <p14:tracePt t="118179" x="3781425" y="5540375"/>
          <p14:tracePt t="118195" x="3492500" y="5634038"/>
          <p14:tracePt t="118211" x="3279775" y="5727700"/>
          <p14:tracePt t="118212" x="3059113" y="5838825"/>
          <p14:tracePt t="118227" x="2684463" y="5991225"/>
          <p14:tracePt t="118243" x="2438400" y="6102350"/>
          <p14:tracePt t="118260" x="2217738" y="6211888"/>
          <p14:tracePt t="118277" x="2005013" y="6348413"/>
          <p14:tracePt t="118293" x="1749425" y="6492875"/>
          <p14:tracePt t="118315" x="1401763" y="6645275"/>
          <p14:tracePt t="118330" x="1231900" y="6721475"/>
          <p14:tracePt t="118346" x="1189038" y="6756400"/>
          <p14:tracePt t="118365" x="1189038" y="6772275"/>
          <p14:tracePt t="118378" x="1231900" y="6840538"/>
          <p14:tracePt t="118497" x="4884738" y="6713538"/>
          <p14:tracePt t="118513" x="5302250" y="6654800"/>
          <p14:tracePt t="118514" x="5776913" y="6594475"/>
          <p14:tracePt t="118532" x="6559550" y="6467475"/>
          <p14:tracePt t="118543" x="6924675" y="6432550"/>
          <p14:tracePt t="118560" x="7467600" y="6365875"/>
          <p14:tracePt t="118581" x="8012113" y="6356350"/>
          <p14:tracePt t="118597" x="8250238" y="6356350"/>
          <p14:tracePt t="118614" x="8488363" y="6356350"/>
          <p14:tracePt t="118628" x="8605838" y="6365875"/>
          <p14:tracePt t="118629" x="8691563" y="6391275"/>
          <p14:tracePt t="118645" x="8810625" y="6432550"/>
          <p14:tracePt t="118660" x="8853488" y="6442075"/>
          <p14:tracePt t="118724" x="8861425" y="6450013"/>
          <p14:tracePt t="118730" x="8853488" y="6450013"/>
          <p14:tracePt t="118743" x="8836025" y="6467475"/>
          <p14:tracePt t="118760" x="8759825" y="6475413"/>
          <p14:tracePt t="118779" x="8547100" y="6483350"/>
          <p14:tracePt t="118795" x="8291513" y="6483350"/>
          <p14:tracePt t="118812" x="7943850" y="6483350"/>
          <p14:tracePt t="118830" x="7646988" y="6483350"/>
          <p14:tracePt t="118843" x="7358063" y="6483350"/>
          <p14:tracePt t="118860" x="7069138" y="6457950"/>
          <p14:tracePt t="118879" x="6899275" y="6442075"/>
          <p14:tracePt t="118893" x="6805613" y="6424613"/>
          <p14:tracePt t="118912" x="6745288" y="6399213"/>
          <p14:tracePt t="118915" x="6729413" y="6391275"/>
          <p14:tracePt t="118930" x="6711950" y="6391275"/>
          <p14:tracePt t="118943" x="6694488" y="6373813"/>
          <p14:tracePt t="118964" x="6669088" y="6356350"/>
          <p14:tracePt t="118979" x="6635750" y="6348413"/>
          <p14:tracePt t="119002" x="6618288" y="6348413"/>
          <p14:tracePt t="119403" x="6600825" y="6348413"/>
          <p14:tracePt t="119619" x="6592888" y="6338888"/>
          <p14:tracePt t="119925" x="6584950" y="6338888"/>
          <p14:tracePt t="119954" x="6575425" y="6338888"/>
          <p14:tracePt t="120034" x="6567488" y="6330950"/>
          <p14:tracePt t="121150" x="6559550" y="6330950"/>
          <p14:tracePt t="121259" x="6550025" y="6323013"/>
          <p14:tracePt t="121483" x="6542088" y="6323013"/>
          <p14:tracePt t="121498" x="6534150" y="6323013"/>
          <p14:tracePt t="121541" x="6524625" y="6323013"/>
          <p14:tracePt t="121557" x="6516688" y="6313488"/>
          <p14:tracePt t="121693" x="6516688" y="6305550"/>
          <p14:tracePt t="122131" x="6508750" y="6305550"/>
          <p14:tracePt t="123332" x="6499225" y="6297613"/>
          <p14:tracePt t="123811" x="6483350" y="6297613"/>
          <p14:tracePt t="123819" x="6456363" y="6272213"/>
          <p14:tracePt t="123826" x="6430963" y="6254750"/>
          <p14:tracePt t="123845" x="6354763" y="6221413"/>
          <p14:tracePt t="123861" x="6296025" y="6186488"/>
          <p14:tracePt t="123878" x="6134100" y="6135688"/>
          <p14:tracePt t="123893" x="5880100" y="6034088"/>
          <p14:tracePt t="123907" x="5437188" y="5829300"/>
          <p14:tracePt t="123925" x="4935538" y="5540375"/>
          <p14:tracePt t="123941" x="4384675" y="5149850"/>
          <p14:tracePt t="123958" x="3857625" y="4683125"/>
          <p14:tracePt t="123974" x="3559175" y="4291013"/>
          <p14:tracePt t="123991" x="3414713" y="4070350"/>
          <p14:tracePt t="124012" x="3355975" y="3951288"/>
          <p14:tracePt t="124027" x="3338513" y="3935413"/>
          <p14:tracePt t="124043" x="3322638" y="3875088"/>
          <p14:tracePt t="124058" x="3279775" y="3806825"/>
          <p14:tracePt t="124059" x="3203575" y="3687763"/>
          <p14:tracePt t="124075" x="3135313" y="3568700"/>
          <p14:tracePt t="124077" x="3059113" y="3433763"/>
          <p14:tracePt t="124091" x="2803525" y="3059113"/>
          <p14:tracePt t="124110" x="2497138" y="2643188"/>
          <p14:tracePt t="124126" x="2166938" y="2243138"/>
          <p14:tracePt t="124142" x="1698625" y="1776413"/>
          <p14:tracePt t="124160" x="1112838" y="1189038"/>
          <p14:tracePt t="124163" x="884238" y="942975"/>
          <p14:tracePt t="124177" x="730250" y="688975"/>
          <p14:tracePt t="124179" x="628650" y="450850"/>
          <p14:tracePt t="124191" x="560388" y="238125"/>
          <p14:tracePt t="124207" x="501650" y="7938"/>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212197" y="681994"/>
            <a:ext cx="6019799"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Failure to perform that duty</a:t>
            </a:r>
            <a:endParaRPr kumimoji="0" lang="ar-YE" sz="32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الإخفاق في أداء ذلك الواجب</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32716" y="1876019"/>
            <a:ext cx="6019800" cy="4930581"/>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second requirement is the failure to perform the legal duty required by law; that is, you fail to comply with the standard of care to protect others from harm. Your actions would be compared with the actions of a reasonably prudent person under similar circumstances. If your conduct falls short of this standard, the second requirement would be satisfied.</a:t>
            </a:r>
            <a:endParaRPr lang="en-US" sz="2000" dirty="0">
              <a:solidFill>
                <a:srgbClr val="00B0F0"/>
              </a:solidFill>
              <a:latin typeface="QuaySansITCPro-Book"/>
            </a:endParaRPr>
          </a:p>
        </p:txBody>
      </p:sp>
      <p:sp>
        <p:nvSpPr>
          <p:cNvPr id="3" name="Rectangle 1">
            <a:extLst>
              <a:ext uri="{FF2B5EF4-FFF2-40B4-BE49-F238E27FC236}">
                <a16:creationId xmlns:a16="http://schemas.microsoft.com/office/drawing/2014/main" id="{C17A9A63-E35D-9307-3968-739B5C48DC97}"/>
              </a:ext>
            </a:extLst>
          </p:cNvPr>
          <p:cNvSpPr>
            <a:spLocks noChangeArrowheads="1"/>
          </p:cNvSpPr>
          <p:nvPr/>
        </p:nvSpPr>
        <p:spPr bwMode="auto">
          <a:xfrm>
            <a:off x="6543414" y="2679315"/>
            <a:ext cx="531587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32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المتطلب الثاني هو الفشل في أداء الواجب القانوني الذي يتطلبه القانون؛ أي أنك تفشل في الامتثال لمعيار الرعاية لحماية الآخرين من الأذى. ستتم مقارنة تصرفاتك بتصرفات شخص حكيم ومعقول في ظروف مشابهة. إذا كانت تصرفاتك أقل من هذا المعيار، فإن المتطلب الثاني سيكون قد تحقق</a:t>
            </a:r>
            <a:r>
              <a:rPr kumimoji="0" lang="en-US" altLang="en-US" sz="32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86926278"/>
      </p:ext>
    </p:extLst>
  </p:cSld>
  <p:clrMapOvr>
    <a:masterClrMapping/>
  </p:clrMapOvr>
  <mc:AlternateContent xmlns:mc="http://schemas.openxmlformats.org/markup-compatibility/2006" xmlns:p14="http://schemas.microsoft.com/office/powerpoint/2010/main">
    <mc:Choice Requires="p14">
      <p:transition spd="slow" p14:dur="2000" advTm="210294"/>
    </mc:Choice>
    <mc:Fallback xmlns="">
      <p:transition spd="slow" advTm="210294"/>
    </mc:Fallback>
  </mc:AlternateContent>
  <p:extLst>
    <p:ext uri="{3A86A75C-4F4B-4683-9AE1-C65F6400EC91}">
      <p14:laserTraceLst xmlns:p14="http://schemas.microsoft.com/office/powerpoint/2010/main">
        <p14:tracePtLst>
          <p14:tracePt t="997" x="3683000" y="6343650"/>
          <p14:tracePt t="1116" x="3178175" y="6662738"/>
          <p14:tracePt t="1124" x="3406775" y="6313488"/>
          <p14:tracePt t="1137" x="3814763" y="5872163"/>
          <p14:tracePt t="1154" x="4724400" y="4894263"/>
          <p14:tracePt t="1170" x="5259388" y="4240213"/>
          <p14:tracePt t="1187" x="5556250" y="3925888"/>
          <p14:tracePt t="1205" x="5913438" y="3603625"/>
          <p14:tracePt t="1221" x="5972175" y="3535363"/>
          <p14:tracePt t="1237" x="6176963" y="3305175"/>
          <p14:tracePt t="1254" x="6329363" y="3152775"/>
          <p14:tracePt t="1270" x="6542088" y="2974975"/>
          <p14:tracePt t="1292" x="6661150" y="2906713"/>
          <p14:tracePt t="1437" x="6550025" y="2881313"/>
          <p14:tracePt t="1445" x="6338888" y="2881313"/>
          <p14:tracePt t="1454" x="6134100" y="2881313"/>
          <p14:tracePt t="1471" x="5989638" y="2871788"/>
          <p14:tracePt t="1487" x="5981700" y="2871788"/>
          <p14:tracePt t="1504" x="5921375" y="2846388"/>
          <p14:tracePt t="1520" x="5837238" y="2820988"/>
          <p14:tracePt t="1537" x="5735638" y="2770188"/>
          <p14:tracePt t="1558" x="5505450" y="2625725"/>
          <p14:tracePt t="1575" x="5403850" y="2566988"/>
          <p14:tracePt t="1590" x="5327650" y="2532063"/>
          <p14:tracePt t="1607" x="5284788" y="2498725"/>
          <p14:tracePt t="1621" x="5259388" y="2489200"/>
          <p14:tracePt t="1637" x="5241925" y="2489200"/>
          <p14:tracePt t="1654" x="5224463" y="2489200"/>
          <p14:tracePt t="1671" x="5191125" y="2489200"/>
          <p14:tracePt t="1687" x="5132388" y="2489200"/>
          <p14:tracePt t="1704" x="5072063" y="2489200"/>
          <p14:tracePt t="1720" x="4987925" y="2489200"/>
          <p14:tracePt t="1737" x="4868863" y="2447925"/>
          <p14:tracePt t="1753" x="4706938" y="2413000"/>
          <p14:tracePt t="1770" x="4545013" y="2362200"/>
          <p14:tracePt t="1787" x="4435475" y="2336800"/>
          <p14:tracePt t="1807" x="4332288" y="2303463"/>
          <p14:tracePt t="1825" x="4306888" y="2303463"/>
          <p14:tracePt t="1838" x="4298950" y="2303463"/>
          <p14:tracePt t="1838" x="4281488" y="2303463"/>
          <p14:tracePt t="1854" x="4281488" y="2293938"/>
          <p14:tracePt t="1870" x="4256088" y="2293938"/>
          <p14:tracePt t="1887" x="4205288" y="2293938"/>
          <p14:tracePt t="1903" x="4187825" y="2286000"/>
          <p14:tracePt t="1920" x="4171950" y="2286000"/>
          <p14:tracePt t="1937" x="4146550" y="2278063"/>
          <p14:tracePt t="3342" x="4146550" y="2260600"/>
          <p14:tracePt t="3349" x="4146550" y="2200275"/>
          <p14:tracePt t="3357" x="4095750" y="2159000"/>
          <p14:tracePt t="3373" x="4010025" y="2073275"/>
          <p14:tracePt t="3517" x="3976688" y="2073275"/>
          <p14:tracePt t="3525" x="3967163" y="2090738"/>
          <p14:tracePt t="3536" x="3959225" y="2098675"/>
          <p14:tracePt t="3555" x="3951288" y="2098675"/>
          <p14:tracePt t="3581" x="3976688" y="2090738"/>
          <p14:tracePt t="3589" x="4027488" y="2090738"/>
          <p14:tracePt t="3604" x="4111625" y="2082800"/>
          <p14:tracePt t="3621" x="4222750" y="2055813"/>
          <p14:tracePt t="3637" x="4298950" y="2055813"/>
          <p14:tracePt t="3655" x="4400550" y="2055813"/>
          <p14:tracePt t="3670" x="4468813" y="2055813"/>
          <p14:tracePt t="3686" x="4630738" y="2047875"/>
          <p14:tracePt t="3702" x="4876800" y="1997075"/>
          <p14:tracePt t="3719" x="5080000" y="1954213"/>
          <p14:tracePt t="3736" x="5276850" y="1920875"/>
          <p14:tracePt t="3753" x="5530850" y="1920875"/>
          <p14:tracePt t="3770" x="5786438" y="1920875"/>
          <p14:tracePt t="3786" x="5997575" y="1938338"/>
          <p14:tracePt t="3803" x="6075363" y="1946275"/>
          <p14:tracePt t="3823" x="6126163" y="1954213"/>
          <p14:tracePt t="9295" x="6134100" y="1954213"/>
          <p14:tracePt t="37920" x="6261100" y="1885950"/>
          <p14:tracePt t="37925" x="6704013" y="1504950"/>
          <p14:tracePt t="37941" x="7994650" y="569913"/>
          <p14:tracePt t="38462" x="6116638" y="441325"/>
          <p14:tracePt t="38471" x="6065838" y="620713"/>
          <p14:tracePt t="38488" x="6007100" y="866775"/>
          <p14:tracePt t="38504" x="5930900" y="1163638"/>
          <p14:tracePt t="38521" x="5853113" y="1504950"/>
          <p14:tracePt t="38539" x="5692775" y="1971675"/>
          <p14:tracePt t="38541" x="5607050" y="2235200"/>
          <p14:tracePt t="38559" x="5327650" y="2949575"/>
          <p14:tracePt t="38574" x="5097463" y="3594100"/>
          <p14:tracePt t="38591" x="4935538" y="4087813"/>
          <p14:tracePt t="38608" x="4783138" y="4435475"/>
          <p14:tracePt t="38624" x="4714875" y="4665663"/>
          <p14:tracePt t="38639" x="4656138" y="4886325"/>
          <p14:tracePt t="38657" x="4621213" y="5099050"/>
          <p14:tracePt t="38670" x="4613275" y="5345113"/>
          <p14:tracePt t="38691" x="4613275" y="5583238"/>
          <p14:tracePt t="38694" x="4613275" y="5735638"/>
          <p14:tracePt t="38706" x="4613275" y="5846763"/>
          <p14:tracePt t="38709" x="4562475" y="5965825"/>
          <p14:tracePt t="38722" x="4511675" y="6092825"/>
          <p14:tracePt t="38726" x="4435475" y="6288088"/>
          <p14:tracePt t="38738" x="4332288" y="6457950"/>
          <p14:tracePt t="38754" x="4103688" y="6807200"/>
          <p14:tracePt t="39759" x="0" y="0"/>
        </p14:tracePtLst>
        <p14:tracePtLst>
          <p14:tracePt t="41441" x="3740150" y="6273800"/>
          <p14:tracePt t="41599" x="3559175" y="6450013"/>
          <p14:tracePt t="41604" x="3951288" y="6059488"/>
          <p14:tracePt t="41620" x="4765675" y="5268913"/>
          <p14:tracePt t="41639" x="5353050" y="4683125"/>
          <p14:tracePt t="41654" x="5827713" y="4325938"/>
          <p14:tracePt t="41669" x="6270625" y="4087813"/>
          <p14:tracePt t="41686" x="6534150" y="4011613"/>
          <p14:tracePt t="41703" x="6686550" y="3968750"/>
          <p14:tracePt t="41719" x="6780213" y="3951288"/>
          <p14:tracePt t="41736" x="6864350" y="3951288"/>
          <p14:tracePt t="41753" x="6942138" y="3925888"/>
          <p14:tracePt t="41769" x="7059613" y="3917950"/>
          <p14:tracePt t="41787" x="7204075" y="3908425"/>
          <p14:tracePt t="41791" x="7281863" y="3883025"/>
          <p14:tracePt t="41803" x="7340600" y="3875088"/>
          <p14:tracePt t="41824" x="7502525" y="3867150"/>
          <p14:tracePt t="41840" x="7561263" y="3857625"/>
          <p14:tracePt t="41857" x="7621588" y="3832225"/>
          <p14:tracePt t="41872" x="7715250" y="3773488"/>
          <p14:tracePt t="41886" x="7824788" y="3679825"/>
          <p14:tracePt t="41903" x="7900988" y="3619500"/>
          <p14:tracePt t="41919" x="7943850" y="3568700"/>
          <p14:tracePt t="41936" x="8020050" y="3509963"/>
          <p14:tracePt t="41952" x="8105775" y="3467100"/>
          <p14:tracePt t="41969" x="8199438" y="3398838"/>
          <p14:tracePt t="41986" x="8266113" y="3340100"/>
          <p14:tracePt t="42002" x="8301038" y="3314700"/>
          <p14:tracePt t="42019" x="8308975" y="3297238"/>
          <p14:tracePt t="42056" x="8308975" y="3289300"/>
          <p14:tracePt t="42070" x="8291513" y="3271838"/>
          <p14:tracePt t="42077" x="8240713" y="3254375"/>
          <p14:tracePt t="42089" x="8199438" y="3238500"/>
          <p14:tracePt t="42104" x="8080375" y="3221038"/>
          <p14:tracePt t="42120" x="7943850" y="3186113"/>
          <p14:tracePt t="42135" x="7781925" y="3178175"/>
          <p14:tracePt t="42156" x="7654925" y="3152775"/>
          <p14:tracePt t="42157" x="7578725" y="3152775"/>
          <p14:tracePt t="42173" x="7477125" y="3152775"/>
          <p14:tracePt t="42187" x="7426325" y="3152775"/>
          <p14:tracePt t="42189" x="7373938" y="3152775"/>
          <p14:tracePt t="42206" x="7297738" y="3152775"/>
          <p14:tracePt t="42223" x="7246938" y="3144838"/>
          <p14:tracePt t="42239" x="7221538" y="3144838"/>
          <p14:tracePt t="42256" x="7213600" y="3135313"/>
          <p14:tracePt t="42373" x="7221538" y="3135313"/>
          <p14:tracePt t="42381" x="7264400" y="3135313"/>
          <p14:tracePt t="42388" x="7307263" y="3135313"/>
          <p14:tracePt t="42406" x="7391400" y="3109913"/>
          <p14:tracePt t="42423" x="7477125" y="3109913"/>
          <p14:tracePt t="42439" x="7604125" y="3109913"/>
          <p14:tracePt t="42455" x="7773988" y="3109913"/>
          <p14:tracePt t="42471" x="7935913" y="3109913"/>
          <p14:tracePt t="42487" x="8113713" y="3109913"/>
          <p14:tracePt t="42504" x="8275638" y="3109913"/>
          <p14:tracePt t="42522" x="8351838" y="3109913"/>
          <p14:tracePt t="42525" x="8359775" y="3109913"/>
          <p14:tracePt t="42536" x="8394700" y="3109913"/>
          <p14:tracePt t="42552" x="8420100" y="3109913"/>
          <p14:tracePt t="42571" x="8478838" y="3094038"/>
          <p14:tracePt t="42573" x="8496300" y="3094038"/>
          <p14:tracePt t="42589" x="8539163" y="3094038"/>
          <p14:tracePt t="42590" x="8555038" y="3084513"/>
          <p14:tracePt t="42606" x="8597900" y="3084513"/>
          <p14:tracePt t="42623" x="8615363" y="3084513"/>
          <p14:tracePt t="42894" x="8580438" y="3084513"/>
          <p14:tracePt t="42901" x="8539163" y="3084513"/>
          <p14:tracePt t="42909" x="8462963" y="3109913"/>
          <p14:tracePt t="42921" x="8369300" y="3119438"/>
          <p14:tracePt t="42938" x="8207375" y="3127375"/>
          <p14:tracePt t="42941" x="8121650" y="3144838"/>
          <p14:tracePt t="42953" x="8029575" y="3160713"/>
          <p14:tracePt t="42970" x="7893050" y="3160713"/>
          <p14:tracePt t="42985" x="7748588" y="3160713"/>
          <p14:tracePt t="43002" x="7654925" y="3160713"/>
          <p14:tracePt t="43018" x="7561263" y="3160713"/>
          <p14:tracePt t="43036" x="7485063" y="3160713"/>
          <p14:tracePt t="43037" x="7426325" y="3160713"/>
          <p14:tracePt t="43055" x="7358063" y="3160713"/>
          <p14:tracePt t="43072" x="7297738" y="3170238"/>
          <p14:tracePt t="43086" x="7221538" y="3170238"/>
          <p14:tracePt t="43105" x="7145338" y="3170238"/>
          <p14:tracePt t="43121" x="7069138" y="3178175"/>
          <p14:tracePt t="43138" x="6983413" y="3186113"/>
          <p14:tracePt t="43141" x="6950075" y="3195638"/>
          <p14:tracePt t="43154" x="6924675" y="3211513"/>
          <p14:tracePt t="43170" x="6881813" y="3221038"/>
          <p14:tracePt t="43189" x="6848475" y="3221038"/>
          <p14:tracePt t="43326" x="6838950" y="3228975"/>
          <p14:tracePt t="43333" x="6838950" y="3238500"/>
          <p14:tracePt t="43341" x="6848475" y="3238500"/>
          <p14:tracePt t="43355" x="6864350" y="3238500"/>
          <p14:tracePt t="43357" x="6942138" y="3238500"/>
          <p14:tracePt t="43370" x="7026275" y="3238500"/>
          <p14:tracePt t="43373" x="7102475" y="3238500"/>
          <p14:tracePt t="43389" x="7323138" y="3238500"/>
          <p14:tracePt t="43402" x="7451725" y="3238500"/>
          <p14:tracePt t="43425" x="7773988" y="3238500"/>
          <p14:tracePt t="43428" x="7875588" y="3238500"/>
          <p14:tracePt t="43436" x="7935913" y="3238500"/>
          <p14:tracePt t="43456" x="8045450" y="3238500"/>
          <p14:tracePt t="43470" x="8105775" y="3238500"/>
          <p14:tracePt t="43485" x="8113713" y="3238500"/>
          <p14:tracePt t="43689" x="8121650" y="3238500"/>
          <p14:tracePt t="43717" x="8139113" y="3238500"/>
          <p14:tracePt t="43751" x="8147050" y="3238500"/>
          <p14:tracePt t="43756" x="8199438" y="3221038"/>
          <p14:tracePt t="43768" x="8283575" y="3186113"/>
          <p14:tracePt t="43785" x="8402638" y="3170238"/>
          <p14:tracePt t="43801" x="8539163" y="3144838"/>
          <p14:tracePt t="43822" x="8640763" y="3135313"/>
          <p14:tracePt t="43838" x="8658225" y="3127375"/>
          <p14:tracePt t="43856" x="8674100" y="3127375"/>
          <p14:tracePt t="43870" x="8691563" y="3127375"/>
          <p14:tracePt t="43888" x="8716963" y="3127375"/>
          <p14:tracePt t="43903" x="8734425" y="3127375"/>
          <p14:tracePt t="43918" x="8767763" y="3127375"/>
          <p14:tracePt t="43936" x="8793163" y="3127375"/>
          <p14:tracePt t="43952" x="8802688" y="3127375"/>
          <p14:tracePt t="43968" x="8818563" y="3127375"/>
          <p14:tracePt t="43986" x="8828088" y="3127375"/>
          <p14:tracePt t="44048" x="8853488" y="3127375"/>
          <p14:tracePt t="44052" x="8861425" y="3127375"/>
          <p14:tracePt t="44069" x="8886825" y="3127375"/>
          <p14:tracePt t="44071" x="8904288" y="3127375"/>
          <p14:tracePt t="44086" x="8921750" y="3109913"/>
          <p14:tracePt t="44104" x="8929688" y="3109913"/>
          <p14:tracePt t="44122" x="8937625" y="3109913"/>
          <p14:tracePt t="44464" x="8929688" y="3109913"/>
          <p14:tracePt t="44469" x="8904288" y="3109913"/>
          <p14:tracePt t="44479" x="8869363" y="3109913"/>
          <p14:tracePt t="44486" x="8843963" y="3109913"/>
          <p14:tracePt t="44501" x="8750300" y="3109913"/>
          <p14:tracePt t="44518" x="8589963" y="3119438"/>
          <p14:tracePt t="44534" x="8334375" y="3135313"/>
          <p14:tracePt t="44555" x="8096250" y="3135313"/>
          <p14:tracePt t="44558" x="8029575" y="3135313"/>
          <p14:tracePt t="44568" x="7994650" y="3135313"/>
          <p14:tracePt t="44587" x="7951788" y="3135313"/>
          <p14:tracePt t="44603" x="7935913" y="3135313"/>
          <p14:tracePt t="44638" x="7926388" y="3135313"/>
          <p14:tracePt t="44661" x="7918450" y="3135313"/>
          <p14:tracePt t="44669" x="7900988" y="3135313"/>
          <p14:tracePt t="44685" x="7885113" y="3135313"/>
          <p14:tracePt t="44693" x="7850188" y="3135313"/>
          <p14:tracePt t="44701" x="7824788" y="3135313"/>
          <p14:tracePt t="44718" x="7781925" y="3135313"/>
          <p14:tracePt t="44735" x="7748588" y="3135313"/>
          <p14:tracePt t="44751" x="7672388" y="3135313"/>
          <p14:tracePt t="44768" x="7604125" y="3135313"/>
          <p14:tracePt t="44785" x="7553325" y="3135313"/>
          <p14:tracePt t="44801" x="7545388" y="3135313"/>
          <p14:tracePt t="44965" x="7553325" y="3135313"/>
          <p14:tracePt t="44973" x="7578725" y="3135313"/>
          <p14:tracePt t="44984" x="7621588" y="3135313"/>
          <p14:tracePt t="45001" x="7756525" y="3109913"/>
          <p14:tracePt t="45017" x="7951788" y="3084513"/>
          <p14:tracePt t="45034" x="8121650" y="3084513"/>
          <p14:tracePt t="45055" x="8343900" y="3084513"/>
          <p14:tracePt t="45068" x="8385175" y="3084513"/>
          <p14:tracePt t="45070" x="8428038" y="3084513"/>
          <p14:tracePt t="45087" x="8513763" y="3084513"/>
          <p14:tracePt t="45102" x="8648700" y="3059113"/>
          <p14:tracePt t="45119" x="8793163" y="3041650"/>
          <p14:tracePt t="45137" x="8886825" y="3025775"/>
          <p14:tracePt t="45151" x="8955088" y="3000375"/>
          <p14:tracePt t="45168" x="8972550" y="3000375"/>
          <p14:tracePt t="45185" x="8980488" y="3000375"/>
          <p14:tracePt t="45202" x="8988425" y="3000375"/>
          <p14:tracePt t="45268" x="8997950" y="3000375"/>
          <p14:tracePt t="45285" x="9005888" y="3000375"/>
          <p14:tracePt t="45565" x="8988425" y="3000375"/>
          <p14:tracePt t="45573" x="8963025" y="3008313"/>
          <p14:tracePt t="45586" x="8955088" y="3008313"/>
          <p14:tracePt t="45589" x="8929688" y="3016250"/>
          <p14:tracePt t="45605" x="8894763" y="3016250"/>
          <p14:tracePt t="45619" x="8878888" y="3025775"/>
          <p14:tracePt t="45622" x="8843963" y="3025775"/>
          <p14:tracePt t="45639" x="8785225" y="3041650"/>
          <p14:tracePt t="45655" x="8716963" y="3051175"/>
          <p14:tracePt t="45672" x="8640763" y="3051175"/>
          <p14:tracePt t="45686" x="8564563" y="3059113"/>
          <p14:tracePt t="45704" x="8504238" y="3059113"/>
          <p14:tracePt t="45719" x="8445500" y="3059113"/>
          <p14:tracePt t="45737" x="8385175" y="3059113"/>
          <p14:tracePt t="45750" x="8308975" y="3059113"/>
          <p14:tracePt t="45767" x="8224838" y="3059113"/>
          <p14:tracePt t="45784" x="8131175" y="3059113"/>
          <p14:tracePt t="45800" x="8054975" y="3059113"/>
          <p14:tracePt t="45817" x="8004175" y="3059113"/>
          <p14:tracePt t="45838" x="7885113" y="3059113"/>
          <p14:tracePt t="45855" x="7842250" y="3059113"/>
          <p14:tracePt t="45871" x="7766050" y="3059113"/>
          <p14:tracePt t="45888" x="7705725" y="3067050"/>
          <p14:tracePt t="45904" x="7637463" y="3067050"/>
          <p14:tracePt t="45919" x="7604125" y="3067050"/>
          <p14:tracePt t="45934" x="7578725" y="3067050"/>
          <p14:tracePt t="46261" x="7578725" y="3076575"/>
          <p14:tracePt t="46285" x="7578725" y="3084513"/>
          <p14:tracePt t="46293" x="7578725" y="3094038"/>
          <p14:tracePt t="46309" x="7612063" y="3094038"/>
          <p14:tracePt t="46317" x="7697788" y="3094038"/>
          <p14:tracePt t="46334" x="7832725" y="3076575"/>
          <p14:tracePt t="46353" x="8045450" y="3051175"/>
          <p14:tracePt t="46369" x="8275638" y="3051175"/>
          <p14:tracePt t="46386" x="8513763" y="3051175"/>
          <p14:tracePt t="46389" x="8615363" y="3051175"/>
          <p14:tracePt t="46406" x="8802688" y="3076575"/>
          <p14:tracePt t="46421" x="8878888" y="3084513"/>
          <p14:tracePt t="46437" x="8921750" y="3094038"/>
          <p14:tracePt t="46783" x="8929688" y="3094038"/>
          <p14:tracePt t="48301" x="8947150" y="3109913"/>
          <p14:tracePt t="48318" x="8972550" y="3119438"/>
          <p14:tracePt t="48325" x="8988425" y="3127375"/>
          <p14:tracePt t="48357" x="9005888" y="3135313"/>
          <p14:tracePt t="48381" x="9013825" y="3135313"/>
          <p14:tracePt t="48415" x="9023350" y="3135313"/>
          <p14:tracePt t="48422" x="9031288" y="3144838"/>
          <p14:tracePt t="48469" x="9048750" y="3144838"/>
          <p14:tracePt t="48478" x="9091613" y="3144838"/>
          <p14:tracePt t="48485" x="9158288" y="3144838"/>
          <p14:tracePt t="48500" x="9218613" y="3144838"/>
          <p14:tracePt t="48516" x="9353550" y="3119438"/>
          <p14:tracePt t="48517" x="9413875" y="3101975"/>
          <p14:tracePt t="48533" x="9439275" y="3101975"/>
          <p14:tracePt t="48549" x="9472613" y="3094038"/>
          <p14:tracePt t="48607" x="9482138" y="3094038"/>
          <p14:tracePt t="48613" x="9498013" y="3094038"/>
          <p14:tracePt t="48645" x="9532938" y="3094038"/>
          <p14:tracePt t="48652" x="9540875" y="3094038"/>
          <p14:tracePt t="48661" x="9550400" y="3094038"/>
          <p14:tracePt t="48668" x="9566275" y="3094038"/>
          <p14:tracePt t="48686" x="9583738" y="3094038"/>
          <p14:tracePt t="48703" x="9617075" y="3084513"/>
          <p14:tracePt t="48718" x="9626600" y="3084513"/>
          <p14:tracePt t="48733" x="9642475" y="3076575"/>
          <p14:tracePt t="48749" x="9652000" y="3076575"/>
          <p14:tracePt t="48766" x="9659938" y="3076575"/>
          <p14:tracePt t="49061" x="9667875" y="3076575"/>
          <p14:tracePt t="49101" x="9677400" y="3076575"/>
          <p14:tracePt t="49118" x="9685338" y="3076575"/>
          <p14:tracePt t="49141" x="9694863" y="3076575"/>
          <p14:tracePt t="49589" x="9710738" y="3076575"/>
          <p14:tracePt t="49621" x="9720263" y="3084513"/>
          <p14:tracePt t="49637" x="9728200" y="3094038"/>
          <p14:tracePt t="49661" x="9736138" y="3094038"/>
          <p14:tracePt t="49677" x="9745663" y="3101975"/>
          <p14:tracePt t="49717" x="9753600" y="3101975"/>
          <p14:tracePt t="49734" x="9761538" y="3101975"/>
          <p14:tracePt t="49759" x="9771063" y="3101975"/>
          <p14:tracePt t="49777" x="9796463" y="3101975"/>
          <p14:tracePt t="49780" x="9804400" y="3101975"/>
          <p14:tracePt t="49791" x="9821863" y="3101975"/>
          <p14:tracePt t="49799" x="9839325" y="3101975"/>
          <p14:tracePt t="49823" x="9855200" y="3101975"/>
          <p14:tracePt t="49854" x="9864725" y="3101975"/>
          <p14:tracePt t="49966" x="9872663" y="3101975"/>
          <p14:tracePt t="49982" x="9890125" y="3101975"/>
          <p14:tracePt t="49997" x="9898063" y="3101975"/>
          <p14:tracePt t="50004" x="9906000" y="3101975"/>
          <p14:tracePt t="50021" x="9915525" y="3101975"/>
          <p14:tracePt t="50032" x="9923463" y="3101975"/>
          <p14:tracePt t="50049" x="9931400" y="3101975"/>
          <p14:tracePt t="50066" x="9948863" y="3101975"/>
          <p14:tracePt t="50082" x="9956800" y="3101975"/>
          <p14:tracePt t="50099" x="9974263" y="3101975"/>
          <p14:tracePt t="50118" x="10009188" y="3094038"/>
          <p14:tracePt t="50134" x="10034588" y="3094038"/>
          <p14:tracePt t="50151" x="10050463" y="3094038"/>
          <p14:tracePt t="50165" x="10075863" y="3094038"/>
          <p14:tracePt t="50182" x="10118725" y="3094038"/>
          <p14:tracePt t="50201" x="10169525" y="3084513"/>
          <p14:tracePt t="50218" x="10204450" y="3076575"/>
          <p14:tracePt t="50220" x="10212388" y="3076575"/>
          <p14:tracePt t="50234" x="10237788" y="3067050"/>
          <p14:tracePt t="50237" x="10245725" y="3059113"/>
          <p14:tracePt t="50252" x="10263188" y="3051175"/>
          <p14:tracePt t="50267" x="10280650" y="3051175"/>
          <p14:tracePt t="50269" x="10298113" y="3051175"/>
          <p14:tracePt t="50288" x="10313988" y="3051175"/>
          <p14:tracePt t="50299" x="10331450" y="3051175"/>
          <p14:tracePt t="50317" x="10364788" y="3051175"/>
          <p14:tracePt t="50333" x="10374313" y="3051175"/>
          <p14:tracePt t="50338" x="10382250" y="3051175"/>
          <p14:tracePt t="50349" x="10399713" y="3041650"/>
          <p14:tracePt t="50469" x="10382250" y="3041650"/>
          <p14:tracePt t="50477" x="10323513" y="3041650"/>
          <p14:tracePt t="50485" x="10245725" y="3076575"/>
          <p14:tracePt t="50502" x="9983788" y="3127375"/>
          <p14:tracePt t="50519" x="9431338" y="3203575"/>
          <p14:tracePt t="50535" x="8640763" y="3238500"/>
          <p14:tracePt t="50552" x="7748588" y="3238500"/>
          <p14:tracePt t="50568" x="6856413" y="3238500"/>
          <p14:tracePt t="50583" x="6245225" y="3238500"/>
          <p14:tracePt t="50599" x="5726113" y="3238500"/>
          <p14:tracePt t="50617" x="5378450" y="3238500"/>
          <p14:tracePt t="50634" x="5046663" y="3238500"/>
          <p14:tracePt t="50637" x="4919663" y="3254375"/>
          <p14:tracePt t="50650" x="4791075" y="3271838"/>
          <p14:tracePt t="50653" x="4689475" y="3289300"/>
          <p14:tracePt t="50667" x="4605338" y="3297238"/>
          <p14:tracePt t="50669" x="4529138" y="3305175"/>
          <p14:tracePt t="50682" x="4460875" y="3314700"/>
          <p14:tracePt t="50699" x="4400550" y="3330575"/>
          <p14:tracePt t="50718" x="4324350" y="3373438"/>
          <p14:tracePt t="50737" x="4273550" y="3390900"/>
          <p14:tracePt t="50749" x="4214813" y="3416300"/>
          <p14:tracePt t="50766" x="4197350" y="3424238"/>
          <p14:tracePt t="50785" x="4162425" y="3424238"/>
          <p14:tracePt t="50800" x="4129088" y="3424238"/>
          <p14:tracePt t="50817" x="4095750" y="3424238"/>
          <p14:tracePt t="50834" x="4060825" y="3424238"/>
          <p14:tracePt t="50849" x="4010025" y="3433763"/>
          <p14:tracePt t="50868" x="3959225" y="3433763"/>
          <p14:tracePt t="50869" x="3933825" y="3433763"/>
          <p14:tracePt t="50886" x="3883025" y="3433763"/>
          <p14:tracePt t="50902" x="3848100" y="3433763"/>
          <p14:tracePt t="50915" x="3806825" y="3433763"/>
          <p14:tracePt t="50937" x="3670300" y="3433763"/>
          <p14:tracePt t="50950" x="3551238" y="3433763"/>
          <p14:tracePt t="50968" x="3424238" y="3433763"/>
          <p14:tracePt t="50984" x="3322638" y="3433763"/>
          <p14:tracePt t="51001" x="3236913" y="3433763"/>
          <p14:tracePt t="51016" x="3135313" y="3433763"/>
          <p14:tracePt t="51031" x="2990850" y="3433763"/>
          <p14:tracePt t="51049" x="2828925" y="3433763"/>
          <p14:tracePt t="51065" x="2693988" y="3433763"/>
          <p14:tracePt t="51083" x="2600325" y="3433763"/>
          <p14:tracePt t="51085" x="2557463" y="3433763"/>
          <p14:tracePt t="51098" x="2532063" y="3433763"/>
          <p14:tracePt t="51119" x="2438400" y="3433763"/>
          <p14:tracePt t="51136" x="2395538" y="3433763"/>
          <p14:tracePt t="51151" x="2344738" y="3433763"/>
          <p14:tracePt t="51168" x="2301875" y="3433763"/>
          <p14:tracePt t="51185" x="2268538" y="3433763"/>
          <p14:tracePt t="51201" x="2251075" y="3433763"/>
          <p14:tracePt t="51218" x="2243138" y="3433763"/>
          <p14:tracePt t="51220" x="2235200" y="3433763"/>
          <p14:tracePt t="51245" x="2225675" y="3433763"/>
          <p14:tracePt t="51253" x="2217738" y="3433763"/>
          <p14:tracePt t="51266" x="2192338" y="3433763"/>
          <p14:tracePt t="51269" x="2174875" y="3433763"/>
          <p14:tracePt t="51283" x="2166938" y="3433763"/>
          <p14:tracePt t="51285" x="2149475" y="3433763"/>
          <p14:tracePt t="51299" x="2141538" y="3433763"/>
          <p14:tracePt t="51302" x="2116138" y="3441700"/>
          <p14:tracePt t="51317" x="2098675" y="3441700"/>
          <p14:tracePt t="51335" x="2081213" y="3441700"/>
          <p14:tracePt t="51349" x="2073275" y="3449638"/>
          <p14:tracePt t="51350" x="2055813" y="3449638"/>
          <p14:tracePt t="51368" x="2030413" y="3459163"/>
          <p14:tracePt t="51384" x="2022475" y="3459163"/>
          <p14:tracePt t="51401" x="2005013" y="3459163"/>
          <p14:tracePt t="51416" x="1987550" y="3459163"/>
          <p14:tracePt t="51435" x="1987550" y="3467100"/>
          <p14:tracePt t="51437" x="1979613" y="3467100"/>
          <p14:tracePt t="51454" x="1954213" y="3467100"/>
          <p14:tracePt t="51468" x="1936750" y="3475038"/>
          <p14:tracePt t="51486" x="1911350" y="3475038"/>
          <p14:tracePt t="51502" x="1885950" y="3475038"/>
          <p14:tracePt t="51517" x="1878013" y="3484563"/>
          <p14:tracePt t="51533" x="1868488" y="3484563"/>
          <p14:tracePt t="51573" x="1852613" y="3484563"/>
          <p14:tracePt t="51589" x="1843088" y="3484563"/>
          <p14:tracePt t="51597" x="1827213" y="3484563"/>
          <p14:tracePt t="51605" x="1809750" y="3484563"/>
          <p14:tracePt t="51615" x="1784350" y="3484563"/>
          <p14:tracePt t="51634" x="1741488" y="3484563"/>
          <p14:tracePt t="51637" x="1733550" y="3484563"/>
          <p14:tracePt t="51651" x="1716088" y="3484563"/>
          <p14:tracePt t="51654" x="1708150" y="3484563"/>
          <p14:tracePt t="51670" x="1673225" y="3492500"/>
          <p14:tracePt t="51686" x="1657350" y="3492500"/>
          <p14:tracePt t="51702" x="1631950" y="3502025"/>
          <p14:tracePt t="51717" x="1606550" y="3502025"/>
          <p14:tracePt t="51734" x="1589088" y="3509963"/>
          <p14:tracePt t="51750" x="1571625" y="3509963"/>
          <p14:tracePt t="51766" x="1563688" y="3517900"/>
          <p14:tracePt t="51782" x="1538288" y="3527425"/>
          <p14:tracePt t="51916" x="1528763" y="3527425"/>
          <p14:tracePt t="52373" x="1520825" y="3535363"/>
          <p14:tracePt t="52388" x="1554163" y="3535363"/>
          <p14:tracePt t="52396" x="1579563" y="3535363"/>
          <p14:tracePt t="52403" x="1622425" y="3535363"/>
          <p14:tracePt t="52414" x="1673225" y="3535363"/>
          <p14:tracePt t="52431" x="1817688" y="3509963"/>
          <p14:tracePt t="52448" x="1979613" y="3502025"/>
          <p14:tracePt t="52465" x="2166938" y="3475038"/>
          <p14:tracePt t="52482" x="2455863" y="3424238"/>
          <p14:tracePt t="52497" x="3084513" y="3373438"/>
          <p14:tracePt t="52514" x="3729038" y="3340100"/>
          <p14:tracePt t="52532" x="4298950" y="3271838"/>
          <p14:tracePt t="52533" x="4537075" y="3271838"/>
          <p14:tracePt t="52549" x="4970463" y="3271838"/>
          <p14:tracePt t="52564" x="5173663" y="3271838"/>
          <p14:tracePt t="52581" x="5794375" y="3263900"/>
          <p14:tracePt t="52597" x="6397625" y="3195638"/>
          <p14:tracePt t="52614" x="7034213" y="3084513"/>
          <p14:tracePt t="52631" x="7766050" y="3067050"/>
          <p14:tracePt t="52649" x="8318500" y="3067050"/>
          <p14:tracePt t="52665" x="8724900" y="3067050"/>
          <p14:tracePt t="52682" x="8947150" y="3067050"/>
          <p14:tracePt t="52698" x="9091613" y="3067050"/>
          <p14:tracePt t="52714" x="9175750" y="3067050"/>
          <p14:tracePt t="52732" x="9302750" y="3051175"/>
          <p14:tracePt t="52748" x="9363075" y="3051175"/>
          <p14:tracePt t="52749" x="9413875" y="3051175"/>
          <p14:tracePt t="52764" x="9464675" y="3051175"/>
          <p14:tracePt t="52781" x="9540875" y="3051175"/>
          <p14:tracePt t="52798" x="9575800" y="3051175"/>
          <p14:tracePt t="52814" x="9601200" y="3051175"/>
          <p14:tracePt t="52831" x="9626600" y="3051175"/>
          <p14:tracePt t="52877" x="9634538" y="3051175"/>
          <p14:tracePt t="52884" x="9652000" y="3051175"/>
          <p14:tracePt t="52892" x="9667875" y="3051175"/>
          <p14:tracePt t="52900" x="9677400" y="3051175"/>
          <p14:tracePt t="52914" x="9694863" y="3051175"/>
          <p14:tracePt t="52930" x="9702800" y="3051175"/>
          <p14:tracePt t="52948" x="9710738" y="3051175"/>
          <p14:tracePt t="52964" x="9728200" y="3051175"/>
          <p14:tracePt t="52981" x="9736138" y="3051175"/>
          <p14:tracePt t="52997" x="9771063" y="3051175"/>
          <p14:tracePt t="53014" x="9812338" y="3051175"/>
          <p14:tracePt t="53030" x="9829800" y="3051175"/>
          <p14:tracePt t="53047" x="9839325" y="3051175"/>
          <p14:tracePt t="53064" x="9855200" y="3051175"/>
          <p14:tracePt t="53125" x="9864725" y="3059113"/>
          <p14:tracePt t="53132" x="9855200" y="3067050"/>
          <p14:tracePt t="53140" x="9821863" y="3076575"/>
          <p14:tracePt t="53148" x="9761538" y="3084513"/>
          <p14:tracePt t="53165" x="9677400" y="3084513"/>
          <p14:tracePt t="53166" x="9566275" y="3084513"/>
          <p14:tracePt t="53181" x="9421813" y="3101975"/>
          <p14:tracePt t="53197" x="8658225" y="3160713"/>
          <p14:tracePt t="53214" x="7791450" y="3160713"/>
          <p14:tracePt t="53230" x="6873875" y="3160713"/>
          <p14:tracePt t="53247" x="5888038" y="3203575"/>
          <p14:tracePt t="53264" x="4902200" y="3246438"/>
          <p14:tracePt t="53281" x="4205288" y="3246438"/>
          <p14:tracePt t="53297" x="3756025" y="3271838"/>
          <p14:tracePt t="53314" x="3475038" y="3289300"/>
          <p14:tracePt t="53330" x="3305175" y="3289300"/>
          <p14:tracePt t="53348" x="3160713" y="3289300"/>
          <p14:tracePt t="53348" x="3100388" y="3289300"/>
          <p14:tracePt t="53364" x="3033713" y="3289300"/>
          <p14:tracePt t="53365" x="2973388" y="3289300"/>
          <p14:tracePt t="53381" x="2828925" y="3289300"/>
          <p14:tracePt t="53397" x="2719388" y="3289300"/>
          <p14:tracePt t="53414" x="2574925" y="3289300"/>
          <p14:tracePt t="53431" x="2420938" y="3289300"/>
          <p14:tracePt t="53447" x="2260600" y="3289300"/>
          <p14:tracePt t="53464" x="2116138" y="3289300"/>
          <p14:tracePt t="53481" x="2005013" y="3289300"/>
          <p14:tracePt t="53497" x="1903413" y="3289300"/>
          <p14:tracePt t="53514" x="1784350" y="3289300"/>
          <p14:tracePt t="53530" x="1682750" y="3289300"/>
          <p14:tracePt t="53548" x="1589088" y="3314700"/>
          <p14:tracePt t="53549" x="1554163" y="3314700"/>
          <p14:tracePt t="53565" x="1487488" y="3322638"/>
          <p14:tracePt t="53582" x="1452563" y="3330575"/>
          <p14:tracePt t="53583" x="1401763" y="3355975"/>
          <p14:tracePt t="53597" x="1325563" y="3373438"/>
          <p14:tracePt t="53614" x="1231900" y="3408363"/>
          <p14:tracePt t="53632" x="1147763" y="3441700"/>
          <p14:tracePt t="53648" x="1095375" y="3467100"/>
          <p14:tracePt t="53666" x="1054100" y="3502025"/>
          <p14:tracePt t="53668" x="1044575" y="3509963"/>
          <p14:tracePt t="53681" x="1028700" y="3527425"/>
          <p14:tracePt t="53699" x="1019175" y="3552825"/>
          <p14:tracePt t="53700" x="1019175" y="3568700"/>
          <p14:tracePt t="53716" x="1019175" y="3594100"/>
          <p14:tracePt t="53732" x="1019175" y="3619500"/>
          <p14:tracePt t="53749" x="1019175" y="3636963"/>
          <p14:tracePt t="53749" x="1019175" y="3654425"/>
          <p14:tracePt t="53765" x="1019175" y="3671888"/>
          <p14:tracePt t="53781" x="1028700" y="3679825"/>
          <p14:tracePt t="53797" x="1036638" y="3687763"/>
          <p14:tracePt t="53814" x="1044575" y="3687763"/>
          <p14:tracePt t="53831" x="1054100" y="3697288"/>
          <p14:tracePt t="53853" x="1062038" y="3697288"/>
          <p14:tracePt t="53864" x="1079500" y="3705225"/>
          <p14:tracePt t="53883" x="1087438" y="3705225"/>
          <p14:tracePt t="53902" x="1112838" y="3713163"/>
          <p14:tracePt t="53918" x="1130300" y="3730625"/>
          <p14:tracePt t="53935" x="1163638" y="3730625"/>
          <p14:tracePt t="53950" x="1239838" y="3730625"/>
          <p14:tracePt t="53967" x="1325563" y="3730625"/>
          <p14:tracePt t="53982" x="1427163" y="3730625"/>
          <p14:tracePt t="53997" x="1546225" y="3730625"/>
          <p14:tracePt t="54014" x="1597025" y="3738563"/>
          <p14:tracePt t="54030" x="1647825" y="3748088"/>
          <p14:tracePt t="54047" x="1682750" y="3748088"/>
          <p14:tracePt t="54064" x="1708150" y="3748088"/>
          <p14:tracePt t="54081" x="1741488" y="3748088"/>
          <p14:tracePt t="54097" x="1809750" y="3748088"/>
          <p14:tracePt t="54114" x="1868488" y="3748088"/>
          <p14:tracePt t="54135" x="1987550" y="3748088"/>
          <p14:tracePt t="54148" x="2055813" y="3748088"/>
          <p14:tracePt t="54168" x="2098675" y="3748088"/>
          <p14:tracePt t="54183" x="2141538" y="3748088"/>
          <p14:tracePt t="54199" x="2182813" y="3748088"/>
          <p14:tracePt t="54215" x="2208213" y="3748088"/>
          <p14:tracePt t="54230" x="2235200" y="3748088"/>
          <p14:tracePt t="54248" x="2251075" y="3748088"/>
          <p14:tracePt t="54293" x="2268538" y="3748088"/>
          <p14:tracePt t="54317" x="2286000" y="3748088"/>
          <p14:tracePt t="54325" x="2311400" y="3748088"/>
          <p14:tracePt t="54341" x="2336800" y="3748088"/>
          <p14:tracePt t="54358" x="2352675" y="3756025"/>
          <p14:tracePt t="54365" x="2379663" y="3756025"/>
          <p14:tracePt t="54551" x="2379663" y="3763963"/>
          <p14:tracePt t="54556" x="2352675" y="3763963"/>
          <p14:tracePt t="54565" x="2344738" y="3763963"/>
          <p14:tracePt t="54581" x="2301875" y="3763963"/>
          <p14:tracePt t="54597" x="2286000" y="3773488"/>
          <p14:tracePt t="54615" x="2235200" y="3773488"/>
          <p14:tracePt t="54630" x="2192338" y="3773488"/>
          <p14:tracePt t="54670" x="2174875" y="3773488"/>
          <p14:tracePt t="54693" x="2166938" y="3773488"/>
          <p14:tracePt t="54717" x="2157413" y="3773488"/>
          <p14:tracePt t="54758" x="2149475" y="3763963"/>
          <p14:tracePt t="54776" x="2141538" y="3763963"/>
          <p14:tracePt t="54781" x="2098675" y="3763963"/>
          <p14:tracePt t="54789" x="2090738" y="3763963"/>
          <p14:tracePt t="54798" x="2065338" y="3763963"/>
          <p14:tracePt t="54817" x="2012950" y="3763963"/>
          <p14:tracePt t="54833" x="1936750" y="3763963"/>
          <p14:tracePt t="54849" x="1903413" y="3756025"/>
          <p14:tracePt t="54867" x="1878013" y="3748088"/>
          <p14:tracePt t="55054" x="1835150" y="3748088"/>
          <p14:tracePt t="55061" x="1827213" y="3748088"/>
          <p14:tracePt t="55069" x="1809750" y="3748088"/>
          <p14:tracePt t="55080" x="1801813" y="3748088"/>
          <p14:tracePt t="55100" x="1792288" y="3748088"/>
          <p14:tracePt t="55317" x="1809750" y="3748088"/>
          <p14:tracePt t="55325" x="1852613" y="3748088"/>
          <p14:tracePt t="55334" x="1911350" y="3748088"/>
          <p14:tracePt t="55347" x="1946275" y="3748088"/>
          <p14:tracePt t="55348" x="2005013" y="3748088"/>
          <p14:tracePt t="55366" x="2124075" y="3748088"/>
          <p14:tracePt t="55384" x="2251075" y="3748088"/>
          <p14:tracePt t="55399" x="2352675" y="3748088"/>
          <p14:tracePt t="55417" x="2430463" y="3748088"/>
          <p14:tracePt t="55432" x="2549525" y="3773488"/>
          <p14:tracePt t="55449" x="2633663" y="3781425"/>
          <p14:tracePt t="55466" x="2727325" y="3790950"/>
          <p14:tracePt t="55483" x="2803525" y="3806825"/>
          <p14:tracePt t="55500" x="2905125" y="3816350"/>
          <p14:tracePt t="55517" x="2973388" y="3824288"/>
          <p14:tracePt t="55533" x="3008313" y="3832225"/>
          <p14:tracePt t="55550" x="3033713" y="3832225"/>
          <p14:tracePt t="55566" x="3059113" y="3849688"/>
          <p14:tracePt t="55581" x="3084513" y="3849688"/>
          <p14:tracePt t="55597" x="3100388" y="3849688"/>
          <p14:tracePt t="55598" x="3127375" y="3849688"/>
          <p14:tracePt t="55613" x="3160713" y="3849688"/>
          <p14:tracePt t="55630" x="3211513" y="3849688"/>
          <p14:tracePt t="55649" x="3236913" y="3849688"/>
          <p14:tracePt t="55666" x="3254375" y="3849688"/>
          <p14:tracePt t="55733" x="3262313" y="3849688"/>
          <p14:tracePt t="55789" x="3287713" y="3849688"/>
          <p14:tracePt t="55797" x="3297238" y="3849688"/>
          <p14:tracePt t="55805" x="3313113" y="3849688"/>
          <p14:tracePt t="55821" x="3322638" y="3849688"/>
          <p14:tracePt t="55940" x="3330575" y="3849688"/>
          <p14:tracePt t="55957" x="3348038" y="3841750"/>
          <p14:tracePt t="55973" x="3355975" y="3841750"/>
          <p14:tracePt t="55980" x="3363913" y="3841750"/>
          <p14:tracePt t="55988" x="3381375" y="3832225"/>
          <p14:tracePt t="56005" x="3389313" y="3824288"/>
          <p14:tracePt t="56016" x="3398838" y="3816350"/>
          <p14:tracePt t="56032" x="3406775" y="3816350"/>
          <p14:tracePt t="56132" x="3414713" y="3806825"/>
          <p14:tracePt t="56141" x="3432175" y="3790950"/>
          <p14:tracePt t="56270" x="3432175" y="3781425"/>
          <p14:tracePt t="56284" x="3414713" y="3756025"/>
          <p14:tracePt t="56293" x="3381375" y="3756025"/>
          <p14:tracePt t="56301" x="3305175" y="3748088"/>
          <p14:tracePt t="56315" x="3236913" y="3738563"/>
          <p14:tracePt t="56316" x="3178175" y="3738563"/>
          <p14:tracePt t="56331" x="3117850" y="3730625"/>
          <p14:tracePt t="56333" x="3024188" y="3705225"/>
          <p14:tracePt t="56349" x="2854325" y="3697288"/>
          <p14:tracePt t="56366" x="2727325" y="3687763"/>
          <p14:tracePt t="56382" x="2633663" y="3687763"/>
          <p14:tracePt t="56399" x="2540000" y="3687763"/>
          <p14:tracePt t="56416" x="2420938" y="3687763"/>
          <p14:tracePt t="56432" x="2276475" y="3687763"/>
          <p14:tracePt t="56448" x="2182813" y="3697288"/>
          <p14:tracePt t="56466" x="2141538" y="3697288"/>
          <p14:tracePt t="56481" x="2090738" y="3697288"/>
          <p14:tracePt t="56499" x="2038350" y="3697288"/>
          <p14:tracePt t="56500" x="2030413" y="3697288"/>
          <p14:tracePt t="56515" x="2005013" y="3697288"/>
          <p14:tracePt t="56516" x="1987550" y="3697288"/>
          <p14:tracePt t="56533" x="1962150" y="3697288"/>
          <p14:tracePt t="56557" x="1946275" y="3697288"/>
          <p14:tracePt t="56768" x="1936750" y="3705225"/>
          <p14:tracePt t="56783" x="1946275" y="3713163"/>
          <p14:tracePt t="56788" x="1971675" y="3713163"/>
          <p14:tracePt t="56798" x="2012950" y="3713163"/>
          <p14:tracePt t="56817" x="2116138" y="3713163"/>
          <p14:tracePt t="56829" x="2243138" y="3697288"/>
          <p14:tracePt t="56846" x="2379663" y="3671888"/>
          <p14:tracePt t="56863" x="2524125" y="3662363"/>
          <p14:tracePt t="56879" x="2625725" y="3646488"/>
          <p14:tracePt t="56898" x="2744788" y="3636963"/>
          <p14:tracePt t="56900" x="2803525" y="3636963"/>
          <p14:tracePt t="56915" x="2846388" y="3636963"/>
          <p14:tracePt t="56917" x="2889250" y="3636963"/>
          <p14:tracePt t="56933" x="2982913" y="3636963"/>
          <p14:tracePt t="56949" x="3059113" y="3636963"/>
          <p14:tracePt t="56966" x="3100388" y="3636963"/>
          <p14:tracePt t="56983" x="3127375" y="3636963"/>
          <p14:tracePt t="56999" x="3143250" y="3636963"/>
          <p14:tracePt t="57017" x="3160713" y="3636963"/>
          <p14:tracePt t="57032" x="3178175" y="3636963"/>
          <p14:tracePt t="57046" x="3203575" y="3636963"/>
          <p14:tracePt t="57062" x="3236913" y="3636963"/>
          <p14:tracePt t="57079" x="3262313" y="3646488"/>
          <p14:tracePt t="57096" x="3279775" y="3646488"/>
          <p14:tracePt t="57113" x="3297238" y="3646488"/>
          <p14:tracePt t="57158" x="3305175" y="3654425"/>
          <p14:tracePt t="57228" x="3297238" y="3662363"/>
          <p14:tracePt t="57246" x="3270250" y="3662363"/>
          <p14:tracePt t="57252" x="3244850" y="3662363"/>
          <p14:tracePt t="57262" x="3219450" y="3662363"/>
          <p14:tracePt t="57279" x="3143250" y="3662363"/>
          <p14:tracePt t="57297" x="3059113" y="3679825"/>
          <p14:tracePt t="57313" x="2998788" y="3679825"/>
          <p14:tracePt t="57329" x="2940050" y="3679825"/>
          <p14:tracePt t="57347" x="2879725" y="3679825"/>
          <p14:tracePt t="57364" x="2770188" y="3679825"/>
          <p14:tracePt t="57380" x="2719388" y="3679825"/>
          <p14:tracePt t="57383" x="2676525" y="3679825"/>
          <p14:tracePt t="57397" x="2574925" y="3679825"/>
          <p14:tracePt t="57416" x="2471738" y="3679825"/>
          <p14:tracePt t="57429" x="2430463" y="3679825"/>
          <p14:tracePt t="57447" x="2260600" y="3679825"/>
          <p14:tracePt t="57464" x="2116138" y="3679825"/>
          <p14:tracePt t="57480" x="2030413" y="3679825"/>
          <p14:tracePt t="57497" x="1962150" y="3679825"/>
          <p14:tracePt t="57514" x="1946275" y="3671888"/>
          <p14:tracePt t="57529" x="1928813" y="3671888"/>
          <p14:tracePt t="57547" x="1911350" y="3671888"/>
          <p14:tracePt t="57563" x="1893888" y="3671888"/>
          <p14:tracePt t="57580" x="1885950" y="3671888"/>
          <p14:tracePt t="57596" x="1868488" y="3671888"/>
          <p14:tracePt t="57615" x="1860550" y="3671888"/>
          <p14:tracePt t="57733" x="1893888" y="3671888"/>
          <p14:tracePt t="57742" x="1946275" y="3671888"/>
          <p14:tracePt t="57749" x="1997075" y="3671888"/>
          <p14:tracePt t="57763" x="2038350" y="3671888"/>
          <p14:tracePt t="57784" x="2182813" y="3671888"/>
          <p14:tracePt t="57797" x="2336800" y="3671888"/>
          <p14:tracePt t="57813" x="2430463" y="3679825"/>
          <p14:tracePt t="57815" x="2497138" y="3679825"/>
          <p14:tracePt t="57829" x="2565400" y="3679825"/>
          <p14:tracePt t="57831" x="2641600" y="3679825"/>
          <p14:tracePt t="57846" x="2786063" y="3705225"/>
          <p14:tracePt t="57863" x="2905125" y="3705225"/>
          <p14:tracePt t="57879" x="2998788" y="3730625"/>
          <p14:tracePt t="57896" x="3059113" y="3730625"/>
          <p14:tracePt t="57914" x="3109913" y="3738563"/>
          <p14:tracePt t="57917" x="3127375" y="3738563"/>
          <p14:tracePt t="57929" x="3143250" y="3738563"/>
          <p14:tracePt t="57948" x="3168650" y="3738563"/>
          <p14:tracePt t="57949" x="3186113" y="3738563"/>
          <p14:tracePt t="57962" x="3194050" y="3738563"/>
          <p14:tracePt t="57980" x="3236913" y="3738563"/>
          <p14:tracePt t="57997" x="3270250" y="3738563"/>
          <p14:tracePt t="58013" x="3287713" y="3738563"/>
          <p14:tracePt t="58016" x="3305175" y="3738563"/>
          <p14:tracePt t="58029" x="3313113" y="3738563"/>
          <p14:tracePt t="58031" x="3338513" y="3738563"/>
          <p14:tracePt t="58047" x="3355975" y="3738563"/>
          <p14:tracePt t="58063" x="3373438" y="3738563"/>
          <p14:tracePt t="58079" x="3381375" y="3738563"/>
          <p14:tracePt t="58096" x="3389313" y="3738563"/>
          <p14:tracePt t="58478" x="3398838" y="3738563"/>
          <p14:tracePt t="58485" x="3406775" y="3738563"/>
          <p14:tracePt t="58496" x="3414713" y="3738563"/>
          <p14:tracePt t="58513" x="3432175" y="3738563"/>
          <p14:tracePt t="58529" x="3441700" y="3738563"/>
          <p14:tracePt t="58548" x="3467100" y="3738563"/>
          <p14:tracePt t="58562" x="3482975" y="3738563"/>
          <p14:tracePt t="58579" x="3492500" y="3738563"/>
          <p14:tracePt t="58597" x="3533775" y="3738563"/>
          <p14:tracePt t="58613" x="3551238" y="3738563"/>
          <p14:tracePt t="58615" x="3568700" y="3738563"/>
          <p14:tracePt t="58630" x="3586163" y="3738563"/>
          <p14:tracePt t="58632" x="3611563" y="3738563"/>
          <p14:tracePt t="58648" x="3652838" y="3738563"/>
          <p14:tracePt t="58663" x="3678238" y="3738563"/>
          <p14:tracePt t="58679" x="3703638" y="3738563"/>
          <p14:tracePt t="58696" x="3729038" y="3738563"/>
          <p14:tracePt t="58713" x="3763963" y="3738563"/>
          <p14:tracePt t="58729" x="3814763" y="3738563"/>
          <p14:tracePt t="58746" x="3883025" y="3738563"/>
          <p14:tracePt t="58766" x="3992563" y="3738563"/>
          <p14:tracePt t="58782" x="4035425" y="3738563"/>
          <p14:tracePt t="58799" x="4060825" y="3738563"/>
          <p14:tracePt t="58817" x="4078288" y="3738563"/>
          <p14:tracePt t="58830" x="4086225" y="3738563"/>
          <p14:tracePt t="58853" x="4095750" y="3748088"/>
          <p14:tracePt t="58956" x="4086225" y="3756025"/>
          <p14:tracePt t="58966" x="4060825" y="3756025"/>
          <p14:tracePt t="58973" x="4035425" y="3756025"/>
          <p14:tracePt t="58980" x="4010025" y="3763963"/>
          <p14:tracePt t="58996" x="3933825" y="3763963"/>
          <p14:tracePt t="59012" x="3900488" y="3773488"/>
          <p14:tracePt t="59015" x="3857625" y="3773488"/>
          <p14:tracePt t="59028" x="3822700" y="3781425"/>
          <p14:tracePt t="59046" x="3763963" y="3798888"/>
          <p14:tracePt t="59063" x="3756025" y="3798888"/>
          <p14:tracePt t="59119" x="3746500" y="3798888"/>
          <p14:tracePt t="59124" x="3738563" y="3798888"/>
          <p14:tracePt t="59142" x="3729038" y="3798888"/>
          <p14:tracePt t="59614" x="3738563" y="3798888"/>
          <p14:tracePt t="59620" x="3746500" y="3798888"/>
          <p14:tracePt t="59630" x="3781425" y="3798888"/>
          <p14:tracePt t="59646" x="3806825" y="3798888"/>
          <p14:tracePt t="59666" x="3857625" y="3798888"/>
          <p14:tracePt t="59669" x="3873500" y="3798888"/>
          <p14:tracePt t="59678" x="3890963" y="3798888"/>
          <p14:tracePt t="59698" x="3925888" y="3798888"/>
          <p14:tracePt t="59700" x="3959225" y="3798888"/>
          <p14:tracePt t="59712" x="3992563" y="3806825"/>
          <p14:tracePt t="59728" x="4044950" y="3806825"/>
          <p14:tracePt t="59745" x="4095750" y="3806825"/>
          <p14:tracePt t="59766" x="4171950" y="3806825"/>
          <p14:tracePt t="59780" x="4205288" y="3806825"/>
          <p14:tracePt t="59782" x="4230688" y="3806825"/>
          <p14:tracePt t="59797" x="4273550" y="3816350"/>
          <p14:tracePt t="59815" x="4316413" y="3816350"/>
          <p14:tracePt t="59830" x="4384675" y="3816350"/>
          <p14:tracePt t="59847" x="4435475" y="3816350"/>
          <p14:tracePt t="59863" x="4511675" y="3816350"/>
          <p14:tracePt t="59878" x="4545013" y="3816350"/>
          <p14:tracePt t="59895" x="4587875" y="3816350"/>
          <p14:tracePt t="59911" x="4630738" y="3816350"/>
          <p14:tracePt t="59929" x="4656138" y="3816350"/>
          <p14:tracePt t="59949" x="4724400" y="3816350"/>
          <p14:tracePt t="59966" x="4783138" y="3816350"/>
          <p14:tracePt t="59979" x="4818063" y="3816350"/>
          <p14:tracePt t="59982" x="4859338" y="3816350"/>
          <p14:tracePt t="59997" x="4935538" y="3816350"/>
          <p14:tracePt t="60013" x="4987925" y="3816350"/>
          <p14:tracePt t="60029" x="5029200" y="3816350"/>
          <p14:tracePt t="60031" x="5064125" y="3816350"/>
          <p14:tracePt t="60047" x="5106988" y="3816350"/>
          <p14:tracePt t="60062" x="5183188" y="3816350"/>
          <p14:tracePt t="60079" x="5216525" y="3816350"/>
          <p14:tracePt t="60097" x="5292725" y="3816350"/>
          <p14:tracePt t="60112" x="5353050" y="3816350"/>
          <p14:tracePt t="60128" x="5437188" y="3816350"/>
          <p14:tracePt t="60145" x="5497513" y="3816350"/>
          <p14:tracePt t="60162" x="5556250" y="3816350"/>
          <p14:tracePt t="60178" x="5581650" y="3816350"/>
          <p14:tracePt t="60198" x="5657850" y="3816350"/>
          <p14:tracePt t="60216" x="5761038" y="3816350"/>
          <p14:tracePt t="60229" x="5905500" y="3816350"/>
          <p14:tracePt t="60246" x="6040438" y="3816350"/>
          <p14:tracePt t="60269" x="6134100" y="3816350"/>
          <p14:tracePt t="60279" x="6159500" y="3816350"/>
          <p14:tracePt t="60365" x="6167438" y="3816350"/>
          <p14:tracePt t="60391" x="6184900" y="3816350"/>
          <p14:tracePt t="60397" x="6194425" y="3816350"/>
          <p14:tracePt t="60405" x="6210300" y="3816350"/>
          <p14:tracePt t="60413" x="6219825" y="3816350"/>
          <p14:tracePt t="60428" x="6245225" y="3816350"/>
          <p14:tracePt t="60429" x="6270625" y="3816350"/>
          <p14:tracePt t="60445" x="6296025" y="3816350"/>
          <p14:tracePt t="60446" x="6338888" y="3816350"/>
          <p14:tracePt t="60463" x="6405563" y="3816350"/>
          <p14:tracePt t="60478" x="6430963" y="3816350"/>
          <p14:tracePt t="60497" x="6440488" y="3816350"/>
          <p14:tracePt t="60613" x="6415088" y="3816350"/>
          <p14:tracePt t="60621" x="6338888" y="3816350"/>
          <p14:tracePt t="60629" x="6245225" y="3816350"/>
          <p14:tracePt t="60645" x="6159500" y="3816350"/>
          <p14:tracePt t="60648" x="6057900" y="3816350"/>
          <p14:tracePt t="60662" x="5946775" y="3816350"/>
          <p14:tracePt t="60666" x="5819775" y="3816350"/>
          <p14:tracePt t="60679" x="5591175" y="3816350"/>
          <p14:tracePt t="60696" x="5368925" y="3816350"/>
          <p14:tracePt t="60713" x="5241925" y="3816350"/>
          <p14:tracePt t="60717" x="5208588" y="3816350"/>
          <p14:tracePt t="60729" x="5183188" y="3816350"/>
          <p14:tracePt t="60747" x="5122863" y="3806825"/>
          <p14:tracePt t="60750" x="5072063" y="3806825"/>
          <p14:tracePt t="60762" x="5013325" y="3790950"/>
          <p14:tracePt t="60778" x="4910138" y="3781425"/>
          <p14:tracePt t="60798" x="4749800" y="3763963"/>
          <p14:tracePt t="60813" x="4681538" y="3763963"/>
          <p14:tracePt t="60829" x="4656138" y="3763963"/>
          <p14:tracePt t="60831" x="4621213" y="3763963"/>
          <p14:tracePt t="60845" x="4605338" y="3763963"/>
          <p14:tracePt t="60862" x="4579938" y="3763963"/>
          <p14:tracePt t="60864" x="4562475" y="3763963"/>
          <p14:tracePt t="60878" x="4519613" y="3763963"/>
          <p14:tracePt t="60895" x="4486275" y="3763963"/>
          <p14:tracePt t="60911" x="4451350" y="3763963"/>
          <p14:tracePt t="60941" x="4443413" y="3763963"/>
          <p14:tracePt t="63686" x="4451350" y="3763963"/>
          <p14:tracePt t="63694" x="4511675" y="3763963"/>
          <p14:tracePt t="63700" x="4529138" y="3763963"/>
          <p14:tracePt t="63712" x="4562475" y="3763963"/>
          <p14:tracePt t="63729" x="4621213" y="3763963"/>
          <p14:tracePt t="63746" x="4681538" y="3763963"/>
          <p14:tracePt t="63762" x="4732338" y="3763963"/>
          <p14:tracePt t="63779" x="4775200" y="3756025"/>
          <p14:tracePt t="63781" x="4791075" y="3756025"/>
          <p14:tracePt t="63796" x="4818063" y="3748088"/>
          <p14:tracePt t="63797" x="4843463" y="3748088"/>
          <p14:tracePt t="63812" x="4876800" y="3748088"/>
          <p14:tracePt t="63814" x="4919663" y="3738563"/>
          <p14:tracePt t="63829" x="4995863" y="3738563"/>
          <p14:tracePt t="63846" x="5046663" y="3738563"/>
          <p14:tracePt t="63861" x="5097463" y="3738563"/>
          <p14:tracePt t="63877" x="5114925" y="3738563"/>
          <p14:tracePt t="63878" x="5140325" y="3738563"/>
          <p14:tracePt t="63893" x="5148263" y="3738563"/>
          <p14:tracePt t="63910" x="5183188" y="3738563"/>
          <p14:tracePt t="63912" x="5208588" y="3738563"/>
          <p14:tracePt t="63928" x="5249863" y="3738563"/>
          <p14:tracePt t="63943" x="5302250" y="3738563"/>
          <p14:tracePt t="63962" x="5360988" y="3738563"/>
          <p14:tracePt t="63965" x="5386388" y="3738563"/>
          <p14:tracePt t="63978" x="5403850" y="3738563"/>
          <p14:tracePt t="63996" x="5454650" y="3738563"/>
          <p14:tracePt t="63996" x="5462588" y="3738563"/>
          <p14:tracePt t="64012" x="5472113" y="3738563"/>
          <p14:tracePt t="64030" x="5480050" y="3738563"/>
          <p14:tracePt t="64046" x="5513388" y="3738563"/>
          <p14:tracePt t="64063" x="5548313" y="3738563"/>
          <p14:tracePt t="64078" x="5573713" y="3738563"/>
          <p14:tracePt t="64096" x="5581650" y="3738563"/>
          <p14:tracePt t="64111" x="5607050" y="3738563"/>
          <p14:tracePt t="64165" x="5616575" y="3738563"/>
          <p14:tracePt t="64286" x="5624513" y="3738563"/>
          <p14:tracePt t="64294" x="5641975" y="3738563"/>
          <p14:tracePt t="64302" x="5657850" y="3722688"/>
          <p14:tracePt t="64311" x="5675313" y="3722688"/>
          <p14:tracePt t="64329" x="5708650" y="3722688"/>
          <p14:tracePt t="64345" x="5726113" y="3722688"/>
          <p14:tracePt t="64362" x="5751513" y="3722688"/>
          <p14:tracePt t="64380" x="5776913" y="3722688"/>
          <p14:tracePt t="64381" x="5794375" y="3722688"/>
          <p14:tracePt t="64393" x="5819775" y="3722688"/>
          <p14:tracePt t="64409" x="5862638" y="3722688"/>
          <p14:tracePt t="64426" x="5930900" y="3730625"/>
          <p14:tracePt t="64446" x="5989638" y="3738563"/>
          <p14:tracePt t="64462" x="5997575" y="3756025"/>
          <p14:tracePt t="64486" x="6007100" y="3756025"/>
          <p14:tracePt t="64536" x="6015038" y="3756025"/>
          <p14:tracePt t="64540" x="6032500" y="3756025"/>
          <p14:tracePt t="64548" x="6057900" y="3756025"/>
          <p14:tracePt t="64561" x="6065838" y="3756025"/>
          <p14:tracePt t="64578" x="6091238" y="3756025"/>
          <p14:tracePt t="64594" x="6100763" y="3756025"/>
          <p14:tracePt t="64598" x="6108700" y="3756025"/>
          <p14:tracePt t="64644" x="6116638" y="3756025"/>
          <p14:tracePt t="64661" x="6142038" y="3756025"/>
          <p14:tracePt t="64670" x="6167438" y="3756025"/>
          <p14:tracePt t="64677" x="6194425" y="3763963"/>
          <p14:tracePt t="64693" x="6210300" y="3763963"/>
          <p14:tracePt t="64698" x="6219825" y="3763963"/>
          <p14:tracePt t="64712" x="6253163" y="3773488"/>
          <p14:tracePt t="64727" x="6261100" y="3773488"/>
          <p14:tracePt t="64745" x="6270625" y="3773488"/>
          <p14:tracePt t="64761" x="6278563" y="3773488"/>
          <p14:tracePt t="64792" x="6286500" y="3773488"/>
          <p14:tracePt t="64813" x="6303963" y="3773488"/>
          <p14:tracePt t="64821" x="6311900" y="3773488"/>
          <p14:tracePt t="64828" x="6321425" y="3773488"/>
          <p14:tracePt t="64845" x="6329363" y="3773488"/>
          <p14:tracePt t="64861" x="6346825" y="3773488"/>
          <p14:tracePt t="64878" x="6380163" y="3773488"/>
          <p14:tracePt t="64894" x="6405563" y="3773488"/>
          <p14:tracePt t="64913" x="6423025" y="3773488"/>
          <p14:tracePt t="64916" x="6430963" y="3773488"/>
          <p14:tracePt t="64925" x="6448425" y="3773488"/>
          <p14:tracePt t="64943" x="6473825" y="3773488"/>
          <p14:tracePt t="64959" x="6483350" y="3773488"/>
          <p14:tracePt t="64979" x="6491288" y="3773488"/>
          <p14:tracePt t="64982" x="6499225" y="3773488"/>
          <p14:tracePt t="64996" x="6508750" y="3773488"/>
          <p14:tracePt t="64997" x="6516688" y="3773488"/>
          <p14:tracePt t="65063" x="6534150" y="3773488"/>
          <p14:tracePt t="65118" x="6542088" y="3773488"/>
          <p14:tracePt t="65125" x="6550025" y="3773488"/>
          <p14:tracePt t="65142" x="6567488" y="3773488"/>
          <p14:tracePt t="65261" x="6584950" y="3773488"/>
          <p14:tracePt t="65269" x="6618288" y="3798888"/>
          <p14:tracePt t="65279" x="6653213" y="3816350"/>
          <p14:tracePt t="65294" x="6669088" y="3832225"/>
          <p14:tracePt t="65597" x="6678613" y="3832225"/>
          <p14:tracePt t="65605" x="6686550" y="3832225"/>
          <p14:tracePt t="65613" x="6694488" y="3832225"/>
          <p14:tracePt t="65625" x="6704013" y="3832225"/>
          <p14:tracePt t="65973" x="6711950" y="3832225"/>
          <p14:tracePt t="65981" x="6719888" y="3832225"/>
          <p14:tracePt t="65994" x="6729413" y="3841750"/>
          <p14:tracePt t="66010" x="6754813" y="3841750"/>
          <p14:tracePt t="66013" x="6762750" y="3841750"/>
          <p14:tracePt t="66029" x="6805613" y="3841750"/>
          <p14:tracePt t="66046" x="6813550" y="3832225"/>
          <p14:tracePt t="66061" x="6823075" y="3832225"/>
          <p14:tracePt t="66360" x="6831013" y="3832225"/>
          <p14:tracePt t="66390" x="6848475" y="3832225"/>
          <p14:tracePt t="66397" x="6864350" y="3824288"/>
          <p14:tracePt t="66408" x="6873875" y="3824288"/>
          <p14:tracePt t="66425" x="6889750" y="3824288"/>
          <p14:tracePt t="66781" x="6907213" y="3816350"/>
          <p14:tracePt t="66788" x="6924675" y="3816350"/>
          <p14:tracePt t="66805" x="6932613" y="3816350"/>
          <p14:tracePt t="66813" x="6942138" y="3806825"/>
          <p14:tracePt t="66904" x="6950075" y="3806825"/>
          <p14:tracePt t="66917" x="6958013" y="3798888"/>
          <p14:tracePt t="69629" x="6967538" y="3798888"/>
          <p14:tracePt t="69709" x="6983413" y="3798888"/>
          <p14:tracePt t="69775" x="6992938" y="3798888"/>
          <p14:tracePt t="69780" x="7008813" y="3798888"/>
          <p14:tracePt t="69790" x="7018338" y="3798888"/>
          <p14:tracePt t="69808" x="7051675" y="3798888"/>
          <p14:tracePt t="69824" x="7077075" y="3798888"/>
          <p14:tracePt t="69841" x="7119938" y="3798888"/>
          <p14:tracePt t="69857" x="7162800" y="3798888"/>
          <p14:tracePt t="69873" x="7188200" y="3798888"/>
          <p14:tracePt t="69890" x="7239000" y="3798888"/>
          <p14:tracePt t="69907" x="7264400" y="3798888"/>
          <p14:tracePt t="69924" x="7307263" y="3781425"/>
          <p14:tracePt t="69941" x="7323138" y="3781425"/>
          <p14:tracePt t="69942" x="7340600" y="3763963"/>
          <p14:tracePt t="69957" x="7348538" y="3763963"/>
          <p14:tracePt t="69974" x="7391400" y="3756025"/>
          <p14:tracePt t="69990" x="7451725" y="3748088"/>
          <p14:tracePt t="70008" x="7502525" y="3722688"/>
          <p14:tracePt t="70023" x="7570788" y="3713163"/>
          <p14:tracePt t="70040" x="7637463" y="3713163"/>
          <p14:tracePt t="70057" x="7697788" y="3713163"/>
          <p14:tracePt t="70074" x="7740650" y="3705225"/>
          <p14:tracePt t="70077" x="7748588" y="3705225"/>
          <p14:tracePt t="70090" x="7773988" y="3705225"/>
          <p14:tracePt t="70107" x="7799388" y="3705225"/>
          <p14:tracePt t="70125" x="7842250" y="3687763"/>
          <p14:tracePt t="70141" x="7918450" y="3687763"/>
          <p14:tracePt t="70158" x="7977188" y="3687763"/>
          <p14:tracePt t="70160" x="8029575" y="3687763"/>
          <p14:tracePt t="70173" x="8113713" y="3687763"/>
          <p14:tracePt t="70190" x="8291513" y="3687763"/>
          <p14:tracePt t="70207" x="8343900" y="3697288"/>
          <p14:tracePt t="70223" x="8394700" y="3705225"/>
          <p14:tracePt t="70240" x="8402638" y="3705225"/>
          <p14:tracePt t="70259" x="8420100" y="3705225"/>
          <p14:tracePt t="70262" x="8428038" y="3705225"/>
          <p14:tracePt t="70286" x="8435975" y="3705225"/>
          <p14:tracePt t="70293" x="8445500" y="3705225"/>
          <p14:tracePt t="70309" x="8462963" y="3705225"/>
          <p14:tracePt t="70326" x="8470900" y="3705225"/>
          <p14:tracePt t="70345" x="8488363" y="3705225"/>
          <p14:tracePt t="70358" x="8496300" y="3705225"/>
          <p14:tracePt t="70373" x="8513763" y="3705225"/>
          <p14:tracePt t="70397" x="8521700" y="3705225"/>
          <p14:tracePt t="70407" x="8529638" y="3705225"/>
          <p14:tracePt t="70464" x="8539163" y="3705225"/>
          <p14:tracePt t="70478" x="8547100" y="3705225"/>
          <p14:tracePt t="70485" x="8555038" y="3705225"/>
          <p14:tracePt t="70495" x="8572500" y="3705225"/>
          <p14:tracePt t="70507" x="8597900" y="3705225"/>
          <p14:tracePt t="70526" x="8674100" y="3705225"/>
          <p14:tracePt t="70543" x="8724900" y="3705225"/>
          <p14:tracePt t="70557" x="8742363" y="3705225"/>
          <p14:tracePt t="70557" x="8767763" y="3705225"/>
          <p14:tracePt t="70573" x="8793163" y="3705225"/>
          <p14:tracePt t="70590" x="8810625" y="3705225"/>
          <p14:tracePt t="70701" x="8818563" y="3705225"/>
          <p14:tracePt t="70710" x="8828088" y="3705225"/>
          <p14:tracePt t="70716" x="8836025" y="3705225"/>
          <p14:tracePt t="70725" x="8843963" y="3705225"/>
          <p14:tracePt t="70749" x="8853488" y="3705225"/>
          <p14:tracePt t="71024" x="8853488" y="3697288"/>
          <p14:tracePt t="71197" x="8861425" y="3687763"/>
          <p14:tracePt t="71232" x="8869363" y="3687763"/>
          <p14:tracePt t="71516" x="8836025" y="3687763"/>
          <p14:tracePt t="71526" x="8802688" y="3687763"/>
          <p14:tracePt t="71533" x="8793163" y="3687763"/>
          <p14:tracePt t="71543" x="8759825" y="3687763"/>
          <p14:tracePt t="71559" x="8699500" y="3687763"/>
          <p14:tracePt t="71576" x="8623300" y="3687763"/>
          <p14:tracePt t="71591" x="8564563" y="3687763"/>
          <p14:tracePt t="71607" x="8521700" y="3687763"/>
          <p14:tracePt t="71625" x="8478838" y="3687763"/>
          <p14:tracePt t="71641" x="8410575" y="3687763"/>
          <p14:tracePt t="71645" x="8402638" y="3687763"/>
          <p14:tracePt t="71656" x="8377238" y="3687763"/>
          <p14:tracePt t="71676" x="8334375" y="3687763"/>
          <p14:tracePt t="71677" x="8318500" y="3687763"/>
          <p14:tracePt t="71689" x="8301038" y="3687763"/>
          <p14:tracePt t="71706" x="8283575" y="3687763"/>
          <p14:tracePt t="71726" x="8258175" y="3687763"/>
          <p14:tracePt t="71742" x="8232775" y="3687763"/>
          <p14:tracePt t="71760" x="8199438" y="3687763"/>
          <p14:tracePt t="71776" x="8174038" y="3687763"/>
          <p14:tracePt t="71793" x="8131175" y="3687763"/>
          <p14:tracePt t="71853" x="8121650" y="3687763"/>
          <p14:tracePt t="72181" x="8131175" y="3687763"/>
          <p14:tracePt t="72189" x="8147050" y="3687763"/>
          <p14:tracePt t="72197" x="8156575" y="3687763"/>
          <p14:tracePt t="72206" x="8164513" y="3687763"/>
          <p14:tracePt t="72222" x="8189913" y="3687763"/>
          <p14:tracePt t="72239" x="8224838" y="3687763"/>
          <p14:tracePt t="72256" x="8258175" y="3687763"/>
          <p14:tracePt t="72275" x="8291513" y="3687763"/>
          <p14:tracePt t="72277" x="8326438" y="3687763"/>
          <p14:tracePt t="72293" x="8351838" y="3687763"/>
          <p14:tracePt t="72307" x="8377238" y="3687763"/>
          <p14:tracePt t="72309" x="8394700" y="3687763"/>
          <p14:tracePt t="72328" x="8435975" y="3687763"/>
          <p14:tracePt t="72342" x="8478838" y="3687763"/>
          <p14:tracePt t="72360" x="8513763" y="3687763"/>
          <p14:tracePt t="72377" x="8555038" y="3687763"/>
          <p14:tracePt t="72392" x="8597900" y="3687763"/>
          <p14:tracePt t="72407" x="8674100" y="3687763"/>
          <p14:tracePt t="72426" x="8742363" y="3687763"/>
          <p14:tracePt t="72429" x="8767763" y="3687763"/>
          <p14:tracePt t="72439" x="8802688" y="3687763"/>
          <p14:tracePt t="72457" x="8843963" y="3687763"/>
          <p14:tracePt t="72472" x="8878888" y="3687763"/>
          <p14:tracePt t="72490" x="8937625" y="3687763"/>
          <p14:tracePt t="72506" x="8955088" y="3687763"/>
          <p14:tracePt t="72526" x="9023350" y="3687763"/>
          <p14:tracePt t="72542" x="9099550" y="3687763"/>
          <p14:tracePt t="72558" x="9183688" y="3687763"/>
          <p14:tracePt t="72575" x="9286875" y="3687763"/>
          <p14:tracePt t="72591" x="9363075" y="3687763"/>
          <p14:tracePt t="72607" x="9388475" y="3687763"/>
          <p14:tracePt t="72622" x="9396413" y="3687763"/>
          <p14:tracePt t="72653" x="9405938" y="3687763"/>
          <p14:tracePt t="72669" x="9421813" y="3687763"/>
          <p14:tracePt t="72693" x="9439275" y="3687763"/>
          <p14:tracePt t="72700" x="9447213" y="3679825"/>
          <p14:tracePt t="72709" x="9456738" y="3679825"/>
          <p14:tracePt t="72723" x="9464675" y="3679825"/>
          <p14:tracePt t="72726" x="9472613" y="3679825"/>
          <p14:tracePt t="72739" x="9482138" y="3679825"/>
          <p14:tracePt t="72759" x="9498013" y="3662363"/>
          <p14:tracePt t="72776" x="9523413" y="3662363"/>
          <p14:tracePt t="72790" x="9550400" y="3662363"/>
          <p14:tracePt t="72807" x="9566275" y="3662363"/>
          <p14:tracePt t="72824" x="9601200" y="3662363"/>
          <p14:tracePt t="72841" x="9634538" y="3662363"/>
          <p14:tracePt t="72858" x="9694863" y="3662363"/>
          <p14:tracePt t="72861" x="9710738" y="3662363"/>
          <p14:tracePt t="72874" x="9745663" y="3662363"/>
          <p14:tracePt t="72877" x="9786938" y="3662363"/>
          <p14:tracePt t="72893" x="9821863" y="3662363"/>
          <p14:tracePt t="72907" x="9855200" y="3662363"/>
          <p14:tracePt t="72908" x="9864725" y="3662363"/>
          <p14:tracePt t="72922" x="9880600" y="3662363"/>
          <p14:tracePt t="72938" x="9923463" y="3662363"/>
          <p14:tracePt t="72957" x="9974263" y="3662363"/>
          <p14:tracePt t="72973" x="9999663" y="3662363"/>
          <p14:tracePt t="72973" x="10017125" y="3662363"/>
          <p14:tracePt t="72989" x="10025063" y="3662363"/>
          <p14:tracePt t="73005" x="10042525" y="3662363"/>
          <p14:tracePt t="73024" x="10075863" y="3662363"/>
          <p14:tracePt t="73039" x="10101263" y="3662363"/>
          <p14:tracePt t="73058" x="10110788" y="3662363"/>
          <p14:tracePt t="73061" x="10136188" y="3662363"/>
          <p14:tracePt t="73075" x="10144125" y="3662363"/>
          <p14:tracePt t="73076" x="10169525" y="3662363"/>
          <p14:tracePt t="73091" x="10194925" y="3662363"/>
          <p14:tracePt t="73093" x="10212388" y="3662363"/>
          <p14:tracePt t="73109" x="10255250" y="3662363"/>
          <p14:tracePt t="73125" x="10263188" y="3611563"/>
          <p14:tracePt t="73143" x="10263188" y="3527425"/>
          <p14:tracePt t="73329" x="10271125" y="3543300"/>
          <p14:tracePt t="73332" x="10280650" y="3578225"/>
          <p14:tracePt t="73340" x="10288588" y="3578225"/>
          <p14:tracePt t="73406" x="10323513" y="3578225"/>
          <p14:tracePt t="73413" x="10348913" y="3578225"/>
          <p14:tracePt t="73422" x="10356850" y="3578225"/>
          <p14:tracePt t="73438" x="10374313" y="3568700"/>
          <p14:tracePt t="73455" x="10382250" y="3568700"/>
          <p14:tracePt t="73474" x="10390188" y="3568700"/>
          <p14:tracePt t="73493" x="10399713" y="3568700"/>
          <p14:tracePt t="73505" x="10415588" y="3568700"/>
          <p14:tracePt t="73533" x="10425113" y="3568700"/>
          <p14:tracePt t="73542" x="10442575" y="3568700"/>
          <p14:tracePt t="73590" x="10450513" y="3568700"/>
          <p14:tracePt t="73608" x="10458450" y="3578225"/>
          <p14:tracePt t="73655" x="10467975" y="3586163"/>
          <p14:tracePt t="73660" x="10475913" y="3586163"/>
          <p14:tracePt t="73701" x="10483850" y="3586163"/>
          <p14:tracePt t="73710" x="10493375" y="3594100"/>
          <p14:tracePt t="73733" x="10501313" y="3594100"/>
          <p14:tracePt t="73749" x="10509250" y="3603625"/>
          <p14:tracePt t="73757" x="10526713" y="3611563"/>
          <p14:tracePt t="73821" x="10534650" y="3611563"/>
          <p14:tracePt t="73839" x="10552113" y="3611563"/>
          <p14:tracePt t="73845" x="10552113" y="3619500"/>
          <p14:tracePt t="73869" x="10569575" y="3619500"/>
          <p14:tracePt t="73877" x="10594975" y="3629025"/>
          <p14:tracePt t="73888" x="10612438" y="3646488"/>
          <p14:tracePt t="73905" x="10645775" y="3646488"/>
          <p14:tracePt t="73922" x="10679113" y="3662363"/>
          <p14:tracePt t="73938" x="10696575" y="3671888"/>
          <p14:tracePt t="73955" x="10729913" y="3671888"/>
          <p14:tracePt t="73973" x="10756900" y="3671888"/>
          <p14:tracePt t="73988" x="10764838" y="3671888"/>
          <p14:tracePt t="74005" x="10883900" y="3671888"/>
          <p14:tracePt t="74021" x="11028363" y="3671888"/>
          <p14:tracePt t="74041" x="11155363" y="3671888"/>
          <p14:tracePt t="74058" x="11274425" y="3671888"/>
          <p14:tracePt t="74074" x="11317288" y="3671888"/>
          <p14:tracePt t="74077" x="11342688" y="3671888"/>
          <p14:tracePt t="74090" x="11360150" y="3671888"/>
          <p14:tracePt t="74093" x="11385550" y="3662363"/>
          <p14:tracePt t="74107" x="11401425" y="3654425"/>
          <p14:tracePt t="74109" x="11436350" y="3646488"/>
          <p14:tracePt t="74122" x="11461750" y="3629025"/>
          <p14:tracePt t="74138" x="11495088" y="3619500"/>
          <p14:tracePt t="74155" x="11530013" y="3611563"/>
          <p14:tracePt t="74173" x="11563350" y="3611563"/>
          <p14:tracePt t="74189" x="11571288" y="3611563"/>
          <p14:tracePt t="74189" x="11580813" y="3611563"/>
          <p14:tracePt t="74829" x="11563350" y="3611563"/>
          <p14:tracePt t="74837" x="11503025" y="3611563"/>
          <p14:tracePt t="74845" x="11410950" y="3629025"/>
          <p14:tracePt t="74855" x="11274425" y="3654425"/>
          <p14:tracePt t="74871" x="10798175" y="3713163"/>
          <p14:tracePt t="74888" x="10110788" y="3781425"/>
          <p14:tracePt t="74904" x="9209088" y="3816350"/>
          <p14:tracePt t="74921" x="8385175" y="3892550"/>
          <p14:tracePt t="74938" x="7662863" y="3986213"/>
          <p14:tracePt t="74954" x="6942138" y="4095750"/>
          <p14:tracePt t="74973" x="6270625" y="4232275"/>
          <p14:tracePt t="74989" x="5938838" y="4300538"/>
          <p14:tracePt t="75005" x="5827713" y="4308475"/>
          <p14:tracePt t="75007" x="5683250" y="4333875"/>
          <p14:tracePt t="75021" x="5429250" y="4368800"/>
          <p14:tracePt t="75038" x="5183188" y="4376738"/>
          <p14:tracePt t="75057" x="4970463" y="4376738"/>
          <p14:tracePt t="75061" x="4876800" y="4376738"/>
          <p14:tracePt t="75074" x="4749800" y="4376738"/>
          <p14:tracePt t="75076" x="4621213" y="4376738"/>
          <p14:tracePt t="75087" x="4494213" y="4402138"/>
          <p14:tracePt t="75104" x="4197350" y="4410075"/>
          <p14:tracePt t="75121" x="3840163" y="4445000"/>
          <p14:tracePt t="75138" x="3482975" y="4470400"/>
          <p14:tracePt t="75154" x="3152775" y="4495800"/>
          <p14:tracePt t="75171" x="2897188" y="4503738"/>
          <p14:tracePt t="75188" x="2651125" y="4503738"/>
          <p14:tracePt t="75204" x="2590800" y="4503738"/>
          <p14:tracePt t="75205" x="2540000" y="4503738"/>
          <p14:tracePt t="75221" x="2438400" y="4503738"/>
          <p14:tracePt t="75237" x="2319338" y="4503738"/>
          <p14:tracePt t="75254" x="2217738" y="4503738"/>
          <p14:tracePt t="75271" x="2166938" y="4503738"/>
          <p14:tracePt t="75291" x="2106613" y="4503738"/>
          <p14:tracePt t="75293" x="2098675" y="4503738"/>
          <p14:tracePt t="75305" x="2073275" y="4503738"/>
          <p14:tracePt t="75323" x="2065338" y="4503738"/>
          <p14:tracePt t="75325" x="2038350" y="4503738"/>
          <p14:tracePt t="75342" x="1987550" y="4503738"/>
          <p14:tracePt t="75354" x="1962150" y="4503738"/>
          <p14:tracePt t="75371" x="1911350" y="4486275"/>
          <p14:tracePt t="75389" x="1878013" y="4486275"/>
          <p14:tracePt t="75558" x="1868488" y="4478338"/>
          <p14:tracePt t="75566" x="1878013" y="4470400"/>
          <p14:tracePt t="75573" x="1885950" y="4470400"/>
          <p14:tracePt t="75588" x="1920875" y="4452938"/>
          <p14:tracePt t="75605" x="1946275" y="4452938"/>
          <p14:tracePt t="75606" x="1954213" y="4445000"/>
          <p14:tracePt t="75621" x="1987550" y="4445000"/>
          <p14:tracePt t="75623" x="2022475" y="4435475"/>
          <p14:tracePt t="75637" x="2081213" y="4419600"/>
          <p14:tracePt t="75654" x="2132013" y="4419600"/>
          <p14:tracePt t="75671" x="2174875" y="4410075"/>
          <p14:tracePt t="75689" x="2208213" y="4410075"/>
          <p14:tracePt t="75708" x="2251075" y="4402138"/>
          <p14:tracePt t="75709" x="2268538" y="4402138"/>
          <p14:tracePt t="75723" x="2301875" y="4402138"/>
          <p14:tracePt t="75737" x="2327275" y="4402138"/>
          <p14:tracePt t="75757" x="2352675" y="4402138"/>
          <p14:tracePt t="75771" x="2362200" y="4394200"/>
          <p14:tracePt t="75791" x="2387600" y="4394200"/>
          <p14:tracePt t="75821" x="2395538" y="4394200"/>
          <p14:tracePt t="75837" x="2405063" y="4394200"/>
          <p14:tracePt t="75861" x="2413000" y="4394200"/>
          <p14:tracePt t="75869" x="2420938" y="4394200"/>
          <p14:tracePt t="75877" x="2430463" y="4394200"/>
          <p14:tracePt t="75887" x="2446338" y="4394200"/>
          <p14:tracePt t="75904" x="2455863" y="4394200"/>
          <p14:tracePt t="75925" x="2481263" y="4394200"/>
          <p14:tracePt t="76133" x="2489200" y="4394200"/>
          <p14:tracePt t="76317" x="2481263" y="4394200"/>
          <p14:tracePt t="76325" x="2455863" y="4394200"/>
          <p14:tracePt t="76341" x="2446338" y="4394200"/>
          <p14:tracePt t="76345" x="2430463" y="4394200"/>
          <p14:tracePt t="76355" x="2413000" y="4394200"/>
          <p14:tracePt t="76370" x="2395538" y="4394200"/>
          <p14:tracePt t="76391" x="2362200" y="4394200"/>
          <p14:tracePt t="76408" x="2327275" y="4394200"/>
          <p14:tracePt t="76424" x="2276475" y="4394200"/>
          <p14:tracePt t="76438" x="2208213" y="4394200"/>
          <p14:tracePt t="76460" x="2116138" y="4394200"/>
          <p14:tracePt t="76470" x="2090738" y="4394200"/>
          <p14:tracePt t="76487" x="2073275" y="4394200"/>
          <p14:tracePt t="76504" x="2047875" y="4394200"/>
          <p14:tracePt t="76520" x="2022475" y="4394200"/>
          <p14:tracePt t="76537" x="2005013" y="4394200"/>
          <p14:tracePt t="76557" x="1962150" y="4384675"/>
          <p14:tracePt t="76574" x="1936750" y="4384675"/>
          <p14:tracePt t="76592" x="1903413" y="4376738"/>
          <p14:tracePt t="76605" x="1885950" y="4376738"/>
          <p14:tracePt t="76622" x="1878013" y="4376738"/>
          <p14:tracePt t="76639" x="1868488" y="4376738"/>
          <p14:tracePt t="76654" x="1860550" y="4376738"/>
          <p14:tracePt t="76789" x="1852613" y="4368800"/>
          <p14:tracePt t="81886" x="1852613" y="4376738"/>
          <p14:tracePt t="81909" x="1878013" y="4384675"/>
          <p14:tracePt t="81988" x="1885950" y="4384675"/>
          <p14:tracePt t="82005" x="1903413" y="4384675"/>
          <p14:tracePt t="82013" x="1903413" y="4394200"/>
          <p14:tracePt t="82037" x="1911350" y="4394200"/>
          <p14:tracePt t="82069" x="1920875" y="4394200"/>
          <p14:tracePt t="82181" x="1928813" y="4394200"/>
          <p14:tracePt t="82189" x="1936750" y="4394200"/>
          <p14:tracePt t="82205" x="1971675" y="4394200"/>
          <p14:tracePt t="82220" x="1979613" y="4394200"/>
          <p14:tracePt t="82236" x="1997075" y="4394200"/>
          <p14:tracePt t="85118" x="2005013" y="4394200"/>
          <p14:tracePt t="85125" x="2012950" y="4394200"/>
          <p14:tracePt t="85141" x="2030413" y="4394200"/>
          <p14:tracePt t="85151" x="2038350" y="4394200"/>
          <p14:tracePt t="85167" x="2073275" y="4410075"/>
          <p14:tracePt t="85183" x="2098675" y="4410075"/>
          <p14:tracePt t="85200" x="2116138" y="4419600"/>
          <p14:tracePt t="85217" x="2174875" y="4427538"/>
          <p14:tracePt t="85233" x="2293938" y="4427538"/>
          <p14:tracePt t="85250" x="2455863" y="4427538"/>
          <p14:tracePt t="85267" x="2659063" y="4402138"/>
          <p14:tracePt t="85285" x="2854325" y="4384675"/>
          <p14:tracePt t="85301" x="2973388" y="4376738"/>
          <p14:tracePt t="85316" x="3024188" y="4376738"/>
          <p14:tracePt t="85333" x="3168650" y="4376738"/>
          <p14:tracePt t="85353" x="3262313" y="4376738"/>
          <p14:tracePt t="85369" x="3338513" y="4376738"/>
          <p14:tracePt t="85385" x="3406775" y="4376738"/>
          <p14:tracePt t="85402" x="3482975" y="4376738"/>
          <p14:tracePt t="85405" x="3525838" y="4376738"/>
          <p14:tracePt t="85418" x="3551238" y="4376738"/>
          <p14:tracePt t="85434" x="3594100" y="4376738"/>
          <p14:tracePt t="85438" x="3602038" y="4376738"/>
          <p14:tracePt t="85450" x="3619500" y="4376738"/>
          <p14:tracePt t="85467" x="3644900" y="4376738"/>
          <p14:tracePt t="85485" x="3703638" y="4384675"/>
          <p14:tracePt t="85501" x="3756025" y="4394200"/>
          <p14:tracePt t="85517" x="3797300" y="4394200"/>
          <p14:tracePt t="85519" x="3832225" y="4394200"/>
          <p14:tracePt t="85533" x="3890963" y="4394200"/>
          <p14:tracePt t="85550" x="3959225" y="4394200"/>
          <p14:tracePt t="85566" x="4017963" y="4394200"/>
          <p14:tracePt t="85583" x="4078288" y="4394200"/>
          <p14:tracePt t="85603" x="4137025" y="4394200"/>
          <p14:tracePt t="85605" x="4171950" y="4394200"/>
          <p14:tracePt t="85618" x="4187825" y="4394200"/>
          <p14:tracePt t="85621" x="4214813" y="4394200"/>
          <p14:tracePt t="85636" x="4230688" y="4394200"/>
          <p14:tracePt t="85639" x="4248150" y="4394200"/>
          <p14:tracePt t="85654" x="4281488" y="4402138"/>
          <p14:tracePt t="85667" x="4291013" y="4410075"/>
          <p14:tracePt t="85683" x="4332288" y="4410075"/>
          <p14:tracePt t="85701" x="4359275" y="4427538"/>
          <p14:tracePt t="85702" x="4375150" y="4427538"/>
          <p14:tracePt t="85717" x="4410075" y="4435475"/>
          <p14:tracePt t="85719" x="4418013" y="4435475"/>
          <p14:tracePt t="85733" x="4443413" y="4435475"/>
          <p14:tracePt t="85749" x="4468813" y="4452938"/>
          <p14:tracePt t="85774" x="4476750" y="4460875"/>
          <p14:tracePt t="85888" x="4468813" y="4478338"/>
          <p14:tracePt t="85893" x="4443413" y="4478338"/>
          <p14:tracePt t="85904" x="4425950" y="4478338"/>
          <p14:tracePt t="85916" x="4400550" y="4478338"/>
          <p14:tracePt t="85934" x="4359275" y="4478338"/>
          <p14:tracePt t="85936" x="4324350" y="4478338"/>
          <p14:tracePt t="85950" x="4265613" y="4478338"/>
          <p14:tracePt t="85966" x="4214813" y="4478338"/>
          <p14:tracePt t="85983" x="4197350" y="4478338"/>
          <p14:tracePt t="86069" x="4230688" y="4460875"/>
          <p14:tracePt t="86078" x="4291013" y="4452938"/>
          <p14:tracePt t="86085" x="4359275" y="4452938"/>
          <p14:tracePt t="86102" x="4545013" y="4445000"/>
          <p14:tracePt t="86120" x="4749800" y="4435475"/>
          <p14:tracePt t="86134" x="5038725" y="4435475"/>
          <p14:tracePt t="86150" x="5386388" y="4435475"/>
          <p14:tracePt t="86168" x="5718175" y="4435475"/>
          <p14:tracePt t="86183" x="5997575" y="4435475"/>
          <p14:tracePt t="86199" x="6210300" y="4435475"/>
          <p14:tracePt t="86216" x="6329363" y="4402138"/>
          <p14:tracePt t="86233" x="6415088" y="4394200"/>
          <p14:tracePt t="86249" x="6491288" y="4384675"/>
          <p14:tracePt t="86266" x="6584950" y="4368800"/>
          <p14:tracePt t="86283" x="6754813" y="4368800"/>
          <p14:tracePt t="86301" x="7000875" y="4368800"/>
          <p14:tracePt t="86317" x="7043738" y="4368800"/>
          <p14:tracePt t="86318" x="7085013" y="4368800"/>
          <p14:tracePt t="86333" x="7102475" y="4368800"/>
          <p14:tracePt t="86335" x="7112000" y="4368800"/>
          <p14:tracePt t="86463" x="7051675" y="4359275"/>
          <p14:tracePt t="86468" x="6950075" y="4341813"/>
          <p14:tracePt t="86483" x="6831013" y="4308475"/>
          <p14:tracePt t="86501" x="6473825" y="4257675"/>
          <p14:tracePt t="86517" x="6235700" y="4240213"/>
          <p14:tracePt t="86532" x="6134100" y="4240213"/>
          <p14:tracePt t="86549" x="5811838" y="4240213"/>
          <p14:tracePt t="86566" x="5649913" y="4232275"/>
          <p14:tracePt t="86584" x="5480050" y="4232275"/>
          <p14:tracePt t="86601" x="5259388" y="4232275"/>
          <p14:tracePt t="86605" x="5132388" y="4232275"/>
          <p14:tracePt t="86617" x="5003800" y="4232275"/>
          <p14:tracePt t="86637" x="4630738" y="4197350"/>
          <p14:tracePt t="86649" x="4562475" y="4197350"/>
          <p14:tracePt t="86666" x="4468813" y="4197350"/>
          <p14:tracePt t="86683" x="4425950" y="4189413"/>
          <p14:tracePt t="86701" x="4367213" y="4189413"/>
          <p14:tracePt t="86717" x="4349750" y="4189413"/>
          <p14:tracePt t="86718" x="4332288" y="4189413"/>
          <p14:tracePt t="86733" x="4306888" y="4189413"/>
          <p14:tracePt t="86750" x="4222750" y="4189413"/>
          <p14:tracePt t="86765" x="4179888" y="4189413"/>
          <p14:tracePt t="86782" x="4162425" y="4189413"/>
          <p14:tracePt t="86799" x="4137025" y="4189413"/>
          <p14:tracePt t="86816" x="4121150" y="4189413"/>
          <p14:tracePt t="86832" x="4111625" y="4189413"/>
          <p14:tracePt t="86855" x="4086225" y="4189413"/>
          <p14:tracePt t="86869" x="4070350" y="4189413"/>
          <p14:tracePt t="86885" x="4052888" y="4189413"/>
          <p14:tracePt t="86900" x="4044950" y="4189413"/>
          <p14:tracePt t="87629" x="4052888" y="4189413"/>
          <p14:tracePt t="87636" x="4070350" y="4189413"/>
          <p14:tracePt t="87654" x="4154488" y="4189413"/>
          <p14:tracePt t="87666" x="4214813" y="4189413"/>
          <p14:tracePt t="87687" x="4460875" y="4206875"/>
          <p14:tracePt t="87703" x="4775200" y="4249738"/>
          <p14:tracePt t="87719" x="5038725" y="4283075"/>
          <p14:tracePt t="87734" x="5310188" y="4283075"/>
          <p14:tracePt t="87750" x="5403850" y="4283075"/>
          <p14:tracePt t="87751" x="5480050" y="4283075"/>
          <p14:tracePt t="87769" x="5581650" y="4283075"/>
          <p14:tracePt t="87784" x="5632450" y="4283075"/>
          <p14:tracePt t="87799" x="5649913" y="4283075"/>
          <p14:tracePt t="87821" x="5675313" y="4283075"/>
          <p14:tracePt t="87837" x="5708650" y="4283075"/>
          <p14:tracePt t="87849" x="5743575" y="4283075"/>
          <p14:tracePt t="87871" x="5905500" y="4283075"/>
          <p14:tracePt t="87886" x="6065838" y="4308475"/>
          <p14:tracePt t="87899" x="6151563" y="4308475"/>
          <p14:tracePt t="87900" x="6210300" y="4308475"/>
          <p14:tracePt t="87917" x="6354763" y="4308475"/>
          <p14:tracePt t="87936" x="6508750" y="4308475"/>
          <p14:tracePt t="87951" x="6635750" y="4308475"/>
          <p14:tracePt t="87967" x="6754813" y="4308475"/>
          <p14:tracePt t="87985" x="6838950" y="4308475"/>
          <p14:tracePt t="87989" x="6889750" y="4316413"/>
          <p14:tracePt t="87999" x="6932613" y="4316413"/>
          <p14:tracePt t="88015" x="7034213" y="4325938"/>
          <p14:tracePt t="88033" x="7178675" y="4325938"/>
          <p14:tracePt t="88049" x="7416800" y="4325938"/>
          <p14:tracePt t="88065" x="7715250" y="4325938"/>
          <p14:tracePt t="88082" x="8037513" y="4376738"/>
          <p14:tracePt t="88099" x="8250238" y="4402138"/>
          <p14:tracePt t="88117" x="8470900" y="4445000"/>
          <p14:tracePt t="88133" x="8529638" y="4445000"/>
          <p14:tracePt t="88150" x="8572500" y="4445000"/>
          <p14:tracePt t="88165" x="8615363" y="4445000"/>
          <p14:tracePt t="88182" x="8683625" y="4460875"/>
          <p14:tracePt t="88199" x="8734425" y="4460875"/>
          <p14:tracePt t="88216" x="8767763" y="4470400"/>
          <p14:tracePt t="88232" x="8777288" y="4470400"/>
          <p14:tracePt t="88349" x="8793163" y="4470400"/>
          <p14:tracePt t="88356" x="8802688" y="4470400"/>
          <p14:tracePt t="88372" x="8810625" y="4470400"/>
          <p14:tracePt t="88382" x="8828088" y="4470400"/>
          <p14:tracePt t="88399" x="8843963" y="4470400"/>
          <p14:tracePt t="88416" x="8869363" y="4470400"/>
          <p14:tracePt t="88434" x="8904288" y="4460875"/>
          <p14:tracePt t="88437" x="8921750" y="4460875"/>
          <p14:tracePt t="88451" x="8937625" y="4460875"/>
          <p14:tracePt t="88454" x="8947150" y="4460875"/>
          <p14:tracePt t="88465" x="8955088" y="4460875"/>
          <p14:tracePt t="88482" x="8972550" y="4452938"/>
          <p14:tracePt t="88499" x="8997950" y="4452938"/>
          <p14:tracePt t="88502" x="9013825" y="4435475"/>
          <p14:tracePt t="88519" x="9023350" y="4435475"/>
          <p14:tracePt t="88532" x="9031288" y="4435475"/>
          <p14:tracePt t="88548" x="9039225" y="4435475"/>
          <p14:tracePt t="88565" x="9064625" y="4435475"/>
          <p14:tracePt t="89333" x="9074150" y="4427538"/>
          <p14:tracePt t="89350" x="9064625" y="4427538"/>
          <p14:tracePt t="89357" x="9048750" y="4427538"/>
          <p14:tracePt t="89366" x="9031288" y="4427538"/>
          <p14:tracePt t="89384" x="8988425" y="4427538"/>
          <p14:tracePt t="89400" x="8955088" y="4419600"/>
          <p14:tracePt t="89417" x="8929688" y="4419600"/>
          <p14:tracePt t="89432" x="8904288" y="4410075"/>
          <p14:tracePt t="89448" x="8894763" y="4402138"/>
          <p14:tracePt t="89550" x="8869363" y="4402138"/>
          <p14:tracePt t="89557" x="8853488" y="4402138"/>
          <p14:tracePt t="89567" x="8836025" y="4402138"/>
          <p14:tracePt t="89581" x="8818563" y="4402138"/>
          <p14:tracePt t="89598" x="8810625" y="4402138"/>
          <p14:tracePt t="89616" x="8802688" y="4402138"/>
          <p14:tracePt t="89893" x="8793163" y="4402138"/>
          <p14:tracePt t="89917" x="8785225" y="4402138"/>
          <p14:tracePt t="89965" x="8785225" y="4394200"/>
          <p14:tracePt t="89973" x="8767763" y="4359275"/>
          <p14:tracePt t="90141" x="8759825" y="4359275"/>
          <p14:tracePt t="90157" x="8750300" y="4359275"/>
          <p14:tracePt t="90168" x="8734425" y="4359275"/>
          <p14:tracePt t="90172" x="8716963" y="4376738"/>
          <p14:tracePt t="90188" x="8691563" y="4384675"/>
          <p14:tracePt t="90205" x="8691563" y="4394200"/>
          <p14:tracePt t="90535" x="8666163" y="4394200"/>
          <p14:tracePt t="90541" x="8640763" y="4394200"/>
          <p14:tracePt t="90549" x="8615363" y="4394200"/>
          <p14:tracePt t="90567" x="8572500" y="4394200"/>
          <p14:tracePt t="90582" x="8529638" y="4394200"/>
          <p14:tracePt t="90600" x="8504238" y="4394200"/>
          <p14:tracePt t="90616" x="8470900" y="4394200"/>
          <p14:tracePt t="90631" x="8462963" y="4394200"/>
          <p14:tracePt t="90724" x="8445500" y="4394200"/>
          <p14:tracePt t="90741" x="8428038" y="4394200"/>
          <p14:tracePt t="90749" x="8394700" y="4394200"/>
          <p14:tracePt t="90757" x="8385175" y="4402138"/>
          <p14:tracePt t="90766" x="8377238" y="4402138"/>
          <p14:tracePt t="90784" x="8359775" y="4402138"/>
          <p14:tracePt t="90853" x="8343900" y="4402138"/>
          <p14:tracePt t="90885" x="8334375" y="4402138"/>
          <p14:tracePt t="90948" x="8326438" y="4402138"/>
          <p14:tracePt t="91013" x="8308975" y="4402138"/>
          <p14:tracePt t="91037" x="8291513" y="4402138"/>
          <p14:tracePt t="91045" x="8250238" y="4402138"/>
          <p14:tracePt t="91056" x="8224838" y="4402138"/>
          <p14:tracePt t="91064" x="8207375" y="4402138"/>
          <p14:tracePt t="91085" x="8174038" y="4402138"/>
          <p14:tracePt t="91087" x="8156575" y="4402138"/>
          <p14:tracePt t="91097" x="8139113" y="4402138"/>
          <p14:tracePt t="91114" x="8105775" y="4410075"/>
          <p14:tracePt t="91132" x="8096250" y="4410075"/>
          <p14:tracePt t="91165" x="8088313" y="4410075"/>
          <p14:tracePt t="93544" x="8088313" y="4419600"/>
          <p14:tracePt t="93549" x="8096250" y="4427538"/>
          <p14:tracePt t="93565" x="8113713" y="4427538"/>
          <p14:tracePt t="93581" x="8139113" y="4435475"/>
          <p14:tracePt t="93597" x="8164513" y="4435475"/>
          <p14:tracePt t="93599" x="8258175" y="4384675"/>
          <p14:tracePt t="93614" x="8369300" y="4325938"/>
          <p14:tracePt t="93616" x="8453438" y="4291013"/>
          <p14:tracePt t="93629" x="8605838" y="4249738"/>
          <p14:tracePt t="93646" x="8691563" y="4232275"/>
          <p14:tracePt t="93665" x="8785225" y="4206875"/>
          <p14:tracePt t="93679" x="8886825" y="4206875"/>
          <p14:tracePt t="93696" x="8912225" y="4206875"/>
          <p14:tracePt t="93713" x="8921750" y="4206875"/>
          <p14:tracePt t="93729" x="8929688" y="4206875"/>
          <p14:tracePt t="94173" x="8912225" y="4206875"/>
          <p14:tracePt t="94182" x="8843963" y="4206875"/>
          <p14:tracePt t="94188" x="8785225" y="4214813"/>
          <p14:tracePt t="94198" x="8742363" y="4224338"/>
          <p14:tracePt t="94214" x="8529638" y="4224338"/>
          <p14:tracePt t="94231" x="8343900" y="4224338"/>
          <p14:tracePt t="94246" x="8131175" y="4224338"/>
          <p14:tracePt t="94262" x="7977188" y="4224338"/>
          <p14:tracePt t="94279" x="7832725" y="4224338"/>
          <p14:tracePt t="94296" x="7646988" y="4224338"/>
          <p14:tracePt t="94312" x="7366000" y="4224338"/>
          <p14:tracePt t="94329" x="7077075" y="4275138"/>
          <p14:tracePt t="94346" x="6780213" y="4325938"/>
          <p14:tracePt t="94362" x="6491288" y="4341813"/>
          <p14:tracePt t="94381" x="6057900" y="4368800"/>
          <p14:tracePt t="94398" x="5761038" y="4368800"/>
          <p14:tracePt t="94416" x="5454650" y="4368800"/>
          <p14:tracePt t="94431" x="5140325" y="4368800"/>
          <p14:tracePt t="94446" x="4826000" y="4368800"/>
          <p14:tracePt t="94462" x="4562475" y="4368800"/>
          <p14:tracePt t="94479" x="4349750" y="4368800"/>
          <p14:tracePt t="94496" x="4162425" y="4368800"/>
          <p14:tracePt t="94512" x="3967163" y="4368800"/>
          <p14:tracePt t="94530" x="3781425" y="4368800"/>
          <p14:tracePt t="94533" x="3687763" y="4368800"/>
          <p14:tracePt t="94546" x="3568700" y="4368800"/>
          <p14:tracePt t="94562" x="3398838" y="4368800"/>
          <p14:tracePt t="94581" x="3236913" y="4359275"/>
          <p14:tracePt t="94597" x="3168650" y="4351338"/>
          <p14:tracePt t="94613" x="3143250" y="4351338"/>
          <p14:tracePt t="94629" x="3016250" y="4333875"/>
          <p14:tracePt t="94645" x="2940050" y="4308475"/>
          <p14:tracePt t="94666" x="2863850" y="4300538"/>
          <p14:tracePt t="94669" x="2828925" y="4291013"/>
          <p14:tracePt t="94679" x="2786063" y="4291013"/>
          <p14:tracePt t="94696" x="2709863" y="4291013"/>
          <p14:tracePt t="94712" x="2625725" y="4291013"/>
          <p14:tracePt t="94729" x="2524125" y="4291013"/>
          <p14:tracePt t="94746" x="2379663" y="4291013"/>
          <p14:tracePt t="94749" x="2327275" y="4291013"/>
          <p14:tracePt t="94762" x="2243138" y="4291013"/>
          <p14:tracePt t="94779" x="2106613" y="4291013"/>
          <p14:tracePt t="94783" x="2081213" y="4291013"/>
          <p14:tracePt t="94797" x="1987550" y="4291013"/>
          <p14:tracePt t="94815" x="1928813" y="4291013"/>
          <p14:tracePt t="94831" x="1852613" y="4291013"/>
          <p14:tracePt t="94847" x="1809750" y="4291013"/>
          <p14:tracePt t="94864" x="1766888" y="4300538"/>
          <p14:tracePt t="94882" x="1749425" y="4316413"/>
          <p14:tracePt t="94884" x="1733550" y="4316413"/>
          <p14:tracePt t="94895" x="1724025" y="4325938"/>
          <p14:tracePt t="94917" x="1690688" y="4333875"/>
          <p14:tracePt t="94933" x="1665288" y="4333875"/>
          <p14:tracePt t="94935" x="1657350" y="4351338"/>
          <p14:tracePt t="94946" x="1631950" y="4359275"/>
          <p14:tracePt t="94949" x="1614488" y="4368800"/>
          <p14:tracePt t="94967" x="1579563" y="4384675"/>
          <p14:tracePt t="94981" x="1546225" y="4402138"/>
          <p14:tracePt t="94997" x="1477963" y="4435475"/>
          <p14:tracePt t="95016" x="1409700" y="4470400"/>
          <p14:tracePt t="95033" x="1368425" y="4486275"/>
          <p14:tracePt t="95047" x="1317625" y="4521200"/>
          <p14:tracePt t="95064" x="1282700" y="4529138"/>
          <p14:tracePt t="95081" x="1249363" y="4554538"/>
          <p14:tracePt t="95098" x="1223963" y="4579938"/>
          <p14:tracePt t="95115" x="1206500" y="4597400"/>
          <p14:tracePt t="95118" x="1189038" y="4605338"/>
          <p14:tracePt t="95133" x="1181100" y="4614863"/>
          <p14:tracePt t="95134" x="1173163" y="4622800"/>
          <p14:tracePt t="95150" x="1163638" y="4630738"/>
          <p14:tracePt t="95162" x="1155700" y="4640263"/>
          <p14:tracePt t="95184" x="1138238" y="4665663"/>
          <p14:tracePt t="95199" x="1130300" y="4673600"/>
          <p14:tracePt t="95216" x="1120775" y="4691063"/>
          <p14:tracePt t="95230" x="1112838" y="4708525"/>
          <p14:tracePt t="95429" x="1112838" y="4724400"/>
          <p14:tracePt t="95437" x="1112838" y="4749800"/>
          <p14:tracePt t="95460" x="1112838" y="4759325"/>
          <p14:tracePt t="95477" x="1112838" y="4767263"/>
          <p14:tracePt t="95485" x="1112838" y="4775200"/>
          <p14:tracePt t="95498" x="1112838" y="4784725"/>
          <p14:tracePt t="95515" x="1112838" y="4792663"/>
          <p14:tracePt t="95597" x="1112838" y="4810125"/>
          <p14:tracePt t="95613" x="1112838" y="4818063"/>
          <p14:tracePt t="95647" x="1120775" y="4818063"/>
          <p14:tracePt t="95668" x="1120775" y="4827588"/>
          <p14:tracePt t="95685" x="1130300" y="4827588"/>
          <p14:tracePt t="95725" x="1155700" y="4835525"/>
          <p14:tracePt t="95766" x="1155700" y="4843463"/>
          <p14:tracePt t="95773" x="1155700" y="4852988"/>
          <p14:tracePt t="95813" x="1163638" y="4860925"/>
          <p14:tracePt t="95821" x="1173163" y="4860925"/>
          <p14:tracePt t="95877" x="1173163" y="4868863"/>
          <p14:tracePt t="95901" x="1181100" y="4878388"/>
          <p14:tracePt t="96005" x="1189038" y="4878388"/>
          <p14:tracePt t="97048" x="1198563" y="4878388"/>
          <p14:tracePt t="97149" x="1214438" y="4878388"/>
          <p14:tracePt t="97157" x="1223963" y="4878388"/>
          <p14:tracePt t="97165" x="1249363" y="4878388"/>
          <p14:tracePt t="97181" x="1282700" y="4878388"/>
          <p14:tracePt t="97198" x="1333500" y="4878388"/>
          <p14:tracePt t="97215" x="1343025" y="4878388"/>
          <p14:tracePt t="97253" x="1358900" y="4878388"/>
          <p14:tracePt t="97269" x="1393825" y="4878388"/>
          <p14:tracePt t="97277" x="1401763" y="4878388"/>
          <p14:tracePt t="97285" x="1435100" y="4878388"/>
          <p14:tracePt t="97298" x="1470025" y="4878388"/>
          <p14:tracePt t="97302" x="1512888" y="4878388"/>
          <p14:tracePt t="97313" x="1528763" y="4878388"/>
          <p14:tracePt t="97328" x="1606550" y="4878388"/>
          <p14:tracePt t="97344" x="1639888" y="4878388"/>
          <p14:tracePt t="97366" x="1665288" y="4886325"/>
          <p14:tracePt t="97381" x="1665288" y="4894263"/>
          <p14:tracePt t="97407" x="1673225" y="4894263"/>
          <p14:tracePt t="97413" x="1682750" y="4894263"/>
          <p14:tracePt t="97432" x="1716088" y="4894263"/>
          <p14:tracePt t="97447" x="1741488" y="4894263"/>
          <p14:tracePt t="97464" x="1766888" y="4894263"/>
          <p14:tracePt t="97479" x="1784350" y="4903788"/>
          <p14:tracePt t="97509" x="1792288" y="4903788"/>
          <p14:tracePt t="97532" x="1809750" y="4911725"/>
          <p14:tracePt t="97624" x="1843088" y="4919663"/>
          <p14:tracePt t="98533" x="1852613" y="4929188"/>
          <p14:tracePt t="98543" x="1878013" y="4946650"/>
          <p14:tracePt t="98549" x="1911350" y="4954588"/>
          <p14:tracePt t="98560" x="1920875" y="4954588"/>
          <p14:tracePt t="98577" x="1946275" y="4962525"/>
          <p14:tracePt t="98594" x="1962150" y="4962525"/>
          <p14:tracePt t="98611" x="2038350" y="4979988"/>
          <p14:tracePt t="98629" x="2192338" y="5005388"/>
          <p14:tracePt t="98644" x="2260600" y="5005388"/>
          <p14:tracePt t="98645" x="2319338" y="5013325"/>
          <p14:tracePt t="98660" x="2420938" y="5013325"/>
          <p14:tracePt t="98679" x="2600325" y="5048250"/>
          <p14:tracePt t="98695" x="2651125" y="5048250"/>
          <p14:tracePt t="98714" x="2701925" y="5056188"/>
          <p14:tracePt t="98728" x="2744788" y="5056188"/>
          <p14:tracePt t="98744" x="2820988" y="5056188"/>
          <p14:tracePt t="98760" x="2897188" y="5056188"/>
          <p14:tracePt t="98778" x="3008313" y="5091113"/>
          <p14:tracePt t="98794" x="3152775" y="5091113"/>
          <p14:tracePt t="98811" x="3305175" y="5091113"/>
          <p14:tracePt t="98828" x="3619500" y="5091113"/>
          <p14:tracePt t="98845" x="3873500" y="5091113"/>
          <p14:tracePt t="98861" x="4129088" y="5091113"/>
          <p14:tracePt t="98878" x="4281488" y="5091113"/>
          <p14:tracePt t="98894" x="4587875" y="5091113"/>
          <p14:tracePt t="98910" x="4775200" y="5091113"/>
          <p14:tracePt t="98929" x="4935538" y="5091113"/>
          <p14:tracePt t="98934" x="4987925" y="5091113"/>
          <p14:tracePt t="98946" x="5064125" y="5091113"/>
          <p14:tracePt t="98962" x="5183188" y="5064125"/>
          <p14:tracePt t="98978" x="5302250" y="5022850"/>
          <p14:tracePt t="98997" x="5403850" y="4997450"/>
          <p14:tracePt t="99010" x="5421313" y="4997450"/>
          <p14:tracePt t="99029" x="5462588" y="4979988"/>
          <p14:tracePt t="99045" x="5480050" y="4972050"/>
          <p14:tracePt t="99062" x="5505450" y="4962525"/>
          <p14:tracePt t="99077" x="5505450" y="4954588"/>
          <p14:tracePt t="99094" x="5556250" y="4946650"/>
          <p14:tracePt t="99110" x="5599113" y="4929188"/>
          <p14:tracePt t="99127" x="5607050" y="4929188"/>
          <p14:tracePt t="99144" x="5616575" y="4929188"/>
          <p14:tracePt t="99220" x="5599113" y="4929188"/>
          <p14:tracePt t="99231" x="5565775" y="4929188"/>
          <p14:tracePt t="99237" x="5538788" y="4929188"/>
          <p14:tracePt t="99245" x="5505450" y="4929188"/>
          <p14:tracePt t="99260" x="5454650" y="4929188"/>
          <p14:tracePt t="99280" x="5233988" y="4929188"/>
          <p14:tracePt t="99294" x="5029200" y="4929188"/>
          <p14:tracePt t="99310" x="4818063" y="4929188"/>
          <p14:tracePt t="99328" x="4664075" y="4929188"/>
          <p14:tracePt t="99343" x="4451350" y="4929188"/>
          <p14:tracePt t="99360" x="4214813" y="4929188"/>
          <p14:tracePt t="99377" x="3933825" y="4929188"/>
          <p14:tracePt t="99393" x="3746500" y="4929188"/>
          <p14:tracePt t="99410" x="3559175" y="4929188"/>
          <p14:tracePt t="99430" x="3279775" y="4929188"/>
          <p14:tracePt t="99447" x="3092450" y="4929188"/>
          <p14:tracePt t="99465" x="2940050" y="4929188"/>
          <p14:tracePt t="99478" x="2846388" y="4937125"/>
          <p14:tracePt t="99479" x="2778125" y="4946650"/>
          <p14:tracePt t="99493" x="2590800" y="4972050"/>
          <p14:tracePt t="99510" x="2336800" y="4972050"/>
          <p14:tracePt t="99527" x="2098675" y="4972050"/>
          <p14:tracePt t="99544" x="1827213" y="4972050"/>
          <p14:tracePt t="99560" x="1606550" y="4972050"/>
          <p14:tracePt t="99577" x="1393825" y="4972050"/>
          <p14:tracePt t="99593" x="1223963" y="4972050"/>
          <p14:tracePt t="99610" x="1120775" y="4972050"/>
          <p14:tracePt t="99627" x="1087438" y="4972050"/>
          <p14:tracePt t="99648" x="1062038" y="4972050"/>
          <p14:tracePt t="99885" x="1062038" y="4979988"/>
          <p14:tracePt t="99973" x="1062038" y="4987925"/>
          <p14:tracePt t="100021" x="1079500" y="4987925"/>
          <p14:tracePt t="100040" x="1079500" y="4997450"/>
          <p14:tracePt t="100045" x="1087438" y="5005388"/>
          <p14:tracePt t="100064" x="1104900" y="5005388"/>
          <p14:tracePt t="100080" x="1163638" y="5005388"/>
          <p14:tracePt t="100095" x="1223963" y="5005388"/>
          <p14:tracePt t="100113" x="1317625" y="5005388"/>
          <p14:tracePt t="100128" x="1401763" y="5005388"/>
          <p14:tracePt t="100146" x="1487488" y="5005388"/>
          <p14:tracePt t="100149" x="1520825" y="5005388"/>
          <p14:tracePt t="100164" x="1546225" y="5005388"/>
          <p14:tracePt t="100181" x="1579563" y="5005388"/>
          <p14:tracePt t="100198" x="1647825" y="5005388"/>
          <p14:tracePt t="100214" x="1724025" y="5005388"/>
          <p14:tracePt t="100230" x="1801813" y="5005388"/>
          <p14:tracePt t="100248" x="1868488" y="5005388"/>
          <p14:tracePt t="100265" x="1946275" y="5005388"/>
          <p14:tracePt t="100280" x="2030413" y="5005388"/>
          <p14:tracePt t="100297" x="2132013" y="5005388"/>
          <p14:tracePt t="100312" x="2276475" y="5005388"/>
          <p14:tracePt t="100329" x="2438400" y="5005388"/>
          <p14:tracePt t="100346" x="2574925" y="5005388"/>
          <p14:tracePt t="100361" x="2633663" y="5005388"/>
          <p14:tracePt t="100379" x="2701925" y="5005388"/>
          <p14:tracePt t="100380" x="2727325" y="5005388"/>
          <p14:tracePt t="100395" x="2744788" y="5005388"/>
          <p14:tracePt t="100501" x="2752725" y="5005388"/>
          <p14:tracePt t="100525" x="2760663" y="5005388"/>
          <p14:tracePt t="100655" x="2744788" y="5013325"/>
          <p14:tracePt t="100661" x="2727325" y="5022850"/>
          <p14:tracePt t="100669" x="2676525" y="5038725"/>
          <p14:tracePt t="100678" x="2651125" y="5038725"/>
          <p14:tracePt t="100696" x="2532063" y="5038725"/>
          <p14:tracePt t="100712" x="2362200" y="5038725"/>
          <p14:tracePt t="100729" x="2182813" y="5038725"/>
          <p14:tracePt t="100748" x="1979613" y="5038725"/>
          <p14:tracePt t="100762" x="1928813" y="5030788"/>
          <p14:tracePt t="100780" x="1860550" y="5022850"/>
          <p14:tracePt t="100797" x="1852613" y="5022850"/>
          <p14:tracePt t="100798" x="1827213" y="5022850"/>
          <p14:tracePt t="100814" x="1766888" y="5022850"/>
          <p14:tracePt t="100830" x="1708150" y="5022850"/>
          <p14:tracePt t="100847" x="1673225" y="5022850"/>
          <p14:tracePt t="100863" x="1647825" y="5022850"/>
          <p14:tracePt t="100880" x="1631950" y="5022850"/>
          <p14:tracePt t="100894" x="1622425" y="5013325"/>
          <p14:tracePt t="100989" x="1639888" y="5005388"/>
          <p14:tracePt t="100999" x="1690688" y="5005388"/>
          <p14:tracePt t="101004" x="1776413" y="5005388"/>
          <p14:tracePt t="101012" x="1885950" y="5005388"/>
          <p14:tracePt t="101028" x="2141538" y="5013325"/>
          <p14:tracePt t="101043" x="2344738" y="5038725"/>
          <p14:tracePt t="101063" x="2965450" y="5106988"/>
          <p14:tracePt t="101079" x="3381375" y="5141913"/>
          <p14:tracePt t="101095" x="3662363" y="5141913"/>
          <p14:tracePt t="101111" x="3890963" y="5141913"/>
          <p14:tracePt t="101127" x="4035425" y="5141913"/>
          <p14:tracePt t="101143" x="4146550" y="5141913"/>
          <p14:tracePt t="101160" x="4248150" y="5141913"/>
          <p14:tracePt t="101176" x="4341813" y="5141913"/>
          <p14:tracePt t="101193" x="4468813" y="5157788"/>
          <p14:tracePt t="101214" x="4621213" y="5192713"/>
          <p14:tracePt t="101231" x="4689475" y="5200650"/>
          <p14:tracePt t="101246" x="4732338" y="5200650"/>
          <p14:tracePt t="101264" x="4757738" y="5200650"/>
          <p14:tracePt t="101279" x="4775200" y="5200650"/>
          <p14:tracePt t="101296" x="4808538" y="5208588"/>
          <p14:tracePt t="101357" x="4826000" y="5208588"/>
          <p14:tracePt t="101364" x="4833938" y="5208588"/>
          <p14:tracePt t="101429" x="4851400" y="5226050"/>
          <p14:tracePt t="101436" x="4868863" y="5226050"/>
          <p14:tracePt t="101453" x="4876800" y="5226050"/>
          <p14:tracePt t="101477" x="4894263" y="5235575"/>
          <p14:tracePt t="102348" x="4894263" y="5243513"/>
          <p14:tracePt t="102357" x="4868863" y="5243513"/>
          <p14:tracePt t="102365" x="4851400" y="5243513"/>
          <p14:tracePt t="102380" x="4833938" y="5243513"/>
          <p14:tracePt t="102392" x="4826000" y="5243513"/>
          <p14:tracePt t="102409" x="4808538" y="5243513"/>
          <p14:tracePt t="102426" x="4791075" y="5243513"/>
          <p14:tracePt t="102442" x="4765675" y="5243513"/>
          <p14:tracePt t="102459" x="4740275" y="5243513"/>
          <p14:tracePt t="102479" x="4699000" y="5243513"/>
          <p14:tracePt t="102496" x="4673600" y="5243513"/>
          <p14:tracePt t="102510" x="4656138" y="5243513"/>
          <p14:tracePt t="102529" x="4638675" y="5243513"/>
          <p14:tracePt t="102543" x="4621213" y="5243513"/>
          <p14:tracePt t="102562" x="4595813" y="5243513"/>
          <p14:tracePt t="102576" x="4570413" y="5243513"/>
          <p14:tracePt t="102593" x="4545013" y="5260975"/>
          <p14:tracePt t="102608" x="4529138" y="5260975"/>
          <p14:tracePt t="102625" x="4519613" y="5260975"/>
          <p14:tracePt t="102693" x="4511675" y="5260975"/>
          <p14:tracePt t="102925" x="4503738" y="5260975"/>
          <p14:tracePt t="104597" x="4494213" y="5260975"/>
          <p14:tracePt t="104644" x="4486275" y="5260975"/>
          <p14:tracePt t="105167" x="4476750" y="5260975"/>
          <p14:tracePt t="105606" x="4468813" y="5260975"/>
          <p14:tracePt t="107253" x="4476750" y="5260975"/>
          <p14:tracePt t="107260" x="4494213" y="5251450"/>
          <p14:tracePt t="107276" x="4511675" y="5251450"/>
          <p14:tracePt t="107284" x="4519613" y="5235575"/>
          <p14:tracePt t="107293" x="4529138" y="5235575"/>
          <p14:tracePt t="107307" x="4537075" y="5235575"/>
          <p14:tracePt t="107326" x="4562475" y="5226050"/>
          <p14:tracePt t="107343" x="4570413" y="5218113"/>
          <p14:tracePt t="107358" x="4587875" y="5218113"/>
          <p14:tracePt t="108069" x="4595813" y="5218113"/>
          <p14:tracePt t="108374" x="4579938" y="5218113"/>
          <p14:tracePt t="108380" x="4570413" y="5218113"/>
          <p14:tracePt t="108390" x="4562475" y="5218113"/>
          <p14:tracePt t="108409" x="4554538" y="5218113"/>
          <p14:tracePt t="108426" x="4537075" y="5218113"/>
          <p14:tracePt t="108699" x="4529138" y="5218113"/>
          <p14:tracePt t="108701" x="4511675" y="5218113"/>
          <p14:tracePt t="108717" x="4503738" y="5218113"/>
          <p14:tracePt t="207502" x="4476750" y="5218113"/>
          <p14:tracePt t="207513" x="4375150" y="5048250"/>
          <p14:tracePt t="207517" x="4205288" y="4683125"/>
          <p14:tracePt t="207530" x="3908425" y="4146550"/>
          <p14:tracePt t="207545" x="3084513" y="3025775"/>
          <p14:tracePt t="207565" x="1903413" y="1376363"/>
          <p14:tracePt t="207582" x="1444625" y="425450"/>
          <p14:tracePt t="207596" x="1376363" y="33338"/>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162300" y="626544"/>
            <a:ext cx="6019799"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damage to the claimant</a:t>
            </a:r>
            <a:endParaRPr kumimoji="0" lang="ar-YE" sz="32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وقوع ضرر أو إصابة للمدعي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21561" y="1932684"/>
            <a:ext cx="6177141" cy="4837606"/>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300" dirty="0">
                <a:solidFill>
                  <a:srgbClr val="000000"/>
                </a:solidFill>
                <a:latin typeface="QuaySansITCPro-Book"/>
              </a:rPr>
              <a:t>The third requirement is </a:t>
            </a:r>
            <a:r>
              <a:rPr lang="en-US" sz="1300" dirty="0">
                <a:solidFill>
                  <a:srgbClr val="00B0F0"/>
                </a:solidFill>
                <a:latin typeface="QuaySansITCPro-Book"/>
              </a:rPr>
              <a:t>damage or injury to the claimant</a:t>
            </a:r>
            <a:r>
              <a:rPr lang="en-US" sz="1300" dirty="0">
                <a:solidFill>
                  <a:srgbClr val="000000"/>
                </a:solidFill>
                <a:latin typeface="QuaySansITCPro-Book"/>
              </a:rPr>
              <a:t>. The injured person must show damage or injury as a result of the action or inaction of the alleged tortfeasor</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300" dirty="0">
                <a:solidFill>
                  <a:srgbClr val="00B0F0"/>
                </a:solidFill>
                <a:latin typeface="QuaySansITCPro-Book"/>
              </a:rPr>
              <a:t> Compensatory damages </a:t>
            </a:r>
            <a:r>
              <a:rPr lang="en-US" sz="1300" dirty="0">
                <a:solidFill>
                  <a:srgbClr val="000000"/>
                </a:solidFill>
                <a:latin typeface="QuaySansITCPro-Book"/>
              </a:rPr>
              <a:t>are awards that compensate injured victims for the losses they have actually incurred. These damages include:</a:t>
            </a:r>
            <a:endParaRPr lang="ar-YE" sz="1300" dirty="0">
              <a:solidFill>
                <a:srgbClr val="00000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300" dirty="0">
                <a:solidFill>
                  <a:srgbClr val="00B0F0"/>
                </a:solidFill>
                <a:latin typeface="QuaySansITCPro-Book"/>
              </a:rPr>
              <a:t>Special damages</a:t>
            </a:r>
            <a:r>
              <a:rPr lang="en-US" sz="1300" dirty="0">
                <a:solidFill>
                  <a:srgbClr val="000000"/>
                </a:solidFill>
                <a:latin typeface="QuaySansITCPro-Book"/>
              </a:rPr>
              <a:t>: Awards for losses that can be determined and documented, such as medical expenses, lost earnings, or property damage. </a:t>
            </a:r>
            <a:endParaRPr lang="ar-YE" sz="1300" dirty="0">
              <a:solidFill>
                <a:srgbClr val="00000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300" dirty="0">
                <a:solidFill>
                  <a:srgbClr val="00B0F0"/>
                </a:solidFill>
                <a:latin typeface="QuaySansITCPro-Book"/>
              </a:rPr>
              <a:t>General damages</a:t>
            </a:r>
            <a:r>
              <a:rPr lang="en-US" sz="1300" dirty="0">
                <a:solidFill>
                  <a:srgbClr val="000000"/>
                </a:solidFill>
                <a:latin typeface="QuaySansITCPro-Book"/>
              </a:rPr>
              <a:t>: Awards for losses that cannot be specifically measured or itemized, such as compensation for pain and suffering, disfigurement, or loss of companionship of a spouse.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300" dirty="0">
                <a:solidFill>
                  <a:srgbClr val="00B0F0"/>
                </a:solidFill>
                <a:latin typeface="QuaySansITCPro-Book"/>
              </a:rPr>
              <a:t>Punitive damages </a:t>
            </a:r>
            <a:r>
              <a:rPr lang="en-US" sz="1300" dirty="0">
                <a:solidFill>
                  <a:srgbClr val="000000"/>
                </a:solidFill>
                <a:latin typeface="QuaySansITCPro-Book"/>
              </a:rPr>
              <a:t>are awards designed to punish individuals and organizations for egregious acts, with the aim of deterring similar behavior in the future. others are deterred from committing the same wrongful act.</a:t>
            </a:r>
          </a:p>
        </p:txBody>
      </p:sp>
      <p:sp>
        <p:nvSpPr>
          <p:cNvPr id="3" name="TextBox 2">
            <a:extLst>
              <a:ext uri="{FF2B5EF4-FFF2-40B4-BE49-F238E27FC236}">
                <a16:creationId xmlns:a16="http://schemas.microsoft.com/office/drawing/2014/main" id="{33FDC98A-2F62-AAA6-EAB7-D836CDB7BBD2}"/>
              </a:ext>
            </a:extLst>
          </p:cNvPr>
          <p:cNvSpPr txBox="1"/>
          <p:nvPr/>
        </p:nvSpPr>
        <p:spPr>
          <a:xfrm>
            <a:off x="6486788" y="1932684"/>
            <a:ext cx="5483651" cy="4493538"/>
          </a:xfrm>
          <a:prstGeom prst="rect">
            <a:avLst/>
          </a:prstGeom>
          <a:noFill/>
        </p:spPr>
        <p:txBody>
          <a:bodyPr wrap="square">
            <a:spAutoFit/>
          </a:bodyPr>
          <a:lstStyle/>
          <a:p>
            <a:pPr marL="342900" indent="-342900" algn="r" rtl="1">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المتطلب الثالث هو </a:t>
            </a:r>
            <a:r>
              <a:rPr lang="ar-YE" sz="2200" dirty="0">
                <a:solidFill>
                  <a:srgbClr val="00B0F0"/>
                </a:solidFill>
                <a:latin typeface="Traditional Arabic" panose="02020603050405020304" pitchFamily="18" charset="-78"/>
                <a:cs typeface="Traditional Arabic" panose="02020603050405020304" pitchFamily="18" charset="-78"/>
              </a:rPr>
              <a:t>الضرر أو الإصابة بالمدعي</a:t>
            </a:r>
            <a:r>
              <a:rPr lang="ar-YE" sz="2200" dirty="0">
                <a:latin typeface="Traditional Arabic" panose="02020603050405020304" pitchFamily="18" charset="-78"/>
                <a:cs typeface="Traditional Arabic" panose="02020603050405020304" pitchFamily="18" charset="-78"/>
              </a:rPr>
              <a:t>. يجب على الشخص المصاب أن يثبت أنه تعرض للضرر أو الإصابة نتيجة لفعل أو إهمال الشخص المتهم بالتعدي.</a:t>
            </a:r>
          </a:p>
          <a:p>
            <a:pPr marL="342900" indent="-342900" algn="r" rtl="1">
              <a:buFont typeface="Wingdings" panose="05000000000000000000" pitchFamily="2" charset="2"/>
              <a:buChar char="v"/>
            </a:pPr>
            <a:r>
              <a:rPr lang="ar-YE" sz="2200" dirty="0">
                <a:solidFill>
                  <a:srgbClr val="00B0F0"/>
                </a:solidFill>
                <a:latin typeface="Traditional Arabic" panose="02020603050405020304" pitchFamily="18" charset="-78"/>
                <a:cs typeface="Traditional Arabic" panose="02020603050405020304" pitchFamily="18" charset="-78"/>
              </a:rPr>
              <a:t>الأضرار التعويضية </a:t>
            </a:r>
            <a:r>
              <a:rPr lang="ar-YE" sz="2200" dirty="0">
                <a:latin typeface="Traditional Arabic" panose="02020603050405020304" pitchFamily="18" charset="-78"/>
                <a:cs typeface="Traditional Arabic" panose="02020603050405020304" pitchFamily="18" charset="-78"/>
              </a:rPr>
              <a:t>تعويضات عن الخسائر التي تعوض الضحايا المصابين عن الخسائر التي تكبدوها فعلاً. تشمل هذه الأضرار:</a:t>
            </a:r>
          </a:p>
          <a:p>
            <a:pPr marL="342900" indent="-342900" algn="r" rtl="1">
              <a:buFont typeface="Wingdings" panose="05000000000000000000" pitchFamily="2" charset="2"/>
              <a:buChar char="v"/>
            </a:pPr>
            <a:r>
              <a:rPr lang="ar-YE" sz="2200" dirty="0">
                <a:solidFill>
                  <a:srgbClr val="00B0F0"/>
                </a:solidFill>
                <a:latin typeface="Traditional Arabic" panose="02020603050405020304" pitchFamily="18" charset="-78"/>
                <a:cs typeface="Traditional Arabic" panose="02020603050405020304" pitchFamily="18" charset="-78"/>
              </a:rPr>
              <a:t>الأضرار الخاصة: </a:t>
            </a:r>
            <a:r>
              <a:rPr lang="ar-YE" sz="2200" dirty="0">
                <a:latin typeface="Traditional Arabic" panose="02020603050405020304" pitchFamily="18" charset="-78"/>
                <a:cs typeface="Traditional Arabic" panose="02020603050405020304" pitchFamily="18" charset="-78"/>
              </a:rPr>
              <a:t>تعويضات عن الخسائر التي يمكن تحديدها وتوثيقها، مثل النفقات الطبية، الأجور المفقودة، أو تلف الممتلكات.</a:t>
            </a:r>
          </a:p>
          <a:p>
            <a:pPr marL="342900" indent="-342900" algn="r" rtl="1">
              <a:buFont typeface="Wingdings" panose="05000000000000000000" pitchFamily="2" charset="2"/>
              <a:buChar char="v"/>
            </a:pPr>
            <a:r>
              <a:rPr lang="ar-YE" sz="2200" dirty="0">
                <a:solidFill>
                  <a:srgbClr val="00B0F0"/>
                </a:solidFill>
                <a:latin typeface="Traditional Arabic" panose="02020603050405020304" pitchFamily="18" charset="-78"/>
                <a:cs typeface="Traditional Arabic" panose="02020603050405020304" pitchFamily="18" charset="-78"/>
              </a:rPr>
              <a:t>الأضرار العامة:</a:t>
            </a:r>
            <a:r>
              <a:rPr lang="ar-YE" sz="2200" dirty="0">
                <a:latin typeface="Traditional Arabic" panose="02020603050405020304" pitchFamily="18" charset="-78"/>
                <a:cs typeface="Traditional Arabic" panose="02020603050405020304" pitchFamily="18" charset="-78"/>
              </a:rPr>
              <a:t> تعويضات عن الخسائر التي لا يمكن قياسها أو تفصيلها بشكل محدد، مثل التعويض عن الألم والمعاناة، التشوهات، أو فقدان مرافقة الزوج.</a:t>
            </a:r>
          </a:p>
          <a:p>
            <a:pPr marL="342900" indent="-342900" algn="r" rtl="1">
              <a:buFont typeface="Wingdings" panose="05000000000000000000" pitchFamily="2" charset="2"/>
              <a:buChar char="v"/>
            </a:pPr>
            <a:r>
              <a:rPr lang="ar-YE" sz="2200" dirty="0">
                <a:solidFill>
                  <a:srgbClr val="00B0F0"/>
                </a:solidFill>
                <a:latin typeface="Traditional Arabic" panose="02020603050405020304" pitchFamily="18" charset="-78"/>
                <a:cs typeface="Traditional Arabic" panose="02020603050405020304" pitchFamily="18" charset="-78"/>
              </a:rPr>
              <a:t>الأضرار العقابية </a:t>
            </a:r>
            <a:r>
              <a:rPr lang="ar-YE" sz="2200" dirty="0">
                <a:latin typeface="Traditional Arabic" panose="02020603050405020304" pitchFamily="18" charset="-78"/>
                <a:cs typeface="Traditional Arabic" panose="02020603050405020304" pitchFamily="18" charset="-78"/>
              </a:rPr>
              <a:t>تعويضات تهدف إلى معاقبة الأفراد والمنظمات على الأفعال الشنيعة، بهدف ردع السلوك المماثل في المستقبل ومنع الآخرين من ارتكاب نفس الفعل الخاطئ.</a:t>
            </a:r>
          </a:p>
        </p:txBody>
      </p:sp>
    </p:spTree>
    <p:extLst>
      <p:ext uri="{BB962C8B-B14F-4D97-AF65-F5344CB8AC3E}">
        <p14:creationId xmlns:p14="http://schemas.microsoft.com/office/powerpoint/2010/main" val="1027976712"/>
      </p:ext>
    </p:extLst>
  </p:cSld>
  <p:clrMapOvr>
    <a:masterClrMapping/>
  </p:clrMapOvr>
  <mc:AlternateContent xmlns:mc="http://schemas.openxmlformats.org/markup-compatibility/2006" xmlns:p14="http://schemas.microsoft.com/office/powerpoint/2010/main">
    <mc:Choice Requires="p14">
      <p:transition spd="slow" p14:dur="2000" advTm="204821"/>
    </mc:Choice>
    <mc:Fallback xmlns="">
      <p:transition spd="slow" advTm="204821"/>
    </mc:Fallback>
  </mc:AlternateContent>
  <p:extLst>
    <p:ext uri="{3A86A75C-4F4B-4683-9AE1-C65F6400EC91}">
      <p14:laserTraceLst xmlns:p14="http://schemas.microsoft.com/office/powerpoint/2010/main">
        <p14:tracePtLst>
          <p14:tracePt t="86726" x="3638550" y="6229350"/>
          <p14:tracePt t="86886" x="4103688" y="6450013"/>
          <p14:tracePt t="86901" x="5097463" y="5854700"/>
          <p14:tracePt t="86916" x="5548313" y="5616575"/>
          <p14:tracePt t="86918" x="5837238" y="5430838"/>
          <p14:tracePt t="86935" x="6430963" y="5048250"/>
          <p14:tracePt t="86949" x="7137400" y="4648200"/>
          <p14:tracePt t="86965" x="7434263" y="4452938"/>
          <p14:tracePt t="86967" x="7697788" y="4257675"/>
          <p14:tracePt t="86981" x="7977188" y="4037013"/>
          <p14:tracePt t="86998" x="8139113" y="3857625"/>
          <p14:tracePt t="87015" x="8258175" y="3756025"/>
          <p14:tracePt t="87038" x="8377238" y="3705225"/>
          <p14:tracePt t="87048" x="8410575" y="3687763"/>
          <p14:tracePt t="87065" x="8453438" y="3671888"/>
          <p14:tracePt t="87084" x="8470900" y="3654425"/>
          <p14:tracePt t="87101" x="8488363" y="3636963"/>
          <p14:tracePt t="87118" x="8521700" y="3629025"/>
          <p14:tracePt t="87135" x="8547100" y="3629025"/>
          <p14:tracePt t="87286" x="8589963" y="3629025"/>
          <p14:tracePt t="87293" x="8666163" y="3662363"/>
          <p14:tracePt t="87301" x="8818563" y="3662363"/>
          <p14:tracePt t="87318" x="9337675" y="3662363"/>
          <p14:tracePt t="87334" x="9456738" y="3662363"/>
          <p14:tracePt t="87352" x="9515475" y="3662363"/>
          <p14:tracePt t="87367" x="9532938" y="3662363"/>
          <p14:tracePt t="87382" x="9591675" y="3654425"/>
          <p14:tracePt t="87399" x="9642475" y="3646488"/>
          <p14:tracePt t="87415" x="9667875" y="3636963"/>
          <p14:tracePt t="87431" x="9685338" y="3636963"/>
          <p14:tracePt t="87448" x="9694863" y="3636963"/>
          <p14:tracePt t="87465" x="9702800" y="3636963"/>
          <p14:tracePt t="87481" x="9710738" y="3636963"/>
          <p14:tracePt t="87525" x="9736138" y="3636963"/>
          <p14:tracePt t="87533" x="9779000" y="3636963"/>
          <p14:tracePt t="87540" x="9821863" y="3636963"/>
          <p14:tracePt t="87551" x="9880600" y="3636963"/>
          <p14:tracePt t="87568" x="9983788" y="3636963"/>
          <p14:tracePt t="87583" x="10110788" y="3636963"/>
          <p14:tracePt t="87598" x="10194925" y="3636963"/>
          <p14:tracePt t="87615" x="10255250" y="3636963"/>
          <p14:tracePt t="87634" x="10280650" y="3636963"/>
          <p14:tracePt t="87637" x="10298113" y="3636963"/>
          <p14:tracePt t="87653" x="10306050" y="3636963"/>
          <p14:tracePt t="87665" x="10313988" y="3636963"/>
          <p14:tracePt t="87681" x="10331450" y="3636963"/>
          <p14:tracePt t="87711" x="10339388" y="3636963"/>
          <p14:tracePt t="88061" x="10348913" y="3636963"/>
          <p14:tracePt t="88069" x="10374313" y="3636963"/>
          <p14:tracePt t="88085" x="10450513" y="3636963"/>
          <p14:tracePt t="88097" x="10509250" y="3636963"/>
          <p14:tracePt t="88114" x="10612438" y="3619500"/>
          <p14:tracePt t="88133" x="10798175" y="3619500"/>
          <p14:tracePt t="88150" x="10866438" y="3619500"/>
          <p14:tracePt t="88164" x="10891838" y="3619500"/>
          <p14:tracePt t="88181" x="10901363" y="3619500"/>
          <p14:tracePt t="88207" x="10909300" y="3619500"/>
          <p14:tracePt t="88221" x="10934700" y="3619500"/>
          <p14:tracePt t="88231" x="10993438" y="3611563"/>
          <p14:tracePt t="88247" x="11079163" y="3611563"/>
          <p14:tracePt t="88264" x="11198225" y="3603625"/>
          <p14:tracePt t="88281" x="11282363" y="3603625"/>
          <p14:tracePt t="88302" x="11368088" y="3594100"/>
          <p14:tracePt t="88316" x="11410950" y="3586163"/>
          <p14:tracePt t="88331" x="11418888" y="3578225"/>
          <p14:tracePt t="88349" x="11436350" y="3578225"/>
          <p14:tracePt t="88368" x="11469688" y="3568700"/>
          <p14:tracePt t="88382" x="11495088" y="3568700"/>
          <p14:tracePt t="88406" x="11503025" y="3568700"/>
          <p14:tracePt t="88485" x="11487150" y="3568700"/>
          <p14:tracePt t="88493" x="11410950" y="3586163"/>
          <p14:tracePt t="88501" x="11307763" y="3594100"/>
          <p14:tracePt t="88514" x="11180763" y="3603625"/>
          <p14:tracePt t="88531" x="10866438" y="3603625"/>
          <p14:tracePt t="88550" x="10110788" y="3603625"/>
          <p14:tracePt t="88567" x="9532938" y="3603625"/>
          <p14:tracePt t="88584" x="8980488" y="3603625"/>
          <p14:tracePt t="88598" x="8435975" y="3603625"/>
          <p14:tracePt t="88615" x="7994650" y="3603625"/>
          <p14:tracePt t="88630" x="7561263" y="3603625"/>
          <p14:tracePt t="88650" x="7229475" y="3603625"/>
          <p14:tracePt t="88666" x="6967538" y="3603625"/>
          <p14:tracePt t="88669" x="6813550" y="3603625"/>
          <p14:tracePt t="88684" x="6430963" y="3603625"/>
          <p14:tracePt t="88701" x="5888038" y="3603625"/>
          <p14:tracePt t="88718" x="5335588" y="3603625"/>
          <p14:tracePt t="88734" x="4808538" y="3603625"/>
          <p14:tracePt t="88751" x="4443413" y="3662363"/>
          <p14:tracePt t="88764" x="4291013" y="3671888"/>
          <p14:tracePt t="88782" x="3703638" y="3773488"/>
          <p14:tracePt t="88797" x="3424238" y="3806825"/>
          <p14:tracePt t="88817" x="3203575" y="3841750"/>
          <p14:tracePt t="88833" x="3059113" y="3849688"/>
          <p14:tracePt t="88851" x="2940050" y="3883025"/>
          <p14:tracePt t="88852" x="2854325" y="3892550"/>
          <p14:tracePt t="88866" x="2795588" y="3900488"/>
          <p14:tracePt t="88885" x="2582863" y="3943350"/>
          <p14:tracePt t="88900" x="2413000" y="3968750"/>
          <p14:tracePt t="88917" x="2225675" y="4011613"/>
          <p14:tracePt t="88934" x="2065338" y="4019550"/>
          <p14:tracePt t="88950" x="2022475" y="4037013"/>
          <p14:tracePt t="88967" x="1987550" y="4052888"/>
          <p14:tracePt t="88985" x="1936750" y="4062413"/>
          <p14:tracePt t="88997" x="1868488" y="4087813"/>
          <p14:tracePt t="89015" x="1776413" y="4105275"/>
          <p14:tracePt t="89030" x="1682750" y="4146550"/>
          <p14:tracePt t="89049" x="1631950" y="4156075"/>
          <p14:tracePt t="89052" x="1614488" y="4164013"/>
          <p14:tracePt t="89067" x="1597025" y="4164013"/>
          <p14:tracePt t="89068" x="1589088" y="4164013"/>
          <p14:tracePt t="89084" x="1563688" y="4164013"/>
          <p14:tracePt t="89101" x="1546225" y="4171950"/>
          <p14:tracePt t="89117" x="1538288" y="4171950"/>
          <p14:tracePt t="89134" x="1520825" y="4181475"/>
          <p14:tracePt t="89151" x="1503363" y="4189413"/>
          <p14:tracePt t="89164" x="1487488" y="4197350"/>
          <p14:tracePt t="89184" x="1477963" y="4214813"/>
          <p14:tracePt t="89199" x="1435100" y="4249738"/>
          <p14:tracePt t="89217" x="1419225" y="4257675"/>
          <p14:tracePt t="89232" x="1409700" y="4265613"/>
          <p14:tracePt t="89265" x="1409700" y="4275138"/>
          <p14:tracePt t="89269" x="1409700" y="4283075"/>
          <p14:tracePt t="89281" x="1419225" y="4283075"/>
          <p14:tracePt t="89297" x="1444625" y="4300538"/>
          <p14:tracePt t="89317" x="1546225" y="4291013"/>
          <p14:tracePt t="89335" x="1622425" y="4265613"/>
          <p14:tracePt t="89350" x="1698625" y="4257675"/>
          <p14:tracePt t="89368" x="1758950" y="4249738"/>
          <p14:tracePt t="89384" x="1852613" y="4240213"/>
          <p14:tracePt t="89399" x="1928813" y="4224338"/>
          <p14:tracePt t="89415" x="1997075" y="4214813"/>
          <p14:tracePt t="89431" x="2047875" y="4214813"/>
          <p14:tracePt t="89447" x="2065338" y="4214813"/>
          <p14:tracePt t="89605" x="2073275" y="4206875"/>
          <p14:tracePt t="89621" x="2073275" y="4189413"/>
          <p14:tracePt t="89629" x="2047875" y="4189413"/>
          <p14:tracePt t="89636" x="1979613" y="4189413"/>
          <p14:tracePt t="89650" x="1928813" y="4189413"/>
          <p14:tracePt t="89652" x="1878013" y="4189413"/>
          <p14:tracePt t="89664" x="1827213" y="4189413"/>
          <p14:tracePt t="89683" x="1698625" y="4189413"/>
          <p14:tracePt t="89684" x="1639888" y="4189413"/>
          <p14:tracePt t="89697" x="1563688" y="4189413"/>
          <p14:tracePt t="89713" x="1435100" y="4189413"/>
          <p14:tracePt t="89731" x="1384300" y="4189413"/>
          <p14:tracePt t="89733" x="1350963" y="4189413"/>
          <p14:tracePt t="89749" x="1308100" y="4189413"/>
          <p14:tracePt t="89765" x="1249363" y="4189413"/>
          <p14:tracePt t="89781" x="1198563" y="4189413"/>
          <p14:tracePt t="89798" x="1130300" y="4189413"/>
          <p14:tracePt t="89816" x="1069975" y="4189413"/>
          <p14:tracePt t="89833" x="1003300" y="4189413"/>
          <p14:tracePt t="89849" x="925513" y="4189413"/>
          <p14:tracePt t="89867" x="884238" y="4189413"/>
          <p14:tracePt t="89870" x="874713" y="4189413"/>
          <p14:tracePt t="89883" x="849313" y="4189413"/>
          <p14:tracePt t="89885" x="841375" y="4189413"/>
          <p14:tracePt t="89900" x="831850" y="4189413"/>
          <p14:tracePt t="89902" x="823913" y="4189413"/>
          <p14:tracePt t="89916" x="815975" y="4189413"/>
          <p14:tracePt t="90135" x="815975" y="4197350"/>
          <p14:tracePt t="90156" x="831850" y="4206875"/>
          <p14:tracePt t="90165" x="841375" y="4206875"/>
          <p14:tracePt t="90181" x="858838" y="4206875"/>
          <p14:tracePt t="90189" x="866775" y="4214813"/>
          <p14:tracePt t="90198" x="874713" y="4224338"/>
          <p14:tracePt t="90215" x="909638" y="4232275"/>
          <p14:tracePt t="90230" x="985838" y="4240213"/>
          <p14:tracePt t="90246" x="1054100" y="4240213"/>
          <p14:tracePt t="90264" x="1095375" y="4240213"/>
          <p14:tracePt t="90280" x="1120775" y="4240213"/>
          <p14:tracePt t="90297" x="1163638" y="4240213"/>
          <p14:tracePt t="90317" x="1239838" y="4257675"/>
          <p14:tracePt t="90334" x="1368425" y="4257675"/>
          <p14:tracePt t="90350" x="1554163" y="4257675"/>
          <p14:tracePt t="90366" x="1758950" y="4257675"/>
          <p14:tracePt t="90384" x="2005013" y="4257675"/>
          <p14:tracePt t="90400" x="2286000" y="4257675"/>
          <p14:tracePt t="90414" x="2540000" y="4257675"/>
          <p14:tracePt t="90430" x="2879725" y="4257675"/>
          <p14:tracePt t="90447" x="3348038" y="4257675"/>
          <p14:tracePt t="90463" x="4070350" y="4156075"/>
          <p14:tracePt t="90480" x="4876800" y="4044950"/>
          <p14:tracePt t="90497" x="5743575" y="3925888"/>
          <p14:tracePt t="90514" x="6610350" y="3790950"/>
          <p14:tracePt t="90530" x="7467600" y="3697288"/>
          <p14:tracePt t="90547" x="8232775" y="3662363"/>
          <p14:tracePt t="90567" x="8955088" y="3662363"/>
          <p14:tracePt t="90584" x="9226550" y="3662363"/>
          <p14:tracePt t="90599" x="9380538" y="3636963"/>
          <p14:tracePt t="90615" x="9464675" y="3619500"/>
          <p14:tracePt t="90633" x="9507538" y="3611563"/>
          <p14:tracePt t="90648" x="9550400" y="3586163"/>
          <p14:tracePt t="90665" x="9566275" y="3568700"/>
          <p14:tracePt t="90681" x="9591675" y="3552825"/>
          <p14:tracePt t="90699" x="9642475" y="3535363"/>
          <p14:tracePt t="90700" x="9659938" y="3517900"/>
          <p14:tracePt t="90713" x="9694863" y="3509963"/>
          <p14:tracePt t="90729" x="9745663" y="3502025"/>
          <p14:tracePt t="90746" x="9771063" y="3502025"/>
          <p14:tracePt t="90764" x="9779000" y="3502025"/>
          <p14:tracePt t="90957" x="9796463" y="3502025"/>
          <p14:tracePt t="98679" x="9786938" y="3502025"/>
          <p14:tracePt t="98685" x="9736138" y="3535363"/>
          <p14:tracePt t="98694" x="9667875" y="3619500"/>
          <p14:tracePt t="98712" x="9575800" y="3756025"/>
          <p14:tracePt t="98729" x="9558338" y="3790950"/>
          <p14:tracePt t="98996" x="9523413" y="3798888"/>
          <p14:tracePt t="99005" x="9396413" y="3816350"/>
          <p14:tracePt t="99013" x="9236075" y="3867150"/>
          <p14:tracePt t="99026" x="9031288" y="3925888"/>
          <p14:tracePt t="99046" x="8189913" y="4171950"/>
          <p14:tracePt t="99062" x="7731125" y="4283075"/>
          <p14:tracePt t="99076" x="7553325" y="4333875"/>
          <p14:tracePt t="99093" x="7272338" y="4368800"/>
          <p14:tracePt t="99109" x="6899275" y="4427538"/>
          <p14:tracePt t="99128" x="6711950" y="4452938"/>
          <p14:tracePt t="99146" x="6550025" y="4478338"/>
          <p14:tracePt t="99161" x="6430963" y="4495800"/>
          <p14:tracePt t="99180" x="6329363" y="4503738"/>
          <p14:tracePt t="99182" x="6296025" y="4513263"/>
          <p14:tracePt t="99193" x="6270625" y="4513263"/>
          <p14:tracePt t="99213" x="6245225" y="4513263"/>
          <p14:tracePt t="99213" x="6227763" y="4513263"/>
          <p14:tracePt t="99229" x="6219825" y="4513263"/>
          <p14:tracePt t="99301" x="6194425" y="4513263"/>
          <p14:tracePt t="99309" x="6184900" y="4513263"/>
          <p14:tracePt t="99326" x="6159500" y="4486275"/>
          <p14:tracePt t="99333" x="6142038" y="4460875"/>
          <p14:tracePt t="99342" x="6126163" y="4435475"/>
          <p14:tracePt t="99363" x="6100763" y="4410075"/>
          <p14:tracePt t="99364" x="6083300" y="4402138"/>
          <p14:tracePt t="99378" x="6057900" y="4376738"/>
          <p14:tracePt t="99381" x="6032500" y="4341813"/>
          <p14:tracePt t="99394" x="6015038" y="4300538"/>
          <p14:tracePt t="99397" x="5989638" y="4283075"/>
          <p14:tracePt t="99414" x="5964238" y="4249738"/>
          <p14:tracePt t="99430" x="5946775" y="4249738"/>
          <p14:tracePt t="99446" x="5921375" y="4240213"/>
          <p14:tracePt t="99464" x="5888038" y="4224338"/>
          <p14:tracePt t="99477" x="5870575" y="4224338"/>
          <p14:tracePt t="99478" x="5845175" y="4224338"/>
          <p14:tracePt t="99493" x="5811838" y="4224338"/>
          <p14:tracePt t="99509" x="5700713" y="4224338"/>
          <p14:tracePt t="99526" x="5641975" y="4224338"/>
          <p14:tracePt t="99542" x="5607050" y="4224338"/>
          <p14:tracePt t="99559" x="5581650" y="4224338"/>
          <p14:tracePt t="99578" x="5548313" y="4224338"/>
          <p14:tracePt t="99581" x="5538788" y="4224338"/>
          <p14:tracePt t="99592" x="5513388" y="4224338"/>
          <p14:tracePt t="99609" x="5487988" y="4224338"/>
          <p14:tracePt t="99629" x="5472113" y="4224338"/>
          <p14:tracePt t="99701" x="5487988" y="4224338"/>
          <p14:tracePt t="99713" x="5522913" y="4214813"/>
          <p14:tracePt t="99716" x="5565775" y="4206875"/>
          <p14:tracePt t="99727" x="5599113" y="4197350"/>
          <p14:tracePt t="99744" x="5743575" y="4181475"/>
          <p14:tracePt t="99759" x="5956300" y="4146550"/>
          <p14:tracePt t="99776" x="6210300" y="4121150"/>
          <p14:tracePt t="99793" x="6397625" y="4095750"/>
          <p14:tracePt t="99809" x="6567488" y="4095750"/>
          <p14:tracePt t="99826" x="6643688" y="4095750"/>
          <p14:tracePt t="99842" x="6678613" y="4087813"/>
          <p14:tracePt t="99862" x="6729413" y="4070350"/>
          <p14:tracePt t="99879" x="6745288" y="4070350"/>
          <p14:tracePt t="99894" x="6780213" y="4070350"/>
          <p14:tracePt t="99912" x="6831013" y="4070350"/>
          <p14:tracePt t="99928" x="6899275" y="4070350"/>
          <p14:tracePt t="99942" x="6983413" y="4070350"/>
          <p14:tracePt t="99959" x="7085013" y="4070350"/>
          <p14:tracePt t="99975" x="7221538" y="4070350"/>
          <p14:tracePt t="99992" x="7307263" y="4070350"/>
          <p14:tracePt t="100009" x="7366000" y="4070350"/>
          <p14:tracePt t="100025" x="7400925" y="4070350"/>
          <p14:tracePt t="100042" x="7426325" y="4062413"/>
          <p14:tracePt t="100064" x="7459663" y="4044950"/>
          <p14:tracePt t="100075" x="7467600" y="4037013"/>
          <p14:tracePt t="100092" x="7477125" y="4037013"/>
          <p14:tracePt t="100109" x="7485063" y="4037013"/>
          <p14:tracePt t="100126" x="7493000" y="4037013"/>
          <p14:tracePt t="100144" x="7502525" y="4037013"/>
          <p14:tracePt t="100165" x="7518400" y="4037013"/>
          <p14:tracePt t="100180" x="7527925" y="4037013"/>
          <p14:tracePt t="100208" x="7535863" y="4037013"/>
          <p14:tracePt t="100212" x="7553325" y="4037013"/>
          <p14:tracePt t="100225" x="7561263" y="4037013"/>
          <p14:tracePt t="100242" x="7612063" y="4037013"/>
          <p14:tracePt t="100261" x="7799388" y="4037013"/>
          <p14:tracePt t="100277" x="7943850" y="4044950"/>
          <p14:tracePt t="100293" x="8029575" y="4062413"/>
          <p14:tracePt t="100295" x="8070850" y="4062413"/>
          <p14:tracePt t="100309" x="8096250" y="4062413"/>
          <p14:tracePt t="100310" x="8113713" y="4062413"/>
          <p14:tracePt t="100330" x="8121650" y="4062413"/>
          <p14:tracePt t="100407" x="8131175" y="4062413"/>
          <p14:tracePt t="100510" x="8131175" y="4070350"/>
          <p14:tracePt t="100516" x="8121650" y="4079875"/>
          <p14:tracePt t="100526" x="8096250" y="4087813"/>
          <p14:tracePt t="100546" x="8062913" y="4095750"/>
          <p14:tracePt t="100560" x="8037513" y="4095750"/>
          <p14:tracePt t="100578" x="8012113" y="4105275"/>
          <p14:tracePt t="100582" x="8004175" y="4113213"/>
          <p14:tracePt t="100592" x="7986713" y="4121150"/>
          <p14:tracePt t="100613" x="7918450" y="4156075"/>
          <p14:tracePt t="100627" x="7893050" y="4156075"/>
          <p14:tracePt t="100630" x="7859713" y="4164013"/>
          <p14:tracePt t="100644" x="7766050" y="4197350"/>
          <p14:tracePt t="100663" x="7697788" y="4214813"/>
          <p14:tracePt t="100680" x="7646988" y="4232275"/>
          <p14:tracePt t="100695" x="7612063" y="4240213"/>
          <p14:tracePt t="100709" x="7578725" y="4249738"/>
          <p14:tracePt t="100711" x="7553325" y="4257675"/>
          <p14:tracePt t="100725" x="7467600" y="4275138"/>
          <p14:tracePt t="100742" x="7332663" y="4275138"/>
          <p14:tracePt t="100759" x="7196138" y="4275138"/>
          <p14:tracePt t="100775" x="7077075" y="4275138"/>
          <p14:tracePt t="100794" x="7000875" y="4275138"/>
          <p14:tracePt t="100797" x="6967538" y="4275138"/>
          <p14:tracePt t="100812" x="6958013" y="4275138"/>
          <p14:tracePt t="100814" x="6932613" y="4275138"/>
          <p14:tracePt t="100825" x="6907213" y="4275138"/>
          <p14:tracePt t="100846" x="6848475" y="4275138"/>
          <p14:tracePt t="100858" x="6823075" y="4275138"/>
          <p14:tracePt t="100879" x="6780213" y="4275138"/>
          <p14:tracePt t="100894" x="6754813" y="4275138"/>
          <p14:tracePt t="101143" x="6770688" y="4283075"/>
          <p14:tracePt t="101149" x="6805613" y="4283075"/>
          <p14:tracePt t="101163" x="6848475" y="4283075"/>
          <p14:tracePt t="101165" x="6889750" y="4283075"/>
          <p14:tracePt t="101175" x="6932613" y="4283075"/>
          <p14:tracePt t="101195" x="7043738" y="4257675"/>
          <p14:tracePt t="101197" x="7077075" y="4249738"/>
          <p14:tracePt t="101212" x="7137400" y="4224338"/>
          <p14:tracePt t="101213" x="7162800" y="4214813"/>
          <p14:tracePt t="101227" x="7196138" y="4206875"/>
          <p14:tracePt t="101229" x="7221538" y="4197350"/>
          <p14:tracePt t="101245" x="7264400" y="4189413"/>
          <p14:tracePt t="101258" x="7289800" y="4171950"/>
          <p14:tracePt t="101278" x="7391400" y="4171950"/>
          <p14:tracePt t="101295" x="7485063" y="4164013"/>
          <p14:tracePt t="101312" x="7570788" y="4164013"/>
          <p14:tracePt t="101327" x="7637463" y="4164013"/>
          <p14:tracePt t="101344" x="7688263" y="4164013"/>
          <p14:tracePt t="101358" x="7723188" y="4164013"/>
          <p14:tracePt t="101375" x="7791450" y="4164013"/>
          <p14:tracePt t="101392" x="7893050" y="4164013"/>
          <p14:tracePt t="101411" x="7994650" y="4164013"/>
          <p14:tracePt t="101413" x="8037513" y="4164013"/>
          <p14:tracePt t="101425" x="8062913" y="4164013"/>
          <p14:tracePt t="101445" x="8105775" y="4164013"/>
          <p14:tracePt t="101470" x="8121650" y="4164013"/>
          <p14:tracePt t="101485" x="8131175" y="4164013"/>
          <p14:tracePt t="101524" x="8139113" y="4164013"/>
          <p14:tracePt t="101535" x="8164513" y="4164013"/>
          <p14:tracePt t="101551" x="8174038" y="4164013"/>
          <p14:tracePt t="101558" x="8181975" y="4164013"/>
          <p14:tracePt t="101589" x="8189913" y="4164013"/>
          <p14:tracePt t="101596" x="8199438" y="4164013"/>
          <p14:tracePt t="101608" x="8215313" y="4171950"/>
          <p14:tracePt t="101625" x="8266113" y="4171950"/>
          <p14:tracePt t="101645" x="8343900" y="4171950"/>
          <p14:tracePt t="101663" x="8385175" y="4171950"/>
          <p14:tracePt t="101675" x="8410575" y="4171950"/>
          <p14:tracePt t="101676" x="8420100" y="4171950"/>
          <p14:tracePt t="101693" x="8428038" y="4171950"/>
          <p14:tracePt t="101713" x="8445500" y="4171950"/>
          <p14:tracePt t="101726" x="8453438" y="4171950"/>
          <p14:tracePt t="101727" x="8462963" y="4171950"/>
          <p14:tracePt t="101744" x="8470900" y="4171950"/>
          <p14:tracePt t="101761" x="8478838" y="4171950"/>
          <p14:tracePt t="102016" x="8470900" y="4171950"/>
          <p14:tracePt t="102020" x="8428038" y="4171950"/>
          <p14:tracePt t="102029" x="8385175" y="4171950"/>
          <p14:tracePt t="102045" x="8232775" y="4171950"/>
          <p14:tracePt t="102062" x="8020050" y="4171950"/>
          <p14:tracePt t="102079" x="7816850" y="4171950"/>
          <p14:tracePt t="102094" x="7596188" y="4146550"/>
          <p14:tracePt t="102109" x="7416800" y="4130675"/>
          <p14:tracePt t="102125" x="7358063" y="4130675"/>
          <p14:tracePt t="102144" x="7170738" y="4130675"/>
          <p14:tracePt t="102161" x="7077075" y="4130675"/>
          <p14:tracePt t="102177" x="6975475" y="4130675"/>
          <p14:tracePt t="102193" x="6881813" y="4130675"/>
          <p14:tracePt t="102197" x="6856413" y="4130675"/>
          <p14:tracePt t="102213" x="6823075" y="4130675"/>
          <p14:tracePt t="102213" x="6788150" y="4130675"/>
          <p14:tracePt t="102225" x="6770688" y="4130675"/>
          <p14:tracePt t="102246" x="6737350" y="4130675"/>
          <p14:tracePt t="102262" x="6694488" y="4130675"/>
          <p14:tracePt t="102278" x="6643688" y="4130675"/>
          <p14:tracePt t="102295" x="6600825" y="4130675"/>
          <p14:tracePt t="102312" x="6550025" y="4130675"/>
          <p14:tracePt t="102325" x="6542088" y="4130675"/>
          <p14:tracePt t="102341" x="6542088" y="4121150"/>
          <p14:tracePt t="102509" x="6567488" y="4121150"/>
          <p14:tracePt t="102519" x="6592888" y="4113213"/>
          <p14:tracePt t="102527" x="6635750" y="4113213"/>
          <p14:tracePt t="102544" x="6711950" y="4105275"/>
          <p14:tracePt t="102558" x="6813550" y="4105275"/>
          <p14:tracePt t="102574" x="6915150" y="4105275"/>
          <p14:tracePt t="102591" x="7018338" y="4105275"/>
          <p14:tracePt t="102608" x="7102475" y="4105275"/>
          <p14:tracePt t="102625" x="7178675" y="4087813"/>
          <p14:tracePt t="102641" x="7221538" y="4079875"/>
          <p14:tracePt t="102662" x="7323138" y="4070350"/>
          <p14:tracePt t="102677" x="7373938" y="4062413"/>
          <p14:tracePt t="102695" x="7451725" y="4062413"/>
          <p14:tracePt t="102712" x="7493000" y="4062413"/>
          <p14:tracePt t="102725" x="7527925" y="4062413"/>
          <p14:tracePt t="102742" x="7553325" y="4062413"/>
          <p14:tracePt t="102758" x="7578725" y="4044950"/>
          <p14:tracePt t="102775" x="7604125" y="4044950"/>
          <p14:tracePt t="102791" x="7637463" y="4044950"/>
          <p14:tracePt t="102807" x="7672388" y="4044950"/>
          <p14:tracePt t="102824" x="7680325" y="4044950"/>
          <p14:tracePt t="102869" x="7697788" y="4044950"/>
          <p14:tracePt t="102885" x="7715250" y="4037013"/>
          <p14:tracePt t="102893" x="7731125" y="4037013"/>
          <p14:tracePt t="102900" x="7748588" y="4037013"/>
          <p14:tracePt t="102912" x="7773988" y="4037013"/>
          <p14:tracePt t="102928" x="7807325" y="4037013"/>
          <p14:tracePt t="102942" x="7832725" y="4037013"/>
          <p14:tracePt t="102963" x="7875588" y="4037013"/>
          <p14:tracePt t="102964" x="7885113" y="4037013"/>
          <p14:tracePt t="102975" x="7893050" y="4037013"/>
          <p14:tracePt t="102994" x="7926388" y="4037013"/>
          <p14:tracePt t="102997" x="7951788" y="4037013"/>
          <p14:tracePt t="103008" x="7961313" y="4037013"/>
          <p14:tracePt t="103024" x="7994650" y="4037013"/>
          <p14:tracePt t="103041" x="8045450" y="4037013"/>
          <p14:tracePt t="103057" x="8088313" y="4037013"/>
          <p14:tracePt t="103075" x="8105775" y="4037013"/>
          <p14:tracePt t="103094" x="8147050" y="4052888"/>
          <p14:tracePt t="103109" x="8174038" y="4052888"/>
          <p14:tracePt t="103126" x="8189913" y="4062413"/>
          <p14:tracePt t="103144" x="8215313" y="4062413"/>
          <p14:tracePt t="103160" x="8266113" y="4079875"/>
          <p14:tracePt t="103177" x="8318500" y="4105275"/>
          <p14:tracePt t="103193" x="8351838" y="4121150"/>
          <p14:tracePt t="103209" x="8385175" y="4121150"/>
          <p14:tracePt t="103269" x="8394700" y="4121150"/>
          <p14:tracePt t="103285" x="8402638" y="4130675"/>
          <p14:tracePt t="103469" x="8377238" y="4138613"/>
          <p14:tracePt t="103476" x="8334375" y="4138613"/>
          <p14:tracePt t="103494" x="8266113" y="4138613"/>
          <p14:tracePt t="103511" x="8131175" y="4138613"/>
          <p14:tracePt t="103528" x="8020050" y="4138613"/>
          <p14:tracePt t="103542" x="7935913" y="4138613"/>
          <p14:tracePt t="103543" x="7859713" y="4138613"/>
          <p14:tracePt t="103557" x="7731125" y="4138613"/>
          <p14:tracePt t="103574" x="7629525" y="4138613"/>
          <p14:tracePt t="103591" x="7527925" y="4138613"/>
          <p14:tracePt t="103607" x="7416800" y="4138613"/>
          <p14:tracePt t="103624" x="7297738" y="4138613"/>
          <p14:tracePt t="103641" x="7221538" y="4138613"/>
          <p14:tracePt t="103662" x="7127875" y="4138613"/>
          <p14:tracePt t="103678" x="7069138" y="4138613"/>
          <p14:tracePt t="103694" x="7026275" y="4138613"/>
          <p14:tracePt t="103711" x="6983413" y="4138613"/>
          <p14:tracePt t="103725" x="6932613" y="4138613"/>
          <p14:tracePt t="103745" x="6889750" y="4146550"/>
          <p14:tracePt t="103757" x="6864350" y="4156075"/>
          <p14:tracePt t="103776" x="6838950" y="4156075"/>
          <p14:tracePt t="103837" x="6831013" y="4164013"/>
          <p14:tracePt t="104860" x="6831013" y="4171950"/>
          <p14:tracePt t="104869" x="6838950" y="4181475"/>
          <p14:tracePt t="104877" x="6856413" y="4181475"/>
          <p14:tracePt t="104890" x="6856413" y="4189413"/>
          <p14:tracePt t="104896" x="6864350" y="4189413"/>
          <p14:tracePt t="104910" x="6899275" y="4206875"/>
          <p14:tracePt t="104927" x="6907213" y="4206875"/>
          <p14:tracePt t="104944" x="6932613" y="4214813"/>
          <p14:tracePt t="104958" x="6942138" y="4224338"/>
          <p14:tracePt t="104976" x="6958013" y="4224338"/>
          <p14:tracePt t="104992" x="6958013" y="4232275"/>
          <p14:tracePt t="105061" x="6967538" y="4232275"/>
          <p14:tracePt t="105069" x="6992938" y="4232275"/>
          <p14:tracePt t="105077" x="7034213" y="4232275"/>
          <p14:tracePt t="105090" x="7094538" y="4232275"/>
          <p14:tracePt t="105107" x="7170738" y="4240213"/>
          <p14:tracePt t="105124" x="7272338" y="4257675"/>
          <p14:tracePt t="105140" x="7297738" y="4265613"/>
          <p14:tracePt t="105141" x="7323138" y="4265613"/>
          <p14:tracePt t="105158" x="7332663" y="4275138"/>
          <p14:tracePt t="105161" x="7348538" y="4275138"/>
          <p14:tracePt t="105174" x="7366000" y="4275138"/>
          <p14:tracePt t="105192" x="7400925" y="4275138"/>
          <p14:tracePt t="105209" x="7459663" y="4275138"/>
          <p14:tracePt t="105226" x="7527925" y="4275138"/>
          <p14:tracePt t="105228" x="7570788" y="4275138"/>
          <p14:tracePt t="105242" x="7604125" y="4275138"/>
          <p14:tracePt t="105260" x="7654925" y="4275138"/>
          <p14:tracePt t="105260" x="7688263" y="4275138"/>
          <p14:tracePt t="105275" x="7715250" y="4275138"/>
          <p14:tracePt t="105293" x="7748588" y="4275138"/>
          <p14:tracePt t="105310" x="7781925" y="4275138"/>
          <p14:tracePt t="105326" x="7850188" y="4275138"/>
          <p14:tracePt t="105343" x="7918450" y="4275138"/>
          <p14:tracePt t="105356" x="7961313" y="4275138"/>
          <p14:tracePt t="105373" x="8062913" y="4275138"/>
          <p14:tracePt t="105390" x="8088313" y="4275138"/>
          <p14:tracePt t="105409" x="8105775" y="4275138"/>
          <p14:tracePt t="105425" x="8113713" y="4275138"/>
          <p14:tracePt t="105428" x="8121650" y="4275138"/>
          <p14:tracePt t="105445" x="8131175" y="4275138"/>
          <p14:tracePt t="105459" x="8139113" y="4275138"/>
          <p14:tracePt t="105477" x="8156575" y="4275138"/>
          <p14:tracePt t="105493" x="8164513" y="4275138"/>
          <p14:tracePt t="105653" x="8139113" y="4275138"/>
          <p14:tracePt t="105661" x="8096250" y="4275138"/>
          <p14:tracePt t="105669" x="8037513" y="4275138"/>
          <p14:tracePt t="105677" x="7994650" y="4275138"/>
          <p14:tracePt t="105693" x="7832725" y="4275138"/>
          <p14:tracePt t="105710" x="7629525" y="4275138"/>
          <p14:tracePt t="105724" x="7527925" y="4275138"/>
          <p14:tracePt t="105744" x="7297738" y="4275138"/>
          <p14:tracePt t="105759" x="7246938" y="4275138"/>
          <p14:tracePt t="105776" x="7229475" y="4275138"/>
          <p14:tracePt t="105806" x="7221538" y="4275138"/>
          <p14:tracePt t="105973" x="7264400" y="4275138"/>
          <p14:tracePt t="105981" x="7307263" y="4275138"/>
          <p14:tracePt t="105991" x="7358063" y="4275138"/>
          <p14:tracePt t="106008" x="7502525" y="4275138"/>
          <p14:tracePt t="106023" x="7705725" y="4275138"/>
          <p14:tracePt t="106040" x="7969250" y="4316413"/>
          <p14:tracePt t="106056" x="8215313" y="4368800"/>
          <p14:tracePt t="106073" x="8359775" y="4394200"/>
          <p14:tracePt t="106089" x="8428038" y="4410075"/>
          <p14:tracePt t="106106" x="8462963" y="4419600"/>
          <p14:tracePt t="106123" x="8488363" y="4419600"/>
          <p14:tracePt t="106141" x="8504238" y="4427538"/>
          <p14:tracePt t="106158" x="8513763" y="4427538"/>
          <p14:tracePt t="106181" x="8529638" y="4427538"/>
          <p14:tracePt t="106191" x="8564563" y="4427538"/>
          <p14:tracePt t="106209" x="8623300" y="4427538"/>
          <p14:tracePt t="106223" x="8674100" y="4427538"/>
          <p14:tracePt t="106239" x="8724900" y="4427538"/>
          <p14:tracePt t="106256" x="8785225" y="4427538"/>
          <p14:tracePt t="106273" x="8828088" y="4427538"/>
          <p14:tracePt t="106290" x="8836025" y="4427538"/>
          <p14:tracePt t="106306" x="8853488" y="4427538"/>
          <p14:tracePt t="106323" x="8861425" y="4427538"/>
          <p14:tracePt t="106340" x="8869363" y="4427538"/>
          <p14:tracePt t="107023" x="8894763" y="4427538"/>
          <p14:tracePt t="107029" x="8929688" y="4427538"/>
          <p14:tracePt t="107039" x="8937625" y="4427538"/>
          <p14:tracePt t="107056" x="8980488" y="4427538"/>
          <p14:tracePt t="107077" x="9039225" y="4402138"/>
          <p14:tracePt t="107093" x="9074150" y="4384675"/>
          <p14:tracePt t="107110" x="9099550" y="4376738"/>
          <p14:tracePt t="107122" x="9107488" y="4376738"/>
          <p14:tracePt t="107142" x="9124950" y="4376738"/>
          <p14:tracePt t="107160" x="9142413" y="4376738"/>
          <p14:tracePt t="107175" x="9150350" y="4368800"/>
          <p14:tracePt t="107191" x="9183688" y="4359275"/>
          <p14:tracePt t="107208" x="9209088" y="4351338"/>
          <p14:tracePt t="107223" x="9218613" y="4341813"/>
          <p14:tracePt t="107239" x="9244013" y="4341813"/>
          <p14:tracePt t="107509" x="9251950" y="4341813"/>
          <p14:tracePt t="107517" x="9277350" y="4341813"/>
          <p14:tracePt t="107525" x="9302750" y="4341813"/>
          <p14:tracePt t="107540" x="9353550" y="4341813"/>
          <p14:tracePt t="107557" x="9405938" y="4341813"/>
          <p14:tracePt t="107573" x="9439275" y="4341813"/>
          <p14:tracePt t="107591" x="9498013" y="4341813"/>
          <p14:tracePt t="107608" x="9540875" y="4341813"/>
          <p14:tracePt t="107626" x="9583738" y="4341813"/>
          <p14:tracePt t="107629" x="9609138" y="4341813"/>
          <p14:tracePt t="107639" x="9617075" y="4341813"/>
          <p14:tracePt t="107658" x="9642475" y="4341813"/>
          <p14:tracePt t="107676" x="9652000" y="4341813"/>
          <p14:tracePt t="107752" x="9659938" y="4341813"/>
          <p14:tracePt t="107756" x="9667875" y="4341813"/>
          <p14:tracePt t="107773" x="9677400" y="4341813"/>
          <p14:tracePt t="107789" x="9694863" y="4341813"/>
          <p14:tracePt t="107853" x="9702800" y="4341813"/>
          <p14:tracePt t="107966" x="9710738" y="4351338"/>
          <p14:tracePt t="138519" x="9745663" y="4376738"/>
          <p14:tracePt t="138525" x="9761538" y="4384675"/>
          <p14:tracePt t="138536" x="9786938" y="4394200"/>
          <p14:tracePt t="138542" x="9796463" y="4394200"/>
          <p14:tracePt t="138622" x="9786938" y="4394200"/>
          <p14:tracePt t="138709" x="9779000" y="4460875"/>
          <p14:tracePt t="138717" x="9779000" y="4470400"/>
          <p14:tracePt t="138837" x="9779000" y="4486275"/>
          <p14:tracePt t="138885" x="9736138" y="4546600"/>
          <p14:tracePt t="138893" x="9685338" y="4622800"/>
          <p14:tracePt t="138901" x="9626600" y="4716463"/>
          <p14:tracePt t="138911" x="9566275" y="4792663"/>
          <p14:tracePt t="138927" x="9456738" y="4962525"/>
          <p14:tracePt t="138944" x="9363075" y="5149850"/>
          <p14:tracePt t="138961" x="9277350" y="5311775"/>
          <p14:tracePt t="138977" x="9193213" y="5446713"/>
          <p14:tracePt t="138993" x="9124950" y="5583238"/>
          <p14:tracePt t="139012" x="9031288" y="5719763"/>
          <p14:tracePt t="139013" x="8988425" y="5778500"/>
          <p14:tracePt t="139025" x="8947150" y="5829300"/>
          <p14:tracePt t="139047" x="8843963" y="5915025"/>
          <p14:tracePt t="139059" x="8836025" y="5922963"/>
          <p14:tracePt t="139077" x="8777288" y="5983288"/>
          <p14:tracePt t="139094" x="8724900" y="6042025"/>
          <p14:tracePt t="139110" x="8658225" y="6127750"/>
          <p14:tracePt t="139125" x="8615363" y="6194425"/>
          <p14:tracePt t="139144" x="8555038" y="6254750"/>
          <p14:tracePt t="139160" x="8547100" y="6272213"/>
          <p14:tracePt t="139177" x="8539163" y="6280150"/>
          <p14:tracePt t="139254" x="8547100" y="6288088"/>
          <p14:tracePt t="139277" x="8555038" y="6297613"/>
          <p14:tracePt t="139286" x="8564563" y="6297613"/>
          <p14:tracePt t="139317" x="8580438" y="6297613"/>
          <p14:tracePt t="139326" x="8605838" y="6297613"/>
          <p14:tracePt t="139333" x="8632825" y="6297613"/>
          <p14:tracePt t="139341" x="8658225" y="6297613"/>
          <p14:tracePt t="139358" x="8734425" y="6288088"/>
          <p14:tracePt t="139375" x="8836025" y="6272213"/>
          <p14:tracePt t="139394" x="8929688" y="6237288"/>
          <p14:tracePt t="139396" x="8972550" y="6237288"/>
          <p14:tracePt t="139411" x="8997950" y="6237288"/>
          <p14:tracePt t="139413" x="9013825" y="6229350"/>
          <p14:tracePt t="139535" x="9023350" y="6229350"/>
          <p14:tracePt t="139549" x="9031288" y="6229350"/>
          <p14:tracePt t="139556" x="9048750" y="6229350"/>
          <p14:tracePt t="139566" x="9064625" y="6229350"/>
          <p14:tracePt t="139574" x="9082088" y="6229350"/>
          <p14:tracePt t="139591" x="9091613" y="6203950"/>
          <p14:tracePt t="139608" x="9107488" y="6194425"/>
          <p14:tracePt t="140463" x="9117013" y="6186488"/>
          <p14:tracePt t="140468" x="9132888" y="6169025"/>
          <p14:tracePt t="140476" x="9158288" y="6143625"/>
          <p14:tracePt t="140495" x="9167813" y="6135688"/>
          <p14:tracePt t="140512" x="9201150" y="6118225"/>
          <p14:tracePt t="140527" x="9218613" y="6110288"/>
          <p14:tracePt t="140543" x="9251950" y="6092825"/>
          <p14:tracePt t="140646" x="9277350" y="6084888"/>
          <p14:tracePt t="140653" x="9302750" y="6067425"/>
          <p14:tracePt t="140661" x="9312275" y="6059488"/>
          <p14:tracePt t="140677" x="9337675" y="6059488"/>
          <p14:tracePt t="140694" x="9363075" y="6049963"/>
          <p14:tracePt t="140711" x="9396413" y="6034088"/>
          <p14:tracePt t="140724" x="9413875" y="6034088"/>
          <p14:tracePt t="140742" x="9447213" y="6024563"/>
          <p14:tracePt t="140765" x="9456738" y="6024563"/>
          <p14:tracePt t="140777" x="9464675" y="6024563"/>
          <p14:tracePt t="140794" x="9472613" y="6016625"/>
          <p14:tracePt t="140797" x="9490075" y="6016625"/>
          <p14:tracePt t="140828" x="9498013" y="6016625"/>
          <p14:tracePt t="140957" x="9515475" y="6016625"/>
          <p14:tracePt t="141005" x="9523413" y="6016625"/>
          <p14:tracePt t="141012" x="9566275" y="5999163"/>
          <p14:tracePt t="141029" x="9583738" y="5999163"/>
          <p14:tracePt t="141043" x="9591675" y="5991225"/>
          <p14:tracePt t="141045" x="9601200" y="5991225"/>
          <p14:tracePt t="141057" x="9617075" y="5991225"/>
          <p14:tracePt t="141074" x="9626600" y="5991225"/>
          <p14:tracePt t="141091" x="9652000" y="5983288"/>
          <p14:tracePt t="141107" x="9667875" y="5983288"/>
          <p14:tracePt t="141216" x="9685338" y="5983288"/>
          <p14:tracePt t="141228" x="9720263" y="5957888"/>
          <p14:tracePt t="141236" x="9728200" y="5957888"/>
          <p14:tracePt t="141252" x="9745663" y="5957888"/>
          <p14:tracePt t="141260" x="9771063" y="5948363"/>
          <p14:tracePt t="141299" x="9779000" y="5940425"/>
          <p14:tracePt t="142717" x="9771063" y="5940425"/>
          <p14:tracePt t="142725" x="9761538" y="5940425"/>
          <p14:tracePt t="142828" x="9753600" y="5940425"/>
          <p14:tracePt t="142837" x="9736138" y="5940425"/>
          <p14:tracePt t="142846" x="9720263" y="5940425"/>
          <p14:tracePt t="142861" x="9702800" y="5948363"/>
          <p14:tracePt t="143045" x="9702800" y="5957888"/>
          <p14:tracePt t="143053" x="9702800" y="5965825"/>
          <p14:tracePt t="143060" x="9710738" y="5965825"/>
          <p14:tracePt t="143076" x="9728200" y="5983288"/>
          <p14:tracePt t="143090" x="9771063" y="5991225"/>
          <p14:tracePt t="143106" x="9890125" y="6008688"/>
          <p14:tracePt t="143124" x="10153650" y="6042025"/>
          <p14:tracePt t="143140" x="10245725" y="6059488"/>
          <p14:tracePt t="143142" x="10331450" y="6059488"/>
          <p14:tracePt t="143159" x="10518775" y="6059488"/>
          <p14:tracePt t="143175" x="10645775" y="6059488"/>
          <p14:tracePt t="143192" x="10714038" y="6059488"/>
          <p14:tracePt t="143209" x="10721975" y="6059488"/>
          <p14:tracePt t="143277" x="10729913" y="6059488"/>
          <p14:tracePt t="143293" x="10739438" y="6059488"/>
          <p14:tracePt t="143317" x="10747375" y="6059488"/>
          <p14:tracePt t="143340" x="10756900" y="6059488"/>
          <p14:tracePt t="143349" x="10798175" y="6049963"/>
          <p14:tracePt t="143357" x="10807700" y="6049963"/>
          <p14:tracePt t="143373" x="10848975" y="6042025"/>
          <p14:tracePt t="143389" x="10901363" y="6034088"/>
          <p14:tracePt t="143406" x="10942638" y="6034088"/>
          <p14:tracePt t="143426" x="10960100" y="6034088"/>
          <p14:tracePt t="143463" x="10960100" y="6024563"/>
          <p14:tracePt t="143574" x="10977563" y="6024563"/>
          <p14:tracePt t="143581" x="11010900" y="6024563"/>
          <p14:tracePt t="143589" x="11018838" y="6024563"/>
          <p14:tracePt t="143606" x="11061700" y="6008688"/>
          <p14:tracePt t="143623" x="11079163" y="5999163"/>
          <p14:tracePt t="143640" x="11104563" y="5999163"/>
          <p14:tracePt t="143661" x="11129963" y="5991225"/>
          <p14:tracePt t="143675" x="11137900" y="5991225"/>
          <p14:tracePt t="143676" x="11147425" y="5983288"/>
          <p14:tracePt t="145029" x="11147425" y="5973763"/>
          <p14:tracePt t="145037" x="11112500" y="5973763"/>
          <p14:tracePt t="145046" x="11071225" y="5973763"/>
          <p14:tracePt t="145056" x="11018838" y="5973763"/>
          <p14:tracePt t="145075" x="10917238" y="5973763"/>
          <p14:tracePt t="145076" x="10874375" y="5973763"/>
          <p14:tracePt t="145089" x="10823575" y="5973763"/>
          <p14:tracePt t="145106" x="10729913" y="5973763"/>
          <p14:tracePt t="145122" x="10653713" y="5957888"/>
          <p14:tracePt t="145141" x="10577513" y="5932488"/>
          <p14:tracePt t="145157" x="10544175" y="5932488"/>
          <p14:tracePt t="145175" x="10509250" y="5932488"/>
          <p14:tracePt t="145192" x="10483850" y="5932488"/>
          <p14:tracePt t="145208" x="10467975" y="5932488"/>
          <p14:tracePt t="145225" x="10433050" y="5932488"/>
          <p14:tracePt t="145241" x="10390188" y="5932488"/>
          <p14:tracePt t="145258" x="10331450" y="5932488"/>
          <p14:tracePt t="145262" x="10298113" y="5932488"/>
          <p14:tracePt t="145274" x="10255250" y="5932488"/>
          <p14:tracePt t="145277" x="10237788" y="5932488"/>
          <p14:tracePt t="145293" x="10144125" y="5932488"/>
          <p14:tracePt t="145305" x="10075863" y="5932488"/>
          <p14:tracePt t="145322" x="9991725" y="5932488"/>
          <p14:tracePt t="145339" x="9898063" y="5932488"/>
          <p14:tracePt t="145341" x="9872663" y="5932488"/>
          <p14:tracePt t="145357" x="9771063" y="5932488"/>
          <p14:tracePt t="145373" x="9702800" y="5932488"/>
          <p14:tracePt t="145374" x="9617075" y="5932488"/>
          <p14:tracePt t="145389" x="9413875" y="5932488"/>
          <p14:tracePt t="145405" x="9218613" y="5940425"/>
          <p14:tracePt t="145422" x="9039225" y="5965825"/>
          <p14:tracePt t="145441" x="8937625" y="5983288"/>
          <p14:tracePt t="145456" x="8861425" y="5999163"/>
          <p14:tracePt t="145475" x="8785225" y="6008688"/>
          <p14:tracePt t="145477" x="8742363" y="6008688"/>
          <p14:tracePt t="145491" x="8666163" y="6008688"/>
          <p14:tracePt t="145493" x="8597900" y="6016625"/>
          <p14:tracePt t="145508" x="8521700" y="6016625"/>
          <p14:tracePt t="145510" x="8435975" y="6034088"/>
          <p14:tracePt t="145522" x="8351838" y="6049963"/>
          <p14:tracePt t="145539" x="8156575" y="6049963"/>
          <p14:tracePt t="145556" x="7867650" y="6049963"/>
          <p14:tracePt t="145573" x="7773988" y="6049963"/>
          <p14:tracePt t="145574" x="7672388" y="6049963"/>
          <p14:tracePt t="145589" x="7586663" y="6049963"/>
          <p14:tracePt t="145606" x="7178675" y="6049963"/>
          <p14:tracePt t="145622" x="6770688" y="6059488"/>
          <p14:tracePt t="145639" x="6415088" y="6118225"/>
          <p14:tracePt t="145655" x="6142038" y="6161088"/>
          <p14:tracePt t="145677" x="5913438" y="6194425"/>
          <p14:tracePt t="145692" x="5853113" y="6194425"/>
          <p14:tracePt t="145693" x="5794375" y="6211888"/>
          <p14:tracePt t="145709" x="5700713" y="6221413"/>
          <p14:tracePt t="145725" x="5599113" y="6229350"/>
          <p14:tracePt t="145743" x="5522913" y="6229350"/>
          <p14:tracePt t="145758" x="5446713" y="6229350"/>
          <p14:tracePt t="145775" x="5403850" y="6229350"/>
          <p14:tracePt t="145789" x="5368925" y="6229350"/>
          <p14:tracePt t="145807" x="5327650" y="6229350"/>
          <p14:tracePt t="145822" x="5284788" y="6229350"/>
          <p14:tracePt t="145838" x="5249863" y="6229350"/>
          <p14:tracePt t="145855" x="5216525" y="6229350"/>
          <p14:tracePt t="145872" x="5183188" y="6229350"/>
          <p14:tracePt t="145888" x="5148263" y="6229350"/>
          <p14:tracePt t="145905" x="5114925" y="6229350"/>
          <p14:tracePt t="145910" x="5080000" y="6229350"/>
          <p14:tracePt t="145922" x="5072063" y="6229350"/>
          <p14:tracePt t="145939" x="5038725" y="6229350"/>
          <p14:tracePt t="145957" x="5021263" y="6229350"/>
          <p14:tracePt t="145996" x="5013325" y="6229350"/>
          <p14:tracePt t="146013" x="5003800" y="6229350"/>
          <p14:tracePt t="146020" x="4970463" y="6229350"/>
          <p14:tracePt t="146029" x="4927600" y="6229350"/>
          <p14:tracePt t="146041" x="4876800" y="6229350"/>
          <p14:tracePt t="146055" x="4765675" y="6229350"/>
          <p14:tracePt t="146072" x="4646613" y="6229350"/>
          <p14:tracePt t="146088" x="4545013" y="6229350"/>
          <p14:tracePt t="146105" x="4468813" y="6221413"/>
          <p14:tracePt t="146122" x="4435475" y="6221413"/>
          <p14:tracePt t="146138" x="4410075" y="6211888"/>
          <p14:tracePt t="146157" x="4375150" y="6211888"/>
          <p14:tracePt t="146175" x="4367213" y="6211888"/>
          <p14:tracePt t="146191" x="4359275" y="6211888"/>
          <p14:tracePt t="146207" x="4349750" y="6211888"/>
          <p14:tracePt t="146254" x="4341813" y="6211888"/>
          <p14:tracePt t="146269" x="4332288" y="6211888"/>
          <p14:tracePt t="146333" x="4306888" y="6211888"/>
          <p14:tracePt t="146341" x="4248150" y="6211888"/>
          <p14:tracePt t="146348" x="4222750" y="6211888"/>
          <p14:tracePt t="146357" x="4187825" y="6211888"/>
          <p14:tracePt t="146373" x="4103688" y="6211888"/>
          <p14:tracePt t="146389" x="4060825" y="6211888"/>
          <p14:tracePt t="146391" x="4017963" y="6211888"/>
          <p14:tracePt t="146405" x="3951288" y="6211888"/>
          <p14:tracePt t="146422" x="3883025" y="6211888"/>
          <p14:tracePt t="146441" x="3814763" y="6211888"/>
          <p14:tracePt t="146458" x="3721100" y="6211888"/>
          <p14:tracePt t="146472" x="3619500" y="6211888"/>
          <p14:tracePt t="146491" x="3517900" y="6211888"/>
          <p14:tracePt t="146493" x="3475038" y="6211888"/>
          <p14:tracePt t="146506" x="3432175" y="6211888"/>
          <p14:tracePt t="146509" x="3398838" y="6211888"/>
          <p14:tracePt t="146523" x="3373438" y="6211888"/>
          <p14:tracePt t="146525" x="3355975" y="6211888"/>
          <p14:tracePt t="146539" x="3313113" y="6211888"/>
          <p14:tracePt t="146542" x="3279775" y="6211888"/>
          <p14:tracePt t="146556" x="3194050" y="6211888"/>
          <p14:tracePt t="146573" x="3092450" y="6221413"/>
          <p14:tracePt t="146590" x="2982913" y="6229350"/>
          <p14:tracePt t="146606" x="2897188" y="6237288"/>
          <p14:tracePt t="146622" x="2803525" y="6254750"/>
          <p14:tracePt t="146639" x="2727325" y="6272213"/>
          <p14:tracePt t="146655" x="2651125" y="6280150"/>
          <p14:tracePt t="146672" x="2532063" y="6288088"/>
          <p14:tracePt t="146691" x="2387600" y="6313488"/>
          <p14:tracePt t="146692" x="2311400" y="6323013"/>
          <p14:tracePt t="146708" x="2208213" y="6330950"/>
          <p14:tracePt t="146725" x="2149475" y="6348413"/>
          <p14:tracePt t="146742" x="2106613" y="6348413"/>
          <p14:tracePt t="146755" x="2098675" y="6356350"/>
          <p14:tracePt t="146773" x="2047875" y="6365875"/>
          <p14:tracePt t="146789" x="2012950" y="6373813"/>
          <p14:tracePt t="146805" x="1979613" y="6381750"/>
          <p14:tracePt t="146821" x="1936750" y="6381750"/>
          <p14:tracePt t="146838" x="1903413" y="6381750"/>
          <p14:tracePt t="146855" x="1893888" y="6381750"/>
          <p14:tracePt t="146872" x="1878013" y="6381750"/>
          <p14:tracePt t="146888" x="1860550" y="6399213"/>
          <p14:tracePt t="146905" x="1835150" y="6407150"/>
          <p14:tracePt t="146909" x="1827213" y="6407150"/>
          <p14:tracePt t="146921" x="1801813" y="6424613"/>
          <p14:tracePt t="146942" x="1766888" y="6450013"/>
          <p14:tracePt t="146959" x="1749425" y="6450013"/>
          <p14:tracePt t="146973" x="1733550" y="6467475"/>
          <p14:tracePt t="147013" x="1733550" y="6475413"/>
          <p14:tracePt t="147021" x="1724025" y="6483350"/>
          <p14:tracePt t="147037" x="1716088" y="6483350"/>
          <p14:tracePt t="147045" x="1716088" y="6492875"/>
          <p14:tracePt t="147055" x="1716088" y="6500813"/>
          <p14:tracePt t="147071" x="1716088" y="6518275"/>
          <p14:tracePt t="147088" x="1716088" y="6526213"/>
          <p14:tracePt t="147104" x="1716088" y="6535738"/>
          <p14:tracePt t="147122" x="1716088" y="6551613"/>
          <p14:tracePt t="147138" x="1716088" y="6561138"/>
          <p14:tracePt t="147158" x="1724025" y="6586538"/>
          <p14:tracePt t="147174" x="1733550" y="6602413"/>
          <p14:tracePt t="147191" x="1741488" y="6602413"/>
          <p14:tracePt t="147207" x="1766888" y="6611938"/>
          <p14:tracePt t="147223" x="1776413" y="6619875"/>
          <p14:tracePt t="147261" x="1776413" y="6627813"/>
          <p14:tracePt t="147268" x="1784350" y="6627813"/>
          <p14:tracePt t="147304" x="1792288" y="6627813"/>
          <p14:tracePt t="147341" x="1801813" y="6627813"/>
          <p14:tracePt t="147382" x="1817688" y="6627813"/>
          <p14:tracePt t="147389" x="1827213" y="6637338"/>
          <p14:tracePt t="147412" x="1835150" y="6637338"/>
          <p14:tracePt t="147420" x="1852613" y="6637338"/>
          <p14:tracePt t="147436" x="1860550" y="6637338"/>
          <p14:tracePt t="147444" x="1885950" y="6637338"/>
          <p14:tracePt t="147455" x="1893888" y="6637338"/>
          <p14:tracePt t="147473" x="1911350" y="6637338"/>
          <p14:tracePt t="147488" x="1954213" y="6654800"/>
          <p14:tracePt t="147506" x="1997075" y="6654800"/>
          <p14:tracePt t="147509" x="2030413" y="6654800"/>
          <p14:tracePt t="147521" x="2073275" y="6654800"/>
          <p14:tracePt t="147541" x="2217738" y="6654800"/>
          <p14:tracePt t="147554" x="2260600" y="6654800"/>
          <p14:tracePt t="147572" x="2405063" y="6654800"/>
          <p14:tracePt t="147589" x="2506663" y="6662738"/>
          <p14:tracePt t="147604" x="2532063" y="6662738"/>
          <p14:tracePt t="147621" x="2616200" y="6662738"/>
          <p14:tracePt t="147638" x="2668588" y="6662738"/>
          <p14:tracePt t="147654" x="2719388" y="6662738"/>
          <p14:tracePt t="147671" x="2752725" y="6662738"/>
          <p14:tracePt t="147688" x="2803525" y="6670675"/>
          <p14:tracePt t="147705" x="2838450" y="6680200"/>
          <p14:tracePt t="147724" x="2871788" y="6680200"/>
          <p14:tracePt t="147740" x="2905125" y="6680200"/>
          <p14:tracePt t="147756" x="2930525" y="6680200"/>
          <p14:tracePt t="147774" x="2947988" y="6680200"/>
          <p14:tracePt t="147791" x="2973388" y="6680200"/>
          <p14:tracePt t="147806" x="2982913" y="6680200"/>
          <p14:tracePt t="147823" x="3008313" y="6680200"/>
          <p14:tracePt t="147837" x="3033713" y="6680200"/>
          <p14:tracePt t="147855" x="3059113" y="6680200"/>
          <p14:tracePt t="147871" x="3084513" y="6680200"/>
          <p14:tracePt t="147888" x="3100388" y="6680200"/>
          <p14:tracePt t="147904" x="3127375" y="6680200"/>
          <p14:tracePt t="147909" x="3143250" y="6680200"/>
          <p14:tracePt t="147921" x="3160713" y="6680200"/>
          <p14:tracePt t="147942" x="3194050" y="6680200"/>
          <p14:tracePt t="147957" x="3211513" y="6680200"/>
          <p14:tracePt t="147974" x="3244850" y="6680200"/>
          <p14:tracePt t="147992" x="3287713" y="6680200"/>
          <p14:tracePt t="148007" x="3348038" y="6680200"/>
          <p14:tracePt t="148022" x="3406775" y="6680200"/>
          <p14:tracePt t="148038" x="3492500" y="6680200"/>
          <p14:tracePt t="148055" x="3576638" y="6680200"/>
          <p14:tracePt t="148071" x="3670300" y="6680200"/>
          <p14:tracePt t="148088" x="3756025" y="6696075"/>
          <p14:tracePt t="148104" x="3832225" y="6696075"/>
          <p14:tracePt t="148121" x="3865563" y="6696075"/>
          <p14:tracePt t="148137" x="3916363" y="6696075"/>
          <p14:tracePt t="148155" x="3951288" y="6696075"/>
          <p14:tracePt t="148171" x="4027488" y="6696075"/>
          <p14:tracePt t="148191" x="4111625" y="6696075"/>
          <p14:tracePt t="148208" x="4187825" y="6696075"/>
          <p14:tracePt t="148224" x="4273550" y="6696075"/>
          <p14:tracePt t="148240" x="4332288" y="6696075"/>
          <p14:tracePt t="148256" x="4384675" y="6696075"/>
          <p14:tracePt t="148274" x="4418013" y="6696075"/>
          <p14:tracePt t="148276" x="4425950" y="6696075"/>
          <p14:tracePt t="148292" x="4443413" y="6696075"/>
          <p14:tracePt t="148317" x="4460875" y="6705600"/>
          <p14:tracePt t="148565" x="4460875" y="6713538"/>
          <p14:tracePt t="148581" x="4486275" y="6713538"/>
          <p14:tracePt t="148590" x="4494213" y="6713538"/>
          <p14:tracePt t="148605" x="4519613" y="6713538"/>
          <p14:tracePt t="148606" x="4537075" y="6713538"/>
          <p14:tracePt t="148621" x="4554538" y="6713538"/>
          <p14:tracePt t="148637" x="4630738" y="6713538"/>
          <p14:tracePt t="148654" x="4689475" y="6713538"/>
          <p14:tracePt t="148671" x="4749800" y="6713538"/>
          <p14:tracePt t="148687" x="4783138" y="6713538"/>
          <p14:tracePt t="148706" x="4808538" y="6713538"/>
          <p14:tracePt t="148708" x="4833938" y="6713538"/>
          <p14:tracePt t="148725" x="4859338" y="6713538"/>
          <p14:tracePt t="148725" x="4868863" y="6713538"/>
          <p14:tracePt t="148740" x="4902200" y="6713538"/>
          <p14:tracePt t="148741" x="4927600" y="6713538"/>
          <p14:tracePt t="148757" x="4962525" y="6713538"/>
          <p14:tracePt t="148774" x="4995863" y="6713538"/>
          <p14:tracePt t="148792" x="5021263" y="6713538"/>
          <p14:tracePt t="148806" x="5038725" y="6713538"/>
          <p14:tracePt t="148821" x="5046663" y="6713538"/>
          <p14:tracePt t="148837" x="5072063" y="6713538"/>
          <p14:tracePt t="148854" x="5080000" y="6713538"/>
          <p14:tracePt t="148871" x="5089525" y="6713538"/>
          <p14:tracePt t="148887" x="5106988" y="6705600"/>
          <p14:tracePt t="148904" x="5122863" y="6705600"/>
          <p14:tracePt t="148920" x="5148263" y="6705600"/>
          <p14:tracePt t="148937" x="5173663" y="6705600"/>
          <p14:tracePt t="148956" x="5208588" y="6705600"/>
          <p14:tracePt t="148974" x="5224463" y="6705600"/>
          <p14:tracePt t="148991" x="5233988" y="6705600"/>
          <p14:tracePt t="149157" x="5241925" y="6705600"/>
          <p14:tracePt t="150472" x="5259388" y="6705600"/>
          <p14:tracePt t="150476" x="5267325" y="6705600"/>
          <p14:tracePt t="150486" x="5276850" y="6705600"/>
          <p14:tracePt t="150503" x="5327650" y="6696075"/>
          <p14:tracePt t="150519" x="5368925" y="6688138"/>
          <p14:tracePt t="150537" x="5421313" y="6688138"/>
          <p14:tracePt t="150553" x="5462588" y="6688138"/>
          <p14:tracePt t="150570" x="5480050" y="6688138"/>
          <p14:tracePt t="150586" x="5513388" y="6688138"/>
          <p14:tracePt t="150604" x="5538788" y="6688138"/>
          <p14:tracePt t="150605" x="5548313" y="6688138"/>
          <p14:tracePt t="150620" x="5573713" y="6688138"/>
          <p14:tracePt t="150621" x="5591175" y="6688138"/>
          <p14:tracePt t="150640" x="5632450" y="6680200"/>
          <p14:tracePt t="150654" x="5675313" y="6680200"/>
          <p14:tracePt t="150672" x="5718175" y="6670675"/>
          <p14:tracePt t="150686" x="5751513" y="6662738"/>
          <p14:tracePt t="150706" x="5776913" y="6654800"/>
          <p14:tracePt t="150721" x="5811838" y="6654800"/>
          <p14:tracePt t="150737" x="5845175" y="6645275"/>
          <p14:tracePt t="150753" x="5870575" y="6645275"/>
          <p14:tracePt t="150770" x="5895975" y="6627813"/>
          <p14:tracePt t="150790" x="5921375" y="6619875"/>
          <p14:tracePt t="150806" x="5956300" y="6619875"/>
          <p14:tracePt t="150863" x="5964238" y="6619875"/>
          <p14:tracePt t="150867" x="5989638" y="6619875"/>
          <p14:tracePt t="150876" x="6024563" y="6619875"/>
          <p14:tracePt t="150886" x="6049963" y="6619875"/>
          <p14:tracePt t="150903" x="6116638" y="6619875"/>
          <p14:tracePt t="150921" x="6194425" y="6619875"/>
          <p14:tracePt t="150938" x="6278563" y="6619875"/>
          <p14:tracePt t="150939" x="6321425" y="6619875"/>
          <p14:tracePt t="150953" x="6346825" y="6619875"/>
          <p14:tracePt t="150970" x="6389688" y="6619875"/>
          <p14:tracePt t="150989" x="6430963" y="6619875"/>
          <p14:tracePt t="151007" x="6456363" y="6619875"/>
          <p14:tracePt t="151020" x="6465888" y="6619875"/>
          <p14:tracePt t="151109" x="6473825" y="6619875"/>
          <p14:tracePt t="151126" x="6483350" y="6619875"/>
          <p14:tracePt t="151140" x="6499225" y="6619875"/>
          <p14:tracePt t="151149" x="6516688" y="6619875"/>
          <p14:tracePt t="151157" x="6534150" y="6619875"/>
          <p14:tracePt t="151170" x="6567488" y="6619875"/>
          <p14:tracePt t="151191" x="6635750" y="6619875"/>
          <p14:tracePt t="151204" x="6653213" y="6619875"/>
          <p14:tracePt t="151208" x="6686550" y="6619875"/>
          <p14:tracePt t="151223" x="6704013" y="6619875"/>
          <p14:tracePt t="151238" x="6729413" y="6619875"/>
          <p14:tracePt t="151256" x="6754813" y="6619875"/>
          <p14:tracePt t="151273" x="6797675" y="6619875"/>
          <p14:tracePt t="151289" x="6873875" y="6619875"/>
          <p14:tracePt t="151306" x="6915150" y="6619875"/>
          <p14:tracePt t="151323" x="6950075" y="6619875"/>
          <p14:tracePt t="151325" x="6975475" y="6619875"/>
          <p14:tracePt t="151336" x="6992938" y="6619875"/>
          <p14:tracePt t="151356" x="7043738" y="6619875"/>
          <p14:tracePt t="151375" x="7077075" y="6619875"/>
          <p14:tracePt t="151390" x="7094538" y="6619875"/>
          <p14:tracePt t="151403" x="7102475" y="6619875"/>
          <p14:tracePt t="151428" x="7112000" y="6619875"/>
          <p14:tracePt t="154052" x="7145338" y="6619875"/>
          <p14:tracePt t="154060" x="7153275" y="6627813"/>
          <p14:tracePt t="154069" x="7178675" y="6637338"/>
          <p14:tracePt t="154085" x="7196138" y="6645275"/>
          <p14:tracePt t="154101" x="7204075" y="6645275"/>
          <p14:tracePt t="154118" x="7229475" y="6662738"/>
          <p14:tracePt t="154135" x="7264400" y="6670675"/>
          <p14:tracePt t="154151" x="7332663" y="6680200"/>
          <p14:tracePt t="154168" x="7459663" y="6680200"/>
          <p14:tracePt t="154184" x="7654925" y="6680200"/>
          <p14:tracePt t="154202" x="7799388" y="6680200"/>
          <p14:tracePt t="154218" x="7867650" y="6680200"/>
          <p14:tracePt t="154237" x="7926388" y="6680200"/>
          <p14:tracePt t="154253" x="7935913" y="6680200"/>
          <p14:tracePt t="200661" x="7951788" y="6680200"/>
          <p14:tracePt t="200668" x="8004175" y="6680200"/>
          <p14:tracePt t="200681" x="8105775" y="6500813"/>
          <p14:tracePt t="200698" x="8181975" y="5446713"/>
          <p14:tracePt t="200714" x="8181975" y="4503738"/>
          <p14:tracePt t="200734" x="8232775" y="3857625"/>
          <p14:tracePt t="200751" x="8258175" y="3509963"/>
          <p14:tracePt t="200765" x="8258175" y="3340100"/>
          <p14:tracePt t="200784" x="8258175" y="3160713"/>
          <p14:tracePt t="200798" x="8215313" y="3051175"/>
          <p14:tracePt t="200817" x="8131175" y="2965450"/>
          <p14:tracePt t="200834" x="8062913" y="2906713"/>
          <p14:tracePt t="200851" x="8004175" y="2906713"/>
          <p14:tracePt t="200853" x="7935913" y="2871788"/>
          <p14:tracePt t="200866" x="7875588" y="2855913"/>
          <p14:tracePt t="200870" x="7781925" y="2820988"/>
          <p14:tracePt t="200885" x="7715250" y="2805113"/>
          <p14:tracePt t="200901" x="7680325" y="2770188"/>
          <p14:tracePt t="200941" x="7672388" y="2770188"/>
          <p14:tracePt t="200951" x="7637463" y="2711450"/>
          <p14:tracePt t="200958" x="7545388" y="2549525"/>
          <p14:tracePt t="200965" x="7383463" y="2344738"/>
          <p14:tracePt t="200982" x="7000875" y="1885950"/>
          <p14:tracePt t="200997" x="6737350" y="1631950"/>
          <p14:tracePt t="201015" x="6661150" y="1546225"/>
          <p14:tracePt t="201031" x="6653213" y="1538288"/>
          <p14:tracePt t="201190" x="6567488" y="1530350"/>
          <p14:tracePt t="201197" x="6049963" y="1555750"/>
          <p14:tracePt t="201206" x="5446713" y="1555750"/>
          <p14:tracePt t="201214" x="4978400" y="1520825"/>
          <p14:tracePt t="201231" x="4332288" y="1147763"/>
          <p14:tracePt t="201248" x="3662363" y="833438"/>
          <p14:tracePt t="201264" x="2879725" y="441325"/>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162300" y="626544"/>
            <a:ext cx="6019799"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injury to the claimant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FBD3D77-81BD-0C33-020A-98108C068819}"/>
              </a:ext>
            </a:extLst>
          </p:cNvPr>
          <p:cNvPicPr>
            <a:picLocks noChangeAspect="1"/>
          </p:cNvPicPr>
          <p:nvPr/>
        </p:nvPicPr>
        <p:blipFill>
          <a:blip r:embed="rId3"/>
          <a:stretch>
            <a:fillRect/>
          </a:stretch>
        </p:blipFill>
        <p:spPr>
          <a:xfrm>
            <a:off x="2626178" y="1509634"/>
            <a:ext cx="5859973" cy="5156374"/>
          </a:xfrm>
          <a:prstGeom prst="rect">
            <a:avLst/>
          </a:prstGeom>
        </p:spPr>
      </p:pic>
    </p:spTree>
    <p:extLst>
      <p:ext uri="{BB962C8B-B14F-4D97-AF65-F5344CB8AC3E}">
        <p14:creationId xmlns:p14="http://schemas.microsoft.com/office/powerpoint/2010/main" val="595387539"/>
      </p:ext>
    </p:extLst>
  </p:cSld>
  <p:clrMapOvr>
    <a:masterClrMapping/>
  </p:clrMapOvr>
  <mc:AlternateContent xmlns:mc="http://schemas.openxmlformats.org/markup-compatibility/2006" xmlns:p14="http://schemas.microsoft.com/office/powerpoint/2010/main">
    <mc:Choice Requires="p14">
      <p:transition spd="slow" p14:dur="2000" advTm="46763"/>
    </mc:Choice>
    <mc:Fallback xmlns="">
      <p:transition spd="slow" advTm="4676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86100" y="617697"/>
            <a:ext cx="6019799"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Proximate Cause Relationship</a:t>
            </a:r>
            <a:endParaRPr kumimoji="0" lang="ar-YE" sz="32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علاقة السبب المباشر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20701" y="2140894"/>
            <a:ext cx="5618706" cy="3083921"/>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final requirement is that a proximate cause relationship must exist. A proximate cause is a cause unbroken by any new and independent cause, which produces an event that otherwise would not have occurred.</a:t>
            </a:r>
          </a:p>
        </p:txBody>
      </p:sp>
      <p:sp>
        <p:nvSpPr>
          <p:cNvPr id="2" name="Rectangle 1">
            <a:extLst>
              <a:ext uri="{FF2B5EF4-FFF2-40B4-BE49-F238E27FC236}">
                <a16:creationId xmlns:a16="http://schemas.microsoft.com/office/drawing/2014/main" id="{B1A01F6E-B2C5-C393-267C-4296E5FA8729}"/>
              </a:ext>
            </a:extLst>
          </p:cNvPr>
          <p:cNvSpPr>
            <a:spLocks noChangeArrowheads="1"/>
          </p:cNvSpPr>
          <p:nvPr/>
        </p:nvSpPr>
        <p:spPr bwMode="auto">
          <a:xfrm>
            <a:off x="6199200" y="2390192"/>
            <a:ext cx="5618705"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36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المتطلب </a:t>
            </a:r>
            <a:r>
              <a:rPr kumimoji="0" lang="ar-YE" altLang="en-US" sz="36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الأخير</a:t>
            </a:r>
            <a:r>
              <a:rPr kumimoji="0" lang="ar-SA" altLang="en-US" sz="36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 هو أنه يجب أن يكون هناك علاقة سببية قريبة. السبب القريب هو سبب غير متقطع بأي سبب جديد ومستقل، والذي ينتج حدثًا لم يكن ليحدث لولا ذلك</a:t>
            </a:r>
            <a:r>
              <a:rPr kumimoji="0" lang="en-US" altLang="en-US" sz="36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42737526"/>
      </p:ext>
    </p:extLst>
  </p:cSld>
  <p:clrMapOvr>
    <a:masterClrMapping/>
  </p:clrMapOvr>
  <mc:AlternateContent xmlns:mc="http://schemas.openxmlformats.org/markup-compatibility/2006" xmlns:p14="http://schemas.microsoft.com/office/powerpoint/2010/main">
    <mc:Choice Requires="p14">
      <p:transition spd="slow" p14:dur="2000" advTm="160032"/>
    </mc:Choice>
    <mc:Fallback xmlns="">
      <p:transition spd="slow" advTm="160032"/>
    </mc:Fallback>
  </mc:AlternateContent>
  <p:extLst>
    <p:ext uri="{3A86A75C-4F4B-4683-9AE1-C65F6400EC91}">
      <p14:laserTraceLst xmlns:p14="http://schemas.microsoft.com/office/powerpoint/2010/main">
        <p14:tracePtLst>
          <p14:tracePt t="29671" x="3695700" y="6318250"/>
          <p14:tracePt t="29864" x="3203575" y="6670675"/>
          <p14:tracePt t="29881" x="3457575" y="6280150"/>
          <p14:tracePt t="29898" x="3763963" y="5872163"/>
          <p14:tracePt t="29914" x="3933825" y="5626100"/>
          <p14:tracePt t="29931" x="4052888" y="5456238"/>
          <p14:tracePt t="29945" x="4137025" y="5353050"/>
          <p14:tracePt t="29963" x="4187825" y="5268913"/>
          <p14:tracePt t="29980" x="4248150" y="5157788"/>
          <p14:tracePt t="29997" x="4367213" y="4911725"/>
          <p14:tracePt t="30014" x="4503738" y="4648200"/>
          <p14:tracePt t="30016" x="4587875" y="4503738"/>
          <p14:tracePt t="30029" x="4664075" y="4384675"/>
          <p14:tracePt t="30032" x="4714875" y="4308475"/>
          <p14:tracePt t="30048" x="4826000" y="4181475"/>
          <p14:tracePt t="30061" x="4843463" y="4156075"/>
          <p14:tracePt t="30077" x="4884738" y="4095750"/>
          <p14:tracePt t="30096" x="4970463" y="3951288"/>
          <p14:tracePt t="30115" x="5021263" y="3883025"/>
          <p14:tracePt t="30131" x="5114925" y="3748088"/>
          <p14:tracePt t="30145" x="5173663" y="3687763"/>
          <p14:tracePt t="30162" x="5233988" y="3646488"/>
          <p14:tracePt t="30178" x="5276850" y="3603625"/>
          <p14:tracePt t="30194" x="5292725" y="3586163"/>
          <p14:tracePt t="30214" x="5310188" y="3560763"/>
          <p14:tracePt t="30229" x="5318125" y="3560763"/>
          <p14:tracePt t="30232" x="5343525" y="3560763"/>
          <p14:tracePt t="30247" x="5353050" y="3560763"/>
          <p14:tracePt t="30506" x="5318125" y="3560763"/>
          <p14:tracePt t="30512" x="5259388" y="3560763"/>
          <p14:tracePt t="30521" x="5208588" y="3552825"/>
          <p14:tracePt t="30529" x="5183188" y="3552825"/>
          <p14:tracePt t="30544" x="5157788" y="3543300"/>
          <p14:tracePt t="30560" x="5046663" y="3517900"/>
          <p14:tracePt t="30577" x="5029200" y="3517900"/>
          <p14:tracePt t="30594" x="4987925" y="3502025"/>
          <p14:tracePt t="30611" x="4978400" y="3502025"/>
          <p14:tracePt t="30630" x="4962525" y="3492500"/>
          <p14:tracePt t="30647" x="4935538" y="3492500"/>
          <p14:tracePt t="30664" x="4919663" y="3492500"/>
          <p14:tracePt t="30679" x="4910138" y="3484563"/>
          <p14:tracePt t="30695" x="4902200" y="3484563"/>
          <p14:tracePt t="30720" x="4894263" y="3475038"/>
          <p14:tracePt t="30768" x="4884738" y="3475038"/>
          <p14:tracePt t="30776" x="4876800" y="3475038"/>
          <p14:tracePt t="30784" x="4843463" y="3475038"/>
          <p14:tracePt t="30797" x="4826000" y="3475038"/>
          <p14:tracePt t="30799" x="4808538" y="3475038"/>
          <p14:tracePt t="30810" x="4791075" y="3475038"/>
          <p14:tracePt t="30827" x="4757738" y="3475038"/>
          <p14:tracePt t="30845" x="4732338" y="3475038"/>
          <p14:tracePt t="30849" x="4724400" y="3475038"/>
          <p14:tracePt t="30860" x="4706938" y="3475038"/>
          <p14:tracePt t="30879" x="4656138" y="3475038"/>
          <p14:tracePt t="30897" x="4613275" y="3475038"/>
          <p14:tracePt t="30914" x="4595813" y="3475038"/>
          <p14:tracePt t="30930" x="4587875" y="3475038"/>
          <p14:tracePt t="30946" x="4562475" y="3475038"/>
          <p14:tracePt t="30963" x="4554538" y="3475038"/>
          <p14:tracePt t="30979" x="4519613" y="3475038"/>
          <p14:tracePt t="30996" x="4476750" y="3475038"/>
          <p14:tracePt t="31012" x="4418013" y="3475038"/>
          <p14:tracePt t="31027" x="4384675" y="3475038"/>
          <p14:tracePt t="31044" x="4367213" y="3475038"/>
          <p14:tracePt t="31065" x="4349750" y="3475038"/>
          <p14:tracePt t="31568" x="4375150" y="3484563"/>
          <p14:tracePt t="31575" x="4375150" y="3492500"/>
          <p14:tracePt t="31632" x="4384675" y="3502025"/>
          <p14:tracePt t="31647" x="4400550" y="3502025"/>
          <p14:tracePt t="31731" x="4410075" y="3502025"/>
          <p14:tracePt t="31752" x="4418013" y="3502025"/>
          <p14:tracePt t="31816" x="4425950" y="3502025"/>
          <p14:tracePt t="31840" x="4435475" y="3502025"/>
          <p14:tracePt t="31847" x="4443413" y="3509963"/>
          <p14:tracePt t="31872" x="4451350" y="3509963"/>
          <p14:tracePt t="31882" x="4468813" y="3509963"/>
          <p14:tracePt t="31904" x="4476750" y="3517900"/>
          <p14:tracePt t="31913" x="4486275" y="3527425"/>
          <p14:tracePt t="31936" x="4494213" y="3527425"/>
          <p14:tracePt t="31945" x="4529138" y="3527425"/>
          <p14:tracePt t="31963" x="4570413" y="3527425"/>
          <p14:tracePt t="31977" x="4621213" y="3527425"/>
          <p14:tracePt t="31994" x="4656138" y="3527425"/>
          <p14:tracePt t="32010" x="4699000" y="3527425"/>
          <p14:tracePt t="32026" x="4732338" y="3527425"/>
          <p14:tracePt t="32043" x="4757738" y="3527425"/>
          <p14:tracePt t="32060" x="4765675" y="3527425"/>
          <p14:tracePt t="32076" x="4791075" y="3527425"/>
          <p14:tracePt t="32093" x="4800600" y="3527425"/>
          <p14:tracePt t="32112" x="4843463" y="3535363"/>
          <p14:tracePt t="32130" x="4868863" y="3543300"/>
          <p14:tracePt t="32147" x="4953000" y="3578225"/>
          <p14:tracePt t="32164" x="5029200" y="3611563"/>
          <p14:tracePt t="32179" x="5122863" y="3619500"/>
          <p14:tracePt t="32195" x="5173663" y="3629025"/>
          <p14:tracePt t="32212" x="5216525" y="3629025"/>
          <p14:tracePt t="32227" x="5233988" y="3629025"/>
          <p14:tracePt t="32244" x="5241925" y="3629025"/>
          <p14:tracePt t="32260" x="5259388" y="3629025"/>
          <p14:tracePt t="32276" x="5267325" y="3629025"/>
          <p14:tracePt t="32293" x="5284788" y="3629025"/>
          <p14:tracePt t="32312" x="5327650" y="3629025"/>
          <p14:tracePt t="32328" x="5335588" y="3629025"/>
          <p14:tracePt t="32344" x="5343525" y="3629025"/>
          <p14:tracePt t="32346" x="5353050" y="3629025"/>
          <p14:tracePt t="32360" x="5360988" y="3629025"/>
          <p14:tracePt t="32575" x="5335588" y="3636963"/>
          <p14:tracePt t="32586" x="5327650" y="3646488"/>
          <p14:tracePt t="32593" x="5292725" y="3646488"/>
          <p14:tracePt t="32609" x="5216525" y="3646488"/>
          <p14:tracePt t="32630" x="5140325" y="3646488"/>
          <p14:tracePt t="32631" x="5089525" y="3646488"/>
          <p14:tracePt t="32645" x="5054600" y="3654425"/>
          <p14:tracePt t="32647" x="5013325" y="3654425"/>
          <p14:tracePt t="32663" x="4953000" y="3654425"/>
          <p14:tracePt t="32678" x="4919663" y="3654425"/>
          <p14:tracePt t="32680" x="4910138" y="3654425"/>
          <p14:tracePt t="32693" x="4884738" y="3654425"/>
          <p14:tracePt t="32712" x="4843463" y="3646488"/>
          <p14:tracePt t="32728" x="4818063" y="3646488"/>
          <p14:tracePt t="32743" x="4800600" y="3646488"/>
          <p14:tracePt t="32744" x="4791075" y="3636963"/>
          <p14:tracePt t="32760" x="4783138" y="3636963"/>
          <p14:tracePt t="32762" x="4775200" y="3636963"/>
          <p14:tracePt t="32776" x="4732338" y="3611563"/>
          <p14:tracePt t="32794" x="4664075" y="3586163"/>
          <p14:tracePt t="32809" x="4587875" y="3527425"/>
          <p14:tracePt t="32826" x="4494213" y="3467100"/>
          <p14:tracePt t="32843" x="4435475" y="3424238"/>
          <p14:tracePt t="32860" x="4359275" y="3390900"/>
          <p14:tracePt t="32865" x="4349750" y="3382963"/>
          <p14:tracePt t="32876" x="4332288" y="3382963"/>
          <p14:tracePt t="32897" x="4281488" y="3373438"/>
          <p14:tracePt t="32912" x="4273550" y="3373438"/>
          <p14:tracePt t="32943" x="4265613" y="3373438"/>
          <p14:tracePt t="33056" x="4248150" y="3373438"/>
          <p14:tracePt t="33063" x="4230688" y="3373438"/>
          <p14:tracePt t="33072" x="4205288" y="3373438"/>
          <p14:tracePt t="33082" x="4197350" y="3373438"/>
          <p14:tracePt t="33093" x="4171950" y="3373438"/>
          <p14:tracePt t="33109" x="4137025" y="3373438"/>
          <p14:tracePt t="33129" x="4086225" y="3373438"/>
          <p14:tracePt t="33146" x="4035425" y="3373438"/>
          <p14:tracePt t="33163" x="3984625" y="3382963"/>
          <p14:tracePt t="33177" x="3933825" y="3390900"/>
          <p14:tracePt t="33195" x="3865563" y="3398838"/>
          <p14:tracePt t="33209" x="3814763" y="3398838"/>
          <p14:tracePt t="33229" x="3721100" y="3398838"/>
          <p14:tracePt t="33246" x="3662363" y="3398838"/>
          <p14:tracePt t="33247" x="3619500" y="3398838"/>
          <p14:tracePt t="33263" x="3586163" y="3398838"/>
          <p14:tracePt t="33264" x="3559175" y="3398838"/>
          <p14:tracePt t="33280" x="3500438" y="3398838"/>
          <p14:tracePt t="33296" x="3441700" y="3398838"/>
          <p14:tracePt t="33309" x="3424238" y="3398838"/>
          <p14:tracePt t="33329" x="3381375" y="3408363"/>
          <p14:tracePt t="33344" x="3348038" y="3408363"/>
          <p14:tracePt t="33364" x="3330575" y="3408363"/>
          <p14:tracePt t="34114" x="3322638" y="3408363"/>
          <p14:tracePt t="34120" x="3313113" y="3408363"/>
          <p14:tracePt t="34152" x="3305175" y="3408363"/>
          <p14:tracePt t="34167" x="3279775" y="3408363"/>
          <p14:tracePt t="34176" x="3236913" y="3408363"/>
          <p14:tracePt t="34184" x="3203575" y="3408363"/>
          <p14:tracePt t="34195" x="3178175" y="3408363"/>
          <p14:tracePt t="34211" x="3092450" y="3408363"/>
          <p14:tracePt t="34228" x="3024188" y="3408363"/>
          <p14:tracePt t="34245" x="2982913" y="3408363"/>
          <p14:tracePt t="34247" x="2973388" y="3408363"/>
          <p14:tracePt t="34263" x="2965450" y="3408363"/>
          <p14:tracePt t="34303" x="2955925" y="3408363"/>
          <p14:tracePt t="34352" x="2930525" y="3408363"/>
          <p14:tracePt t="34408" x="2905125" y="3408363"/>
          <p14:tracePt t="34416" x="2897188" y="3408363"/>
          <p14:tracePt t="34873" x="2889250" y="3408363"/>
          <p14:tracePt t="38032" x="2914650" y="3408363"/>
          <p14:tracePt t="38040" x="2955925" y="3390900"/>
          <p14:tracePt t="38047" x="2982913" y="3373438"/>
          <p14:tracePt t="38058" x="3008313" y="3365500"/>
          <p14:tracePt t="38076" x="3059113" y="3340100"/>
          <p14:tracePt t="38092" x="3135313" y="3322638"/>
          <p14:tracePt t="38111" x="3203575" y="3305175"/>
          <p14:tracePt t="38111" x="3211513" y="3305175"/>
          <p14:tracePt t="38130" x="3244850" y="3305175"/>
          <p14:tracePt t="38140" x="3262313" y="3297238"/>
          <p14:tracePt t="38161" x="3297238" y="3297238"/>
          <p14:tracePt t="38176" x="3313113" y="3297238"/>
          <p14:tracePt t="38195" x="3330575" y="3297238"/>
          <p14:tracePt t="38209" x="3348038" y="3297238"/>
          <p14:tracePt t="38226" x="3355975" y="3297238"/>
          <p14:tracePt t="38503" x="3363913" y="3297238"/>
          <p14:tracePt t="38611" x="3373438" y="3297238"/>
          <p14:tracePt t="38615" x="3381375" y="3297238"/>
          <p14:tracePt t="38625" x="3406775" y="3297238"/>
          <p14:tracePt t="38644" x="3449638" y="3297238"/>
          <p14:tracePt t="38657" x="3467100" y="3297238"/>
          <p14:tracePt t="38675" x="3500438" y="3297238"/>
          <p14:tracePt t="38693" x="3525838" y="3297238"/>
          <p14:tracePt t="38696" x="3533775" y="3297238"/>
          <p14:tracePt t="38707" x="3543300" y="3297238"/>
          <p14:tracePt t="38724" x="3551238" y="3297238"/>
          <p14:tracePt t="38776" x="3559175" y="3297238"/>
          <p14:tracePt t="38791" x="3568700" y="3297238"/>
          <p14:tracePt t="38800" x="3576638" y="3297238"/>
          <p14:tracePt t="38808" x="3594100" y="3297238"/>
          <p14:tracePt t="38826" x="3619500" y="3297238"/>
          <p14:tracePt t="38843" x="3627438" y="3289300"/>
          <p14:tracePt t="38920" x="3636963" y="3289300"/>
          <p14:tracePt t="38936" x="3644900" y="3289300"/>
          <p14:tracePt t="38951" x="3652838" y="3289300"/>
          <p14:tracePt t="38975" x="3662363" y="3289300"/>
          <p14:tracePt t="38984" x="3678238" y="3289300"/>
          <p14:tracePt t="38992" x="3695700" y="3289300"/>
          <p14:tracePt t="39010" x="3771900" y="3289300"/>
          <p14:tracePt t="39026" x="3814763" y="3289300"/>
          <p14:tracePt t="39044" x="3865563" y="3271838"/>
          <p14:tracePt t="39058" x="3883025" y="3271838"/>
          <p14:tracePt t="39076" x="3890963" y="3263900"/>
          <p14:tracePt t="39146" x="3908425" y="3263900"/>
          <p14:tracePt t="39232" x="3941763" y="3263900"/>
          <p14:tracePt t="39240" x="3951288" y="3263900"/>
          <p14:tracePt t="39247" x="3984625" y="3263900"/>
          <p14:tracePt t="39259" x="4002088" y="3263900"/>
          <p14:tracePt t="39276" x="4052888" y="3254375"/>
          <p14:tracePt t="39293" x="4111625" y="3246438"/>
          <p14:tracePt t="39309" x="4146550" y="3246438"/>
          <p14:tracePt t="39312" x="4179888" y="3228975"/>
          <p14:tracePt t="39329" x="4214813" y="3228975"/>
          <p14:tracePt t="39332" x="4230688" y="3228975"/>
          <p14:tracePt t="39340" x="4273550" y="3228975"/>
          <p14:tracePt t="39361" x="4384675" y="3228975"/>
          <p14:tracePt t="39373" x="4410075" y="3228975"/>
          <p14:tracePt t="39394" x="4511675" y="3228975"/>
          <p14:tracePt t="39409" x="4570413" y="3228975"/>
          <p14:tracePt t="39424" x="4587875" y="3228975"/>
          <p14:tracePt t="39425" x="4621213" y="3228975"/>
          <p14:tracePt t="39443" x="4699000" y="3228975"/>
          <p14:tracePt t="39458" x="4783138" y="3238500"/>
          <p14:tracePt t="39475" x="4884738" y="3246438"/>
          <p14:tracePt t="39492" x="4978400" y="3271838"/>
          <p14:tracePt t="39509" x="5021263" y="3279775"/>
          <p14:tracePt t="39512" x="5054600" y="3279775"/>
          <p14:tracePt t="39525" x="5064125" y="3279775"/>
          <p14:tracePt t="39543" x="5080000" y="3279775"/>
          <p14:tracePt t="39560" x="5097463" y="3279775"/>
          <p14:tracePt t="39576" x="5122863" y="3279775"/>
          <p14:tracePt t="39594" x="5157788" y="3279775"/>
          <p14:tracePt t="39607" x="5191125" y="3279775"/>
          <p14:tracePt t="39624" x="5208588" y="3279775"/>
          <p14:tracePt t="39639" x="5241925" y="3279775"/>
          <p14:tracePt t="39656" x="5249863" y="3289300"/>
          <p14:tracePt t="40057" x="5259388" y="3297238"/>
          <p14:tracePt t="40064" x="5259388" y="3305175"/>
          <p14:tracePt t="40073" x="5249863" y="3314700"/>
          <p14:tracePt t="40093" x="5233988" y="3322638"/>
          <p14:tracePt t="40109" x="5191125" y="3330575"/>
          <p14:tracePt t="40112" x="5191125" y="3340100"/>
          <p14:tracePt t="40159" x="5173663" y="3340100"/>
          <p14:tracePt t="49407" x="5148263" y="3340100"/>
          <p14:tracePt t="49416" x="5132388" y="3340100"/>
          <p14:tracePt t="126450" x="5368925" y="3314700"/>
          <p14:tracePt t="126455" x="5751513" y="3271838"/>
          <p14:tracePt t="126468" x="6057900" y="3221038"/>
          <p14:tracePt t="126484" x="6430963" y="3228975"/>
          <p14:tracePt t="126504" x="6704013" y="3246438"/>
          <p14:tracePt t="126522" x="6745288" y="3254375"/>
          <p14:tracePt t="126538" x="6770688" y="3263900"/>
          <p14:tracePt t="126554" x="6788150" y="3271838"/>
          <p14:tracePt t="126570" x="6805613" y="3289300"/>
          <p14:tracePt t="126586" x="6823075" y="3289300"/>
          <p14:tracePt t="126604" x="6848475" y="3297238"/>
          <p14:tracePt t="126621" x="6881813" y="3305175"/>
          <p14:tracePt t="126636" x="7119938" y="3305175"/>
          <p14:tracePt t="126654" x="7586663" y="3297238"/>
          <p14:tracePt t="126672" x="7807325" y="3297238"/>
          <p14:tracePt t="126687" x="7977188" y="3297238"/>
          <p14:tracePt t="126704" x="8088313" y="3271838"/>
          <p14:tracePt t="126720" x="8139113" y="3263900"/>
          <p14:tracePt t="126736" x="8164513" y="3254375"/>
          <p14:tracePt t="126753" x="8232775" y="3221038"/>
          <p14:tracePt t="126771" x="8326438" y="3170238"/>
          <p14:tracePt t="126787" x="8428038" y="3101975"/>
          <p14:tracePt t="126802" x="8504238" y="3041650"/>
          <p14:tracePt t="126820" x="8564563" y="2974975"/>
          <p14:tracePt t="126839" x="8605838" y="2940050"/>
          <p14:tracePt t="126852" x="8615363" y="2932113"/>
          <p14:tracePt t="127048" x="8615363" y="2922588"/>
          <p14:tracePt t="127056" x="8572500" y="2914650"/>
          <p14:tracePt t="127069" x="8504238" y="2906713"/>
          <p14:tracePt t="127073" x="8402638" y="2897188"/>
          <p14:tracePt t="127087" x="8096250" y="2778125"/>
          <p14:tracePt t="127105" x="7373938" y="2574925"/>
          <p14:tracePt t="127122" x="6559550" y="2286000"/>
          <p14:tracePt t="127138" x="6040438" y="2047875"/>
          <p14:tracePt t="127154" x="5675313" y="1911350"/>
          <p14:tracePt t="127170" x="5421313" y="1844675"/>
          <p14:tracePt t="127187" x="5233988" y="1809750"/>
          <p14:tracePt t="127201" x="5072063" y="1784350"/>
          <p14:tracePt t="127217" x="4919663" y="1784350"/>
          <p14:tracePt t="127234" x="4826000" y="1784350"/>
          <p14:tracePt t="127253" x="4757738" y="1784350"/>
          <p14:tracePt t="127255" x="4749800" y="1784350"/>
          <p14:tracePt t="127271" x="4732338" y="1784350"/>
          <p14:tracePt t="127272" x="4724400" y="1784350"/>
          <p14:tracePt t="127287" x="4689475" y="1801813"/>
          <p14:tracePt t="127305" x="4673600" y="1809750"/>
          <p14:tracePt t="127321" x="4613275" y="1809750"/>
          <p14:tracePt t="127337" x="4570413" y="1819275"/>
          <p14:tracePt t="127354" x="4537075" y="1835150"/>
          <p14:tracePt t="127371" x="4494213" y="1844675"/>
          <p14:tracePt t="127384" x="4486275" y="1844675"/>
          <p14:tracePt t="127401" x="4460875" y="1860550"/>
          <p14:tracePt t="127418" x="4418013" y="1885950"/>
          <p14:tracePt t="127434" x="4332288" y="1928813"/>
          <p14:tracePt t="127451" x="4281488" y="1954213"/>
          <p14:tracePt t="127467" x="4248150" y="1963738"/>
          <p14:tracePt t="127584" x="4230688" y="1963738"/>
          <p14:tracePt t="127592" x="4205288" y="1963738"/>
          <p14:tracePt t="127604" x="4179888" y="1963738"/>
          <p14:tracePt t="127617" x="4129088" y="1963738"/>
          <p14:tracePt t="127637" x="4095750" y="1963738"/>
          <p14:tracePt t="127640" x="4078288" y="1963738"/>
          <p14:tracePt t="127650" x="4070350" y="1963738"/>
          <p14:tracePt t="127667" x="4060825" y="1963738"/>
          <p14:tracePt t="127684" x="4052888" y="1963738"/>
          <p14:tracePt t="127700" x="4044950" y="1963738"/>
          <p14:tracePt t="127815" x="4017963" y="1963738"/>
          <p14:tracePt t="127824" x="3992563" y="1963738"/>
          <p14:tracePt t="127837" x="3967163" y="1963738"/>
          <p14:tracePt t="127840" x="3959225" y="1963738"/>
          <p14:tracePt t="127851" x="3933825" y="1963738"/>
          <p14:tracePt t="127867" x="3908425" y="1963738"/>
          <p14:tracePt t="127884" x="3900488" y="1963738"/>
          <p14:tracePt t="127900" x="3890963" y="1963738"/>
          <p14:tracePt t="127920" x="3873500" y="1963738"/>
          <p14:tracePt t="127983" x="3865563" y="1963738"/>
          <p14:tracePt t="127992" x="3840163" y="1963738"/>
          <p14:tracePt t="128007" x="3832225" y="1963738"/>
          <p14:tracePt t="128017" x="3814763" y="1963738"/>
          <p14:tracePt t="128036" x="3781425" y="1963738"/>
          <p14:tracePt t="128051" x="3756025" y="1963738"/>
          <p14:tracePt t="128069" x="3746500" y="1963738"/>
          <p14:tracePt t="128296" x="3738563" y="1963738"/>
          <p14:tracePt t="128312" x="3738563" y="1971675"/>
          <p14:tracePt t="128335" x="3746500" y="1971675"/>
          <p14:tracePt t="128352" x="3756025" y="1971675"/>
          <p14:tracePt t="128360" x="3771900" y="1989138"/>
          <p14:tracePt t="128383" x="3789363" y="1989138"/>
          <p14:tracePt t="128393" x="3814763" y="1997075"/>
          <p14:tracePt t="128400" x="3857625" y="1997075"/>
          <p14:tracePt t="128417" x="3941763" y="1997075"/>
          <p14:tracePt t="128433" x="4010025" y="1989138"/>
          <p14:tracePt t="128450" x="4052888" y="1979613"/>
          <p14:tracePt t="128467" x="4086225" y="1979613"/>
          <p14:tracePt t="128483" x="4095750" y="1979613"/>
          <p14:tracePt t="128500" x="4111625" y="1979613"/>
          <p14:tracePt t="128520" x="4129088" y="1979613"/>
          <p14:tracePt t="128535" x="4137025" y="1979613"/>
          <p14:tracePt t="128556" x="4162425" y="1979613"/>
          <p14:tracePt t="128570" x="4230688" y="1979613"/>
          <p14:tracePt t="128585" x="4273550" y="1979613"/>
          <p14:tracePt t="128602" x="4298950" y="1979613"/>
          <p14:tracePt t="128617" x="4332288" y="1979613"/>
          <p14:tracePt t="128634" x="4359275" y="1979613"/>
          <p14:tracePt t="128898" x="4375150" y="1979613"/>
          <p14:tracePt t="128921" x="4384675" y="1979613"/>
          <p14:tracePt t="128927" x="4400550" y="1979613"/>
          <p14:tracePt t="128935" x="4410075" y="1979613"/>
          <p14:tracePt t="128950" x="4418013" y="1979613"/>
          <p14:tracePt t="128984" x="4425950" y="1979613"/>
          <p14:tracePt t="128991" x="4435475" y="1979613"/>
          <p14:tracePt t="129007" x="4443413" y="1979613"/>
          <p14:tracePt t="129017" x="4468813" y="1979613"/>
          <p14:tracePt t="129036" x="4476750" y="1979613"/>
          <p14:tracePt t="129064" x="4494213" y="1979613"/>
          <p14:tracePt t="129119" x="4503738" y="1979613"/>
          <p14:tracePt t="129131" x="4511675" y="1979613"/>
          <p14:tracePt t="129135" x="4570413" y="1963738"/>
          <p14:tracePt t="129152" x="4646613" y="1946275"/>
          <p14:tracePt t="129167" x="4732338" y="1938338"/>
          <p14:tracePt t="129168" x="4808538" y="1928813"/>
          <p14:tracePt t="129184" x="4851400" y="1920875"/>
          <p14:tracePt t="129186" x="4894263" y="1920875"/>
          <p14:tracePt t="129200" x="4962525" y="1903413"/>
          <p14:tracePt t="129216" x="5013325" y="1885950"/>
          <p14:tracePt t="129233" x="5046663" y="1878013"/>
          <p14:tracePt t="129250" x="5089525" y="1860550"/>
          <p14:tracePt t="129269" x="5148263" y="1852613"/>
          <p14:tracePt t="129271" x="5173663" y="1852613"/>
          <p14:tracePt t="129287" x="5292725" y="1844675"/>
          <p14:tracePt t="129300" x="5360988" y="1844675"/>
          <p14:tracePt t="129317" x="5497513" y="1844675"/>
          <p14:tracePt t="129320" x="5548313" y="1844675"/>
          <p14:tracePt t="129333" x="5599113" y="1844675"/>
          <p14:tracePt t="129352" x="5726113" y="1844675"/>
          <p14:tracePt t="129368" x="5819775" y="1835150"/>
          <p14:tracePt t="129384" x="5862638" y="1835150"/>
          <p14:tracePt t="129400" x="5989638" y="1835150"/>
          <p14:tracePt t="129416" x="6075363" y="1835150"/>
          <p14:tracePt t="129436" x="6151563" y="1835150"/>
          <p14:tracePt t="129453" x="6194425" y="1835150"/>
          <p14:tracePt t="129456" x="6227763" y="1835150"/>
          <p14:tracePt t="129466" x="6235700" y="1835150"/>
          <p14:tracePt t="129483" x="6278563" y="1819275"/>
          <p14:tracePt t="129500" x="6303963" y="1819275"/>
          <p14:tracePt t="129521" x="6415088" y="1819275"/>
          <p14:tracePt t="129533" x="6456363" y="1819275"/>
          <p14:tracePt t="129550" x="6516688" y="1819275"/>
          <p14:tracePt t="129568" x="6575425" y="1819275"/>
          <p14:tracePt t="129584" x="6584950" y="1819275"/>
          <p14:tracePt t="129585" x="6592888" y="1819275"/>
          <p14:tracePt t="129600" x="6600825" y="1819275"/>
          <p14:tracePt t="129601" x="6610350" y="1819275"/>
          <p14:tracePt t="129616" x="6635750" y="1819275"/>
          <p14:tracePt t="129633" x="6686550" y="1819275"/>
          <p14:tracePt t="129650" x="6737350" y="1819275"/>
          <p14:tracePt t="129666" x="6813550" y="1819275"/>
          <p14:tracePt t="129683" x="6881813" y="1819275"/>
          <p14:tracePt t="129700" x="6942138" y="1819275"/>
          <p14:tracePt t="129716" x="6992938" y="1819275"/>
          <p14:tracePt t="129733" x="7051675" y="1809750"/>
          <p14:tracePt t="129752" x="7137400" y="1793875"/>
          <p14:tracePt t="129768" x="7213600" y="1776413"/>
          <p14:tracePt t="129787" x="7332663" y="1758950"/>
          <p14:tracePt t="129802" x="7434263" y="1751013"/>
          <p14:tracePt t="129819" x="7527925" y="1716088"/>
          <p14:tracePt t="129833" x="7612063" y="1682750"/>
          <p14:tracePt t="129850" x="7680325" y="1674813"/>
          <p14:tracePt t="129867" x="7756525" y="1665288"/>
          <p14:tracePt t="129883" x="7859713" y="1665288"/>
          <p14:tracePt t="129904" x="8080375" y="1733550"/>
          <p14:tracePt t="129919" x="8232775" y="1801813"/>
          <p14:tracePt t="129933" x="8326438" y="1844675"/>
          <p14:tracePt t="129955" x="8462963" y="1860550"/>
          <p14:tracePt t="129967" x="8478838" y="1860550"/>
          <p14:tracePt t="129983" x="8496300" y="1860550"/>
          <p14:tracePt t="130144" x="8504238" y="1860550"/>
          <p14:tracePt t="130152" x="8504238" y="1870075"/>
          <p14:tracePt t="158952" x="8445500" y="1860550"/>
          <p14:tracePt t="158959" x="8308975" y="1827213"/>
          <p14:tracePt t="158973" x="8189913" y="1766888"/>
          <p14:tracePt t="158976" x="8045450" y="1700213"/>
          <p14:tracePt t="158991" x="7799388" y="1606550"/>
          <p14:tracePt t="158992" x="7451725" y="1477963"/>
          <p14:tracePt t="159008" x="6643688" y="1266825"/>
          <p14:tracePt t="159021" x="6296025" y="1155700"/>
          <p14:tracePt t="159039" x="5310188" y="739775"/>
          <p14:tracePt t="159055" x="4859338" y="552450"/>
          <p14:tracePt t="159075" x="4579938" y="425450"/>
          <p14:tracePt t="159087" x="4443413" y="347663"/>
          <p14:tracePt t="159088" x="4359275" y="296863"/>
          <p14:tracePt t="159104" x="4230688" y="195263"/>
          <p14:tracePt t="159106" x="4162425" y="11906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90151" y="571164"/>
            <a:ext cx="6019799"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Defenses Against Negligence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الدفاعات ضد الإهمال</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20701" y="2140894"/>
            <a:ext cx="5912320" cy="3699474"/>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rgbClr val="000000"/>
                </a:solidFill>
                <a:latin typeface="QuaySansITCPro-Book"/>
              </a:rPr>
              <a:t>Certain legal defenses can defeat a claim of negligence. Some important legal defenses include the following: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Contributory negligence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Comparative negligence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Last clear chance rule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Assumption of risk</a:t>
            </a:r>
          </a:p>
        </p:txBody>
      </p:sp>
      <p:sp>
        <p:nvSpPr>
          <p:cNvPr id="4" name="TextBox 3">
            <a:extLst>
              <a:ext uri="{FF2B5EF4-FFF2-40B4-BE49-F238E27FC236}">
                <a16:creationId xmlns:a16="http://schemas.microsoft.com/office/drawing/2014/main" id="{E6E59B9A-16C3-3276-AA4A-1FA21984D691}"/>
              </a:ext>
            </a:extLst>
          </p:cNvPr>
          <p:cNvSpPr txBox="1"/>
          <p:nvPr/>
        </p:nvSpPr>
        <p:spPr>
          <a:xfrm>
            <a:off x="6320098" y="2341630"/>
            <a:ext cx="5647804" cy="3903633"/>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هناك بعض الدفاعات القانونية التي يمكن أن تُبطل دعوى الإهمال. تشمل بعض الدفاعات القانونية المهمة ما يلي:</a:t>
            </a:r>
          </a:p>
          <a:p>
            <a:pPr marL="285750" indent="-285750" algn="r" rtl="1">
              <a:lnSpc>
                <a:spcPct val="150000"/>
              </a:lnSpc>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الإهمال المشترك</a:t>
            </a:r>
            <a:endParaRPr lang="en-US" sz="2800" dirty="0">
              <a:latin typeface="Traditional Arabic" panose="02020603050405020304" pitchFamily="18" charset="-78"/>
              <a:cs typeface="Traditional Arabic" panose="02020603050405020304" pitchFamily="18" charset="-78"/>
            </a:endParaRPr>
          </a:p>
          <a:p>
            <a:pPr marL="285750" indent="-285750" algn="r" rtl="1">
              <a:lnSpc>
                <a:spcPct val="150000"/>
              </a:lnSpc>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الإهمال النسبي</a:t>
            </a:r>
          </a:p>
          <a:p>
            <a:pPr marL="285750" indent="-285750" algn="r" rtl="1">
              <a:lnSpc>
                <a:spcPct val="150000"/>
              </a:lnSpc>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قاعدة الفرصة الأخيرة الواضحة </a:t>
            </a:r>
            <a:endParaRPr lang="en-US" sz="2800" dirty="0">
              <a:latin typeface="Traditional Arabic" panose="02020603050405020304" pitchFamily="18" charset="-78"/>
              <a:cs typeface="Traditional Arabic" panose="02020603050405020304" pitchFamily="18" charset="-78"/>
            </a:endParaRPr>
          </a:p>
          <a:p>
            <a:pPr marL="285750" indent="-285750" algn="r" rtl="1">
              <a:lnSpc>
                <a:spcPct val="150000"/>
              </a:lnSpc>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افتراض المخاطرة</a:t>
            </a:r>
            <a:br>
              <a:rPr lang="en-MY" dirty="0">
                <a:latin typeface="Traditional Arabic" panose="02020603050405020304" pitchFamily="18" charset="-78"/>
                <a:cs typeface="Traditional Arabic" panose="02020603050405020304" pitchFamily="18" charset="-78"/>
              </a:rPr>
            </a:br>
            <a:endParaRPr lang="ar-YE" dirty="0"/>
          </a:p>
        </p:txBody>
      </p:sp>
    </p:spTree>
    <p:extLst>
      <p:ext uri="{BB962C8B-B14F-4D97-AF65-F5344CB8AC3E}">
        <p14:creationId xmlns:p14="http://schemas.microsoft.com/office/powerpoint/2010/main" val="2196120355"/>
      </p:ext>
    </p:extLst>
  </p:cSld>
  <p:clrMapOvr>
    <a:masterClrMapping/>
  </p:clrMapOvr>
  <mc:AlternateContent xmlns:mc="http://schemas.openxmlformats.org/markup-compatibility/2006" xmlns:p14="http://schemas.microsoft.com/office/powerpoint/2010/main">
    <mc:Choice Requires="p14">
      <p:transition spd="slow" p14:dur="2000" advTm="232807"/>
    </mc:Choice>
    <mc:Fallback xmlns="">
      <p:transition spd="slow" advTm="232807"/>
    </mc:Fallback>
  </mc:AlternateContent>
  <p:extLst>
    <p:ext uri="{3A86A75C-4F4B-4683-9AE1-C65F6400EC91}">
      <p14:laserTraceLst xmlns:p14="http://schemas.microsoft.com/office/powerpoint/2010/main">
        <p14:tracePtLst>
          <p14:tracePt t="13338" x="3632200" y="6311900"/>
          <p14:tracePt t="13474" x="2641600" y="6746875"/>
          <p14:tracePt t="13479" x="2582863" y="6627813"/>
          <p14:tracePt t="13497" x="2514600" y="6457950"/>
          <p14:tracePt t="13513" x="2463800" y="6313488"/>
          <p14:tracePt t="13530" x="2455863" y="6169025"/>
          <p14:tracePt t="13547" x="2455863" y="6034088"/>
          <p14:tracePt t="13565" x="2455863" y="5948363"/>
          <p14:tracePt t="13567" x="2455863" y="5905500"/>
          <p14:tracePt t="13580" x="2455863" y="5864225"/>
          <p14:tracePt t="13598" x="2481263" y="5719763"/>
          <p14:tracePt t="13599" x="2489200" y="5659438"/>
          <p14:tracePt t="13614" x="2524125" y="5583238"/>
          <p14:tracePt t="13616" x="2524125" y="5532438"/>
          <p14:tracePt t="13632" x="2549525" y="5464175"/>
          <p14:tracePt t="13650" x="2582863" y="5362575"/>
          <p14:tracePt t="13662" x="2625725" y="5286375"/>
          <p14:tracePt t="13679" x="2633663" y="5260975"/>
          <p14:tracePt t="13680" x="2641600" y="5235575"/>
          <p14:tracePt t="13695" x="2668588" y="5167313"/>
          <p14:tracePt t="13711" x="2719388" y="5091113"/>
          <p14:tracePt t="13728" x="2727325" y="5056188"/>
          <p14:tracePt t="13746" x="2735263" y="5030788"/>
          <p14:tracePt t="14463" x="2744788" y="4979988"/>
          <p14:tracePt t="14470" x="2811463" y="4810125"/>
          <p14:tracePt t="14479" x="2871788" y="4579938"/>
          <p14:tracePt t="14495" x="2940050" y="4333875"/>
          <p14:tracePt t="14514" x="2998788" y="4138613"/>
          <p14:tracePt t="14530" x="3067050" y="3892550"/>
          <p14:tracePt t="14548" x="3143250" y="3636963"/>
          <p14:tracePt t="14550" x="3178175" y="3535363"/>
          <p14:tracePt t="14564" x="3194050" y="3459163"/>
          <p14:tracePt t="14567" x="3219450" y="3398838"/>
          <p14:tracePt t="14580" x="3228975" y="3355975"/>
          <p14:tracePt t="14598" x="3244850" y="3297238"/>
          <p14:tracePt t="14600" x="3262313" y="3246438"/>
          <p14:tracePt t="14617" x="3279775" y="3170238"/>
          <p14:tracePt t="14629" x="3287713" y="3127375"/>
          <p14:tracePt t="14631" x="3322638" y="3076575"/>
          <p14:tracePt t="14647" x="3355975" y="3008313"/>
          <p14:tracePt t="14661" x="3363913" y="2982913"/>
          <p14:tracePt t="14663" x="3381375" y="2949575"/>
          <p14:tracePt t="14679" x="3449638" y="2838450"/>
          <p14:tracePt t="14696" x="3525838" y="2744788"/>
          <p14:tracePt t="14711" x="3568700" y="2686050"/>
          <p14:tracePt t="14727" x="3611563" y="2617788"/>
          <p14:tracePt t="14744" x="3636963" y="2574925"/>
          <p14:tracePt t="14764" x="3670300" y="2549525"/>
          <p14:tracePt t="14766" x="3678238" y="2541588"/>
          <p14:tracePt t="14779" x="3678238" y="2532063"/>
          <p14:tracePt t="14797" x="3695700" y="2524125"/>
          <p14:tracePt t="14798" x="3703638" y="2524125"/>
          <p14:tracePt t="14863" x="3713163" y="2524125"/>
          <p14:tracePt t="15766" x="3721100" y="2524125"/>
          <p14:tracePt t="16034" x="3721100" y="2541588"/>
          <p14:tracePt t="16751" x="3721100" y="2566988"/>
          <p14:tracePt t="16759" x="3721100" y="2574925"/>
          <p14:tracePt t="17071" x="3713163" y="2582863"/>
          <p14:tracePt t="17138" x="3703638" y="2600325"/>
          <p14:tracePt t="17183" x="3703638" y="2608263"/>
          <p14:tracePt t="17190" x="3695700" y="2617788"/>
          <p14:tracePt t="17337" x="3695700" y="2625725"/>
          <p14:tracePt t="17350" x="3695700" y="2633663"/>
          <p14:tracePt t="17367" x="3703638" y="2643188"/>
          <p14:tracePt t="17392" x="3713163" y="2643188"/>
          <p14:tracePt t="17415" x="3721100" y="2643188"/>
          <p14:tracePt t="17439" x="3729038" y="2643188"/>
          <p14:tracePt t="17447" x="3738563" y="2643188"/>
          <p14:tracePt t="17462" x="3797300" y="2660650"/>
          <p14:tracePt t="17479" x="3848100" y="2676525"/>
          <p14:tracePt t="17496" x="3890963" y="2686050"/>
          <p14:tracePt t="17511" x="3916363" y="2701925"/>
          <p14:tracePt t="17528" x="3925888" y="2701925"/>
          <p14:tracePt t="17543" x="3951288" y="2701925"/>
          <p14:tracePt t="17560" x="3959225" y="2701925"/>
          <p14:tracePt t="17580" x="3984625" y="2701925"/>
          <p14:tracePt t="17631" x="3992563" y="2701925"/>
          <p14:tracePt t="17639" x="4002088" y="2701925"/>
          <p14:tracePt t="17655" x="4017963" y="2701925"/>
          <p14:tracePt t="17662" x="4027488" y="2701925"/>
          <p14:tracePt t="17678" x="4044950" y="2701925"/>
          <p14:tracePt t="17697" x="4052888" y="2701925"/>
          <p14:tracePt t="17710" x="4070350" y="2701925"/>
          <p14:tracePt t="17728" x="4078288" y="2701925"/>
          <p14:tracePt t="17746" x="4103688" y="2693988"/>
          <p14:tracePt t="17759" x="4137025" y="2686050"/>
          <p14:tracePt t="17777" x="4154488" y="2668588"/>
          <p14:tracePt t="17793" x="4162425" y="2668588"/>
          <p14:tracePt t="19233" x="4137025" y="2668588"/>
          <p14:tracePt t="19239" x="4129088" y="2676525"/>
          <p14:tracePt t="19247" x="4103688" y="2676525"/>
          <p14:tracePt t="19259" x="4086225" y="2686050"/>
          <p14:tracePt t="19275" x="4035425" y="2686050"/>
          <p14:tracePt t="19296" x="3992563" y="2693988"/>
          <p14:tracePt t="19313" x="3959225" y="2693988"/>
          <p14:tracePt t="19329" x="3908425" y="2711450"/>
          <p14:tracePt t="19347" x="3883025" y="2711450"/>
          <p14:tracePt t="19358" x="3873500" y="2711450"/>
          <p14:tracePt t="19378" x="3848100" y="2711450"/>
          <p14:tracePt t="19399" x="3840163" y="2711450"/>
          <p14:tracePt t="19411" x="3822700" y="2711450"/>
          <p14:tracePt t="19428" x="3781425" y="2711450"/>
          <p14:tracePt t="19431" x="3763963" y="2719388"/>
          <p14:tracePt t="19445" x="3738563" y="2719388"/>
          <p14:tracePt t="19446" x="3703638" y="2727325"/>
          <p14:tracePt t="19462" x="3662363" y="2727325"/>
          <p14:tracePt t="19478" x="3611563" y="2727325"/>
          <p14:tracePt t="19496" x="3551238" y="2727325"/>
          <p14:tracePt t="19509" x="3517900" y="2727325"/>
          <p14:tracePt t="19510" x="3508375" y="2727325"/>
          <p14:tracePt t="19528" x="3467100" y="2736850"/>
          <p14:tracePt t="19546" x="3432175" y="2752725"/>
          <p14:tracePt t="19562" x="3406775" y="2752725"/>
          <p14:tracePt t="19578" x="3398838" y="2752725"/>
          <p14:tracePt t="19595" x="3381375" y="2762250"/>
          <p14:tracePt t="19698" x="3363913" y="2762250"/>
          <p14:tracePt t="19710" x="3355975" y="2770188"/>
          <p14:tracePt t="19753" x="3355975" y="2787650"/>
          <p14:tracePt t="19760" x="3348038" y="2787650"/>
          <p14:tracePt t="19775" x="3338513" y="2787650"/>
          <p14:tracePt t="19791" x="3338513" y="2795588"/>
          <p14:tracePt t="19808" x="3330575" y="2805113"/>
          <p14:tracePt t="19822" x="3322638" y="2813050"/>
          <p14:tracePt t="19847" x="3313113" y="2820988"/>
          <p14:tracePt t="19943" x="3313113" y="2838450"/>
          <p14:tracePt t="19959" x="3305175" y="2838450"/>
          <p14:tracePt t="19967" x="3297238" y="2846388"/>
          <p14:tracePt t="20025" x="3287713" y="2846388"/>
          <p14:tracePt t="20103" x="3279775" y="2846388"/>
          <p14:tracePt t="20110" x="3270250" y="2846388"/>
          <p14:tracePt t="20207" x="3262313" y="2846388"/>
          <p14:tracePt t="20215" x="3254375" y="2846388"/>
          <p14:tracePt t="20225" x="3228975" y="2846388"/>
          <p14:tracePt t="20242" x="3203575" y="2846388"/>
          <p14:tracePt t="20259" x="3194050" y="2846388"/>
          <p14:tracePt t="20275" x="3168650" y="2846388"/>
          <p14:tracePt t="20297" x="3092450" y="2838450"/>
          <p14:tracePt t="20311" x="3041650" y="2830513"/>
          <p14:tracePt t="20329" x="2982913" y="2813050"/>
          <p14:tracePt t="20345" x="2930525" y="2805113"/>
          <p14:tracePt t="20361" x="2889250" y="2795588"/>
          <p14:tracePt t="20378" x="2838450" y="2770188"/>
          <p14:tracePt t="20394" x="2803525" y="2762250"/>
          <p14:tracePt t="20411" x="2735263" y="2752725"/>
          <p14:tracePt t="20428" x="2659063" y="2744788"/>
          <p14:tracePt t="20431" x="2625725" y="2744788"/>
          <p14:tracePt t="20444" x="2582863" y="2744788"/>
          <p14:tracePt t="20447" x="2565400" y="2727325"/>
          <p14:tracePt t="20459" x="2532063" y="2727325"/>
          <p14:tracePt t="20475" x="2463800" y="2719388"/>
          <p14:tracePt t="20492" x="2395538" y="2711450"/>
          <p14:tracePt t="20509" x="2344738" y="2686050"/>
          <p14:tracePt t="20527" x="2192338" y="2668588"/>
          <p14:tracePt t="20544" x="2106613" y="2668588"/>
          <p14:tracePt t="20561" x="2022475" y="2643188"/>
          <p14:tracePt t="20578" x="1971675" y="2633663"/>
          <p14:tracePt t="20595" x="1962150" y="2633663"/>
          <p14:tracePt t="20611" x="1946275" y="2633663"/>
          <p14:tracePt t="20858" x="1962150" y="2633663"/>
          <p14:tracePt t="20863" x="1971675" y="2633663"/>
          <p14:tracePt t="20879" x="2022475" y="2633663"/>
          <p14:tracePt t="20896" x="2073275" y="2633663"/>
          <p14:tracePt t="20911" x="2141538" y="2633663"/>
          <p14:tracePt t="20927" x="2225675" y="2633663"/>
          <p14:tracePt t="20943" x="2293938" y="2633663"/>
          <p14:tracePt t="20944" x="2370138" y="2633663"/>
          <p14:tracePt t="20959" x="2524125" y="2633663"/>
          <p14:tracePt t="20976" x="2693988" y="2633663"/>
          <p14:tracePt t="20991" x="2854325" y="2633663"/>
          <p14:tracePt t="21008" x="3008313" y="2633663"/>
          <p14:tracePt t="21025" x="3143250" y="2643188"/>
          <p14:tracePt t="21041" x="3236913" y="2660650"/>
          <p14:tracePt t="21060" x="3262313" y="2660650"/>
          <p14:tracePt t="21062" x="3270250" y="2660650"/>
          <p14:tracePt t="21080" x="3305175" y="2676525"/>
          <p14:tracePt t="21095" x="3338513" y="2676525"/>
          <p14:tracePt t="21111" x="3363913" y="2676525"/>
          <p14:tracePt t="21128" x="3381375" y="2676525"/>
          <p14:tracePt t="21145" x="3414713" y="2676525"/>
          <p14:tracePt t="21158" x="3432175" y="2676525"/>
          <p14:tracePt t="21254" x="3432175" y="2686050"/>
          <p14:tracePt t="21263" x="3424238" y="2693988"/>
          <p14:tracePt t="21271" x="3406775" y="2693988"/>
          <p14:tracePt t="21278" x="3373438" y="2711450"/>
          <p14:tracePt t="21292" x="3355975" y="2711450"/>
          <p14:tracePt t="21295" x="3330575" y="2719388"/>
          <p14:tracePt t="21312" x="3270250" y="2727325"/>
          <p14:tracePt t="21329" x="3228975" y="2727325"/>
          <p14:tracePt t="21345" x="3168650" y="2727325"/>
          <p14:tracePt t="21361" x="3074988" y="2736850"/>
          <p14:tracePt t="21378" x="2922588" y="2736850"/>
          <p14:tracePt t="21394" x="2693988" y="2736850"/>
          <p14:tracePt t="21410" x="2489200" y="2736850"/>
          <p14:tracePt t="21427" x="2327275" y="2736850"/>
          <p14:tracePt t="21441" x="2243138" y="2736850"/>
          <p14:tracePt t="21458" x="2182813" y="2736850"/>
          <p14:tracePt t="21475" x="2132013" y="2736850"/>
          <p14:tracePt t="21491" x="2065338" y="2736850"/>
          <p14:tracePt t="21508" x="1954213" y="2736850"/>
          <p14:tracePt t="21525" x="1868488" y="2736850"/>
          <p14:tracePt t="21543" x="1724025" y="2736850"/>
          <p14:tracePt t="21560" x="1647825" y="2736850"/>
          <p14:tracePt t="21577" x="1579563" y="2736850"/>
          <p14:tracePt t="21594" x="1520825" y="2736850"/>
          <p14:tracePt t="21610" x="1462088" y="2736850"/>
          <p14:tracePt t="21625" x="1409700" y="2736850"/>
          <p14:tracePt t="21647" x="1368425" y="2736850"/>
          <p14:tracePt t="21647" x="1358900" y="2736850"/>
          <p14:tracePt t="21658" x="1343025" y="2736850"/>
          <p14:tracePt t="21675" x="1325563" y="2752725"/>
          <p14:tracePt t="21692" x="1308100" y="2752725"/>
          <p14:tracePt t="21695" x="1282700" y="2762250"/>
          <p14:tracePt t="21708" x="1265238" y="2762250"/>
          <p14:tracePt t="21727" x="1214438" y="2770188"/>
          <p14:tracePt t="21743" x="1173163" y="2778125"/>
          <p14:tracePt t="21759" x="1147763" y="2778125"/>
          <p14:tracePt t="21759" x="1138238" y="2778125"/>
          <p14:tracePt t="21776" x="1104900" y="2778125"/>
          <p14:tracePt t="21791" x="1079500" y="2795588"/>
          <p14:tracePt t="21810" x="1062038" y="2795588"/>
          <p14:tracePt t="21827" x="1054100" y="2795588"/>
          <p14:tracePt t="22023" x="1044575" y="2795588"/>
          <p14:tracePt t="22055" x="1069975" y="2795588"/>
          <p14:tracePt t="22063" x="1112838" y="2795588"/>
          <p14:tracePt t="22076" x="1130300" y="2795588"/>
          <p14:tracePt t="22080" x="1147763" y="2805113"/>
          <p14:tracePt t="22095" x="1181100" y="2805113"/>
          <p14:tracePt t="22111" x="1189038" y="2813050"/>
          <p14:tracePt t="22143" x="1198563" y="2813050"/>
          <p14:tracePt t="22150" x="1214438" y="2813050"/>
          <p14:tracePt t="22160" x="1231900" y="2813050"/>
          <p14:tracePt t="22175" x="1282700" y="2813050"/>
          <p14:tracePt t="22191" x="1350963" y="2813050"/>
          <p14:tracePt t="22208" x="1435100" y="2813050"/>
          <p14:tracePt t="22224" x="1512888" y="2813050"/>
          <p14:tracePt t="22241" x="1579563" y="2813050"/>
          <p14:tracePt t="22260" x="1631950" y="2813050"/>
          <p14:tracePt t="22275" x="1673225" y="2813050"/>
          <p14:tracePt t="22291" x="1716088" y="2813050"/>
          <p14:tracePt t="22310" x="1809750" y="2813050"/>
          <p14:tracePt t="22328" x="1911350" y="2813050"/>
          <p14:tracePt t="22344" x="2012950" y="2813050"/>
          <p14:tracePt t="22359" x="2157413" y="2813050"/>
          <p14:tracePt t="22374" x="2217738" y="2813050"/>
          <p14:tracePt t="22391" x="2413000" y="2813050"/>
          <p14:tracePt t="22407" x="2497138" y="2813050"/>
          <p14:tracePt t="22424" x="2565400" y="2813050"/>
          <p14:tracePt t="22441" x="2616200" y="2813050"/>
          <p14:tracePt t="22457" x="2668588" y="2813050"/>
          <p14:tracePt t="22474" x="2719388" y="2813050"/>
          <p14:tracePt t="22491" x="2778125" y="2813050"/>
          <p14:tracePt t="22508" x="2846388" y="2813050"/>
          <p14:tracePt t="22524" x="2905125" y="2813050"/>
          <p14:tracePt t="22541" x="2955925" y="2813050"/>
          <p14:tracePt t="22559" x="2998788" y="2813050"/>
          <p14:tracePt t="22578" x="3033713" y="2813050"/>
          <p14:tracePt t="22594" x="3067050" y="2813050"/>
          <p14:tracePt t="22610" x="3117850" y="2813050"/>
          <p14:tracePt t="22625" x="3160713" y="2813050"/>
          <p14:tracePt t="22641" x="3194050" y="2813050"/>
          <p14:tracePt t="22659" x="3228975" y="2813050"/>
          <p14:tracePt t="22674" x="3254375" y="2830513"/>
          <p14:tracePt t="22690" x="3262313" y="2830513"/>
          <p14:tracePt t="22711" x="3279775" y="2830513"/>
          <p14:tracePt t="22728" x="3287713" y="2830513"/>
          <p14:tracePt t="22775" x="3297238" y="2830513"/>
          <p14:tracePt t="22819" x="3313113" y="2830513"/>
          <p14:tracePt t="22822" x="3322638" y="2830513"/>
          <p14:tracePt t="22830" x="3330575" y="2830513"/>
          <p14:tracePt t="22847" x="3338513" y="2830513"/>
          <p14:tracePt t="22862" x="3348038" y="2830513"/>
          <p14:tracePt t="22935" x="3363913" y="2830513"/>
          <p14:tracePt t="22943" x="3381375" y="2830513"/>
          <p14:tracePt t="22950" x="3389313" y="2830513"/>
          <p14:tracePt t="22959" x="3398838" y="2830513"/>
          <p14:tracePt t="22975" x="3424238" y="2830513"/>
          <p14:tracePt t="22991" x="3432175" y="2830513"/>
          <p14:tracePt t="22992" x="3441700" y="2830513"/>
          <p14:tracePt t="23071" x="3449638" y="2830513"/>
          <p14:tracePt t="23503" x="3457575" y="2830513"/>
          <p14:tracePt t="23511" x="3482975" y="2830513"/>
          <p14:tracePt t="23519" x="3517900" y="2830513"/>
          <p14:tracePt t="23527" x="3525838" y="2830513"/>
          <p14:tracePt t="23540" x="3533775" y="2830513"/>
          <p14:tracePt t="23559" x="3559175" y="2830513"/>
          <p14:tracePt t="23591" x="3576638" y="2830513"/>
          <p14:tracePt t="23599" x="3586163" y="2830513"/>
          <p14:tracePt t="23622" x="3594100" y="2830513"/>
          <p14:tracePt t="23630" x="3611563" y="2830513"/>
          <p14:tracePt t="23642" x="3619500" y="2830513"/>
          <p14:tracePt t="23660" x="3644900" y="2830513"/>
          <p14:tracePt t="23674" x="3695700" y="2820988"/>
          <p14:tracePt t="23690" x="3721100" y="2820988"/>
          <p14:tracePt t="23707" x="3763963" y="2813050"/>
          <p14:tracePt t="23724" x="3806825" y="2795588"/>
          <p14:tracePt t="23740" x="3832225" y="2795588"/>
          <p14:tracePt t="23760" x="3857625" y="2787650"/>
          <p14:tracePt t="23847" x="3865563" y="2787650"/>
          <p14:tracePt t="23863" x="3873500" y="2787650"/>
          <p14:tracePt t="23871" x="3900488" y="2787650"/>
          <p14:tracePt t="23887" x="3908425" y="2787650"/>
          <p14:tracePt t="23895" x="3916363" y="2787650"/>
          <p14:tracePt t="23907" x="3925888" y="2787650"/>
          <p14:tracePt t="24407" x="3933825" y="2787650"/>
          <p14:tracePt t="24415" x="3941763" y="2787650"/>
          <p14:tracePt t="24423" x="3951288" y="2787650"/>
          <p14:tracePt t="24440" x="3959225" y="2787650"/>
          <p14:tracePt t="24457" x="4002088" y="2787650"/>
          <p14:tracePt t="24473" x="4078288" y="2787650"/>
          <p14:tracePt t="24490" x="4154488" y="2787650"/>
          <p14:tracePt t="24507" x="4205288" y="2787650"/>
          <p14:tracePt t="24523" x="4240213" y="2787650"/>
          <p14:tracePt t="24540" x="4273550" y="2787650"/>
          <p14:tracePt t="24557" x="4324350" y="2787650"/>
          <p14:tracePt t="24577" x="4400550" y="2787650"/>
          <p14:tracePt t="24593" x="4451350" y="2787650"/>
          <p14:tracePt t="24610" x="4511675" y="2787650"/>
          <p14:tracePt t="24627" x="4545013" y="2787650"/>
          <p14:tracePt t="24643" x="4562475" y="2787650"/>
          <p14:tracePt t="24657" x="4587875" y="2787650"/>
          <p14:tracePt t="24673" x="4613275" y="2795588"/>
          <p14:tracePt t="24690" x="4681538" y="2795588"/>
          <p14:tracePt t="24707" x="4724400" y="2813050"/>
          <p14:tracePt t="24723" x="4757738" y="2830513"/>
          <p14:tracePt t="24750" x="4765675" y="2830513"/>
          <p14:tracePt t="24814" x="4783138" y="2830513"/>
          <p14:tracePt t="24950" x="4791075" y="2830513"/>
          <p14:tracePt t="25063" x="4791075" y="2838450"/>
          <p14:tracePt t="25110" x="4818063" y="2838450"/>
          <p14:tracePt t="25119" x="4826000" y="2838450"/>
          <p14:tracePt t="25127" x="4859338" y="2838450"/>
          <p14:tracePt t="25143" x="4894263" y="2838450"/>
          <p14:tracePt t="25161" x="4927600" y="2838450"/>
          <p14:tracePt t="25175" x="4935538" y="2838450"/>
          <p14:tracePt t="25194" x="4962525" y="2838450"/>
          <p14:tracePt t="25208" x="4978400" y="2838450"/>
          <p14:tracePt t="25262" x="4978400" y="2846388"/>
          <p14:tracePt t="25279" x="4987925" y="2846388"/>
          <p14:tracePt t="25310" x="4995863" y="2846388"/>
          <p14:tracePt t="25318" x="5029200" y="2846388"/>
          <p14:tracePt t="25327" x="5046663" y="2846388"/>
          <p14:tracePt t="25345" x="5106988" y="2846388"/>
          <p14:tracePt t="25359" x="5183188" y="2846388"/>
          <p14:tracePt t="25377" x="5224463" y="2846388"/>
          <p14:tracePt t="25393" x="5276850" y="2846388"/>
          <p14:tracePt t="25410" x="5310188" y="2846388"/>
          <p14:tracePt t="25425" x="5343525" y="2846388"/>
          <p14:tracePt t="25442" x="5394325" y="2846388"/>
          <p14:tracePt t="25459" x="5429250" y="2846388"/>
          <p14:tracePt t="25472" x="5454650" y="2846388"/>
          <p14:tracePt t="25489" x="5487988" y="2863850"/>
          <p14:tracePt t="25506" x="5513388" y="2863850"/>
          <p14:tracePt t="25523" x="5530850" y="2863850"/>
          <p14:tracePt t="25539" x="5599113" y="2863850"/>
          <p14:tracePt t="25556" x="5683250" y="2863850"/>
          <p14:tracePt t="25578" x="5802313" y="2863850"/>
          <p14:tracePt t="25593" x="5845175" y="2863850"/>
          <p14:tracePt t="25608" x="5853113" y="2863850"/>
          <p14:tracePt t="25767" x="5870575" y="2863850"/>
          <p14:tracePt t="25791" x="5880100" y="2863850"/>
          <p14:tracePt t="25855" x="5888038" y="2863850"/>
          <p14:tracePt t="25879" x="5913438" y="2863850"/>
          <p14:tracePt t="25895" x="5921375" y="2863850"/>
          <p14:tracePt t="25903" x="5930900" y="2863850"/>
          <p14:tracePt t="25911" x="5938838" y="2863850"/>
          <p14:tracePt t="26728" x="5946775" y="2863850"/>
          <p14:tracePt t="26759" x="5956300" y="2863850"/>
          <p14:tracePt t="26815" x="5964238" y="2863850"/>
          <p14:tracePt t="26857" x="5981700" y="2871788"/>
          <p14:tracePt t="45738" x="5989638" y="2881313"/>
          <p14:tracePt t="45742" x="5997575" y="2897188"/>
          <p14:tracePt t="45751" x="6024563" y="2897188"/>
          <p14:tracePt t="45768" x="6049963" y="2906713"/>
          <p14:tracePt t="45785" x="6075363" y="2914650"/>
          <p14:tracePt t="45855" x="6075363" y="2922588"/>
          <p14:tracePt t="45871" x="6032500" y="2965450"/>
          <p14:tracePt t="45879" x="5956300" y="3033713"/>
          <p14:tracePt t="45887" x="5880100" y="3076575"/>
          <p14:tracePt t="45897" x="5845175" y="3101975"/>
          <p14:tracePt t="45918" x="5675313" y="3160713"/>
          <p14:tracePt t="45931" x="5573713" y="3195638"/>
          <p14:tracePt t="45947" x="5310188" y="3254375"/>
          <p14:tracePt t="45967" x="4935538" y="3314700"/>
          <p14:tracePt t="45980" x="4868863" y="3322638"/>
          <p14:tracePt t="45982" x="4800600" y="3355975"/>
          <p14:tracePt t="46001" x="4681538" y="3382963"/>
          <p14:tracePt t="46017" x="4570413" y="3390900"/>
          <p14:tracePt t="46033" x="4425950" y="3390900"/>
          <p14:tracePt t="46048" x="4256088" y="3390900"/>
          <p14:tracePt t="46063" x="4129088" y="3390900"/>
          <p14:tracePt t="46084" x="4027488" y="3390900"/>
          <p14:tracePt t="46100" x="3976688" y="3390900"/>
          <p14:tracePt t="46103" x="3933825" y="3398838"/>
          <p14:tracePt t="46120" x="3900488" y="3416300"/>
          <p14:tracePt t="46130" x="3865563" y="3424238"/>
          <p14:tracePt t="46150" x="3832225" y="3433763"/>
          <p14:tracePt t="46207" x="3822700" y="3449638"/>
          <p14:tracePt t="46215" x="3814763" y="3467100"/>
          <p14:tracePt t="46222" x="3789363" y="3475038"/>
          <p14:tracePt t="46232" x="3781425" y="3475038"/>
          <p14:tracePt t="46248" x="3746500" y="3492500"/>
          <p14:tracePt t="46268" x="3721100" y="3502025"/>
          <p14:tracePt t="46270" x="3713163" y="3502025"/>
          <p14:tracePt t="46351" x="3703638" y="3509963"/>
          <p14:tracePt t="46358" x="3695700" y="3509963"/>
          <p14:tracePt t="46367" x="3687763" y="3509963"/>
          <p14:tracePt t="46384" x="3670300" y="3517900"/>
          <p14:tracePt t="46400" x="3644900" y="3527425"/>
          <p14:tracePt t="46423" x="3636963" y="3535363"/>
          <p14:tracePt t="46431" x="3627438" y="3535363"/>
          <p14:tracePt t="46451" x="3619500" y="3543300"/>
          <p14:tracePt t="46463" x="3611563" y="3552825"/>
          <p14:tracePt t="48728" x="3611563" y="3568700"/>
          <p14:tracePt t="48735" x="3611563" y="3578225"/>
          <p14:tracePt t="48748" x="3611563" y="3586163"/>
          <p14:tracePt t="48775" x="3627438" y="3594100"/>
          <p14:tracePt t="48855" x="3670300" y="3594100"/>
          <p14:tracePt t="48863" x="3687763" y="3594100"/>
          <p14:tracePt t="48870" x="3703638" y="3594100"/>
          <p14:tracePt t="48879" x="3721100" y="3594100"/>
          <p14:tracePt t="48896" x="3756025" y="3578225"/>
          <p14:tracePt t="48913" x="3797300" y="3568700"/>
          <p14:tracePt t="48929" x="3814763" y="3560763"/>
          <p14:tracePt t="48946" x="3822700" y="3552825"/>
          <p14:tracePt t="58521" x="3814763" y="3552825"/>
          <p14:tracePt t="58526" x="3789363" y="3560763"/>
          <p14:tracePt t="58535" x="3781425" y="3560763"/>
          <p14:tracePt t="58543" x="3763963" y="3560763"/>
          <p14:tracePt t="58560" x="3687763" y="3560763"/>
          <p14:tracePt t="58577" x="3636963" y="3560763"/>
          <p14:tracePt t="58594" x="3517900" y="3560763"/>
          <p14:tracePt t="58610" x="3424238" y="3560763"/>
          <p14:tracePt t="58627" x="3373438" y="3560763"/>
          <p14:tracePt t="58643" x="3313113" y="3560763"/>
          <p14:tracePt t="58658" x="3262313" y="3560763"/>
          <p14:tracePt t="58680" x="3186113" y="3560763"/>
          <p14:tracePt t="58695" x="3135313" y="3560763"/>
          <p14:tracePt t="58712" x="3074988" y="3560763"/>
          <p14:tracePt t="58728" x="3033713" y="3560763"/>
          <p14:tracePt t="58746" x="2973388" y="3560763"/>
          <p14:tracePt t="58759" x="2955925" y="3560763"/>
          <p14:tracePt t="58760" x="2922588" y="3560763"/>
          <p14:tracePt t="58776" x="2879725" y="3560763"/>
          <p14:tracePt t="58792" x="2846388" y="3560763"/>
          <p14:tracePt t="58793" x="2820988" y="3560763"/>
          <p14:tracePt t="58809" x="2770188" y="3578225"/>
          <p14:tracePt t="58827" x="2709863" y="3594100"/>
          <p14:tracePt t="58844" x="2641600" y="3619500"/>
          <p14:tracePt t="58847" x="2616200" y="3629025"/>
          <p14:tracePt t="58861" x="2600325" y="3629025"/>
          <p14:tracePt t="58863" x="2590800" y="3636963"/>
          <p14:tracePt t="58878" x="2574925" y="3636963"/>
          <p14:tracePt t="58879" x="2565400" y="3636963"/>
          <p14:tracePt t="58895" x="2557463" y="3646488"/>
          <p14:tracePt t="100906" x="2549525" y="3646488"/>
          <p14:tracePt t="101470" x="2549525" y="3671888"/>
          <p14:tracePt t="101479" x="2481263" y="3730625"/>
          <p14:tracePt t="101489" x="2430463" y="3773488"/>
          <p14:tracePt t="101506" x="2370138" y="3806825"/>
          <p14:tracePt t="101522" x="2301875" y="3824288"/>
          <p14:tracePt t="101540" x="2260600" y="3841750"/>
          <p14:tracePt t="101543" x="2225675" y="3841750"/>
          <p14:tracePt t="101556" x="2192338" y="3841750"/>
          <p14:tracePt t="101579" x="2132013" y="3841750"/>
          <p14:tracePt t="101582" x="2116138" y="3841750"/>
          <p14:tracePt t="101590" x="2098675" y="3841750"/>
          <p14:tracePt t="101607" x="2073275" y="3841750"/>
          <p14:tracePt t="101623" x="2038350" y="3841750"/>
          <p14:tracePt t="101640" x="1997075" y="3841750"/>
          <p14:tracePt t="101656" x="1954213" y="3841750"/>
          <p14:tracePt t="101672" x="1878013" y="3849688"/>
          <p14:tracePt t="101689" x="1801813" y="3857625"/>
          <p14:tracePt t="101705" x="1698625" y="3883025"/>
          <p14:tracePt t="101726" x="1563688" y="3892550"/>
          <p14:tracePt t="101741" x="1520825" y="3892550"/>
          <p14:tracePt t="101743" x="1487488" y="3892550"/>
          <p14:tracePt t="101759" x="1462088" y="3892550"/>
          <p14:tracePt t="101776" x="1444625" y="3892550"/>
          <p14:tracePt t="101793" x="1409700" y="3892550"/>
          <p14:tracePt t="101808" x="1376363" y="3892550"/>
          <p14:tracePt t="101824" x="1350963" y="3892550"/>
          <p14:tracePt t="101841" x="1325563" y="3900488"/>
          <p14:tracePt t="101858" x="1317625" y="3900488"/>
          <p14:tracePt t="101890" x="1308100" y="3900488"/>
          <p14:tracePt t="101959" x="1290638" y="3900488"/>
          <p14:tracePt t="102110" x="1290638" y="3908425"/>
          <p14:tracePt t="102119" x="1300163" y="3908425"/>
          <p14:tracePt t="102126" x="1317625" y="3917950"/>
          <p14:tracePt t="102142" x="1325563" y="3925888"/>
          <p14:tracePt t="102160" x="1350963" y="3935413"/>
          <p14:tracePt t="102175" x="1358900" y="3935413"/>
          <p14:tracePt t="102193" x="1376363" y="3943350"/>
          <p14:tracePt t="102208" x="1384300" y="3943350"/>
          <p14:tracePt t="102225" x="1409700" y="3951288"/>
          <p14:tracePt t="102241" x="1470025" y="3951288"/>
          <p14:tracePt t="102258" x="1528763" y="3951288"/>
          <p14:tracePt t="102275" x="1579563" y="3951288"/>
          <p14:tracePt t="102290" x="1614488" y="3951288"/>
          <p14:tracePt t="102310" x="1631950" y="3951288"/>
          <p14:tracePt t="102312" x="1639888" y="3960813"/>
          <p14:tracePt t="102370" x="1647825" y="3968750"/>
          <p14:tracePt t="102383" x="1665288" y="3968750"/>
          <p14:tracePt t="102423" x="1673225" y="3968750"/>
          <p14:tracePt t="102447" x="1682750" y="3976688"/>
          <p14:tracePt t="102481" x="1690688" y="3986213"/>
          <p14:tracePt t="102550" x="1698625" y="3986213"/>
          <p14:tracePt t="102943" x="1682750" y="3986213"/>
          <p14:tracePt t="102951" x="1657350" y="3986213"/>
          <p14:tracePt t="102959" x="1639888" y="3986213"/>
          <p14:tracePt t="102975" x="1614488" y="3986213"/>
          <p14:tracePt t="102992" x="1606550" y="3986213"/>
          <p14:tracePt t="103007" x="1597025" y="3986213"/>
          <p14:tracePt t="103027" x="1589088" y="3986213"/>
          <p14:tracePt t="103046" x="1579563" y="3986213"/>
          <p14:tracePt t="103063" x="1563688" y="3976688"/>
          <p14:tracePt t="103230" x="1563688" y="3968750"/>
          <p14:tracePt t="103247" x="1571625" y="3968750"/>
          <p14:tracePt t="103255" x="1589088" y="3968750"/>
          <p14:tracePt t="103262" x="1597025" y="3968750"/>
          <p14:tracePt t="103271" x="1606550" y="3968750"/>
          <p14:tracePt t="103288" x="1639888" y="3968750"/>
          <p14:tracePt t="103305" x="1682750" y="3968750"/>
          <p14:tracePt t="103321" x="1708150" y="3968750"/>
          <p14:tracePt t="103340" x="1766888" y="3968750"/>
          <p14:tracePt t="103343" x="1792288" y="3968750"/>
          <p14:tracePt t="103359" x="1860550" y="3968750"/>
          <p14:tracePt t="103376" x="1903413" y="3968750"/>
          <p14:tracePt t="103391" x="1946275" y="3968750"/>
          <p14:tracePt t="103409" x="1979613" y="3968750"/>
          <p14:tracePt t="103425" x="2038350" y="3968750"/>
          <p14:tracePt t="103440" x="2141538" y="3976688"/>
          <p14:tracePt t="103458" x="2260600" y="3994150"/>
          <p14:tracePt t="103473" x="2379663" y="4011613"/>
          <p14:tracePt t="103491" x="2471738" y="4044950"/>
          <p14:tracePt t="103507" x="2532063" y="4052888"/>
          <p14:tracePt t="103525" x="2565400" y="4052888"/>
          <p14:tracePt t="103526" x="2574925" y="4052888"/>
          <p14:tracePt t="103617" x="2582863" y="4052888"/>
          <p14:tracePt t="103622" x="2590800" y="4052888"/>
          <p14:tracePt t="103639" x="2600325" y="4052888"/>
          <p14:tracePt t="103670" x="2616200" y="4052888"/>
          <p14:tracePt t="103679" x="2625725" y="4052888"/>
          <p14:tracePt t="103695" x="2633663" y="4052888"/>
          <p14:tracePt t="103707" x="2651125" y="4052888"/>
          <p14:tracePt t="103726" x="2659063" y="4052888"/>
          <p14:tracePt t="103739" x="2668588" y="4052888"/>
          <p14:tracePt t="103757" x="2676525" y="4052888"/>
          <p14:tracePt t="103799" x="2684463" y="4062413"/>
          <p14:tracePt t="104151" x="2693988" y="4062413"/>
          <p14:tracePt t="136878" x="2693988" y="4019550"/>
          <p14:tracePt t="136886" x="2684463" y="3994150"/>
          <p14:tracePt t="136894" x="2676525" y="3917950"/>
          <p14:tracePt t="136907" x="2659063" y="3867150"/>
          <p14:tracePt t="136924" x="2582863" y="3773488"/>
          <p14:tracePt t="136941" x="2463800" y="3671888"/>
          <p14:tracePt t="136944" x="2362200" y="3619500"/>
          <p14:tracePt t="136959" x="2286000" y="3594100"/>
          <p14:tracePt t="136973" x="2268538" y="3594100"/>
          <p14:tracePt t="137471" x="2192338" y="3594100"/>
          <p14:tracePt t="137479" x="2090738" y="3594100"/>
          <p14:tracePt t="137490" x="1987550" y="3603625"/>
          <p14:tracePt t="137506" x="1928813" y="3636963"/>
          <p14:tracePt t="137523" x="1928813" y="3662363"/>
          <p14:tracePt t="137540" x="1946275" y="3748088"/>
          <p14:tracePt t="137556" x="1971675" y="3857625"/>
          <p14:tracePt t="137576" x="1979613" y="3976688"/>
          <p14:tracePt t="137590" x="1979613" y="3994150"/>
          <p14:tracePt t="137591" x="1979613" y="4011613"/>
          <p14:tracePt t="137647" x="1971675" y="4019550"/>
          <p14:tracePt t="137670" x="1971675" y="4027488"/>
          <p14:tracePt t="137679" x="1971675" y="4070350"/>
          <p14:tracePt t="137689" x="1971675" y="4121150"/>
          <p14:tracePt t="137707" x="1971675" y="4171950"/>
          <p14:tracePt t="137723" x="1971675" y="4189413"/>
          <p14:tracePt t="137740" x="1971675" y="4224338"/>
          <p14:tracePt t="137760" x="1954213" y="4291013"/>
          <p14:tracePt t="137776" x="1928813" y="4316413"/>
          <p14:tracePt t="137791" x="1903413" y="4368800"/>
          <p14:tracePt t="137807" x="1893888" y="4376738"/>
          <p14:tracePt t="137823" x="1885950" y="4384675"/>
          <p14:tracePt t="137887" x="1885950" y="4394200"/>
          <p14:tracePt t="137896" x="1860550" y="4419600"/>
          <p14:tracePt t="137907" x="1827213" y="4445000"/>
          <p14:tracePt t="137927" x="1784350" y="4478338"/>
          <p14:tracePt t="137942" x="1758950" y="4486275"/>
          <p14:tracePt t="137958" x="1749425" y="4495800"/>
          <p14:tracePt t="137976" x="1741488" y="4495800"/>
          <p14:tracePt t="138001" x="1741488" y="4503738"/>
          <p14:tracePt t="138008" x="1724025" y="4503738"/>
          <p14:tracePt t="138024" x="1690688" y="4503738"/>
          <p14:tracePt t="138040" x="1682750" y="4503738"/>
          <p14:tracePt t="138104" x="1682750" y="4513263"/>
          <p14:tracePt t="138110" x="1665288" y="4521200"/>
          <p14:tracePt t="138124" x="1631950" y="4529138"/>
          <p14:tracePt t="138272" x="1631950" y="4538663"/>
          <p14:tracePt t="138279" x="1639888" y="4546600"/>
          <p14:tracePt t="138295" x="1647825" y="4546600"/>
          <p14:tracePt t="138306" x="1673225" y="4546600"/>
          <p14:tracePt t="138326" x="1749425" y="4546600"/>
          <p14:tracePt t="138343" x="1792288" y="4546600"/>
          <p14:tracePt t="138360" x="1835150" y="4538663"/>
          <p14:tracePt t="138376" x="1903413" y="4538663"/>
          <p14:tracePt t="138393" x="1971675" y="4538663"/>
          <p14:tracePt t="138407" x="2038350" y="4538663"/>
          <p14:tracePt t="138422" x="2073275" y="4538663"/>
          <p14:tracePt t="138423" x="2081213" y="4538663"/>
          <p14:tracePt t="138440" x="2098675" y="4538663"/>
          <p14:tracePt t="138458" x="2124075" y="4538663"/>
          <p14:tracePt t="138474" x="2157413" y="4538663"/>
          <p14:tracePt t="138489" x="2208213" y="4538663"/>
          <p14:tracePt t="138506" x="2260600" y="4529138"/>
          <p14:tracePt t="138522" x="2319338" y="4521200"/>
          <p14:tracePt t="138539" x="2352675" y="4503738"/>
          <p14:tracePt t="138556" x="2370138" y="4503738"/>
          <p14:tracePt t="138573" x="2395538" y="4503738"/>
          <p14:tracePt t="138593" x="2405063" y="4503738"/>
          <p14:tracePt t="138610" x="2420938" y="4503738"/>
          <p14:tracePt t="138626" x="2438400" y="4503738"/>
          <p14:tracePt t="138641" x="2446338" y="4503738"/>
          <p14:tracePt t="138659" x="2471738" y="4503738"/>
          <p14:tracePt t="138673" x="2481263" y="4503738"/>
          <p14:tracePt t="138690" x="2489200" y="4503738"/>
          <p14:tracePt t="138706" x="2497138" y="4503738"/>
          <p14:tracePt t="138722" x="2514600" y="4503738"/>
          <p14:tracePt t="138742" x="2524125" y="4503738"/>
          <p14:tracePt t="139312" x="2532063" y="4503738"/>
          <p14:tracePt t="139319" x="2540000" y="4503738"/>
          <p14:tracePt t="139327" x="2549525" y="4513263"/>
          <p14:tracePt t="139351" x="2557463" y="4513263"/>
          <p14:tracePt t="139375" x="2565400" y="4513263"/>
          <p14:tracePt t="139390" x="2574925" y="4513263"/>
          <p14:tracePt t="139399" x="2582863" y="4513263"/>
          <p14:tracePt t="139415" x="2590800" y="4513263"/>
          <p14:tracePt t="139430" x="2608263" y="4513263"/>
          <p14:tracePt t="139440" x="2625725" y="4529138"/>
          <p14:tracePt t="139456" x="2625725" y="4538663"/>
          <p14:tracePt t="139472" x="2651125" y="4546600"/>
          <p14:tracePt t="139494" x="2659063" y="4546600"/>
          <p14:tracePt t="139511" x="2668588" y="4546600"/>
          <p14:tracePt t="139522" x="2676525" y="4546600"/>
          <p14:tracePt t="139539" x="2684463" y="4554538"/>
          <p14:tracePt t="139555" x="2693988" y="4564063"/>
          <p14:tracePt t="139582" x="2709863" y="4564063"/>
          <p14:tracePt t="139599" x="2709863" y="4572000"/>
          <p14:tracePt t="139623" x="2727325" y="4572000"/>
          <p14:tracePt t="139630" x="2735263" y="4572000"/>
          <p14:tracePt t="139640" x="2744788" y="4572000"/>
          <p14:tracePt t="139656" x="2752725" y="4572000"/>
          <p14:tracePt t="139673" x="2786063" y="4572000"/>
          <p14:tracePt t="139689" x="2803525" y="4572000"/>
          <p14:tracePt t="139705" x="2811463" y="4572000"/>
          <p14:tracePt t="139750" x="2820988" y="4572000"/>
          <p14:tracePt t="139759" x="2828925" y="4572000"/>
          <p14:tracePt t="139775" x="2838450" y="4572000"/>
          <p14:tracePt t="139814" x="2846388" y="4572000"/>
          <p14:tracePt t="139847" x="2854325" y="4572000"/>
          <p14:tracePt t="139894" x="2863850" y="4572000"/>
          <p14:tracePt t="139920" x="2871788" y="4572000"/>
          <p14:tracePt t="139943" x="2879725" y="4572000"/>
          <p14:tracePt t="140094" x="2889250" y="4579938"/>
          <p14:tracePt t="140111" x="2897188" y="4579938"/>
          <p14:tracePt t="141111" x="2879725" y="4579938"/>
          <p14:tracePt t="141262" x="2871788" y="4579938"/>
          <p14:tracePt t="141270" x="2863850" y="4572000"/>
          <p14:tracePt t="141471" x="2854325" y="4572000"/>
          <p14:tracePt t="141479" x="2846388" y="4564063"/>
          <p14:tracePt t="141494" x="2838450" y="4564063"/>
          <p14:tracePt t="141507" x="2811463" y="4564063"/>
          <p14:tracePt t="141524" x="2795588" y="4564063"/>
          <p14:tracePt t="141527" x="2770188" y="4554538"/>
          <p14:tracePt t="141863" x="2744788" y="4554538"/>
          <p14:tracePt t="141888" x="2735263" y="4554538"/>
          <p14:tracePt t="142015" x="2727325" y="4554538"/>
          <p14:tracePt t="142022" x="2719388" y="4564063"/>
          <p14:tracePt t="142031" x="2709863" y="4572000"/>
          <p14:tracePt t="142039" x="2701925" y="4572000"/>
          <p14:tracePt t="142150" x="2684463" y="4572000"/>
          <p14:tracePt t="142166" x="2676525" y="4572000"/>
          <p14:tracePt t="142190" x="2668588" y="4572000"/>
          <p14:tracePt t="142199" x="2641600" y="4572000"/>
          <p14:tracePt t="142207" x="2633663" y="4572000"/>
          <p14:tracePt t="142224" x="2600325" y="4572000"/>
          <p14:tracePt t="142241" x="2582863" y="4572000"/>
          <p14:tracePt t="142254" x="2574925" y="4572000"/>
          <p14:tracePt t="142287" x="2565400" y="4572000"/>
          <p14:tracePt t="142295" x="2540000" y="4572000"/>
          <p14:tracePt t="142304" x="2532063" y="4572000"/>
          <p14:tracePt t="142321" x="2481263" y="4579938"/>
          <p14:tracePt t="142337" x="2438400" y="4597400"/>
          <p14:tracePt t="142354" x="2430463" y="4597400"/>
          <p14:tracePt t="142373" x="2413000" y="4597400"/>
          <p14:tracePt t="142390" x="2405063" y="4597400"/>
          <p14:tracePt t="142471" x="2395538" y="4597400"/>
          <p14:tracePt t="142479" x="2387600" y="4597400"/>
          <p14:tracePt t="142487" x="2379663" y="4597400"/>
          <p14:tracePt t="142505" x="2370138" y="4605338"/>
          <p14:tracePt t="142878" x="2362200" y="4605338"/>
          <p14:tracePt t="142887" x="2344738" y="4605338"/>
          <p14:tracePt t="142935" x="2336800" y="4605338"/>
          <p14:tracePt t="142950" x="2311400" y="4614863"/>
          <p14:tracePt t="142967" x="2301875" y="4614863"/>
          <p14:tracePt t="142974" x="2276475" y="4614863"/>
          <p14:tracePt t="142988" x="2268538" y="4614863"/>
          <p14:tracePt t="143004" x="2243138" y="4614863"/>
          <p14:tracePt t="143020" x="2200275" y="4614863"/>
          <p14:tracePt t="143039" x="2157413" y="4614863"/>
          <p14:tracePt t="143055" x="2124075" y="4614863"/>
          <p14:tracePt t="143071" x="2038350" y="4614863"/>
          <p14:tracePt t="143088" x="1911350" y="4614863"/>
          <p14:tracePt t="143106" x="1809750" y="4614863"/>
          <p14:tracePt t="143110" x="1766888" y="4614863"/>
          <p14:tracePt t="143120" x="1724025" y="4614863"/>
          <p14:tracePt t="143139" x="1647825" y="4614863"/>
          <p14:tracePt t="143156" x="1597025" y="4614863"/>
          <p14:tracePt t="143171" x="1546225" y="4614863"/>
          <p14:tracePt t="143187" x="1512888" y="4614863"/>
          <p14:tracePt t="143204" x="1487488" y="4614863"/>
          <p14:tracePt t="143222" x="1427163" y="4614863"/>
          <p14:tracePt t="143239" x="1409700" y="4614863"/>
          <p14:tracePt t="143255" x="1393825" y="4614863"/>
          <p14:tracePt t="143296" x="1384300" y="4614863"/>
          <p14:tracePt t="143302" x="1376363" y="4614863"/>
          <p14:tracePt t="143319" x="1368425" y="4614863"/>
          <p14:tracePt t="143328" x="1358900" y="4614863"/>
          <p14:tracePt t="143351" x="1350963" y="4614863"/>
          <p14:tracePt t="143513" x="1343025" y="4614863"/>
          <p14:tracePt t="179425" x="1333500" y="4657725"/>
          <p14:tracePt t="179430" x="1317625" y="4691063"/>
          <p14:tracePt t="179439" x="1308100" y="4724400"/>
          <p14:tracePt t="179457" x="1308100" y="4767263"/>
          <p14:tracePt t="179471" x="1308100" y="4827588"/>
          <p14:tracePt t="179489" x="1308100" y="4860925"/>
          <p14:tracePt t="179504" x="1300163" y="4886325"/>
          <p14:tracePt t="179535" x="1300163" y="4894263"/>
          <p14:tracePt t="179551" x="1317625" y="4903788"/>
          <p14:tracePt t="179567" x="1333500" y="4911725"/>
          <p14:tracePt t="179574" x="1358900" y="4919663"/>
          <p14:tracePt t="179594" x="1462088" y="4979988"/>
          <p14:tracePt t="179605" x="1546225" y="5038725"/>
          <p14:tracePt t="179623" x="1827213" y="5183188"/>
          <p14:tracePt t="179641" x="1954213" y="5235575"/>
          <p14:tracePt t="179658" x="1997075" y="5251450"/>
          <p14:tracePt t="179673" x="2030413" y="5260975"/>
          <p14:tracePt t="179688" x="2030413" y="5268913"/>
          <p14:tracePt t="179704" x="2055813" y="5276850"/>
          <p14:tracePt t="179721" x="2065338" y="5276850"/>
          <p14:tracePt t="179738" x="2081213" y="5286375"/>
          <p14:tracePt t="179754" x="2090738" y="5286375"/>
          <p14:tracePt t="179771" x="2098675" y="5286375"/>
          <p14:tracePt t="179788" x="2124075" y="5294313"/>
          <p14:tracePt t="179814" x="2132013" y="5302250"/>
          <p14:tracePt t="179822" x="2141538" y="5302250"/>
          <p14:tracePt t="179838" x="2149475" y="5302250"/>
          <p14:tracePt t="179855" x="2157413" y="5302250"/>
          <p14:tracePt t="179857" x="2182813" y="5311775"/>
          <p14:tracePt t="179872" x="2286000" y="5311775"/>
          <p14:tracePt t="179889" x="2481263" y="5311775"/>
          <p14:tracePt t="179904" x="2676525" y="5311775"/>
          <p14:tracePt t="179921" x="2905125" y="5311775"/>
          <p14:tracePt t="179938" x="3127375" y="5311775"/>
          <p14:tracePt t="179954" x="3355975" y="5311775"/>
          <p14:tracePt t="179976" x="3586163" y="5302250"/>
          <p14:tracePt t="179990" x="3763963" y="5268913"/>
          <p14:tracePt t="180004" x="3873500" y="5243513"/>
          <p14:tracePt t="180021" x="3984625" y="5226050"/>
          <p14:tracePt t="180022" x="4017963" y="5218113"/>
          <p14:tracePt t="180038" x="4060825" y="5200650"/>
          <p14:tracePt t="180054" x="4095750" y="5200650"/>
          <p14:tracePt t="180056" x="4103688" y="5200650"/>
          <p14:tracePt t="180071" x="4129088" y="5200650"/>
          <p14:tracePt t="180095" x="4137025" y="5200650"/>
          <p14:tracePt t="180105" x="4154488" y="5200650"/>
          <p14:tracePt t="180123" x="4162425" y="5200650"/>
          <p14:tracePt t="180138" x="4171950" y="5200650"/>
          <p14:tracePt t="180155" x="4179888" y="5200650"/>
          <p14:tracePt t="180174" x="4187825" y="5200650"/>
          <p14:tracePt t="231544" x="4179888" y="4665663"/>
          <p14:tracePt t="231550" x="3951288" y="3748088"/>
          <p14:tracePt t="231558" x="3551238" y="2932113"/>
          <p14:tracePt t="231566" x="3219450" y="2311400"/>
          <p14:tracePt t="231585" x="2633663" y="1393825"/>
          <p14:tracePt t="231600" x="1920875" y="936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86100" y="611079"/>
            <a:ext cx="6019799"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Contributory negligence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الإهمال المشترك</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12311" y="1752757"/>
            <a:ext cx="5783688" cy="4930581"/>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Contributory negligence </a:t>
            </a:r>
            <a:r>
              <a:rPr lang="en-US" sz="2000" dirty="0">
                <a:solidFill>
                  <a:srgbClr val="000000"/>
                </a:solidFill>
                <a:latin typeface="QuaySansITCPro-Book"/>
              </a:rPr>
              <a:t>refers to the principle that if the injured person's conduct falls below the standard of care required for their protection and this conduct contributes to the injury, the injured person cannot collect damages. Therefore, under a strict application of common law, if you contributed in any way to your own damage or injury, you cannot recover damages.</a:t>
            </a:r>
          </a:p>
        </p:txBody>
      </p:sp>
      <p:sp>
        <p:nvSpPr>
          <p:cNvPr id="4" name="TextBox 3">
            <a:extLst>
              <a:ext uri="{FF2B5EF4-FFF2-40B4-BE49-F238E27FC236}">
                <a16:creationId xmlns:a16="http://schemas.microsoft.com/office/drawing/2014/main" id="{C85C7322-6CA4-751E-6BB0-BB5FB90DC576}"/>
              </a:ext>
            </a:extLst>
          </p:cNvPr>
          <p:cNvSpPr txBox="1"/>
          <p:nvPr/>
        </p:nvSpPr>
        <p:spPr>
          <a:xfrm>
            <a:off x="6199464" y="2134591"/>
            <a:ext cx="5620623" cy="4031873"/>
          </a:xfrm>
          <a:prstGeom prst="rect">
            <a:avLst/>
          </a:prstGeom>
          <a:noFill/>
        </p:spPr>
        <p:txBody>
          <a:bodyPr wrap="square">
            <a:spAutoFit/>
          </a:bodyPr>
          <a:lstStyle/>
          <a:p>
            <a:pPr algn="r" rtl="1"/>
            <a:r>
              <a:rPr lang="ar-YE" sz="3200" dirty="0">
                <a:latin typeface="Traditional Arabic" panose="02020603050405020304" pitchFamily="18" charset="-78"/>
                <a:cs typeface="Traditional Arabic" panose="02020603050405020304" pitchFamily="18" charset="-78"/>
              </a:rPr>
              <a:t>الإهمال المشترك يشير إلى المبدأ الذي ينص على أنه إذا كان سلوك الشخص المصاب أقل من مستوى العناية اللازم لحمايته، وساهم هذا السلوك في حدوث الإصابة، فلا يحق للشخص المصاب الحصول على تعويضات. لذلك، وفقًا للتطبيق الصارم للقانون العام، إذا كنت قد ساهمت بأي شكل من الأشكال في الضرر أو الإصابة التي لحقت بك، فلن تتمكن من الحصول على تعويضات.</a:t>
            </a:r>
            <a:endParaRPr lang="en-MY" sz="3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320229277"/>
      </p:ext>
    </p:extLst>
  </p:cSld>
  <p:clrMapOvr>
    <a:masterClrMapping/>
  </p:clrMapOvr>
  <mc:AlternateContent xmlns:mc="http://schemas.openxmlformats.org/markup-compatibility/2006" xmlns:p14="http://schemas.microsoft.com/office/powerpoint/2010/main">
    <mc:Choice Requires="p14">
      <p:transition spd="slow" p14:dur="2000" advTm="88085"/>
    </mc:Choice>
    <mc:Fallback xmlns="">
      <p:transition spd="slow" advTm="88085"/>
    </mc:Fallback>
  </mc:AlternateContent>
  <p:extLst>
    <p:ext uri="{3A86A75C-4F4B-4683-9AE1-C65F6400EC91}">
      <p14:laserTraceLst xmlns:p14="http://schemas.microsoft.com/office/powerpoint/2010/main">
        <p14:tracePtLst>
          <p14:tracePt t="24891" x="3606800" y="6388100"/>
          <p14:tracePt t="25081" x="2998788" y="6526213"/>
          <p14:tracePt t="25088" x="3084513" y="6237288"/>
          <p14:tracePt t="25104" x="3228975" y="5932488"/>
          <p14:tracePt t="25105" x="3330575" y="5659438"/>
          <p14:tracePt t="25122" x="3594100" y="5056188"/>
          <p14:tracePt t="25138" x="3814763" y="4546600"/>
          <p14:tracePt t="25154" x="3984625" y="4138613"/>
          <p14:tracePt t="25170" x="4060825" y="3908425"/>
          <p14:tracePt t="25190" x="4111625" y="3722688"/>
          <p14:tracePt t="25205" x="4171950" y="3586163"/>
          <p14:tracePt t="25223" x="4187825" y="3492500"/>
          <p14:tracePt t="25225" x="4187825" y="3459163"/>
          <p14:tracePt t="25241" x="4187825" y="3424238"/>
          <p14:tracePt t="25242" x="4187825" y="3416300"/>
          <p14:tracePt t="25257" x="4187825" y="3373438"/>
          <p14:tracePt t="25273" x="4187825" y="3322638"/>
          <p14:tracePt t="25291" x="4187825" y="3279775"/>
          <p14:tracePt t="25307" x="4197350" y="3228975"/>
          <p14:tracePt t="25325" x="4248150" y="3170238"/>
          <p14:tracePt t="25341" x="4316413" y="3127375"/>
          <p14:tracePt t="25356" x="4367213" y="3109913"/>
          <p14:tracePt t="25370" x="4375150" y="3109913"/>
          <p14:tracePt t="25451" x="4384675" y="3109913"/>
          <p14:tracePt t="25465" x="4392613" y="3109913"/>
          <p14:tracePt t="25473" x="4400550" y="3109913"/>
          <p14:tracePt t="25490" x="4435475" y="3109913"/>
          <p14:tracePt t="25506" x="4595813" y="3109913"/>
          <p14:tracePt t="25524" x="4791075" y="3109913"/>
          <p14:tracePt t="25541" x="4987925" y="3109913"/>
          <p14:tracePt t="25556" x="5429250" y="3127375"/>
          <p14:tracePt t="25573" x="5981700" y="3289300"/>
          <p14:tracePt t="25589" x="6423025" y="3365500"/>
          <p14:tracePt t="25606" x="6823075" y="3408363"/>
          <p14:tracePt t="25609" x="6975475" y="3408363"/>
          <p14:tracePt t="25621" x="7153275" y="3408363"/>
          <p14:tracePt t="25637" x="7400925" y="3408363"/>
          <p14:tracePt t="25654" x="7586663" y="3408363"/>
          <p14:tracePt t="25670" x="7715250" y="3408363"/>
          <p14:tracePt t="25688" x="7824788" y="3390900"/>
          <p14:tracePt t="25692" x="7867650" y="3390900"/>
          <p14:tracePt t="25707" x="7910513" y="3382963"/>
          <p14:tracePt t="25724" x="8012113" y="3365500"/>
          <p14:tracePt t="25740" x="8224838" y="3365500"/>
          <p14:tracePt t="25756" x="8462963" y="3382963"/>
          <p14:tracePt t="25771" x="8724900" y="3449638"/>
          <p14:tracePt t="25789" x="8929688" y="3509963"/>
          <p14:tracePt t="25806" x="9099550" y="3568700"/>
          <p14:tracePt t="25823" x="9269413" y="3586163"/>
          <p14:tracePt t="25826" x="9353550" y="3594100"/>
          <p14:tracePt t="25839" x="9439275" y="3611563"/>
          <p14:tracePt t="25842" x="9540875" y="3619500"/>
          <p14:tracePt t="25854" x="9626600" y="3619500"/>
          <p14:tracePt t="25875" x="9804400" y="3636963"/>
          <p14:tracePt t="25891" x="9839325" y="3636963"/>
          <p14:tracePt t="25903" x="9855200" y="3636963"/>
          <p14:tracePt t="25920" x="9864725" y="3636963"/>
          <p14:tracePt t="25945" x="9872663" y="3636963"/>
          <p14:tracePt t="25955" x="9898063" y="3636963"/>
          <p14:tracePt t="25972" x="10025063" y="3619500"/>
          <p14:tracePt t="25989" x="10110788" y="3586163"/>
          <p14:tracePt t="26006" x="10161588" y="3568700"/>
          <p14:tracePt t="26022" x="10194925" y="3552825"/>
          <p14:tracePt t="26038" x="10237788" y="3543300"/>
          <p14:tracePt t="26057" x="10323513" y="3517900"/>
          <p14:tracePt t="26070" x="10364788" y="3509963"/>
          <p14:tracePt t="26091" x="10560050" y="3449638"/>
          <p14:tracePt t="26107" x="10628313" y="3433763"/>
          <p14:tracePt t="26123" x="10653713" y="3416300"/>
          <p14:tracePt t="26137" x="10671175" y="3416300"/>
          <p14:tracePt t="26178" x="10679113" y="3408363"/>
          <p14:tracePt t="26185" x="10704513" y="3408363"/>
          <p14:tracePt t="26193" x="10721975" y="3390900"/>
          <p14:tracePt t="26205" x="10729913" y="3382963"/>
          <p14:tracePt t="26222" x="10747375" y="3373438"/>
          <p14:tracePt t="26239" x="10772775" y="3373438"/>
          <p14:tracePt t="26489" x="10756900" y="3373438"/>
          <p14:tracePt t="26497" x="10721975" y="3373438"/>
          <p14:tracePt t="26505" x="10671175" y="3373438"/>
          <p14:tracePt t="26523" x="10509250" y="3373438"/>
          <p14:tracePt t="26540" x="10356850" y="3373438"/>
          <p14:tracePt t="26555" x="10237788" y="3373438"/>
          <p14:tracePt t="26571" x="10144125" y="3373438"/>
          <p14:tracePt t="26587" x="10085388" y="3373438"/>
          <p14:tracePt t="26603" x="10075863" y="3373438"/>
          <p14:tracePt t="26620" x="10050463" y="3373438"/>
          <p14:tracePt t="26636" x="10034588" y="3373438"/>
          <p14:tracePt t="26653" x="9999663" y="3373438"/>
          <p14:tracePt t="26670" x="9940925" y="3373438"/>
          <p14:tracePt t="26686" x="9898063" y="3373438"/>
          <p14:tracePt t="26706" x="9821863" y="3373438"/>
          <p14:tracePt t="26723" x="9796463" y="3373438"/>
          <p14:tracePt t="26740" x="9779000" y="3373438"/>
          <p14:tracePt t="26754" x="9771063" y="3373438"/>
          <p14:tracePt t="26993" x="9779000" y="3382963"/>
          <p14:tracePt t="27001" x="9821863" y="3382963"/>
          <p14:tracePt t="27009" x="9864725" y="3382963"/>
          <p14:tracePt t="27021" x="9906000" y="3382963"/>
          <p14:tracePt t="27038" x="10075863" y="3382963"/>
          <p14:tracePt t="27055" x="10298113" y="3382963"/>
          <p14:tracePt t="27058" x="10399713" y="3382963"/>
          <p14:tracePt t="27070" x="10483850" y="3382963"/>
          <p14:tracePt t="27086" x="10612438" y="3382963"/>
          <p14:tracePt t="27089" x="10653713" y="3382963"/>
          <p14:tracePt t="27102" x="10704513" y="3382963"/>
          <p14:tracePt t="27119" x="10756900" y="3382963"/>
          <p14:tracePt t="27136" x="10772775" y="3382963"/>
          <p14:tracePt t="27234" x="10739438" y="3382963"/>
          <p14:tracePt t="27242" x="10612438" y="3382963"/>
          <p14:tracePt t="27254" x="10399713" y="3382963"/>
          <p14:tracePt t="27271" x="9667875" y="3492500"/>
          <p14:tracePt t="27274" x="9193213" y="3568700"/>
          <p14:tracePt t="27287" x="8724900" y="3611563"/>
          <p14:tracePt t="27289" x="8199438" y="3671888"/>
          <p14:tracePt t="27302" x="7586663" y="3687763"/>
          <p14:tracePt t="27322" x="6065838" y="3687763"/>
          <p14:tracePt t="27338" x="5089525" y="3687763"/>
          <p14:tracePt t="27354" x="4392613" y="3687763"/>
          <p14:tracePt t="27371" x="3873500" y="3687763"/>
          <p14:tracePt t="27386" x="3381375" y="3687763"/>
          <p14:tracePt t="27403" x="2940050" y="3687763"/>
          <p14:tracePt t="27419" x="2625725" y="3713163"/>
          <p14:tracePt t="27436" x="2352675" y="3748088"/>
          <p14:tracePt t="27458" x="2022475" y="3806825"/>
          <p14:tracePt t="27471" x="1936750" y="3806825"/>
          <p14:tracePt t="27472" x="1827213" y="3816350"/>
          <p14:tracePt t="27486" x="1708150" y="3832225"/>
          <p14:tracePt t="27505" x="1384300" y="3832225"/>
          <p14:tracePt t="27522" x="1155700" y="3857625"/>
          <p14:tracePt t="27537" x="942975" y="3867150"/>
          <p14:tracePt t="27553" x="858838" y="3875088"/>
          <p14:tracePt t="27555" x="798513" y="3883025"/>
          <p14:tracePt t="27571" x="730250" y="3908425"/>
          <p14:tracePt t="27586" x="671513" y="3908425"/>
          <p14:tracePt t="27602" x="620713" y="3917950"/>
          <p14:tracePt t="27619" x="552450" y="3917950"/>
          <p14:tracePt t="27636" x="484188" y="3925888"/>
          <p14:tracePt t="27652" x="433388" y="3943350"/>
          <p14:tracePt t="27669" x="407988" y="3951288"/>
          <p14:tracePt t="27686" x="390525" y="3951288"/>
          <p14:tracePt t="27703" x="390525" y="3960813"/>
          <p14:tracePt t="27769" x="382588" y="3968750"/>
          <p14:tracePt t="27793" x="382588" y="3986213"/>
          <p14:tracePt t="27826" x="400050" y="3994150"/>
          <p14:tracePt t="27842" x="415925" y="3994150"/>
          <p14:tracePt t="27857" x="425450" y="3994150"/>
          <p14:tracePt t="27865" x="433388" y="3994150"/>
          <p14:tracePt t="27873" x="450850" y="3994150"/>
          <p14:tracePt t="27886" x="466725" y="4011613"/>
          <p14:tracePt t="27902" x="501650" y="4019550"/>
          <p14:tracePt t="27922" x="577850" y="4019550"/>
          <p14:tracePt t="27937" x="611188" y="4019550"/>
          <p14:tracePt t="27942" x="620713" y="4019550"/>
          <p14:tracePt t="27956" x="688975" y="4019550"/>
          <p14:tracePt t="27971" x="755650" y="4019550"/>
          <p14:tracePt t="27988" x="874713" y="4019550"/>
          <p14:tracePt t="28003" x="1028700" y="4019550"/>
          <p14:tracePt t="28021" x="1181100" y="4019550"/>
          <p14:tracePt t="28041" x="1376363" y="4027488"/>
          <p14:tracePt t="28052" x="1401763" y="4037013"/>
          <p14:tracePt t="28069" x="1452563" y="4052888"/>
          <p14:tracePt t="28086" x="1495425" y="4052888"/>
          <p14:tracePt t="28102" x="1503363" y="4062413"/>
          <p14:tracePt t="28122" x="1538288" y="4062413"/>
          <p14:tracePt t="28138" x="1571625" y="4062413"/>
          <p14:tracePt t="28153" x="1614488" y="4062413"/>
          <p14:tracePt t="28170" x="1647825" y="4062413"/>
          <p14:tracePt t="28186" x="1682750" y="4062413"/>
          <p14:tracePt t="28187" x="1698625" y="4062413"/>
          <p14:tracePt t="28202" x="1741488" y="4062413"/>
          <p14:tracePt t="28220" x="1784350" y="4062413"/>
          <p14:tracePt t="28238" x="1827213" y="4062413"/>
          <p14:tracePt t="28255" x="1878013" y="4062413"/>
          <p14:tracePt t="28257" x="1903413" y="4062413"/>
          <p14:tracePt t="28273" x="1971675" y="4062413"/>
          <p14:tracePt t="28288" x="1987550" y="4062413"/>
          <p14:tracePt t="28290" x="2012950" y="4062413"/>
          <p14:tracePt t="28306" x="2055813" y="4062413"/>
          <p14:tracePt t="28323" x="2090738" y="4062413"/>
          <p14:tracePt t="28338" x="2116138" y="4062413"/>
          <p14:tracePt t="28354" x="2132013" y="4062413"/>
          <p14:tracePt t="28369" x="2157413" y="4062413"/>
          <p14:tracePt t="28385" x="2192338" y="4062413"/>
          <p14:tracePt t="28403" x="2217738" y="4062413"/>
          <p14:tracePt t="28420" x="2235200" y="4062413"/>
          <p14:tracePt t="28435" x="2260600" y="4062413"/>
          <p14:tracePt t="28453" x="2286000" y="4062413"/>
          <p14:tracePt t="28471" x="2293938" y="4062413"/>
          <p14:tracePt t="28489" x="2311400" y="4070350"/>
          <p14:tracePt t="28586" x="2319338" y="4070350"/>
          <p14:tracePt t="30699" x="2319338" y="4079875"/>
          <p14:tracePt t="30716" x="2327275" y="4079875"/>
          <p14:tracePt t="30721" x="2336800" y="4079875"/>
          <p14:tracePt t="30737" x="2344738" y="4087813"/>
          <p14:tracePt t="30753" x="2352675" y="4095750"/>
          <p14:tracePt t="30786" x="2362200" y="4095750"/>
          <p14:tracePt t="30793" x="2362200" y="4105275"/>
          <p14:tracePt t="30809" x="2379663" y="4105275"/>
          <p14:tracePt t="30819" x="2387600" y="4105275"/>
          <p14:tracePt t="30850" x="2395538" y="4105275"/>
          <p14:tracePt t="30857" x="2413000" y="4105275"/>
          <p14:tracePt t="30870" x="2446338" y="4105275"/>
          <p14:tracePt t="30873" x="2463800" y="4105275"/>
          <p14:tracePt t="30887" x="2471738" y="4105275"/>
          <p14:tracePt t="30889" x="2481263" y="4105275"/>
          <p14:tracePt t="30901" x="2497138" y="4105275"/>
          <p14:tracePt t="30919" x="2532063" y="4105275"/>
          <p14:tracePt t="30922" x="2565400" y="4105275"/>
          <p14:tracePt t="30934" x="2582863" y="4105275"/>
          <p14:tracePt t="30953" x="2608263" y="4105275"/>
          <p14:tracePt t="30970" x="2641600" y="4095750"/>
          <p14:tracePt t="30988" x="2659063" y="4095750"/>
          <p14:tracePt t="31004" x="2684463" y="4095750"/>
          <p14:tracePt t="31019" x="2701925" y="4095750"/>
          <p14:tracePt t="31036" x="2709863" y="4095750"/>
          <p14:tracePt t="31051" x="2727325" y="4095750"/>
          <p14:tracePt t="31071" x="2735263" y="4095750"/>
          <p14:tracePt t="31097" x="2760663" y="4095750"/>
          <p14:tracePt t="31105" x="2778125" y="4087813"/>
          <p14:tracePt t="31122" x="2820988" y="4079875"/>
          <p14:tracePt t="31138" x="2863850" y="4070350"/>
          <p14:tracePt t="31151" x="2879725" y="4070350"/>
          <p14:tracePt t="31170" x="2914650" y="4070350"/>
          <p14:tracePt t="31185" x="2914650" y="4062413"/>
          <p14:tracePt t="33445" x="2922588" y="4062413"/>
          <p14:tracePt t="33449" x="2930525" y="4062413"/>
          <p14:tracePt t="33458" x="2940050" y="4062413"/>
          <p14:tracePt t="33467" x="2947988" y="4062413"/>
          <p14:tracePt t="33486" x="3016250" y="4070350"/>
          <p14:tracePt t="33500" x="3117850" y="4070350"/>
          <p14:tracePt t="33521" x="3203575" y="4070350"/>
          <p14:tracePt t="33522" x="3262313" y="4070350"/>
          <p14:tracePt t="33533" x="3348038" y="4037013"/>
          <p14:tracePt t="33553" x="3457575" y="4027488"/>
          <p14:tracePt t="33566" x="3492500" y="4027488"/>
          <p14:tracePt t="33583" x="3525838" y="4027488"/>
          <p14:tracePt t="33600" x="3533775" y="4027488"/>
          <p14:tracePt t="33618" x="3551238" y="4027488"/>
          <p14:tracePt t="33634" x="3559175" y="4027488"/>
          <p14:tracePt t="33650" x="3568700" y="4027488"/>
          <p14:tracePt t="33666" x="3576638" y="4027488"/>
          <p14:tracePt t="33713" x="3586163" y="4027488"/>
          <p14:tracePt t="33737" x="3594100" y="4027488"/>
          <p14:tracePt t="33753" x="3611563" y="4027488"/>
          <p14:tracePt t="33762" x="3619500" y="4027488"/>
          <p14:tracePt t="33769" x="3627438" y="4027488"/>
          <p14:tracePt t="33787" x="3662363" y="4027488"/>
          <p14:tracePt t="33803" x="3695700" y="4027488"/>
          <p14:tracePt t="33820" x="3738563" y="4027488"/>
          <p14:tracePt t="33837" x="3763963" y="4027488"/>
          <p14:tracePt t="33852" x="3789363" y="4027488"/>
          <p14:tracePt t="33869" x="3806825" y="4027488"/>
          <p14:tracePt t="33885" x="3806825" y="4037013"/>
          <p14:tracePt t="33905" x="3814763" y="4037013"/>
          <p14:tracePt t="33954" x="3822700" y="4037013"/>
          <p14:tracePt t="33996" x="3822700" y="4044950"/>
          <p14:tracePt t="34058" x="3832225" y="4044950"/>
          <p14:tracePt t="34082" x="3840163" y="4052888"/>
          <p14:tracePt t="34105" x="3848100" y="4052888"/>
          <p14:tracePt t="34130" x="3857625" y="4052888"/>
          <p14:tracePt t="34138" x="3865563" y="4052888"/>
          <p14:tracePt t="34151" x="3865563" y="4062413"/>
          <p14:tracePt t="34169" x="3883025" y="4070350"/>
          <p14:tracePt t="34188" x="3933825" y="4070350"/>
          <p14:tracePt t="34201" x="4027488" y="4070350"/>
          <p14:tracePt t="34218" x="4146550" y="4052888"/>
          <p14:tracePt t="34237" x="4214813" y="4052888"/>
          <p14:tracePt t="34251" x="4273550" y="4052888"/>
          <p14:tracePt t="34269" x="4281488" y="4052888"/>
          <p14:tracePt t="34321" x="4298950" y="4052888"/>
          <p14:tracePt t="34337" x="4306888" y="4052888"/>
          <p14:tracePt t="34362" x="4341813" y="4052888"/>
          <p14:tracePt t="34369" x="4367213" y="4052888"/>
          <p14:tracePt t="34386" x="4418013" y="4052888"/>
          <p14:tracePt t="34403" x="4460875" y="4052888"/>
          <p14:tracePt t="34420" x="4494213" y="4052888"/>
          <p14:tracePt t="34435" x="4519613" y="4052888"/>
          <p14:tracePt t="34451" x="4545013" y="4052888"/>
          <p14:tracePt t="34469" x="4587875" y="4052888"/>
          <p14:tracePt t="34484" x="4638675" y="4052888"/>
          <p14:tracePt t="34499" x="4714875" y="4052888"/>
          <p14:tracePt t="34518" x="4765675" y="4052888"/>
          <p14:tracePt t="34535" x="4826000" y="4052888"/>
          <p14:tracePt t="34537" x="4833938" y="4052888"/>
          <p14:tracePt t="34553" x="4902200" y="4052888"/>
          <p14:tracePt t="34569" x="4962525" y="4052888"/>
          <p14:tracePt t="34586" x="5029200" y="4052888"/>
          <p14:tracePt t="34603" x="5106988" y="4052888"/>
          <p14:tracePt t="34620" x="5165725" y="4052888"/>
          <p14:tracePt t="34636" x="5241925" y="4052888"/>
          <p14:tracePt t="34651" x="5343525" y="4052888"/>
          <p14:tracePt t="34668" x="5454650" y="4052888"/>
          <p14:tracePt t="34683" x="5548313" y="4052888"/>
          <p14:tracePt t="34700" x="5607050" y="4052888"/>
          <p14:tracePt t="34717" x="5649913" y="4052888"/>
          <p14:tracePt t="34733" x="5683250" y="4052888"/>
          <p14:tracePt t="34751" x="5700713" y="4052888"/>
          <p14:tracePt t="34752" x="5708650" y="4052888"/>
          <p14:tracePt t="34769" x="5726113" y="4052888"/>
          <p14:tracePt t="34783" x="5735638" y="4044950"/>
          <p14:tracePt t="34804" x="5768975" y="4044950"/>
          <p14:tracePt t="34820" x="5802313" y="4044950"/>
          <p14:tracePt t="34834" x="5845175" y="4044950"/>
          <p14:tracePt t="34853" x="5895975" y="4044950"/>
          <p14:tracePt t="34869" x="5956300" y="4044950"/>
          <p14:tracePt t="34885" x="5997575" y="4044950"/>
          <p14:tracePt t="34901" x="6032500" y="4044950"/>
          <p14:tracePt t="34919" x="6083300" y="4044950"/>
          <p14:tracePt t="34922" x="6100763" y="4044950"/>
          <p14:tracePt t="34934" x="6116638" y="4044950"/>
          <p14:tracePt t="34954" x="6194425" y="4044950"/>
          <p14:tracePt t="34966" x="6219825" y="4044950"/>
          <p14:tracePt t="34983" x="6245225" y="4044950"/>
          <p14:tracePt t="34987" x="6270625" y="4027488"/>
          <p14:tracePt t="34999" x="6278563" y="4027488"/>
          <p14:tracePt t="35020" x="6329363" y="4019550"/>
          <p14:tracePt t="35035" x="6364288" y="4019550"/>
          <p14:tracePt t="35053" x="6389688" y="4011613"/>
          <p14:tracePt t="35069" x="6430963" y="4011613"/>
          <p14:tracePt t="35083" x="6491288" y="4011613"/>
          <p14:tracePt t="35102" x="6559550" y="4011613"/>
          <p14:tracePt t="35118" x="6635750" y="4011613"/>
          <p14:tracePt t="35135" x="6686550" y="4011613"/>
          <p14:tracePt t="35138" x="6704013" y="4011613"/>
          <p14:tracePt t="35151" x="6711950" y="4011613"/>
          <p14:tracePt t="35172" x="6762750" y="4011613"/>
          <p14:tracePt t="35182" x="6788150" y="4011613"/>
          <p14:tracePt t="35200" x="6838950" y="4011613"/>
          <p14:tracePt t="35201" x="6873875" y="4011613"/>
          <p14:tracePt t="35218" x="6915150" y="4011613"/>
          <p14:tracePt t="35234" x="6942138" y="4011613"/>
          <p14:tracePt t="35250" x="6958013" y="4011613"/>
          <p14:tracePt t="35281" x="6967538" y="4011613"/>
          <p14:tracePt t="35289" x="6975475" y="4011613"/>
          <p14:tracePt t="35313" x="7000875" y="4011613"/>
          <p14:tracePt t="35322" x="7008813" y="4019550"/>
          <p14:tracePt t="35362" x="7026275" y="4019550"/>
          <p14:tracePt t="35473" x="7026275" y="4027488"/>
          <p14:tracePt t="35530" x="7034213" y="4027488"/>
          <p14:tracePt t="35545" x="7051675" y="4037013"/>
          <p14:tracePt t="35570" x="7059613" y="4037013"/>
          <p14:tracePt t="35587" x="7069138" y="4037013"/>
          <p14:tracePt t="35593" x="7077075" y="4037013"/>
          <p14:tracePt t="35610" x="7077075" y="4044950"/>
          <p14:tracePt t="35617" x="7085013" y="4044950"/>
          <p14:tracePt t="35642" x="7094538" y="4044950"/>
          <p14:tracePt t="35658" x="7102475" y="4052888"/>
          <p14:tracePt t="35682" x="7119938" y="4052888"/>
          <p14:tracePt t="35985" x="7102475" y="4052888"/>
          <p14:tracePt t="36009" x="7094538" y="4052888"/>
          <p14:tracePt t="36018" x="7085013" y="4052888"/>
          <p14:tracePt t="36025" x="7069138" y="4052888"/>
          <p14:tracePt t="36038" x="7059613" y="4052888"/>
          <p14:tracePt t="36052" x="7018338" y="4052888"/>
          <p14:tracePt t="36069" x="6992938" y="4044950"/>
          <p14:tracePt t="36084" x="6967538" y="4044950"/>
          <p14:tracePt t="36306" x="6992938" y="4044950"/>
          <p14:tracePt t="36313" x="7034213" y="4044950"/>
          <p14:tracePt t="36321" x="7094538" y="4044950"/>
          <p14:tracePt t="36332" x="7162800" y="4044950"/>
          <p14:tracePt t="36352" x="7307263" y="4044950"/>
          <p14:tracePt t="36353" x="7366000" y="4044950"/>
          <p14:tracePt t="36365" x="7400925" y="4044950"/>
          <p14:tracePt t="36383" x="7451725" y="4044950"/>
          <p14:tracePt t="36445" x="7459663" y="4044950"/>
          <p14:tracePt t="36449" x="7467600" y="4037013"/>
          <p14:tracePt t="36461" x="7493000" y="4037013"/>
          <p14:tracePt t="36466" x="7510463" y="4037013"/>
          <p14:tracePt t="36482" x="7518400" y="4027488"/>
          <p14:tracePt t="36545" x="7518400" y="4019550"/>
          <p14:tracePt t="36553" x="7493000" y="4002088"/>
          <p14:tracePt t="36570" x="7391400" y="3943350"/>
          <p14:tracePt t="36582" x="7332663" y="3908425"/>
          <p14:tracePt t="36601" x="7239000" y="3875088"/>
          <p14:tracePt t="36615" x="7213600" y="3875088"/>
          <p14:tracePt t="36618" x="7204075" y="3875088"/>
          <p14:tracePt t="36633" x="7204075" y="3883025"/>
          <p14:tracePt t="36810" x="7204075" y="3892550"/>
          <p14:tracePt t="36818" x="7188200" y="3908425"/>
          <p14:tracePt t="36826" x="7178675" y="3917950"/>
          <p14:tracePt t="36833" x="7178675" y="3925888"/>
          <p14:tracePt t="36850" x="7162800" y="3935413"/>
          <p14:tracePt t="36905" x="7162800" y="3943350"/>
          <p14:tracePt t="36921" x="7178675" y="3943350"/>
          <p14:tracePt t="36945" x="7188200" y="3943350"/>
          <p14:tracePt t="36953" x="7204075" y="3951288"/>
          <p14:tracePt t="36965" x="7221538" y="3968750"/>
          <p14:tracePt t="36982" x="7246938" y="3976688"/>
          <p14:tracePt t="36998" x="7264400" y="3986213"/>
          <p14:tracePt t="37015" x="7307263" y="4002088"/>
          <p14:tracePt t="37035" x="7340600" y="4011613"/>
          <p14:tracePt t="37053" x="7366000" y="4019550"/>
          <p14:tracePt t="37068" x="7442200" y="4019550"/>
          <p14:tracePt t="37085" x="7518400" y="4044950"/>
          <p14:tracePt t="37101" x="7578725" y="4044950"/>
          <p14:tracePt t="37115" x="7629525" y="4052888"/>
          <p14:tracePt t="37131" x="7662863" y="4052888"/>
          <p14:tracePt t="37148" x="7688263" y="4052888"/>
          <p14:tracePt t="37165" x="7723188" y="4052888"/>
          <p14:tracePt t="37181" x="7773988" y="4052888"/>
          <p14:tracePt t="37198" x="7807325" y="4052888"/>
          <p14:tracePt t="37201" x="7832725" y="4052888"/>
          <p14:tracePt t="37214" x="7859713" y="4044950"/>
          <p14:tracePt t="37231" x="7900988" y="4037013"/>
          <p14:tracePt t="37249" x="7943850" y="4027488"/>
          <p14:tracePt t="37265" x="7951788" y="4019550"/>
          <p14:tracePt t="37282" x="7977188" y="4011613"/>
          <p14:tracePt t="37299" x="7986713" y="4002088"/>
          <p14:tracePt t="37315" x="8012113" y="4002088"/>
          <p14:tracePt t="37385" x="8020050" y="4002088"/>
          <p14:tracePt t="37401" x="8037513" y="4002088"/>
          <p14:tracePt t="37425" x="8054975" y="4002088"/>
          <p14:tracePt t="37432" x="8088313" y="4002088"/>
          <p14:tracePt t="37448" x="8113713" y="4002088"/>
          <p14:tracePt t="37460" x="8121650" y="4002088"/>
          <p14:tracePt t="37466" x="8139113" y="4002088"/>
          <p14:tracePt t="37481" x="8156575" y="4002088"/>
          <p14:tracePt t="37498" x="8189913" y="4011613"/>
          <p14:tracePt t="37514" x="8224838" y="4011613"/>
          <p14:tracePt t="37533" x="8266113" y="4011613"/>
          <p14:tracePt t="37550" x="8301038" y="4011613"/>
          <p14:tracePt t="37568" x="8334375" y="4011613"/>
          <p14:tracePt t="37569" x="8359775" y="4011613"/>
          <p14:tracePt t="37582" x="8369300" y="4011613"/>
          <p14:tracePt t="37603" x="8435975" y="4011613"/>
          <p14:tracePt t="37614" x="8453438" y="4011613"/>
          <p14:tracePt t="37633" x="8478838" y="4011613"/>
          <p14:tracePt t="37650" x="8496300" y="4011613"/>
          <p14:tracePt t="37665" x="8504238" y="4011613"/>
          <p14:tracePt t="37690" x="8513763" y="4011613"/>
          <p14:tracePt t="37713" x="8521700" y="4011613"/>
          <p14:tracePt t="37722" x="8539163" y="4011613"/>
          <p14:tracePt t="37731" x="8564563" y="4011613"/>
          <p14:tracePt t="37748" x="8615363" y="4011613"/>
          <p14:tracePt t="37764" x="8674100" y="4011613"/>
          <p14:tracePt t="37785" x="8709025" y="4019550"/>
          <p14:tracePt t="37802" x="8724900" y="4027488"/>
          <p14:tracePt t="37851" x="8734425" y="4027488"/>
          <p14:tracePt t="37857" x="8767763" y="4027488"/>
          <p14:tracePt t="37867" x="8793163" y="4027488"/>
          <p14:tracePt t="37882" x="8843963" y="4027488"/>
          <p14:tracePt t="37901" x="8904288" y="4027488"/>
          <p14:tracePt t="37915" x="8912225" y="4027488"/>
          <p14:tracePt t="37931" x="8921750" y="4027488"/>
          <p14:tracePt t="37961" x="8929688" y="4027488"/>
          <p14:tracePt t="37993" x="8937625" y="4027488"/>
          <p14:tracePt t="38001" x="8955088" y="4027488"/>
          <p14:tracePt t="38009" x="8972550" y="4027488"/>
          <p14:tracePt t="38018" x="8988425" y="4027488"/>
          <p14:tracePt t="38035" x="9023350" y="4027488"/>
          <p14:tracePt t="38050" x="9039225" y="4027488"/>
          <p14:tracePt t="39122" x="9023350" y="4027488"/>
          <p14:tracePt t="39129" x="9005888" y="4027488"/>
          <p14:tracePt t="39138" x="8980488" y="4027488"/>
          <p14:tracePt t="39147" x="8947150" y="4027488"/>
          <p14:tracePt t="39164" x="8904288" y="4027488"/>
          <p14:tracePt t="39181" x="8828088" y="3935413"/>
          <p14:tracePt t="39197" x="8802688" y="3857625"/>
          <p14:tracePt t="39393" x="8802688" y="3841750"/>
          <p14:tracePt t="39465" x="8802688" y="3857625"/>
          <p14:tracePt t="39476" x="8810625" y="3857625"/>
          <p14:tracePt t="39482" x="8828088" y="3857625"/>
          <p14:tracePt t="39497" x="8861425" y="3867150"/>
          <p14:tracePt t="39498" x="8869363" y="3875088"/>
          <p14:tracePt t="39513" x="8904288" y="3892550"/>
          <p14:tracePt t="39530" x="8929688" y="3900488"/>
          <p14:tracePt t="39549" x="8972550" y="3908425"/>
          <p14:tracePt t="39567" x="8980488" y="3908425"/>
          <p14:tracePt t="39569" x="8988425" y="3917950"/>
          <p14:tracePt t="39583" x="8988425" y="3925888"/>
          <p14:tracePt t="39586" x="8997950" y="3925888"/>
          <p14:tracePt t="39600" x="9005888" y="3925888"/>
          <p14:tracePt t="39633" x="9013825" y="3925888"/>
          <p14:tracePt t="39681" x="9031288" y="3925888"/>
          <p14:tracePt t="39705" x="9039225" y="3935413"/>
          <p14:tracePt t="39804" x="9039225" y="3943350"/>
          <p14:tracePt t="39857" x="9048750" y="3943350"/>
          <p14:tracePt t="39873" x="9056688" y="3943350"/>
          <p14:tracePt t="39881" x="9064625" y="3943350"/>
          <p14:tracePt t="39890" x="9074150" y="3951288"/>
          <p14:tracePt t="39970" x="9082088" y="3951288"/>
          <p14:tracePt t="40073" x="9099550" y="3960813"/>
          <p14:tracePt t="40083" x="9107488" y="3968750"/>
          <p14:tracePt t="40098" x="9132888" y="3968750"/>
          <p14:tracePt t="40106" x="9142413" y="3976688"/>
          <p14:tracePt t="40113" x="9150350" y="3976688"/>
          <p14:tracePt t="40130" x="9183688" y="3994150"/>
          <p14:tracePt t="40147" x="9251950" y="3994150"/>
          <p14:tracePt t="40163" x="9345613" y="4002088"/>
          <p14:tracePt t="40180" x="9431338" y="4002088"/>
          <p14:tracePt t="40197" x="9540875" y="4002088"/>
          <p14:tracePt t="40214" x="9659938" y="4002088"/>
          <p14:tracePt t="40230" x="9736138" y="4002088"/>
          <p14:tracePt t="40247" x="9745663" y="4002088"/>
          <p14:tracePt t="40353" x="9753600" y="4002088"/>
          <p14:tracePt t="40523" x="9761538" y="4002088"/>
          <p14:tracePt t="40601" x="9771063" y="4002088"/>
          <p14:tracePt t="40617" x="9779000" y="4002088"/>
          <p14:tracePt t="40628" x="9779000" y="4011613"/>
          <p14:tracePt t="40674" x="9812338" y="4027488"/>
          <p14:tracePt t="40698" x="9847263" y="4027488"/>
          <p14:tracePt t="40705" x="9872663" y="4027488"/>
          <p14:tracePt t="40714" x="9898063" y="4027488"/>
          <p14:tracePt t="40733" x="9956800" y="4037013"/>
          <p14:tracePt t="40749" x="10009188" y="4037013"/>
          <p14:tracePt t="40764" x="10050463" y="4037013"/>
          <p14:tracePt t="40780" x="10118725" y="4037013"/>
          <p14:tracePt t="40797" x="10153650" y="4037013"/>
          <p14:tracePt t="40817" x="10194925" y="4037013"/>
          <p14:tracePt t="40833" x="10220325" y="4037013"/>
          <p14:tracePt t="40835" x="10229850" y="4037013"/>
          <p14:tracePt t="40851" x="10271125" y="4037013"/>
          <p14:tracePt t="40867" x="10313988" y="4037013"/>
          <p14:tracePt t="40884" x="10374313" y="4037013"/>
          <p14:tracePt t="40900" x="10425113" y="4037013"/>
          <p14:tracePt t="40915" x="10458450" y="4037013"/>
          <p14:tracePt t="40933" x="10483850" y="4037013"/>
          <p14:tracePt t="40948" x="10501313" y="4037013"/>
          <p14:tracePt t="40966" x="10509250" y="4037013"/>
          <p14:tracePt t="40981" x="10534650" y="4037013"/>
          <p14:tracePt t="40985" x="10552113" y="4037013"/>
          <p14:tracePt t="40997" x="10569575" y="4037013"/>
          <p14:tracePt t="41013" x="10594975" y="4037013"/>
          <p14:tracePt t="41031" x="10628313" y="4037013"/>
          <p14:tracePt t="41046" x="10637838" y="4037013"/>
          <p14:tracePt t="41098" x="10645775" y="4037013"/>
          <p14:tracePt t="41105" x="10671175" y="4027488"/>
          <p14:tracePt t="41114" x="10704513" y="4027488"/>
          <p14:tracePt t="41132" x="10729913" y="4019550"/>
          <p14:tracePt t="41150" x="10772775" y="4019550"/>
          <p14:tracePt t="41169" x="10782300" y="4019550"/>
          <p14:tracePt t="41226" x="10798175" y="4019550"/>
          <p14:tracePt t="41243" x="10815638" y="4011613"/>
          <p14:tracePt t="41249" x="10833100" y="4011613"/>
          <p14:tracePt t="41263" x="10841038" y="3994150"/>
          <p14:tracePt t="41281" x="10848975" y="3994150"/>
          <p14:tracePt t="41340" x="10866438" y="3994150"/>
          <p14:tracePt t="41793" x="10883900" y="3994150"/>
          <p14:tracePt t="41802" x="10901363" y="3994150"/>
          <p14:tracePt t="41814" x="10917238" y="3994150"/>
          <p14:tracePt t="41831" x="10968038" y="3994150"/>
          <p14:tracePt t="41833" x="10985500" y="3994150"/>
          <p14:tracePt t="41848" x="11010900" y="3994150"/>
          <p14:tracePt t="41849" x="11018838" y="3994150"/>
          <p14:tracePt t="41866" x="11044238" y="3994150"/>
          <p14:tracePt t="41882" x="11087100" y="3986213"/>
          <p14:tracePt t="41901" x="11137900" y="3986213"/>
          <p14:tracePt t="41914" x="11198225" y="3986213"/>
          <p14:tracePt t="41930" x="11206163" y="3986213"/>
          <p14:tracePt t="41931" x="11241088" y="3986213"/>
          <p14:tracePt t="41946" x="11266488" y="3986213"/>
          <p14:tracePt t="41962" x="11274425" y="3986213"/>
          <p14:tracePt t="42105" x="11206163" y="3986213"/>
          <p14:tracePt t="42113" x="11061700" y="4002088"/>
          <p14:tracePt t="42121" x="10858500" y="4027488"/>
          <p14:tracePt t="42133" x="10501313" y="4079875"/>
          <p14:tracePt t="42149" x="9507538" y="4156075"/>
          <p14:tracePt t="42164" x="8955088" y="4156075"/>
          <p14:tracePt t="42179" x="8547100" y="4156075"/>
          <p14:tracePt t="42196" x="8318500" y="4156075"/>
          <p14:tracePt t="42212" x="8240713" y="4156075"/>
          <p14:tracePt t="42273" x="8232775" y="4156075"/>
          <p14:tracePt t="42290" x="8224838" y="4156075"/>
          <p14:tracePt t="42305" x="8207375" y="4156075"/>
          <p14:tracePt t="42313" x="8189913" y="4156075"/>
          <p14:tracePt t="42321" x="8164513" y="4164013"/>
          <p14:tracePt t="42332" x="8131175" y="4171950"/>
          <p14:tracePt t="42347" x="8054975" y="4171950"/>
          <p14:tracePt t="42365" x="7935913" y="4206875"/>
          <p14:tracePt t="42382" x="7731125" y="4224338"/>
          <p14:tracePt t="42396" x="7426325" y="4275138"/>
          <p14:tracePt t="42413" x="7094538" y="4316413"/>
          <p14:tracePt t="42430" x="6788150" y="4359275"/>
          <p14:tracePt t="42446" x="6618288" y="4384675"/>
          <p14:tracePt t="42462" x="6499225" y="4394200"/>
          <p14:tracePt t="42479" x="6465888" y="4394200"/>
          <p14:tracePt t="42496" x="6456363" y="4394200"/>
          <p14:tracePt t="42633" x="6448425" y="4394200"/>
          <p14:tracePt t="42641" x="6415088" y="4402138"/>
          <p14:tracePt t="42649" x="6364288" y="4419600"/>
          <p14:tracePt t="42665" x="6303963" y="4435475"/>
          <p14:tracePt t="42667" x="6219825" y="4460875"/>
          <p14:tracePt t="42679" x="6083300" y="4486275"/>
          <p14:tracePt t="42697" x="5573713" y="4546600"/>
          <p14:tracePt t="42714" x="5097463" y="4579938"/>
          <p14:tracePt t="42730" x="4689475" y="4579938"/>
          <p14:tracePt t="42746" x="4375150" y="4579938"/>
          <p14:tracePt t="42762" x="4179888" y="4579938"/>
          <p14:tracePt t="42779" x="4052888" y="4579938"/>
          <p14:tracePt t="42795" x="3959225" y="4589463"/>
          <p14:tracePt t="42814" x="3822700" y="4622800"/>
          <p14:tracePt t="42832" x="3713163" y="4622800"/>
          <p14:tracePt t="42834" x="3652838" y="4622800"/>
          <p14:tracePt t="42850" x="3500438" y="4622800"/>
          <p14:tracePt t="42865" x="3424238" y="4622800"/>
          <p14:tracePt t="42867" x="3355975" y="4622800"/>
          <p14:tracePt t="42882" x="3228975" y="4622800"/>
          <p14:tracePt t="42899" x="3092450" y="4622800"/>
          <p14:tracePt t="42914" x="2940050" y="4622800"/>
          <p14:tracePt t="42932" x="2752725" y="4622800"/>
          <p14:tracePt t="42947" x="2668588" y="4622800"/>
          <p14:tracePt t="42948" x="2582863" y="4622800"/>
          <p14:tracePt t="42962" x="2455863" y="4630738"/>
          <p14:tracePt t="42979" x="2362200" y="4630738"/>
          <p14:tracePt t="42996" x="2319338" y="4640263"/>
          <p14:tracePt t="43012" x="2286000" y="4640263"/>
          <p14:tracePt t="43029" x="2243138" y="4640263"/>
          <p14:tracePt t="43045" x="2200275" y="4640263"/>
          <p14:tracePt t="43066" x="2149475" y="4640263"/>
          <p14:tracePt t="43082" x="2132013" y="4640263"/>
          <p14:tracePt t="43097" x="2124075" y="4640263"/>
          <p14:tracePt t="43131" x="2116138" y="4640263"/>
          <p14:tracePt t="43150" x="2106613" y="4640263"/>
          <p14:tracePt t="43152" x="2090738" y="4640263"/>
          <p14:tracePt t="43162" x="2065338" y="4640263"/>
          <p14:tracePt t="43179" x="2012950" y="4640263"/>
          <p14:tracePt t="43196" x="1971675" y="4640263"/>
          <p14:tracePt t="43212" x="1936750" y="4640263"/>
          <p14:tracePt t="43229" x="1903413" y="4640263"/>
          <p14:tracePt t="43245" x="1885950" y="4640263"/>
          <p14:tracePt t="43262" x="1868488" y="4640263"/>
          <p14:tracePt t="43282" x="1852613" y="4640263"/>
          <p14:tracePt t="43297" x="1843088" y="4640263"/>
          <p14:tracePt t="43314" x="1835150" y="4640263"/>
          <p14:tracePt t="43331" x="1827213" y="4640263"/>
          <p14:tracePt t="45698" x="1835150" y="4640263"/>
          <p14:tracePt t="45705" x="1843088" y="4640263"/>
          <p14:tracePt t="45739" x="1852613" y="4648200"/>
          <p14:tracePt t="45787" x="1868488" y="4648200"/>
          <p14:tracePt t="45793" x="1868488" y="4657725"/>
          <p14:tracePt t="45865" x="1878013" y="4657725"/>
          <p14:tracePt t="45905" x="1885950" y="4665663"/>
          <p14:tracePt t="46052" x="1893888" y="4665663"/>
          <p14:tracePt t="46185" x="1903413" y="4665663"/>
          <p14:tracePt t="51218" x="1920875" y="4665663"/>
          <p14:tracePt t="51226" x="1946275" y="4665663"/>
          <p14:tracePt t="51233" x="1971675" y="4665663"/>
          <p14:tracePt t="51245" x="1987550" y="4665663"/>
          <p14:tracePt t="51262" x="2005013" y="4640263"/>
          <p14:tracePt t="51275" x="2012950" y="4630738"/>
          <p14:tracePt t="51372" x="2038350" y="4630738"/>
          <p14:tracePt t="51378" x="2065338" y="4630738"/>
          <p14:tracePt t="51396" x="2268538" y="4589463"/>
          <p14:tracePt t="51411" x="2676525" y="4521200"/>
          <p14:tracePt t="51429" x="3041650" y="4376738"/>
          <p14:tracePt t="51444" x="3355975" y="4232275"/>
          <p14:tracePt t="51461" x="3559175" y="4070350"/>
          <p14:tracePt t="51478" x="3746500" y="3892550"/>
          <p14:tracePt t="51481" x="3865563" y="3730625"/>
          <p14:tracePt t="51492" x="3959225" y="3619500"/>
          <p14:tracePt t="51508" x="4111625" y="3424238"/>
          <p14:tracePt t="51525" x="4214813" y="3322638"/>
          <p14:tracePt t="51542" x="4248150" y="3297238"/>
          <p14:tracePt t="51560" x="4281488" y="3271838"/>
          <p14:tracePt t="51561" x="4316413" y="3254375"/>
          <p14:tracePt t="51575" x="4332288" y="3254375"/>
          <p14:tracePt t="51593" x="4468813" y="3152775"/>
          <p14:tracePt t="51612" x="4554538" y="3094038"/>
          <p14:tracePt t="51628" x="4605338" y="3067050"/>
          <p14:tracePt t="51972" x="4605338" y="3059113"/>
          <p14:tracePt t="51985" x="4613275" y="3059113"/>
          <p14:tracePt t="52353" x="4621213" y="3059113"/>
          <p14:tracePt t="52361" x="4630738" y="3059113"/>
          <p14:tracePt t="52482" x="4646613" y="3059113"/>
          <p14:tracePt t="52490" x="4656138" y="3067050"/>
          <p14:tracePt t="52497" x="4664075" y="3067050"/>
          <p14:tracePt t="52508" x="4689475" y="3067050"/>
          <p14:tracePt t="52526" x="4699000" y="3084513"/>
          <p14:tracePt t="52541" x="4714875" y="3084513"/>
          <p14:tracePt t="85730" x="4681538" y="3084513"/>
          <p14:tracePt t="85740" x="4537075" y="3084513"/>
          <p14:tracePt t="85745" x="4384675" y="3084513"/>
          <p14:tracePt t="85762" x="4154488" y="3119438"/>
          <p14:tracePt t="85777" x="4052888" y="3119438"/>
          <p14:tracePt t="85794" x="4010025" y="3135313"/>
          <p14:tracePt t="85810" x="3967163" y="3135313"/>
          <p14:tracePt t="85827" x="3925888" y="3135313"/>
          <p14:tracePt t="85844" x="3883025" y="3135313"/>
          <p14:tracePt t="85860" x="3822700" y="3119438"/>
          <p14:tracePt t="85876" x="3771900" y="3084513"/>
          <p14:tracePt t="85893" x="3721100" y="3051175"/>
          <p14:tracePt t="85910" x="3703638" y="3041650"/>
          <p14:tracePt t="85927" x="3678238" y="3016250"/>
          <p14:tracePt t="85943" x="3636963" y="3016250"/>
          <p14:tracePt t="85962" x="3586163" y="2990850"/>
          <p14:tracePt t="85978" x="3568700" y="2990850"/>
          <p14:tracePt t="85993" x="3559175" y="2982913"/>
          <p14:tracePt t="85994" x="3551238" y="2982913"/>
          <p14:tracePt t="86010" x="3533775" y="2974975"/>
          <p14:tracePt t="86035" x="3508375" y="2974975"/>
          <p14:tracePt t="86043" x="3500438" y="2974975"/>
          <p14:tracePt t="86060" x="3482975" y="2957513"/>
          <p14:tracePt t="86077" x="3467100" y="2949575"/>
          <p14:tracePt t="86094" x="3441700" y="2949575"/>
          <p14:tracePt t="86110" x="3414713" y="2940050"/>
          <p14:tracePt t="86126" x="3398838" y="2940050"/>
          <p14:tracePt t="86143" x="3389313" y="2932113"/>
          <p14:tracePt t="86160" x="3381375" y="2922588"/>
          <p14:tracePt t="87035" x="3373438" y="2922588"/>
          <p14:tracePt t="87066" x="3348038" y="2914650"/>
          <p14:tracePt t="87073" x="3279775" y="2871788"/>
          <p14:tracePt t="87082" x="3219450" y="2830513"/>
          <p14:tracePt t="87093" x="3160713" y="2762250"/>
          <p14:tracePt t="87111" x="3041650" y="2625725"/>
          <p14:tracePt t="87114" x="2955925" y="2524125"/>
          <p14:tracePt t="87131" x="2709863" y="2174875"/>
          <p14:tracePt t="87147" x="2344738" y="1716088"/>
          <p14:tracePt t="87163" x="2073275" y="1266825"/>
          <p14:tracePt t="87179" x="1920875" y="942975"/>
          <p14:tracePt t="87197" x="1868488" y="714375"/>
          <p14:tracePt t="87212" x="1827213" y="603250"/>
          <p14:tracePt t="87228" x="1817688" y="560388"/>
          <p14:tracePt t="87243" x="1792288" y="501650"/>
          <p14:tracePt t="87261" x="1784350" y="458788"/>
          <p14:tracePt t="87278" x="1784350" y="441325"/>
          <p14:tracePt t="87281" x="1784350" y="433388"/>
          <p14:tracePt t="87421" x="1784350" y="425450"/>
          <p14:tracePt t="87427" x="1766888" y="415925"/>
          <p14:tracePt t="87433" x="1749425" y="407988"/>
          <p14:tracePt t="87444" x="1698625" y="382588"/>
          <p14:tracePt t="87461" x="1571625" y="331788"/>
          <p14:tracePt t="87479" x="1393825" y="246063"/>
          <p14:tracePt t="87481" x="1290638" y="203200"/>
          <p14:tracePt t="87494" x="1198563" y="144463"/>
          <p14:tracePt t="87511" x="976313" y="68263"/>
          <p14:tracePt t="87514" x="874713" y="793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73144" y="560843"/>
            <a:ext cx="6019799"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Comparative Negligence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الإهمال المقارن </a:t>
            </a:r>
            <a:endParaRPr kumimoji="0" lang="en-US"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15938" y="1596104"/>
            <a:ext cx="5514412" cy="3699474"/>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Comparative negligence laws are not uniform among the states. They can be classified into major types as follows: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Pure Rule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50 Percent Rule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51 Percent Rule.</a:t>
            </a:r>
          </a:p>
        </p:txBody>
      </p:sp>
      <p:sp>
        <p:nvSpPr>
          <p:cNvPr id="4" name="TextBox 3">
            <a:extLst>
              <a:ext uri="{FF2B5EF4-FFF2-40B4-BE49-F238E27FC236}">
                <a16:creationId xmlns:a16="http://schemas.microsoft.com/office/drawing/2014/main" id="{0DB39A78-1526-D89F-0B65-4C18EBDD4F05}"/>
              </a:ext>
            </a:extLst>
          </p:cNvPr>
          <p:cNvSpPr txBox="1"/>
          <p:nvPr/>
        </p:nvSpPr>
        <p:spPr>
          <a:xfrm>
            <a:off x="6361652" y="2063924"/>
            <a:ext cx="5514412" cy="3231654"/>
          </a:xfrm>
          <a:prstGeom prst="rect">
            <a:avLst/>
          </a:prstGeom>
          <a:noFill/>
        </p:spPr>
        <p:txBody>
          <a:bodyPr wrap="square">
            <a:spAutoFit/>
          </a:bodyPr>
          <a:lstStyle/>
          <a:p>
            <a:pPr algn="r" rtl="1"/>
            <a:r>
              <a:rPr lang="ar-YE" sz="3200" dirty="0">
                <a:latin typeface="Traditional Arabic" panose="02020603050405020304" pitchFamily="18" charset="-78"/>
                <a:cs typeface="Traditional Arabic" panose="02020603050405020304" pitchFamily="18" charset="-78"/>
              </a:rPr>
              <a:t>قوانين الإهمال المقارن ليست موحدة بين الولايات. ويمكن تصنيفها إلى أنواع رئيسية كما يلي:</a:t>
            </a:r>
          </a:p>
          <a:p>
            <a:pPr marL="457200" indent="-457200" algn="r" rtl="1">
              <a:lnSpc>
                <a:spcPct val="150000"/>
              </a:lnSpc>
              <a:buFont typeface="Wingdings" panose="05000000000000000000" pitchFamily="2" charset="2"/>
              <a:buChar char="v"/>
            </a:pPr>
            <a:r>
              <a:rPr lang="ar-YE" sz="3200" b="1" dirty="0">
                <a:latin typeface="Traditional Arabic" panose="02020603050405020304" pitchFamily="18" charset="-78"/>
                <a:cs typeface="Traditional Arabic" panose="02020603050405020304" pitchFamily="18" charset="-78"/>
              </a:rPr>
              <a:t>القاعدة النقية</a:t>
            </a:r>
            <a:endParaRPr lang="en-MY" sz="3200" dirty="0">
              <a:latin typeface="Traditional Arabic" panose="02020603050405020304" pitchFamily="18" charset="-78"/>
              <a:cs typeface="Traditional Arabic" panose="02020603050405020304" pitchFamily="18" charset="-78"/>
            </a:endParaRPr>
          </a:p>
          <a:p>
            <a:pPr marL="457200" indent="-457200" algn="r" rtl="1">
              <a:lnSpc>
                <a:spcPct val="150000"/>
              </a:lnSpc>
              <a:buFont typeface="Wingdings" panose="05000000000000000000" pitchFamily="2" charset="2"/>
              <a:buChar char="v"/>
            </a:pPr>
            <a:r>
              <a:rPr lang="ar-YE" sz="3200" b="1" dirty="0">
                <a:latin typeface="Traditional Arabic" panose="02020603050405020304" pitchFamily="18" charset="-78"/>
                <a:cs typeface="Traditional Arabic" panose="02020603050405020304" pitchFamily="18" charset="-78"/>
              </a:rPr>
              <a:t>قاعدة 50 بالمائة </a:t>
            </a:r>
            <a:endParaRPr lang="en-US" sz="3200" b="1" dirty="0">
              <a:latin typeface="Traditional Arabic" panose="02020603050405020304" pitchFamily="18" charset="-78"/>
              <a:cs typeface="Traditional Arabic" panose="02020603050405020304" pitchFamily="18" charset="-78"/>
            </a:endParaRPr>
          </a:p>
          <a:p>
            <a:pPr marL="457200" indent="-457200" algn="r" rtl="1">
              <a:lnSpc>
                <a:spcPct val="150000"/>
              </a:lnSpc>
              <a:buFont typeface="Wingdings" panose="05000000000000000000" pitchFamily="2" charset="2"/>
              <a:buChar char="v"/>
            </a:pPr>
            <a:r>
              <a:rPr lang="ar-YE" sz="3200" b="1" dirty="0">
                <a:latin typeface="Traditional Arabic" panose="02020603050405020304" pitchFamily="18" charset="-78"/>
                <a:cs typeface="Traditional Arabic" panose="02020603050405020304" pitchFamily="18" charset="-78"/>
              </a:rPr>
              <a:t>قاعدة 51 بالمائة</a:t>
            </a:r>
            <a:endParaRPr lang="en-MY" sz="3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227999901"/>
      </p:ext>
    </p:extLst>
  </p:cSld>
  <p:clrMapOvr>
    <a:masterClrMapping/>
  </p:clrMapOvr>
  <mc:AlternateContent xmlns:mc="http://schemas.openxmlformats.org/markup-compatibility/2006" xmlns:p14="http://schemas.microsoft.com/office/powerpoint/2010/main">
    <mc:Choice Requires="p14">
      <p:transition spd="slow" p14:dur="2000" advTm="60100"/>
    </mc:Choice>
    <mc:Fallback xmlns="">
      <p:transition spd="slow" advTm="601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81762" y="610161"/>
            <a:ext cx="6019799"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Last clear chance rule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قاعدة الفرصة الأخيرة الواضحة</a:t>
            </a:r>
            <a:endParaRPr kumimoji="0" lang="en-US"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15937" y="1596104"/>
            <a:ext cx="5531190" cy="4315027"/>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Another statutory modification of the contributory negligence doctrine is known as the last clear chance rule. This rule states that a plaintiff who is endangered by his or her own negligence can still recover damages from the defendant if the defendant had a last clear chance to avoid the accident but failed to do so.</a:t>
            </a:r>
          </a:p>
        </p:txBody>
      </p:sp>
      <p:sp>
        <p:nvSpPr>
          <p:cNvPr id="7" name="TextBox 6">
            <a:extLst>
              <a:ext uri="{FF2B5EF4-FFF2-40B4-BE49-F238E27FC236}">
                <a16:creationId xmlns:a16="http://schemas.microsoft.com/office/drawing/2014/main" id="{DC03E330-2779-E3CA-45A3-62EE9296BB4C}"/>
              </a:ext>
            </a:extLst>
          </p:cNvPr>
          <p:cNvSpPr txBox="1"/>
          <p:nvPr/>
        </p:nvSpPr>
        <p:spPr>
          <a:xfrm>
            <a:off x="6023295" y="1714500"/>
            <a:ext cx="5852768" cy="4462760"/>
          </a:xfrm>
          <a:prstGeom prst="rect">
            <a:avLst/>
          </a:prstGeom>
          <a:noFill/>
        </p:spPr>
        <p:txBody>
          <a:bodyPr wrap="square">
            <a:spAutoFit/>
          </a:bodyPr>
          <a:lstStyle/>
          <a:p>
            <a:pPr algn="r" rtl="1">
              <a:lnSpc>
                <a:spcPct val="150000"/>
              </a:lnSpc>
            </a:pPr>
            <a:r>
              <a:rPr lang="ar-YE" sz="3200" dirty="0">
                <a:latin typeface="Traditional Arabic" panose="02020603050405020304" pitchFamily="18" charset="-78"/>
                <a:cs typeface="Traditional Arabic" panose="02020603050405020304" pitchFamily="18" charset="-78"/>
              </a:rPr>
              <a:t>تعتبر قاعدة الفرصة الأخيرة الواضحة تعديلاً قانونياً آخر لمبدأ الإهمال المساهم. تنص هذه القاعدة على أنه يمكن للمدعي الذي تعرض للخطر بسبب إهماله الخاص أن يستعيد التعويضات من المدعى عليه إذا كانت لدى المدعى عليه فرصة واضحة وأخيرة لتجنب الحادث ولكنه فشل في القيام بذلك.</a:t>
            </a:r>
            <a:endParaRPr lang="en-MY" sz="3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01909494"/>
      </p:ext>
    </p:extLst>
  </p:cSld>
  <p:clrMapOvr>
    <a:masterClrMapping/>
  </p:clrMapOvr>
  <mc:AlternateContent xmlns:mc="http://schemas.openxmlformats.org/markup-compatibility/2006" xmlns:p14="http://schemas.microsoft.com/office/powerpoint/2010/main">
    <mc:Choice Requires="p14">
      <p:transition spd="slow" p14:dur="2000" advTm="76636"/>
    </mc:Choice>
    <mc:Fallback xmlns="">
      <p:transition spd="slow" advTm="7663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03259" y="595975"/>
            <a:ext cx="6019799"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Assumption of risk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تحمل المخاطر</a:t>
            </a:r>
            <a:endParaRPr kumimoji="0" lang="en-US"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69822" y="2023942"/>
            <a:ext cx="5556357" cy="3699474"/>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assumption of risk doctrine is a defense that can be used to defeat a claim for damages. Under this doctrine, a person who understands and recognizes the danger inherent in a particular activity cannot recover damages in the event of an injury.</a:t>
            </a:r>
          </a:p>
        </p:txBody>
      </p:sp>
      <p:sp>
        <p:nvSpPr>
          <p:cNvPr id="4" name="TextBox 3">
            <a:extLst>
              <a:ext uri="{FF2B5EF4-FFF2-40B4-BE49-F238E27FC236}">
                <a16:creationId xmlns:a16="http://schemas.microsoft.com/office/drawing/2014/main" id="{FBCB85E1-138D-DD50-323B-29CA6DE95EC2}"/>
              </a:ext>
            </a:extLst>
          </p:cNvPr>
          <p:cNvSpPr txBox="1"/>
          <p:nvPr/>
        </p:nvSpPr>
        <p:spPr>
          <a:xfrm>
            <a:off x="6096000" y="2191722"/>
            <a:ext cx="5784825" cy="3139321"/>
          </a:xfrm>
          <a:prstGeom prst="rect">
            <a:avLst/>
          </a:prstGeom>
          <a:noFill/>
        </p:spPr>
        <p:txBody>
          <a:bodyPr wrap="square">
            <a:spAutoFit/>
          </a:bodyPr>
          <a:lstStyle/>
          <a:p>
            <a:pPr algn="r" rtl="1"/>
            <a:br>
              <a:rPr lang="ar-YE" dirty="0"/>
            </a:br>
            <a:r>
              <a:rPr lang="ar-YE" sz="3600" dirty="0">
                <a:latin typeface="Traditional Arabic" panose="02020603050405020304" pitchFamily="18" charset="-78"/>
                <a:cs typeface="Traditional Arabic" panose="02020603050405020304" pitchFamily="18" charset="-78"/>
              </a:rPr>
              <a:t>مبدأ تحمل المخاطر هو دفاع يمكن استخدامه لدحض المطالبة بالتعويضات. وفقًا لهذا المبدأ، فإن الشخص الذي يفهم ويُدرك الخطر الكامن في نشاط معين لا يمكنه المطالبة بتعويضات في حالة وقوع إصابة.</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461924451"/>
      </p:ext>
    </p:extLst>
  </p:cSld>
  <p:clrMapOvr>
    <a:masterClrMapping/>
  </p:clrMapOvr>
  <mc:AlternateContent xmlns:mc="http://schemas.openxmlformats.org/markup-compatibility/2006" xmlns:p14="http://schemas.microsoft.com/office/powerpoint/2010/main">
    <mc:Choice Requires="p14">
      <p:transition spd="slow" p14:dur="2000" advTm="61501"/>
    </mc:Choice>
    <mc:Fallback xmlns="">
      <p:transition spd="slow" advTm="6150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239898" y="577895"/>
            <a:ext cx="6019799"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Standard of care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 </a:t>
            </a: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معيار العناية</a:t>
            </a:r>
            <a:endParaRPr kumimoji="0" lang="en-US"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15937" y="1596104"/>
            <a:ext cx="6084863" cy="4930581"/>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rgbClr val="000000"/>
                </a:solidFill>
                <a:latin typeface="QuaySansITCPro-Book"/>
              </a:rPr>
              <a:t>The standard of care required by law varies with the situation. Specific liability situations can involve: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Property owners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Owners and operators of automobiles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Governmental units and charitable institutions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Employers and employees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Parents and children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Owners of animals</a:t>
            </a:r>
          </a:p>
        </p:txBody>
      </p:sp>
      <p:sp>
        <p:nvSpPr>
          <p:cNvPr id="2" name="Rectangle 1">
            <a:extLst>
              <a:ext uri="{FF2B5EF4-FFF2-40B4-BE49-F238E27FC236}">
                <a16:creationId xmlns:a16="http://schemas.microsoft.com/office/drawing/2014/main" id="{5173C030-6949-FA7F-E39C-EF7FF984D48D}"/>
              </a:ext>
            </a:extLst>
          </p:cNvPr>
          <p:cNvSpPr>
            <a:spLocks noChangeArrowheads="1"/>
          </p:cNvSpPr>
          <p:nvPr/>
        </p:nvSpPr>
        <p:spPr bwMode="auto">
          <a:xfrm>
            <a:off x="6400800" y="1748454"/>
            <a:ext cx="5626265" cy="477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يختلف معيار العناية المطلوب بموجب القانون حسب الموقف. يمكن أن تشمل الحالات الخاصة بالمسؤولية</a:t>
            </a:r>
            <a:r>
              <a:rPr kumimoji="0" lang="en-US"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a:t>
            </a:r>
          </a:p>
          <a:p>
            <a:pPr marL="457200" marR="0" lvl="0" indent="-45720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pPr>
            <a:r>
              <a:rPr kumimoji="0" lang="ar-SA"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مالكي العقارات</a:t>
            </a:r>
            <a:endParaRPr kumimoji="0" lang="en-US"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endParaRPr>
          </a:p>
          <a:p>
            <a:pPr marL="457200" marR="0" lvl="0" indent="-45720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pPr>
            <a:r>
              <a:rPr kumimoji="0" lang="ar-SA"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مالكي ومشغلي السيارات</a:t>
            </a:r>
            <a:endParaRPr kumimoji="0" lang="en-US"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endParaRPr>
          </a:p>
          <a:p>
            <a:pPr marL="457200" marR="0" lvl="0" indent="-45720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pPr>
            <a:r>
              <a:rPr kumimoji="0" lang="ar-SA"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الوحدات الحكومية والمؤسسات الخيرية</a:t>
            </a:r>
            <a:endParaRPr kumimoji="0" lang="en-US"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endParaRPr>
          </a:p>
          <a:p>
            <a:pPr marL="457200" marR="0" lvl="0" indent="-45720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pPr>
            <a:r>
              <a:rPr kumimoji="0" lang="ar-SA"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أصحاب العمل والموظفين</a:t>
            </a:r>
            <a:endParaRPr kumimoji="0" lang="en-US"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endParaRPr>
          </a:p>
          <a:p>
            <a:pPr marL="457200" marR="0" lvl="0" indent="-45720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pPr>
            <a:r>
              <a:rPr kumimoji="0" lang="ar-SA"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الآباء والأبناء</a:t>
            </a:r>
            <a:endParaRPr kumimoji="0" lang="en-US"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endParaRPr>
          </a:p>
          <a:p>
            <a:pPr marL="457200" marR="0" lvl="0" indent="-45720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pPr>
            <a:r>
              <a:rPr kumimoji="0" lang="ar-SA"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مالكي الحيوانات</a:t>
            </a:r>
            <a:endParaRPr kumimoji="0" lang="en-US"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794068478"/>
      </p:ext>
    </p:extLst>
  </p:cSld>
  <p:clrMapOvr>
    <a:masterClrMapping/>
  </p:clrMapOvr>
  <mc:AlternateContent xmlns:mc="http://schemas.openxmlformats.org/markup-compatibility/2006" xmlns:p14="http://schemas.microsoft.com/office/powerpoint/2010/main">
    <mc:Choice Requires="p14">
      <p:transition spd="slow" p14:dur="2000" advTm="142752"/>
    </mc:Choice>
    <mc:Fallback xmlns="">
      <p:transition spd="slow" advTm="142752"/>
    </mc:Fallback>
  </mc:AlternateContent>
  <p:extLst>
    <p:ext uri="{3A86A75C-4F4B-4683-9AE1-C65F6400EC91}">
      <p14:laserTraceLst xmlns:p14="http://schemas.microsoft.com/office/powerpoint/2010/main">
        <p14:tracePtLst>
          <p14:tracePt t="16467" x="3740150" y="6292850"/>
          <p14:tracePt t="16585" x="2965450" y="6594475"/>
          <p14:tracePt t="16603" x="3033713" y="5940425"/>
          <p14:tracePt t="16618" x="3033713" y="5132388"/>
          <p14:tracePt t="16635" x="3033713" y="4605338"/>
          <p14:tracePt t="16652" x="3033713" y="4171950"/>
          <p14:tracePt t="16669" x="3059113" y="3917950"/>
          <p14:tracePt t="16672" x="3074988" y="3841750"/>
          <p14:tracePt t="16689" x="3109913" y="3705225"/>
          <p14:tracePt t="16707" x="3160713" y="3594100"/>
          <p14:tracePt t="16721" x="3211513" y="3484563"/>
          <p14:tracePt t="16738" x="3244850" y="3416300"/>
          <p14:tracePt t="16754" x="3254375" y="3398838"/>
          <p14:tracePt t="16771" x="3254375" y="3390900"/>
          <p14:tracePt t="16831" x="3254375" y="3382963"/>
          <p14:tracePt t="16847" x="3262313" y="3382963"/>
          <p14:tracePt t="16855" x="3270250" y="3382963"/>
          <p14:tracePt t="18098" x="3279775" y="3382963"/>
          <p14:tracePt t="21351" x="3305175" y="3382963"/>
          <p14:tracePt t="21359" x="3355975" y="3365500"/>
          <p14:tracePt t="21367" x="3449638" y="3330575"/>
          <p14:tracePt t="21384" x="3543300" y="3305175"/>
          <p14:tracePt t="21400" x="3619500" y="3271838"/>
          <p14:tracePt t="21416" x="3721100" y="3254375"/>
          <p14:tracePt t="21433" x="3832225" y="3211513"/>
          <p14:tracePt t="21449" x="3916363" y="3186113"/>
          <p14:tracePt t="21469" x="3967163" y="3160713"/>
          <p14:tracePt t="21471" x="3984625" y="3152775"/>
          <p14:tracePt t="21486" x="4010025" y="3135313"/>
          <p14:tracePt t="21502" x="4027488" y="3127375"/>
          <p14:tracePt t="21575" x="4052888" y="3101975"/>
          <p14:tracePt t="21583" x="4052888" y="3094038"/>
          <p14:tracePt t="21592" x="4070350" y="3084513"/>
          <p14:tracePt t="21599" x="4086225" y="3076575"/>
          <p14:tracePt t="21617" x="4103688" y="3059113"/>
          <p14:tracePt t="21633" x="4146550" y="3025775"/>
          <p14:tracePt t="21650" x="4154488" y="3016250"/>
          <p14:tracePt t="21666" x="4171950" y="3008313"/>
          <p14:tracePt t="21683" x="4179888" y="3008313"/>
          <p14:tracePt t="21699" x="4205288" y="3000375"/>
          <p14:tracePt t="21720" x="4281488" y="2965450"/>
          <p14:tracePt t="21736" x="4341813" y="2949575"/>
          <p14:tracePt t="21754" x="4443413" y="2922588"/>
          <p14:tracePt t="21769" x="4511675" y="2906713"/>
          <p14:tracePt t="21785" x="4537075" y="2897188"/>
          <p14:tracePt t="21871" x="4545013" y="2897188"/>
          <p14:tracePt t="21887" x="4554538" y="2889250"/>
          <p14:tracePt t="21903" x="4570413" y="2889250"/>
          <p14:tracePt t="21911" x="4587875" y="2881313"/>
          <p14:tracePt t="21919" x="4630738" y="2863850"/>
          <p14:tracePt t="21932" x="4681538" y="2838450"/>
          <p14:tracePt t="21950" x="5097463" y="2736850"/>
          <p14:tracePt t="21966" x="5353050" y="2676525"/>
          <p14:tracePt t="21967" x="5616575" y="2592388"/>
          <p14:tracePt t="21984" x="6134100" y="2463800"/>
          <p14:tracePt t="22001" x="6542088" y="2344738"/>
          <p14:tracePt t="22016" x="6797675" y="2268538"/>
          <p14:tracePt t="22035" x="6975475" y="2200275"/>
          <p14:tracePt t="22055" x="7162800" y="2108200"/>
          <p14:tracePt t="22067" x="7196138" y="2090738"/>
          <p14:tracePt t="22083" x="7297738" y="2039938"/>
          <p14:tracePt t="22100" x="7366000" y="2030413"/>
          <p14:tracePt t="22116" x="7408863" y="2014538"/>
          <p14:tracePt t="22133" x="7434263" y="2014538"/>
          <p14:tracePt t="22149" x="7451725" y="2014538"/>
          <p14:tracePt t="22166" x="7459663" y="2014538"/>
          <p14:tracePt t="22184" x="7467600" y="2014538"/>
          <p14:tracePt t="22383" x="7485063" y="2014538"/>
          <p14:tracePt t="22393" x="7502525" y="2022475"/>
          <p14:tracePt t="22399" x="7510463" y="2022475"/>
          <p14:tracePt t="22415" x="7578725" y="2022475"/>
          <p14:tracePt t="22432" x="7672388" y="2030413"/>
          <p14:tracePt t="22449" x="7756525" y="2030413"/>
          <p14:tracePt t="22466" x="7807325" y="2030413"/>
          <p14:tracePt t="22487" x="7824788" y="2030413"/>
          <p14:tracePt t="22616" x="7832725" y="2030413"/>
          <p14:tracePt t="22643" x="7842250" y="2039938"/>
          <p14:tracePt t="22656" x="7859713" y="2039938"/>
          <p14:tracePt t="22663" x="7867650" y="2039938"/>
          <p14:tracePt t="22687" x="7875588" y="2039938"/>
          <p14:tracePt t="22720" x="7885113" y="2039938"/>
          <p14:tracePt t="22847" x="7893050" y="2039938"/>
          <p14:tracePt t="24552" x="7867650" y="2039938"/>
          <p14:tracePt t="24559" x="7832725" y="2039938"/>
          <p14:tracePt t="24566" x="7816850" y="2030413"/>
          <p14:tracePt t="24585" x="7773988" y="2030413"/>
          <p14:tracePt t="24601" x="7740650" y="2014538"/>
          <p14:tracePt t="24615" x="7705725" y="2014538"/>
          <p14:tracePt t="24616" x="7697788" y="2005013"/>
          <p14:tracePt t="24633" x="7662863" y="2005013"/>
          <p14:tracePt t="24651" x="7629525" y="2005013"/>
          <p14:tracePt t="24667" x="7578725" y="2005013"/>
          <p14:tracePt t="24681" x="7535863" y="2005013"/>
          <p14:tracePt t="24698" x="7493000" y="2005013"/>
          <p14:tracePt t="24715" x="7467600" y="2005013"/>
          <p14:tracePt t="24731" x="7451725" y="2014538"/>
          <p14:tracePt t="24736" x="7442200" y="2014538"/>
          <p14:tracePt t="24752" x="7426325" y="2014538"/>
          <p14:tracePt t="24768" x="7416800" y="2022475"/>
          <p14:tracePt t="24786" x="7391400" y="2022475"/>
          <p14:tracePt t="24799" x="7358063" y="2022475"/>
          <p14:tracePt t="24817" x="7340600" y="2039938"/>
          <p14:tracePt t="24834" x="7323138" y="2039938"/>
          <p14:tracePt t="24851" x="7307263" y="2039938"/>
          <p14:tracePt t="24867" x="7297738" y="2039938"/>
          <p14:tracePt t="24883" x="7289800" y="2039938"/>
          <p14:tracePt t="24903" x="7272338" y="2039938"/>
          <p14:tracePt t="24915" x="7256463" y="2039938"/>
          <p14:tracePt t="24931" x="7221538" y="2039938"/>
          <p14:tracePt t="24948" x="7178675" y="2039938"/>
          <p14:tracePt t="24951" x="7153275" y="2039938"/>
          <p14:tracePt t="24965" x="7119938" y="2047875"/>
          <p14:tracePt t="24983" x="7026275" y="2090738"/>
          <p14:tracePt t="25002" x="6950075" y="2124075"/>
          <p14:tracePt t="25017" x="6889750" y="2149475"/>
          <p14:tracePt t="25034" x="6831013" y="2174875"/>
          <p14:tracePt t="25048" x="6788150" y="2192338"/>
          <p14:tracePt t="25067" x="6762750" y="2209800"/>
          <p14:tracePt t="25084" x="6729413" y="2217738"/>
          <p14:tracePt t="25087" x="6711950" y="2217738"/>
          <p14:tracePt t="25101" x="6704013" y="2217738"/>
          <p14:tracePt t="25116" x="6694488" y="2217738"/>
          <p14:tracePt t="25119" x="6678613" y="2217738"/>
          <p14:tracePt t="25131" x="6669088" y="2217738"/>
          <p14:tracePt t="25148" x="6626225" y="2217738"/>
          <p14:tracePt t="25152" x="6610350" y="2217738"/>
          <p14:tracePt t="25165" x="6584950" y="2227263"/>
          <p14:tracePt t="25184" x="6508750" y="2243138"/>
          <p14:tracePt t="25199" x="6430963" y="2252663"/>
          <p14:tracePt t="25216" x="6380163" y="2260600"/>
          <p14:tracePt t="25217" x="6321425" y="2268538"/>
          <p14:tracePt t="25231" x="6202363" y="2293938"/>
          <p14:tracePt t="25248" x="6100763" y="2303463"/>
          <p14:tracePt t="25267" x="5981700" y="2311400"/>
          <p14:tracePt t="25284" x="5853113" y="2311400"/>
          <p14:tracePt t="25298" x="5768975" y="2311400"/>
          <p14:tracePt t="25315" x="5649913" y="2311400"/>
          <p14:tracePt t="25333" x="5522913" y="2311400"/>
          <p14:tracePt t="25335" x="5480050" y="2311400"/>
          <p14:tracePt t="25350" x="5335588" y="2311400"/>
          <p14:tracePt t="25365" x="5292725" y="2311400"/>
          <p14:tracePt t="25366" x="5233988" y="2311400"/>
          <p14:tracePt t="25383" x="5114925" y="2311400"/>
          <p14:tracePt t="25400" x="5003800" y="2319338"/>
          <p14:tracePt t="25415" x="4953000" y="2336800"/>
          <p14:tracePt t="25416" x="4919663" y="2336800"/>
          <p14:tracePt t="25431" x="4843463" y="2344738"/>
          <p14:tracePt t="25448" x="4765675" y="2354263"/>
          <p14:tracePt t="25465" x="4689475" y="2354263"/>
          <p14:tracePt t="25481" x="4638675" y="2354263"/>
          <p14:tracePt t="25498" x="4562475" y="2354263"/>
          <p14:tracePt t="25519" x="4486275" y="2354263"/>
          <p14:tracePt t="25520" x="4443413" y="2354263"/>
          <p14:tracePt t="25533" x="4418013" y="2354263"/>
          <p14:tracePt t="25535" x="4392613" y="2354263"/>
          <p14:tracePt t="25551" x="4324350" y="2354263"/>
          <p14:tracePt t="25567" x="4240213" y="2354263"/>
          <p14:tracePt t="25585" x="4129088" y="2354263"/>
          <p14:tracePt t="25601" x="4002088" y="2354263"/>
          <p14:tracePt t="25616" x="3900488" y="2354263"/>
          <p14:tracePt t="25632" x="3797300" y="2354263"/>
          <p14:tracePt t="25647" x="3678238" y="2354263"/>
          <p14:tracePt t="25664" x="3492500" y="2354263"/>
          <p14:tracePt t="25682" x="3228975" y="2371725"/>
          <p14:tracePt t="25697" x="2973388" y="2405063"/>
          <p14:tracePt t="25714" x="2727325" y="2447925"/>
          <p14:tracePt t="25731" x="2565400" y="2473325"/>
          <p14:tracePt t="25748" x="2471738" y="2481263"/>
          <p14:tracePt t="25753" x="2446338" y="2481263"/>
          <p14:tracePt t="25768" x="2420938" y="2481263"/>
          <p14:tracePt t="25782" x="2413000" y="2481263"/>
          <p14:tracePt t="25838" x="2405063" y="2481263"/>
          <p14:tracePt t="25855" x="2387600" y="2481263"/>
          <p14:tracePt t="25880" x="2370138" y="2481263"/>
          <p14:tracePt t="25886" x="2327275" y="2481263"/>
          <p14:tracePt t="25897" x="2286000" y="2481263"/>
          <p14:tracePt t="25915" x="2116138" y="2506663"/>
          <p14:tracePt t="25932" x="1868488" y="2574925"/>
          <p14:tracePt t="25947" x="1631950" y="2651125"/>
          <p14:tracePt t="25964" x="1444625" y="2727325"/>
          <p14:tracePt t="25967" x="1376363" y="2762250"/>
          <p14:tracePt t="25981" x="1300163" y="2787650"/>
          <p14:tracePt t="26002" x="1181100" y="2855913"/>
          <p14:tracePt t="26017" x="1147763" y="2881313"/>
          <p14:tracePt t="26034" x="1112838" y="2914650"/>
          <p14:tracePt t="26050" x="1104900" y="2940050"/>
          <p14:tracePt t="26065" x="1087438" y="2965450"/>
          <p14:tracePt t="26081" x="1079500" y="2982913"/>
          <p14:tracePt t="26097" x="1069975" y="3000375"/>
          <p14:tracePt t="26115" x="1069975" y="3008313"/>
          <p14:tracePt t="26131" x="1069975" y="3016250"/>
          <p14:tracePt t="26147" x="1087438" y="3033713"/>
          <p14:tracePt t="26164" x="1130300" y="3059113"/>
          <p14:tracePt t="26167" x="1155700" y="3067050"/>
          <p14:tracePt t="26181" x="1173163" y="3076575"/>
          <p14:tracePt t="26197" x="1206500" y="3094038"/>
          <p14:tracePt t="26231" x="1223963" y="3101975"/>
          <p14:tracePt t="26246" x="1231900" y="3101975"/>
          <p14:tracePt t="26263" x="1239838" y="3101975"/>
          <p14:tracePt t="26279" x="1257300" y="3109913"/>
          <p14:tracePt t="26287" x="1265238" y="3109913"/>
          <p14:tracePt t="26298" x="1274763" y="3119438"/>
          <p14:tracePt t="26314" x="1282700" y="3127375"/>
          <p14:tracePt t="26331" x="1343025" y="3127375"/>
          <p14:tracePt t="26348" x="1401763" y="3127375"/>
          <p14:tracePt t="26364" x="1452563" y="3127375"/>
          <p14:tracePt t="26381" x="1520825" y="3127375"/>
          <p14:tracePt t="26400" x="1766888" y="3119438"/>
          <p14:tracePt t="26416" x="2081213" y="3067050"/>
          <p14:tracePt t="26432" x="2489200" y="2949575"/>
          <p14:tracePt t="26448" x="2897188" y="2752725"/>
          <p14:tracePt t="26464" x="3186113" y="2625725"/>
          <p14:tracePt t="26481" x="3355975" y="2516188"/>
          <p14:tracePt t="26500" x="3467100" y="2438400"/>
          <p14:tracePt t="26516" x="3533775" y="2387600"/>
          <p14:tracePt t="26534" x="3636963" y="2286000"/>
          <p14:tracePt t="26551" x="3687763" y="2227263"/>
          <p14:tracePt t="26568" x="3729038" y="2174875"/>
          <p14:tracePt t="26584" x="3746500" y="2141538"/>
          <p14:tracePt t="26600" x="3771900" y="2124075"/>
          <p14:tracePt t="26618" x="3771900" y="2108200"/>
          <p14:tracePt t="26634" x="3781425" y="2090738"/>
          <p14:tracePt t="26663" x="3781425" y="2082800"/>
          <p14:tracePt t="26687" x="3781425" y="2073275"/>
          <p14:tracePt t="26839" x="3756025" y="2073275"/>
          <p14:tracePt t="26849" x="3713163" y="2124075"/>
          <p14:tracePt t="26854" x="3670300" y="2192338"/>
          <p14:tracePt t="26865" x="3636963" y="2252663"/>
          <p14:tracePt t="26882" x="3568700" y="2371725"/>
          <p14:tracePt t="26899" x="3482975" y="2557463"/>
          <p14:tracePt t="26917" x="3381375" y="2795588"/>
          <p14:tracePt t="26920" x="3348038" y="2922588"/>
          <p14:tracePt t="26933" x="3322638" y="3025775"/>
          <p14:tracePt t="26935" x="3287713" y="3144838"/>
          <p14:tracePt t="26951" x="3262313" y="3355975"/>
          <p14:tracePt t="26964" x="3254375" y="3467100"/>
          <p14:tracePt t="26981" x="3219450" y="3687763"/>
          <p14:tracePt t="26984" x="3211513" y="3798888"/>
          <p14:tracePt t="26998" x="3160713" y="3917950"/>
          <p14:tracePt t="27002" x="3152775" y="4027488"/>
          <p14:tracePt t="27016" x="3117850" y="4224338"/>
          <p14:tracePt t="27034" x="3109913" y="4368800"/>
          <p14:tracePt t="27050" x="3084513" y="4495800"/>
          <p14:tracePt t="27067" x="3067050" y="4589463"/>
          <p14:tracePt t="27083" x="3059113" y="4657725"/>
          <p14:tracePt t="27100" x="3059113" y="4691063"/>
          <p14:tracePt t="27113" x="3049588" y="4724400"/>
          <p14:tracePt t="27134" x="3049588" y="4749800"/>
          <p14:tracePt t="27135" x="3041650" y="4767263"/>
          <p14:tracePt t="27147" x="3041650" y="4775200"/>
          <p14:tracePt t="27167" x="3041650" y="4792663"/>
          <p14:tracePt t="27180" x="3041650" y="4802188"/>
          <p14:tracePt t="27201" x="3041650" y="4810125"/>
          <p14:tracePt t="27591" x="3041650" y="4749800"/>
          <p14:tracePt t="27598" x="3041650" y="4724400"/>
          <p14:tracePt t="27607" x="3041650" y="4683125"/>
          <p14:tracePt t="27615" x="3049588" y="4605338"/>
          <p14:tracePt t="27633" x="3067050" y="4478338"/>
          <p14:tracePt t="27647" x="3067050" y="4333875"/>
          <p14:tracePt t="27664" x="3067050" y="4206875"/>
          <p14:tracePt t="27681" x="3067050" y="4087813"/>
          <p14:tracePt t="27697" x="3067050" y="4019550"/>
          <p14:tracePt t="27715" x="3059113" y="3935413"/>
          <p14:tracePt t="27730" x="3049588" y="3816350"/>
          <p14:tracePt t="27746" x="3024188" y="3697288"/>
          <p14:tracePt t="27767" x="2998788" y="3509963"/>
          <p14:tracePt t="27785" x="2982913" y="3398838"/>
          <p14:tracePt t="27801" x="2965450" y="3297238"/>
          <p14:tracePt t="27815" x="2955925" y="3170238"/>
          <p14:tracePt t="27835" x="2930525" y="3059113"/>
          <p14:tracePt t="27847" x="2930525" y="3033713"/>
          <p14:tracePt t="27866" x="2930525" y="2974975"/>
          <p14:tracePt t="27882" x="2930525" y="2940050"/>
          <p14:tracePt t="27897" x="2930525" y="2922588"/>
          <p14:tracePt t="27914" x="2930525" y="2897188"/>
          <p14:tracePt t="28103" x="2930525" y="2889250"/>
          <p14:tracePt t="28159" x="2940050" y="2889250"/>
          <p14:tracePt t="28176" x="2940050" y="2906713"/>
          <p14:tracePt t="28183" x="2940050" y="2922588"/>
          <p14:tracePt t="28199" x="2940050" y="2940050"/>
          <p14:tracePt t="28215" x="2940050" y="2949575"/>
          <p14:tracePt t="29871" x="2922588" y="2957513"/>
          <p14:tracePt t="29879" x="2871788" y="2957513"/>
          <p14:tracePt t="29887" x="2854325" y="2957513"/>
          <p14:tracePt t="29896" x="2838450" y="2957513"/>
          <p14:tracePt t="29913" x="2709863" y="2957513"/>
          <p14:tracePt t="29929" x="2557463" y="2957513"/>
          <p14:tracePt t="29946" x="2370138" y="2932113"/>
          <p14:tracePt t="29962" x="2225675" y="2914650"/>
          <p14:tracePt t="29979" x="2132013" y="2897188"/>
          <p14:tracePt t="29996" x="2090738" y="2897188"/>
          <p14:tracePt t="30012" x="2090738" y="2889250"/>
          <p14:tracePt t="30031" x="2081213" y="2889250"/>
          <p14:tracePt t="30049" x="2065338" y="2889250"/>
          <p14:tracePt t="30064" x="2065338" y="2881313"/>
          <p14:tracePt t="30083" x="2055813" y="2881313"/>
          <p14:tracePt t="30097" x="2047875" y="2881313"/>
          <p14:tracePt t="30129" x="2038350" y="2881313"/>
          <p14:tracePt t="30135" x="2022475" y="2871788"/>
          <p14:tracePt t="30146" x="2005013" y="2863850"/>
          <p14:tracePt t="30162" x="1893888" y="2855913"/>
          <p14:tracePt t="30179" x="1724025" y="2830513"/>
          <p14:tracePt t="30196" x="1546225" y="2795588"/>
          <p14:tracePt t="30212" x="1419225" y="2787650"/>
          <p14:tracePt t="30229" x="1343025" y="2778125"/>
          <p14:tracePt t="30248" x="1317625" y="2770188"/>
          <p14:tracePt t="30262" x="1308100" y="2770188"/>
          <p14:tracePt t="30287" x="1300163" y="2770188"/>
          <p14:tracePt t="30303" x="1290638" y="2770188"/>
          <p14:tracePt t="30394" x="1265238" y="2762250"/>
          <p14:tracePt t="30398" x="1223963" y="2752725"/>
          <p14:tracePt t="30412" x="1181100" y="2744788"/>
          <p14:tracePt t="30429" x="1138238" y="2727325"/>
          <p14:tracePt t="30448" x="1095375" y="2727325"/>
          <p14:tracePt t="30727" x="1104900" y="2727325"/>
          <p14:tracePt t="30743" x="1120775" y="2727325"/>
          <p14:tracePt t="30759" x="1138238" y="2736850"/>
          <p14:tracePt t="30786" x="1163638" y="2744788"/>
          <p14:tracePt t="30791" x="1173163" y="2752725"/>
          <p14:tracePt t="30833" x="1206500" y="2752725"/>
          <p14:tracePt t="30839" x="1231900" y="2752725"/>
          <p14:tracePt t="30847" x="1249363" y="2752725"/>
          <p14:tracePt t="30864" x="1282700" y="2752725"/>
          <p14:tracePt t="30878" x="1308100" y="2752725"/>
          <p14:tracePt t="30895" x="1350963" y="2752725"/>
          <p14:tracePt t="30912" x="1384300" y="2752725"/>
          <p14:tracePt t="30929" x="1419225" y="2752725"/>
          <p14:tracePt t="30946" x="1462088" y="2752725"/>
          <p14:tracePt t="30962" x="1520825" y="2752725"/>
          <p14:tracePt t="30979" x="1571625" y="2752725"/>
          <p14:tracePt t="30995" x="1639888" y="2752725"/>
          <p14:tracePt t="31012" x="1682750" y="2762250"/>
          <p14:tracePt t="31029" x="1724025" y="2770188"/>
          <p14:tracePt t="31049" x="1749425" y="2770188"/>
          <p14:tracePt t="31103" x="1758950" y="2770188"/>
          <p14:tracePt t="31119" x="1766888" y="2770188"/>
          <p14:tracePt t="31127" x="1776413" y="2770188"/>
          <p14:tracePt t="31135" x="1792288" y="2770188"/>
          <p14:tracePt t="31145" x="1817688" y="2770188"/>
          <p14:tracePt t="31162" x="1827213" y="2770188"/>
          <p14:tracePt t="32290" x="1835150" y="2778125"/>
          <p14:tracePt t="32327" x="1835150" y="2787650"/>
          <p14:tracePt t="32336" x="1835150" y="2813050"/>
          <p14:tracePt t="32347" x="1835150" y="2830513"/>
          <p14:tracePt t="32383" x="1835150" y="2855913"/>
          <p14:tracePt t="32391" x="1835150" y="2863850"/>
          <p14:tracePt t="32448" x="1835150" y="2889250"/>
          <p14:tracePt t="32519" x="1835150" y="2922588"/>
          <p14:tracePt t="32526" x="1827213" y="2922588"/>
          <p14:tracePt t="32535" x="1817688" y="2932113"/>
          <p14:tracePt t="32547" x="1817688" y="2949575"/>
          <p14:tracePt t="32564" x="1809750" y="2965450"/>
          <p14:tracePt t="32580" x="1809750" y="3025775"/>
          <p14:tracePt t="32582" x="1801813" y="3041650"/>
          <p14:tracePt t="32596" x="1801813" y="3067050"/>
          <p14:tracePt t="32613" x="1792288" y="3119438"/>
          <p14:tracePt t="32616" x="1792288" y="3152775"/>
          <p14:tracePt t="32633" x="1792288" y="3186113"/>
          <p14:tracePt t="32647" x="1792288" y="3221038"/>
          <p14:tracePt t="32664" x="1792288" y="3254375"/>
          <p14:tracePt t="32682" x="1792288" y="3289300"/>
          <p14:tracePt t="32699" x="1792288" y="3297238"/>
          <p14:tracePt t="32711" x="1792288" y="3305175"/>
          <p14:tracePt t="32728" x="1792288" y="3322638"/>
          <p14:tracePt t="32745" x="1792288" y="3330575"/>
          <p14:tracePt t="33248" x="1784350" y="3330575"/>
          <p14:tracePt t="33327" x="1784350" y="3322638"/>
          <p14:tracePt t="33336" x="1784350" y="3297238"/>
          <p14:tracePt t="58403" x="1784350" y="3289300"/>
          <p14:tracePt t="58528" x="1792288" y="3289300"/>
          <p14:tracePt t="58535" x="1827213" y="3289300"/>
          <p14:tracePt t="58543" x="1860550" y="3289300"/>
          <p14:tracePt t="58554" x="1903413" y="3289300"/>
          <p14:tracePt t="58569" x="1928813" y="3297238"/>
          <p14:tracePt t="58586" x="1946275" y="3297238"/>
          <p14:tracePt t="58602" x="1971675" y="3305175"/>
          <p14:tracePt t="58618" x="2012950" y="3330575"/>
          <p14:tracePt t="58636" x="2106613" y="3348038"/>
          <p14:tracePt t="58638" x="2166938" y="3390900"/>
          <p14:tracePt t="58651" x="2243138" y="3424238"/>
          <p14:tracePt t="58666" x="2387600" y="3502025"/>
          <p14:tracePt t="58684" x="2455863" y="3636963"/>
          <p14:tracePt t="58700" x="2489200" y="3687763"/>
          <p14:tracePt t="58718" x="2540000" y="3697288"/>
          <p14:tracePt t="58737" x="2590800" y="3713163"/>
          <p14:tracePt t="58755" x="2676525" y="3730625"/>
          <p14:tracePt t="58769" x="2752725" y="3738563"/>
          <p14:tracePt t="58786" x="2803525" y="3756025"/>
          <p14:tracePt t="58802" x="2820988" y="3763963"/>
          <p14:tracePt t="58818" x="2879725" y="3781425"/>
          <p14:tracePt t="58835" x="3024188" y="3841750"/>
          <p14:tracePt t="58852" x="3219450" y="3935413"/>
          <p14:tracePt t="58855" x="3322638" y="3976688"/>
          <p14:tracePt t="58869" x="3441700" y="4027488"/>
          <p14:tracePt t="58871" x="3500438" y="4044950"/>
          <p14:tracePt t="58887" x="3602038" y="4070350"/>
          <p14:tracePt t="58889" x="3652838" y="4087813"/>
          <p14:tracePt t="58901" x="3678238" y="4087813"/>
          <p14:tracePt t="58905" x="3695700" y="4095750"/>
          <p14:tracePt t="58916" x="3713163" y="4095750"/>
          <p14:tracePt t="59064" x="3687763" y="4105275"/>
          <p14:tracePt t="59071" x="3662363" y="4105275"/>
          <p14:tracePt t="59085" x="3627438" y="4121150"/>
          <p14:tracePt t="59087" x="3594100" y="4121150"/>
          <p14:tracePt t="59103" x="3533775" y="4121150"/>
          <p14:tracePt t="59119" x="3467100" y="4121150"/>
          <p14:tracePt t="59135" x="3398838" y="4121150"/>
          <p14:tracePt t="59152" x="3313113" y="4121150"/>
          <p14:tracePt t="59167" x="3228975" y="4121150"/>
          <p14:tracePt t="59184" x="3074988" y="4121150"/>
          <p14:tracePt t="59199" x="2889250" y="4121150"/>
          <p14:tracePt t="59216" x="2701925" y="4095750"/>
          <p14:tracePt t="59235" x="2565400" y="4079875"/>
          <p14:tracePt t="59252" x="2489200" y="4079875"/>
          <p14:tracePt t="59268" x="2446338" y="4079875"/>
          <p14:tracePt t="59287" x="2379663" y="4079875"/>
          <p14:tracePt t="59304" x="2344738" y="4079875"/>
          <p14:tracePt t="59319" x="2268538" y="4079875"/>
          <p14:tracePt t="59335" x="2192338" y="4079875"/>
          <p14:tracePt t="59351" x="2124075" y="4079875"/>
          <p14:tracePt t="59367" x="2081213" y="4079875"/>
          <p14:tracePt t="59368" x="2038350" y="4087813"/>
          <p14:tracePt t="59384" x="1946275" y="4095750"/>
          <p14:tracePt t="59400" x="1878013" y="4113213"/>
          <p14:tracePt t="59416" x="1809750" y="4121150"/>
          <p14:tracePt t="59433" x="1741488" y="4130675"/>
          <p14:tracePt t="59449" x="1673225" y="4130675"/>
          <p14:tracePt t="59468" x="1631950" y="4138613"/>
          <p14:tracePt t="59484" x="1597025" y="4138613"/>
          <p14:tracePt t="59488" x="1589088" y="4146550"/>
          <p14:tracePt t="60015" x="1589088" y="4156075"/>
          <p14:tracePt t="60031" x="1589088" y="4164013"/>
          <p14:tracePt t="60081" x="1606550" y="4171950"/>
          <p14:tracePt t="60810" x="1614488" y="4171950"/>
          <p14:tracePt t="60862" x="1622425" y="4171950"/>
          <p14:tracePt t="60871" x="1631950" y="4171950"/>
          <p14:tracePt t="60886" x="1639888" y="4156075"/>
          <p14:tracePt t="60903" x="1647825" y="4156075"/>
          <p14:tracePt t="60943" x="1657350" y="4156075"/>
          <p14:tracePt t="61087" x="1665288" y="4156075"/>
          <p14:tracePt t="61095" x="1673225" y="4156075"/>
          <p14:tracePt t="61464" x="1682750" y="4156075"/>
          <p14:tracePt t="61479" x="1698625" y="4156075"/>
          <p14:tracePt t="61527" x="1708150" y="4164013"/>
          <p14:tracePt t="61606" x="1733550" y="4164013"/>
          <p14:tracePt t="61615" x="1741488" y="4164013"/>
          <p14:tracePt t="61624" x="1758950" y="4164013"/>
          <p14:tracePt t="61632" x="1784350" y="4164013"/>
          <p14:tracePt t="61651" x="1827213" y="4146550"/>
          <p14:tracePt t="61665" x="1885950" y="4130675"/>
          <p14:tracePt t="61682" x="1979613" y="4105275"/>
          <p14:tracePt t="61698" x="2073275" y="4095750"/>
          <p14:tracePt t="61715" x="2174875" y="4062413"/>
          <p14:tracePt t="61732" x="2319338" y="4052888"/>
          <p14:tracePt t="61752" x="2524125" y="4044950"/>
          <p14:tracePt t="61768" x="2641600" y="4044950"/>
          <p14:tracePt t="61785" x="2709863" y="4037013"/>
          <p14:tracePt t="61802" x="2770188" y="4019550"/>
          <p14:tracePt t="61819" x="2778125" y="4011613"/>
          <p14:tracePt t="61855" x="2786063" y="4011613"/>
          <p14:tracePt t="61864" x="2803525" y="4011613"/>
          <p14:tracePt t="61871" x="2838450" y="4011613"/>
          <p14:tracePt t="61883" x="2863850" y="4011613"/>
          <p14:tracePt t="61898" x="2922588" y="4011613"/>
          <p14:tracePt t="61915" x="2982913" y="4019550"/>
          <p14:tracePt t="61932" x="3059113" y="4037013"/>
          <p14:tracePt t="61949" x="3109913" y="4052888"/>
          <p14:tracePt t="61965" x="3168650" y="4062413"/>
          <p14:tracePt t="61984" x="3244850" y="4062413"/>
          <p14:tracePt t="62002" x="3297238" y="4062413"/>
          <p14:tracePt t="62017" x="3338513" y="4062413"/>
          <p14:tracePt t="62035" x="3363913" y="4062413"/>
          <p14:tracePt t="62048" x="3381375" y="4062413"/>
          <p14:tracePt t="62067" x="3389313" y="4062413"/>
          <p14:tracePt t="62086" x="3406775" y="4062413"/>
          <p14:tracePt t="62087" x="3414713" y="4062413"/>
          <p14:tracePt t="62100" x="3432175" y="4052888"/>
          <p14:tracePt t="62116" x="3449638" y="4052888"/>
          <p14:tracePt t="62132" x="3475038" y="4044950"/>
          <p14:tracePt t="62148" x="3482975" y="4044950"/>
          <p14:tracePt t="62151" x="3492500" y="4044950"/>
          <p14:tracePt t="62165" x="3500438" y="4037013"/>
          <p14:tracePt t="62242" x="3517900" y="4027488"/>
          <p14:tracePt t="62246" x="3525838" y="4019550"/>
          <p14:tracePt t="62327" x="3525838" y="4011613"/>
          <p14:tracePt t="62343" x="3525838" y="3994150"/>
          <p14:tracePt t="62359" x="3508375" y="3943350"/>
          <p14:tracePt t="62366" x="3424238" y="3857625"/>
          <p14:tracePt t="62382" x="3414713" y="3841750"/>
          <p14:tracePt t="62398" x="3414713" y="3824288"/>
          <p14:tracePt t="62555" x="3414713" y="3816350"/>
          <p14:tracePt t="62559" x="3406775" y="3841750"/>
          <p14:tracePt t="62567" x="3389313" y="3875088"/>
          <p14:tracePt t="62583" x="3389313" y="3857625"/>
          <p14:tracePt t="62632" x="3406775" y="3857625"/>
          <p14:tracePt t="62639" x="3441700" y="3857625"/>
          <p14:tracePt t="62648" x="3467100" y="3857625"/>
          <p14:tracePt t="62664" x="3543300" y="3867150"/>
          <p14:tracePt t="62682" x="3602038" y="3875088"/>
          <p14:tracePt t="62698" x="3695700" y="3875088"/>
          <p14:tracePt t="62715" x="3848100" y="3875088"/>
          <p14:tracePt t="62732" x="4146550" y="3875088"/>
          <p14:tracePt t="62736" x="4324350" y="3875088"/>
          <p14:tracePt t="62748" x="4494213" y="3875088"/>
          <p14:tracePt t="62767" x="4910138" y="3875088"/>
          <p14:tracePt t="62785" x="5054600" y="3875088"/>
          <p14:tracePt t="62801" x="5089525" y="3875088"/>
          <p14:tracePt t="62839" x="5097463" y="3875088"/>
          <p14:tracePt t="62849" x="5114925" y="3875088"/>
          <p14:tracePt t="62855" x="5122863" y="3883025"/>
          <p14:tracePt t="62867" x="5157788" y="3883025"/>
          <p14:tracePt t="62881" x="5259388" y="3925888"/>
          <p14:tracePt t="62898" x="5368925" y="3960813"/>
          <p14:tracePt t="62914" x="5462588" y="3976688"/>
          <p14:tracePt t="62932" x="5522913" y="3994150"/>
          <p14:tracePt t="62948" x="5599113" y="4027488"/>
          <p14:tracePt t="62964" x="5700713" y="4052888"/>
          <p14:tracePt t="62983" x="5786438" y="4070350"/>
          <p14:tracePt t="63003" x="5811838" y="4087813"/>
          <p14:tracePt t="63024" x="5827713" y="4087813"/>
          <p14:tracePt t="63047" x="5845175" y="4087813"/>
          <p14:tracePt t="63055" x="5880100" y="4095750"/>
          <p14:tracePt t="63065" x="5895975" y="4095750"/>
          <p14:tracePt t="63082" x="5956300" y="4121150"/>
          <p14:tracePt t="63098" x="5981700" y="4121150"/>
          <p14:tracePt t="63114" x="5989638" y="4121150"/>
          <p14:tracePt t="63132" x="5997575" y="4130675"/>
          <p14:tracePt t="63147" x="6007100" y="4130675"/>
          <p14:tracePt t="63164" x="6075363" y="4130675"/>
          <p14:tracePt t="63182" x="6159500" y="4130675"/>
          <p14:tracePt t="63184" x="6194425" y="4130675"/>
          <p14:tracePt t="63199" x="6227763" y="4130675"/>
          <p14:tracePt t="63214" x="6253163" y="4138613"/>
          <p14:tracePt t="63231" x="6261100" y="4138613"/>
          <p14:tracePt t="63233" x="6270625" y="4138613"/>
          <p14:tracePt t="63247" x="6303963" y="4146550"/>
          <p14:tracePt t="63266" x="6364288" y="4164013"/>
          <p14:tracePt t="63283" x="6415088" y="4171950"/>
          <p14:tracePt t="63301" x="6516688" y="4224338"/>
          <p14:tracePt t="63302" x="6559550" y="4240213"/>
          <p14:tracePt t="63315" x="6600825" y="4265613"/>
          <p14:tracePt t="63331" x="6626225" y="4275138"/>
          <p14:tracePt t="63347" x="6635750" y="4283075"/>
          <p14:tracePt t="63367" x="6643688" y="4291013"/>
          <p14:tracePt t="63383" x="6661150" y="4291013"/>
          <p14:tracePt t="63399" x="6719888" y="4300538"/>
          <p14:tracePt t="63416" x="6762750" y="4300538"/>
          <p14:tracePt t="63431" x="6770688" y="4300538"/>
          <p14:tracePt t="63432" x="6788150" y="4300538"/>
          <p14:tracePt t="63448" x="6805613" y="4300538"/>
          <p14:tracePt t="63671" x="6797675" y="4300538"/>
          <p14:tracePt t="63678" x="6788150" y="4300538"/>
          <p14:tracePt t="63690" x="6762750" y="4300538"/>
          <p14:tracePt t="63697" x="6745288" y="4300538"/>
          <p14:tracePt t="63715" x="6661150" y="4300538"/>
          <p14:tracePt t="63731" x="6575425" y="4300538"/>
          <p14:tracePt t="63747" x="6491288" y="4300538"/>
          <p14:tracePt t="63768" x="6354763" y="4300538"/>
          <p14:tracePt t="63785" x="6278563" y="4300538"/>
          <p14:tracePt t="63801" x="6227763" y="4300538"/>
          <p14:tracePt t="63816" x="6159500" y="4300538"/>
          <p14:tracePt t="63832" x="6108700" y="4300538"/>
          <p14:tracePt t="63847" x="6015038" y="4300538"/>
          <p14:tracePt t="63864" x="5930900" y="4300538"/>
          <p14:tracePt t="63881" x="5845175" y="4300538"/>
          <p14:tracePt t="63897" x="5751513" y="4300538"/>
          <p14:tracePt t="63914" x="5675313" y="4300538"/>
          <p14:tracePt t="63931" x="5632450" y="4300538"/>
          <p14:tracePt t="63947" x="5581650" y="4300538"/>
          <p14:tracePt t="63964" x="5538788" y="4300538"/>
          <p14:tracePt t="63981" x="5505450" y="4300538"/>
          <p14:tracePt t="64001" x="5429250" y="4283075"/>
          <p14:tracePt t="64017" x="5378450" y="4283075"/>
          <p14:tracePt t="64035" x="5327650" y="4257675"/>
          <p14:tracePt t="64050" x="5259388" y="4249738"/>
          <p14:tracePt t="64066" x="5183188" y="4240213"/>
          <p14:tracePt t="64080" x="5089525" y="4232275"/>
          <p14:tracePt t="64097" x="5003800" y="4214813"/>
          <p14:tracePt t="64114" x="4962525" y="4206875"/>
          <p14:tracePt t="64131" x="4910138" y="4206875"/>
          <p14:tracePt t="64152" x="4833938" y="4206875"/>
          <p14:tracePt t="64164" x="4826000" y="4206875"/>
          <p14:tracePt t="64181" x="4791075" y="4206875"/>
          <p14:tracePt t="64224" x="4783138" y="4206875"/>
          <p14:tracePt t="64239" x="4775200" y="4206875"/>
          <p14:tracePt t="64271" x="4765675" y="4206875"/>
          <p14:tracePt t="64287" x="4765675" y="4197350"/>
          <p14:tracePt t="64303" x="4724400" y="4197350"/>
          <p14:tracePt t="64314" x="4681538" y="4197350"/>
          <p14:tracePt t="64318" x="4605338" y="4171950"/>
          <p14:tracePt t="64331" x="4554538" y="4171950"/>
          <p14:tracePt t="64347" x="4384675" y="4171950"/>
          <p14:tracePt t="64364" x="4137025" y="4171950"/>
          <p14:tracePt t="64380" x="3900488" y="4138613"/>
          <p14:tracePt t="64399" x="3586163" y="4095750"/>
          <p14:tracePt t="64415" x="3432175" y="4062413"/>
          <p14:tracePt t="64432" x="3355975" y="4052888"/>
          <p14:tracePt t="64448" x="3338513" y="4044950"/>
          <p14:tracePt t="64464" x="3322638" y="4044950"/>
          <p14:tracePt t="64480" x="3313113" y="4044950"/>
          <p14:tracePt t="64497" x="3297238" y="4044950"/>
          <p14:tracePt t="64515" x="3270250" y="4037013"/>
          <p14:tracePt t="64534" x="3270250" y="4027488"/>
          <p14:tracePt t="64549" x="3254375" y="4019550"/>
          <p14:tracePt t="64550" x="3236913" y="4011613"/>
          <p14:tracePt t="64575" x="3211513" y="4011613"/>
          <p14:tracePt t="64591" x="3194050" y="3994150"/>
          <p14:tracePt t="64600" x="3178175" y="3986213"/>
          <p14:tracePt t="64616" x="3152775" y="3976688"/>
          <p14:tracePt t="64635" x="3109913" y="3951288"/>
          <p14:tracePt t="64649" x="3084513" y="3943350"/>
          <p14:tracePt t="64664" x="3059113" y="3935413"/>
          <p14:tracePt t="64682" x="3033713" y="3935413"/>
          <p14:tracePt t="64697" x="2990850" y="3935413"/>
          <p14:tracePt t="64716" x="2940050" y="3935413"/>
          <p14:tracePt t="64732" x="2879725" y="3935413"/>
          <p14:tracePt t="64748" x="2803525" y="3935413"/>
          <p14:tracePt t="64752" x="2760663" y="3935413"/>
          <p14:tracePt t="64767" x="2719388" y="3935413"/>
          <p14:tracePt t="64785" x="2668588" y="3917950"/>
          <p14:tracePt t="64801" x="2633663" y="3908425"/>
          <p14:tracePt t="64816" x="2608263" y="3908425"/>
          <p14:tracePt t="64834" x="2590800" y="3908425"/>
          <p14:tracePt t="64850" x="2574925" y="3908425"/>
          <p14:tracePt t="64866" x="2557463" y="3900488"/>
          <p14:tracePt t="64883" x="2532063" y="3900488"/>
          <p14:tracePt t="64898" x="2506663" y="3900488"/>
          <p14:tracePt t="64916" x="2481263" y="3900488"/>
          <p14:tracePt t="64934" x="2463800" y="3900488"/>
          <p14:tracePt t="64935" x="2446338" y="3900488"/>
          <p14:tracePt t="64947" x="2438400" y="3900488"/>
          <p14:tracePt t="64964" x="2430463" y="3900488"/>
          <p14:tracePt t="65023" x="2413000" y="3900488"/>
          <p14:tracePt t="65039" x="2405063" y="3900488"/>
          <p14:tracePt t="65169" x="2379663" y="3900488"/>
          <p14:tracePt t="65183" x="2370138" y="3900488"/>
          <p14:tracePt t="65191" x="2362200" y="3900488"/>
          <p14:tracePt t="65199" x="2352675" y="3908425"/>
          <p14:tracePt t="65215" x="2344738" y="3908425"/>
          <p14:tracePt t="68665" x="2336800" y="3908425"/>
          <p14:tracePt t="71698" x="2336800" y="3917950"/>
          <p14:tracePt t="71816" x="2319338" y="3917950"/>
          <p14:tracePt t="71823" x="2311400" y="3917950"/>
          <p14:tracePt t="72440" x="2311400" y="3925888"/>
          <p14:tracePt t="73689" x="2319338" y="3925888"/>
          <p14:tracePt t="76943" x="2319338" y="3935413"/>
          <p14:tracePt t="77167" x="2327275" y="3935413"/>
          <p14:tracePt t="77176" x="2336800" y="3943350"/>
          <p14:tracePt t="77214" x="2344738" y="3943350"/>
          <p14:tracePt t="77230" x="2352675" y="3951288"/>
          <p14:tracePt t="77246" x="2379663" y="3960813"/>
          <p14:tracePt t="77270" x="2405063" y="3960813"/>
          <p14:tracePt t="77278" x="2446338" y="3976688"/>
          <p14:tracePt t="77286" x="2481263" y="3986213"/>
          <p14:tracePt t="77295" x="2514600" y="3994150"/>
          <p14:tracePt t="77308" x="2532063" y="3994150"/>
          <p14:tracePt t="77325" x="2582863" y="4002088"/>
          <p14:tracePt t="77341" x="2616200" y="4019550"/>
          <p14:tracePt t="77344" x="2641600" y="4027488"/>
          <p14:tracePt t="77361" x="2659063" y="4027488"/>
          <p14:tracePt t="77375" x="2684463" y="4037013"/>
          <p14:tracePt t="77393" x="2719388" y="4037013"/>
          <p14:tracePt t="77410" x="2803525" y="4037013"/>
          <p14:tracePt t="77424" x="2955925" y="4037013"/>
          <p14:tracePt t="77443" x="3186113" y="4037013"/>
          <p14:tracePt t="77458" x="3517900" y="4037013"/>
          <p14:tracePt t="77475" x="3822700" y="4037013"/>
          <p14:tracePt t="77492" x="4017963" y="4037013"/>
          <p14:tracePt t="77495" x="4121150" y="4037013"/>
          <p14:tracePt t="77508" x="4187825" y="4037013"/>
          <p14:tracePt t="77525" x="4316413" y="4037013"/>
          <p14:tracePt t="77542" x="4400550" y="4037013"/>
          <p14:tracePt t="77559" x="4460875" y="4037013"/>
          <p14:tracePt t="77575" x="4476750" y="4037013"/>
          <p14:tracePt t="77576" x="4519613" y="4037013"/>
          <p14:tracePt t="77591" x="4595813" y="4037013"/>
          <p14:tracePt t="77611" x="4689475" y="4052888"/>
          <p14:tracePt t="77625" x="4732338" y="4052888"/>
          <p14:tracePt t="77643" x="4740275" y="4052888"/>
          <p14:tracePt t="77726" x="4714875" y="4052888"/>
          <p14:tracePt t="77735" x="4638675" y="4052888"/>
          <p14:tracePt t="77742" x="4554538" y="4052888"/>
          <p14:tracePt t="77761" x="4375150" y="4052888"/>
          <p14:tracePt t="77775" x="4273550" y="4052888"/>
          <p14:tracePt t="77775" x="4162425" y="4052888"/>
          <p14:tracePt t="77793" x="3933825" y="4052888"/>
          <p14:tracePt t="77808" x="3721100" y="4052888"/>
          <p14:tracePt t="77824" x="3594100" y="4052888"/>
          <p14:tracePt t="77841" x="3406775" y="4052888"/>
          <p14:tracePt t="77858" x="3186113" y="4052888"/>
          <p14:tracePt t="77875" x="2905125" y="4052888"/>
          <p14:tracePt t="77891" x="2633663" y="4052888"/>
          <p14:tracePt t="77912" x="2327275" y="4052888"/>
          <p14:tracePt t="77926" x="2192338" y="4052888"/>
          <p14:tracePt t="77944" x="2116138" y="4052888"/>
          <p14:tracePt t="77960" x="2098675" y="4052888"/>
          <p14:tracePt t="78128" x="2090738" y="4052888"/>
          <p14:tracePt t="78134" x="2055813" y="4087813"/>
          <p14:tracePt t="78142" x="2047875" y="4095750"/>
          <p14:tracePt t="78160" x="2038350" y="4121150"/>
          <p14:tracePt t="78175" x="2012950" y="4138613"/>
          <p14:tracePt t="78192" x="2012950" y="4156075"/>
          <p14:tracePt t="78209" x="1997075" y="4164013"/>
          <p14:tracePt t="78225" x="1987550" y="4164013"/>
          <p14:tracePt t="78243" x="1962150" y="4181475"/>
          <p14:tracePt t="78258" x="1936750" y="4197350"/>
          <p14:tracePt t="78274" x="1911350" y="4214813"/>
          <p14:tracePt t="78292" x="1893888" y="4232275"/>
          <p14:tracePt t="78309" x="1878013" y="4240213"/>
          <p14:tracePt t="78324" x="1860550" y="4249738"/>
          <p14:tracePt t="78341" x="1835150" y="4265613"/>
          <p14:tracePt t="78345" x="1827213" y="4275138"/>
          <p14:tracePt t="78361" x="1784350" y="4308475"/>
          <p14:tracePt t="78375" x="1749425" y="4325938"/>
          <p14:tracePt t="78392" x="1708150" y="4359275"/>
          <p14:tracePt t="78410" x="1673225" y="4384675"/>
          <p14:tracePt t="78425" x="1622425" y="4410075"/>
          <p14:tracePt t="78443" x="1579563" y="4435475"/>
          <p14:tracePt t="78458" x="1528763" y="4460875"/>
          <p14:tracePt t="78476" x="1477963" y="4478338"/>
          <p14:tracePt t="78492" x="1435100" y="4486275"/>
          <p14:tracePt t="78495" x="1419225" y="4495800"/>
          <p14:tracePt t="78509" x="1401763" y="4513263"/>
          <p14:tracePt t="78512" x="1393825" y="4513263"/>
          <p14:tracePt t="78526" x="1376363" y="4521200"/>
          <p14:tracePt t="78544" x="1368425" y="4529138"/>
          <p14:tracePt t="78559" x="1325563" y="4554538"/>
          <p14:tracePt t="78575" x="1290638" y="4564063"/>
          <p14:tracePt t="78594" x="1239838" y="4579938"/>
          <p14:tracePt t="78609" x="1206500" y="4597400"/>
          <p14:tracePt t="78625" x="1189038" y="4605338"/>
          <p14:tracePt t="78642" x="1181100" y="4605338"/>
          <p14:tracePt t="81672" x="1181100" y="4614863"/>
          <p14:tracePt t="81679" x="1181100" y="4622800"/>
          <p14:tracePt t="81691" x="1189038" y="4630738"/>
          <p14:tracePt t="81707" x="1206500" y="4630738"/>
          <p14:tracePt t="81726" x="1223963" y="4640263"/>
          <p14:tracePt t="81739" x="1231900" y="4640263"/>
          <p14:tracePt t="81756" x="1290638" y="4648200"/>
          <p14:tracePt t="81773" x="1393825" y="4657725"/>
          <p14:tracePt t="81791" x="1444625" y="4665663"/>
          <p14:tracePt t="81807" x="1470025" y="4665663"/>
          <p14:tracePt t="81823" x="1503363" y="4665663"/>
          <p14:tracePt t="81839" x="1538288" y="4665663"/>
          <p14:tracePt t="81856" x="1563688" y="4665663"/>
          <p14:tracePt t="81874" x="1597025" y="4665663"/>
          <p14:tracePt t="81890" x="1647825" y="4665663"/>
          <p14:tracePt t="81906" x="1758950" y="4648200"/>
          <p14:tracePt t="81924" x="1954213" y="4614863"/>
          <p14:tracePt t="81927" x="2038350" y="4605338"/>
          <p14:tracePt t="81941" x="2106613" y="4605338"/>
          <p14:tracePt t="81943" x="2208213" y="4589463"/>
          <p14:tracePt t="81956" x="2286000" y="4572000"/>
          <p14:tracePt t="81958" x="2352675" y="4564063"/>
          <p14:tracePt t="81975" x="2489200" y="4546600"/>
          <p14:tracePt t="81992" x="2574925" y="4538663"/>
          <p14:tracePt t="82006" x="2608263" y="4538663"/>
          <p14:tracePt t="82007" x="2633663" y="4538663"/>
          <p14:tracePt t="82023" x="2668588" y="4521200"/>
          <p14:tracePt t="82024" x="2701925" y="4521200"/>
          <p14:tracePt t="82039" x="2770188" y="4521200"/>
          <p14:tracePt t="82055" x="2854325" y="4521200"/>
          <p14:tracePt t="82073" x="2998788" y="4521200"/>
          <p14:tracePt t="82090" x="3143250" y="4521200"/>
          <p14:tracePt t="82106" x="3262313" y="4521200"/>
          <p14:tracePt t="82123" x="3389313" y="4546600"/>
          <p14:tracePt t="82141" x="3467100" y="4572000"/>
          <p14:tracePt t="82143" x="3508375" y="4579938"/>
          <p14:tracePt t="82156" x="3533775" y="4589463"/>
          <p14:tracePt t="82159" x="3568700" y="4589463"/>
          <p14:tracePt t="82174" x="3576638" y="4605338"/>
          <p14:tracePt t="82176" x="3586163" y="4605338"/>
          <p14:tracePt t="82192" x="3602038" y="4605338"/>
          <p14:tracePt t="82321" x="3576638" y="4605338"/>
          <p14:tracePt t="82327" x="3543300" y="4605338"/>
          <p14:tracePt t="82339" x="3500438" y="4597400"/>
          <p14:tracePt t="82356" x="3398838" y="4579938"/>
          <p14:tracePt t="82375" x="3178175" y="4546600"/>
          <p14:tracePt t="82392" x="2947988" y="4529138"/>
          <p14:tracePt t="82406" x="2693988" y="4478338"/>
          <p14:tracePt t="82426" x="2430463" y="4445000"/>
          <p14:tracePt t="82440" x="2208213" y="4419600"/>
          <p14:tracePt t="82456" x="1997075" y="4419600"/>
          <p14:tracePt t="82474" x="1835150" y="4419600"/>
          <p14:tracePt t="82492" x="1724025" y="4419600"/>
          <p14:tracePt t="82506" x="1631950" y="4435475"/>
          <p14:tracePt t="82524" x="1538288" y="4452938"/>
          <p14:tracePt t="82540" x="1444625" y="4460875"/>
          <p14:tracePt t="82555" x="1384300" y="4460875"/>
          <p14:tracePt t="82573" x="1325563" y="4478338"/>
          <p14:tracePt t="82575" x="1300163" y="4478338"/>
          <p14:tracePt t="82591" x="1257300" y="4478338"/>
          <p14:tracePt t="82606" x="1223963" y="4486275"/>
          <p14:tracePt t="82624" x="1214438" y="4486275"/>
          <p14:tracePt t="82641" x="1189038" y="4486275"/>
          <p14:tracePt t="82656" x="1163638" y="4486275"/>
          <p14:tracePt t="82674" x="1147763" y="4495800"/>
          <p14:tracePt t="86207" x="1163638" y="4503738"/>
          <p14:tracePt t="86224" x="1173163" y="4513263"/>
          <p14:tracePt t="86255" x="1181100" y="4513263"/>
          <p14:tracePt t="86271" x="1189038" y="4513263"/>
          <p14:tracePt t="86279" x="1198563" y="4521200"/>
          <p14:tracePt t="86287" x="1206500" y="4521200"/>
          <p14:tracePt t="86306" x="1223963" y="4529138"/>
          <p14:tracePt t="86323" x="1239838" y="4546600"/>
          <p14:tracePt t="86339" x="1257300" y="4546600"/>
          <p14:tracePt t="86356" x="1282700" y="4554538"/>
          <p14:tracePt t="86372" x="1300163" y="4564063"/>
          <p14:tracePt t="86392" x="1409700" y="4564063"/>
          <p14:tracePt t="86404" x="1462088" y="4572000"/>
          <p14:tracePt t="86425" x="1538288" y="4589463"/>
          <p14:tracePt t="86442" x="1597025" y="4597400"/>
          <p14:tracePt t="86458" x="1665288" y="4597400"/>
          <p14:tracePt t="86474" x="1741488" y="4614863"/>
          <p14:tracePt t="86489" x="1835150" y="4614863"/>
          <p14:tracePt t="86505" x="1987550" y="4614863"/>
          <p14:tracePt t="86524" x="2157413" y="4614863"/>
          <p14:tracePt t="86540" x="2430463" y="4630738"/>
          <p14:tracePt t="86556" x="2668588" y="4673600"/>
          <p14:tracePt t="86573" x="2940050" y="4699000"/>
          <p14:tracePt t="86575" x="3059113" y="4733925"/>
          <p14:tracePt t="86589" x="3143250" y="4733925"/>
          <p14:tracePt t="86593" x="3236913" y="4733925"/>
          <p14:tracePt t="86605" x="3322638" y="4733925"/>
          <p14:tracePt t="86606" x="3414713" y="4733925"/>
          <p14:tracePt t="86621" x="3482975" y="4733925"/>
          <p14:tracePt t="86639" x="3627438" y="4699000"/>
          <p14:tracePt t="86658" x="3746500" y="4630738"/>
          <p14:tracePt t="86676" x="3857625" y="4614863"/>
          <p14:tracePt t="86690" x="3976688" y="4572000"/>
          <p14:tracePt t="86705" x="4060825" y="4546600"/>
          <p14:tracePt t="86723" x="4086225" y="4538663"/>
          <p14:tracePt t="86737" x="4103688" y="4538663"/>
          <p14:tracePt t="86775" x="4111625" y="4538663"/>
          <p14:tracePt t="86815" x="4111625" y="4521200"/>
          <p14:tracePt t="86823" x="4111625" y="4503738"/>
          <p14:tracePt t="86842" x="4078288" y="4470400"/>
          <p14:tracePt t="86847" x="4060825" y="4452938"/>
          <p14:tracePt t="86855" x="4035425" y="4427538"/>
          <p14:tracePt t="86874" x="3976688" y="4384675"/>
          <p14:tracePt t="86887" x="3883025" y="4341813"/>
          <p14:tracePt t="86907" x="3729038" y="4283075"/>
          <p14:tracePt t="86924" x="3517900" y="4232275"/>
          <p14:tracePt t="86939" x="3203575" y="4156075"/>
          <p14:tracePt t="86956" x="2905125" y="4113213"/>
          <p14:tracePt t="86959" x="2760663" y="4095750"/>
          <p14:tracePt t="86973" x="2633663" y="4095750"/>
          <p14:tracePt t="86975" x="2489200" y="4079875"/>
          <p14:tracePt t="86991" x="2157413" y="4052888"/>
          <p14:tracePt t="87007" x="1893888" y="4052888"/>
          <p14:tracePt t="87025" x="1665288" y="4052888"/>
          <p14:tracePt t="87041" x="1444625" y="4113213"/>
          <p14:tracePt t="87058" x="1274763" y="4171950"/>
          <p14:tracePt t="87072" x="1120775" y="4249738"/>
          <p14:tracePt t="87090" x="976313" y="4333875"/>
          <p14:tracePt t="87103" x="892175" y="4384675"/>
          <p14:tracePt t="87122" x="841375" y="4419600"/>
          <p14:tracePt t="87137" x="815975" y="4435475"/>
          <p14:tracePt t="87155" x="806450" y="4435475"/>
          <p14:tracePt t="87175" x="781050" y="4460875"/>
          <p14:tracePt t="87187" x="773113" y="4470400"/>
          <p14:tracePt t="87207" x="747713" y="4495800"/>
          <p14:tracePt t="87223" x="739775" y="4521200"/>
          <p14:tracePt t="87246" x="739775" y="4529138"/>
          <p14:tracePt t="87263" x="739775" y="4538663"/>
          <p14:tracePt t="87271" x="747713" y="4546600"/>
          <p14:tracePt t="87289" x="773113" y="4564063"/>
          <p14:tracePt t="87306" x="831850" y="4597400"/>
          <p14:tracePt t="87322" x="950913" y="4683125"/>
          <p14:tracePt t="87339" x="1130300" y="4767263"/>
          <p14:tracePt t="87343" x="1223963" y="4818063"/>
          <p14:tracePt t="87355" x="1368425" y="4878388"/>
          <p14:tracePt t="87370" x="1673225" y="4979988"/>
          <p14:tracePt t="87387" x="2012950" y="5030788"/>
          <p14:tracePt t="87404" x="2557463" y="5091113"/>
          <p14:tracePt t="87425" x="3338513" y="5157788"/>
          <p14:tracePt t="87441" x="3729038" y="5157788"/>
          <p14:tracePt t="87457" x="4078288" y="5149850"/>
          <p14:tracePt t="87475" x="4410075" y="5099050"/>
          <p14:tracePt t="87488" x="4740275" y="5038725"/>
          <p14:tracePt t="87506" x="4962525" y="4954588"/>
          <p14:tracePt t="87521" x="5165725" y="4878388"/>
          <p14:tracePt t="87538" x="5292725" y="4810125"/>
          <p14:tracePt t="87556" x="5378450" y="4767263"/>
          <p14:tracePt t="87559" x="5403850" y="4749800"/>
          <p14:tracePt t="87574" x="5411788" y="4741863"/>
          <p14:tracePt t="87576" x="5429250" y="4724400"/>
          <p14:tracePt t="87589" x="5437188" y="4716463"/>
          <p14:tracePt t="87592" x="5446713" y="4699000"/>
          <p14:tracePt t="87605" x="5446713" y="4691063"/>
          <p14:tracePt t="87607" x="5454650" y="4683125"/>
          <p14:tracePt t="87624" x="5454650" y="4657725"/>
          <p14:tracePt t="87639" x="5454650" y="4622800"/>
          <p14:tracePt t="87655" x="5394325" y="4564063"/>
          <p14:tracePt t="87672" x="5276850" y="4478338"/>
          <p14:tracePt t="87689" x="5114925" y="4410075"/>
          <p14:tracePt t="87705" x="4894263" y="4341813"/>
          <p14:tracePt t="87725" x="4664075" y="4283075"/>
          <p14:tracePt t="87727" x="4545013" y="4249738"/>
          <p14:tracePt t="87737" x="4418013" y="4240213"/>
          <p14:tracePt t="87757" x="4197350" y="4240213"/>
          <p14:tracePt t="87759" x="4095750" y="4240213"/>
          <p14:tracePt t="87770" x="4002088" y="4240213"/>
          <p14:tracePt t="87791" x="3703638" y="4240213"/>
          <p14:tracePt t="87803" x="3602038" y="4240213"/>
          <p14:tracePt t="87823" x="3313113" y="4249738"/>
          <p14:tracePt t="87841" x="3160713" y="4265613"/>
          <p14:tracePt t="87855" x="3008313" y="4291013"/>
          <p14:tracePt t="87872" x="2889250" y="4308475"/>
          <p14:tracePt t="87888" x="2828925" y="4325938"/>
          <p14:tracePt t="87905" x="2786063" y="4325938"/>
          <p14:tracePt t="87923" x="2760663" y="4325938"/>
          <p14:tracePt t="87940" x="2752725" y="4333875"/>
          <p14:tracePt t="87956" x="2735263" y="4333875"/>
          <p14:tracePt t="87973" x="2727325" y="4333875"/>
          <p14:tracePt t="87989" x="2719388" y="4333875"/>
          <p14:tracePt t="87993" x="2701925" y="4341813"/>
          <p14:tracePt t="88031" x="2693988" y="4341813"/>
          <p14:tracePt t="88039" x="2684463" y="4351338"/>
          <p14:tracePt t="88199" x="2676525" y="4359275"/>
          <p14:tracePt t="88207" x="2668588" y="4368800"/>
          <p14:tracePt t="88223" x="2651125" y="4368800"/>
          <p14:tracePt t="88231" x="2641600" y="4376738"/>
          <p14:tracePt t="88239" x="2625725" y="4376738"/>
          <p14:tracePt t="88256" x="2600325" y="4384675"/>
          <p14:tracePt t="88275" x="2565400" y="4394200"/>
          <p14:tracePt t="88289" x="2532063" y="4410075"/>
          <p14:tracePt t="88305" x="2524125" y="4419600"/>
          <p14:tracePt t="88322" x="2497138" y="4427538"/>
          <p14:tracePt t="88338" x="2481263" y="4435475"/>
          <p14:tracePt t="88353" x="2471738" y="4445000"/>
          <p14:tracePt t="88370" x="2463800" y="4452938"/>
          <p14:tracePt t="88387" x="2430463" y="4486275"/>
          <p14:tracePt t="88403" x="2420938" y="4495800"/>
          <p14:tracePt t="88424" x="2395538" y="4546600"/>
          <p14:tracePt t="88438" x="2387600" y="4554538"/>
          <p14:tracePt t="88456" x="2387600" y="4572000"/>
          <p14:tracePt t="88475" x="2387600" y="4579938"/>
          <p14:tracePt t="88489" x="2387600" y="4605338"/>
          <p14:tracePt t="88505" x="2387600" y="4630738"/>
          <p14:tracePt t="88523" x="2387600" y="4648200"/>
          <p14:tracePt t="88540" x="2395538" y="4657725"/>
          <p14:tracePt t="88567" x="2413000" y="4657725"/>
          <p14:tracePt t="88584" x="2420938" y="4657725"/>
          <p14:tracePt t="88607" x="2430463" y="4665663"/>
          <p14:tracePt t="88631" x="2438400" y="4673600"/>
          <p14:tracePt t="88671" x="2446338" y="4673600"/>
          <p14:tracePt t="88695" x="2463800" y="4683125"/>
          <p14:tracePt t="88743" x="2471738" y="4683125"/>
          <p14:tracePt t="88751" x="2489200" y="4691063"/>
          <p14:tracePt t="88758" x="2489200" y="4699000"/>
          <p14:tracePt t="88783" x="2497138" y="4708525"/>
          <p14:tracePt t="88791" x="2506663" y="4708525"/>
          <p14:tracePt t="88929" x="2514600" y="4708525"/>
          <p14:tracePt t="88935" x="2514600" y="4724400"/>
          <p14:tracePt t="88943" x="2514600" y="4733925"/>
          <p14:tracePt t="88955" x="2514600" y="4749800"/>
          <p14:tracePt t="88972" x="2463800" y="4792663"/>
          <p14:tracePt t="88988" x="2370138" y="4843463"/>
          <p14:tracePt t="89007" x="2260600" y="4911725"/>
          <p14:tracePt t="89009" x="2235200" y="4929188"/>
          <p14:tracePt t="89023" x="2141538" y="4962525"/>
          <p14:tracePt t="89037" x="2106613" y="4972050"/>
          <p14:tracePt t="89039" x="2098675" y="4979988"/>
          <p14:tracePt t="89053" x="2073275" y="5005388"/>
          <p14:tracePt t="89056" x="2055813" y="5005388"/>
          <p14:tracePt t="89072" x="2005013" y="5005388"/>
          <p14:tracePt t="89087" x="1835150" y="5030788"/>
          <p14:tracePt t="89104" x="1589088" y="5073650"/>
          <p14:tracePt t="89120" x="1358900" y="5106988"/>
          <p14:tracePt t="89136" x="1189038" y="5141913"/>
          <p14:tracePt t="89153" x="1120775" y="5157788"/>
          <p14:tracePt t="89170" x="1095375" y="5167313"/>
          <p14:tracePt t="89188" x="1054100" y="5175250"/>
          <p14:tracePt t="89204" x="1011238" y="5192713"/>
          <p14:tracePt t="89222" x="960438" y="5200650"/>
          <p14:tracePt t="89241" x="925513" y="5200650"/>
          <p14:tracePt t="89256" x="917575" y="5208588"/>
          <p14:tracePt t="89271" x="900113" y="5208588"/>
          <p14:tracePt t="89286" x="900113" y="5218113"/>
          <p14:tracePt t="89304" x="874713" y="5226050"/>
          <p14:tracePt t="89320" x="858838" y="5235575"/>
          <p14:tracePt t="89351" x="849313" y="5235575"/>
          <p14:tracePt t="89359" x="841375" y="5243513"/>
          <p14:tracePt t="89527" x="841375" y="5251450"/>
          <p14:tracePt t="89592" x="849313" y="5260975"/>
          <p14:tracePt t="89623" x="858838" y="5260975"/>
          <p14:tracePt t="89655" x="866775" y="5268913"/>
          <p14:tracePt t="89674" x="892175" y="5268913"/>
          <p14:tracePt t="89678" x="900113" y="5268913"/>
          <p14:tracePt t="89687" x="925513" y="5268913"/>
          <p14:tracePt t="89706" x="950913" y="5268913"/>
          <p14:tracePt t="89719" x="985838" y="5268913"/>
          <p14:tracePt t="89738" x="1011238" y="5268913"/>
          <p14:tracePt t="89752" x="1036638" y="5268913"/>
          <p14:tracePt t="89775" x="1054100" y="5268913"/>
          <p14:tracePt t="89790" x="1062038" y="5268913"/>
          <p14:tracePt t="89855" x="1069975" y="5268913"/>
          <p14:tracePt t="89951" x="1087438" y="5268913"/>
          <p14:tracePt t="90047" x="1095375" y="5276850"/>
          <p14:tracePt t="90079" x="1104900" y="5276850"/>
          <p14:tracePt t="90088" x="1104900" y="5286375"/>
          <p14:tracePt t="90096" x="1112838" y="5294313"/>
          <p14:tracePt t="90111" x="1120775" y="5294313"/>
          <p14:tracePt t="90143" x="1130300" y="5294313"/>
          <p14:tracePt t="91103" x="1198563" y="5286375"/>
          <p14:tracePt t="91111" x="1239838" y="5286375"/>
          <p14:tracePt t="91120" x="1300163" y="5286375"/>
          <p14:tracePt t="91136" x="1358900" y="5286375"/>
          <p14:tracePt t="91137" x="1444625" y="5286375"/>
          <p14:tracePt t="91152" x="1708150" y="5286375"/>
          <p14:tracePt t="91168" x="2124075" y="5286375"/>
          <p14:tracePt t="91188" x="2387600" y="5286375"/>
          <p14:tracePt t="91203" x="2616200" y="5286375"/>
          <p14:tracePt t="91225" x="2828925" y="5286375"/>
          <p14:tracePt t="91237" x="2871788" y="5286375"/>
          <p14:tracePt t="91240" x="2905125" y="5286375"/>
          <p14:tracePt t="91255" x="2947988" y="5286375"/>
          <p14:tracePt t="91273" x="2973388" y="5286375"/>
          <p14:tracePt t="91288" x="2982913" y="5286375"/>
          <p14:tracePt t="91305" x="2998788" y="5286375"/>
          <p14:tracePt t="91321" x="3016250" y="5286375"/>
          <p14:tracePt t="91338" x="3049588" y="5286375"/>
          <p14:tracePt t="91354" x="3084513" y="5286375"/>
          <p14:tracePt t="91369" x="3117850" y="5286375"/>
          <p14:tracePt t="91385" x="3152775" y="5286375"/>
          <p14:tracePt t="91402" x="3178175" y="5286375"/>
          <p14:tracePt t="91431" x="3186113" y="5286375"/>
          <p14:tracePt t="91473" x="3203575" y="5286375"/>
          <p14:tracePt t="91503" x="3211513" y="5286375"/>
          <p14:tracePt t="91687" x="3178175" y="5286375"/>
          <p14:tracePt t="91695" x="3135313" y="5286375"/>
          <p14:tracePt t="91706" x="3092450" y="5286375"/>
          <p14:tracePt t="91723" x="2973388" y="5286375"/>
          <p14:tracePt t="91737" x="2778125" y="5286375"/>
          <p14:tracePt t="91754" x="2590800" y="5286375"/>
          <p14:tracePt t="91770" x="2405063" y="5286375"/>
          <p14:tracePt t="91785" x="2268538" y="5286375"/>
          <p14:tracePt t="91804" x="2149475" y="5286375"/>
          <p14:tracePt t="91806" x="2106613" y="5286375"/>
          <p14:tracePt t="91821" x="2073275" y="5286375"/>
          <p14:tracePt t="91824" x="2038350" y="5286375"/>
          <p14:tracePt t="91839" x="1979613" y="5286375"/>
          <p14:tracePt t="91855" x="1911350" y="5276850"/>
          <p14:tracePt t="91872" x="1878013" y="5276850"/>
          <p14:tracePt t="91887" x="1843088" y="5276850"/>
          <p14:tracePt t="91906" x="1817688" y="5276850"/>
          <p14:tracePt t="91920" x="1809750" y="5260975"/>
          <p14:tracePt t="91936" x="1801813" y="5260975"/>
          <p14:tracePt t="91955" x="1792288" y="5260975"/>
          <p14:tracePt t="91970" x="1758950" y="5260975"/>
          <p14:tracePt t="91986" x="1724025" y="5251450"/>
          <p14:tracePt t="92005" x="1690688" y="5243513"/>
          <p14:tracePt t="92021" x="1673225" y="5243513"/>
          <p14:tracePt t="92048" x="1665288" y="5243513"/>
          <p14:tracePt t="92255" x="1673225" y="5243513"/>
          <p14:tracePt t="92263" x="1682750" y="5243513"/>
          <p14:tracePt t="92279" x="1690688" y="5243513"/>
          <p14:tracePt t="92286" x="1698625" y="5243513"/>
          <p14:tracePt t="92303" x="1708150" y="5243513"/>
          <p14:tracePt t="92318" x="1716088" y="5251450"/>
          <p14:tracePt t="92337" x="1724025" y="5251450"/>
          <p14:tracePt t="92353" x="1733550" y="5260975"/>
          <p14:tracePt t="92371" x="1741488" y="5260975"/>
          <p14:tracePt t="92387" x="1749425" y="5260975"/>
          <p14:tracePt t="92404" x="1766888" y="5268913"/>
          <p14:tracePt t="92423" x="1776413" y="5268913"/>
          <p14:tracePt t="92439" x="1792288" y="5286375"/>
          <p14:tracePt t="92472" x="1801813" y="5286375"/>
          <p14:tracePt t="92478" x="1801813" y="5294313"/>
          <p14:tracePt t="92489" x="1809750" y="5294313"/>
          <p14:tracePt t="92505" x="1817688" y="5294313"/>
          <p14:tracePt t="92526" x="1827213" y="5294313"/>
          <p14:tracePt t="92553" x="1843088" y="5302250"/>
          <p14:tracePt t="92567" x="1852613" y="5302250"/>
          <p14:tracePt t="92575" x="1878013" y="5302250"/>
          <p14:tracePt t="92587" x="1903413" y="5302250"/>
          <p14:tracePt t="92605" x="1928813" y="5302250"/>
          <p14:tracePt t="92607" x="1954213" y="5302250"/>
          <p14:tracePt t="92622" x="1987550" y="5302250"/>
          <p14:tracePt t="92639" x="2005013" y="5302250"/>
          <p14:tracePt t="92651" x="2012950" y="5302250"/>
          <p14:tracePt t="92668" x="2055813" y="5302250"/>
          <p14:tracePt t="92688" x="2098675" y="5302250"/>
          <p14:tracePt t="92706" x="2124075" y="5302250"/>
          <p14:tracePt t="92722" x="2141538" y="5302250"/>
          <p14:tracePt t="92738" x="2166938" y="5302250"/>
          <p14:tracePt t="92754" x="2192338" y="5302250"/>
          <p14:tracePt t="92770" x="2225675" y="5302250"/>
          <p14:tracePt t="92787" x="2235200" y="5302250"/>
          <p14:tracePt t="92804" x="2260600" y="5302250"/>
          <p14:tracePt t="92807" x="2268538" y="5302250"/>
          <p14:tracePt t="92821" x="2276475" y="5302250"/>
          <p14:tracePt t="92824" x="2293938" y="5311775"/>
          <p14:tracePt t="92836" x="2301875" y="5319713"/>
          <p14:tracePt t="92851" x="2311400" y="5319713"/>
          <p14:tracePt t="92879" x="2319338" y="5319713"/>
          <p14:tracePt t="92895" x="2327275" y="5319713"/>
          <p14:tracePt t="92911" x="2327275" y="5327650"/>
          <p14:tracePt t="92936" x="2336800" y="5327650"/>
          <p14:tracePt t="92952" x="2344738" y="5337175"/>
          <p14:tracePt t="92975" x="2352675" y="5337175"/>
          <p14:tracePt t="92992" x="2370138" y="5345113"/>
          <p14:tracePt t="93025" x="2370138" y="5353050"/>
          <p14:tracePt t="93031" x="2379663" y="5353050"/>
          <p14:tracePt t="93058" x="2387600" y="5353050"/>
          <p14:tracePt t="93175" x="2395538" y="5362575"/>
          <p14:tracePt t="141707" x="2420938" y="5362575"/>
          <p14:tracePt t="141719" x="2430463" y="5362575"/>
          <p14:tracePt t="141738" x="2446338" y="5353050"/>
          <p14:tracePt t="141758" x="2446338" y="5345113"/>
          <p14:tracePt t="141767" x="2446338" y="5319713"/>
          <p14:tracePt t="141775" x="2446338" y="5276850"/>
          <p14:tracePt t="141783" x="2481263" y="5226050"/>
          <p14:tracePt t="141798" x="2889250" y="4886325"/>
          <p14:tracePt t="141816" x="3729038" y="4249738"/>
          <p14:tracePt t="141833" x="4851400" y="3484563"/>
          <p14:tracePt t="141849" x="6134100" y="2481263"/>
          <p14:tracePt t="141864" x="7272338" y="1470025"/>
          <p14:tracePt t="141880" x="8453438" y="35718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86100" y="579963"/>
            <a:ext cx="6019799"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Current Tort Liability Problems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مشكلات مسؤولية التقصير الحالية</a:t>
            </a:r>
            <a:endParaRPr kumimoji="0" lang="en-US"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15937" y="1931894"/>
            <a:ext cx="5780063" cy="4930581"/>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rgbClr val="000000"/>
                </a:solidFill>
                <a:latin typeface="QuaySansITCPro-Book"/>
              </a:rPr>
              <a:t>The tort liability system has numerous problems at the present time. It is beyond the scope of the text to discuss all tort problems in detail. However, three timely problem areas merit a brief discussion: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Defective tort liability system</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Medical sector claims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Liability arising from technological and social change</a:t>
            </a:r>
          </a:p>
        </p:txBody>
      </p:sp>
      <p:sp>
        <p:nvSpPr>
          <p:cNvPr id="3" name="TextBox 2">
            <a:extLst>
              <a:ext uri="{FF2B5EF4-FFF2-40B4-BE49-F238E27FC236}">
                <a16:creationId xmlns:a16="http://schemas.microsoft.com/office/drawing/2014/main" id="{1D2C1774-E3E9-D112-CD73-7FC203F24EBD}"/>
              </a:ext>
            </a:extLst>
          </p:cNvPr>
          <p:cNvSpPr txBox="1"/>
          <p:nvPr/>
        </p:nvSpPr>
        <p:spPr>
          <a:xfrm>
            <a:off x="6451134" y="1931894"/>
            <a:ext cx="5424929" cy="3816429"/>
          </a:xfrm>
          <a:prstGeom prst="rect">
            <a:avLst/>
          </a:prstGeom>
          <a:noFill/>
        </p:spPr>
        <p:txBody>
          <a:bodyPr wrap="square">
            <a:spAutoFit/>
          </a:bodyPr>
          <a:lstStyle/>
          <a:p>
            <a:pPr algn="r" rtl="1"/>
            <a:br>
              <a:rPr lang="ar-YE" dirty="0"/>
            </a:br>
            <a:r>
              <a:rPr lang="ar-YE" sz="2800" dirty="0">
                <a:latin typeface="Traditional Arabic" panose="02020603050405020304" pitchFamily="18" charset="-78"/>
                <a:cs typeface="Traditional Arabic" panose="02020603050405020304" pitchFamily="18" charset="-78"/>
              </a:rPr>
              <a:t>تواجه نظام المسؤولية العديد من المشكلات في الوقت الحالي. ومن غير الممكن التطرق بالتفصيل إلى جميع مشكلات المسؤولية في هذا النص. ومع ذلك، تستحق ثلاث قضايا مهمة في الوقت الراهن مناقشة موجزة: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نظام المسؤولية التقصيرية المعيب</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دعاوى القطاع الطبي</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المسؤولية الناشئة عن التغيرات التكنولوجية والاجتماعية</a:t>
            </a:r>
          </a:p>
        </p:txBody>
      </p:sp>
    </p:spTree>
    <p:extLst>
      <p:ext uri="{BB962C8B-B14F-4D97-AF65-F5344CB8AC3E}">
        <p14:creationId xmlns:p14="http://schemas.microsoft.com/office/powerpoint/2010/main" val="2982353533"/>
      </p:ext>
    </p:extLst>
  </p:cSld>
  <p:clrMapOvr>
    <a:masterClrMapping/>
  </p:clrMapOvr>
  <mc:AlternateContent xmlns:mc="http://schemas.openxmlformats.org/markup-compatibility/2006" xmlns:p14="http://schemas.microsoft.com/office/powerpoint/2010/main">
    <mc:Choice Requires="p14">
      <p:transition spd="slow" p14:dur="2000" advTm="125584"/>
    </mc:Choice>
    <mc:Fallback xmlns="">
      <p:transition spd="slow" advTm="12558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0378"/>
    </mc:Choice>
    <mc:Fallback xmlns="">
      <p:transition spd="slow" advTm="3037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www.w3.org/XML/1998/namespace"/>
    <ds:schemaRef ds:uri="http://schemas.openxmlformats.org/package/2006/metadata/core-properties"/>
    <ds:schemaRef ds:uri="688354b5-287c-4cda-825e-1d7935aea40e"/>
    <ds:schemaRef ds:uri="http://schemas.microsoft.com/office/2006/documentManagement/types"/>
    <ds:schemaRef ds:uri="http://purl.org/dc/terms/"/>
    <ds:schemaRef ds:uri="http://purl.org/dc/dcmitype/"/>
    <ds:schemaRef ds:uri="http://schemas.microsoft.com/office/infopath/2007/PartnerControls"/>
    <ds:schemaRef ds:uri="aca13214-df29-4e3c-a050-857c0bf7bd8e"/>
    <ds:schemaRef ds:uri="http://schemas.microsoft.com/office/2006/metadata/propertie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A90C575-4383-4C9E-AABB-F10127B424D3}"/>
</file>

<file path=docProps/app.xml><?xml version="1.0" encoding="utf-8"?>
<Properties xmlns="http://schemas.openxmlformats.org/officeDocument/2006/extended-properties" xmlns:vt="http://schemas.openxmlformats.org/officeDocument/2006/docPropsVTypes">
  <Template/>
  <TotalTime>96546</TotalTime>
  <Words>4153</Words>
  <Application>Microsoft Office PowerPoint</Application>
  <PresentationFormat>Widescreen</PresentationFormat>
  <Paragraphs>281</Paragraphs>
  <Slides>32</Slides>
  <Notes>3</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Alexandria</vt:lpstr>
      <vt:lpstr>Arial</vt:lpstr>
      <vt:lpstr>Calibri</vt:lpstr>
      <vt:lpstr>Calibri Light</vt:lpstr>
      <vt:lpstr>QuaySansITCPro-Book</vt:lpstr>
      <vt:lpstr>Tajawal ExtraBold</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707</cp:revision>
  <dcterms:created xsi:type="dcterms:W3CDTF">2023-04-29T09:08:00Z</dcterms:created>
  <dcterms:modified xsi:type="dcterms:W3CDTF">2024-12-04T23:50:44Z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