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34" r:id="rId3"/>
    <p:sldId id="543" r:id="rId4"/>
    <p:sldId id="276" r:id="rId5"/>
    <p:sldId id="271" r:id="rId6"/>
    <p:sldId id="549" r:id="rId7"/>
    <p:sldId id="551" r:id="rId8"/>
    <p:sldId id="552" r:id="rId9"/>
    <p:sldId id="553" r:id="rId10"/>
    <p:sldId id="554" r:id="rId11"/>
    <p:sldId id="555" r:id="rId12"/>
    <p:sldId id="556" r:id="rId13"/>
    <p:sldId id="557" r:id="rId14"/>
    <p:sldId id="558" r:id="rId15"/>
    <p:sldId id="586" r:id="rId16"/>
    <p:sldId id="560" r:id="rId17"/>
    <p:sldId id="561" r:id="rId18"/>
    <p:sldId id="562" r:id="rId19"/>
    <p:sldId id="563" r:id="rId20"/>
    <p:sldId id="564" r:id="rId21"/>
    <p:sldId id="565" r:id="rId22"/>
    <p:sldId id="566" r:id="rId23"/>
    <p:sldId id="567" r:id="rId24"/>
    <p:sldId id="568" r:id="rId25"/>
    <p:sldId id="585" r:id="rId26"/>
    <p:sldId id="569" r:id="rId27"/>
    <p:sldId id="570" r:id="rId28"/>
    <p:sldId id="571" r:id="rId29"/>
    <p:sldId id="572" r:id="rId30"/>
    <p:sldId id="573" r:id="rId31"/>
    <p:sldId id="574" r:id="rId32"/>
    <p:sldId id="587" r:id="rId33"/>
    <p:sldId id="575" r:id="rId34"/>
    <p:sldId id="576" r:id="rId35"/>
    <p:sldId id="577" r:id="rId36"/>
    <p:sldId id="578" r:id="rId37"/>
    <p:sldId id="579" r:id="rId38"/>
    <p:sldId id="580" r:id="rId39"/>
    <p:sldId id="581" r:id="rId40"/>
    <p:sldId id="582" r:id="rId41"/>
    <p:sldId id="583" r:id="rId42"/>
    <p:sldId id="550" r:id="rId43"/>
    <p:sldId id="535" r:id="rId44"/>
    <p:sldId id="349" r:id="rId45"/>
    <p:sldId id="303"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033" autoAdjust="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28ECFDAC-9458-4BE4-9FD5-B954D59095BB}"/>
    <pc:docChg chg="undo redo custSel addSld delSld modSld sldOrd">
      <pc:chgData name="shery tawfeeq" userId="19a96e0e89ed5f52" providerId="LiveId" clId="{28ECFDAC-9458-4BE4-9FD5-B954D59095BB}" dt="2023-07-17T17:04:15.134" v="2092"/>
      <pc:docMkLst>
        <pc:docMk/>
      </pc:docMkLst>
      <pc:sldChg chg="modSp mod">
        <pc:chgData name="shery tawfeeq" userId="19a96e0e89ed5f52" providerId="LiveId" clId="{28ECFDAC-9458-4BE4-9FD5-B954D59095BB}" dt="2023-07-16T23:50:37.418" v="846" actId="20577"/>
        <pc:sldMkLst>
          <pc:docMk/>
          <pc:sldMk cId="979261729" sldId="276"/>
        </pc:sldMkLst>
        <pc:spChg chg="mod">
          <ac:chgData name="shery tawfeeq" userId="19a96e0e89ed5f52" providerId="LiveId" clId="{28ECFDAC-9458-4BE4-9FD5-B954D59095BB}" dt="2023-07-16T23:50:37.418" v="846" actId="20577"/>
          <ac:spMkLst>
            <pc:docMk/>
            <pc:sldMk cId="979261729" sldId="276"/>
            <ac:spMk id="6" creationId="{05E43288-C9C0-B2CA-0970-EB4E627B30CA}"/>
          </ac:spMkLst>
        </pc:spChg>
      </pc:sldChg>
      <pc:sldChg chg="modSp mod">
        <pc:chgData name="shery tawfeeq" userId="19a96e0e89ed5f52" providerId="LiveId" clId="{28ECFDAC-9458-4BE4-9FD5-B954D59095BB}" dt="2023-07-16T23:51:25.301" v="853" actId="20577"/>
        <pc:sldMkLst>
          <pc:docMk/>
          <pc:sldMk cId="3105825007" sldId="550"/>
        </pc:sldMkLst>
        <pc:spChg chg="mod">
          <ac:chgData name="shery tawfeeq" userId="19a96e0e89ed5f52" providerId="LiveId" clId="{28ECFDAC-9458-4BE4-9FD5-B954D59095BB}" dt="2023-07-16T23:51:25.301" v="853" actId="20577"/>
          <ac:spMkLst>
            <pc:docMk/>
            <pc:sldMk cId="3105825007" sldId="550"/>
            <ac:spMk id="6" creationId="{05E43288-C9C0-B2CA-0970-EB4E627B30CA}"/>
          </ac:spMkLst>
        </pc:spChg>
      </pc:sldChg>
      <pc:sldChg chg="modSp mod">
        <pc:chgData name="shery tawfeeq" userId="19a96e0e89ed5f52" providerId="LiveId" clId="{28ECFDAC-9458-4BE4-9FD5-B954D59095BB}" dt="2023-07-16T22:59:46.567" v="42" actId="207"/>
        <pc:sldMkLst>
          <pc:docMk/>
          <pc:sldMk cId="2150987154" sldId="560"/>
        </pc:sldMkLst>
        <pc:spChg chg="mod">
          <ac:chgData name="shery tawfeeq" userId="19a96e0e89ed5f52" providerId="LiveId" clId="{28ECFDAC-9458-4BE4-9FD5-B954D59095BB}" dt="2023-07-16T22:59:46.567" v="42" actId="207"/>
          <ac:spMkLst>
            <pc:docMk/>
            <pc:sldMk cId="2150987154" sldId="560"/>
            <ac:spMk id="24" creationId="{6083F8E2-699C-9C01-0329-7C9299434C08}"/>
          </ac:spMkLst>
        </pc:spChg>
      </pc:sldChg>
      <pc:sldChg chg="addSp modSp mod">
        <pc:chgData name="shery tawfeeq" userId="19a96e0e89ed5f52" providerId="LiveId" clId="{28ECFDAC-9458-4BE4-9FD5-B954D59095BB}" dt="2023-07-16T23:03:59.650" v="108" actId="1038"/>
        <pc:sldMkLst>
          <pc:docMk/>
          <pc:sldMk cId="1947670644" sldId="561"/>
        </pc:sldMkLst>
        <pc:spChg chg="mod">
          <ac:chgData name="shery tawfeeq" userId="19a96e0e89ed5f52" providerId="LiveId" clId="{28ECFDAC-9458-4BE4-9FD5-B954D59095BB}" dt="2023-07-16T23:01:53.528" v="88" actId="207"/>
          <ac:spMkLst>
            <pc:docMk/>
            <pc:sldMk cId="1947670644" sldId="561"/>
            <ac:spMk id="24" creationId="{6083F8E2-699C-9C01-0329-7C9299434C08}"/>
          </ac:spMkLst>
        </pc:spChg>
        <pc:picChg chg="add mod">
          <ac:chgData name="shery tawfeeq" userId="19a96e0e89ed5f52" providerId="LiveId" clId="{28ECFDAC-9458-4BE4-9FD5-B954D59095BB}" dt="2023-07-16T23:03:59.650" v="108" actId="1038"/>
          <ac:picMkLst>
            <pc:docMk/>
            <pc:sldMk cId="1947670644" sldId="561"/>
            <ac:picMk id="12290" creationId="{C4BEEA4D-A2DE-AEC8-5827-8183906AF921}"/>
          </ac:picMkLst>
        </pc:picChg>
      </pc:sldChg>
      <pc:sldChg chg="modSp mod">
        <pc:chgData name="shery tawfeeq" userId="19a96e0e89ed5f52" providerId="LiveId" clId="{28ECFDAC-9458-4BE4-9FD5-B954D59095BB}" dt="2023-07-16T23:09:15.194" v="123" actId="21"/>
        <pc:sldMkLst>
          <pc:docMk/>
          <pc:sldMk cId="4153448713" sldId="562"/>
        </pc:sldMkLst>
        <pc:spChg chg="mod">
          <ac:chgData name="shery tawfeeq" userId="19a96e0e89ed5f52" providerId="LiveId" clId="{28ECFDAC-9458-4BE4-9FD5-B954D59095BB}" dt="2023-07-16T23:09:15.194" v="123" actId="21"/>
          <ac:spMkLst>
            <pc:docMk/>
            <pc:sldMk cId="4153448713" sldId="562"/>
            <ac:spMk id="24" creationId="{6083F8E2-699C-9C01-0329-7C9299434C08}"/>
          </ac:spMkLst>
        </pc:spChg>
      </pc:sldChg>
      <pc:sldChg chg="addSp modSp mod">
        <pc:chgData name="shery tawfeeq" userId="19a96e0e89ed5f52" providerId="LiveId" clId="{28ECFDAC-9458-4BE4-9FD5-B954D59095BB}" dt="2023-07-16T23:13:10.086" v="177" actId="1035"/>
        <pc:sldMkLst>
          <pc:docMk/>
          <pc:sldMk cId="3066276706" sldId="563"/>
        </pc:sldMkLst>
        <pc:spChg chg="mod">
          <ac:chgData name="shery tawfeeq" userId="19a96e0e89ed5f52" providerId="LiveId" clId="{28ECFDAC-9458-4BE4-9FD5-B954D59095BB}" dt="2023-07-16T23:11:08.324" v="157" actId="1035"/>
          <ac:spMkLst>
            <pc:docMk/>
            <pc:sldMk cId="3066276706" sldId="563"/>
            <ac:spMk id="24" creationId="{6083F8E2-699C-9C01-0329-7C9299434C08}"/>
          </ac:spMkLst>
        </pc:spChg>
        <pc:picChg chg="add mod">
          <ac:chgData name="shery tawfeeq" userId="19a96e0e89ed5f52" providerId="LiveId" clId="{28ECFDAC-9458-4BE4-9FD5-B954D59095BB}" dt="2023-07-16T23:13:10.086" v="177" actId="1035"/>
          <ac:picMkLst>
            <pc:docMk/>
            <pc:sldMk cId="3066276706" sldId="563"/>
            <ac:picMk id="13314" creationId="{60B4D4B5-D217-434A-9A24-41D4DA3D1982}"/>
          </ac:picMkLst>
        </pc:picChg>
      </pc:sldChg>
      <pc:sldChg chg="addSp modSp mod">
        <pc:chgData name="shery tawfeeq" userId="19a96e0e89ed5f52" providerId="LiveId" clId="{28ECFDAC-9458-4BE4-9FD5-B954D59095BB}" dt="2023-07-16T23:16:23.618" v="311" actId="1036"/>
        <pc:sldMkLst>
          <pc:docMk/>
          <pc:sldMk cId="3036230931" sldId="564"/>
        </pc:sldMkLst>
        <pc:spChg chg="mod">
          <ac:chgData name="shery tawfeeq" userId="19a96e0e89ed5f52" providerId="LiveId" clId="{28ECFDAC-9458-4BE4-9FD5-B954D59095BB}" dt="2023-07-16T23:15:21.394" v="291" actId="1036"/>
          <ac:spMkLst>
            <pc:docMk/>
            <pc:sldMk cId="3036230931" sldId="564"/>
            <ac:spMk id="24" creationId="{6083F8E2-699C-9C01-0329-7C9299434C08}"/>
          </ac:spMkLst>
        </pc:spChg>
        <pc:picChg chg="add mod">
          <ac:chgData name="shery tawfeeq" userId="19a96e0e89ed5f52" providerId="LiveId" clId="{28ECFDAC-9458-4BE4-9FD5-B954D59095BB}" dt="2023-07-16T23:16:23.618" v="311" actId="1036"/>
          <ac:picMkLst>
            <pc:docMk/>
            <pc:sldMk cId="3036230931" sldId="564"/>
            <ac:picMk id="14338" creationId="{5AB569E2-DCD3-0CCF-75F9-9CB48551A34D}"/>
          </ac:picMkLst>
        </pc:picChg>
      </pc:sldChg>
      <pc:sldChg chg="addSp modSp mod">
        <pc:chgData name="shery tawfeeq" userId="19a96e0e89ed5f52" providerId="LiveId" clId="{28ECFDAC-9458-4BE4-9FD5-B954D59095BB}" dt="2023-07-16T23:21:52.755" v="342" actId="1035"/>
        <pc:sldMkLst>
          <pc:docMk/>
          <pc:sldMk cId="2267134138" sldId="565"/>
        </pc:sldMkLst>
        <pc:spChg chg="mod">
          <ac:chgData name="shery tawfeeq" userId="19a96e0e89ed5f52" providerId="LiveId" clId="{28ECFDAC-9458-4BE4-9FD5-B954D59095BB}" dt="2023-07-16T23:19:33.085" v="320" actId="207"/>
          <ac:spMkLst>
            <pc:docMk/>
            <pc:sldMk cId="2267134138" sldId="565"/>
            <ac:spMk id="24" creationId="{6083F8E2-699C-9C01-0329-7C9299434C08}"/>
          </ac:spMkLst>
        </pc:spChg>
        <pc:picChg chg="add mod">
          <ac:chgData name="shery tawfeeq" userId="19a96e0e89ed5f52" providerId="LiveId" clId="{28ECFDAC-9458-4BE4-9FD5-B954D59095BB}" dt="2023-07-16T23:21:52.755" v="342" actId="1035"/>
          <ac:picMkLst>
            <pc:docMk/>
            <pc:sldMk cId="2267134138" sldId="565"/>
            <ac:picMk id="15362" creationId="{E1D2D8DE-B5D7-E992-3A20-7C6C559C3444}"/>
          </ac:picMkLst>
        </pc:picChg>
      </pc:sldChg>
      <pc:sldChg chg="addSp delSp modSp mod">
        <pc:chgData name="shery tawfeeq" userId="19a96e0e89ed5f52" providerId="LiveId" clId="{28ECFDAC-9458-4BE4-9FD5-B954D59095BB}" dt="2023-07-16T23:35:15.544" v="416" actId="14100"/>
        <pc:sldMkLst>
          <pc:docMk/>
          <pc:sldMk cId="3882239125" sldId="566"/>
        </pc:sldMkLst>
        <pc:spChg chg="mod">
          <ac:chgData name="shery tawfeeq" userId="19a96e0e89ed5f52" providerId="LiveId" clId="{28ECFDAC-9458-4BE4-9FD5-B954D59095BB}" dt="2023-07-16T23:33:37.924" v="391" actId="1036"/>
          <ac:spMkLst>
            <pc:docMk/>
            <pc:sldMk cId="3882239125" sldId="566"/>
            <ac:spMk id="24" creationId="{6083F8E2-699C-9C01-0329-7C9299434C08}"/>
          </ac:spMkLst>
        </pc:spChg>
        <pc:picChg chg="add del">
          <ac:chgData name="shery tawfeeq" userId="19a96e0e89ed5f52" providerId="LiveId" clId="{28ECFDAC-9458-4BE4-9FD5-B954D59095BB}" dt="2023-07-16T23:34:45.040" v="393" actId="478"/>
          <ac:picMkLst>
            <pc:docMk/>
            <pc:sldMk cId="3882239125" sldId="566"/>
            <ac:picMk id="16386" creationId="{90B905F2-06FC-EAE3-767F-E0FAF20F2428}"/>
          </ac:picMkLst>
        </pc:picChg>
        <pc:picChg chg="add mod">
          <ac:chgData name="shery tawfeeq" userId="19a96e0e89ed5f52" providerId="LiveId" clId="{28ECFDAC-9458-4BE4-9FD5-B954D59095BB}" dt="2023-07-16T23:35:15.544" v="416" actId="14100"/>
          <ac:picMkLst>
            <pc:docMk/>
            <pc:sldMk cId="3882239125" sldId="566"/>
            <ac:picMk id="16388" creationId="{A54398F1-7D5D-D64A-33C0-31F105D66368}"/>
          </ac:picMkLst>
        </pc:picChg>
      </pc:sldChg>
      <pc:sldChg chg="addSp modSp mod">
        <pc:chgData name="shery tawfeeq" userId="19a96e0e89ed5f52" providerId="LiveId" clId="{28ECFDAC-9458-4BE4-9FD5-B954D59095BB}" dt="2023-07-16T23:42:53.312" v="721" actId="1038"/>
        <pc:sldMkLst>
          <pc:docMk/>
          <pc:sldMk cId="2029619281" sldId="567"/>
        </pc:sldMkLst>
        <pc:spChg chg="mod">
          <ac:chgData name="shery tawfeeq" userId="19a96e0e89ed5f52" providerId="LiveId" clId="{28ECFDAC-9458-4BE4-9FD5-B954D59095BB}" dt="2023-07-16T23:42:45.834" v="714" actId="1037"/>
          <ac:spMkLst>
            <pc:docMk/>
            <pc:sldMk cId="2029619281" sldId="567"/>
            <ac:spMk id="24" creationId="{6083F8E2-699C-9C01-0329-7C9299434C08}"/>
          </ac:spMkLst>
        </pc:spChg>
        <pc:picChg chg="add mod">
          <ac:chgData name="shery tawfeeq" userId="19a96e0e89ed5f52" providerId="LiveId" clId="{28ECFDAC-9458-4BE4-9FD5-B954D59095BB}" dt="2023-07-16T23:42:53.312" v="721" actId="1038"/>
          <ac:picMkLst>
            <pc:docMk/>
            <pc:sldMk cId="2029619281" sldId="567"/>
            <ac:picMk id="17410" creationId="{441BC6A4-4E99-8A10-58CD-47755FD798D9}"/>
          </ac:picMkLst>
        </pc:picChg>
      </pc:sldChg>
      <pc:sldChg chg="addSp delSp modSp mod">
        <pc:chgData name="shery tawfeeq" userId="19a96e0e89ed5f52" providerId="LiveId" clId="{28ECFDAC-9458-4BE4-9FD5-B954D59095BB}" dt="2023-07-16T23:45:04.337" v="844" actId="1037"/>
        <pc:sldMkLst>
          <pc:docMk/>
          <pc:sldMk cId="2801323554" sldId="568"/>
        </pc:sldMkLst>
        <pc:spChg chg="add del">
          <ac:chgData name="shery tawfeeq" userId="19a96e0e89ed5f52" providerId="LiveId" clId="{28ECFDAC-9458-4BE4-9FD5-B954D59095BB}" dt="2023-07-16T23:44:48.011" v="837" actId="478"/>
          <ac:spMkLst>
            <pc:docMk/>
            <pc:sldMk cId="2801323554" sldId="568"/>
            <ac:spMk id="2" creationId="{73E8A3F6-E727-11B4-1F2F-5EA30CC5B580}"/>
          </ac:spMkLst>
        </pc:spChg>
        <pc:spChg chg="mod">
          <ac:chgData name="shery tawfeeq" userId="19a96e0e89ed5f52" providerId="LiveId" clId="{28ECFDAC-9458-4BE4-9FD5-B954D59095BB}" dt="2023-07-16T23:44:01.843" v="835" actId="115"/>
          <ac:spMkLst>
            <pc:docMk/>
            <pc:sldMk cId="2801323554" sldId="568"/>
            <ac:spMk id="24" creationId="{6083F8E2-699C-9C01-0329-7C9299434C08}"/>
          </ac:spMkLst>
        </pc:spChg>
        <pc:picChg chg="add mod">
          <ac:chgData name="shery tawfeeq" userId="19a96e0e89ed5f52" providerId="LiveId" clId="{28ECFDAC-9458-4BE4-9FD5-B954D59095BB}" dt="2023-07-16T23:45:04.337" v="844" actId="1037"/>
          <ac:picMkLst>
            <pc:docMk/>
            <pc:sldMk cId="2801323554" sldId="568"/>
            <ac:picMk id="3" creationId="{0B85B6B6-040E-8E76-D517-1139B5C6AF73}"/>
          </ac:picMkLst>
        </pc:picChg>
      </pc:sldChg>
      <pc:sldChg chg="addSp modSp mod">
        <pc:chgData name="shery tawfeeq" userId="19a96e0e89ed5f52" providerId="LiveId" clId="{28ECFDAC-9458-4BE4-9FD5-B954D59095BB}" dt="2023-07-17T11:53:15.844" v="990" actId="1035"/>
        <pc:sldMkLst>
          <pc:docMk/>
          <pc:sldMk cId="2276843258" sldId="569"/>
        </pc:sldMkLst>
        <pc:spChg chg="mod">
          <ac:chgData name="shery tawfeeq" userId="19a96e0e89ed5f52" providerId="LiveId" clId="{28ECFDAC-9458-4BE4-9FD5-B954D59095BB}" dt="2023-07-17T11:51:05.702" v="928" actId="115"/>
          <ac:spMkLst>
            <pc:docMk/>
            <pc:sldMk cId="2276843258" sldId="569"/>
            <ac:spMk id="24" creationId="{6083F8E2-699C-9C01-0329-7C9299434C08}"/>
          </ac:spMkLst>
        </pc:spChg>
        <pc:picChg chg="add mod">
          <ac:chgData name="shery tawfeeq" userId="19a96e0e89ed5f52" providerId="LiveId" clId="{28ECFDAC-9458-4BE4-9FD5-B954D59095BB}" dt="2023-07-17T11:53:15.844" v="990" actId="1035"/>
          <ac:picMkLst>
            <pc:docMk/>
            <pc:sldMk cId="2276843258" sldId="569"/>
            <ac:picMk id="19458" creationId="{36153A76-4F42-816C-8D9D-B81A4772FC46}"/>
          </ac:picMkLst>
        </pc:picChg>
      </pc:sldChg>
      <pc:sldChg chg="addSp modSp mod">
        <pc:chgData name="shery tawfeeq" userId="19a96e0e89ed5f52" providerId="LiveId" clId="{28ECFDAC-9458-4BE4-9FD5-B954D59095BB}" dt="2023-07-17T12:07:24.344" v="1163" actId="1037"/>
        <pc:sldMkLst>
          <pc:docMk/>
          <pc:sldMk cId="459560518" sldId="570"/>
        </pc:sldMkLst>
        <pc:spChg chg="mod">
          <ac:chgData name="shery tawfeeq" userId="19a96e0e89ed5f52" providerId="LiveId" clId="{28ECFDAC-9458-4BE4-9FD5-B954D59095BB}" dt="2023-07-17T11:55:26.373" v="1005" actId="207"/>
          <ac:spMkLst>
            <pc:docMk/>
            <pc:sldMk cId="459560518" sldId="570"/>
            <ac:spMk id="24" creationId="{6083F8E2-699C-9C01-0329-7C9299434C08}"/>
          </ac:spMkLst>
        </pc:spChg>
        <pc:picChg chg="add mod">
          <ac:chgData name="shery tawfeeq" userId="19a96e0e89ed5f52" providerId="LiveId" clId="{28ECFDAC-9458-4BE4-9FD5-B954D59095BB}" dt="2023-07-17T12:07:24.344" v="1163" actId="1037"/>
          <ac:picMkLst>
            <pc:docMk/>
            <pc:sldMk cId="459560518" sldId="570"/>
            <ac:picMk id="21506" creationId="{F973307C-E103-695E-0E03-2CF7F95A2FAD}"/>
          </ac:picMkLst>
        </pc:picChg>
      </pc:sldChg>
      <pc:sldChg chg="addSp modSp mod">
        <pc:chgData name="shery tawfeeq" userId="19a96e0e89ed5f52" providerId="LiveId" clId="{28ECFDAC-9458-4BE4-9FD5-B954D59095BB}" dt="2023-07-17T12:08:08.731" v="1287" actId="1036"/>
        <pc:sldMkLst>
          <pc:docMk/>
          <pc:sldMk cId="2883407222" sldId="571"/>
        </pc:sldMkLst>
        <pc:spChg chg="mod">
          <ac:chgData name="shery tawfeeq" userId="19a96e0e89ed5f52" providerId="LiveId" clId="{28ECFDAC-9458-4BE4-9FD5-B954D59095BB}" dt="2023-07-17T12:08:08.731" v="1287" actId="1036"/>
          <ac:spMkLst>
            <pc:docMk/>
            <pc:sldMk cId="2883407222" sldId="571"/>
            <ac:spMk id="24" creationId="{6083F8E2-699C-9C01-0329-7C9299434C08}"/>
          </ac:spMkLst>
        </pc:spChg>
        <pc:picChg chg="add mod">
          <ac:chgData name="shery tawfeeq" userId="19a96e0e89ed5f52" providerId="LiveId" clId="{28ECFDAC-9458-4BE4-9FD5-B954D59095BB}" dt="2023-07-17T12:07:42.257" v="1179" actId="1076"/>
          <ac:picMkLst>
            <pc:docMk/>
            <pc:sldMk cId="2883407222" sldId="571"/>
            <ac:picMk id="20482" creationId="{04A342E6-B413-2789-A26F-A473BF7BC3FD}"/>
          </ac:picMkLst>
        </pc:picChg>
      </pc:sldChg>
      <pc:sldChg chg="addSp modSp mod">
        <pc:chgData name="shery tawfeeq" userId="19a96e0e89ed5f52" providerId="LiveId" clId="{28ECFDAC-9458-4BE4-9FD5-B954D59095BB}" dt="2023-07-17T12:11:17.445" v="1356" actId="1038"/>
        <pc:sldMkLst>
          <pc:docMk/>
          <pc:sldMk cId="3108224062" sldId="572"/>
        </pc:sldMkLst>
        <pc:spChg chg="mod">
          <ac:chgData name="shery tawfeeq" userId="19a96e0e89ed5f52" providerId="LiveId" clId="{28ECFDAC-9458-4BE4-9FD5-B954D59095BB}" dt="2023-07-17T12:10:10.891" v="1326" actId="207"/>
          <ac:spMkLst>
            <pc:docMk/>
            <pc:sldMk cId="3108224062" sldId="572"/>
            <ac:spMk id="24" creationId="{6083F8E2-699C-9C01-0329-7C9299434C08}"/>
          </ac:spMkLst>
        </pc:spChg>
        <pc:picChg chg="add mod">
          <ac:chgData name="shery tawfeeq" userId="19a96e0e89ed5f52" providerId="LiveId" clId="{28ECFDAC-9458-4BE4-9FD5-B954D59095BB}" dt="2023-07-17T12:11:17.445" v="1356" actId="1038"/>
          <ac:picMkLst>
            <pc:docMk/>
            <pc:sldMk cId="3108224062" sldId="572"/>
            <ac:picMk id="22530" creationId="{B2C81038-D8B3-C140-6D2B-B14A4E71EA78}"/>
          </ac:picMkLst>
        </pc:picChg>
      </pc:sldChg>
      <pc:sldChg chg="addSp modSp mod">
        <pc:chgData name="shery tawfeeq" userId="19a96e0e89ed5f52" providerId="LiveId" clId="{28ECFDAC-9458-4BE4-9FD5-B954D59095BB}" dt="2023-07-17T12:15:18.584" v="1470" actId="1440"/>
        <pc:sldMkLst>
          <pc:docMk/>
          <pc:sldMk cId="3320330114" sldId="573"/>
        </pc:sldMkLst>
        <pc:spChg chg="mod">
          <ac:chgData name="shery tawfeeq" userId="19a96e0e89ed5f52" providerId="LiveId" clId="{28ECFDAC-9458-4BE4-9FD5-B954D59095BB}" dt="2023-07-17T12:13:47.872" v="1426" actId="1037"/>
          <ac:spMkLst>
            <pc:docMk/>
            <pc:sldMk cId="3320330114" sldId="573"/>
            <ac:spMk id="24" creationId="{6083F8E2-699C-9C01-0329-7C9299434C08}"/>
          </ac:spMkLst>
        </pc:spChg>
        <pc:picChg chg="add mod">
          <ac:chgData name="shery tawfeeq" userId="19a96e0e89ed5f52" providerId="LiveId" clId="{28ECFDAC-9458-4BE4-9FD5-B954D59095BB}" dt="2023-07-17T12:15:18.584" v="1470" actId="1440"/>
          <ac:picMkLst>
            <pc:docMk/>
            <pc:sldMk cId="3320330114" sldId="573"/>
            <ac:picMk id="23554" creationId="{CCCC5B18-3670-3330-A52F-7F57E3C57A84}"/>
          </ac:picMkLst>
        </pc:picChg>
      </pc:sldChg>
      <pc:sldChg chg="addSp modSp mod">
        <pc:chgData name="shery tawfeeq" userId="19a96e0e89ed5f52" providerId="LiveId" clId="{28ECFDAC-9458-4BE4-9FD5-B954D59095BB}" dt="2023-07-17T12:19:13.784" v="1527" actId="1035"/>
        <pc:sldMkLst>
          <pc:docMk/>
          <pc:sldMk cId="3494984820" sldId="574"/>
        </pc:sldMkLst>
        <pc:spChg chg="mod">
          <ac:chgData name="shery tawfeeq" userId="19a96e0e89ed5f52" providerId="LiveId" clId="{28ECFDAC-9458-4BE4-9FD5-B954D59095BB}" dt="2023-07-17T12:17:37.135" v="1514" actId="1038"/>
          <ac:spMkLst>
            <pc:docMk/>
            <pc:sldMk cId="3494984820" sldId="574"/>
            <ac:spMk id="24" creationId="{6083F8E2-699C-9C01-0329-7C9299434C08}"/>
          </ac:spMkLst>
        </pc:spChg>
        <pc:picChg chg="add mod">
          <ac:chgData name="shery tawfeeq" userId="19a96e0e89ed5f52" providerId="LiveId" clId="{28ECFDAC-9458-4BE4-9FD5-B954D59095BB}" dt="2023-07-17T12:19:13.784" v="1527" actId="1035"/>
          <ac:picMkLst>
            <pc:docMk/>
            <pc:sldMk cId="3494984820" sldId="574"/>
            <ac:picMk id="24578" creationId="{29D1023C-0264-8B52-9477-AA68BDFEB425}"/>
          </ac:picMkLst>
        </pc:picChg>
      </pc:sldChg>
      <pc:sldChg chg="addSp modSp mod">
        <pc:chgData name="shery tawfeeq" userId="19a96e0e89ed5f52" providerId="LiveId" clId="{28ECFDAC-9458-4BE4-9FD5-B954D59095BB}" dt="2023-07-17T12:27:28.838" v="1585" actId="1440"/>
        <pc:sldMkLst>
          <pc:docMk/>
          <pc:sldMk cId="727212749" sldId="575"/>
        </pc:sldMkLst>
        <pc:spChg chg="mod">
          <ac:chgData name="shery tawfeeq" userId="19a96e0e89ed5f52" providerId="LiveId" clId="{28ECFDAC-9458-4BE4-9FD5-B954D59095BB}" dt="2023-07-17T12:25:07.490" v="1579" actId="207"/>
          <ac:spMkLst>
            <pc:docMk/>
            <pc:sldMk cId="727212749" sldId="575"/>
            <ac:spMk id="24" creationId="{6083F8E2-699C-9C01-0329-7C9299434C08}"/>
          </ac:spMkLst>
        </pc:spChg>
        <pc:picChg chg="add mod">
          <ac:chgData name="shery tawfeeq" userId="19a96e0e89ed5f52" providerId="LiveId" clId="{28ECFDAC-9458-4BE4-9FD5-B954D59095BB}" dt="2023-07-17T12:27:28.838" v="1585" actId="1440"/>
          <ac:picMkLst>
            <pc:docMk/>
            <pc:sldMk cId="727212749" sldId="575"/>
            <ac:picMk id="25602" creationId="{1110D81C-3E6F-DD66-74A3-8140D2BB03CA}"/>
          </ac:picMkLst>
        </pc:picChg>
      </pc:sldChg>
      <pc:sldChg chg="addSp modSp mod">
        <pc:chgData name="shery tawfeeq" userId="19a96e0e89ed5f52" providerId="LiveId" clId="{28ECFDAC-9458-4BE4-9FD5-B954D59095BB}" dt="2023-07-17T12:31:26.235" v="1644" actId="1035"/>
        <pc:sldMkLst>
          <pc:docMk/>
          <pc:sldMk cId="1655713749" sldId="576"/>
        </pc:sldMkLst>
        <pc:spChg chg="mod">
          <ac:chgData name="shery tawfeeq" userId="19a96e0e89ed5f52" providerId="LiveId" clId="{28ECFDAC-9458-4BE4-9FD5-B954D59095BB}" dt="2023-07-17T12:30:29.839" v="1614" actId="1038"/>
          <ac:spMkLst>
            <pc:docMk/>
            <pc:sldMk cId="1655713749" sldId="576"/>
            <ac:spMk id="24" creationId="{6083F8E2-699C-9C01-0329-7C9299434C08}"/>
          </ac:spMkLst>
        </pc:spChg>
        <pc:picChg chg="add mod">
          <ac:chgData name="shery tawfeeq" userId="19a96e0e89ed5f52" providerId="LiveId" clId="{28ECFDAC-9458-4BE4-9FD5-B954D59095BB}" dt="2023-07-17T12:31:26.235" v="1644" actId="1035"/>
          <ac:picMkLst>
            <pc:docMk/>
            <pc:sldMk cId="1655713749" sldId="576"/>
            <ac:picMk id="26626" creationId="{BB0E94C7-6CCA-42A3-6686-266154508B8F}"/>
          </ac:picMkLst>
        </pc:picChg>
      </pc:sldChg>
      <pc:sldChg chg="addSp modSp mod">
        <pc:chgData name="shery tawfeeq" userId="19a96e0e89ed5f52" providerId="LiveId" clId="{28ECFDAC-9458-4BE4-9FD5-B954D59095BB}" dt="2023-07-17T12:44:13.573" v="1682" actId="14100"/>
        <pc:sldMkLst>
          <pc:docMk/>
          <pc:sldMk cId="129105572" sldId="577"/>
        </pc:sldMkLst>
        <pc:spChg chg="mod">
          <ac:chgData name="shery tawfeeq" userId="19a96e0e89ed5f52" providerId="LiveId" clId="{28ECFDAC-9458-4BE4-9FD5-B954D59095BB}" dt="2023-07-17T12:43:20.026" v="1668" actId="14100"/>
          <ac:spMkLst>
            <pc:docMk/>
            <pc:sldMk cId="129105572" sldId="577"/>
            <ac:spMk id="24" creationId="{6083F8E2-699C-9C01-0329-7C9299434C08}"/>
          </ac:spMkLst>
        </pc:spChg>
        <pc:picChg chg="add mod">
          <ac:chgData name="shery tawfeeq" userId="19a96e0e89ed5f52" providerId="LiveId" clId="{28ECFDAC-9458-4BE4-9FD5-B954D59095BB}" dt="2023-07-17T12:44:13.573" v="1682" actId="14100"/>
          <ac:picMkLst>
            <pc:docMk/>
            <pc:sldMk cId="129105572" sldId="577"/>
            <ac:picMk id="27650" creationId="{C25E0F79-9868-9182-4ACF-E6DA7A8DEBC4}"/>
          </ac:picMkLst>
        </pc:picChg>
      </pc:sldChg>
      <pc:sldChg chg="addSp modSp mod">
        <pc:chgData name="shery tawfeeq" userId="19a96e0e89ed5f52" providerId="LiveId" clId="{28ECFDAC-9458-4BE4-9FD5-B954D59095BB}" dt="2023-07-17T12:49:00.184" v="1775" actId="14100"/>
        <pc:sldMkLst>
          <pc:docMk/>
          <pc:sldMk cId="1763056099" sldId="578"/>
        </pc:sldMkLst>
        <pc:spChg chg="mod">
          <ac:chgData name="shery tawfeeq" userId="19a96e0e89ed5f52" providerId="LiveId" clId="{28ECFDAC-9458-4BE4-9FD5-B954D59095BB}" dt="2023-07-17T12:46:53.400" v="1701" actId="20577"/>
          <ac:spMkLst>
            <pc:docMk/>
            <pc:sldMk cId="1763056099" sldId="578"/>
            <ac:spMk id="24" creationId="{6083F8E2-699C-9C01-0329-7C9299434C08}"/>
          </ac:spMkLst>
        </pc:spChg>
        <pc:picChg chg="add mod">
          <ac:chgData name="shery tawfeeq" userId="19a96e0e89ed5f52" providerId="LiveId" clId="{28ECFDAC-9458-4BE4-9FD5-B954D59095BB}" dt="2023-07-17T12:49:00.184" v="1775" actId="14100"/>
          <ac:picMkLst>
            <pc:docMk/>
            <pc:sldMk cId="1763056099" sldId="578"/>
            <ac:picMk id="28674" creationId="{8BCD1594-F9FD-B86C-95E5-3B039A8FCAB2}"/>
          </ac:picMkLst>
        </pc:picChg>
      </pc:sldChg>
      <pc:sldChg chg="addSp modSp mod">
        <pc:chgData name="shery tawfeeq" userId="19a96e0e89ed5f52" providerId="LiveId" clId="{28ECFDAC-9458-4BE4-9FD5-B954D59095BB}" dt="2023-07-17T12:50:58.942" v="1792" actId="1440"/>
        <pc:sldMkLst>
          <pc:docMk/>
          <pc:sldMk cId="2701934353" sldId="579"/>
        </pc:sldMkLst>
        <pc:spChg chg="mod">
          <ac:chgData name="shery tawfeeq" userId="19a96e0e89ed5f52" providerId="LiveId" clId="{28ECFDAC-9458-4BE4-9FD5-B954D59095BB}" dt="2023-07-17T12:50:12.752" v="1787" actId="14100"/>
          <ac:spMkLst>
            <pc:docMk/>
            <pc:sldMk cId="2701934353" sldId="579"/>
            <ac:spMk id="24" creationId="{6083F8E2-699C-9C01-0329-7C9299434C08}"/>
          </ac:spMkLst>
        </pc:spChg>
        <pc:picChg chg="add mod">
          <ac:chgData name="shery tawfeeq" userId="19a96e0e89ed5f52" providerId="LiveId" clId="{28ECFDAC-9458-4BE4-9FD5-B954D59095BB}" dt="2023-07-17T12:50:58.942" v="1792" actId="1440"/>
          <ac:picMkLst>
            <pc:docMk/>
            <pc:sldMk cId="2701934353" sldId="579"/>
            <ac:picMk id="29698" creationId="{A02D64CD-0BCE-B74E-B0FA-135EDBBD68D8}"/>
          </ac:picMkLst>
        </pc:picChg>
      </pc:sldChg>
      <pc:sldChg chg="modSp mod">
        <pc:chgData name="shery tawfeeq" userId="19a96e0e89ed5f52" providerId="LiveId" clId="{28ECFDAC-9458-4BE4-9FD5-B954D59095BB}" dt="2023-07-17T12:54:29.724" v="1828" actId="1036"/>
        <pc:sldMkLst>
          <pc:docMk/>
          <pc:sldMk cId="2790093285" sldId="580"/>
        </pc:sldMkLst>
        <pc:spChg chg="mod">
          <ac:chgData name="shery tawfeeq" userId="19a96e0e89ed5f52" providerId="LiveId" clId="{28ECFDAC-9458-4BE4-9FD5-B954D59095BB}" dt="2023-07-17T12:54:29.724" v="1828" actId="1036"/>
          <ac:spMkLst>
            <pc:docMk/>
            <pc:sldMk cId="2790093285" sldId="580"/>
            <ac:spMk id="24" creationId="{6083F8E2-699C-9C01-0329-7C9299434C08}"/>
          </ac:spMkLst>
        </pc:spChg>
      </pc:sldChg>
      <pc:sldChg chg="addSp modSp mod">
        <pc:chgData name="shery tawfeeq" userId="19a96e0e89ed5f52" providerId="LiveId" clId="{28ECFDAC-9458-4BE4-9FD5-B954D59095BB}" dt="2023-07-17T13:00:09.337" v="1884" actId="1037"/>
        <pc:sldMkLst>
          <pc:docMk/>
          <pc:sldMk cId="3343088074" sldId="581"/>
        </pc:sldMkLst>
        <pc:spChg chg="mod">
          <ac:chgData name="shery tawfeeq" userId="19a96e0e89ed5f52" providerId="LiveId" clId="{28ECFDAC-9458-4BE4-9FD5-B954D59095BB}" dt="2023-07-17T12:58:24.467" v="1869" actId="1036"/>
          <ac:spMkLst>
            <pc:docMk/>
            <pc:sldMk cId="3343088074" sldId="581"/>
            <ac:spMk id="24" creationId="{6083F8E2-699C-9C01-0329-7C9299434C08}"/>
          </ac:spMkLst>
        </pc:spChg>
        <pc:picChg chg="add mod">
          <ac:chgData name="shery tawfeeq" userId="19a96e0e89ed5f52" providerId="LiveId" clId="{28ECFDAC-9458-4BE4-9FD5-B954D59095BB}" dt="2023-07-17T13:00:09.337" v="1884" actId="1037"/>
          <ac:picMkLst>
            <pc:docMk/>
            <pc:sldMk cId="3343088074" sldId="581"/>
            <ac:picMk id="30722" creationId="{B7AF8251-3678-F2E5-051C-E0E9605B7322}"/>
          </ac:picMkLst>
        </pc:picChg>
      </pc:sldChg>
      <pc:sldChg chg="addSp modSp mod">
        <pc:chgData name="shery tawfeeq" userId="19a96e0e89ed5f52" providerId="LiveId" clId="{28ECFDAC-9458-4BE4-9FD5-B954D59095BB}" dt="2023-07-17T13:04:03.088" v="1923" actId="14100"/>
        <pc:sldMkLst>
          <pc:docMk/>
          <pc:sldMk cId="2851646513" sldId="582"/>
        </pc:sldMkLst>
        <pc:spChg chg="mod">
          <ac:chgData name="shery tawfeeq" userId="19a96e0e89ed5f52" providerId="LiveId" clId="{28ECFDAC-9458-4BE4-9FD5-B954D59095BB}" dt="2023-07-17T13:02:38.299" v="1910" actId="207"/>
          <ac:spMkLst>
            <pc:docMk/>
            <pc:sldMk cId="2851646513" sldId="582"/>
            <ac:spMk id="24" creationId="{6083F8E2-699C-9C01-0329-7C9299434C08}"/>
          </ac:spMkLst>
        </pc:spChg>
        <pc:picChg chg="add mod">
          <ac:chgData name="shery tawfeeq" userId="19a96e0e89ed5f52" providerId="LiveId" clId="{28ECFDAC-9458-4BE4-9FD5-B954D59095BB}" dt="2023-07-17T13:04:03.088" v="1923" actId="14100"/>
          <ac:picMkLst>
            <pc:docMk/>
            <pc:sldMk cId="2851646513" sldId="582"/>
            <ac:picMk id="31746" creationId="{F135006E-AE57-0741-D981-10C241A6F569}"/>
          </ac:picMkLst>
        </pc:picChg>
      </pc:sldChg>
      <pc:sldChg chg="addSp modSp mod">
        <pc:chgData name="shery tawfeeq" userId="19a96e0e89ed5f52" providerId="LiveId" clId="{28ECFDAC-9458-4BE4-9FD5-B954D59095BB}" dt="2023-07-17T13:09:54.823" v="2087" actId="1037"/>
        <pc:sldMkLst>
          <pc:docMk/>
          <pc:sldMk cId="3366388422" sldId="583"/>
        </pc:sldMkLst>
        <pc:spChg chg="mod">
          <ac:chgData name="shery tawfeeq" userId="19a96e0e89ed5f52" providerId="LiveId" clId="{28ECFDAC-9458-4BE4-9FD5-B954D59095BB}" dt="2023-07-17T13:09:54.823" v="2087" actId="1037"/>
          <ac:spMkLst>
            <pc:docMk/>
            <pc:sldMk cId="3366388422" sldId="583"/>
            <ac:spMk id="24" creationId="{6083F8E2-699C-9C01-0329-7C9299434C08}"/>
          </ac:spMkLst>
        </pc:spChg>
        <pc:picChg chg="add mod">
          <ac:chgData name="shery tawfeeq" userId="19a96e0e89ed5f52" providerId="LiveId" clId="{28ECFDAC-9458-4BE4-9FD5-B954D59095BB}" dt="2023-07-17T13:09:42.456" v="2078" actId="1037"/>
          <ac:picMkLst>
            <pc:docMk/>
            <pc:sldMk cId="3366388422" sldId="583"/>
            <ac:picMk id="32770" creationId="{700F1FAE-F114-2C97-A5A9-3D3011215482}"/>
          </ac:picMkLst>
        </pc:picChg>
      </pc:sldChg>
      <pc:sldChg chg="del">
        <pc:chgData name="shery tawfeeq" userId="19a96e0e89ed5f52" providerId="LiveId" clId="{28ECFDAC-9458-4BE4-9FD5-B954D59095BB}" dt="2023-07-17T13:10:05.140" v="2088" actId="2696"/>
        <pc:sldMkLst>
          <pc:docMk/>
          <pc:sldMk cId="2224873443" sldId="584"/>
        </pc:sldMkLst>
      </pc:sldChg>
      <pc:sldChg chg="modSp mod ord">
        <pc:chgData name="shery tawfeeq" userId="19a96e0e89ed5f52" providerId="LiveId" clId="{28ECFDAC-9458-4BE4-9FD5-B954D59095BB}" dt="2023-07-17T17:04:15.134" v="2092"/>
        <pc:sldMkLst>
          <pc:docMk/>
          <pc:sldMk cId="3558495127" sldId="585"/>
        </pc:sldMkLst>
        <pc:spChg chg="mod">
          <ac:chgData name="shery tawfeeq" userId="19a96e0e89ed5f52" providerId="LiveId" clId="{28ECFDAC-9458-4BE4-9FD5-B954D59095BB}" dt="2023-07-16T23:50:59.020" v="852" actId="20577"/>
          <ac:spMkLst>
            <pc:docMk/>
            <pc:sldMk cId="3558495127" sldId="585"/>
            <ac:spMk id="34" creationId="{FFBC9732-D32E-DCF9-3982-D4B68F971747}"/>
          </ac:spMkLst>
        </pc:spChg>
      </pc:sldChg>
      <pc:sldChg chg="add ord">
        <pc:chgData name="shery tawfeeq" userId="19a96e0e89ed5f52" providerId="LiveId" clId="{28ECFDAC-9458-4BE4-9FD5-B954D59095BB}" dt="2023-07-17T17:04:06.230" v="2090"/>
        <pc:sldMkLst>
          <pc:docMk/>
          <pc:sldMk cId="2136331548" sldId="586"/>
        </pc:sldMkLst>
      </pc:sldChg>
      <pc:sldChg chg="modSp add mod">
        <pc:chgData name="shery tawfeeq" userId="19a96e0e89ed5f52" providerId="LiveId" clId="{28ECFDAC-9458-4BE4-9FD5-B954D59095BB}" dt="2023-07-17T12:22:29.880" v="1534" actId="20577"/>
        <pc:sldMkLst>
          <pc:docMk/>
          <pc:sldMk cId="971505091" sldId="587"/>
        </pc:sldMkLst>
        <pc:spChg chg="mod">
          <ac:chgData name="shery tawfeeq" userId="19a96e0e89ed5f52" providerId="LiveId" clId="{28ECFDAC-9458-4BE4-9FD5-B954D59095BB}" dt="2023-07-17T12:22:29.880" v="1534" actId="20577"/>
          <ac:spMkLst>
            <pc:docMk/>
            <pc:sldMk cId="971505091" sldId="587"/>
            <ac:spMk id="34" creationId="{FFBC9732-D32E-DCF9-3982-D4B68F971747}"/>
          </ac:spMkLst>
        </pc:spChg>
      </pc:sldChg>
    </pc:docChg>
  </pc:docChgLst>
  <pc:docChgLst>
    <pc:chgData name="shery tawfeeq" userId="19a96e0e89ed5f52" providerId="LiveId" clId="{A9E016BC-AEAB-4F61-A65A-8E5A92DE9B60}"/>
    <pc:docChg chg="delSld modSld">
      <pc:chgData name="shery tawfeeq" userId="19a96e0e89ed5f52" providerId="LiveId" clId="{A9E016BC-AEAB-4F61-A65A-8E5A92DE9B60}" dt="2023-07-20T16:56:33.558" v="1" actId="2696"/>
      <pc:docMkLst>
        <pc:docMk/>
      </pc:docMkLst>
      <pc:sldChg chg="del">
        <pc:chgData name="shery tawfeeq" userId="19a96e0e89ed5f52" providerId="LiveId" clId="{A9E016BC-AEAB-4F61-A65A-8E5A92DE9B60}" dt="2023-07-20T16:56:33.558" v="1" actId="2696"/>
        <pc:sldMkLst>
          <pc:docMk/>
          <pc:sldMk cId="4097803848" sldId="559"/>
        </pc:sldMkLst>
      </pc:sldChg>
      <pc:sldChg chg="modSp mod">
        <pc:chgData name="shery tawfeeq" userId="19a96e0e89ed5f52" providerId="LiveId" clId="{A9E016BC-AEAB-4F61-A65A-8E5A92DE9B60}" dt="2023-07-18T17:15:56.587" v="0" actId="115"/>
        <pc:sldMkLst>
          <pc:docMk/>
          <pc:sldMk cId="459560518" sldId="570"/>
        </pc:sldMkLst>
        <pc:spChg chg="mod">
          <ac:chgData name="shery tawfeeq" userId="19a96e0e89ed5f52" providerId="LiveId" clId="{A9E016BC-AEAB-4F61-A65A-8E5A92DE9B60}" dt="2023-07-18T17:15:56.587" v="0" actId="115"/>
          <ac:spMkLst>
            <pc:docMk/>
            <pc:sldMk cId="459560518" sldId="570"/>
            <ac:spMk id="24" creationId="{6083F8E2-699C-9C01-0329-7C9299434C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EDEBC14-684E-4882-A2C0-39E93AFB6ED0}" type="datetimeFigureOut">
              <a:rPr lang="ar-SA" smtClean="0"/>
              <a:t>03/01/1445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90E30DCB-0AFF-4508-BA48-10D498FA5EE1}" type="slidenum">
              <a:rPr lang="ar-SA" smtClean="0"/>
              <a:t>‹#›</a:t>
            </a:fld>
            <a:endParaRPr lang="ar-SA"/>
          </a:p>
        </p:txBody>
      </p:sp>
    </p:spTree>
    <p:extLst>
      <p:ext uri="{BB962C8B-B14F-4D97-AF65-F5344CB8AC3E}">
        <p14:creationId xmlns:p14="http://schemas.microsoft.com/office/powerpoint/2010/main" val="3583549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B62E6-183B-B643-2303-A7D8E9CA0A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ACB0ADD7-00BF-D3C9-C807-5003DE1F57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8F30CB30-82A5-A07C-7CEF-7996050BDD80}"/>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5" name="Footer Placeholder 4">
            <a:extLst>
              <a:ext uri="{FF2B5EF4-FFF2-40B4-BE49-F238E27FC236}">
                <a16:creationId xmlns:a16="http://schemas.microsoft.com/office/drawing/2014/main" id="{69117E27-0621-829E-7266-0C081468ECF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CA48CF3B-5740-EAE5-932E-FCCB978A979C}"/>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2456229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EE46D-6064-C6BB-B318-C8E855EC459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EF2E49F9-355B-D1FB-FEDB-922444045D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D249007-4205-07DE-AAD6-5CFBC485F9C3}"/>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5" name="Footer Placeholder 4">
            <a:extLst>
              <a:ext uri="{FF2B5EF4-FFF2-40B4-BE49-F238E27FC236}">
                <a16:creationId xmlns:a16="http://schemas.microsoft.com/office/drawing/2014/main" id="{B1CCB379-6A23-3105-82F5-B2545A13574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0F84C44-EBC6-EE92-2303-A493E15F02B2}"/>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1884834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4AC80-F45B-4479-B6AD-D4CB328051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6A6D3806-A7D4-409B-9007-D2CDDBEEA0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24E14F-7C0B-B86E-EA34-8FB272547AD8}"/>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5" name="Footer Placeholder 4">
            <a:extLst>
              <a:ext uri="{FF2B5EF4-FFF2-40B4-BE49-F238E27FC236}">
                <a16:creationId xmlns:a16="http://schemas.microsoft.com/office/drawing/2014/main" id="{E7E0406E-0A60-BAAE-4C4C-B58B7761D41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2A512CB-7ED7-94ED-A7F9-ACFD60DA224E}"/>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3540958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6B5D4-C6A8-4EE8-C7B8-9692B9FE31C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8AF846EC-C57E-D817-ED67-C4BE4B9CC9E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3A2CE281-8F53-3115-DA75-074E6FF3B5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D349A4ED-8CAF-B778-7BEC-81A48420FEE2}"/>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6" name="Footer Placeholder 5">
            <a:extLst>
              <a:ext uri="{FF2B5EF4-FFF2-40B4-BE49-F238E27FC236}">
                <a16:creationId xmlns:a16="http://schemas.microsoft.com/office/drawing/2014/main" id="{3B9F1A6C-3AC3-BC9F-48F4-25BA9076749B}"/>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A0541B6E-9B09-E95A-2397-3E0D27BFBD3B}"/>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3565712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A6CA-6482-8351-59C7-E1BF4259DBED}"/>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A9B9A2BA-1C91-3A4D-581B-AB677517AE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4E4A56-41D1-C2DB-7015-EB8FA111D4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59AD6ADC-FCBB-51D8-DF53-E2F60E5899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4234D18-24ED-5B99-A717-5D405C15CD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DD47A485-5295-9504-AB19-A44DC8C9D210}"/>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8" name="Footer Placeholder 7">
            <a:extLst>
              <a:ext uri="{FF2B5EF4-FFF2-40B4-BE49-F238E27FC236}">
                <a16:creationId xmlns:a16="http://schemas.microsoft.com/office/drawing/2014/main" id="{8DD1A6FA-1F47-1E4D-78E3-54BC85A6D20A}"/>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DF05EB7F-AA92-E183-7799-F98618D9DECF}"/>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3316027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35EB6-2766-B18C-95F7-3F4B1AC98445}"/>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A0A08A0E-2DF5-D597-561C-CCFE8BAD19EE}"/>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4" name="Footer Placeholder 3">
            <a:extLst>
              <a:ext uri="{FF2B5EF4-FFF2-40B4-BE49-F238E27FC236}">
                <a16:creationId xmlns:a16="http://schemas.microsoft.com/office/drawing/2014/main" id="{6E4A5083-AC84-2AC5-E146-570545D60096}"/>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E0AB10E6-A297-AEAA-FC55-9A47F56C2525}"/>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3113461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68996E-A20D-F72F-8B39-E1BF36EED038}"/>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3" name="Footer Placeholder 2">
            <a:extLst>
              <a:ext uri="{FF2B5EF4-FFF2-40B4-BE49-F238E27FC236}">
                <a16:creationId xmlns:a16="http://schemas.microsoft.com/office/drawing/2014/main" id="{8D7DDC31-44DF-397B-0849-081E8F85EFC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69012179-D1FC-4A50-3460-A9097D274539}"/>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1385250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D70D7-FBA6-0CF3-D9D3-4997AB0E33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A03D70B4-934E-90FB-6E12-12A52A61B5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EEB41802-6484-0A6E-765B-44011FD11B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2EF3AC-0162-DC7A-EF32-71A6C2439640}"/>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6" name="Footer Placeholder 5">
            <a:extLst>
              <a:ext uri="{FF2B5EF4-FFF2-40B4-BE49-F238E27FC236}">
                <a16:creationId xmlns:a16="http://schemas.microsoft.com/office/drawing/2014/main" id="{05F57766-CAB3-6CA2-46B7-95664BC669B9}"/>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55BAF68-3298-D9DA-51AB-7FDBD8D767C6}"/>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363545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712C2-F0FA-8704-0CBE-CDDADCB7E8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6385B204-601C-4537-10DC-8432B2933F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95298021-D679-36A7-FB23-F7009C70FF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9562F3-911A-2119-B7C1-4B32D814321E}"/>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6" name="Footer Placeholder 5">
            <a:extLst>
              <a:ext uri="{FF2B5EF4-FFF2-40B4-BE49-F238E27FC236}">
                <a16:creationId xmlns:a16="http://schemas.microsoft.com/office/drawing/2014/main" id="{DA32CED7-2171-376B-4C4D-72E124360A1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DF29329D-F5E5-9147-0EA2-D5C1E8753E4F}"/>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2451103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DBE11-3F16-64DF-12C3-1AE0F65863A8}"/>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A0FADEFD-329D-D48C-832D-ECB3A76815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DC71842-A3E6-9EF1-4659-5D9552BAA1A8}"/>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5" name="Footer Placeholder 4">
            <a:extLst>
              <a:ext uri="{FF2B5EF4-FFF2-40B4-BE49-F238E27FC236}">
                <a16:creationId xmlns:a16="http://schemas.microsoft.com/office/drawing/2014/main" id="{2A40F55A-F6BF-F452-28EA-0D0181CC3A8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10AE1CD-6CBA-5CEC-4EE0-8B772F1C1311}"/>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2959179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0CC1DE-9F89-358B-6A9A-E027D7DD44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1A73429-E4F5-3673-6282-D561AAFC177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5682B82-2532-0DB6-4524-C735549FAC75}"/>
              </a:ext>
            </a:extLst>
          </p:cNvPr>
          <p:cNvSpPr>
            <a:spLocks noGrp="1"/>
          </p:cNvSpPr>
          <p:nvPr>
            <p:ph type="dt" sz="half" idx="10"/>
          </p:nvPr>
        </p:nvSpPr>
        <p:spPr/>
        <p:txBody>
          <a:bodyPr/>
          <a:lstStyle/>
          <a:p>
            <a:fld id="{A993DD89-8DFA-40AD-A947-380A68FFC32C}" type="datetimeFigureOut">
              <a:rPr lang="ar-SA" smtClean="0"/>
              <a:t>03/01/1445</a:t>
            </a:fld>
            <a:endParaRPr lang="ar-SA"/>
          </a:p>
        </p:txBody>
      </p:sp>
      <p:sp>
        <p:nvSpPr>
          <p:cNvPr id="5" name="Footer Placeholder 4">
            <a:extLst>
              <a:ext uri="{FF2B5EF4-FFF2-40B4-BE49-F238E27FC236}">
                <a16:creationId xmlns:a16="http://schemas.microsoft.com/office/drawing/2014/main" id="{B7B4F993-6917-53E2-8853-90A5FB808A7D}"/>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AB8DA49-5798-E11B-0D6E-C727A7343DE7}"/>
              </a:ext>
            </a:extLst>
          </p:cNvPr>
          <p:cNvSpPr>
            <a:spLocks noGrp="1"/>
          </p:cNvSpPr>
          <p:nvPr>
            <p:ph type="sldNum" sz="quarter" idx="12"/>
          </p:nvPr>
        </p:nvSpPr>
        <p:spPr/>
        <p:txBody>
          <a:bodyPr/>
          <a:lstStyle/>
          <a:p>
            <a:fld id="{C07E4AB1-7B8B-49B2-90BA-34CEF35A79B0}" type="slidenum">
              <a:rPr lang="ar-SA" smtClean="0"/>
              <a:t>‹#›</a:t>
            </a:fld>
            <a:endParaRPr lang="ar-SA"/>
          </a:p>
        </p:txBody>
      </p:sp>
    </p:spTree>
    <p:extLst>
      <p:ext uri="{BB962C8B-B14F-4D97-AF65-F5344CB8AC3E}">
        <p14:creationId xmlns:p14="http://schemas.microsoft.com/office/powerpoint/2010/main" val="134047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36650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17798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63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6318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72058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83983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30CE91-C3BB-CD90-5235-223CC15F6F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07DF0F-E845-17F9-F2B9-B117CE0E66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0374A030-E0A1-CB13-E2ED-FEEE9AF016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93DD89-8DFA-40AD-A947-380A68FFC32C}" type="datetimeFigureOut">
              <a:rPr lang="ar-SA" smtClean="0"/>
              <a:t>03/01/1445</a:t>
            </a:fld>
            <a:endParaRPr lang="ar-SA"/>
          </a:p>
        </p:txBody>
      </p:sp>
      <p:sp>
        <p:nvSpPr>
          <p:cNvPr id="5" name="Footer Placeholder 4">
            <a:extLst>
              <a:ext uri="{FF2B5EF4-FFF2-40B4-BE49-F238E27FC236}">
                <a16:creationId xmlns:a16="http://schemas.microsoft.com/office/drawing/2014/main" id="{C1049E5D-F0A2-6671-1A7A-6CCD1DD29E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DBB5CF44-1484-5015-842B-DC3EAACFE6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7E4AB1-7B8B-49B2-90BA-34CEF35A79B0}" type="slidenum">
              <a:rPr lang="ar-SA" smtClean="0"/>
              <a:t>‹#›</a:t>
            </a:fld>
            <a:endParaRPr lang="ar-SA"/>
          </a:p>
        </p:txBody>
      </p:sp>
    </p:spTree>
    <p:extLst>
      <p:ext uri="{BB962C8B-B14F-4D97-AF65-F5344CB8AC3E}">
        <p14:creationId xmlns:p14="http://schemas.microsoft.com/office/powerpoint/2010/main" val="28309904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8.jpeg"/></Relationships>
</file>

<file path=ppt/slides/_rels/slide44.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50.png"/><Relationship Id="rId7" Type="http://schemas.openxmlformats.org/officeDocument/2006/relationships/image" Target="../media/image3.png"/><Relationship Id="rId2" Type="http://schemas.openxmlformats.org/officeDocument/2006/relationships/image" Target="../media/image49.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51.svg"/></Relationships>
</file>

<file path=ppt/slides/_rels/slide4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2.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1834783"/>
            <a:ext cx="5980922" cy="3785652"/>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Podcasting</a:t>
            </a:r>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a:t>
            </a:r>
            <a:r>
              <a:rPr lang="en-US" sz="22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2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a:t>
            </a:r>
            <a:r>
              <a:rPr lang="en-GB" sz="22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Vlogging</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2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Vlogs</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Definition and a Brief History.</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Vlogging?</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the Vloggers?</a:t>
            </a:r>
          </a:p>
        </p:txBody>
      </p:sp>
      <p:pic>
        <p:nvPicPr>
          <p:cNvPr id="7" name="Picture 2" descr="Checklist Vector Icon Check Mark Icon Stock Vector (Royalty Free) 776817508  | Shutterstock">
            <a:extLst>
              <a:ext uri="{FF2B5EF4-FFF2-40B4-BE49-F238E27FC236}">
                <a16:creationId xmlns:a16="http://schemas.microsoft.com/office/drawing/2014/main" id="{358FF7C3-94B6-31EA-D5E6-7DF28F2A404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6406"/>
          <a:stretch/>
        </p:blipFill>
        <p:spPr bwMode="auto">
          <a:xfrm>
            <a:off x="7716528" y="2419224"/>
            <a:ext cx="2476500" cy="249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882" b="12882"/>
          <a:stretch/>
        </p:blipFill>
        <p:spPr>
          <a:xfrm>
            <a:off x="6089445" y="1397680"/>
            <a:ext cx="495559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and Target Audiences</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6</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342245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7910" y="2220361"/>
            <a:ext cx="6159096" cy="3046988"/>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Target Audiences</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Concepts of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Research.</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Trends in an Era of Media Convergence.</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Identifying and Reaching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Audience Analytics.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Article writing Images and Stock Photos. 22,548 Article writing photography  and royalty free pictures available to download from thousands of stock  photo providers.">
            <a:extLst>
              <a:ext uri="{FF2B5EF4-FFF2-40B4-BE49-F238E27FC236}">
                <a16:creationId xmlns:a16="http://schemas.microsoft.com/office/drawing/2014/main" id="{10EA2E3C-C07D-53E4-B575-2BB6D612B1D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6399"/>
          <a:stretch/>
        </p:blipFill>
        <p:spPr bwMode="auto">
          <a:xfrm>
            <a:off x="7875037" y="2408748"/>
            <a:ext cx="2209800" cy="2273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Concepts of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Research</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370970"/>
            <a:ext cx="859629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content producer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needs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Audience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need to know who their audience is.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lecture begins by providing a brief overview of extant audience research. This overview includes an explanation of crucial concepts such as ‘audience segmentation’ and ‘audience engagement’. Then the lecture moves on to describe audience trends in an era of media convergence, and the challenges and opportunities that these trends provide to content producers.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78881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912138"/>
            <a:ext cx="5246610"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group or groups of individuals who consume,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who are at least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likely to consume, a piece of cultural production.</a:t>
            </a:r>
          </a:p>
          <a:p>
            <a:pPr marL="0" marR="0" indent="457200" algn="just">
              <a:lnSpc>
                <a:spcPct val="150000"/>
              </a:lnSpc>
              <a:spcBef>
                <a:spcPts val="0"/>
              </a:spcBef>
              <a:spcAft>
                <a:spcPts val="300"/>
              </a:spcAft>
            </a:pP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Exploring your Target Audiences for Mobile App: How to Go About it">
            <a:extLst>
              <a:ext uri="{FF2B5EF4-FFF2-40B4-BE49-F238E27FC236}">
                <a16:creationId xmlns:a16="http://schemas.microsoft.com/office/drawing/2014/main" id="{2921B79F-ABB9-7E47-24CC-117EBE3644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87207" y="2054869"/>
            <a:ext cx="2724540" cy="26384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588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07900" y="1725549"/>
            <a:ext cx="5234478"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‘Target Audience’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specific group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groups of individuals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 media professional wants 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 a piece of cultural production,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who has tailored that work accordingly.</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How to use IF functions to speak to different audiences">
            <a:extLst>
              <a:ext uri="{FF2B5EF4-FFF2-40B4-BE49-F238E27FC236}">
                <a16:creationId xmlns:a16="http://schemas.microsoft.com/office/drawing/2014/main" id="{4BC835F9-DF0D-F23E-2071-5A66C7F9646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7498" y="2080726"/>
            <a:ext cx="2752108" cy="26592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544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3397" y="1585575"/>
            <a:ext cx="5209286" cy="35616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Target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often identified using one or more of the following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attributes: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Location;          • Age;</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Gender;            • Employment;</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Income;            • Religion;</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Political beliefs.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Target Audiences: Our Guide to Identifying Your Markets">
            <a:extLst>
              <a:ext uri="{FF2B5EF4-FFF2-40B4-BE49-F238E27FC236}">
                <a16:creationId xmlns:a16="http://schemas.microsoft.com/office/drawing/2014/main" id="{212D1A5B-A61C-FD27-3ED0-A5A9EC878D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32133" y="2254700"/>
            <a:ext cx="2695575" cy="2354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045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27985" y="1669550"/>
            <a:ext cx="5467738" cy="315605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Target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natural</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organic,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nor do they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remain constant.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segmentation’</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refers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process of dividing audiences into identifiable segments.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Focus on your Target Audience and Help your Brand Grow">
            <a:extLst>
              <a:ext uri="{FF2B5EF4-FFF2-40B4-BE49-F238E27FC236}">
                <a16:creationId xmlns:a16="http://schemas.microsoft.com/office/drawing/2014/main" id="{7DD9DABD-032D-316D-2C25-E44D959CAF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65115" y="2248676"/>
            <a:ext cx="2679893" cy="24463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280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370970"/>
            <a:ext cx="600238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professionals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identify and target a section of the general public based on certain parameters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also self-segment via the choices and behaviours they exhibit in social and other media forums.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segmentation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helps identify who your audience is, and the products and services that you can market to them.</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How to Target Niche Audiences on Facebook - Postmedia Solutions">
            <a:extLst>
              <a:ext uri="{FF2B5EF4-FFF2-40B4-BE49-F238E27FC236}">
                <a16:creationId xmlns:a16="http://schemas.microsoft.com/office/drawing/2014/main" id="{21C36BCF-6F2E-1FE4-1D81-65EEF2DEFF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2181" y="2204738"/>
            <a:ext cx="2415508" cy="2357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676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5388" y="1557587"/>
            <a:ext cx="5710334"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engagement’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multiple ways in which your audience engages with your content.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engagement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include commenting in below the-lines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comments sections, sharing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resharing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encountered on Twitter or Facebook.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6" name="Picture 4" descr="How to Boost Your Audience Engagement in 2023 - FlippingBook Blog">
            <a:extLst>
              <a:ext uri="{FF2B5EF4-FFF2-40B4-BE49-F238E27FC236}">
                <a16:creationId xmlns:a16="http://schemas.microsoft.com/office/drawing/2014/main" id="{D6012479-886F-0556-DBDF-56427201511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58212" y="2204738"/>
            <a:ext cx="2535964" cy="24326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453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4" y="1370970"/>
            <a:ext cx="5787784"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engagement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involve tweeting as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particular video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piece of television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screened.</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latter is known as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‘live tweeting’.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live tweets will be accompanied by an appropriate hashtag.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purpose of a hashtag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group together tweets based on the subject of that hashtag.</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218" name="Picture 2" descr="Hashtag tracking – free analytics tracking &amp; monitoring tool | Awario">
            <a:extLst>
              <a:ext uri="{FF2B5EF4-FFF2-40B4-BE49-F238E27FC236}">
                <a16:creationId xmlns:a16="http://schemas.microsoft.com/office/drawing/2014/main" id="{F039FC18-0664-D4FE-9DB3-02D21F3F53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4902" y="2136710"/>
            <a:ext cx="2489502" cy="2613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1551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9445" y="1753523"/>
            <a:ext cx="590627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Scholarly research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expansive in scope.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Key to this research has been the notion that audience members are active; they make meanings from and of the media they consume.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How to Use Content Marketing to Improve Audience Engagement?">
            <a:extLst>
              <a:ext uri="{FF2B5EF4-FFF2-40B4-BE49-F238E27FC236}">
                <a16:creationId xmlns:a16="http://schemas.microsoft.com/office/drawing/2014/main" id="{EA5E3521-F99B-8018-8A26-075FE4F35A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0217" y="2155360"/>
            <a:ext cx="2668557" cy="2696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724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Trends in an Era of Media Convergence</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36331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622906"/>
            <a:ext cx="8596299"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2006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article</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Jay Rosen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lays down the gauntlet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concept of the audience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become passé. This concept might have had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some usefulness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era of heritage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media consumers were ‘on the receiving end of a media system that ran one way, in a broadcasting pattern, with high entry fees and a few firms competing to speak very loudly while the rest of the population listened in isolation from one another’.</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0987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837506"/>
            <a:ext cx="5983728"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Rosen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suggests that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concept of ‘audience’ is becoming outdated in a digitised era,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media consumers have the tools at their disposal to be producers, and to pick and choose the kinds of media content they wish to consume.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8 Ways to Engage Audience with Better Content">
            <a:extLst>
              <a:ext uri="{FF2B5EF4-FFF2-40B4-BE49-F238E27FC236}">
                <a16:creationId xmlns:a16="http://schemas.microsoft.com/office/drawing/2014/main" id="{C4BEEA4D-A2DE-AEC8-5827-8183906AF9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37917" y="2468200"/>
            <a:ext cx="2404461" cy="21504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670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370970"/>
            <a:ext cx="8596299" cy="421019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Rosen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be onto something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mediascape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modes of communication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used within this mediascape have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complexified in recent decades.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media scholar Nick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Couldry</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puts it, until at least the 2000s, the media was structured along three distinct dimensions: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Mode of address;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Function;</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Context dependence.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53448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4" y="1576240"/>
            <a:ext cx="5899752" cy="373089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 of address’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particular device and/or method through which media messages are disseminated.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prior to the 2000s, films were watched predominantly on television or cinema screens. In the third decade of the twenty-first century, we can watch movies on our smartphones and tablets, while sitting on a train or lying in our beds. </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Mode of Address by Wesley Rykalski on Prezi Next">
            <a:extLst>
              <a:ext uri="{FF2B5EF4-FFF2-40B4-BE49-F238E27FC236}">
                <a16:creationId xmlns:a16="http://schemas.microsoft.com/office/drawing/2014/main" id="{60B4D4B5-D217-434A-9A24-41D4DA3D198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605" t="7157" r="3130" b="19469"/>
          <a:stretch/>
        </p:blipFill>
        <p:spPr bwMode="auto">
          <a:xfrm>
            <a:off x="7632442" y="2232728"/>
            <a:ext cx="2565919" cy="2096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276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8066" y="1706878"/>
            <a:ext cx="5784980"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‘function’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the media technology being used sets out to do.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phones traditionally functioned as devices through which one could converse with somebody else.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Increase Audience Engagement with #1 rated live polling and Q&amp;A">
            <a:extLst>
              <a:ext uri="{FF2B5EF4-FFF2-40B4-BE49-F238E27FC236}">
                <a16:creationId xmlns:a16="http://schemas.microsoft.com/office/drawing/2014/main" id="{5AB569E2-DCD3-0CCF-75F9-9CB48551A3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6010" y="2223401"/>
            <a:ext cx="2682769" cy="2329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230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370970"/>
            <a:ext cx="5937075"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‘Context dependence’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context (geographic, social, political) in which a piece of technology is used.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historically, the computer was associated with the domestic sphere and the workplace. This has shifted significantly in the 2020s, when laptops and tablets can be used just about anywhere, from the bar to the beach.</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Types of Computers - GeeksforGeeks">
            <a:extLst>
              <a:ext uri="{FF2B5EF4-FFF2-40B4-BE49-F238E27FC236}">
                <a16:creationId xmlns:a16="http://schemas.microsoft.com/office/drawing/2014/main" id="{E1D2D8DE-B5D7-E992-3A20-7C6C559C34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51105" y="2388635"/>
            <a:ext cx="2556588" cy="2228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7134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50704" y="1622907"/>
            <a:ext cx="5701004"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 manifold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mobilise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consumer’s ability to juggle a range of tasks. The term</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multi-tasking’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describes the consumption of two or more media texts simultaneously. These can be consumed on the one device or on different devices.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8" name="Picture 4" descr="Multitasking Businesswoman Professional Competence Concept Multitasking  Office Worker Stock Illustration - Download Image Now - iStock">
            <a:extLst>
              <a:ext uri="{FF2B5EF4-FFF2-40B4-BE49-F238E27FC236}">
                <a16:creationId xmlns:a16="http://schemas.microsoft.com/office/drawing/2014/main" id="{A54398F1-7D5D-D64A-33C0-31F105D663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6204" y="2174032"/>
            <a:ext cx="2509515" cy="2485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2391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0761" y="1370970"/>
            <a:ext cx="5741132"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Contemporary digital technologies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blurred the boundaries between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‘producer’. </a:t>
            </a:r>
          </a:p>
          <a:p>
            <a:pPr marL="0" marR="0" indent="457200" algn="just">
              <a:lnSpc>
                <a:spcPct val="150000"/>
              </a:lnSpc>
              <a:spcBef>
                <a:spcPts val="0"/>
              </a:spcBef>
              <a:spcAft>
                <a:spcPts val="300"/>
              </a:spcAft>
            </a:pP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can now produce content as well as consume it;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there’s no longer a one-way relationship where the producer produces a video or piece of journalism or podcast and the consumer consumes this.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How Do Trade Show Games Boost Audience Engagement?">
            <a:extLst>
              <a:ext uri="{FF2B5EF4-FFF2-40B4-BE49-F238E27FC236}">
                <a16:creationId xmlns:a16="http://schemas.microsoft.com/office/drawing/2014/main" id="{441BC6A4-4E99-8A10-58CD-47755FD798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59298" y="2166637"/>
            <a:ext cx="2683085" cy="2582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619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60033" y="1641562"/>
            <a:ext cx="5682352"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If you’ve got a smartphone, you can produce all of those artefacts and more.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now also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communicate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among and within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themselves,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producing content without input from, or which bypasses, traditional production channels.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0B85B6B6-040E-8E76-D517-1139B5C6AF73}"/>
              </a:ext>
            </a:extLst>
          </p:cNvPr>
          <p:cNvPicPr>
            <a:picLocks noChangeAspect="1"/>
          </p:cNvPicPr>
          <p:nvPr/>
        </p:nvPicPr>
        <p:blipFill>
          <a:blip r:embed="rId8"/>
          <a:stretch>
            <a:fillRect/>
          </a:stretch>
        </p:blipFill>
        <p:spPr>
          <a:xfrm>
            <a:off x="1579982" y="2189193"/>
            <a:ext cx="2619999" cy="2622485"/>
          </a:xfrm>
          <a:prstGeom prst="rect">
            <a:avLst/>
          </a:prstGeom>
        </p:spPr>
      </p:pic>
    </p:spTree>
    <p:extLst>
      <p:ext uri="{BB962C8B-B14F-4D97-AF65-F5344CB8AC3E}">
        <p14:creationId xmlns:p14="http://schemas.microsoft.com/office/powerpoint/2010/main" val="28013235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Identifying and Reaching Target Audience</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5849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4" y="1622895"/>
            <a:ext cx="5703810"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what follows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provide a list of suggestions on how media professionals can identify and reach their target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of these suggestions are not new, having been followed for decades; others are specifically tailored to the convergent mediascape.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Importance of audience engagement in digital publishing today">
            <a:extLst>
              <a:ext uri="{FF2B5EF4-FFF2-40B4-BE49-F238E27FC236}">
                <a16:creationId xmlns:a16="http://schemas.microsoft.com/office/drawing/2014/main" id="{36153A76-4F42-816C-8D9D-B81A4772FC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65610" y="2341978"/>
            <a:ext cx="2723415" cy="2249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8432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09322" y="1296316"/>
            <a:ext cx="5561047" cy="42310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suggestions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general enough in that they</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 be applied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professionals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industries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public relations, marketing).</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Firstly, you need to identify the approximate demography that consumes —or is likely to consume— your content</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Factors to take into account when establishing this demography include:</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1506" name="Picture 2" descr="How a data-centric approach helps increase audience engagement - WAN-IFRA">
            <a:extLst>
              <a:ext uri="{FF2B5EF4-FFF2-40B4-BE49-F238E27FC236}">
                <a16:creationId xmlns:a16="http://schemas.microsoft.com/office/drawing/2014/main" id="{F973307C-E103-695E-0E03-2CF7F95A2F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9321" y="2302717"/>
            <a:ext cx="2771192" cy="2271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560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14234" y="2061437"/>
            <a:ext cx="6039712" cy="272517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Age range;</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Personal interests;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Political/ideological affiliations (if any);</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Geographic location;</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Level of education;</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Analyzing Audience Engagement With Social Media Analysis - Socialays">
            <a:extLst>
              <a:ext uri="{FF2B5EF4-FFF2-40B4-BE49-F238E27FC236}">
                <a16:creationId xmlns:a16="http://schemas.microsoft.com/office/drawing/2014/main" id="{04A342E6-B413-2789-A26F-A473BF7BC3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5705" y="2039899"/>
            <a:ext cx="3144417" cy="277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407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82751" y="1585583"/>
            <a:ext cx="5822302"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The personal and professional networks to which they belong.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done this, you need to get specific and ask the following questions: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platforms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 social media platforms) are members of my (potential) audience using?</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Everything you need to know about Audience development as a digital  publisher">
            <a:extLst>
              <a:ext uri="{FF2B5EF4-FFF2-40B4-BE49-F238E27FC236}">
                <a16:creationId xmlns:a16="http://schemas.microsoft.com/office/drawing/2014/main" id="{B2C81038-D8B3-C140-6D2B-B14A4E71EA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1535" y="2327750"/>
            <a:ext cx="2416629" cy="232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8224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6113" y="1744196"/>
            <a:ext cx="6095695" cy="334617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long do members of your potential audience spend on those platforms?</a:t>
            </a:r>
          </a:p>
          <a:p>
            <a:pPr lvl="1" indent="457200" algn="just">
              <a:lnSpc>
                <a:spcPct val="150000"/>
              </a:lnSpc>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often do members of my (potential) audience use the platforms</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e.g., daily Every few days? Weekly?</a:t>
            </a:r>
          </a:p>
          <a:p>
            <a:pPr lvl="1" indent="457200" algn="just">
              <a:lnSpc>
                <a:spcPct val="150000"/>
              </a:lnSpc>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kinds of content do they enjoy consuming,</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e.g., videos, essays, memes, GIFs?</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3554" name="Picture 2" descr="Rules of Engagement: Digital Marketing Tips for Building and Maintaining an  Audience - AppInstitute">
            <a:extLst>
              <a:ext uri="{FF2B5EF4-FFF2-40B4-BE49-F238E27FC236}">
                <a16:creationId xmlns:a16="http://schemas.microsoft.com/office/drawing/2014/main" id="{CCCC5B18-3670-3330-A52F-7F57E3C57A8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09722" y="2313992"/>
            <a:ext cx="2407298" cy="22393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330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3384" y="1277660"/>
            <a:ext cx="5784979" cy="42310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can your content enrich the life of your (potential) audience members?</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‘Enrich the life’ can range from improving their health and fitness, to entertaining them, to simply giving consumers some light ‘</a:t>
            </a:r>
            <a:r>
              <a:rPr lang="en-GB" sz="2000"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lulz</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during their working day.</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does your content differ from similar content available online</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is the point of difference?</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4578" name="Picture 2" descr="Navigating Social Media Algorithms for Increased Audience Engagement – Go  WordPress">
            <a:extLst>
              <a:ext uri="{FF2B5EF4-FFF2-40B4-BE49-F238E27FC236}">
                <a16:creationId xmlns:a16="http://schemas.microsoft.com/office/drawing/2014/main" id="{29D1023C-0264-8B52-9477-AA68BDFEB4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9549" y="2304660"/>
            <a:ext cx="2509519" cy="23513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9848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Analytics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7150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678889"/>
            <a:ext cx="5573181"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analytics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encompass ‘systems and software that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enable the measurement, collection, analysis,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reporting of digital data pertaining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how content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consumed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interacted with’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a given platform.</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5602" name="Picture 2" descr="What is Audience Analysis? - NetBase Quid">
            <a:extLst>
              <a:ext uri="{FF2B5EF4-FFF2-40B4-BE49-F238E27FC236}">
                <a16:creationId xmlns:a16="http://schemas.microsoft.com/office/drawing/2014/main" id="{1110D81C-3E6F-DD66-74A3-8140D2BB03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90966" y="2295330"/>
            <a:ext cx="2620781" cy="24598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72127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92082" y="1632228"/>
            <a:ext cx="5803640"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analytics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provide media professionals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excellent insight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types of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their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are interacting with.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kind of knowledge can be key to ensuring the longevity of a particular campaign, public relations strategy or pop culture text.</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6626" name="Picture 2" descr="Analyze Your Social Media Audience with AI-Driven Analytics - Socialays">
            <a:extLst>
              <a:ext uri="{FF2B5EF4-FFF2-40B4-BE49-F238E27FC236}">
                <a16:creationId xmlns:a16="http://schemas.microsoft.com/office/drawing/2014/main" id="{BB0E94C7-6CCA-42A3-6686-266154508B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9548" y="2211352"/>
            <a:ext cx="2621903" cy="2416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57137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4" y="1370970"/>
            <a:ext cx="5713140" cy="377930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Types of audience analysis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 three types of audience analysis:</a:t>
            </a:r>
          </a:p>
          <a:p>
            <a:pPr marL="0" marR="0" indent="457200" algn="just">
              <a:lnSpc>
                <a:spcPct val="150000"/>
              </a:lnSpc>
              <a:spcBef>
                <a:spcPts val="0"/>
              </a:spcBef>
              <a:spcAft>
                <a:spcPts val="300"/>
              </a:spcAft>
            </a:pPr>
            <a:endPar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analysis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Psychographic analysis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Situational analysis.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7650" name="Picture 2" descr="AI powered social media analytics | Auris">
            <a:extLst>
              <a:ext uri="{FF2B5EF4-FFF2-40B4-BE49-F238E27FC236}">
                <a16:creationId xmlns:a16="http://schemas.microsoft.com/office/drawing/2014/main" id="{C25E0F79-9868-9182-4ACF-E6DA7A8DEB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30927" y="2230015"/>
            <a:ext cx="2536804" cy="2682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055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1371" y="1370970"/>
            <a:ext cx="5654351" cy="417171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Demographic analysis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data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 things like gender, age range, marital status, race and ethnicity, and socioeconomic status.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 probably already know how many male and female students are in your public speaking class, how old they are roughly, and so on.</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8674" name="Picture 2" descr="Demographic Data: What it is, how to get it &amp; free examples | QuestionPro">
            <a:extLst>
              <a:ext uri="{FF2B5EF4-FFF2-40B4-BE49-F238E27FC236}">
                <a16:creationId xmlns:a16="http://schemas.microsoft.com/office/drawing/2014/main" id="{8BCD1594-F9FD-B86C-95E5-3B039A8FCAB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147" r="14877" b="16589"/>
          <a:stretch/>
        </p:blipFill>
        <p:spPr bwMode="auto">
          <a:xfrm>
            <a:off x="1558212" y="2341984"/>
            <a:ext cx="2528596" cy="2220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0560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39552" y="1370970"/>
            <a:ext cx="5645020"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But how can you figure out who will be in an audience if you have never talked to them?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 of the time, you can ask the person or group that asked you to speak. They can probably tell you a lot about the types of people who are expected to come to hear you.</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9698" name="Picture 2" descr="Why Demographic Data is Important for Funding Purposes - Giving Compass">
            <a:extLst>
              <a:ext uri="{FF2B5EF4-FFF2-40B4-BE49-F238E27FC236}">
                <a16:creationId xmlns:a16="http://schemas.microsoft.com/office/drawing/2014/main" id="{A02D64CD-0BCE-B74E-B0FA-135EDBBD68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43063" y="2217549"/>
            <a:ext cx="2590411" cy="23476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9343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538923"/>
            <a:ext cx="8596299" cy="366388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Psychographic analysis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information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pretty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clear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easy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check,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psychographic information is not that easy to understand.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psychographic analysis looks at things like values, beliefs, opinions, and attitudes. Even though two people say they don’t buy junk food, they might have very different ideas about what foods are “junk food.”</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900932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26562" y="1921479"/>
            <a:ext cx="5150498" cy="311758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Situational analysis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realm of more traditional forms of speech,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situational aspects of an audience include the audience’s size,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attitude toward the speaker, prior knowledge of the topic, and occasion.</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22" name="Picture 2" descr="Situational Analysis: What It Is, Importance + How to Conduct It">
            <a:extLst>
              <a:ext uri="{FF2B5EF4-FFF2-40B4-BE49-F238E27FC236}">
                <a16:creationId xmlns:a16="http://schemas.microsoft.com/office/drawing/2014/main" id="{B7AF8251-3678-F2E5-051C-E0E9605B732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6180" t="4128" r="3796" b="25293"/>
          <a:stretch/>
        </p:blipFill>
        <p:spPr bwMode="auto">
          <a:xfrm>
            <a:off x="1791476" y="2332653"/>
            <a:ext cx="2658798" cy="2313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0880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557586"/>
            <a:ext cx="5199957"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our global,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society,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your audience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spread out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around the world. This connected world has lots of audience data. It can be hard to determine customer beliefs and preferences without immediate crowd feedback.</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1746" name="Picture 2" descr="How Ai can boost business performance by analysing your data">
            <a:extLst>
              <a:ext uri="{FF2B5EF4-FFF2-40B4-BE49-F238E27FC236}">
                <a16:creationId xmlns:a16="http://schemas.microsoft.com/office/drawing/2014/main" id="{F135006E-AE57-0741-D981-10C241A6F5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59216" y="2090057"/>
            <a:ext cx="2663929" cy="24866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6465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42588" y="1921477"/>
            <a:ext cx="5299787"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Using social media sites, </a:t>
            </a:r>
            <a:r>
              <a:rPr lang="en-GB" sz="2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profiles,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understanding where your purchases come from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help with audience analysis. Knowing your audience enables you to make smart choices and save money.</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2770" name="Picture 2" descr="Digital marketing illustration. Characters promoting product with big  loudspeaker, targeting audience, analyzing marketing data on smart phone.  Market Stock Vector Image &amp; Art - Alamy">
            <a:extLst>
              <a:ext uri="{FF2B5EF4-FFF2-40B4-BE49-F238E27FC236}">
                <a16:creationId xmlns:a16="http://schemas.microsoft.com/office/drawing/2014/main" id="{700F1FAE-F114-2C97-A5A9-3D301121548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6340" r="5506" b="12537"/>
          <a:stretch/>
        </p:blipFill>
        <p:spPr bwMode="auto">
          <a:xfrm>
            <a:off x="1677953" y="2349058"/>
            <a:ext cx="2660780" cy="2316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63884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7910" y="2220361"/>
            <a:ext cx="6159096" cy="3046988"/>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Target Audiences</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Concepts of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Research.</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Trends in an Era of Media Convergence.</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Identifying and Reaching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Audience Analytics.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Article writing Images and Stock Photos. 22,548 Article writing photography  and royalty free pictures available to download from thousands of stock  photo providers.">
            <a:extLst>
              <a:ext uri="{FF2B5EF4-FFF2-40B4-BE49-F238E27FC236}">
                <a16:creationId xmlns:a16="http://schemas.microsoft.com/office/drawing/2014/main" id="{10EA2E3C-C07D-53E4-B575-2BB6D612B1D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6399"/>
          <a:stretch/>
        </p:blipFill>
        <p:spPr bwMode="auto">
          <a:xfrm>
            <a:off x="7875037" y="2408748"/>
            <a:ext cx="2209800" cy="2273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5825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6</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1504</TotalTime>
  <Words>1926</Words>
  <Application>Microsoft Office PowerPoint</Application>
  <PresentationFormat>Widescreen</PresentationFormat>
  <Paragraphs>129</Paragraphs>
  <Slides>45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2023-07-16T20:28:58Z</dcterms:created>
  <dcterms:modified xsi:type="dcterms:W3CDTF">2023-07-20T16:56:38Z</dcterms:modified>
</cp:coreProperties>
</file>