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52"/>
  </p:notesMasterIdLst>
  <p:sldIdLst>
    <p:sldId id="4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370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518E0-C321-480F-8A10-A0FADE6B950C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22F1F-9699-4DD4-A223-C14EAA7C9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198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052" y="3153155"/>
            <a:ext cx="5680075" cy="3705225"/>
          </a:xfrm>
          <a:custGeom>
            <a:avLst/>
            <a:gdLst/>
            <a:ahLst/>
            <a:cxnLst/>
            <a:rect l="l" t="t" r="r" b="b"/>
            <a:pathLst>
              <a:path w="5680075" h="3705225">
                <a:moveTo>
                  <a:pt x="5679948" y="0"/>
                </a:moveTo>
                <a:lnTo>
                  <a:pt x="0" y="3704843"/>
                </a:lnTo>
                <a:lnTo>
                  <a:pt x="5679948" y="3704843"/>
                </a:lnTo>
                <a:lnTo>
                  <a:pt x="5679948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2192000" cy="5773420"/>
          </a:xfrm>
          <a:custGeom>
            <a:avLst/>
            <a:gdLst/>
            <a:ahLst/>
            <a:cxnLst/>
            <a:rect l="l" t="t" r="r" b="b"/>
            <a:pathLst>
              <a:path w="12192000" h="5773420">
                <a:moveTo>
                  <a:pt x="12192000" y="0"/>
                </a:moveTo>
                <a:lnTo>
                  <a:pt x="0" y="0"/>
                </a:lnTo>
                <a:lnTo>
                  <a:pt x="0" y="5772912"/>
                </a:lnTo>
                <a:lnTo>
                  <a:pt x="10317607" y="5772912"/>
                </a:lnTo>
                <a:lnTo>
                  <a:pt x="10365984" y="5772299"/>
                </a:lnTo>
                <a:lnTo>
                  <a:pt x="10414061" y="5770472"/>
                </a:lnTo>
                <a:lnTo>
                  <a:pt x="10461820" y="5767446"/>
                </a:lnTo>
                <a:lnTo>
                  <a:pt x="10509249" y="5763234"/>
                </a:lnTo>
                <a:lnTo>
                  <a:pt x="10556331" y="5757852"/>
                </a:lnTo>
                <a:lnTo>
                  <a:pt x="10603053" y="5751314"/>
                </a:lnTo>
                <a:lnTo>
                  <a:pt x="10649400" y="5743635"/>
                </a:lnTo>
                <a:lnTo>
                  <a:pt x="10695356" y="5734830"/>
                </a:lnTo>
                <a:lnTo>
                  <a:pt x="10740907" y="5724913"/>
                </a:lnTo>
                <a:lnTo>
                  <a:pt x="10786039" y="5713899"/>
                </a:lnTo>
                <a:lnTo>
                  <a:pt x="10830737" y="5701804"/>
                </a:lnTo>
                <a:lnTo>
                  <a:pt x="10874986" y="5688641"/>
                </a:lnTo>
                <a:lnTo>
                  <a:pt x="10918771" y="5674425"/>
                </a:lnTo>
                <a:lnTo>
                  <a:pt x="10962077" y="5659171"/>
                </a:lnTo>
                <a:lnTo>
                  <a:pt x="11004890" y="5642895"/>
                </a:lnTo>
                <a:lnTo>
                  <a:pt x="11047196" y="5625609"/>
                </a:lnTo>
                <a:lnTo>
                  <a:pt x="11088978" y="5607330"/>
                </a:lnTo>
                <a:lnTo>
                  <a:pt x="11130224" y="5588072"/>
                </a:lnTo>
                <a:lnTo>
                  <a:pt x="11170917" y="5567850"/>
                </a:lnTo>
                <a:lnTo>
                  <a:pt x="11211044" y="5546678"/>
                </a:lnTo>
                <a:lnTo>
                  <a:pt x="11250589" y="5524571"/>
                </a:lnTo>
                <a:lnTo>
                  <a:pt x="11289538" y="5501544"/>
                </a:lnTo>
                <a:lnTo>
                  <a:pt x="11327876" y="5477612"/>
                </a:lnTo>
                <a:lnTo>
                  <a:pt x="11365588" y="5452789"/>
                </a:lnTo>
                <a:lnTo>
                  <a:pt x="11402660" y="5427090"/>
                </a:lnTo>
                <a:lnTo>
                  <a:pt x="11439076" y="5400530"/>
                </a:lnTo>
                <a:lnTo>
                  <a:pt x="11474823" y="5373123"/>
                </a:lnTo>
                <a:lnTo>
                  <a:pt x="11509886" y="5344884"/>
                </a:lnTo>
                <a:lnTo>
                  <a:pt x="11544248" y="5315829"/>
                </a:lnTo>
                <a:lnTo>
                  <a:pt x="11577897" y="5285971"/>
                </a:lnTo>
                <a:lnTo>
                  <a:pt x="11610818" y="5255325"/>
                </a:lnTo>
                <a:lnTo>
                  <a:pt x="11642994" y="5223906"/>
                </a:lnTo>
                <a:lnTo>
                  <a:pt x="11674413" y="5191730"/>
                </a:lnTo>
                <a:lnTo>
                  <a:pt x="11705059" y="5158809"/>
                </a:lnTo>
                <a:lnTo>
                  <a:pt x="11734917" y="5125160"/>
                </a:lnTo>
                <a:lnTo>
                  <a:pt x="11763972" y="5090798"/>
                </a:lnTo>
                <a:lnTo>
                  <a:pt x="11792211" y="5055735"/>
                </a:lnTo>
                <a:lnTo>
                  <a:pt x="11819618" y="5019988"/>
                </a:lnTo>
                <a:lnTo>
                  <a:pt x="11846178" y="4983572"/>
                </a:lnTo>
                <a:lnTo>
                  <a:pt x="11871877" y="4946500"/>
                </a:lnTo>
                <a:lnTo>
                  <a:pt x="11896700" y="4908788"/>
                </a:lnTo>
                <a:lnTo>
                  <a:pt x="11920632" y="4870450"/>
                </a:lnTo>
                <a:lnTo>
                  <a:pt x="11943659" y="4831501"/>
                </a:lnTo>
                <a:lnTo>
                  <a:pt x="11965766" y="4791956"/>
                </a:lnTo>
                <a:lnTo>
                  <a:pt x="11986938" y="4751829"/>
                </a:lnTo>
                <a:lnTo>
                  <a:pt x="12007160" y="4711136"/>
                </a:lnTo>
                <a:lnTo>
                  <a:pt x="12026418" y="4669890"/>
                </a:lnTo>
                <a:lnTo>
                  <a:pt x="12044697" y="4628108"/>
                </a:lnTo>
                <a:lnTo>
                  <a:pt x="12061983" y="4585802"/>
                </a:lnTo>
                <a:lnTo>
                  <a:pt x="12078259" y="4542989"/>
                </a:lnTo>
                <a:lnTo>
                  <a:pt x="12093513" y="4499683"/>
                </a:lnTo>
                <a:lnTo>
                  <a:pt x="12107729" y="4455898"/>
                </a:lnTo>
                <a:lnTo>
                  <a:pt x="12120892" y="4411649"/>
                </a:lnTo>
                <a:lnTo>
                  <a:pt x="12132987" y="4366951"/>
                </a:lnTo>
                <a:lnTo>
                  <a:pt x="12144001" y="4321819"/>
                </a:lnTo>
                <a:lnTo>
                  <a:pt x="12153918" y="4276268"/>
                </a:lnTo>
                <a:lnTo>
                  <a:pt x="12162723" y="4230312"/>
                </a:lnTo>
                <a:lnTo>
                  <a:pt x="12170402" y="4183965"/>
                </a:lnTo>
                <a:lnTo>
                  <a:pt x="12176940" y="4137243"/>
                </a:lnTo>
                <a:lnTo>
                  <a:pt x="12182322" y="4090161"/>
                </a:lnTo>
                <a:lnTo>
                  <a:pt x="12186534" y="4042732"/>
                </a:lnTo>
                <a:lnTo>
                  <a:pt x="12189560" y="3994973"/>
                </a:lnTo>
                <a:lnTo>
                  <a:pt x="12191387" y="3946896"/>
                </a:lnTo>
                <a:lnTo>
                  <a:pt x="12192000" y="3898519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8659495" cy="5257800"/>
          </a:xfrm>
          <a:custGeom>
            <a:avLst/>
            <a:gdLst/>
            <a:ahLst/>
            <a:cxnLst/>
            <a:rect l="l" t="t" r="r" b="b"/>
            <a:pathLst>
              <a:path w="8659495" h="5257800">
                <a:moveTo>
                  <a:pt x="8659368" y="0"/>
                </a:moveTo>
                <a:lnTo>
                  <a:pt x="7269988" y="0"/>
                </a:lnTo>
                <a:lnTo>
                  <a:pt x="7269988" y="1301369"/>
                </a:lnTo>
                <a:lnTo>
                  <a:pt x="7271590" y="1348947"/>
                </a:lnTo>
                <a:lnTo>
                  <a:pt x="7276329" y="1395666"/>
                </a:lnTo>
                <a:lnTo>
                  <a:pt x="7284101" y="1441420"/>
                </a:lnTo>
                <a:lnTo>
                  <a:pt x="7294802" y="1486108"/>
                </a:lnTo>
                <a:lnTo>
                  <a:pt x="7308330" y="1529624"/>
                </a:lnTo>
                <a:lnTo>
                  <a:pt x="7324580" y="1571867"/>
                </a:lnTo>
                <a:lnTo>
                  <a:pt x="7343449" y="1612731"/>
                </a:lnTo>
                <a:lnTo>
                  <a:pt x="7364833" y="1652114"/>
                </a:lnTo>
                <a:lnTo>
                  <a:pt x="7388630" y="1689913"/>
                </a:lnTo>
                <a:lnTo>
                  <a:pt x="7414735" y="1726023"/>
                </a:lnTo>
                <a:lnTo>
                  <a:pt x="7443045" y="1760341"/>
                </a:lnTo>
                <a:lnTo>
                  <a:pt x="7473457" y="1792763"/>
                </a:lnTo>
                <a:lnTo>
                  <a:pt x="7505868" y="1823187"/>
                </a:lnTo>
                <a:lnTo>
                  <a:pt x="7540173" y="1851508"/>
                </a:lnTo>
                <a:lnTo>
                  <a:pt x="7576270" y="1877624"/>
                </a:lnTo>
                <a:lnTo>
                  <a:pt x="7614054" y="1901429"/>
                </a:lnTo>
                <a:lnTo>
                  <a:pt x="7653423" y="1922822"/>
                </a:lnTo>
                <a:lnTo>
                  <a:pt x="7694273" y="1941699"/>
                </a:lnTo>
                <a:lnTo>
                  <a:pt x="7736500" y="1957955"/>
                </a:lnTo>
                <a:lnTo>
                  <a:pt x="7780001" y="1971488"/>
                </a:lnTo>
                <a:lnTo>
                  <a:pt x="7824673" y="1982193"/>
                </a:lnTo>
                <a:lnTo>
                  <a:pt x="7870412" y="1989968"/>
                </a:lnTo>
                <a:lnTo>
                  <a:pt x="7917115" y="1994709"/>
                </a:lnTo>
                <a:lnTo>
                  <a:pt x="7964678" y="1996313"/>
                </a:lnTo>
                <a:lnTo>
                  <a:pt x="8012240" y="1994709"/>
                </a:lnTo>
                <a:lnTo>
                  <a:pt x="8058943" y="1989968"/>
                </a:lnTo>
                <a:lnTo>
                  <a:pt x="8104682" y="1982193"/>
                </a:lnTo>
                <a:lnTo>
                  <a:pt x="8149354" y="1971488"/>
                </a:lnTo>
                <a:lnTo>
                  <a:pt x="8192855" y="1957955"/>
                </a:lnTo>
                <a:lnTo>
                  <a:pt x="8235082" y="1941699"/>
                </a:lnTo>
                <a:lnTo>
                  <a:pt x="8275932" y="1922822"/>
                </a:lnTo>
                <a:lnTo>
                  <a:pt x="8315301" y="1901429"/>
                </a:lnTo>
                <a:lnTo>
                  <a:pt x="8353085" y="1877624"/>
                </a:lnTo>
                <a:lnTo>
                  <a:pt x="8389182" y="1851508"/>
                </a:lnTo>
                <a:lnTo>
                  <a:pt x="8423487" y="1823187"/>
                </a:lnTo>
                <a:lnTo>
                  <a:pt x="8455898" y="1792763"/>
                </a:lnTo>
                <a:lnTo>
                  <a:pt x="8486310" y="1760341"/>
                </a:lnTo>
                <a:lnTo>
                  <a:pt x="8514620" y="1726023"/>
                </a:lnTo>
                <a:lnTo>
                  <a:pt x="8540725" y="1689913"/>
                </a:lnTo>
                <a:lnTo>
                  <a:pt x="8564522" y="1652114"/>
                </a:lnTo>
                <a:lnTo>
                  <a:pt x="8585906" y="1612731"/>
                </a:lnTo>
                <a:lnTo>
                  <a:pt x="8604775" y="1571867"/>
                </a:lnTo>
                <a:lnTo>
                  <a:pt x="8621025" y="1529624"/>
                </a:lnTo>
                <a:lnTo>
                  <a:pt x="8634553" y="1486108"/>
                </a:lnTo>
                <a:lnTo>
                  <a:pt x="8645254" y="1441420"/>
                </a:lnTo>
                <a:lnTo>
                  <a:pt x="8653026" y="1395666"/>
                </a:lnTo>
                <a:lnTo>
                  <a:pt x="8657765" y="1348947"/>
                </a:lnTo>
                <a:lnTo>
                  <a:pt x="8659368" y="1301369"/>
                </a:lnTo>
                <a:lnTo>
                  <a:pt x="8659368" y="0"/>
                </a:lnTo>
                <a:close/>
              </a:path>
              <a:path w="8659495" h="5257800">
                <a:moveTo>
                  <a:pt x="7205345" y="0"/>
                </a:moveTo>
                <a:lnTo>
                  <a:pt x="5815965" y="0"/>
                </a:lnTo>
                <a:lnTo>
                  <a:pt x="5815965" y="2064130"/>
                </a:lnTo>
                <a:lnTo>
                  <a:pt x="5817567" y="2111694"/>
                </a:lnTo>
                <a:lnTo>
                  <a:pt x="5822306" y="2158398"/>
                </a:lnTo>
                <a:lnTo>
                  <a:pt x="5830078" y="2204140"/>
                </a:lnTo>
                <a:lnTo>
                  <a:pt x="5840779" y="2248816"/>
                </a:lnTo>
                <a:lnTo>
                  <a:pt x="5854307" y="2292322"/>
                </a:lnTo>
                <a:lnTo>
                  <a:pt x="5870557" y="2334555"/>
                </a:lnTo>
                <a:lnTo>
                  <a:pt x="5889426" y="2375411"/>
                </a:lnTo>
                <a:lnTo>
                  <a:pt x="5910810" y="2414787"/>
                </a:lnTo>
                <a:lnTo>
                  <a:pt x="5934607" y="2452579"/>
                </a:lnTo>
                <a:lnTo>
                  <a:pt x="5960712" y="2488683"/>
                </a:lnTo>
                <a:lnTo>
                  <a:pt x="5989022" y="2522996"/>
                </a:lnTo>
                <a:lnTo>
                  <a:pt x="6019434" y="2555414"/>
                </a:lnTo>
                <a:lnTo>
                  <a:pt x="6051845" y="2585834"/>
                </a:lnTo>
                <a:lnTo>
                  <a:pt x="6086150" y="2614152"/>
                </a:lnTo>
                <a:lnTo>
                  <a:pt x="6122247" y="2640265"/>
                </a:lnTo>
                <a:lnTo>
                  <a:pt x="6160031" y="2664069"/>
                </a:lnTo>
                <a:lnTo>
                  <a:pt x="6199400" y="2685460"/>
                </a:lnTo>
                <a:lnTo>
                  <a:pt x="6240250" y="2704336"/>
                </a:lnTo>
                <a:lnTo>
                  <a:pt x="6282477" y="2720591"/>
                </a:lnTo>
                <a:lnTo>
                  <a:pt x="6325978" y="2734123"/>
                </a:lnTo>
                <a:lnTo>
                  <a:pt x="6370650" y="2744828"/>
                </a:lnTo>
                <a:lnTo>
                  <a:pt x="6416389" y="2752603"/>
                </a:lnTo>
                <a:lnTo>
                  <a:pt x="6463092" y="2757344"/>
                </a:lnTo>
                <a:lnTo>
                  <a:pt x="6510655" y="2758948"/>
                </a:lnTo>
                <a:lnTo>
                  <a:pt x="6558217" y="2757344"/>
                </a:lnTo>
                <a:lnTo>
                  <a:pt x="6604920" y="2752603"/>
                </a:lnTo>
                <a:lnTo>
                  <a:pt x="6650659" y="2744828"/>
                </a:lnTo>
                <a:lnTo>
                  <a:pt x="6695331" y="2734123"/>
                </a:lnTo>
                <a:lnTo>
                  <a:pt x="6738832" y="2720591"/>
                </a:lnTo>
                <a:lnTo>
                  <a:pt x="6781059" y="2704336"/>
                </a:lnTo>
                <a:lnTo>
                  <a:pt x="6821909" y="2685460"/>
                </a:lnTo>
                <a:lnTo>
                  <a:pt x="6861278" y="2664069"/>
                </a:lnTo>
                <a:lnTo>
                  <a:pt x="6899062" y="2640265"/>
                </a:lnTo>
                <a:lnTo>
                  <a:pt x="6935159" y="2614152"/>
                </a:lnTo>
                <a:lnTo>
                  <a:pt x="6969464" y="2585834"/>
                </a:lnTo>
                <a:lnTo>
                  <a:pt x="7001875" y="2555414"/>
                </a:lnTo>
                <a:lnTo>
                  <a:pt x="7032287" y="2522996"/>
                </a:lnTo>
                <a:lnTo>
                  <a:pt x="7060597" y="2488683"/>
                </a:lnTo>
                <a:lnTo>
                  <a:pt x="7086702" y="2452579"/>
                </a:lnTo>
                <a:lnTo>
                  <a:pt x="7110499" y="2414787"/>
                </a:lnTo>
                <a:lnTo>
                  <a:pt x="7131883" y="2375411"/>
                </a:lnTo>
                <a:lnTo>
                  <a:pt x="7150752" y="2334555"/>
                </a:lnTo>
                <a:lnTo>
                  <a:pt x="7167002" y="2292322"/>
                </a:lnTo>
                <a:lnTo>
                  <a:pt x="7180530" y="2248816"/>
                </a:lnTo>
                <a:lnTo>
                  <a:pt x="7191231" y="2204140"/>
                </a:lnTo>
                <a:lnTo>
                  <a:pt x="7199003" y="2158398"/>
                </a:lnTo>
                <a:lnTo>
                  <a:pt x="7203742" y="2111694"/>
                </a:lnTo>
                <a:lnTo>
                  <a:pt x="7205345" y="2064130"/>
                </a:lnTo>
                <a:lnTo>
                  <a:pt x="7205345" y="0"/>
                </a:lnTo>
                <a:close/>
              </a:path>
              <a:path w="8659495" h="5257800">
                <a:moveTo>
                  <a:pt x="5751322" y="0"/>
                </a:moveTo>
                <a:lnTo>
                  <a:pt x="4361942" y="0"/>
                </a:lnTo>
                <a:lnTo>
                  <a:pt x="4361942" y="2930525"/>
                </a:lnTo>
                <a:lnTo>
                  <a:pt x="4363544" y="2978103"/>
                </a:lnTo>
                <a:lnTo>
                  <a:pt x="4368283" y="3024822"/>
                </a:lnTo>
                <a:lnTo>
                  <a:pt x="4376055" y="3070576"/>
                </a:lnTo>
                <a:lnTo>
                  <a:pt x="4386756" y="3115264"/>
                </a:lnTo>
                <a:lnTo>
                  <a:pt x="4400284" y="3158780"/>
                </a:lnTo>
                <a:lnTo>
                  <a:pt x="4416534" y="3201023"/>
                </a:lnTo>
                <a:lnTo>
                  <a:pt x="4435403" y="3241887"/>
                </a:lnTo>
                <a:lnTo>
                  <a:pt x="4456787" y="3281270"/>
                </a:lnTo>
                <a:lnTo>
                  <a:pt x="4480584" y="3319069"/>
                </a:lnTo>
                <a:lnTo>
                  <a:pt x="4506689" y="3355179"/>
                </a:lnTo>
                <a:lnTo>
                  <a:pt x="4534999" y="3389497"/>
                </a:lnTo>
                <a:lnTo>
                  <a:pt x="4565411" y="3421919"/>
                </a:lnTo>
                <a:lnTo>
                  <a:pt x="4597822" y="3452343"/>
                </a:lnTo>
                <a:lnTo>
                  <a:pt x="4632127" y="3480664"/>
                </a:lnTo>
                <a:lnTo>
                  <a:pt x="4668224" y="3506780"/>
                </a:lnTo>
                <a:lnTo>
                  <a:pt x="4706008" y="3530585"/>
                </a:lnTo>
                <a:lnTo>
                  <a:pt x="4745377" y="3551978"/>
                </a:lnTo>
                <a:lnTo>
                  <a:pt x="4786227" y="3570855"/>
                </a:lnTo>
                <a:lnTo>
                  <a:pt x="4828454" y="3587111"/>
                </a:lnTo>
                <a:lnTo>
                  <a:pt x="4871955" y="3600644"/>
                </a:lnTo>
                <a:lnTo>
                  <a:pt x="4916627" y="3611349"/>
                </a:lnTo>
                <a:lnTo>
                  <a:pt x="4962366" y="3619124"/>
                </a:lnTo>
                <a:lnTo>
                  <a:pt x="5009069" y="3623865"/>
                </a:lnTo>
                <a:lnTo>
                  <a:pt x="5056632" y="3625469"/>
                </a:lnTo>
                <a:lnTo>
                  <a:pt x="5104194" y="3623865"/>
                </a:lnTo>
                <a:lnTo>
                  <a:pt x="5150897" y="3619124"/>
                </a:lnTo>
                <a:lnTo>
                  <a:pt x="5196636" y="3611349"/>
                </a:lnTo>
                <a:lnTo>
                  <a:pt x="5241308" y="3600644"/>
                </a:lnTo>
                <a:lnTo>
                  <a:pt x="5284809" y="3587111"/>
                </a:lnTo>
                <a:lnTo>
                  <a:pt x="5327036" y="3570855"/>
                </a:lnTo>
                <a:lnTo>
                  <a:pt x="5367886" y="3551978"/>
                </a:lnTo>
                <a:lnTo>
                  <a:pt x="5407255" y="3530585"/>
                </a:lnTo>
                <a:lnTo>
                  <a:pt x="5445039" y="3506780"/>
                </a:lnTo>
                <a:lnTo>
                  <a:pt x="5481136" y="3480664"/>
                </a:lnTo>
                <a:lnTo>
                  <a:pt x="5515441" y="3452343"/>
                </a:lnTo>
                <a:lnTo>
                  <a:pt x="5547852" y="3421919"/>
                </a:lnTo>
                <a:lnTo>
                  <a:pt x="5578264" y="3389497"/>
                </a:lnTo>
                <a:lnTo>
                  <a:pt x="5606574" y="3355179"/>
                </a:lnTo>
                <a:lnTo>
                  <a:pt x="5632679" y="3319069"/>
                </a:lnTo>
                <a:lnTo>
                  <a:pt x="5656476" y="3281270"/>
                </a:lnTo>
                <a:lnTo>
                  <a:pt x="5677860" y="3241887"/>
                </a:lnTo>
                <a:lnTo>
                  <a:pt x="5696729" y="3201023"/>
                </a:lnTo>
                <a:lnTo>
                  <a:pt x="5712979" y="3158780"/>
                </a:lnTo>
                <a:lnTo>
                  <a:pt x="5726507" y="3115264"/>
                </a:lnTo>
                <a:lnTo>
                  <a:pt x="5737208" y="3070576"/>
                </a:lnTo>
                <a:lnTo>
                  <a:pt x="5744980" y="3024822"/>
                </a:lnTo>
                <a:lnTo>
                  <a:pt x="5749719" y="2978103"/>
                </a:lnTo>
                <a:lnTo>
                  <a:pt x="5751322" y="2930525"/>
                </a:lnTo>
                <a:lnTo>
                  <a:pt x="5751322" y="0"/>
                </a:lnTo>
                <a:close/>
              </a:path>
              <a:path w="8659495" h="5257800">
                <a:moveTo>
                  <a:pt x="4297426" y="0"/>
                </a:moveTo>
                <a:lnTo>
                  <a:pt x="2908046" y="0"/>
                </a:lnTo>
                <a:lnTo>
                  <a:pt x="2908046" y="3947414"/>
                </a:lnTo>
                <a:lnTo>
                  <a:pt x="2909648" y="3994992"/>
                </a:lnTo>
                <a:lnTo>
                  <a:pt x="2914387" y="4041711"/>
                </a:lnTo>
                <a:lnTo>
                  <a:pt x="2922159" y="4087465"/>
                </a:lnTo>
                <a:lnTo>
                  <a:pt x="2932860" y="4132153"/>
                </a:lnTo>
                <a:lnTo>
                  <a:pt x="2946388" y="4175669"/>
                </a:lnTo>
                <a:lnTo>
                  <a:pt x="2962638" y="4217912"/>
                </a:lnTo>
                <a:lnTo>
                  <a:pt x="2981507" y="4258776"/>
                </a:lnTo>
                <a:lnTo>
                  <a:pt x="3002891" y="4298159"/>
                </a:lnTo>
                <a:lnTo>
                  <a:pt x="3026688" y="4335958"/>
                </a:lnTo>
                <a:lnTo>
                  <a:pt x="3052793" y="4372068"/>
                </a:lnTo>
                <a:lnTo>
                  <a:pt x="3081103" y="4406386"/>
                </a:lnTo>
                <a:lnTo>
                  <a:pt x="3111515" y="4438808"/>
                </a:lnTo>
                <a:lnTo>
                  <a:pt x="3143926" y="4469232"/>
                </a:lnTo>
                <a:lnTo>
                  <a:pt x="3178231" y="4497553"/>
                </a:lnTo>
                <a:lnTo>
                  <a:pt x="3214328" y="4523669"/>
                </a:lnTo>
                <a:lnTo>
                  <a:pt x="3252112" y="4547474"/>
                </a:lnTo>
                <a:lnTo>
                  <a:pt x="3291481" y="4568867"/>
                </a:lnTo>
                <a:lnTo>
                  <a:pt x="3332331" y="4587744"/>
                </a:lnTo>
                <a:lnTo>
                  <a:pt x="3374558" y="4604000"/>
                </a:lnTo>
                <a:lnTo>
                  <a:pt x="3418059" y="4617533"/>
                </a:lnTo>
                <a:lnTo>
                  <a:pt x="3462731" y="4628238"/>
                </a:lnTo>
                <a:lnTo>
                  <a:pt x="3508470" y="4636013"/>
                </a:lnTo>
                <a:lnTo>
                  <a:pt x="3555173" y="4640754"/>
                </a:lnTo>
                <a:lnTo>
                  <a:pt x="3602736" y="4642358"/>
                </a:lnTo>
                <a:lnTo>
                  <a:pt x="3650298" y="4640754"/>
                </a:lnTo>
                <a:lnTo>
                  <a:pt x="3697001" y="4636013"/>
                </a:lnTo>
                <a:lnTo>
                  <a:pt x="3742740" y="4628238"/>
                </a:lnTo>
                <a:lnTo>
                  <a:pt x="3787412" y="4617533"/>
                </a:lnTo>
                <a:lnTo>
                  <a:pt x="3830913" y="4604000"/>
                </a:lnTo>
                <a:lnTo>
                  <a:pt x="3873140" y="4587744"/>
                </a:lnTo>
                <a:lnTo>
                  <a:pt x="3913990" y="4568867"/>
                </a:lnTo>
                <a:lnTo>
                  <a:pt x="3953359" y="4547474"/>
                </a:lnTo>
                <a:lnTo>
                  <a:pt x="3991143" y="4523669"/>
                </a:lnTo>
                <a:lnTo>
                  <a:pt x="4027240" y="4497553"/>
                </a:lnTo>
                <a:lnTo>
                  <a:pt x="4061545" y="4469232"/>
                </a:lnTo>
                <a:lnTo>
                  <a:pt x="4093956" y="4438808"/>
                </a:lnTo>
                <a:lnTo>
                  <a:pt x="4124368" y="4406386"/>
                </a:lnTo>
                <a:lnTo>
                  <a:pt x="4152678" y="4372068"/>
                </a:lnTo>
                <a:lnTo>
                  <a:pt x="4178783" y="4335958"/>
                </a:lnTo>
                <a:lnTo>
                  <a:pt x="4202580" y="4298159"/>
                </a:lnTo>
                <a:lnTo>
                  <a:pt x="4223964" y="4258776"/>
                </a:lnTo>
                <a:lnTo>
                  <a:pt x="4242833" y="4217912"/>
                </a:lnTo>
                <a:lnTo>
                  <a:pt x="4259083" y="4175669"/>
                </a:lnTo>
                <a:lnTo>
                  <a:pt x="4272611" y="4132153"/>
                </a:lnTo>
                <a:lnTo>
                  <a:pt x="4283312" y="4087465"/>
                </a:lnTo>
                <a:lnTo>
                  <a:pt x="4291084" y="4041711"/>
                </a:lnTo>
                <a:lnTo>
                  <a:pt x="4295823" y="3994992"/>
                </a:lnTo>
                <a:lnTo>
                  <a:pt x="4297426" y="3947414"/>
                </a:lnTo>
                <a:lnTo>
                  <a:pt x="4297426" y="0"/>
                </a:lnTo>
                <a:close/>
              </a:path>
              <a:path w="8659495" h="5257800">
                <a:moveTo>
                  <a:pt x="2843403" y="0"/>
                </a:moveTo>
                <a:lnTo>
                  <a:pt x="1454023" y="0"/>
                </a:lnTo>
                <a:lnTo>
                  <a:pt x="1454023" y="4562983"/>
                </a:lnTo>
                <a:lnTo>
                  <a:pt x="1455625" y="4610546"/>
                </a:lnTo>
                <a:lnTo>
                  <a:pt x="1460364" y="4657250"/>
                </a:lnTo>
                <a:lnTo>
                  <a:pt x="1468136" y="4702992"/>
                </a:lnTo>
                <a:lnTo>
                  <a:pt x="1478837" y="4747668"/>
                </a:lnTo>
                <a:lnTo>
                  <a:pt x="1492365" y="4791174"/>
                </a:lnTo>
                <a:lnTo>
                  <a:pt x="1508615" y="4833407"/>
                </a:lnTo>
                <a:lnTo>
                  <a:pt x="1527484" y="4874263"/>
                </a:lnTo>
                <a:lnTo>
                  <a:pt x="1548868" y="4913639"/>
                </a:lnTo>
                <a:lnTo>
                  <a:pt x="1572665" y="4951431"/>
                </a:lnTo>
                <a:lnTo>
                  <a:pt x="1598770" y="4987535"/>
                </a:lnTo>
                <a:lnTo>
                  <a:pt x="1627080" y="5021848"/>
                </a:lnTo>
                <a:lnTo>
                  <a:pt x="1657492" y="5054266"/>
                </a:lnTo>
                <a:lnTo>
                  <a:pt x="1689903" y="5084686"/>
                </a:lnTo>
                <a:lnTo>
                  <a:pt x="1724208" y="5113004"/>
                </a:lnTo>
                <a:lnTo>
                  <a:pt x="1760305" y="5139117"/>
                </a:lnTo>
                <a:lnTo>
                  <a:pt x="1798089" y="5162921"/>
                </a:lnTo>
                <a:lnTo>
                  <a:pt x="1837458" y="5184312"/>
                </a:lnTo>
                <a:lnTo>
                  <a:pt x="1878308" y="5203188"/>
                </a:lnTo>
                <a:lnTo>
                  <a:pt x="1920535" y="5219443"/>
                </a:lnTo>
                <a:lnTo>
                  <a:pt x="1964036" y="5232975"/>
                </a:lnTo>
                <a:lnTo>
                  <a:pt x="2008708" y="5243680"/>
                </a:lnTo>
                <a:lnTo>
                  <a:pt x="2054447" y="5251455"/>
                </a:lnTo>
                <a:lnTo>
                  <a:pt x="2101150" y="5256196"/>
                </a:lnTo>
                <a:lnTo>
                  <a:pt x="2148713" y="5257800"/>
                </a:lnTo>
                <a:lnTo>
                  <a:pt x="2196275" y="5256196"/>
                </a:lnTo>
                <a:lnTo>
                  <a:pt x="2242978" y="5251455"/>
                </a:lnTo>
                <a:lnTo>
                  <a:pt x="2288717" y="5243680"/>
                </a:lnTo>
                <a:lnTo>
                  <a:pt x="2333389" y="5232975"/>
                </a:lnTo>
                <a:lnTo>
                  <a:pt x="2376890" y="5219443"/>
                </a:lnTo>
                <a:lnTo>
                  <a:pt x="2419117" y="5203188"/>
                </a:lnTo>
                <a:lnTo>
                  <a:pt x="2459967" y="5184312"/>
                </a:lnTo>
                <a:lnTo>
                  <a:pt x="2499336" y="5162921"/>
                </a:lnTo>
                <a:lnTo>
                  <a:pt x="2537120" y="5139117"/>
                </a:lnTo>
                <a:lnTo>
                  <a:pt x="2573217" y="5113004"/>
                </a:lnTo>
                <a:lnTo>
                  <a:pt x="2607522" y="5084686"/>
                </a:lnTo>
                <a:lnTo>
                  <a:pt x="2639933" y="5054266"/>
                </a:lnTo>
                <a:lnTo>
                  <a:pt x="2670345" y="5021848"/>
                </a:lnTo>
                <a:lnTo>
                  <a:pt x="2698655" y="4987535"/>
                </a:lnTo>
                <a:lnTo>
                  <a:pt x="2724760" y="4951431"/>
                </a:lnTo>
                <a:lnTo>
                  <a:pt x="2748557" y="4913639"/>
                </a:lnTo>
                <a:lnTo>
                  <a:pt x="2769941" y="4874263"/>
                </a:lnTo>
                <a:lnTo>
                  <a:pt x="2788810" y="4833407"/>
                </a:lnTo>
                <a:lnTo>
                  <a:pt x="2805060" y="4791174"/>
                </a:lnTo>
                <a:lnTo>
                  <a:pt x="2818588" y="4747668"/>
                </a:lnTo>
                <a:lnTo>
                  <a:pt x="2829289" y="4702992"/>
                </a:lnTo>
                <a:lnTo>
                  <a:pt x="2837061" y="4657250"/>
                </a:lnTo>
                <a:lnTo>
                  <a:pt x="2841800" y="4610546"/>
                </a:lnTo>
                <a:lnTo>
                  <a:pt x="2843403" y="4562983"/>
                </a:lnTo>
                <a:lnTo>
                  <a:pt x="2843403" y="0"/>
                </a:lnTo>
                <a:close/>
              </a:path>
              <a:path w="8659495" h="5257800">
                <a:moveTo>
                  <a:pt x="1389380" y="0"/>
                </a:moveTo>
                <a:lnTo>
                  <a:pt x="0" y="0"/>
                </a:lnTo>
                <a:lnTo>
                  <a:pt x="0" y="2719959"/>
                </a:lnTo>
                <a:lnTo>
                  <a:pt x="1602" y="2767536"/>
                </a:lnTo>
                <a:lnTo>
                  <a:pt x="6341" y="2814253"/>
                </a:lnTo>
                <a:lnTo>
                  <a:pt x="14113" y="2860005"/>
                </a:lnTo>
                <a:lnTo>
                  <a:pt x="24814" y="2904688"/>
                </a:lnTo>
                <a:lnTo>
                  <a:pt x="38342" y="2948200"/>
                </a:lnTo>
                <a:lnTo>
                  <a:pt x="54592" y="2990437"/>
                </a:lnTo>
                <a:lnTo>
                  <a:pt x="73461" y="3031295"/>
                </a:lnTo>
                <a:lnTo>
                  <a:pt x="94845" y="3070671"/>
                </a:lnTo>
                <a:lnTo>
                  <a:pt x="118642" y="3108462"/>
                </a:lnTo>
                <a:lnTo>
                  <a:pt x="144747" y="3144565"/>
                </a:lnTo>
                <a:lnTo>
                  <a:pt x="173057" y="3178875"/>
                </a:lnTo>
                <a:lnTo>
                  <a:pt x="203469" y="3211290"/>
                </a:lnTo>
                <a:lnTo>
                  <a:pt x="235880" y="3241706"/>
                </a:lnTo>
                <a:lnTo>
                  <a:pt x="270185" y="3270019"/>
                </a:lnTo>
                <a:lnTo>
                  <a:pt x="306282" y="3296127"/>
                </a:lnTo>
                <a:lnTo>
                  <a:pt x="344066" y="3319925"/>
                </a:lnTo>
                <a:lnTo>
                  <a:pt x="383435" y="3341311"/>
                </a:lnTo>
                <a:lnTo>
                  <a:pt x="424285" y="3360181"/>
                </a:lnTo>
                <a:lnTo>
                  <a:pt x="466512" y="3376432"/>
                </a:lnTo>
                <a:lnTo>
                  <a:pt x="510013" y="3389960"/>
                </a:lnTo>
                <a:lnTo>
                  <a:pt x="554685" y="3400662"/>
                </a:lnTo>
                <a:lnTo>
                  <a:pt x="600424" y="3408434"/>
                </a:lnTo>
                <a:lnTo>
                  <a:pt x="647127" y="3413173"/>
                </a:lnTo>
                <a:lnTo>
                  <a:pt x="694690" y="3414776"/>
                </a:lnTo>
                <a:lnTo>
                  <a:pt x="742254" y="3413173"/>
                </a:lnTo>
                <a:lnTo>
                  <a:pt x="788958" y="3408434"/>
                </a:lnTo>
                <a:lnTo>
                  <a:pt x="834697" y="3400662"/>
                </a:lnTo>
                <a:lnTo>
                  <a:pt x="879370" y="3389960"/>
                </a:lnTo>
                <a:lnTo>
                  <a:pt x="922872" y="3376432"/>
                </a:lnTo>
                <a:lnTo>
                  <a:pt x="965100" y="3360181"/>
                </a:lnTo>
                <a:lnTo>
                  <a:pt x="1005950" y="3341311"/>
                </a:lnTo>
                <a:lnTo>
                  <a:pt x="1045319" y="3319925"/>
                </a:lnTo>
                <a:lnTo>
                  <a:pt x="1083103" y="3296127"/>
                </a:lnTo>
                <a:lnTo>
                  <a:pt x="1119199" y="3270019"/>
                </a:lnTo>
                <a:lnTo>
                  <a:pt x="1153504" y="3241706"/>
                </a:lnTo>
                <a:lnTo>
                  <a:pt x="1185914" y="3211290"/>
                </a:lnTo>
                <a:lnTo>
                  <a:pt x="1216326" y="3178875"/>
                </a:lnTo>
                <a:lnTo>
                  <a:pt x="1244636" y="3144565"/>
                </a:lnTo>
                <a:lnTo>
                  <a:pt x="1270741" y="3108462"/>
                </a:lnTo>
                <a:lnTo>
                  <a:pt x="1294537" y="3070671"/>
                </a:lnTo>
                <a:lnTo>
                  <a:pt x="1315921" y="3031295"/>
                </a:lnTo>
                <a:lnTo>
                  <a:pt x="1334789" y="2990437"/>
                </a:lnTo>
                <a:lnTo>
                  <a:pt x="1351039" y="2948200"/>
                </a:lnTo>
                <a:lnTo>
                  <a:pt x="1364565" y="2904688"/>
                </a:lnTo>
                <a:lnTo>
                  <a:pt x="1375266" y="2860005"/>
                </a:lnTo>
                <a:lnTo>
                  <a:pt x="1383038" y="2814253"/>
                </a:lnTo>
                <a:lnTo>
                  <a:pt x="1387777" y="2767536"/>
                </a:lnTo>
                <a:lnTo>
                  <a:pt x="1389380" y="2719959"/>
                </a:lnTo>
                <a:lnTo>
                  <a:pt x="1389380" y="0"/>
                </a:lnTo>
                <a:close/>
              </a:path>
            </a:pathLst>
          </a:custGeom>
          <a:solidFill>
            <a:srgbClr val="D9D9D9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69988" y="0"/>
            <a:ext cx="1389379" cy="199631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15965" y="0"/>
            <a:ext cx="1389380" cy="2758948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61941" y="0"/>
            <a:ext cx="1389380" cy="3625469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908045" y="0"/>
            <a:ext cx="1389380" cy="4642358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54022" y="0"/>
            <a:ext cx="1389380" cy="525780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389379" cy="341477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38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93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576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49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766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30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640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628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739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050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72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585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051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991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34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355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389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908" y="5718149"/>
            <a:ext cx="10870183" cy="848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196" y="2945129"/>
            <a:ext cx="10662285" cy="27006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18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Usama Al-Fendi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8492" y="2335178"/>
            <a:ext cx="53438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922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MGM603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8665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Outcomes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of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the</a:t>
            </a:r>
            <a:r>
              <a:rPr sz="2800" spc="-1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chapter: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12621" y="2312670"/>
            <a:ext cx="10144760" cy="3074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Characterize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nature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including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basic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historical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Identify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 need-based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-5" dirty="0">
                <a:latin typeface="Times New Roman"/>
                <a:cs typeface="Times New Roman"/>
              </a:rPr>
              <a:t> motivation.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Identify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major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process-based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</a:t>
            </a:r>
            <a:r>
              <a:rPr sz="2000" spc="-5" dirty="0"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learning-based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perspectives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-5" dirty="0">
                <a:latin typeface="Times New Roman"/>
                <a:cs typeface="Times New Roman"/>
              </a:rPr>
              <a:t> motivation.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3483" y="2177922"/>
            <a:ext cx="10511155" cy="3442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Real-World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Challenge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Motivating</a:t>
            </a:r>
            <a:r>
              <a:rPr sz="2000" b="1" u="heavy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Cast</a:t>
            </a:r>
            <a:r>
              <a:rPr sz="2000" b="1" u="heavy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Members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Disney: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40" dirty="0">
                <a:latin typeface="Times New Roman"/>
                <a:cs typeface="Times New Roman"/>
              </a:rPr>
              <a:t> Walt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Disney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Company </a:t>
            </a:r>
            <a:r>
              <a:rPr sz="2000" dirty="0">
                <a:latin typeface="Times New Roman"/>
                <a:cs typeface="Times New Roman"/>
              </a:rPr>
              <a:t>started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out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1923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as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small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animation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studio</a:t>
            </a:r>
            <a:endParaRPr sz="2000">
              <a:latin typeface="Times New Roman"/>
              <a:cs typeface="Times New Roman"/>
            </a:endParaRPr>
          </a:p>
          <a:p>
            <a:pPr marL="299085" marR="6350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decades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since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then,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company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grown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become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largest</a:t>
            </a:r>
            <a:r>
              <a:rPr sz="2000" spc="1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entertainment</a:t>
            </a:r>
            <a:r>
              <a:rPr sz="2000" spc="1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business</a:t>
            </a:r>
            <a:r>
              <a:rPr sz="2000" spc="1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world.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  <a:tab pos="1148080" algn="l"/>
                <a:tab pos="1812289" algn="l"/>
                <a:tab pos="2152015" algn="l"/>
                <a:tab pos="3128010" algn="l"/>
                <a:tab pos="3917315" algn="l"/>
                <a:tab pos="4664075" algn="l"/>
                <a:tab pos="5406390" algn="l"/>
                <a:tab pos="6379210" algn="l"/>
                <a:tab pos="7313295" algn="l"/>
                <a:tab pos="8046720" algn="l"/>
                <a:tab pos="8618220" algn="l"/>
                <a:tab pos="9113520" algn="l"/>
                <a:tab pos="9779635" algn="l"/>
              </a:tabLst>
            </a:pPr>
            <a:r>
              <a:rPr sz="2000" dirty="0">
                <a:latin typeface="Times New Roman"/>
                <a:cs typeface="Times New Roman"/>
              </a:rPr>
              <a:t>Disney	ow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5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r	o</a:t>
            </a:r>
            <a:r>
              <a:rPr sz="2000" spc="10" dirty="0">
                <a:latin typeface="Times New Roman"/>
                <a:cs typeface="Times New Roman"/>
              </a:rPr>
              <a:t>p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rat</a:t>
            </a:r>
            <a:r>
              <a:rPr sz="2000" spc="-2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l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even	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he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	p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ar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k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,	op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rat</a:t>
            </a:r>
            <a:r>
              <a:rPr sz="2000" spc="-2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dirty="0">
                <a:latin typeface="Times New Roman"/>
                <a:cs typeface="Times New Roman"/>
              </a:rPr>
              <a:t>s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ow</a:t>
            </a:r>
            <a:r>
              <a:rPr sz="2000" dirty="0">
                <a:latin typeface="Times New Roman"/>
                <a:cs typeface="Times New Roman"/>
              </a:rPr>
              <a:t>n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c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ru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	l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ne,	a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d	owns	s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v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ral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television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networks,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including</a:t>
            </a:r>
            <a:r>
              <a:rPr sz="2000" spc="-1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ABC,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ESPN,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and,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course,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Disney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Channel.</a:t>
            </a:r>
            <a:endParaRPr sz="2000">
              <a:latin typeface="Times New Roman"/>
              <a:cs typeface="Times New Roman"/>
            </a:endParaRPr>
          </a:p>
          <a:p>
            <a:pPr marL="299085" marR="5715" indent="-28702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company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also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continues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extend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its</a:t>
            </a:r>
            <a:r>
              <a:rPr sz="2000" spc="-5" dirty="0">
                <a:latin typeface="Times New Roman"/>
                <a:cs typeface="Times New Roman"/>
              </a:rPr>
              <a:t> reach,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recently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purchasing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properties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Pixar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Animation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Studios,</a:t>
            </a:r>
            <a:r>
              <a:rPr sz="20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Marvel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Comics,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Lucasfilm,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large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part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Fox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Entertainment.</a:t>
            </a:r>
            <a:endParaRPr sz="2000">
              <a:latin typeface="Times New Roman"/>
              <a:cs typeface="Times New Roman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spc="5" dirty="0">
                <a:latin typeface="Times New Roman"/>
                <a:cs typeface="Times New Roman"/>
              </a:rPr>
              <a:t>One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210" dirty="0"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Disney’s</a:t>
            </a:r>
            <a:r>
              <a:rPr sz="2000" spc="1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hallmarks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is</a:t>
            </a:r>
            <a:r>
              <a:rPr sz="2000" spc="20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legendary</a:t>
            </a:r>
            <a:r>
              <a:rPr sz="2000" spc="2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customer</a:t>
            </a:r>
            <a:r>
              <a:rPr sz="2000" spc="2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service</a:t>
            </a:r>
            <a:r>
              <a:rPr sz="2000" spc="-5" dirty="0">
                <a:latin typeface="Times New Roman"/>
                <a:cs typeface="Times New Roman"/>
              </a:rPr>
              <a:t>,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especially</a:t>
            </a:r>
            <a:r>
              <a:rPr sz="2000" spc="2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its</a:t>
            </a:r>
            <a:r>
              <a:rPr sz="2000" spc="215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theme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parks</a:t>
            </a:r>
            <a:r>
              <a:rPr sz="2000" spc="20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2000" spc="1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on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its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cruise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ships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993380" y="268224"/>
            <a:ext cx="3991610" cy="5683250"/>
            <a:chOff x="7993380" y="268224"/>
            <a:chExt cx="3991610" cy="568325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93380" y="2808731"/>
              <a:ext cx="3319272" cy="314248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30376" y="2246121"/>
            <a:ext cx="7085965" cy="3747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Real-World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Challenge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4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Motivating</a:t>
            </a:r>
            <a:r>
              <a:rPr sz="2000" b="1" u="heavy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Cast</a:t>
            </a:r>
            <a:r>
              <a:rPr sz="2000" b="1" u="heavy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Members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Disney:</a:t>
            </a:r>
            <a:endParaRPr sz="2000" dirty="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Theme </a:t>
            </a:r>
            <a:r>
              <a:rPr sz="2000" dirty="0">
                <a:latin typeface="Times New Roman"/>
                <a:cs typeface="Times New Roman"/>
              </a:rPr>
              <a:t>park </a:t>
            </a:r>
            <a:r>
              <a:rPr sz="2000" spc="-5" dirty="0">
                <a:latin typeface="Times New Roman"/>
                <a:cs typeface="Times New Roman"/>
              </a:rPr>
              <a:t>employees are called “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cast members</a:t>
            </a:r>
            <a:r>
              <a:rPr sz="2000" spc="-5" dirty="0">
                <a:latin typeface="Times New Roman"/>
                <a:cs typeface="Times New Roman"/>
              </a:rPr>
              <a:t>” </a:t>
            </a:r>
            <a:r>
              <a:rPr sz="2000" spc="-10" dirty="0">
                <a:latin typeface="Times New Roman"/>
                <a:cs typeface="Times New Roman"/>
              </a:rPr>
              <a:t>and </a:t>
            </a:r>
            <a:r>
              <a:rPr sz="2000" spc="-5" dirty="0">
                <a:latin typeface="Times New Roman"/>
                <a:cs typeface="Times New Roman"/>
              </a:rPr>
              <a:t>are taught </a:t>
            </a:r>
            <a:r>
              <a:rPr sz="2000" dirty="0">
                <a:latin typeface="Times New Roman"/>
                <a:cs typeface="Times New Roman"/>
              </a:rPr>
              <a:t> that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ultimate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goal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is guest happiness and that no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matter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role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they 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play,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they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are expected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smile, project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positive image, </a:t>
            </a:r>
            <a:r>
              <a:rPr sz="2000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friendly.</a:t>
            </a:r>
            <a:endParaRPr sz="2000" dirty="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Disney </a:t>
            </a:r>
            <a:r>
              <a:rPr sz="2000" spc="-5" dirty="0">
                <a:latin typeface="Times New Roman"/>
                <a:cs typeface="Times New Roman"/>
              </a:rPr>
              <a:t>wants to motivate its </a:t>
            </a:r>
            <a:r>
              <a:rPr sz="2000" dirty="0">
                <a:latin typeface="Times New Roman"/>
                <a:cs typeface="Times New Roman"/>
              </a:rPr>
              <a:t>cast </a:t>
            </a:r>
            <a:r>
              <a:rPr sz="2000" spc="-5" dirty="0">
                <a:latin typeface="Times New Roman"/>
                <a:cs typeface="Times New Roman"/>
              </a:rPr>
              <a:t>members to provide the four </a:t>
            </a:r>
            <a:r>
              <a:rPr sz="2000" dirty="0">
                <a:latin typeface="Times New Roman"/>
                <a:cs typeface="Times New Roman"/>
              </a:rPr>
              <a:t> service </a:t>
            </a:r>
            <a:r>
              <a:rPr sz="2000" spc="-5" dirty="0">
                <a:latin typeface="Times New Roman"/>
                <a:cs typeface="Times New Roman"/>
              </a:rPr>
              <a:t>basics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projecting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positive image and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energy,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being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courteous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and respectful to all guests</a:t>
            </a:r>
            <a:r>
              <a:rPr sz="2000" spc="-5" dirty="0">
                <a:latin typeface="Times New Roman"/>
                <a:cs typeface="Times New Roman"/>
              </a:rPr>
              <a:t>,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staying in character and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playing the part, going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above and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beyond expectations</a:t>
            </a:r>
            <a:r>
              <a:rPr sz="2000" spc="-5" dirty="0">
                <a:latin typeface="Times New Roman"/>
                <a:cs typeface="Times New Roman"/>
              </a:rPr>
              <a:t>, and asking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suggestions</a:t>
            </a:r>
          </a:p>
          <a:p>
            <a:pPr marL="347980" indent="-335280" algn="just">
              <a:lnSpc>
                <a:spcPct val="100000"/>
              </a:lnSpc>
              <a:buFont typeface="Wingdings"/>
              <a:buChar char=""/>
              <a:tabLst>
                <a:tab pos="347980" algn="l"/>
              </a:tabLst>
            </a:pPr>
            <a:r>
              <a:rPr sz="2000" dirty="0">
                <a:latin typeface="Times New Roman"/>
                <a:cs typeface="Times New Roman"/>
              </a:rPr>
              <a:t>After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reading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this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chapter,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should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have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some </a:t>
            </a:r>
            <a:r>
              <a:rPr sz="2000" spc="5" dirty="0">
                <a:latin typeface="Times New Roman"/>
                <a:cs typeface="Times New Roman"/>
              </a:rPr>
              <a:t>good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75182" y="2384805"/>
            <a:ext cx="10026650" cy="2593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Overview</a:t>
            </a:r>
            <a:r>
              <a:rPr sz="20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50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Given the </a:t>
            </a:r>
            <a:r>
              <a:rPr sz="2000" spc="-10" dirty="0">
                <a:latin typeface="Times New Roman"/>
                <a:cs typeface="Times New Roman"/>
              </a:rPr>
              <a:t>complex </a:t>
            </a:r>
            <a:r>
              <a:rPr sz="2000" spc="-5" dirty="0">
                <a:latin typeface="Times New Roman"/>
                <a:cs typeface="Times New Roman"/>
              </a:rPr>
              <a:t>array 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individual differences </a:t>
            </a:r>
            <a:r>
              <a:rPr sz="2000" spc="-5" dirty="0">
                <a:latin typeface="Times New Roman"/>
                <a:cs typeface="Times New Roman"/>
              </a:rPr>
              <a:t>discussed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 Chapters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3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4</a:t>
            </a:r>
            <a:r>
              <a:rPr sz="2000" dirty="0">
                <a:latin typeface="Times New Roman"/>
                <a:cs typeface="Times New Roman"/>
              </a:rPr>
              <a:t>, </a:t>
            </a:r>
            <a:r>
              <a:rPr sz="2000" spc="-5" dirty="0">
                <a:latin typeface="Times New Roman"/>
                <a:cs typeface="Times New Roman"/>
              </a:rPr>
              <a:t>it should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obvious that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work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for a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wide variety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reasons, Some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 want 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money,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other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challenge,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power.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What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</a:t>
            </a:r>
            <a:r>
              <a:rPr sz="2000" spc="1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organization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want</a:t>
            </a:r>
            <a:r>
              <a:rPr sz="2000" spc="1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spc="1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how</a:t>
            </a:r>
            <a:r>
              <a:rPr sz="2000" spc="16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they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think,</a:t>
            </a:r>
            <a:r>
              <a:rPr sz="2000" spc="17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plays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instrumental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role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determining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 </a:t>
            </a:r>
            <a:r>
              <a:rPr sz="2000" spc="5" dirty="0">
                <a:latin typeface="Times New Roman"/>
                <a:cs typeface="Times New Roman"/>
              </a:rPr>
              <a:t>work.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75182" y="2124583"/>
            <a:ext cx="10026015" cy="3812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Overview</a:t>
            </a:r>
            <a:r>
              <a:rPr sz="20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50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</a:t>
            </a:r>
            <a:r>
              <a:rPr sz="2000" spc="-5" dirty="0">
                <a:latin typeface="Times New Roman"/>
                <a:cs typeface="Times New Roman"/>
              </a:rPr>
              <a:t> this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chapter,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is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vital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all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organizations.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Indeed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,</a:t>
            </a:r>
            <a:r>
              <a:rPr sz="2000" spc="5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</a:t>
            </a:r>
            <a:r>
              <a:rPr sz="2000" spc="49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difference </a:t>
            </a:r>
            <a:r>
              <a:rPr sz="2000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between highly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effective organizations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less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effective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ones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often lies in the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motivations 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their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members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Times New Roman"/>
              <a:cs typeface="Times New Roman"/>
            </a:endParaRPr>
          </a:p>
          <a:p>
            <a:pPr marL="363220" indent="-350520">
              <a:lnSpc>
                <a:spcPct val="100000"/>
              </a:lnSpc>
              <a:buFont typeface="Wingdings"/>
              <a:buChar char=""/>
              <a:tabLst>
                <a:tab pos="362585" algn="l"/>
                <a:tab pos="363220" algn="l"/>
                <a:tab pos="1497330" algn="l"/>
                <a:tab pos="2111375" algn="l"/>
                <a:tab pos="2440305" algn="l"/>
                <a:tab pos="3687445" algn="l"/>
                <a:tab pos="4129404" algn="l"/>
                <a:tab pos="4895850" algn="l"/>
                <a:tab pos="5240655" algn="l"/>
                <a:tab pos="6400165" algn="l"/>
                <a:tab pos="7694295" algn="l"/>
                <a:tab pos="8039100" algn="l"/>
                <a:tab pos="8311515" algn="l"/>
                <a:tab pos="9162415" algn="l"/>
                <a:tab pos="9491345" algn="l"/>
              </a:tabLst>
            </a:pPr>
            <a:r>
              <a:rPr sz="2000" dirty="0">
                <a:latin typeface="Times New Roman"/>
                <a:cs typeface="Times New Roman"/>
              </a:rPr>
              <a:t>Manag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5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s	ne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d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o	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u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rst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nd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he	na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ure	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d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dual	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otiva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n,	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	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	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ppl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es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	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situations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 </a:t>
            </a:r>
            <a:r>
              <a:rPr sz="2000" spc="-5" dirty="0">
                <a:latin typeface="Times New Roman"/>
                <a:cs typeface="Times New Roman"/>
              </a:rPr>
              <a:t>this </a:t>
            </a:r>
            <a:r>
              <a:rPr sz="2000" spc="-15" dirty="0">
                <a:latin typeface="Times New Roman"/>
                <a:cs typeface="Times New Roman"/>
              </a:rPr>
              <a:t>chapter, </a:t>
            </a:r>
            <a:r>
              <a:rPr sz="2000" dirty="0">
                <a:latin typeface="Times New Roman"/>
                <a:cs typeface="Times New Roman"/>
              </a:rPr>
              <a:t>we </a:t>
            </a:r>
            <a:r>
              <a:rPr sz="2000" spc="-5" dirty="0">
                <a:latin typeface="Times New Roman"/>
                <a:cs typeface="Times New Roman"/>
              </a:rPr>
              <a:t>first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explore </a:t>
            </a:r>
            <a:r>
              <a:rPr sz="2000" spc="-5" dirty="0">
                <a:latin typeface="Times New Roman"/>
                <a:cs typeface="Times New Roman"/>
              </a:rPr>
              <a:t>various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need-based perspectives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spc="-5" dirty="0">
                <a:latin typeface="Times New Roman"/>
                <a:cs typeface="Times New Roman"/>
              </a:rPr>
              <a:t>. </a:t>
            </a:r>
            <a:r>
              <a:rPr sz="2000" spc="-75" dirty="0">
                <a:latin typeface="Times New Roman"/>
                <a:cs typeface="Times New Roman"/>
              </a:rPr>
              <a:t>We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then </a:t>
            </a:r>
            <a:r>
              <a:rPr sz="2000" spc="-10" dirty="0">
                <a:latin typeface="Times New Roman"/>
                <a:cs typeface="Times New Roman"/>
              </a:rPr>
              <a:t>turn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our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attention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sophisticated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process-based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perspectives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75" dirty="0">
                <a:latin typeface="Times New Roman"/>
                <a:cs typeface="Times New Roman"/>
              </a:rPr>
              <a:t>We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conclude</a:t>
            </a:r>
            <a:r>
              <a:rPr sz="2000" dirty="0">
                <a:latin typeface="Times New Roman"/>
                <a:cs typeface="Times New Roman"/>
              </a:rPr>
              <a:t> with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discussion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learning-based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perspectives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72997" y="268224"/>
            <a:ext cx="11111865" cy="5469890"/>
            <a:chOff x="872997" y="268224"/>
            <a:chExt cx="11111865" cy="54698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79347" y="3206496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79" y="2020189"/>
                  </a:lnTo>
                  <a:lnTo>
                    <a:pt x="2468879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79347" y="3206496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79" y="505078"/>
                  </a:lnTo>
                  <a:lnTo>
                    <a:pt x="2468879" y="2020189"/>
                  </a:lnTo>
                  <a:lnTo>
                    <a:pt x="0" y="2525267"/>
                  </a:lnTo>
                  <a:close/>
                </a:path>
              </a:pathLst>
            </a:custGeom>
            <a:ln w="127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5649" y="2198624"/>
            <a:ext cx="865505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sz="2000"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chapter</a:t>
            </a:r>
            <a:r>
              <a:rPr sz="2000" b="1" u="heavy" spc="-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explored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2000"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000" b="1" u="heavy" spc="-3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Nature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 </a:t>
            </a:r>
            <a:r>
              <a:rPr sz="2000" dirty="0">
                <a:latin typeface="Times New Roman"/>
                <a:cs typeface="Times New Roman"/>
              </a:rPr>
              <a:t>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motivations,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 </a:t>
            </a:r>
            <a:r>
              <a:rPr sz="2000" dirty="0">
                <a:latin typeface="Times New Roman"/>
                <a:cs typeface="Times New Roman"/>
              </a:rPr>
              <a:t>framework.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Different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types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following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5344" y="3668090"/>
            <a:ext cx="1955800" cy="1130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Early</a:t>
            </a:r>
            <a:r>
              <a:rPr sz="1400" b="1" u="sng" spc="2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perspectives</a:t>
            </a:r>
            <a:r>
              <a:rPr sz="14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Traditional</a:t>
            </a:r>
            <a:r>
              <a:rPr sz="1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Approach</a:t>
            </a:r>
            <a:endParaRPr sz="1400">
              <a:latin typeface="Calibri"/>
              <a:cs typeface="Calibri"/>
            </a:endParaRPr>
          </a:p>
          <a:p>
            <a:pPr marL="127000" marR="278130" indent="-114300">
              <a:lnSpc>
                <a:spcPts val="1540"/>
              </a:lnSpc>
              <a:spcBef>
                <a:spcPts val="29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 Human Relations </a:t>
            </a:r>
            <a:r>
              <a:rPr sz="1400" spc="-3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Approach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527805" y="3200145"/>
            <a:ext cx="2481580" cy="2538095"/>
            <a:chOff x="3527805" y="3200145"/>
            <a:chExt cx="2481580" cy="2538095"/>
          </a:xfrm>
        </p:grpSpPr>
        <p:sp>
          <p:nvSpPr>
            <p:cNvPr id="15" name="object 15"/>
            <p:cNvSpPr/>
            <p:nvPr/>
          </p:nvSpPr>
          <p:spPr>
            <a:xfrm>
              <a:off x="3534155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80" y="2020189"/>
                  </a:lnTo>
                  <a:lnTo>
                    <a:pt x="2468880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534155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80" y="505078"/>
                  </a:lnTo>
                  <a:lnTo>
                    <a:pt x="2468880" y="2020189"/>
                  </a:lnTo>
                  <a:lnTo>
                    <a:pt x="0" y="2525267"/>
                  </a:lnTo>
                  <a:close/>
                </a:path>
              </a:pathLst>
            </a:custGeom>
            <a:ln w="12699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610483" y="3668090"/>
            <a:ext cx="1820545" cy="158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Need-Based</a:t>
            </a:r>
            <a:r>
              <a:rPr sz="1400" b="1" u="sng" spc="-7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Hierarchy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Needs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2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ERG</a:t>
            </a:r>
            <a:r>
              <a:rPr sz="1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Theory]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1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Two-Factor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endParaRPr sz="1400">
              <a:latin typeface="Calibri"/>
              <a:cs typeface="Calibri"/>
            </a:endParaRPr>
          </a:p>
          <a:p>
            <a:pPr marL="127000" marR="233679" indent="-114300">
              <a:lnSpc>
                <a:spcPts val="1540"/>
              </a:lnSpc>
              <a:spcBef>
                <a:spcPts val="28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Acquired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Needs </a:t>
            </a:r>
            <a:r>
              <a:rPr sz="1400" spc="-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Framework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182614" y="3200145"/>
            <a:ext cx="2481580" cy="2538095"/>
            <a:chOff x="6182614" y="3200145"/>
            <a:chExt cx="2481580" cy="2538095"/>
          </a:xfrm>
        </p:grpSpPr>
        <p:sp>
          <p:nvSpPr>
            <p:cNvPr id="19" name="object 19"/>
            <p:cNvSpPr/>
            <p:nvPr/>
          </p:nvSpPr>
          <p:spPr>
            <a:xfrm>
              <a:off x="6188964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80" y="2020189"/>
                  </a:lnTo>
                  <a:lnTo>
                    <a:pt x="2468880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188964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80" y="505078"/>
                  </a:lnTo>
                  <a:lnTo>
                    <a:pt x="2468880" y="2020189"/>
                  </a:lnTo>
                  <a:lnTo>
                    <a:pt x="0" y="2525267"/>
                  </a:lnTo>
                  <a:close/>
                </a:path>
              </a:pathLst>
            </a:custGeom>
            <a:ln w="12699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265545" y="3668090"/>
            <a:ext cx="1995805" cy="1357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Process-Based</a:t>
            </a:r>
            <a:r>
              <a:rPr sz="1400" b="1" u="sng" spc="-6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Prospective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endParaRPr sz="1400">
              <a:latin typeface="Calibri"/>
              <a:cs typeface="Calibri"/>
            </a:endParaRPr>
          </a:p>
          <a:p>
            <a:pPr marL="127000" marR="5080" indent="-114300">
              <a:lnSpc>
                <a:spcPts val="1540"/>
              </a:lnSpc>
              <a:spcBef>
                <a:spcPts val="29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Expectancy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1400" spc="-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7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Porter–Lawler</a:t>
            </a:r>
            <a:r>
              <a:rPr sz="1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8837421" y="3200145"/>
            <a:ext cx="2481580" cy="2538095"/>
            <a:chOff x="8837421" y="3200145"/>
            <a:chExt cx="2481580" cy="2538095"/>
          </a:xfrm>
        </p:grpSpPr>
        <p:sp>
          <p:nvSpPr>
            <p:cNvPr id="23" name="object 23"/>
            <p:cNvSpPr/>
            <p:nvPr/>
          </p:nvSpPr>
          <p:spPr>
            <a:xfrm>
              <a:off x="8843771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79" y="2020189"/>
                  </a:lnTo>
                  <a:lnTo>
                    <a:pt x="2468879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843771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79" y="505078"/>
                  </a:lnTo>
                  <a:lnTo>
                    <a:pt x="2468879" y="2020189"/>
                  </a:lnTo>
                  <a:lnTo>
                    <a:pt x="0" y="2525267"/>
                  </a:lnTo>
                  <a:close/>
                </a:path>
              </a:pathLst>
            </a:custGeom>
            <a:ln w="127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920733" y="3668090"/>
            <a:ext cx="2219325" cy="1162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5885" algn="ctr">
              <a:lnSpc>
                <a:spcPts val="1610"/>
              </a:lnSpc>
              <a:spcBef>
                <a:spcPts val="105"/>
              </a:spcBef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Learning-Based</a:t>
            </a:r>
            <a:r>
              <a:rPr sz="1400" b="1" u="sng" spc="-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Perspectives</a:t>
            </a:r>
            <a:endParaRPr sz="1400">
              <a:latin typeface="Calibri"/>
              <a:cs typeface="Calibri"/>
            </a:endParaRPr>
          </a:p>
          <a:p>
            <a:pPr marL="95885" algn="ctr">
              <a:lnSpc>
                <a:spcPts val="1610"/>
              </a:lnSpc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on</a:t>
            </a:r>
            <a:r>
              <a:rPr sz="1400" b="1" u="sng" spc="-3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Classical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Conditioning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2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Contemporary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1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Behavior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Modifications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54430" y="2198878"/>
            <a:ext cx="37928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6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Nature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400" b="1" u="heavy" spc="-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746629"/>
          <a:ext cx="10441304" cy="318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13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550"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82550" algn="just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 set of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forces that causes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 </a:t>
                      </a:r>
                      <a:r>
                        <a:rPr sz="20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engage in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one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behavior rather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some</a:t>
                      </a:r>
                      <a:r>
                        <a:rPr sz="2000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alternative</a:t>
                      </a:r>
                      <a:r>
                        <a:rPr sz="2000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behavior.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91440" marR="80645" algn="just">
                        <a:lnSpc>
                          <a:spcPct val="100000"/>
                        </a:lnSpc>
                      </a:pPr>
                      <a:r>
                        <a:rPr sz="2000" b="1" i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Ex.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Students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start assignments several weeks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before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due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ensure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their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term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papers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best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can be,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course, students who avoid the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term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paper by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spending the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day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beach,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also motivated—their goals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simply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very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4455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manager’s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viewpoint,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objective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2000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behave</a:t>
                      </a:r>
                      <a:r>
                        <a:rPr sz="2000" spc="1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ways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organization’s</a:t>
                      </a:r>
                      <a:r>
                        <a:rPr sz="2000" spc="-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best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0739" y="2083689"/>
            <a:ext cx="44088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2-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Importance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407666"/>
          <a:ext cx="10525760" cy="3566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74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1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6160">
                <a:tc>
                  <a:txBody>
                    <a:bodyPr/>
                    <a:lstStyle/>
                    <a:p>
                      <a:pPr marL="91440" marR="308610" indent="558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9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Importance</a:t>
                      </a:r>
                      <a:r>
                        <a:rPr sz="1900" b="1" spc="-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1900" b="1" spc="-4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Managers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strive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in the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organization to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perform</a:t>
                      </a:r>
                      <a:r>
                        <a:rPr sz="19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 high</a:t>
                      </a:r>
                      <a:r>
                        <a:rPr sz="19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levels.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marR="81915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But</a:t>
                      </a:r>
                      <a:r>
                        <a:rPr sz="1900" spc="3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performance</a:t>
                      </a:r>
                      <a:r>
                        <a:rPr sz="1900" spc="3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depends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ability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3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environment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900" spc="3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900" spc="3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1900" spc="-459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relationship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can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stated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as follows: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buFont typeface="Wingdings"/>
                        <a:buChar char=""/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00" b="1" i="1" spc="-6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900" b="1" i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M +</a:t>
                      </a:r>
                      <a:r>
                        <a:rPr sz="1900" b="1" i="1" spc="-7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900" b="1" i="1" spc="-1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sz="1900" b="1" i="1" spc="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900" i="1" spc="-20" dirty="0">
                          <a:latin typeface="Times New Roman"/>
                          <a:cs typeface="Times New Roman"/>
                        </a:rPr>
                        <a:t>Where</a:t>
                      </a:r>
                      <a:r>
                        <a:rPr sz="19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i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00" b="1" i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Performance</a:t>
                      </a:r>
                      <a:r>
                        <a:rPr sz="1900" b="1" i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900" b="1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Motivating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900" b="1" i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900" b="1" i="1" spc="-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15" dirty="0">
                          <a:latin typeface="Times New Roman"/>
                          <a:cs typeface="Times New Roman"/>
                        </a:rPr>
                        <a:t>Ability,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b="1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Environment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b="1" i="1" u="heavy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reach</a:t>
                      </a:r>
                      <a:r>
                        <a:rPr sz="1900" b="1" i="1" u="heavy" spc="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1900" b="1" i="1" u="heavy" spc="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levels</a:t>
                      </a:r>
                      <a:r>
                        <a:rPr sz="1900" b="1" i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900" b="1" i="1" u="heavy" spc="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performance,</a:t>
                      </a:r>
                      <a:r>
                        <a:rPr sz="1900" b="1" i="1" u="heavy" spc="-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1900" b="1" i="1" u="heavy" spc="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 must</a:t>
                      </a:r>
                      <a:r>
                        <a:rPr sz="19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want: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19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);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19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able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effectively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ability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);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materials,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resources,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equipment,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information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required</a:t>
                      </a:r>
                      <a:r>
                        <a:rPr sz="19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environment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).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96264" y="2142490"/>
            <a:ext cx="4403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761742"/>
          <a:ext cx="10514964" cy="31885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72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2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589">
                <a:tc>
                  <a:txBody>
                    <a:bodyPr/>
                    <a:lstStyle/>
                    <a:p>
                      <a:pPr marL="91440" marR="376555" indent="590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</a:t>
                      </a:r>
                      <a:r>
                        <a:rPr sz="2000" b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va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  Framework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2900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75" dirty="0">
                          <a:latin typeface="Times New Roman"/>
                          <a:cs typeface="Times New Roman"/>
                        </a:rPr>
                        <a:t>We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start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understand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looking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spc="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goal- </a:t>
                      </a:r>
                      <a:r>
                        <a:rPr sz="2000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directed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b="1" i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b="1" i="1" u="heavy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framework: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i="1" u="heavy" spc="-1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need:</a:t>
                      </a:r>
                      <a:r>
                        <a:rPr sz="2000" b="1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something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individual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requires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wants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which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starting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point.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Motivated</a:t>
                      </a:r>
                      <a:r>
                        <a:rPr sz="2000" b="1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behavior:</a:t>
                      </a:r>
                      <a:r>
                        <a:rPr sz="2000" b="1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usually</a:t>
                      </a:r>
                      <a:r>
                        <a:rPr sz="2000" i="1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begins</a:t>
                      </a:r>
                      <a:r>
                        <a:rPr sz="2000" i="1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when</a:t>
                      </a:r>
                      <a:r>
                        <a:rPr sz="2000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i="1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i="1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i="1" spc="1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</a:t>
                      </a:r>
                      <a:r>
                        <a:rPr sz="2000" i="1" spc="1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i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Although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need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already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satisfied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91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dirty="0">
                          <a:latin typeface="Times New Roman"/>
                          <a:cs typeface="Times New Roman"/>
                        </a:rPr>
                        <a:t>Unmet needs: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usually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result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intense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feelings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behavioral changes </a:t>
                      </a:r>
                      <a:r>
                        <a:rPr sz="2000" i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sng" spc="14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example,</a:t>
                      </a:r>
                      <a:r>
                        <a:rPr sz="2000" i="1" u="sng" spc="140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yet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attain</a:t>
                      </a:r>
                      <a:r>
                        <a:rPr sz="2000" spc="1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standard</a:t>
                      </a:r>
                      <a:r>
                        <a:rPr sz="2000" spc="1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1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living</a:t>
                      </a:r>
                      <a:r>
                        <a:rPr sz="2000" spc="1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she</a:t>
                      </a:r>
                      <a:r>
                        <a:rPr sz="20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desires,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unmet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need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stimulate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him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action.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463540" y="268224"/>
            <a:ext cx="6521450" cy="5542915"/>
            <a:chOff x="5463540" y="268224"/>
            <a:chExt cx="6521450" cy="554291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63540" y="2572512"/>
              <a:ext cx="5708904" cy="323850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64793" y="2142490"/>
            <a:ext cx="4404360" cy="3503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305435" algn="just">
              <a:lnSpc>
                <a:spcPct val="100000"/>
              </a:lnSpc>
              <a:spcBef>
                <a:spcPts val="5"/>
              </a:spcBef>
            </a:pPr>
            <a:r>
              <a:rPr sz="2000" i="1" spc="-5" dirty="0">
                <a:latin typeface="Times New Roman"/>
                <a:cs typeface="Times New Roman"/>
              </a:rPr>
              <a:t>This framework </a:t>
            </a:r>
            <a:r>
              <a:rPr sz="2000" i="1" spc="-15" dirty="0">
                <a:latin typeface="Times New Roman"/>
                <a:cs typeface="Times New Roman"/>
              </a:rPr>
              <a:t>provides</a:t>
            </a:r>
            <a:r>
              <a:rPr sz="2000" i="1" spc="47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 </a:t>
            </a:r>
            <a:r>
              <a:rPr sz="2000" i="1" spc="-5" dirty="0">
                <a:latin typeface="Times New Roman"/>
                <a:cs typeface="Times New Roman"/>
              </a:rPr>
              <a:t>useful </a:t>
            </a:r>
            <a:r>
              <a:rPr sz="2000" i="1" dirty="0">
                <a:latin typeface="Times New Roman"/>
                <a:cs typeface="Times New Roman"/>
              </a:rPr>
              <a:t>way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to</a:t>
            </a:r>
            <a:r>
              <a:rPr sz="2000" i="1" dirty="0">
                <a:latin typeface="Times New Roman"/>
                <a:cs typeface="Times New Roman"/>
              </a:rPr>
              <a:t> see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how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motivational</a:t>
            </a:r>
            <a:r>
              <a:rPr sz="2000" i="1" spc="495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processes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-40" dirty="0">
                <a:latin typeface="Times New Roman"/>
                <a:cs typeface="Times New Roman"/>
              </a:rPr>
              <a:t>occur.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When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people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experience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need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deficiency</a:t>
            </a:r>
            <a:r>
              <a:rPr sz="2000" i="1" spc="-15" dirty="0">
                <a:latin typeface="Times New Roman"/>
                <a:cs typeface="Times New Roman"/>
              </a:rPr>
              <a:t>, </a:t>
            </a:r>
            <a:r>
              <a:rPr sz="2000" i="1" spc="-10" dirty="0">
                <a:latin typeface="Times New Roman"/>
                <a:cs typeface="Times New Roman"/>
              </a:rPr>
              <a:t>they </a:t>
            </a:r>
            <a:r>
              <a:rPr sz="2000" i="1" dirty="0">
                <a:latin typeface="Times New Roman"/>
                <a:cs typeface="Times New Roman"/>
              </a:rPr>
              <a:t>seek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ways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satisfy </a:t>
            </a:r>
            <a:r>
              <a:rPr sz="2000" i="1" spc="-10" dirty="0">
                <a:latin typeface="Times New Roman"/>
                <a:cs typeface="Times New Roman"/>
              </a:rPr>
              <a:t>it,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which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15" dirty="0">
                <a:latin typeface="Times New Roman"/>
                <a:cs typeface="Times New Roman"/>
              </a:rPr>
              <a:t>results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in</a:t>
            </a:r>
            <a:r>
              <a:rPr sz="2000" i="1" dirty="0">
                <a:latin typeface="Times New Roman"/>
                <a:cs typeface="Times New Roman"/>
              </a:rPr>
              <a:t> 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choice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of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goal-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directed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behaviors.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After</a:t>
            </a:r>
            <a:r>
              <a:rPr sz="2000" i="1" spc="49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performing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the </a:t>
            </a:r>
            <a:r>
              <a:rPr sz="2000" i="1" spc="-30" dirty="0">
                <a:latin typeface="Times New Roman"/>
                <a:cs typeface="Times New Roman"/>
              </a:rPr>
              <a:t>behavior,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the individual experiences </a:t>
            </a:r>
            <a:r>
              <a:rPr sz="2000" i="1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rewards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or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punishments </a:t>
            </a:r>
            <a:r>
              <a:rPr sz="2000" i="1" spc="-5" dirty="0">
                <a:latin typeface="Times New Roman"/>
                <a:cs typeface="Times New Roman"/>
              </a:rPr>
              <a:t>that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affect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the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original</a:t>
            </a:r>
            <a:r>
              <a:rPr sz="2000" i="1" spc="-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need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deficiency.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024371" y="268224"/>
            <a:ext cx="5960745" cy="5570220"/>
            <a:chOff x="6024371" y="268224"/>
            <a:chExt cx="5960745" cy="55702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24371" y="2318003"/>
              <a:ext cx="5244083" cy="352044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64793" y="2142490"/>
            <a:ext cx="44043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011" y="2785872"/>
            <a:ext cx="5005070" cy="2862580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6830" rIns="0" bIns="0" rtlCol="0">
            <a:spAutoFit/>
          </a:bodyPr>
          <a:lstStyle/>
          <a:p>
            <a:pPr marL="90805" marR="81915" algn="just">
              <a:lnSpc>
                <a:spcPct val="100000"/>
              </a:lnSpc>
              <a:spcBef>
                <a:spcPts val="290"/>
              </a:spcBef>
            </a:pPr>
            <a:r>
              <a:rPr sz="2000" i="1" spc="-5" dirty="0">
                <a:latin typeface="Times New Roman"/>
                <a:cs typeface="Times New Roman"/>
              </a:rPr>
              <a:t>Motivation begins with </a:t>
            </a:r>
            <a:r>
              <a:rPr sz="2000" i="1" dirty="0">
                <a:latin typeface="Times New Roman"/>
                <a:cs typeface="Times New Roman"/>
              </a:rPr>
              <a:t>a </a:t>
            </a:r>
            <a:r>
              <a:rPr sz="2000" i="1" spc="-5" dirty="0">
                <a:latin typeface="Times New Roman"/>
                <a:cs typeface="Times New Roman"/>
              </a:rPr>
              <a:t>need </a:t>
            </a:r>
            <a:r>
              <a:rPr sz="2000" i="1" spc="-15" dirty="0">
                <a:latin typeface="Times New Roman"/>
                <a:cs typeface="Times New Roman"/>
              </a:rPr>
              <a:t>deficiency. </a:t>
            </a:r>
            <a:r>
              <a:rPr sz="2000" i="1" spc="-5" dirty="0">
                <a:latin typeface="Times New Roman"/>
                <a:cs typeface="Times New Roman"/>
              </a:rPr>
              <a:t>Few </a:t>
            </a:r>
            <a:r>
              <a:rPr sz="2000" i="1" dirty="0">
                <a:latin typeface="Times New Roman"/>
                <a:cs typeface="Times New Roman"/>
              </a:rPr>
              <a:t> people </a:t>
            </a:r>
            <a:r>
              <a:rPr sz="2000" i="1" spc="-15" dirty="0">
                <a:latin typeface="Times New Roman"/>
                <a:cs typeface="Times New Roman"/>
              </a:rPr>
              <a:t>aspire </a:t>
            </a:r>
            <a:r>
              <a:rPr sz="2000" i="1" spc="-5" dirty="0">
                <a:latin typeface="Times New Roman"/>
                <a:cs typeface="Times New Roman"/>
              </a:rPr>
              <a:t>to work </a:t>
            </a:r>
            <a:r>
              <a:rPr sz="2000" i="1" dirty="0">
                <a:latin typeface="Times New Roman"/>
                <a:cs typeface="Times New Roman"/>
              </a:rPr>
              <a:t>as </a:t>
            </a:r>
            <a:r>
              <a:rPr sz="2000" i="1" spc="-5" dirty="0">
                <a:latin typeface="Times New Roman"/>
                <a:cs typeface="Times New Roman"/>
              </a:rPr>
              <a:t>custodians </a:t>
            </a:r>
            <a:r>
              <a:rPr sz="2000" i="1" dirty="0">
                <a:latin typeface="Times New Roman"/>
                <a:cs typeface="Times New Roman"/>
              </a:rPr>
              <a:t>or </a:t>
            </a:r>
            <a:r>
              <a:rPr sz="2000" i="1" spc="-5" dirty="0">
                <a:latin typeface="Times New Roman"/>
                <a:cs typeface="Times New Roman"/>
              </a:rPr>
              <a:t>hotel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maids </a:t>
            </a:r>
            <a:r>
              <a:rPr sz="2000" i="1" dirty="0">
                <a:latin typeface="Times New Roman"/>
                <a:cs typeface="Times New Roman"/>
              </a:rPr>
              <a:t>or </a:t>
            </a:r>
            <a:r>
              <a:rPr sz="2000" i="1" spc="-5" dirty="0">
                <a:latin typeface="Times New Roman"/>
                <a:cs typeface="Times New Roman"/>
              </a:rPr>
              <a:t>housekeepers, for </a:t>
            </a:r>
            <a:r>
              <a:rPr sz="2000" i="1" dirty="0">
                <a:latin typeface="Times New Roman"/>
                <a:cs typeface="Times New Roman"/>
              </a:rPr>
              <a:t>example, </a:t>
            </a:r>
            <a:r>
              <a:rPr sz="2000" i="1" spc="-5" dirty="0">
                <a:latin typeface="Times New Roman"/>
                <a:cs typeface="Times New Roman"/>
              </a:rPr>
              <a:t>but the </a:t>
            </a:r>
            <a:r>
              <a:rPr sz="2000" i="1" dirty="0">
                <a:latin typeface="Times New Roman"/>
                <a:cs typeface="Times New Roman"/>
              </a:rPr>
              <a:t> need </a:t>
            </a:r>
            <a:r>
              <a:rPr sz="2000" i="1" spc="-10" dirty="0">
                <a:latin typeface="Times New Roman"/>
                <a:cs typeface="Times New Roman"/>
              </a:rPr>
              <a:t>for </a:t>
            </a:r>
            <a:r>
              <a:rPr sz="2000" i="1" spc="-5" dirty="0">
                <a:latin typeface="Times New Roman"/>
                <a:cs typeface="Times New Roman"/>
              </a:rPr>
              <a:t>money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dirty="0">
                <a:latin typeface="Times New Roman"/>
                <a:cs typeface="Times New Roman"/>
              </a:rPr>
              <a:t>buy </a:t>
            </a:r>
            <a:r>
              <a:rPr sz="2000" i="1" spc="-5" dirty="0">
                <a:latin typeface="Times New Roman"/>
                <a:cs typeface="Times New Roman"/>
              </a:rPr>
              <a:t>basic necessities </a:t>
            </a:r>
            <a:r>
              <a:rPr sz="2000" i="1" dirty="0">
                <a:latin typeface="Times New Roman"/>
                <a:cs typeface="Times New Roman"/>
              </a:rPr>
              <a:t>can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motivate people to perform these kinds </a:t>
            </a:r>
            <a:r>
              <a:rPr sz="2000" i="1" dirty="0">
                <a:latin typeface="Times New Roman"/>
                <a:cs typeface="Times New Roman"/>
              </a:rPr>
              <a:t>of </a:t>
            </a:r>
            <a:r>
              <a:rPr sz="2000" i="1" spc="-5" dirty="0">
                <a:latin typeface="Times New Roman"/>
                <a:cs typeface="Times New Roman"/>
              </a:rPr>
              <a:t>jobs. </a:t>
            </a:r>
            <a:r>
              <a:rPr sz="2000" i="1" dirty="0">
                <a:latin typeface="Times New Roman"/>
                <a:cs typeface="Times New Roman"/>
              </a:rPr>
              <a:t> Of </a:t>
            </a:r>
            <a:r>
              <a:rPr sz="2000" i="1" spc="-5" dirty="0">
                <a:latin typeface="Times New Roman"/>
                <a:cs typeface="Times New Roman"/>
              </a:rPr>
              <a:t>course, the motivation </a:t>
            </a:r>
            <a:r>
              <a:rPr sz="2000" i="1" spc="-10" dirty="0">
                <a:latin typeface="Times New Roman"/>
                <a:cs typeface="Times New Roman"/>
              </a:rPr>
              <a:t>for </a:t>
            </a:r>
            <a:r>
              <a:rPr sz="2000" i="1" spc="-5" dirty="0">
                <a:latin typeface="Times New Roman"/>
                <a:cs typeface="Times New Roman"/>
              </a:rPr>
              <a:t>higher levels </a:t>
            </a:r>
            <a:r>
              <a:rPr sz="2000" i="1" spc="5" dirty="0">
                <a:latin typeface="Times New Roman"/>
                <a:cs typeface="Times New Roman"/>
              </a:rPr>
              <a:t>of </a:t>
            </a:r>
            <a:r>
              <a:rPr sz="2000" i="1" spc="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income </a:t>
            </a:r>
            <a:r>
              <a:rPr sz="2000" i="1" spc="-5" dirty="0">
                <a:latin typeface="Times New Roman"/>
                <a:cs typeface="Times New Roman"/>
              </a:rPr>
              <a:t>can also drive people to </a:t>
            </a:r>
            <a:r>
              <a:rPr sz="2000" i="1" dirty="0">
                <a:latin typeface="Times New Roman"/>
                <a:cs typeface="Times New Roman"/>
              </a:rPr>
              <a:t>work </a:t>
            </a:r>
            <a:r>
              <a:rPr sz="2000" i="1" spc="-15" dirty="0">
                <a:latin typeface="Times New Roman"/>
                <a:cs typeface="Times New Roman"/>
              </a:rPr>
              <a:t>harder 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and seek </a:t>
            </a:r>
            <a:r>
              <a:rPr sz="2000" i="1" spc="-5" dirty="0">
                <a:latin typeface="Times New Roman"/>
                <a:cs typeface="Times New Roman"/>
              </a:rPr>
              <a:t>advancement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spc="-5" dirty="0">
                <a:latin typeface="Times New Roman"/>
                <a:cs typeface="Times New Roman"/>
              </a:rPr>
              <a:t>higher paying jobs </a:t>
            </a:r>
            <a:r>
              <a:rPr sz="2000" i="1" spc="-10" dirty="0"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well.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0960" y="2049309"/>
            <a:ext cx="4859655" cy="84391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  <a:tabLst>
                <a:tab pos="41973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	Early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Traditional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10933" y="2990469"/>
          <a:ext cx="10633710" cy="2957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49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7550">
                <a:tc>
                  <a:txBody>
                    <a:bodyPr/>
                    <a:lstStyle/>
                    <a:p>
                      <a:pPr marL="91440" marR="258445" indent="6350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1- The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155" dirty="0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radition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l 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Approach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5" dirty="0"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writers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address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over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century</a:t>
                      </a:r>
                      <a:r>
                        <a:rPr sz="2000" spc="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ago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</a:pP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Frederick</a:t>
                      </a:r>
                      <a:r>
                        <a:rPr sz="2000" spc="-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Taylor.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Taylor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developed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method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for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structuring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jobs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</a:t>
                      </a:r>
                      <a:r>
                        <a:rPr sz="2000" spc="5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called</a:t>
                      </a:r>
                      <a:r>
                        <a:rPr sz="2000" spc="4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</a:t>
                      </a:r>
                      <a:r>
                        <a:rPr sz="2000" b="1" spc="4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sz="2000" b="1" spc="4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Taylor</a:t>
                      </a:r>
                      <a:r>
                        <a:rPr sz="2000" b="1" spc="43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2000" spc="4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motivation</a:t>
                      </a:r>
                      <a:r>
                        <a:rPr sz="2000" i="1" u="sng" spc="48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u="sng" spc="4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assumes</a:t>
                      </a:r>
                      <a:r>
                        <a:rPr sz="2000" i="1" u="sng" spc="4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i="1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motivated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money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001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Although the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role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 money as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motivating factor cannot be dismissed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 proponents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of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traditional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took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too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narrow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view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monetary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compensation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also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failed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consider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factors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40192"/>
              <a:ext cx="10440924" cy="49014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10543032" y="0"/>
                  </a:moveTo>
                  <a:lnTo>
                    <a:pt x="268274" y="0"/>
                  </a:lnTo>
                  <a:lnTo>
                    <a:pt x="220050" y="4323"/>
                  </a:lnTo>
                  <a:lnTo>
                    <a:pt x="174662" y="16786"/>
                  </a:lnTo>
                  <a:lnTo>
                    <a:pt x="132868" y="36632"/>
                  </a:lnTo>
                  <a:lnTo>
                    <a:pt x="95425" y="63100"/>
                  </a:lnTo>
                  <a:lnTo>
                    <a:pt x="63092" y="95432"/>
                  </a:lnTo>
                  <a:lnTo>
                    <a:pt x="36625" y="132870"/>
                  </a:lnTo>
                  <a:lnTo>
                    <a:pt x="16783" y="174653"/>
                  </a:lnTo>
                  <a:lnTo>
                    <a:pt x="4322" y="220024"/>
                  </a:lnTo>
                  <a:lnTo>
                    <a:pt x="0" y="268224"/>
                  </a:lnTo>
                  <a:lnTo>
                    <a:pt x="0" y="4101033"/>
                  </a:lnTo>
                  <a:lnTo>
                    <a:pt x="4322" y="4149254"/>
                  </a:lnTo>
                  <a:lnTo>
                    <a:pt x="16783" y="4194640"/>
                  </a:lnTo>
                  <a:lnTo>
                    <a:pt x="36625" y="4236434"/>
                  </a:lnTo>
                  <a:lnTo>
                    <a:pt x="63092" y="4273876"/>
                  </a:lnTo>
                  <a:lnTo>
                    <a:pt x="95425" y="4306211"/>
                  </a:lnTo>
                  <a:lnTo>
                    <a:pt x="132868" y="4332679"/>
                  </a:lnTo>
                  <a:lnTo>
                    <a:pt x="174662" y="4352523"/>
                  </a:lnTo>
                  <a:lnTo>
                    <a:pt x="220050" y="4364985"/>
                  </a:lnTo>
                  <a:lnTo>
                    <a:pt x="268274" y="4369308"/>
                  </a:lnTo>
                  <a:lnTo>
                    <a:pt x="10543032" y="4369308"/>
                  </a:lnTo>
                  <a:lnTo>
                    <a:pt x="10591231" y="4364985"/>
                  </a:lnTo>
                  <a:lnTo>
                    <a:pt x="10636602" y="4352523"/>
                  </a:lnTo>
                  <a:lnTo>
                    <a:pt x="10678385" y="4332679"/>
                  </a:lnTo>
                  <a:lnTo>
                    <a:pt x="10715823" y="4306211"/>
                  </a:lnTo>
                  <a:lnTo>
                    <a:pt x="10748155" y="4273876"/>
                  </a:lnTo>
                  <a:lnTo>
                    <a:pt x="10774623" y="4236434"/>
                  </a:lnTo>
                  <a:lnTo>
                    <a:pt x="10794469" y="4194640"/>
                  </a:lnTo>
                  <a:lnTo>
                    <a:pt x="10806932" y="4149254"/>
                  </a:lnTo>
                  <a:lnTo>
                    <a:pt x="10811256" y="4101033"/>
                  </a:lnTo>
                  <a:lnTo>
                    <a:pt x="10811256" y="268224"/>
                  </a:lnTo>
                  <a:lnTo>
                    <a:pt x="10806932" y="220024"/>
                  </a:lnTo>
                  <a:lnTo>
                    <a:pt x="10794469" y="174653"/>
                  </a:lnTo>
                  <a:lnTo>
                    <a:pt x="10774623" y="132870"/>
                  </a:lnTo>
                  <a:lnTo>
                    <a:pt x="10748155" y="95432"/>
                  </a:lnTo>
                  <a:lnTo>
                    <a:pt x="10715823" y="63100"/>
                  </a:lnTo>
                  <a:lnTo>
                    <a:pt x="10678385" y="36632"/>
                  </a:lnTo>
                  <a:lnTo>
                    <a:pt x="10636602" y="16786"/>
                  </a:lnTo>
                  <a:lnTo>
                    <a:pt x="10591231" y="4323"/>
                  </a:lnTo>
                  <a:lnTo>
                    <a:pt x="105430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0" y="268224"/>
                  </a:moveTo>
                  <a:lnTo>
                    <a:pt x="4322" y="220024"/>
                  </a:lnTo>
                  <a:lnTo>
                    <a:pt x="16783" y="174653"/>
                  </a:lnTo>
                  <a:lnTo>
                    <a:pt x="36625" y="132870"/>
                  </a:lnTo>
                  <a:lnTo>
                    <a:pt x="63092" y="95432"/>
                  </a:lnTo>
                  <a:lnTo>
                    <a:pt x="95425" y="63100"/>
                  </a:lnTo>
                  <a:lnTo>
                    <a:pt x="132868" y="36632"/>
                  </a:lnTo>
                  <a:lnTo>
                    <a:pt x="174662" y="16786"/>
                  </a:lnTo>
                  <a:lnTo>
                    <a:pt x="220050" y="4323"/>
                  </a:lnTo>
                  <a:lnTo>
                    <a:pt x="268274" y="0"/>
                  </a:lnTo>
                  <a:lnTo>
                    <a:pt x="10543032" y="0"/>
                  </a:lnTo>
                  <a:lnTo>
                    <a:pt x="10591231" y="4323"/>
                  </a:lnTo>
                  <a:lnTo>
                    <a:pt x="10636602" y="16786"/>
                  </a:lnTo>
                  <a:lnTo>
                    <a:pt x="10678385" y="36632"/>
                  </a:lnTo>
                  <a:lnTo>
                    <a:pt x="10715823" y="63100"/>
                  </a:lnTo>
                  <a:lnTo>
                    <a:pt x="10748155" y="95432"/>
                  </a:lnTo>
                  <a:lnTo>
                    <a:pt x="10774623" y="132870"/>
                  </a:lnTo>
                  <a:lnTo>
                    <a:pt x="10794469" y="174653"/>
                  </a:lnTo>
                  <a:lnTo>
                    <a:pt x="10806932" y="220024"/>
                  </a:lnTo>
                  <a:lnTo>
                    <a:pt x="10811256" y="268224"/>
                  </a:lnTo>
                  <a:lnTo>
                    <a:pt x="10811256" y="4101033"/>
                  </a:lnTo>
                  <a:lnTo>
                    <a:pt x="10806932" y="4149254"/>
                  </a:lnTo>
                  <a:lnTo>
                    <a:pt x="10794469" y="4194640"/>
                  </a:lnTo>
                  <a:lnTo>
                    <a:pt x="10774623" y="4236434"/>
                  </a:lnTo>
                  <a:lnTo>
                    <a:pt x="10748155" y="4273876"/>
                  </a:lnTo>
                  <a:lnTo>
                    <a:pt x="10715823" y="4306211"/>
                  </a:lnTo>
                  <a:lnTo>
                    <a:pt x="10678385" y="4332679"/>
                  </a:lnTo>
                  <a:lnTo>
                    <a:pt x="10636602" y="4352523"/>
                  </a:lnTo>
                  <a:lnTo>
                    <a:pt x="10591231" y="4364985"/>
                  </a:lnTo>
                  <a:lnTo>
                    <a:pt x="10543032" y="4369308"/>
                  </a:lnTo>
                  <a:lnTo>
                    <a:pt x="268274" y="4369308"/>
                  </a:lnTo>
                  <a:lnTo>
                    <a:pt x="220050" y="4364985"/>
                  </a:lnTo>
                  <a:lnTo>
                    <a:pt x="174662" y="4352523"/>
                  </a:lnTo>
                  <a:lnTo>
                    <a:pt x="132868" y="4332679"/>
                  </a:lnTo>
                  <a:lnTo>
                    <a:pt x="95425" y="4306211"/>
                  </a:lnTo>
                  <a:lnTo>
                    <a:pt x="63092" y="4273876"/>
                  </a:lnTo>
                  <a:lnTo>
                    <a:pt x="36625" y="4236434"/>
                  </a:lnTo>
                  <a:lnTo>
                    <a:pt x="16783" y="4194640"/>
                  </a:lnTo>
                  <a:lnTo>
                    <a:pt x="4322" y="4149254"/>
                  </a:lnTo>
                  <a:lnTo>
                    <a:pt x="0" y="4101033"/>
                  </a:lnTo>
                  <a:lnTo>
                    <a:pt x="0" y="26822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977128" y="268224"/>
            <a:ext cx="6007735" cy="5646420"/>
            <a:chOff x="5977128" y="268224"/>
            <a:chExt cx="6007735" cy="56464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77128" y="2441447"/>
              <a:ext cx="5117591" cy="347319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40739" y="2069669"/>
            <a:ext cx="4859655" cy="84518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  <a:tabLst>
                <a:tab pos="419734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	Early</a:t>
            </a:r>
            <a:r>
              <a:rPr sz="2400" b="1" u="heavy" spc="-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2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Traditional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94588" y="3543300"/>
            <a:ext cx="4502150" cy="2033270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8100" rIns="0" bIns="0" rtlCol="0">
            <a:spAutoFit/>
          </a:bodyPr>
          <a:lstStyle/>
          <a:p>
            <a:pPr marL="91440" marR="83185" algn="just">
              <a:lnSpc>
                <a:spcPct val="100000"/>
              </a:lnSpc>
              <a:spcBef>
                <a:spcPts val="300"/>
              </a:spcBef>
            </a:pPr>
            <a:r>
              <a:rPr sz="1800" i="1" dirty="0">
                <a:latin typeface="Times New Roman"/>
                <a:cs typeface="Times New Roman"/>
              </a:rPr>
              <a:t>Scientific </a:t>
            </a:r>
            <a:r>
              <a:rPr sz="1800" i="1" spc="-5" dirty="0">
                <a:latin typeface="Times New Roman"/>
                <a:cs typeface="Times New Roman"/>
              </a:rPr>
              <a:t>management was developed </a:t>
            </a:r>
            <a:r>
              <a:rPr sz="1800" i="1" spc="-15" dirty="0">
                <a:latin typeface="Times New Roman"/>
                <a:cs typeface="Times New Roman"/>
              </a:rPr>
              <a:t>around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 </a:t>
            </a:r>
            <a:r>
              <a:rPr sz="1800" i="1" spc="-5" dirty="0">
                <a:latin typeface="Times New Roman"/>
                <a:cs typeface="Times New Roman"/>
              </a:rPr>
              <a:t>idea that workers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spc="-5" dirty="0">
                <a:latin typeface="Times New Roman"/>
                <a:cs typeface="Times New Roman"/>
              </a:rPr>
              <a:t>motivated </a:t>
            </a:r>
            <a:r>
              <a:rPr sz="1800" i="1" dirty="0">
                <a:latin typeface="Times New Roman"/>
                <a:cs typeface="Times New Roman"/>
              </a:rPr>
              <a:t>by </a:t>
            </a:r>
            <a:r>
              <a:rPr sz="1800" i="1" spc="-20" dirty="0">
                <a:latin typeface="Times New Roman"/>
                <a:cs typeface="Times New Roman"/>
              </a:rPr>
              <a:t>money. 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Frederick </a:t>
            </a:r>
            <a:r>
              <a:rPr sz="1800" i="1" spc="-35" dirty="0">
                <a:latin typeface="Times New Roman"/>
                <a:cs typeface="Times New Roman"/>
              </a:rPr>
              <a:t>Taylor </a:t>
            </a:r>
            <a:r>
              <a:rPr sz="1800" i="1" spc="-5" dirty="0">
                <a:latin typeface="Times New Roman"/>
                <a:cs typeface="Times New Roman"/>
              </a:rPr>
              <a:t>advocated using </a:t>
            </a:r>
            <a:r>
              <a:rPr sz="1800" i="1" dirty="0">
                <a:latin typeface="Times New Roman"/>
                <a:cs typeface="Times New Roman"/>
              </a:rPr>
              <a:t>an </a:t>
            </a:r>
            <a:r>
              <a:rPr sz="1800" i="1" spc="-5" dirty="0">
                <a:latin typeface="Times New Roman"/>
                <a:cs typeface="Times New Roman"/>
              </a:rPr>
              <a:t>incentive </a:t>
            </a:r>
            <a:r>
              <a:rPr sz="1800" i="1" dirty="0">
                <a:latin typeface="Times New Roman"/>
                <a:cs typeface="Times New Roman"/>
              </a:rPr>
              <a:t> pay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system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motivate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workers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perform 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tasks</a:t>
            </a:r>
            <a:r>
              <a:rPr sz="1800" i="1" dirty="0">
                <a:latin typeface="Times New Roman"/>
                <a:cs typeface="Times New Roman"/>
              </a:rPr>
              <a:t> like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laying</a:t>
            </a:r>
            <a:r>
              <a:rPr sz="1800" i="1" dirty="0">
                <a:latin typeface="Times New Roman"/>
                <a:cs typeface="Times New Roman"/>
              </a:rPr>
              <a:t> bricks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using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“one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best </a:t>
            </a:r>
            <a:r>
              <a:rPr sz="1800" i="1" spc="-434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way”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as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maximize</a:t>
            </a:r>
            <a:r>
              <a:rPr sz="1800" i="1" spc="10" dirty="0">
                <a:latin typeface="Times New Roman"/>
                <a:cs typeface="Times New Roman"/>
              </a:rPr>
              <a:t> </a:t>
            </a:r>
            <a:r>
              <a:rPr sz="1800" i="1" spc="-15" dirty="0">
                <a:latin typeface="Times New Roman"/>
                <a:cs typeface="Times New Roman"/>
              </a:rPr>
              <a:t>productivity.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40192"/>
              <a:ext cx="10440924" cy="49014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10543032" y="0"/>
                  </a:moveTo>
                  <a:lnTo>
                    <a:pt x="268274" y="0"/>
                  </a:lnTo>
                  <a:lnTo>
                    <a:pt x="220050" y="4323"/>
                  </a:lnTo>
                  <a:lnTo>
                    <a:pt x="174662" y="16786"/>
                  </a:lnTo>
                  <a:lnTo>
                    <a:pt x="132868" y="36632"/>
                  </a:lnTo>
                  <a:lnTo>
                    <a:pt x="95425" y="63100"/>
                  </a:lnTo>
                  <a:lnTo>
                    <a:pt x="63092" y="95432"/>
                  </a:lnTo>
                  <a:lnTo>
                    <a:pt x="36625" y="132870"/>
                  </a:lnTo>
                  <a:lnTo>
                    <a:pt x="16783" y="174653"/>
                  </a:lnTo>
                  <a:lnTo>
                    <a:pt x="4322" y="220024"/>
                  </a:lnTo>
                  <a:lnTo>
                    <a:pt x="0" y="268224"/>
                  </a:lnTo>
                  <a:lnTo>
                    <a:pt x="0" y="4101033"/>
                  </a:lnTo>
                  <a:lnTo>
                    <a:pt x="4322" y="4149254"/>
                  </a:lnTo>
                  <a:lnTo>
                    <a:pt x="16783" y="4194640"/>
                  </a:lnTo>
                  <a:lnTo>
                    <a:pt x="36625" y="4236434"/>
                  </a:lnTo>
                  <a:lnTo>
                    <a:pt x="63092" y="4273876"/>
                  </a:lnTo>
                  <a:lnTo>
                    <a:pt x="95425" y="4306211"/>
                  </a:lnTo>
                  <a:lnTo>
                    <a:pt x="132868" y="4332679"/>
                  </a:lnTo>
                  <a:lnTo>
                    <a:pt x="174662" y="4352523"/>
                  </a:lnTo>
                  <a:lnTo>
                    <a:pt x="220050" y="4364985"/>
                  </a:lnTo>
                  <a:lnTo>
                    <a:pt x="268274" y="4369308"/>
                  </a:lnTo>
                  <a:lnTo>
                    <a:pt x="10543032" y="4369308"/>
                  </a:lnTo>
                  <a:lnTo>
                    <a:pt x="10591231" y="4364985"/>
                  </a:lnTo>
                  <a:lnTo>
                    <a:pt x="10636602" y="4352523"/>
                  </a:lnTo>
                  <a:lnTo>
                    <a:pt x="10678385" y="4332679"/>
                  </a:lnTo>
                  <a:lnTo>
                    <a:pt x="10715823" y="4306211"/>
                  </a:lnTo>
                  <a:lnTo>
                    <a:pt x="10748155" y="4273876"/>
                  </a:lnTo>
                  <a:lnTo>
                    <a:pt x="10774623" y="4236434"/>
                  </a:lnTo>
                  <a:lnTo>
                    <a:pt x="10794469" y="4194640"/>
                  </a:lnTo>
                  <a:lnTo>
                    <a:pt x="10806932" y="4149254"/>
                  </a:lnTo>
                  <a:lnTo>
                    <a:pt x="10811256" y="4101033"/>
                  </a:lnTo>
                  <a:lnTo>
                    <a:pt x="10811256" y="268224"/>
                  </a:lnTo>
                  <a:lnTo>
                    <a:pt x="10806932" y="220024"/>
                  </a:lnTo>
                  <a:lnTo>
                    <a:pt x="10794469" y="174653"/>
                  </a:lnTo>
                  <a:lnTo>
                    <a:pt x="10774623" y="132870"/>
                  </a:lnTo>
                  <a:lnTo>
                    <a:pt x="10748155" y="95432"/>
                  </a:lnTo>
                  <a:lnTo>
                    <a:pt x="10715823" y="63100"/>
                  </a:lnTo>
                  <a:lnTo>
                    <a:pt x="10678385" y="36632"/>
                  </a:lnTo>
                  <a:lnTo>
                    <a:pt x="10636602" y="16786"/>
                  </a:lnTo>
                  <a:lnTo>
                    <a:pt x="10591231" y="4323"/>
                  </a:lnTo>
                  <a:lnTo>
                    <a:pt x="105430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0" y="268224"/>
                  </a:moveTo>
                  <a:lnTo>
                    <a:pt x="4322" y="220024"/>
                  </a:lnTo>
                  <a:lnTo>
                    <a:pt x="16783" y="174653"/>
                  </a:lnTo>
                  <a:lnTo>
                    <a:pt x="36625" y="132870"/>
                  </a:lnTo>
                  <a:lnTo>
                    <a:pt x="63092" y="95432"/>
                  </a:lnTo>
                  <a:lnTo>
                    <a:pt x="95425" y="63100"/>
                  </a:lnTo>
                  <a:lnTo>
                    <a:pt x="132868" y="36632"/>
                  </a:lnTo>
                  <a:lnTo>
                    <a:pt x="174662" y="16786"/>
                  </a:lnTo>
                  <a:lnTo>
                    <a:pt x="220050" y="4323"/>
                  </a:lnTo>
                  <a:lnTo>
                    <a:pt x="268274" y="0"/>
                  </a:lnTo>
                  <a:lnTo>
                    <a:pt x="10543032" y="0"/>
                  </a:lnTo>
                  <a:lnTo>
                    <a:pt x="10591231" y="4323"/>
                  </a:lnTo>
                  <a:lnTo>
                    <a:pt x="10636602" y="16786"/>
                  </a:lnTo>
                  <a:lnTo>
                    <a:pt x="10678385" y="36632"/>
                  </a:lnTo>
                  <a:lnTo>
                    <a:pt x="10715823" y="63100"/>
                  </a:lnTo>
                  <a:lnTo>
                    <a:pt x="10748155" y="95432"/>
                  </a:lnTo>
                  <a:lnTo>
                    <a:pt x="10774623" y="132870"/>
                  </a:lnTo>
                  <a:lnTo>
                    <a:pt x="10794469" y="174653"/>
                  </a:lnTo>
                  <a:lnTo>
                    <a:pt x="10806932" y="220024"/>
                  </a:lnTo>
                  <a:lnTo>
                    <a:pt x="10811256" y="268224"/>
                  </a:lnTo>
                  <a:lnTo>
                    <a:pt x="10811256" y="4101033"/>
                  </a:lnTo>
                  <a:lnTo>
                    <a:pt x="10806932" y="4149254"/>
                  </a:lnTo>
                  <a:lnTo>
                    <a:pt x="10794469" y="4194640"/>
                  </a:lnTo>
                  <a:lnTo>
                    <a:pt x="10774623" y="4236434"/>
                  </a:lnTo>
                  <a:lnTo>
                    <a:pt x="10748155" y="4273876"/>
                  </a:lnTo>
                  <a:lnTo>
                    <a:pt x="10715823" y="4306211"/>
                  </a:lnTo>
                  <a:lnTo>
                    <a:pt x="10678385" y="4332679"/>
                  </a:lnTo>
                  <a:lnTo>
                    <a:pt x="10636602" y="4352523"/>
                  </a:lnTo>
                  <a:lnTo>
                    <a:pt x="10591231" y="4364985"/>
                  </a:lnTo>
                  <a:lnTo>
                    <a:pt x="10543032" y="4369308"/>
                  </a:lnTo>
                  <a:lnTo>
                    <a:pt x="268274" y="4369308"/>
                  </a:lnTo>
                  <a:lnTo>
                    <a:pt x="220050" y="4364985"/>
                  </a:lnTo>
                  <a:lnTo>
                    <a:pt x="174662" y="4352523"/>
                  </a:lnTo>
                  <a:lnTo>
                    <a:pt x="132868" y="4332679"/>
                  </a:lnTo>
                  <a:lnTo>
                    <a:pt x="95425" y="4306211"/>
                  </a:lnTo>
                  <a:lnTo>
                    <a:pt x="63092" y="4273876"/>
                  </a:lnTo>
                  <a:lnTo>
                    <a:pt x="36625" y="4236434"/>
                  </a:lnTo>
                  <a:lnTo>
                    <a:pt x="16783" y="4194640"/>
                  </a:lnTo>
                  <a:lnTo>
                    <a:pt x="4322" y="4149254"/>
                  </a:lnTo>
                  <a:lnTo>
                    <a:pt x="0" y="4101033"/>
                  </a:lnTo>
                  <a:lnTo>
                    <a:pt x="0" y="26822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9274" y="1972219"/>
            <a:ext cx="4859655" cy="84391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419100" indent="-407034">
              <a:lnSpc>
                <a:spcPct val="100000"/>
              </a:lnSpc>
              <a:spcBef>
                <a:spcPts val="725"/>
              </a:spcBef>
              <a:buAutoNum type="arabicPlain"/>
              <a:tabLst>
                <a:tab pos="419100" algn="l"/>
                <a:tab pos="41973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Early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702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Human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Relations</a:t>
            </a:r>
            <a:r>
              <a:rPr sz="2000" b="1" spc="-5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64120" y="2882773"/>
          <a:ext cx="10478770" cy="3188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7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1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614">
                <a:tc>
                  <a:txBody>
                    <a:bodyPr/>
                    <a:lstStyle/>
                    <a:p>
                      <a:pPr marL="91440" marR="33083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2- The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Human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Relations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App</a:t>
                      </a:r>
                      <a:r>
                        <a:rPr sz="2000" b="1" spc="-3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ch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relations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supplanted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sz="20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1930s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human 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relations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approach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assumed that employees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want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feel useful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important, that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strong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social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needs,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that these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are more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important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money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in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motivating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185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manager might allow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workgroup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participate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making a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decision even though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he 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she had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already</a:t>
                      </a:r>
                      <a:r>
                        <a:rPr sz="2000" i="1" spc="4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determined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what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decision would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be.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symbolic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gesture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seeming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allow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participation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expected</a:t>
                      </a:r>
                      <a:r>
                        <a:rPr sz="2000" i="1" spc="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enhance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motivation,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even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though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real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participation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took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place.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21842" y="2105405"/>
            <a:ext cx="8722360" cy="2568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77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150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Individual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play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key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role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have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abilities,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needs,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personalities,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values,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self-concepts</a:t>
            </a:r>
            <a:r>
              <a:rPr sz="2000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419100" indent="-407034">
              <a:lnSpc>
                <a:spcPct val="100000"/>
              </a:lnSpc>
              <a:buFont typeface="Wingdings"/>
              <a:buChar char=""/>
              <a:tabLst>
                <a:tab pos="419100" algn="l"/>
                <a:tab pos="419734" algn="l"/>
              </a:tabLst>
            </a:pPr>
            <a:r>
              <a:rPr sz="2000" dirty="0">
                <a:latin typeface="Times New Roman"/>
                <a:cs typeface="Times New Roman"/>
              </a:rPr>
              <a:t>Because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these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huge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differences,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no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one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best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way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motivate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everyone.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21842" y="2105405"/>
            <a:ext cx="10549890" cy="3345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77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660"/>
              </a:spcBef>
            </a:pP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For</a:t>
            </a:r>
            <a:r>
              <a:rPr sz="20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example,</a:t>
            </a:r>
            <a:r>
              <a:rPr sz="20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consider</a:t>
            </a:r>
            <a:r>
              <a:rPr sz="20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this</a:t>
            </a:r>
            <a:r>
              <a:rPr sz="20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conversation:</a:t>
            </a:r>
            <a:endParaRPr sz="2000">
              <a:latin typeface="Times New Roman"/>
              <a:cs typeface="Times New Roman"/>
            </a:endParaRPr>
          </a:p>
          <a:p>
            <a:pPr marL="355600" marR="5715" indent="-342900" algn="just">
              <a:lnSpc>
                <a:spcPct val="100000"/>
              </a:lnSpc>
              <a:buFont typeface="Wingdings"/>
              <a:buChar char=""/>
              <a:tabLst>
                <a:tab pos="355600" algn="l"/>
              </a:tabLst>
            </a:pPr>
            <a:r>
              <a:rPr sz="2000" b="1" i="1" dirty="0">
                <a:latin typeface="Times New Roman"/>
                <a:cs typeface="Times New Roman"/>
              </a:rPr>
              <a:t>Nancy:“</a:t>
            </a:r>
            <a:r>
              <a:rPr sz="2000" i="1" dirty="0">
                <a:latin typeface="Times New Roman"/>
                <a:cs typeface="Times New Roman"/>
              </a:rPr>
              <a:t>I </a:t>
            </a:r>
            <a:r>
              <a:rPr sz="2000" i="1" spc="-50" dirty="0">
                <a:latin typeface="Times New Roman"/>
                <a:cs typeface="Times New Roman"/>
              </a:rPr>
              <a:t>can’t </a:t>
            </a:r>
            <a:r>
              <a:rPr sz="2000" i="1" dirty="0">
                <a:latin typeface="Times New Roman"/>
                <a:cs typeface="Times New Roman"/>
              </a:rPr>
              <a:t>believe </a:t>
            </a:r>
            <a:r>
              <a:rPr sz="2000" i="1" spc="-5" dirty="0">
                <a:latin typeface="Times New Roman"/>
                <a:cs typeface="Times New Roman"/>
              </a:rPr>
              <a:t>you </a:t>
            </a:r>
            <a:r>
              <a:rPr sz="2000" i="1" dirty="0">
                <a:latin typeface="Times New Roman"/>
                <a:cs typeface="Times New Roman"/>
              </a:rPr>
              <a:t>quit </a:t>
            </a:r>
            <a:r>
              <a:rPr sz="2000" i="1" spc="-5" dirty="0">
                <a:latin typeface="Times New Roman"/>
                <a:cs typeface="Times New Roman"/>
              </a:rPr>
              <a:t>your </a:t>
            </a:r>
            <a:r>
              <a:rPr sz="2000" i="1" dirty="0">
                <a:latin typeface="Times New Roman"/>
                <a:cs typeface="Times New Roman"/>
              </a:rPr>
              <a:t>job. </a:t>
            </a:r>
            <a:r>
              <a:rPr sz="2000" i="1" spc="-50" dirty="0">
                <a:latin typeface="Times New Roman"/>
                <a:cs typeface="Times New Roman"/>
              </a:rPr>
              <a:t>Your </a:t>
            </a:r>
            <a:r>
              <a:rPr sz="2000" i="1" spc="-5" dirty="0">
                <a:latin typeface="Times New Roman"/>
                <a:cs typeface="Times New Roman"/>
              </a:rPr>
              <a:t>work seemed </a:t>
            </a:r>
            <a:r>
              <a:rPr sz="2000" i="1" spc="-10" dirty="0">
                <a:latin typeface="Times New Roman"/>
                <a:cs typeface="Times New Roman"/>
              </a:rPr>
              <a:t>so interesting, </a:t>
            </a:r>
            <a:r>
              <a:rPr sz="2000" i="1" dirty="0">
                <a:latin typeface="Times New Roman"/>
                <a:cs typeface="Times New Roman"/>
              </a:rPr>
              <a:t>and </a:t>
            </a:r>
            <a:r>
              <a:rPr sz="2000" i="1" spc="-5" dirty="0">
                <a:latin typeface="Times New Roman"/>
                <a:cs typeface="Times New Roman"/>
              </a:rPr>
              <a:t>you always </a:t>
            </a:r>
            <a:r>
              <a:rPr sz="2000" i="1" dirty="0">
                <a:latin typeface="Times New Roman"/>
                <a:cs typeface="Times New Roman"/>
              </a:rPr>
              <a:t>had 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chance </a:t>
            </a:r>
            <a:r>
              <a:rPr sz="2000" i="1" spc="-10" dirty="0">
                <a:latin typeface="Times New Roman"/>
                <a:cs typeface="Times New Roman"/>
              </a:rPr>
              <a:t>to learn </a:t>
            </a:r>
            <a:r>
              <a:rPr sz="2000" i="1" spc="-5" dirty="0">
                <a:latin typeface="Times New Roman"/>
                <a:cs typeface="Times New Roman"/>
              </a:rPr>
              <a:t>new things. </a:t>
            </a:r>
            <a:r>
              <a:rPr sz="2000" i="1" dirty="0">
                <a:latin typeface="Times New Roman"/>
                <a:cs typeface="Times New Roman"/>
              </a:rPr>
              <a:t>I </a:t>
            </a:r>
            <a:r>
              <a:rPr sz="2000" i="1" spc="-5" dirty="0">
                <a:latin typeface="Times New Roman"/>
                <a:cs typeface="Times New Roman"/>
              </a:rPr>
              <a:t>like jobs that challenge me. </a:t>
            </a:r>
            <a:r>
              <a:rPr sz="2000" i="1" spc="-45" dirty="0">
                <a:latin typeface="Times New Roman"/>
                <a:cs typeface="Times New Roman"/>
              </a:rPr>
              <a:t>Your </a:t>
            </a:r>
            <a:r>
              <a:rPr sz="2000" i="1" dirty="0">
                <a:latin typeface="Times New Roman"/>
                <a:cs typeface="Times New Roman"/>
              </a:rPr>
              <a:t>new </a:t>
            </a:r>
            <a:r>
              <a:rPr sz="2000" i="1" spc="-5" dirty="0">
                <a:latin typeface="Times New Roman"/>
                <a:cs typeface="Times New Roman"/>
              </a:rPr>
              <a:t>job sounds </a:t>
            </a:r>
            <a:r>
              <a:rPr sz="2000" i="1" dirty="0">
                <a:latin typeface="Times New Roman"/>
                <a:cs typeface="Times New Roman"/>
              </a:rPr>
              <a:t>so </a:t>
            </a:r>
            <a:r>
              <a:rPr sz="2000" i="1" spc="-5" dirty="0">
                <a:latin typeface="Times New Roman"/>
                <a:cs typeface="Times New Roman"/>
              </a:rPr>
              <a:t>boring that </a:t>
            </a:r>
            <a:r>
              <a:rPr sz="2000" i="1" spc="-10" dirty="0">
                <a:latin typeface="Times New Roman"/>
                <a:cs typeface="Times New Roman"/>
              </a:rPr>
              <a:t>I’d </a:t>
            </a:r>
            <a:r>
              <a:rPr sz="2000" i="1" spc="5" dirty="0">
                <a:latin typeface="Times New Roman"/>
                <a:cs typeface="Times New Roman"/>
              </a:rPr>
              <a:t>go </a:t>
            </a:r>
            <a:r>
              <a:rPr sz="2000" i="1" spc="10" dirty="0">
                <a:latin typeface="Times New Roman"/>
                <a:cs typeface="Times New Roman"/>
              </a:rPr>
              <a:t> </a:t>
            </a:r>
            <a:r>
              <a:rPr sz="2000" i="1" spc="-15" dirty="0">
                <a:latin typeface="Times New Roman"/>
                <a:cs typeface="Times New Roman"/>
              </a:rPr>
              <a:t>crazy.”</a:t>
            </a:r>
            <a:endParaRPr sz="2000">
              <a:latin typeface="Times New Roman"/>
              <a:cs typeface="Times New Roman"/>
            </a:endParaRPr>
          </a:p>
          <a:p>
            <a:pPr marL="355600" indent="-342900" algn="just">
              <a:lnSpc>
                <a:spcPct val="100000"/>
              </a:lnSpc>
              <a:buFont typeface="Wingdings"/>
              <a:buChar char=""/>
              <a:tabLst>
                <a:tab pos="355600" algn="l"/>
              </a:tabLst>
            </a:pPr>
            <a:r>
              <a:rPr sz="2000" b="1" i="1" spc="-20" dirty="0">
                <a:latin typeface="Times New Roman"/>
                <a:cs typeface="Times New Roman"/>
              </a:rPr>
              <a:t>Chris:“</a:t>
            </a:r>
            <a:r>
              <a:rPr sz="2000" i="1" spc="-20" dirty="0">
                <a:latin typeface="Times New Roman"/>
                <a:cs typeface="Times New Roman"/>
              </a:rPr>
              <a:t>Well,</a:t>
            </a:r>
            <a:r>
              <a:rPr sz="2000" i="1" spc="-4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is </a:t>
            </a:r>
            <a:r>
              <a:rPr sz="2000" i="1" dirty="0">
                <a:latin typeface="Times New Roman"/>
                <a:cs typeface="Times New Roman"/>
              </a:rPr>
              <a:t>tedious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work,</a:t>
            </a:r>
            <a:r>
              <a:rPr sz="2000" i="1" spc="5" dirty="0">
                <a:latin typeface="Times New Roman"/>
                <a:cs typeface="Times New Roman"/>
              </a:rPr>
              <a:t> but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pays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better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than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5" dirty="0">
                <a:latin typeface="Times New Roman"/>
                <a:cs typeface="Times New Roman"/>
              </a:rPr>
              <a:t>any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other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job</a:t>
            </a:r>
            <a:r>
              <a:rPr sz="2000" i="1" spc="-10" dirty="0">
                <a:latin typeface="Times New Roman"/>
                <a:cs typeface="Times New Roman"/>
              </a:rPr>
              <a:t> around.”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00000"/>
              </a:lnSpc>
              <a:buFont typeface="Wingdings"/>
              <a:buChar char="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This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simple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highlights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fact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motivate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others,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critical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dirty="0">
                <a:latin typeface="Times New Roman"/>
                <a:cs typeface="Times New Roman"/>
              </a:rPr>
              <a:t> you</a:t>
            </a:r>
            <a:r>
              <a:rPr sz="2000" spc="5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first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understand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does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what does not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them</a:t>
            </a:r>
            <a:r>
              <a:rPr sz="2000" spc="-10" dirty="0">
                <a:latin typeface="Times New Roman"/>
                <a:cs typeface="Times New Roman"/>
              </a:rPr>
              <a:t>. </a:t>
            </a:r>
            <a:r>
              <a:rPr sz="2000" dirty="0">
                <a:latin typeface="Times New Roman"/>
                <a:cs typeface="Times New Roman"/>
              </a:rPr>
              <a:t>Our </a:t>
            </a:r>
            <a:r>
              <a:rPr sz="2000" spc="-5" dirty="0">
                <a:latin typeface="Times New Roman"/>
                <a:cs typeface="Times New Roman"/>
              </a:rPr>
              <a:t>Global Issues feature describes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how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between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also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extend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cultural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</a:t>
            </a:r>
            <a:r>
              <a:rPr sz="2000" spc="-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as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well.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1987531"/>
            <a:ext cx="10339070" cy="3961765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245110">
              <a:lnSpc>
                <a:spcPct val="100000"/>
              </a:lnSpc>
              <a:spcBef>
                <a:spcPts val="1025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80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starting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point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</a:t>
            </a:r>
            <a:r>
              <a:rPr sz="2000" spc="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motivated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employees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is</a:t>
            </a:r>
            <a:r>
              <a:rPr sz="2000" spc="9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hiring</a:t>
            </a:r>
            <a:r>
              <a:rPr sz="2000" spc="1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</a:t>
            </a:r>
            <a:r>
              <a:rPr sz="2000" spc="8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whose</a:t>
            </a:r>
            <a:r>
              <a:rPr sz="2000" spc="9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individual</a:t>
            </a:r>
            <a:r>
              <a:rPr sz="2000" spc="1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characteristics</a:t>
            </a:r>
            <a:r>
              <a:rPr sz="2000" spc="8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lead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high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job.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marR="5715">
              <a:lnSpc>
                <a:spcPct val="100000"/>
              </a:lnSpc>
              <a:tabLst>
                <a:tab pos="525780" algn="l"/>
              </a:tabLst>
            </a:pP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Ex.	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1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job</a:t>
            </a:r>
            <a:r>
              <a:rPr sz="2000" i="1" spc="16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requiring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high-quality</a:t>
            </a:r>
            <a:r>
              <a:rPr sz="2000" i="1" spc="1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r>
              <a:rPr sz="2000" i="1" spc="1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will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not</a:t>
            </a:r>
            <a:r>
              <a:rPr sz="2000" i="1" spc="14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be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as</a:t>
            </a:r>
            <a:r>
              <a:rPr sz="2000" i="1" spc="15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motivating</a:t>
            </a:r>
            <a:r>
              <a:rPr sz="2000" i="1" spc="16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to</a:t>
            </a:r>
            <a:r>
              <a:rPr sz="2000" i="1" spc="17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someone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who</a:t>
            </a:r>
            <a:r>
              <a:rPr sz="2000" i="1" spc="16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lacks</a:t>
            </a:r>
            <a:r>
              <a:rPr sz="2000" i="1" spc="16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attention</a:t>
            </a:r>
            <a:r>
              <a:rPr sz="2000" i="1" spc="15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detail</a:t>
            </a:r>
            <a:r>
              <a:rPr sz="2000" i="1" spc="-2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as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will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conscientious,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detail-oriented</a:t>
            </a:r>
            <a:r>
              <a:rPr sz="2000" i="1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person.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419100" indent="-407034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419100" algn="l"/>
                <a:tab pos="419734" algn="l"/>
              </a:tabLst>
            </a:pP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your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own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career,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finding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potential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fulfill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needs,</a:t>
            </a:r>
            <a:r>
              <a:rPr sz="2000" spc="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meet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goals,</a:t>
            </a:r>
            <a:r>
              <a:rPr sz="2000" spc="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complement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attitudes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help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maintain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your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motivation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as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well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55600" marR="889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b="1" u="heavy" spc="-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2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Task-specific</a:t>
            </a:r>
            <a:r>
              <a:rPr sz="2000" b="1" u="heavy" spc="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self-efficacy</a:t>
            </a:r>
            <a:r>
              <a:rPr sz="2000" b="1" u="heavy" spc="4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person’s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beliefs</a:t>
            </a:r>
            <a:r>
              <a:rPr sz="2000" spc="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in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his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her</a:t>
            </a:r>
            <a:r>
              <a:rPr sz="2000" spc="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capabilities</a:t>
            </a:r>
            <a:r>
              <a:rPr sz="2000" spc="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do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what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is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required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to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accomplish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 specific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task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01483" y="2105405"/>
            <a:ext cx="5269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Motivation: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83285" y="2496947"/>
          <a:ext cx="10579735" cy="34442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8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21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4214">
                <a:tc>
                  <a:txBody>
                    <a:bodyPr/>
                    <a:lstStyle/>
                    <a:p>
                      <a:pPr marL="91440" marR="5251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Task- </a:t>
                      </a:r>
                      <a:r>
                        <a:rPr sz="2000" b="1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specific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self-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ef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4455" indent="-342900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spc="-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Task-specific</a:t>
                      </a:r>
                      <a:r>
                        <a:rPr sz="2000" b="1" u="heavy" spc="26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self-efficacy</a:t>
                      </a:r>
                      <a:r>
                        <a:rPr sz="2000" b="1" u="heavy" spc="28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influences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individual’s</a:t>
                      </a:r>
                      <a:r>
                        <a:rPr sz="2000" i="1" spc="2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effort</a:t>
                      </a:r>
                      <a:r>
                        <a:rPr sz="2000" i="1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persistence</a:t>
                      </a:r>
                      <a:r>
                        <a:rPr sz="2000" i="1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challenges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related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performing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specific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Task-specific</a:t>
                      </a:r>
                      <a:r>
                        <a:rPr sz="2000" b="1" i="1" u="heavy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self-efficacy</a:t>
                      </a:r>
                      <a:r>
                        <a:rPr sz="2000" b="1" i="1" u="heavy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b="1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b="1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three</a:t>
                      </a:r>
                      <a:r>
                        <a:rPr sz="2000" b="1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dimensions: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indent="-457834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Magnitude:</a:t>
                      </a:r>
                      <a:r>
                        <a:rPr sz="2000" b="1" i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how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difficult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 specific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 to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be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Times New Roman"/>
                        <a:buAutoNum type="arabi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marR="81280" indent="-457200">
                        <a:lnSpc>
                          <a:spcPct val="100000"/>
                        </a:lnSpc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Strength:</a:t>
                      </a:r>
                      <a:r>
                        <a:rPr sz="2000" b="1" i="1" u="heavy" spc="2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how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confident</a:t>
                      </a:r>
                      <a:r>
                        <a:rPr sz="2000" spc="2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Times New Roman"/>
                        <a:buAutoNum type="arabi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indent="-457834">
                        <a:lnSpc>
                          <a:spcPct val="100000"/>
                        </a:lnSpc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Generality:</a:t>
                      </a:r>
                      <a:r>
                        <a:rPr sz="2000" b="1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degree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which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similar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tasks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69644" y="2089150"/>
            <a:ext cx="5496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47128" y="2509647"/>
          <a:ext cx="10484485" cy="34441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59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418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Need-based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theories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0645" indent="-3429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premise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need-based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theories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sz="2000" b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models,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consistent</a:t>
                      </a:r>
                      <a:r>
                        <a:rPr sz="2000" spc="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 framework introduced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earlier,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humans are motivated primarily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by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 important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categories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Need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theorists have attempted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identify and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categorize the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 are most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important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people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Some observers call these 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“</a:t>
                      </a:r>
                      <a:r>
                        <a:rPr sz="2000" b="1" i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content theories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”</a:t>
                      </a: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deal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content,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or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substance,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motivates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best-known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theories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i="1" u="heavy" spc="-3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i="1" u="heavy" spc="-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b="1" i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b="1" i="1" u="heavy" spc="-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ERG</a:t>
                      </a:r>
                      <a:r>
                        <a:rPr sz="2000" b="1" i="1" u="heavy" spc="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theory.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1654" y="2152480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335" y="3070986"/>
          <a:ext cx="10667364" cy="2871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35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1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1609">
                <a:tc>
                  <a:txBody>
                    <a:bodyPr/>
                    <a:lstStyle/>
                    <a:p>
                      <a:pPr marL="91440" marR="169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spc="-1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  <a:tab pos="992505" algn="l"/>
                          <a:tab pos="2178050" algn="l"/>
                          <a:tab pos="2524125" algn="l"/>
                          <a:tab pos="3326765" algn="l"/>
                          <a:tab pos="4490085" algn="l"/>
                          <a:tab pos="4864100" algn="l"/>
                          <a:tab pos="6266180" algn="l"/>
                          <a:tab pos="7345045" algn="l"/>
                          <a:tab pos="8281034" algn="l"/>
                          <a:tab pos="8613140" algn="l"/>
                        </a:tabLst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	</a:t>
                      </a:r>
                      <a:r>
                        <a:rPr sz="2000" b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	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	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needs,	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developed	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by	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psychologist	Abraham	Maslow	in	the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2000" i="1" dirty="0">
                          <a:latin typeface="Times New Roman"/>
                          <a:cs typeface="Times New Roman"/>
                        </a:rPr>
                        <a:t>1940s,</a:t>
                      </a:r>
                      <a:r>
                        <a:rPr sz="2000" i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best-known</a:t>
                      </a:r>
                      <a:r>
                        <a:rPr sz="2000" i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  <a:tab pos="1382395" algn="l"/>
                          <a:tab pos="2197735" algn="l"/>
                          <a:tab pos="2705735" algn="l"/>
                          <a:tab pos="3525520" algn="l"/>
                          <a:tab pos="4318000" algn="l"/>
                          <a:tab pos="4757420" algn="l"/>
                          <a:tab pos="6058535" algn="l"/>
                          <a:tab pos="7043420" algn="l"/>
                          <a:tab pos="7695565" algn="l"/>
                          <a:tab pos="830516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sl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gu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	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hat	hu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	be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ngs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“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ng”	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:	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ey	h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ve	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nna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  desires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satisfy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 given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Furthermore,</a:t>
                      </a:r>
                      <a:r>
                        <a:rPr sz="2000" spc="4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Maslow</a:t>
                      </a:r>
                      <a:r>
                        <a:rPr sz="2000" spc="4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believed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4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these</a:t>
                      </a:r>
                      <a:r>
                        <a:rPr sz="2000" spc="4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4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arranged</a:t>
                      </a:r>
                      <a:r>
                        <a:rPr sz="2000" spc="4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4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spc="4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importance,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most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foundation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hierarchy.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16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u="heavy" spc="15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u="heavy" spc="16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needs:</a:t>
                      </a:r>
                      <a:r>
                        <a:rPr sz="2000" b="1" u="heavy" spc="15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Assumes</a:t>
                      </a:r>
                      <a:r>
                        <a:rPr sz="2000" i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i="1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arranged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importance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1654" y="2152480"/>
            <a:ext cx="5496560" cy="366204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278130" algn="just">
              <a:lnSpc>
                <a:spcPct val="100000"/>
              </a:lnSpc>
              <a:spcBef>
                <a:spcPts val="580"/>
              </a:spcBef>
            </a:pP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Hierarchy</a:t>
            </a:r>
            <a:r>
              <a:rPr sz="2000" b="1" spc="-5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of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278130" marR="1567815" algn="just">
              <a:lnSpc>
                <a:spcPct val="100000"/>
              </a:lnSpc>
            </a:pP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consists of five basic categories </a:t>
            </a:r>
            <a:r>
              <a:rPr sz="2000" spc="-1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needs.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figure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illustrates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both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general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organizational </a:t>
            </a:r>
            <a:r>
              <a:rPr sz="2000" spc="-5" dirty="0">
                <a:latin typeface="Times New Roman"/>
                <a:cs typeface="Times New Roman"/>
              </a:rPr>
              <a:t> examples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each type of need. </a:t>
            </a:r>
            <a:r>
              <a:rPr sz="2000" spc="-1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course, </a:t>
            </a:r>
            <a:r>
              <a:rPr sz="2000" spc="-5" dirty="0">
                <a:latin typeface="Times New Roman"/>
                <a:cs typeface="Times New Roman"/>
              </a:rPr>
              <a:t>each individual </a:t>
            </a:r>
            <a:r>
              <a:rPr sz="2000" dirty="0">
                <a:latin typeface="Times New Roman"/>
                <a:cs typeface="Times New Roman"/>
              </a:rPr>
              <a:t>has a wide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variety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specific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within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category.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86755" y="2729483"/>
            <a:ext cx="6062472" cy="322935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760720"/>
            <a:chOff x="683285" y="268224"/>
            <a:chExt cx="11301730" cy="57607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2852800"/>
              <a:ext cx="10482580" cy="3176270"/>
            </a:xfrm>
            <a:custGeom>
              <a:avLst/>
              <a:gdLst/>
              <a:ahLst/>
              <a:cxnLst/>
              <a:rect l="l" t="t" r="r" b="b"/>
              <a:pathLst>
                <a:path w="10482580" h="3176270">
                  <a:moveTo>
                    <a:pt x="214629" y="0"/>
                  </a:moveTo>
                  <a:lnTo>
                    <a:pt x="214629" y="3176092"/>
                  </a:lnTo>
                </a:path>
                <a:path w="10482580" h="3176270">
                  <a:moveTo>
                    <a:pt x="6350" y="0"/>
                  </a:moveTo>
                  <a:lnTo>
                    <a:pt x="6350" y="3176092"/>
                  </a:lnTo>
                </a:path>
                <a:path w="10482580" h="3176270">
                  <a:moveTo>
                    <a:pt x="10475696" y="0"/>
                  </a:moveTo>
                  <a:lnTo>
                    <a:pt x="10475696" y="3176092"/>
                  </a:lnTo>
                </a:path>
                <a:path w="10482580" h="3176270">
                  <a:moveTo>
                    <a:pt x="0" y="6350"/>
                  </a:moveTo>
                  <a:lnTo>
                    <a:pt x="10482046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6009843"/>
              <a:ext cx="10482580" cy="0"/>
            </a:xfrm>
            <a:custGeom>
              <a:avLst/>
              <a:gdLst/>
              <a:ahLst/>
              <a:cxnLst/>
              <a:rect l="l" t="t" r="r" b="b"/>
              <a:pathLst>
                <a:path w="10482580">
                  <a:moveTo>
                    <a:pt x="0" y="0"/>
                  </a:moveTo>
                  <a:lnTo>
                    <a:pt x="10482046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502" y="2032338"/>
            <a:ext cx="10314940" cy="392620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678180" marR="6350" lvl="1" indent="-457834">
              <a:lnSpc>
                <a:spcPct val="100000"/>
              </a:lnSpc>
              <a:spcBef>
                <a:spcPts val="260"/>
              </a:spcBef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Physiological</a:t>
            </a:r>
            <a:r>
              <a:rPr sz="2000" b="1" spc="1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14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most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basic</a:t>
            </a:r>
            <a:r>
              <a:rPr sz="2000" i="1" u="sng" spc="1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1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.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1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food,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sex,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air.</a:t>
            </a:r>
            <a:endParaRPr sz="2000">
              <a:latin typeface="Times New Roman"/>
              <a:cs typeface="Times New Roman"/>
            </a:endParaRPr>
          </a:p>
          <a:p>
            <a:pPr marL="678180" marR="5080" lvl="1" indent="-457834">
              <a:lnSpc>
                <a:spcPct val="100000"/>
              </a:lnSpc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Security</a:t>
            </a:r>
            <a:r>
              <a:rPr sz="2000" b="1" spc="4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44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4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next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sng" spc="4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things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offer</a:t>
            </a:r>
            <a:r>
              <a:rPr sz="2000" i="1" u="sng" spc="4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safety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security,</a:t>
            </a:r>
            <a:r>
              <a:rPr sz="2000" i="1" u="sng" spc="4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</a:t>
            </a:r>
            <a:r>
              <a:rPr sz="2000" i="1" u="sng" spc="4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adequate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housing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clothing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freedom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worry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anxiety.</a:t>
            </a:r>
            <a:endParaRPr sz="2000">
              <a:latin typeface="Times New Roman"/>
              <a:cs typeface="Times New Roman"/>
            </a:endParaRPr>
          </a:p>
          <a:p>
            <a:pPr marL="678180" lvl="1" indent="-458470">
              <a:lnSpc>
                <a:spcPct val="100000"/>
              </a:lnSpc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Belongingness</a:t>
            </a:r>
            <a:r>
              <a:rPr sz="2000" b="1" spc="1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needs,</a:t>
            </a:r>
            <a:r>
              <a:rPr sz="2000" b="1" spc="11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third</a:t>
            </a:r>
            <a:r>
              <a:rPr sz="2000" i="1" u="sng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level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hierarchy,</a:t>
            </a:r>
            <a:r>
              <a:rPr sz="2000" i="1" u="sng" spc="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1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primarily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social.</a:t>
            </a:r>
            <a:r>
              <a:rPr sz="20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Examples</a:t>
            </a:r>
            <a:r>
              <a:rPr sz="2000" i="1" u="sng" spc="1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endParaRPr sz="20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</a:pP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love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affection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accepted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peers.</a:t>
            </a:r>
            <a:endParaRPr sz="2000">
              <a:latin typeface="Times New Roman"/>
              <a:cs typeface="Times New Roman"/>
            </a:endParaRPr>
          </a:p>
          <a:p>
            <a:pPr marL="678180" marR="6350" lvl="1" indent="-457834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678180" algn="l"/>
                <a:tab pos="678815" algn="l"/>
                <a:tab pos="4197350" algn="l"/>
              </a:tabLst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Esteem</a:t>
            </a:r>
            <a:r>
              <a:rPr sz="2000" b="1" spc="1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needs,</a:t>
            </a:r>
            <a:r>
              <a:rPr sz="2000" b="1" spc="190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fourth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level,	actually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encompasses</a:t>
            </a:r>
            <a:r>
              <a:rPr sz="2000" i="1" u="sng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i="1" u="sng" spc="1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slightly</a:t>
            </a:r>
            <a:r>
              <a:rPr sz="2000" i="1" u="sng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different</a:t>
            </a:r>
            <a:r>
              <a:rPr sz="2000" i="1" u="sng" spc="1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kinds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needs: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positive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self-image</a:t>
            </a:r>
            <a:r>
              <a:rPr sz="2000" i="1" u="sng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self-respect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respected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others.</a:t>
            </a:r>
            <a:endParaRPr sz="2000">
              <a:latin typeface="Times New Roman"/>
              <a:cs typeface="Times New Roman"/>
            </a:endParaRPr>
          </a:p>
          <a:p>
            <a:pPr marL="678180" marR="6985" lvl="1" indent="-457834">
              <a:lnSpc>
                <a:spcPct val="100000"/>
              </a:lnSpc>
              <a:buAutoNum type="arabicPeriod" startAt="4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Self-actualization</a:t>
            </a:r>
            <a:r>
              <a:rPr sz="2000" b="1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3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top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hierarchy.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involve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person’s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realizing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full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potential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becoming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all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85952" y="2859532"/>
          <a:ext cx="10607040" cy="31394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2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9427">
                <a:tc>
                  <a:txBody>
                    <a:bodyPr/>
                    <a:lstStyle/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</a:t>
                      </a:r>
                      <a:r>
                        <a:rPr sz="2000" b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y  of</a:t>
                      </a:r>
                      <a:r>
                        <a:rPr sz="2000" b="1" spc="-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marR="82550" indent="-4572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Maslow believed that each need level must be satisfied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before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 level above it can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become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important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marR="83185" indent="-4572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This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escalation up the hierarchy continues until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self-actualization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become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primary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0645" indent="-4572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b="1" u="heavy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u="heavy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 Jennifer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Wallace</a:t>
                      </a:r>
                      <a:r>
                        <a:rPr sz="2000" i="1" spc="4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earns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all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money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she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 for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time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being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very satisfied with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her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current standard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living.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Additional income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therefore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little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impact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her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behavior.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Instead,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Jennifer will likely strive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satisfy other needs,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such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desire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higher self-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esteem.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43356" y="3015995"/>
          <a:ext cx="10692130" cy="2816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0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2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165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193675">
                        <a:lnSpc>
                          <a:spcPct val="150000"/>
                        </a:lnSpc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of Needs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indent="-457200" algn="just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shows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spc="25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does</a:t>
                      </a:r>
                      <a:r>
                        <a:rPr sz="2000" spc="2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b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generalize</a:t>
                      </a:r>
                      <a:r>
                        <a:rPr sz="2000" b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very</a:t>
                      </a:r>
                      <a:r>
                        <a:rPr sz="2000" spc="2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2000" spc="2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0645" algn="just">
                        <a:lnSpc>
                          <a:spcPct val="150000"/>
                        </a:lnSpc>
                      </a:pP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countries.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example,</a:t>
                      </a:r>
                      <a:r>
                        <a:rPr sz="2000" i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Greece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Japan,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security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motivate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employees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than self-actualization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Likewise, belongingness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especially important 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Sweden,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Norway,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Denmark.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Research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also found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differences 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relative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importance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different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Mexico, India, Peru,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Canada,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Thailand,</a:t>
                      </a:r>
                      <a:r>
                        <a:rPr sz="2000" i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Turkey,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Puerto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Rico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04811" y="3052698"/>
          <a:ext cx="10568940" cy="27798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36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77">
                <a:tc>
                  <a:txBody>
                    <a:bodyPr/>
                    <a:lstStyle/>
                    <a:p>
                      <a:pPr marL="91440" marR="17526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of Needs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marR="82550" indent="-457200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Maslow’s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makes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certain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amount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intuitive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 sense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become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popular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indent="-457200" algn="just">
                        <a:lnSpc>
                          <a:spcPct val="100000"/>
                        </a:lnSpc>
                        <a:spcBef>
                          <a:spcPts val="880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revealed</a:t>
                      </a:r>
                      <a:r>
                        <a:rPr sz="20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b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theory.</a:t>
                      </a:r>
                      <a:r>
                        <a:rPr sz="2000" spc="3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spc="16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five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1280" algn="just">
                        <a:lnSpc>
                          <a:spcPct val="150000"/>
                        </a:lnSpc>
                      </a:pP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levels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needs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not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always 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present;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actual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does not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always conform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Maslow’s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model;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structures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unstable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variable</a:t>
                      </a:r>
                      <a:r>
                        <a:rPr sz="2000" i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would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lead</a:t>
                      </a:r>
                      <a:r>
                        <a:rPr sz="2000" i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us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believe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19911" y="268224"/>
            <a:ext cx="11165205" cy="5718175"/>
            <a:chOff x="819911" y="268224"/>
            <a:chExt cx="11165205" cy="571817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9911" y="2980944"/>
              <a:ext cx="5276088" cy="118567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513576" y="4232147"/>
              <a:ext cx="4651375" cy="1754505"/>
            </a:xfrm>
            <a:custGeom>
              <a:avLst/>
              <a:gdLst/>
              <a:ahLst/>
              <a:cxnLst/>
              <a:rect l="l" t="t" r="r" b="b"/>
              <a:pathLst>
                <a:path w="4651375" h="1754504">
                  <a:moveTo>
                    <a:pt x="4651248" y="0"/>
                  </a:moveTo>
                  <a:lnTo>
                    <a:pt x="0" y="0"/>
                  </a:lnTo>
                  <a:lnTo>
                    <a:pt x="0" y="1754124"/>
                  </a:lnTo>
                  <a:lnTo>
                    <a:pt x="4651248" y="1754124"/>
                  </a:lnTo>
                  <a:lnTo>
                    <a:pt x="4651248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3836" y="4224528"/>
            <a:ext cx="4968240" cy="1717675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8100" rIns="0" bIns="0" rtlCol="0">
            <a:spAutoFit/>
          </a:bodyPr>
          <a:lstStyle/>
          <a:p>
            <a:pPr marL="90805" marR="83185" algn="just">
              <a:lnSpc>
                <a:spcPct val="100000"/>
              </a:lnSpc>
              <a:spcBef>
                <a:spcPts val="300"/>
              </a:spcBef>
            </a:pPr>
            <a:r>
              <a:rPr sz="1800" i="1" dirty="0">
                <a:latin typeface="Times New Roman"/>
                <a:cs typeface="Times New Roman"/>
              </a:rPr>
              <a:t>When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people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have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good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jobs</a:t>
            </a:r>
            <a:r>
              <a:rPr sz="1800" i="1" dirty="0">
                <a:latin typeface="Times New Roman"/>
                <a:cs typeface="Times New Roman"/>
              </a:rPr>
              <a:t> with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15" dirty="0">
                <a:latin typeface="Times New Roman"/>
                <a:cs typeface="Times New Roman"/>
              </a:rPr>
              <a:t>security,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excellent </a:t>
            </a:r>
            <a:r>
              <a:rPr sz="1800" i="1" spc="-5" dirty="0">
                <a:latin typeface="Times New Roman"/>
                <a:cs typeface="Times New Roman"/>
              </a:rPr>
              <a:t>benefits, and </a:t>
            </a:r>
            <a:r>
              <a:rPr sz="1800" i="1" dirty="0">
                <a:latin typeface="Times New Roman"/>
                <a:cs typeface="Times New Roman"/>
              </a:rPr>
              <a:t>high </a:t>
            </a:r>
            <a:r>
              <a:rPr sz="1800" i="1" spc="-5" dirty="0">
                <a:latin typeface="Times New Roman"/>
                <a:cs typeface="Times New Roman"/>
              </a:rPr>
              <a:t>salaries </a:t>
            </a:r>
            <a:r>
              <a:rPr sz="1800" i="1" dirty="0">
                <a:latin typeface="Times New Roman"/>
                <a:cs typeface="Times New Roman"/>
              </a:rPr>
              <a:t>they </a:t>
            </a:r>
            <a:r>
              <a:rPr sz="1800" i="1" spc="-5" dirty="0">
                <a:latin typeface="Times New Roman"/>
                <a:cs typeface="Times New Roman"/>
              </a:rPr>
              <a:t>may be </a:t>
            </a:r>
            <a:r>
              <a:rPr sz="1800" i="1" dirty="0">
                <a:latin typeface="Times New Roman"/>
                <a:cs typeface="Times New Roman"/>
              </a:rPr>
              <a:t> motivated </a:t>
            </a:r>
            <a:r>
              <a:rPr sz="1800" i="1" spc="-5" dirty="0">
                <a:latin typeface="Times New Roman"/>
                <a:cs typeface="Times New Roman"/>
              </a:rPr>
              <a:t>going </a:t>
            </a:r>
            <a:r>
              <a:rPr sz="1800" i="1" spc="-15" dirty="0">
                <a:latin typeface="Times New Roman"/>
                <a:cs typeface="Times New Roman"/>
              </a:rPr>
              <a:t>forward </a:t>
            </a:r>
            <a:r>
              <a:rPr sz="1800" i="1" spc="-5" dirty="0">
                <a:latin typeface="Times New Roman"/>
                <a:cs typeface="Times New Roman"/>
              </a:rPr>
              <a:t>by job titles, status, and </a:t>
            </a:r>
            <a:r>
              <a:rPr sz="1800" i="1" dirty="0">
                <a:latin typeface="Times New Roman"/>
                <a:cs typeface="Times New Roman"/>
              </a:rPr>
              <a:t> challenge. But if they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dirty="0">
                <a:latin typeface="Times New Roman"/>
                <a:cs typeface="Times New Roman"/>
              </a:rPr>
              <a:t>unemployed and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spc="-5" dirty="0">
                <a:latin typeface="Times New Roman"/>
                <a:cs typeface="Times New Roman"/>
              </a:rPr>
              <a:t>just </a:t>
            </a:r>
            <a:r>
              <a:rPr sz="1800" i="1" dirty="0">
                <a:latin typeface="Times New Roman"/>
                <a:cs typeface="Times New Roman"/>
              </a:rPr>
              <a:t> looking </a:t>
            </a:r>
            <a:r>
              <a:rPr sz="1800" i="1" spc="-5" dirty="0">
                <a:latin typeface="Times New Roman"/>
                <a:cs typeface="Times New Roman"/>
              </a:rPr>
              <a:t>for </a:t>
            </a:r>
            <a:r>
              <a:rPr sz="1800" i="1" dirty="0">
                <a:latin typeface="Times New Roman"/>
                <a:cs typeface="Times New Roman"/>
              </a:rPr>
              <a:t>a </a:t>
            </a:r>
            <a:r>
              <a:rPr sz="1800" i="1" spc="-5" dirty="0">
                <a:latin typeface="Times New Roman"/>
                <a:cs typeface="Times New Roman"/>
              </a:rPr>
              <a:t>job, </a:t>
            </a:r>
            <a:r>
              <a:rPr sz="1800" i="1" dirty="0">
                <a:latin typeface="Times New Roman"/>
                <a:cs typeface="Times New Roman"/>
              </a:rPr>
              <a:t>their </a:t>
            </a:r>
            <a:r>
              <a:rPr sz="1800" i="1" spc="-5" dirty="0">
                <a:latin typeface="Times New Roman"/>
                <a:cs typeface="Times New Roman"/>
              </a:rPr>
              <a:t>motivation </a:t>
            </a:r>
            <a:r>
              <a:rPr sz="1800" i="1" dirty="0">
                <a:latin typeface="Times New Roman"/>
                <a:cs typeface="Times New Roman"/>
              </a:rPr>
              <a:t>becomes </a:t>
            </a:r>
            <a:r>
              <a:rPr sz="1800" i="1" spc="-5" dirty="0">
                <a:latin typeface="Times New Roman"/>
                <a:cs typeface="Times New Roman"/>
              </a:rPr>
              <a:t>focused </a:t>
            </a:r>
            <a:r>
              <a:rPr sz="1800" i="1" dirty="0">
                <a:latin typeface="Times New Roman"/>
                <a:cs typeface="Times New Roman"/>
              </a:rPr>
              <a:t> on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base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salary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and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need</a:t>
            </a:r>
            <a:r>
              <a:rPr sz="1800" i="1" spc="-5" dirty="0">
                <a:latin typeface="Times New Roman"/>
                <a:cs typeface="Times New Roman"/>
              </a:rPr>
              <a:t> for </a:t>
            </a:r>
            <a:r>
              <a:rPr sz="1800" i="1" spc="-10" dirty="0">
                <a:latin typeface="Times New Roman"/>
                <a:cs typeface="Times New Roman"/>
              </a:rPr>
              <a:t>stability.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13576" y="4232147"/>
            <a:ext cx="4651375" cy="175450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92710" marR="81915" algn="just">
              <a:lnSpc>
                <a:spcPct val="100000"/>
              </a:lnSpc>
              <a:spcBef>
                <a:spcPts val="305"/>
              </a:spcBef>
            </a:pPr>
            <a:r>
              <a:rPr sz="1800" i="1" spc="-10" dirty="0">
                <a:latin typeface="Times New Roman"/>
                <a:cs typeface="Times New Roman"/>
              </a:rPr>
              <a:t>According </a:t>
            </a:r>
            <a:r>
              <a:rPr sz="1800" i="1" dirty="0">
                <a:latin typeface="Times New Roman"/>
                <a:cs typeface="Times New Roman"/>
              </a:rPr>
              <a:t>to </a:t>
            </a:r>
            <a:r>
              <a:rPr sz="1800" i="1" spc="-5" dirty="0">
                <a:latin typeface="Times New Roman"/>
                <a:cs typeface="Times New Roman"/>
              </a:rPr>
              <a:t>Abraham </a:t>
            </a:r>
            <a:r>
              <a:rPr sz="1800" i="1" dirty="0">
                <a:latin typeface="Times New Roman"/>
                <a:cs typeface="Times New Roman"/>
              </a:rPr>
              <a:t>Maslow people </a:t>
            </a:r>
            <a:r>
              <a:rPr sz="1800" i="1" spc="-5" dirty="0">
                <a:latin typeface="Times New Roman"/>
                <a:cs typeface="Times New Roman"/>
              </a:rPr>
              <a:t>may </a:t>
            </a:r>
            <a:r>
              <a:rPr sz="1800" i="1" dirty="0">
                <a:latin typeface="Times New Roman"/>
                <a:cs typeface="Times New Roman"/>
              </a:rPr>
              <a:t>be 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motivated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by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hierarchy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of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needs,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including </a:t>
            </a:r>
            <a:r>
              <a:rPr sz="1800" i="1" dirty="0">
                <a:latin typeface="Times New Roman"/>
                <a:cs typeface="Times New Roman"/>
              </a:rPr>
              <a:t> social </a:t>
            </a:r>
            <a:r>
              <a:rPr sz="1800" i="1" spc="-5" dirty="0">
                <a:latin typeface="Times New Roman"/>
                <a:cs typeface="Times New Roman"/>
              </a:rPr>
              <a:t>needs </a:t>
            </a:r>
            <a:r>
              <a:rPr sz="1800" i="1" dirty="0">
                <a:latin typeface="Times New Roman"/>
                <a:cs typeface="Times New Roman"/>
              </a:rPr>
              <a:t>to belong to </a:t>
            </a:r>
            <a:r>
              <a:rPr sz="1800" i="1" spc="-15" dirty="0">
                <a:latin typeface="Times New Roman"/>
                <a:cs typeface="Times New Roman"/>
              </a:rPr>
              <a:t>groups </a:t>
            </a:r>
            <a:r>
              <a:rPr sz="1800" i="1" dirty="0">
                <a:latin typeface="Times New Roman"/>
                <a:cs typeface="Times New Roman"/>
              </a:rPr>
              <a:t>and be part </a:t>
            </a:r>
            <a:r>
              <a:rPr sz="1800" i="1" spc="-15" dirty="0">
                <a:latin typeface="Times New Roman"/>
                <a:cs typeface="Times New Roman"/>
              </a:rPr>
              <a:t>of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friendships.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These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co-workers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30" dirty="0">
                <a:latin typeface="Times New Roman"/>
                <a:cs typeface="Times New Roman"/>
              </a:rPr>
              <a:t>are</a:t>
            </a:r>
            <a:r>
              <a:rPr sz="1800" i="1" spc="-2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apparently 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helping </a:t>
            </a:r>
            <a:r>
              <a:rPr sz="1800" i="1" spc="-5" dirty="0">
                <a:latin typeface="Times New Roman"/>
                <a:cs typeface="Times New Roman"/>
              </a:rPr>
              <a:t>meet </a:t>
            </a:r>
            <a:r>
              <a:rPr sz="1800" i="1" dirty="0">
                <a:latin typeface="Times New Roman"/>
                <a:cs typeface="Times New Roman"/>
              </a:rPr>
              <a:t>their </a:t>
            </a:r>
            <a:r>
              <a:rPr sz="1800" i="1" spc="-5" dirty="0">
                <a:latin typeface="Times New Roman"/>
                <a:cs typeface="Times New Roman"/>
              </a:rPr>
              <a:t>belongingness needs </a:t>
            </a:r>
            <a:r>
              <a:rPr sz="1800" i="1" spc="-15" dirty="0">
                <a:latin typeface="Times New Roman"/>
                <a:cs typeface="Times New Roman"/>
              </a:rPr>
              <a:t>through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close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working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relationships </a:t>
            </a:r>
            <a:r>
              <a:rPr sz="1800" i="1" dirty="0">
                <a:latin typeface="Times New Roman"/>
                <a:cs typeface="Times New Roman"/>
              </a:rPr>
              <a:t>at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work.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32803" y="2852927"/>
            <a:ext cx="4651248" cy="142798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688330"/>
            <a:chOff x="683285" y="268224"/>
            <a:chExt cx="11301730" cy="568833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96387"/>
              <a:ext cx="10788650" cy="2860040"/>
            </a:xfrm>
            <a:custGeom>
              <a:avLst/>
              <a:gdLst/>
              <a:ahLst/>
              <a:cxnLst/>
              <a:rect l="l" t="t" r="r" b="b"/>
              <a:pathLst>
                <a:path w="10788650" h="2860040">
                  <a:moveTo>
                    <a:pt x="214629" y="0"/>
                  </a:moveTo>
                  <a:lnTo>
                    <a:pt x="214629" y="2859989"/>
                  </a:lnTo>
                </a:path>
                <a:path w="10788650" h="2860040">
                  <a:moveTo>
                    <a:pt x="6350" y="0"/>
                  </a:moveTo>
                  <a:lnTo>
                    <a:pt x="6350" y="2859989"/>
                  </a:lnTo>
                </a:path>
                <a:path w="10788650" h="2860040">
                  <a:moveTo>
                    <a:pt x="10781893" y="0"/>
                  </a:moveTo>
                  <a:lnTo>
                    <a:pt x="10781893" y="2859989"/>
                  </a:lnTo>
                </a:path>
                <a:path w="10788650" h="2860040">
                  <a:moveTo>
                    <a:pt x="0" y="6350"/>
                  </a:moveTo>
                  <a:lnTo>
                    <a:pt x="10788243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937326"/>
              <a:ext cx="10788650" cy="0"/>
            </a:xfrm>
            <a:custGeom>
              <a:avLst/>
              <a:gdLst/>
              <a:ahLst/>
              <a:cxnLst/>
              <a:rect l="l" t="t" r="r" b="b"/>
              <a:pathLst>
                <a:path w="10788650">
                  <a:moveTo>
                    <a:pt x="0" y="0"/>
                  </a:moveTo>
                  <a:lnTo>
                    <a:pt x="10788243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10564" y="2078693"/>
            <a:ext cx="10577830" cy="381825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343535" indent="-331470">
              <a:lnSpc>
                <a:spcPct val="100000"/>
              </a:lnSpc>
              <a:spcBef>
                <a:spcPts val="730"/>
              </a:spcBef>
              <a:buAutoNum type="arabicPlain"/>
              <a:tabLst>
                <a:tab pos="344170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282575" indent="-27051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321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ERG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178435">
              <a:lnSpc>
                <a:spcPct val="100000"/>
              </a:lnSpc>
              <a:spcBef>
                <a:spcPts val="1814"/>
              </a:spcBef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ERG</a:t>
            </a:r>
            <a:r>
              <a:rPr sz="2000" b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Theory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Describes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existence,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relatedness,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growth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636270" marR="5080" lvl="1" indent="-457834">
              <a:lnSpc>
                <a:spcPct val="100000"/>
              </a:lnSpc>
              <a:buFont typeface="Wingdings"/>
              <a:buChar char=""/>
              <a:tabLst>
                <a:tab pos="636270" algn="l"/>
                <a:tab pos="636905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many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respects,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75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extends</a:t>
            </a:r>
            <a:r>
              <a:rPr sz="2000" spc="18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refines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</a:t>
            </a:r>
            <a:r>
              <a:rPr sz="2000" spc="1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concept,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although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also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several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important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between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two.</a:t>
            </a:r>
            <a:endParaRPr sz="2000">
              <a:latin typeface="Times New Roman"/>
              <a:cs typeface="Times New Roman"/>
            </a:endParaRPr>
          </a:p>
          <a:p>
            <a:pPr marL="695325" lvl="1" indent="-517525">
              <a:lnSpc>
                <a:spcPct val="100000"/>
              </a:lnSpc>
              <a:buFont typeface="Wingdings"/>
              <a:buChar char=""/>
              <a:tabLst>
                <a:tab pos="695325" algn="l"/>
                <a:tab pos="69596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E,</a:t>
            </a:r>
            <a:r>
              <a:rPr sz="2000" b="1" dirty="0">
                <a:latin typeface="Times New Roman"/>
                <a:cs typeface="Times New Roman"/>
              </a:rPr>
              <a:t> R,</a:t>
            </a:r>
            <a:r>
              <a:rPr sz="2000" b="1" spc="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G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three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basic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categories:</a:t>
            </a:r>
            <a:r>
              <a:rPr sz="2000" spc="-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existence,</a:t>
            </a:r>
            <a:r>
              <a:rPr sz="2000" u="sng" spc="-2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relatedness,</a:t>
            </a:r>
            <a:r>
              <a:rPr sz="2000" u="sng" spc="-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growth.</a:t>
            </a:r>
            <a:endParaRPr sz="2000">
              <a:latin typeface="Times New Roman"/>
              <a:cs typeface="Times New Roman"/>
            </a:endParaRPr>
          </a:p>
          <a:p>
            <a:pPr marL="636270" indent="-458470">
              <a:lnSpc>
                <a:spcPct val="100000"/>
              </a:lnSpc>
              <a:buAutoNum type="arabicPeriod"/>
              <a:tabLst>
                <a:tab pos="636270" algn="l"/>
                <a:tab pos="636905" algn="l"/>
                <a:tab pos="1821814" algn="l"/>
                <a:tab pos="3373120" algn="l"/>
                <a:tab pos="4545330" algn="l"/>
                <a:tab pos="5010150" algn="l"/>
                <a:tab pos="5716270" algn="l"/>
                <a:tab pos="6578600" algn="l"/>
                <a:tab pos="8569325" algn="l"/>
                <a:tab pos="9886315" algn="l"/>
                <a:tab pos="10255250" algn="l"/>
              </a:tabLst>
            </a:pPr>
            <a:r>
              <a:rPr sz="2000" b="1" i="1" spc="-1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xis</a:t>
            </a:r>
            <a:r>
              <a:rPr sz="2000" b="1" i="1" spc="-10" dirty="0">
                <a:latin typeface="Times New Roman"/>
                <a:cs typeface="Times New Roman"/>
              </a:rPr>
              <a:t>t</a:t>
            </a:r>
            <a:r>
              <a:rPr sz="2000" b="1" i="1" dirty="0">
                <a:latin typeface="Times New Roman"/>
                <a:cs typeface="Times New Roman"/>
              </a:rPr>
              <a:t>ence	ne</a:t>
            </a:r>
            <a:r>
              <a:rPr sz="2000" b="1" i="1" spc="-2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d</a:t>
            </a:r>
            <a:r>
              <a:rPr sz="2000" b="1" i="1" spc="5" dirty="0">
                <a:latin typeface="Times New Roman"/>
                <a:cs typeface="Times New Roman"/>
              </a:rPr>
              <a:t>s</a:t>
            </a:r>
            <a:r>
              <a:rPr sz="2000" spc="-10" dirty="0"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ose	ne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es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ary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ba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um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	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l—</a:t>
            </a:r>
            <a:r>
              <a:rPr sz="2000" i="1" u="sng" spc="-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ugh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	co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ond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</a:t>
            </a:r>
            <a:endParaRPr sz="2000">
              <a:latin typeface="Times New Roman"/>
              <a:cs typeface="Times New Roman"/>
            </a:endParaRPr>
          </a:p>
          <a:p>
            <a:pPr marL="636270">
              <a:lnSpc>
                <a:spcPct val="100000"/>
              </a:lnSpc>
            </a:pP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physiological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Maslow’s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hierarchy.</a:t>
            </a:r>
            <a:endParaRPr sz="2000">
              <a:latin typeface="Times New Roman"/>
              <a:cs typeface="Times New Roman"/>
            </a:endParaRPr>
          </a:p>
          <a:p>
            <a:pPr marL="636270" marR="6350" indent="-457834">
              <a:lnSpc>
                <a:spcPct val="100000"/>
              </a:lnSpc>
              <a:buAutoNum type="arabicPeriod" startAt="2"/>
              <a:tabLst>
                <a:tab pos="636270" algn="l"/>
                <a:tab pos="636905" algn="l"/>
                <a:tab pos="2016760" algn="l"/>
                <a:tab pos="3538220" algn="l"/>
                <a:tab pos="4621530" algn="l"/>
                <a:tab pos="5069840" algn="l"/>
                <a:tab pos="5690235" algn="l"/>
                <a:tab pos="6026785" algn="l"/>
                <a:tab pos="6748145" algn="l"/>
                <a:tab pos="7085965" algn="l"/>
                <a:tab pos="8413750" algn="l"/>
                <a:tab pos="9273540" algn="l"/>
                <a:tab pos="9608820" algn="l"/>
              </a:tabLst>
            </a:pPr>
            <a:r>
              <a:rPr sz="2000" b="1" i="1" dirty="0">
                <a:latin typeface="Times New Roman"/>
                <a:cs typeface="Times New Roman"/>
              </a:rPr>
              <a:t>R</a:t>
            </a:r>
            <a:r>
              <a:rPr sz="2000" b="1" i="1" spc="-1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late</a:t>
            </a:r>
            <a:r>
              <a:rPr sz="2000" b="1" i="1" spc="-15" dirty="0">
                <a:latin typeface="Times New Roman"/>
                <a:cs typeface="Times New Roman"/>
              </a:rPr>
              <a:t>d</a:t>
            </a:r>
            <a:r>
              <a:rPr sz="2000" b="1" i="1" dirty="0">
                <a:latin typeface="Times New Roman"/>
                <a:cs typeface="Times New Roman"/>
              </a:rPr>
              <a:t>ness	</a:t>
            </a:r>
            <a:r>
              <a:rPr sz="2000" b="1" i="1" spc="-10" dirty="0">
                <a:latin typeface="Times New Roman"/>
                <a:cs typeface="Times New Roman"/>
              </a:rPr>
              <a:t>n</a:t>
            </a:r>
            <a:r>
              <a:rPr sz="2000" b="1" i="1" dirty="0">
                <a:latin typeface="Times New Roman"/>
                <a:cs typeface="Times New Roman"/>
              </a:rPr>
              <a:t>eed</a:t>
            </a:r>
            <a:r>
              <a:rPr sz="2000" b="1" i="1" spc="-10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ose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nvo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ng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	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eed	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</a:t>
            </a:r>
            <a:r>
              <a:rPr sz="2000" i="1" u="sng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ate	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o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rs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	simi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M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slo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</a:t>
            </a:r>
            <a:r>
              <a:rPr sz="2000" i="1" u="sng" spc="-2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’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belongingness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esteem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needs.</a:t>
            </a:r>
            <a:endParaRPr sz="2000">
              <a:latin typeface="Times New Roman"/>
              <a:cs typeface="Times New Roman"/>
            </a:endParaRPr>
          </a:p>
          <a:p>
            <a:pPr marL="636270" indent="-458470">
              <a:lnSpc>
                <a:spcPct val="100000"/>
              </a:lnSpc>
              <a:buAutoNum type="arabicPeriod" startAt="2"/>
              <a:tabLst>
                <a:tab pos="636270" algn="l"/>
                <a:tab pos="636905" algn="l"/>
              </a:tabLst>
            </a:pPr>
            <a:r>
              <a:rPr sz="2000" b="1" i="1" dirty="0">
                <a:latin typeface="Times New Roman"/>
                <a:cs typeface="Times New Roman"/>
              </a:rPr>
              <a:t>Growth</a:t>
            </a:r>
            <a:r>
              <a:rPr sz="2000" b="1" i="1" spc="-10" dirty="0">
                <a:latin typeface="Times New Roman"/>
                <a:cs typeface="Times New Roman"/>
              </a:rPr>
              <a:t> </a:t>
            </a:r>
            <a:r>
              <a:rPr sz="2000" b="1" i="1" dirty="0">
                <a:latin typeface="Times New Roman"/>
                <a:cs typeface="Times New Roman"/>
              </a:rPr>
              <a:t>needs</a:t>
            </a:r>
            <a:r>
              <a:rPr sz="2000" b="1" i="1" spc="5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analogous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Maslow’s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self-esteem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self-actualization.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25500" y="268224"/>
            <a:ext cx="11259820" cy="5574030"/>
            <a:chOff x="725500" y="268224"/>
            <a:chExt cx="11259820" cy="557403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25500" y="2981706"/>
              <a:ext cx="10581005" cy="2860040"/>
            </a:xfrm>
            <a:custGeom>
              <a:avLst/>
              <a:gdLst/>
              <a:ahLst/>
              <a:cxnLst/>
              <a:rect l="l" t="t" r="r" b="b"/>
              <a:pathLst>
                <a:path w="10581005" h="2860040">
                  <a:moveTo>
                    <a:pt x="214629" y="0"/>
                  </a:moveTo>
                  <a:lnTo>
                    <a:pt x="214629" y="2860027"/>
                  </a:lnTo>
                </a:path>
                <a:path w="10581005" h="2860040">
                  <a:moveTo>
                    <a:pt x="6350" y="0"/>
                  </a:moveTo>
                  <a:lnTo>
                    <a:pt x="6350" y="2860027"/>
                  </a:lnTo>
                </a:path>
                <a:path w="10581005" h="2860040">
                  <a:moveTo>
                    <a:pt x="10574578" y="0"/>
                  </a:moveTo>
                  <a:lnTo>
                    <a:pt x="10574578" y="2860027"/>
                  </a:lnTo>
                </a:path>
                <a:path w="10581005" h="2860040">
                  <a:moveTo>
                    <a:pt x="0" y="6350"/>
                  </a:moveTo>
                  <a:lnTo>
                    <a:pt x="10580928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5500" y="5822683"/>
              <a:ext cx="10581005" cy="0"/>
            </a:xfrm>
            <a:custGeom>
              <a:avLst/>
              <a:gdLst/>
              <a:ahLst/>
              <a:cxnLst/>
              <a:rect l="l" t="t" r="r" b="b"/>
              <a:pathLst>
                <a:path w="10581005">
                  <a:moveTo>
                    <a:pt x="0" y="0"/>
                  </a:moveTo>
                  <a:lnTo>
                    <a:pt x="10580928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10564" y="2078693"/>
            <a:ext cx="10412730" cy="370395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343535" indent="-331470">
              <a:lnSpc>
                <a:spcPct val="100000"/>
              </a:lnSpc>
              <a:spcBef>
                <a:spcPts val="730"/>
              </a:spcBef>
              <a:buAutoNum type="arabicPlain"/>
              <a:tabLst>
                <a:tab pos="344170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282575" indent="-27051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321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ERG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678180" lvl="1" indent="-457834" algn="just">
              <a:lnSpc>
                <a:spcPct val="100000"/>
              </a:lnSpc>
              <a:spcBef>
                <a:spcPts val="910"/>
              </a:spcBef>
              <a:buFont typeface="Wingdings"/>
              <a:buChar char=""/>
              <a:tabLst>
                <a:tab pos="678815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contrast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Maslow’s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approach,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that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one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kind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need—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for</a:t>
            </a:r>
            <a:endParaRPr sz="2000">
              <a:latin typeface="Times New Roman"/>
              <a:cs typeface="Times New Roman"/>
            </a:endParaRPr>
          </a:p>
          <a:p>
            <a:pPr marL="678180" algn="just">
              <a:lnSpc>
                <a:spcPct val="100000"/>
              </a:lnSpc>
            </a:pP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example,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both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relatedness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growth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needs—may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 person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same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time.</a:t>
            </a:r>
            <a:endParaRPr sz="2000">
              <a:latin typeface="Times New Roman"/>
              <a:cs typeface="Times New Roman"/>
            </a:endParaRPr>
          </a:p>
          <a:p>
            <a:pPr marL="678180" marR="6985" lvl="1" indent="-457200" algn="just">
              <a:lnSpc>
                <a:spcPct val="100000"/>
              </a:lnSpc>
              <a:buFont typeface="Wingdings"/>
              <a:buChar char=""/>
              <a:tabLst>
                <a:tab pos="728980" algn="l"/>
              </a:tabLst>
            </a:pPr>
            <a:r>
              <a:rPr dirty="0"/>
              <a:t>	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difference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ERG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includes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satisfaction–progression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r>
              <a:rPr sz="2000" i="1" u="sng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frustration–regression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endParaRPr sz="2000">
              <a:latin typeface="Times New Roman"/>
              <a:cs typeface="Times New Roman"/>
            </a:endParaRPr>
          </a:p>
          <a:p>
            <a:pPr marL="678180" lvl="1" indent="-457834" algn="just">
              <a:lnSpc>
                <a:spcPct val="100000"/>
              </a:lnSpc>
              <a:buFont typeface="Wingdings"/>
              <a:buChar char=""/>
              <a:tabLst>
                <a:tab pos="678815" algn="l"/>
              </a:tabLst>
            </a:pPr>
            <a:r>
              <a:rPr sz="2000" b="1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i="1" u="heavy" spc="2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satisfaction–progression</a:t>
            </a:r>
            <a:r>
              <a:rPr sz="2000" b="1" i="1" u="heavy" spc="2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</a:t>
            </a:r>
            <a:r>
              <a:rPr sz="2000" spc="2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2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2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after</a:t>
            </a:r>
            <a:r>
              <a:rPr sz="2000" spc="2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satisfying</a:t>
            </a:r>
            <a:r>
              <a:rPr sz="2000" spc="2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one</a:t>
            </a:r>
            <a:r>
              <a:rPr sz="2000" spc="2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category</a:t>
            </a:r>
            <a:r>
              <a:rPr sz="2000" spc="2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2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needs,</a:t>
            </a:r>
            <a:r>
              <a:rPr sz="2000" spc="2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  <a:p>
            <a:pPr marL="678180" algn="just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person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progresses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next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level.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point,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agree.</a:t>
            </a:r>
            <a:endParaRPr sz="2000">
              <a:latin typeface="Times New Roman"/>
              <a:cs typeface="Times New Roman"/>
            </a:endParaRPr>
          </a:p>
          <a:p>
            <a:pPr marL="678180" marR="5715" lvl="1" indent="-457200" algn="just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742950" algn="l"/>
              </a:tabLst>
            </a:pPr>
            <a:r>
              <a:rPr dirty="0"/>
              <a:t>	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contrast,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b="1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i="1" u="heavy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frustration–regression</a:t>
            </a:r>
            <a:r>
              <a:rPr sz="2000" b="1" i="1" u="heavy" spc="1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r>
              <a:rPr sz="2000" b="1" i="1" u="heavy" spc="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person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who </a:t>
            </a:r>
            <a:r>
              <a:rPr sz="2000" spc="-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frustrated </a:t>
            </a:r>
            <a:r>
              <a:rPr sz="2000" dirty="0">
                <a:latin typeface="Times New Roman"/>
                <a:cs typeface="Times New Roman"/>
              </a:rPr>
              <a:t>by </a:t>
            </a:r>
            <a:r>
              <a:rPr sz="2000" spc="-5" dirty="0">
                <a:latin typeface="Times New Roman"/>
                <a:cs typeface="Times New Roman"/>
              </a:rPr>
              <a:t>trying </a:t>
            </a:r>
            <a:r>
              <a:rPr sz="2000" spc="-10" dirty="0">
                <a:latin typeface="Times New Roman"/>
                <a:cs typeface="Times New Roman"/>
              </a:rPr>
              <a:t>to satisfy </a:t>
            </a:r>
            <a:r>
              <a:rPr sz="2000" dirty="0">
                <a:latin typeface="Times New Roman"/>
                <a:cs typeface="Times New Roman"/>
              </a:rPr>
              <a:t>a higher </a:t>
            </a:r>
            <a:r>
              <a:rPr sz="2000" spc="-5" dirty="0">
                <a:latin typeface="Times New Roman"/>
                <a:cs typeface="Times New Roman"/>
              </a:rPr>
              <a:t>level of needs eventually </a:t>
            </a:r>
            <a:r>
              <a:rPr sz="2000" dirty="0">
                <a:latin typeface="Times New Roman"/>
                <a:cs typeface="Times New Roman"/>
              </a:rPr>
              <a:t>will </a:t>
            </a:r>
            <a:r>
              <a:rPr sz="2000" spc="-5" dirty="0">
                <a:latin typeface="Times New Roman"/>
                <a:cs typeface="Times New Roman"/>
              </a:rPr>
              <a:t>regress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preceding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level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589905"/>
            <a:chOff x="683285" y="268224"/>
            <a:chExt cx="11301730" cy="558990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2933827"/>
              <a:ext cx="10654030" cy="2924175"/>
            </a:xfrm>
            <a:custGeom>
              <a:avLst/>
              <a:gdLst/>
              <a:ahLst/>
              <a:cxnLst/>
              <a:rect l="l" t="t" r="r" b="b"/>
              <a:pathLst>
                <a:path w="10654030" h="2924175">
                  <a:moveTo>
                    <a:pt x="214629" y="0"/>
                  </a:moveTo>
                  <a:lnTo>
                    <a:pt x="214629" y="2924149"/>
                  </a:lnTo>
                </a:path>
                <a:path w="10654030" h="2924175">
                  <a:moveTo>
                    <a:pt x="6350" y="0"/>
                  </a:moveTo>
                  <a:lnTo>
                    <a:pt x="6350" y="2924149"/>
                  </a:lnTo>
                </a:path>
                <a:path w="10654030" h="2924175">
                  <a:moveTo>
                    <a:pt x="10647654" y="0"/>
                  </a:moveTo>
                  <a:lnTo>
                    <a:pt x="10647654" y="2924149"/>
                  </a:lnTo>
                </a:path>
                <a:path w="10654030" h="2924175">
                  <a:moveTo>
                    <a:pt x="0" y="6350"/>
                  </a:moveTo>
                  <a:lnTo>
                    <a:pt x="1065400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838926"/>
              <a:ext cx="10654030" cy="0"/>
            </a:xfrm>
            <a:custGeom>
              <a:avLst/>
              <a:gdLst/>
              <a:ahLst/>
              <a:cxnLst/>
              <a:rect l="l" t="t" r="r" b="b"/>
              <a:pathLst>
                <a:path w="10654030">
                  <a:moveTo>
                    <a:pt x="0" y="0"/>
                  </a:moveTo>
                  <a:lnTo>
                    <a:pt x="1065400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313670" cy="36772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49530" marR="5080">
              <a:lnSpc>
                <a:spcPct val="100000"/>
              </a:lnSpc>
              <a:spcBef>
                <a:spcPts val="700"/>
              </a:spcBef>
              <a:tabLst>
                <a:tab pos="605790" algn="l"/>
                <a:tab pos="2000250" algn="l"/>
                <a:tab pos="3007360" algn="l"/>
                <a:tab pos="4082415" algn="l"/>
                <a:tab pos="5300345" algn="l"/>
                <a:tab pos="6198235" algn="l"/>
                <a:tab pos="6937375" algn="l"/>
                <a:tab pos="7633970" algn="l"/>
                <a:tab pos="8996045" algn="l"/>
                <a:tab pos="9511665" algn="l"/>
              </a:tabLst>
            </a:pP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	</a:t>
            </a:r>
            <a:r>
              <a:rPr sz="2000" b="1" u="heavy" spc="-15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b="1" u="heavy" spc="-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w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o-Fa</a:t>
            </a:r>
            <a:r>
              <a:rPr sz="2000" b="1" u="heavy" spc="-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c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tor	Theo</a:t>
            </a:r>
            <a:r>
              <a:rPr sz="2000" b="1" u="heavy" spc="-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b="1" u="heavy" spc="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y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:	</a:t>
            </a:r>
            <a:r>
              <a:rPr sz="2000" i="1" spc="-10" dirty="0">
                <a:latin typeface="Times New Roman"/>
                <a:cs typeface="Times New Roman"/>
              </a:rPr>
              <a:t>I</a:t>
            </a:r>
            <a:r>
              <a:rPr sz="2000" i="1" dirty="0">
                <a:latin typeface="Times New Roman"/>
                <a:cs typeface="Times New Roman"/>
              </a:rPr>
              <a:t>den</a:t>
            </a:r>
            <a:r>
              <a:rPr sz="2000" i="1" spc="-1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20" dirty="0">
                <a:latin typeface="Times New Roman"/>
                <a:cs typeface="Times New Roman"/>
              </a:rPr>
              <a:t>e</a:t>
            </a:r>
            <a:r>
              <a:rPr sz="2000" i="1" dirty="0">
                <a:latin typeface="Times New Roman"/>
                <a:cs typeface="Times New Roman"/>
              </a:rPr>
              <a:t>s	m</a:t>
            </a:r>
            <a:r>
              <a:rPr sz="2000" i="1" spc="10" dirty="0">
                <a:latin typeface="Times New Roman"/>
                <a:cs typeface="Times New Roman"/>
              </a:rPr>
              <a:t>o</a:t>
            </a:r>
            <a:r>
              <a:rPr sz="2000" i="1" spc="-2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20" dirty="0">
                <a:latin typeface="Times New Roman"/>
                <a:cs typeface="Times New Roman"/>
              </a:rPr>
              <a:t>v</a:t>
            </a:r>
            <a:r>
              <a:rPr sz="2000" i="1" dirty="0">
                <a:latin typeface="Times New Roman"/>
                <a:cs typeface="Times New Roman"/>
              </a:rPr>
              <a:t>at</a:t>
            </a:r>
            <a:r>
              <a:rPr sz="2000" i="1" spc="-20" dirty="0">
                <a:latin typeface="Times New Roman"/>
                <a:cs typeface="Times New Roman"/>
              </a:rPr>
              <a:t>i</a:t>
            </a:r>
            <a:r>
              <a:rPr sz="2000" i="1" dirty="0">
                <a:latin typeface="Times New Roman"/>
                <a:cs typeface="Times New Roman"/>
              </a:rPr>
              <a:t>on	</a:t>
            </a:r>
            <a:r>
              <a:rPr sz="2000" i="1" spc="-20" dirty="0">
                <a:latin typeface="Times New Roman"/>
                <a:cs typeface="Times New Roman"/>
              </a:rPr>
              <a:t>f</a:t>
            </a:r>
            <a:r>
              <a:rPr sz="2000" i="1" dirty="0">
                <a:latin typeface="Times New Roman"/>
                <a:cs typeface="Times New Roman"/>
              </a:rPr>
              <a:t>ac</a:t>
            </a:r>
            <a:r>
              <a:rPr sz="2000" i="1" spc="-15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ors,	which	affe</a:t>
            </a:r>
            <a:r>
              <a:rPr sz="2000" i="1" spc="-10" dirty="0">
                <a:latin typeface="Times New Roman"/>
                <a:cs typeface="Times New Roman"/>
              </a:rPr>
              <a:t>c</a:t>
            </a:r>
            <a:r>
              <a:rPr sz="2000" i="1" dirty="0">
                <a:latin typeface="Times New Roman"/>
                <a:cs typeface="Times New Roman"/>
              </a:rPr>
              <a:t>t	</a:t>
            </a:r>
            <a:r>
              <a:rPr sz="2000" i="1" spc="-15" dirty="0">
                <a:latin typeface="Times New Roman"/>
                <a:cs typeface="Times New Roman"/>
              </a:rPr>
              <a:t>s</a:t>
            </a:r>
            <a:r>
              <a:rPr sz="2000" i="1" dirty="0">
                <a:latin typeface="Times New Roman"/>
                <a:cs typeface="Times New Roman"/>
              </a:rPr>
              <a:t>ati</a:t>
            </a:r>
            <a:r>
              <a:rPr sz="2000" i="1" spc="-20" dirty="0">
                <a:latin typeface="Times New Roman"/>
                <a:cs typeface="Times New Roman"/>
              </a:rPr>
              <a:t>s</a:t>
            </a:r>
            <a:r>
              <a:rPr sz="2000" i="1" dirty="0">
                <a:latin typeface="Times New Roman"/>
                <a:cs typeface="Times New Roman"/>
              </a:rPr>
              <a:t>fac</a:t>
            </a:r>
            <a:r>
              <a:rPr sz="2000" i="1" spc="-2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15" dirty="0">
                <a:latin typeface="Times New Roman"/>
                <a:cs typeface="Times New Roman"/>
              </a:rPr>
              <a:t>o</a:t>
            </a:r>
            <a:r>
              <a:rPr sz="2000" i="1" dirty="0">
                <a:latin typeface="Times New Roman"/>
                <a:cs typeface="Times New Roman"/>
              </a:rPr>
              <a:t>n,	and	h</a:t>
            </a:r>
            <a:r>
              <a:rPr sz="2000" i="1" spc="-10" dirty="0">
                <a:latin typeface="Times New Roman"/>
                <a:cs typeface="Times New Roman"/>
              </a:rPr>
              <a:t>y</a:t>
            </a:r>
            <a:r>
              <a:rPr sz="2000" i="1" dirty="0">
                <a:latin typeface="Times New Roman"/>
                <a:cs typeface="Times New Roman"/>
              </a:rPr>
              <a:t>gi</a:t>
            </a:r>
            <a:r>
              <a:rPr sz="2000" i="1" spc="-15" dirty="0">
                <a:latin typeface="Times New Roman"/>
                <a:cs typeface="Times New Roman"/>
              </a:rPr>
              <a:t>e</a:t>
            </a:r>
            <a:r>
              <a:rPr sz="2000" i="1" dirty="0">
                <a:latin typeface="Times New Roman"/>
                <a:cs typeface="Times New Roman"/>
              </a:rPr>
              <a:t>ne  factors,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which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determine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dissatisfaction,</a:t>
            </a:r>
            <a:endParaRPr sz="2000">
              <a:latin typeface="Times New Roman"/>
              <a:cs typeface="Times New Roman"/>
            </a:endParaRPr>
          </a:p>
          <a:p>
            <a:pPr marL="335915" marR="5715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Frederick</a:t>
            </a:r>
            <a:r>
              <a:rPr sz="2000" b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Herzberg</a:t>
            </a:r>
            <a:r>
              <a:rPr sz="2000" b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developed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two-factor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late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1950s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early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1960s.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Herzberg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began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interviewing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approximately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200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accountants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engineers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Pittsburgh</a:t>
            </a:r>
            <a:endParaRPr sz="2000">
              <a:latin typeface="Times New Roman"/>
              <a:cs typeface="Times New Roman"/>
            </a:endParaRPr>
          </a:p>
          <a:p>
            <a:pPr marL="335915" marR="5080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spc="-5" dirty="0">
                <a:latin typeface="Times New Roman"/>
                <a:cs typeface="Times New Roman"/>
              </a:rPr>
              <a:t>Frederick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found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entirely</a:t>
            </a:r>
            <a:r>
              <a:rPr sz="2000" spc="3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sets</a:t>
            </a:r>
            <a:r>
              <a:rPr sz="2000" spc="3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3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factors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were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associated</a:t>
            </a:r>
            <a:r>
              <a:rPr sz="2000" b="1" u="heavy" spc="3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with</a:t>
            </a:r>
            <a:r>
              <a:rPr sz="2000" b="1" u="heavy" spc="3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3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b="1" u="heavy" spc="3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kinds</a:t>
            </a:r>
            <a:r>
              <a:rPr sz="2000" b="1" u="heavy" spc="3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feelings</a:t>
            </a:r>
            <a:r>
              <a:rPr sz="2000" b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</a:t>
            </a:r>
            <a:r>
              <a:rPr sz="2000" b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about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work.</a:t>
            </a:r>
            <a:endParaRPr sz="2000">
              <a:latin typeface="Times New Roman"/>
              <a:cs typeface="Times New Roman"/>
            </a:endParaRPr>
          </a:p>
          <a:p>
            <a:pPr marL="392430" indent="-3435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92430" algn="l"/>
                <a:tab pos="393065" algn="l"/>
              </a:tabLst>
            </a:pPr>
            <a:r>
              <a:rPr sz="2000" b="1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Motivators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heavy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Which</a:t>
            </a:r>
            <a:r>
              <a:rPr sz="2000" i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encourage</a:t>
            </a:r>
            <a:r>
              <a:rPr sz="2000" i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employees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harder.</a:t>
            </a:r>
            <a:endParaRPr sz="2000">
              <a:latin typeface="Times New Roman"/>
              <a:cs typeface="Times New Roman"/>
            </a:endParaRPr>
          </a:p>
          <a:p>
            <a:pPr marL="392430" marR="5080" indent="-343535">
              <a:lnSpc>
                <a:spcPct val="100000"/>
              </a:lnSpc>
              <a:buAutoNum type="arabicPeriod"/>
              <a:tabLst>
                <a:tab pos="392430" algn="l"/>
                <a:tab pos="393065" algn="l"/>
              </a:tabLst>
            </a:pP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Hygiene</a:t>
            </a:r>
            <a:r>
              <a:rPr sz="2000" b="1" i="1" u="heavy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won’t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encourage</a:t>
            </a:r>
            <a:r>
              <a:rPr sz="2000" i="1" u="heavy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employees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harder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but</a:t>
            </a:r>
            <a:r>
              <a:rPr sz="2000" i="1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will</a:t>
            </a:r>
            <a:r>
              <a:rPr sz="2000" i="1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cause</a:t>
            </a:r>
            <a:r>
              <a:rPr sz="2000" i="1" u="heavy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them</a:t>
            </a:r>
            <a:r>
              <a:rPr sz="2000" i="1" u="heavy" spc="1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become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unmotivated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if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not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present.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377180"/>
            <a:chOff x="683285" y="268224"/>
            <a:chExt cx="11301730" cy="537718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44444"/>
              <a:ext cx="10716260" cy="2600960"/>
            </a:xfrm>
            <a:custGeom>
              <a:avLst/>
              <a:gdLst/>
              <a:ahLst/>
              <a:cxnLst/>
              <a:rect l="l" t="t" r="r" b="b"/>
              <a:pathLst>
                <a:path w="10716260" h="2600960">
                  <a:moveTo>
                    <a:pt x="214629" y="0"/>
                  </a:moveTo>
                  <a:lnTo>
                    <a:pt x="214629" y="2600820"/>
                  </a:lnTo>
                </a:path>
                <a:path w="10716260" h="2600960">
                  <a:moveTo>
                    <a:pt x="6350" y="0"/>
                  </a:moveTo>
                  <a:lnTo>
                    <a:pt x="6350" y="2600820"/>
                  </a:lnTo>
                </a:path>
                <a:path w="10716260" h="2600960">
                  <a:moveTo>
                    <a:pt x="10709884" y="0"/>
                  </a:moveTo>
                  <a:lnTo>
                    <a:pt x="10709884" y="2600820"/>
                  </a:lnTo>
                </a:path>
                <a:path w="10716260" h="2600960">
                  <a:moveTo>
                    <a:pt x="0" y="6350"/>
                  </a:moveTo>
                  <a:lnTo>
                    <a:pt x="1071623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626214"/>
              <a:ext cx="10716260" cy="0"/>
            </a:xfrm>
            <a:custGeom>
              <a:avLst/>
              <a:gdLst/>
              <a:ahLst/>
              <a:cxnLst/>
              <a:rect l="l" t="t" r="r" b="b"/>
              <a:pathLst>
                <a:path w="10716260">
                  <a:moveTo>
                    <a:pt x="0" y="0"/>
                  </a:moveTo>
                  <a:lnTo>
                    <a:pt x="1071623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376535" cy="348297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spcBef>
                <a:spcPts val="1570"/>
              </a:spcBef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time,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being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viewed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single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construct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ranging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from</a:t>
            </a:r>
            <a:r>
              <a:rPr sz="2000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</a:t>
            </a:r>
            <a:r>
              <a:rPr sz="2000" b="1" u="heavy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endParaRPr sz="2000">
              <a:latin typeface="Times New Roman"/>
              <a:cs typeface="Times New Roman"/>
            </a:endParaRPr>
          </a:p>
          <a:p>
            <a:pPr marL="335915">
              <a:lnSpc>
                <a:spcPct val="100000"/>
              </a:lnSpc>
            </a:pP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dissatisfaction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35915" marR="5080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  <a:tab pos="655955" algn="l"/>
                <a:tab pos="1170940" algn="l"/>
                <a:tab pos="1816100" algn="l"/>
                <a:tab pos="2275840" algn="l"/>
                <a:tab pos="2925445" algn="l"/>
                <a:tab pos="4017010" algn="l"/>
                <a:tab pos="5132705" algn="l"/>
                <a:tab pos="5662930" algn="l"/>
                <a:tab pos="6109335" algn="l"/>
                <a:tab pos="6469380" algn="l"/>
                <a:tab pos="7366634" algn="l"/>
                <a:tab pos="8234045" algn="l"/>
                <a:tab pos="9377045" algn="l"/>
              </a:tabLst>
            </a:pPr>
            <a:r>
              <a:rPr sz="2000" spc="-10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f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his	w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re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he	c</a:t>
            </a:r>
            <a:r>
              <a:rPr sz="2000" spc="-2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se,	He</a:t>
            </a:r>
            <a:r>
              <a:rPr sz="2000" spc="5" dirty="0">
                <a:latin typeface="Times New Roman"/>
                <a:cs typeface="Times New Roman"/>
              </a:rPr>
              <a:t>r</a:t>
            </a:r>
            <a:r>
              <a:rPr sz="2000" spc="-15" dirty="0">
                <a:latin typeface="Times New Roman"/>
                <a:cs typeface="Times New Roman"/>
              </a:rPr>
              <a:t>z</a:t>
            </a:r>
            <a:r>
              <a:rPr sz="2000" dirty="0">
                <a:latin typeface="Times New Roman"/>
                <a:cs typeface="Times New Roman"/>
              </a:rPr>
              <a:t>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35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g	re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o</a:t>
            </a:r>
            <a:r>
              <a:rPr sz="2000" spc="10" dirty="0">
                <a:latin typeface="Times New Roman"/>
                <a:cs typeface="Times New Roman"/>
              </a:rPr>
              <a:t>n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d,	</a:t>
            </a:r>
            <a:r>
              <a:rPr sz="2000" b="1" dirty="0">
                <a:latin typeface="Times New Roman"/>
                <a:cs typeface="Times New Roman"/>
              </a:rPr>
              <a:t>one	set	</a:t>
            </a:r>
            <a:r>
              <a:rPr sz="2000" b="1" spc="-10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	fac</a:t>
            </a: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ors	</a:t>
            </a:r>
            <a:r>
              <a:rPr sz="2000" b="1" spc="-10" dirty="0">
                <a:latin typeface="Times New Roman"/>
                <a:cs typeface="Times New Roman"/>
              </a:rPr>
              <a:t>s</a:t>
            </a:r>
            <a:r>
              <a:rPr sz="2000" b="1" dirty="0">
                <a:latin typeface="Times New Roman"/>
                <a:cs typeface="Times New Roman"/>
              </a:rPr>
              <a:t>hou</a:t>
            </a:r>
            <a:r>
              <a:rPr sz="2000" b="1" spc="-15" dirty="0">
                <a:latin typeface="Times New Roman"/>
                <a:cs typeface="Times New Roman"/>
              </a:rPr>
              <a:t>l</a:t>
            </a:r>
            <a:r>
              <a:rPr sz="2000" b="1" dirty="0">
                <a:latin typeface="Times New Roman"/>
                <a:cs typeface="Times New Roman"/>
              </a:rPr>
              <a:t>d	the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spc="-15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-20" dirty="0">
                <a:latin typeface="Times New Roman"/>
                <a:cs typeface="Times New Roman"/>
              </a:rPr>
              <a:t>i</a:t>
            </a:r>
            <a:r>
              <a:rPr sz="2000" b="1" dirty="0">
                <a:latin typeface="Times New Roman"/>
                <a:cs typeface="Times New Roman"/>
              </a:rPr>
              <a:t>nf</a:t>
            </a:r>
            <a:r>
              <a:rPr sz="2000" b="1" spc="-20" dirty="0">
                <a:latin typeface="Times New Roman"/>
                <a:cs typeface="Times New Roman"/>
              </a:rPr>
              <a:t>l</a:t>
            </a:r>
            <a:r>
              <a:rPr sz="2000" b="1" dirty="0">
                <a:latin typeface="Times New Roman"/>
                <a:cs typeface="Times New Roman"/>
              </a:rPr>
              <a:t>uence  movement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back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forth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along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continuum.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But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because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his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had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identified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differential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influences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sets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factors,</a:t>
            </a:r>
            <a:endParaRPr sz="2000">
              <a:latin typeface="Times New Roman"/>
              <a:cs typeface="Times New Roman"/>
            </a:endParaRPr>
          </a:p>
          <a:p>
            <a:pPr marL="335915">
              <a:lnSpc>
                <a:spcPct val="100000"/>
              </a:lnSpc>
            </a:pPr>
            <a:r>
              <a:rPr sz="2000" spc="-5" dirty="0">
                <a:latin typeface="Times New Roman"/>
                <a:cs typeface="Times New Roman"/>
              </a:rPr>
              <a:t>Herzberg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argued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different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dimensions</a:t>
            </a:r>
            <a:r>
              <a:rPr sz="2000" b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must</a:t>
            </a:r>
            <a:r>
              <a:rPr sz="2000" b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involved.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Thus,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he </a:t>
            </a:r>
            <a:r>
              <a:rPr sz="2000" b="1" dirty="0">
                <a:latin typeface="Times New Roman"/>
                <a:cs typeface="Times New Roman"/>
              </a:rPr>
              <a:t>saw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motivation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 a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two-factor</a:t>
            </a:r>
            <a:r>
              <a:rPr sz="2000" b="1" spc="-7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phenomenon.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he</a:t>
            </a:r>
            <a:r>
              <a:rPr sz="2000" b="1" spc="1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dual-structure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088890"/>
            <a:chOff x="683285" y="268224"/>
            <a:chExt cx="11301730" cy="50888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80131"/>
              <a:ext cx="10716260" cy="2277110"/>
            </a:xfrm>
            <a:custGeom>
              <a:avLst/>
              <a:gdLst/>
              <a:ahLst/>
              <a:cxnLst/>
              <a:rect l="l" t="t" r="r" b="b"/>
              <a:pathLst>
                <a:path w="10716260" h="2277110">
                  <a:moveTo>
                    <a:pt x="214629" y="0"/>
                  </a:moveTo>
                  <a:lnTo>
                    <a:pt x="214629" y="2276729"/>
                  </a:lnTo>
                </a:path>
                <a:path w="10716260" h="2277110">
                  <a:moveTo>
                    <a:pt x="6350" y="0"/>
                  </a:moveTo>
                  <a:lnTo>
                    <a:pt x="6350" y="2276729"/>
                  </a:lnTo>
                </a:path>
                <a:path w="10716260" h="2277110">
                  <a:moveTo>
                    <a:pt x="10709884" y="0"/>
                  </a:moveTo>
                  <a:lnTo>
                    <a:pt x="10709884" y="2276729"/>
                  </a:lnTo>
                </a:path>
                <a:path w="10716260" h="2277110">
                  <a:moveTo>
                    <a:pt x="0" y="6350"/>
                  </a:moveTo>
                  <a:lnTo>
                    <a:pt x="1071623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337809"/>
              <a:ext cx="10716260" cy="0"/>
            </a:xfrm>
            <a:custGeom>
              <a:avLst/>
              <a:gdLst/>
              <a:ahLst/>
              <a:cxnLst/>
              <a:rect l="l" t="t" r="r" b="b"/>
              <a:pathLst>
                <a:path w="10716260">
                  <a:moveTo>
                    <a:pt x="0" y="0"/>
                  </a:moveTo>
                  <a:lnTo>
                    <a:pt x="1071623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295890" cy="321373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392430" indent="-343535">
              <a:lnSpc>
                <a:spcPct val="100000"/>
              </a:lnSpc>
              <a:spcBef>
                <a:spcPts val="1850"/>
              </a:spcBef>
              <a:buFont typeface="Wingdings"/>
              <a:buChar char=""/>
              <a:tabLst>
                <a:tab pos="392430" algn="l"/>
                <a:tab pos="393065" algn="l"/>
              </a:tabLst>
            </a:pPr>
            <a:r>
              <a:rPr sz="2000" dirty="0">
                <a:latin typeface="Times New Roman"/>
                <a:cs typeface="Times New Roman"/>
              </a:rPr>
              <a:t>Next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Figure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lists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identified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-15" dirty="0">
                <a:latin typeface="Times New Roman"/>
                <a:cs typeface="Times New Roman"/>
              </a:rPr>
              <a:t>Herzberg’s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interviews.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392430" marR="5080" indent="-343535">
              <a:lnSpc>
                <a:spcPct val="100000"/>
              </a:lnSpc>
              <a:buFont typeface="Wingdings"/>
              <a:buChar char=""/>
              <a:tabLst>
                <a:tab pos="392430" algn="l"/>
                <a:tab pos="393065" algn="l"/>
              </a:tabLst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Motivation factors</a:t>
            </a:r>
            <a:r>
              <a:rPr sz="2000" b="1" dirty="0">
                <a:latin typeface="Times New Roman"/>
                <a:cs typeface="Times New Roman"/>
              </a:rPr>
              <a:t> :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intrinsic to the work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itself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 factors such as achievement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recognition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achievement,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recognition, and the opportunity to plan and control their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own 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work </a:t>
            </a:r>
            <a:r>
              <a:rPr sz="2000" dirty="0">
                <a:latin typeface="Times New Roman"/>
                <a:cs typeface="Times New Roman"/>
              </a:rPr>
              <a:t>which were often </a:t>
            </a:r>
            <a:r>
              <a:rPr sz="2000" spc="-5" dirty="0">
                <a:latin typeface="Times New Roman"/>
                <a:cs typeface="Times New Roman"/>
              </a:rPr>
              <a:t>cited </a:t>
            </a:r>
            <a:r>
              <a:rPr sz="2000" dirty="0">
                <a:latin typeface="Times New Roman"/>
                <a:cs typeface="Times New Roman"/>
              </a:rPr>
              <a:t>by people as </a:t>
            </a:r>
            <a:r>
              <a:rPr sz="2000" spc="-5" dirty="0">
                <a:latin typeface="Times New Roman"/>
                <a:cs typeface="Times New Roman"/>
              </a:rPr>
              <a:t>primary </a:t>
            </a:r>
            <a:r>
              <a:rPr sz="2000" dirty="0">
                <a:latin typeface="Times New Roman"/>
                <a:cs typeface="Times New Roman"/>
              </a:rPr>
              <a:t>causes of </a:t>
            </a:r>
            <a:r>
              <a:rPr sz="2000" spc="-5" dirty="0">
                <a:latin typeface="Times New Roman"/>
                <a:cs typeface="Times New Roman"/>
              </a:rPr>
              <a:t>satisfaction </a:t>
            </a:r>
            <a:r>
              <a:rPr sz="2000" dirty="0">
                <a:latin typeface="Times New Roman"/>
                <a:cs typeface="Times New Roman"/>
              </a:rPr>
              <a:t>and </a:t>
            </a:r>
            <a:r>
              <a:rPr sz="2000" spc="-5" dirty="0">
                <a:latin typeface="Times New Roman"/>
                <a:cs typeface="Times New Roman"/>
              </a:rPr>
              <a:t>motivation.</a:t>
            </a:r>
            <a:r>
              <a:rPr sz="2000" dirty="0">
                <a:latin typeface="Times New Roman"/>
                <a:cs typeface="Times New Roman"/>
              </a:rPr>
              <a:t> When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present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 a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these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apparently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could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cause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motivation;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when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were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absent,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result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 feelings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rather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dissatisfaction.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27874" y="268224"/>
            <a:ext cx="11156950" cy="4877435"/>
            <a:chOff x="827874" y="268224"/>
            <a:chExt cx="11156950" cy="487743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27874" y="3230499"/>
              <a:ext cx="10536555" cy="1915160"/>
            </a:xfrm>
            <a:custGeom>
              <a:avLst/>
              <a:gdLst/>
              <a:ahLst/>
              <a:cxnLst/>
              <a:rect l="l" t="t" r="r" b="b"/>
              <a:pathLst>
                <a:path w="10536555" h="1915160">
                  <a:moveTo>
                    <a:pt x="214630" y="0"/>
                  </a:moveTo>
                  <a:lnTo>
                    <a:pt x="214630" y="1914652"/>
                  </a:lnTo>
                </a:path>
                <a:path w="10536555" h="1915160">
                  <a:moveTo>
                    <a:pt x="6350" y="0"/>
                  </a:moveTo>
                  <a:lnTo>
                    <a:pt x="6350" y="1914652"/>
                  </a:lnTo>
                </a:path>
                <a:path w="10536555" h="1915160">
                  <a:moveTo>
                    <a:pt x="10529862" y="0"/>
                  </a:moveTo>
                  <a:lnTo>
                    <a:pt x="10529862" y="1914652"/>
                  </a:lnTo>
                </a:path>
                <a:path w="10536555" h="1915160">
                  <a:moveTo>
                    <a:pt x="0" y="6350"/>
                  </a:moveTo>
                  <a:lnTo>
                    <a:pt x="10536212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7874" y="5126101"/>
              <a:ext cx="10536555" cy="0"/>
            </a:xfrm>
            <a:custGeom>
              <a:avLst/>
              <a:gdLst/>
              <a:ahLst/>
              <a:cxnLst/>
              <a:rect l="l" t="t" r="r" b="b"/>
              <a:pathLst>
                <a:path w="10536555">
                  <a:moveTo>
                    <a:pt x="0" y="0"/>
                  </a:moveTo>
                  <a:lnTo>
                    <a:pt x="10536212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412095" cy="25469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 startAt="3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C00000"/>
              </a:buClr>
              <a:buFont typeface="Times New Roman"/>
              <a:buAutoNum type="arabicPlain" startAt="3"/>
            </a:pPr>
            <a:endParaRPr sz="2250">
              <a:latin typeface="Times New Roman"/>
              <a:cs typeface="Times New Roman"/>
            </a:endParaRPr>
          </a:p>
          <a:p>
            <a:pPr marL="537210" marR="369570" lvl="1" indent="-342900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536575" algn="l"/>
                <a:tab pos="537210" algn="l"/>
              </a:tabLst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other</a:t>
            </a:r>
            <a:r>
              <a:rPr sz="2000" b="1" u="heavy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set</a:t>
            </a:r>
            <a:r>
              <a:rPr sz="2000" b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factors,</a:t>
            </a:r>
            <a:r>
              <a:rPr sz="2000" b="1" u="heavy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hygiene</a:t>
            </a:r>
            <a:r>
              <a:rPr sz="2000" b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factors:</a:t>
            </a:r>
            <a:r>
              <a:rPr sz="2000" b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extrinsic</a:t>
            </a:r>
            <a:r>
              <a:rPr sz="2000" i="1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itself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r>
              <a:rPr sz="2000" i="1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 as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pay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Company policies, Supervision,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job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security.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came </a:t>
            </a:r>
            <a:r>
              <a:rPr sz="2000" dirty="0">
                <a:latin typeface="Times New Roman"/>
                <a:cs typeface="Times New Roman"/>
              </a:rPr>
              <a:t>out in response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to the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questions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about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lack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of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653783" y="268224"/>
            <a:ext cx="5331460" cy="5535295"/>
            <a:chOff x="6653783" y="268224"/>
            <a:chExt cx="5331460" cy="553529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3783" y="2766059"/>
              <a:ext cx="4721352" cy="3037331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39800" y="2057611"/>
            <a:ext cx="5511800" cy="38042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93980" marR="5080" algn="just">
              <a:lnSpc>
                <a:spcPct val="100000"/>
              </a:lnSpc>
              <a:spcBef>
                <a:spcPts val="1700"/>
              </a:spcBef>
            </a:pPr>
            <a:r>
              <a:rPr sz="2000" i="1" dirty="0">
                <a:latin typeface="Times New Roman"/>
                <a:cs typeface="Times New Roman"/>
              </a:rPr>
              <a:t>The </a:t>
            </a:r>
            <a:r>
              <a:rPr sz="2000" i="1" spc="-5" dirty="0">
                <a:latin typeface="Times New Roman"/>
                <a:cs typeface="Times New Roman"/>
              </a:rPr>
              <a:t>traditional view </a:t>
            </a:r>
            <a:r>
              <a:rPr sz="2000" i="1" dirty="0">
                <a:latin typeface="Times New Roman"/>
                <a:cs typeface="Times New Roman"/>
              </a:rPr>
              <a:t>of </a:t>
            </a:r>
            <a:r>
              <a:rPr sz="2000" i="1" spc="-5" dirty="0">
                <a:latin typeface="Times New Roman"/>
                <a:cs typeface="Times New Roman"/>
              </a:rPr>
              <a:t>satisfaction suggested that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satisfaction and dissatisfaction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were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opposite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ends of </a:t>
            </a:r>
            <a:r>
              <a:rPr sz="2000" i="1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single dimension. </a:t>
            </a:r>
            <a:r>
              <a:rPr sz="2000" i="1" spc="-40" dirty="0">
                <a:latin typeface="Times New Roman"/>
                <a:cs typeface="Times New Roman"/>
              </a:rPr>
              <a:t>Herzberg’s</a:t>
            </a:r>
            <a:r>
              <a:rPr sz="2000" i="1" spc="-35" dirty="0">
                <a:latin typeface="Times New Roman"/>
                <a:cs typeface="Times New Roman"/>
              </a:rPr>
              <a:t> </a:t>
            </a:r>
            <a:r>
              <a:rPr sz="2000" i="1" spc="-50" dirty="0">
                <a:latin typeface="Times New Roman"/>
                <a:cs typeface="Times New Roman"/>
              </a:rPr>
              <a:t>Two</a:t>
            </a:r>
            <a:r>
              <a:rPr sz="2000" i="1" spc="-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Factor theory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found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evidence</a:t>
            </a:r>
            <a:r>
              <a:rPr sz="2000" i="1" dirty="0">
                <a:latin typeface="Times New Roman"/>
                <a:cs typeface="Times New Roman"/>
              </a:rPr>
              <a:t> of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more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complex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view</a:t>
            </a:r>
            <a:r>
              <a:rPr sz="2000" i="1" spc="-35" dirty="0">
                <a:latin typeface="Times New Roman"/>
                <a:cs typeface="Times New Roman"/>
              </a:rPr>
              <a:t>.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In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this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-20" dirty="0">
                <a:latin typeface="Times New Roman"/>
                <a:cs typeface="Times New Roman"/>
              </a:rPr>
              <a:t>theory,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factors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affect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one</a:t>
            </a:r>
            <a:r>
              <a:rPr sz="2000" i="1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dimension,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ranging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from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satisfaction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no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satisfaction</a:t>
            </a:r>
            <a:r>
              <a:rPr sz="2000" i="1" spc="-5" dirty="0">
                <a:latin typeface="Times New Roman"/>
                <a:cs typeface="Times New Roman"/>
              </a:rPr>
              <a:t>. Other </a:t>
            </a:r>
            <a:r>
              <a:rPr sz="2000" i="1" dirty="0">
                <a:latin typeface="Times New Roman"/>
                <a:cs typeface="Times New Roman"/>
              </a:rPr>
              <a:t> workplace </a:t>
            </a:r>
            <a:r>
              <a:rPr sz="2000" i="1" spc="-5" dirty="0">
                <a:latin typeface="Times New Roman"/>
                <a:cs typeface="Times New Roman"/>
              </a:rPr>
              <a:t>characteristics, called “</a:t>
            </a:r>
            <a:r>
              <a:rPr sz="2000" b="1" i="1" spc="-5" dirty="0">
                <a:latin typeface="Times New Roman"/>
                <a:cs typeface="Times New Roman"/>
              </a:rPr>
              <a:t>hygiene factors</a:t>
            </a:r>
            <a:r>
              <a:rPr sz="2000" i="1" spc="-5" dirty="0">
                <a:latin typeface="Times New Roman"/>
                <a:cs typeface="Times New Roman"/>
              </a:rPr>
              <a:t>,”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are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assumed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affect another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dimension, ranging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no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82459" y="2988310"/>
          <a:ext cx="10614660" cy="2887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1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53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7370">
                <a:tc>
                  <a:txBody>
                    <a:bodyPr/>
                    <a:lstStyle/>
                    <a:p>
                      <a:pPr marL="91440" marR="1733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Ev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lua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  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33147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u="sng" spc="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only</a:t>
                      </a:r>
                      <a:r>
                        <a:rPr sz="2000" i="1" u="sng" spc="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applies</a:t>
                      </a:r>
                      <a:r>
                        <a:rPr sz="2000" i="1" u="sng" spc="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sng" spc="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white</a:t>
                      </a:r>
                      <a:r>
                        <a:rPr sz="2000" i="1" u="sng" spc="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collar</a:t>
                      </a:r>
                      <a:r>
                        <a:rPr sz="2000" i="1" u="sng" spc="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workers.</a:t>
                      </a:r>
                      <a:r>
                        <a:rPr sz="2000" i="1" u="sng" spc="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original</a:t>
                      </a:r>
                      <a:r>
                        <a:rPr sz="20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sample</a:t>
                      </a:r>
                      <a:r>
                        <a:rPr sz="2000" spc="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accountants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engineers</a:t>
                      </a:r>
                      <a:r>
                        <a:rPr sz="2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represent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general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working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population.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fails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</a:t>
                      </a:r>
                      <a:r>
                        <a:rPr sz="2000" i="1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differences.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3820">
                        <a:lnSpc>
                          <a:spcPct val="150000"/>
                        </a:lnSpc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4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Example,</a:t>
                      </a:r>
                      <a:r>
                        <a:rPr sz="2000" spc="42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Subsequent</a:t>
                      </a:r>
                      <a:r>
                        <a:rPr sz="2000" i="1" spc="40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i="1" spc="4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found</a:t>
                      </a:r>
                      <a:r>
                        <a:rPr sz="2000" i="1" spc="4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4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2000" i="1" spc="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2000" i="1" spc="4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pay</a:t>
                      </a:r>
                      <a:r>
                        <a:rPr sz="2000" i="1" spc="4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affect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satisfaction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sample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dissatisfaction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another</a:t>
                      </a:r>
                      <a:r>
                        <a:rPr sz="2000" i="1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effect</a:t>
                      </a:r>
                      <a:r>
                        <a:rPr sz="2000" i="1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given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depends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individual’s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age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level.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4087" y="2945383"/>
          <a:ext cx="10671175" cy="27798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8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2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Evaluation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33909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3535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addition, the theory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does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not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define the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relationship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between satisfaction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 theory focuses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on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improving employee satisfaction. That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doesn’t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necessarily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translate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into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increased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productivity.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 algn="just">
                        <a:lnSpc>
                          <a:spcPct val="100000"/>
                        </a:lnSpc>
                        <a:spcBef>
                          <a:spcPts val="880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i="1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Two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subject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bias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280" algn="just">
                        <a:lnSpc>
                          <a:spcPct val="15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when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 employee is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satisfied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will give themselves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credit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for that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satisfaction.</a:t>
                      </a:r>
                      <a:r>
                        <a:rPr sz="2000" i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Conversely,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when they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dissatisfied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will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blame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external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68984" y="2955289"/>
          <a:ext cx="10641330" cy="27798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3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37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90">
                <a:tc>
                  <a:txBody>
                    <a:bodyPr/>
                    <a:lstStyle/>
                    <a:p>
                      <a:pPr marL="91440" marR="140335">
                        <a:lnSpc>
                          <a:spcPts val="3600"/>
                        </a:lnSpc>
                        <a:spcBef>
                          <a:spcPts val="18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Evaluation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Two-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712470">
                        <a:lnSpc>
                          <a:spcPts val="36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suggested</a:t>
                      </a:r>
                      <a:r>
                        <a:rPr sz="2000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u="sng" spc="18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sng" spc="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i="1" u="sng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framework</a:t>
                      </a:r>
                      <a:r>
                        <a:rPr sz="2000" i="1" u="sng" spc="1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varies</a:t>
                      </a:r>
                      <a:r>
                        <a:rPr sz="2000" i="1" u="sng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across</a:t>
                      </a:r>
                      <a:r>
                        <a:rPr sz="2000" i="1" u="sng" spc="1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cultures.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Only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been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conducted,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2550">
                        <a:lnSpc>
                          <a:spcPct val="150000"/>
                        </a:lnSpc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</a:t>
                      </a:r>
                      <a:r>
                        <a:rPr sz="2000" i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i="1" spc="37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suggest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3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3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sz="2000" i="1" spc="3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Zealand</a:t>
                      </a:r>
                      <a:r>
                        <a:rPr sz="2000" i="1" spc="3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3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Panama</a:t>
                      </a:r>
                      <a:r>
                        <a:rPr sz="2000" i="1" spc="3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assess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impact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hygiene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factors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differently</a:t>
                      </a:r>
                      <a:r>
                        <a:rPr sz="2000" i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U.S.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workers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surprising,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then,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longer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held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esteem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behavior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researchers.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54684" y="3256407"/>
          <a:ext cx="10497185" cy="18966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1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6617">
                <a:tc>
                  <a:txBody>
                    <a:bodyPr/>
                    <a:lstStyle/>
                    <a:p>
                      <a:pPr marL="91440" marR="118745">
                        <a:lnSpc>
                          <a:spcPts val="3600"/>
                        </a:lnSpc>
                        <a:spcBef>
                          <a:spcPts val="18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Evaluation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Factor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2550" indent="-342900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Indeed, 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field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since adopted far more complex and valid conceptualizations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But because of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its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initial popularity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its specific guidance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application,</a:t>
                      </a:r>
                      <a:r>
                        <a:rPr sz="20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merits</a:t>
                      </a:r>
                      <a:r>
                        <a:rPr sz="2000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special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place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3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history</a:t>
                      </a:r>
                      <a:r>
                        <a:rPr sz="20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research.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79957" y="268224"/>
            <a:ext cx="11205210" cy="5499735"/>
            <a:chOff x="779957" y="268224"/>
            <a:chExt cx="11205210" cy="549973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79957" y="3166999"/>
              <a:ext cx="10420985" cy="2600960"/>
            </a:xfrm>
            <a:custGeom>
              <a:avLst/>
              <a:gdLst/>
              <a:ahLst/>
              <a:cxnLst/>
              <a:rect l="l" t="t" r="r" b="b"/>
              <a:pathLst>
                <a:path w="10420985" h="2600960">
                  <a:moveTo>
                    <a:pt x="222148" y="0"/>
                  </a:moveTo>
                  <a:lnTo>
                    <a:pt x="222148" y="2600629"/>
                  </a:lnTo>
                </a:path>
                <a:path w="10420985" h="2600960">
                  <a:moveTo>
                    <a:pt x="6350" y="0"/>
                  </a:moveTo>
                  <a:lnTo>
                    <a:pt x="6350" y="2600629"/>
                  </a:lnTo>
                </a:path>
                <a:path w="10420985" h="2600960">
                  <a:moveTo>
                    <a:pt x="10414076" y="0"/>
                  </a:moveTo>
                  <a:lnTo>
                    <a:pt x="10414076" y="2600629"/>
                  </a:lnTo>
                </a:path>
                <a:path w="10420985" h="2600960">
                  <a:moveTo>
                    <a:pt x="0" y="6350"/>
                  </a:moveTo>
                  <a:lnTo>
                    <a:pt x="10420426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79957" y="5748578"/>
              <a:ext cx="10420985" cy="0"/>
            </a:xfrm>
            <a:custGeom>
              <a:avLst/>
              <a:gdLst/>
              <a:ahLst/>
              <a:cxnLst/>
              <a:rect l="l" t="t" r="r" b="b"/>
              <a:pathLst>
                <a:path w="10420985">
                  <a:moveTo>
                    <a:pt x="0" y="0"/>
                  </a:moveTo>
                  <a:lnTo>
                    <a:pt x="10420426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65124" y="2105236"/>
            <a:ext cx="10252075" cy="325310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 startAt="4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C00000"/>
              </a:buClr>
              <a:buFont typeface="Times New Roman"/>
              <a:buAutoNum type="arabicPlain" startAt="4"/>
            </a:pPr>
            <a:endParaRPr sz="1850">
              <a:latin typeface="Times New Roman"/>
              <a:cs typeface="Times New Roman"/>
            </a:endParaRPr>
          </a:p>
          <a:p>
            <a:pPr marL="227965">
              <a:lnSpc>
                <a:spcPct val="100000"/>
              </a:lnSpc>
              <a:spcBef>
                <a:spcPts val="5"/>
              </a:spcBef>
            </a:pP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Acquired</a:t>
            </a:r>
            <a:r>
              <a:rPr sz="2000" b="1" u="heavy" spc="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b="1" u="heavy" spc="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Framework:</a:t>
            </a:r>
            <a:r>
              <a:rPr sz="2000" b="1" u="heavy" spc="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Centers</a:t>
            </a:r>
            <a:r>
              <a:rPr sz="2000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000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heavy" spc="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achievement,</a:t>
            </a:r>
            <a:r>
              <a:rPr sz="2000" b="1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affiliation,</a:t>
            </a:r>
            <a:r>
              <a:rPr sz="2000" b="1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b="1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2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power.</a:t>
            </a:r>
            <a:endParaRPr sz="2000">
              <a:latin typeface="Times New Roman"/>
              <a:cs typeface="Times New Roman"/>
            </a:endParaRPr>
          </a:p>
          <a:p>
            <a:pPr marL="227965">
              <a:lnSpc>
                <a:spcPct val="100000"/>
              </a:lnSpc>
            </a:pP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are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also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sometimes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referred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manifest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570865" lvl="1" indent="-343535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570865" algn="l"/>
                <a:tab pos="57150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acquired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framework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 advanced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David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McClelland.</a:t>
            </a:r>
            <a:endParaRPr sz="20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570865" lvl="1" indent="-343535">
              <a:lnSpc>
                <a:spcPct val="100000"/>
              </a:lnSpc>
              <a:buFont typeface="Wingdings"/>
              <a:buChar char=""/>
              <a:tabLst>
                <a:tab pos="570865" algn="l"/>
                <a:tab pos="571500" algn="l"/>
              </a:tabLst>
            </a:pP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key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differentiating</a:t>
            </a:r>
            <a:r>
              <a:rPr sz="2000" spc="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element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framework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argument</a:t>
            </a:r>
            <a:r>
              <a:rPr sz="2000" spc="9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7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u="sng" spc="8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u="sng" spc="10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u="sng" spc="8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acquired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,</a:t>
            </a:r>
            <a:endParaRPr sz="2000">
              <a:latin typeface="Times New Roman"/>
              <a:cs typeface="Times New Roman"/>
            </a:endParaRPr>
          </a:p>
          <a:p>
            <a:pPr marL="57086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learned,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cultural,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societal,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family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influences.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199892"/>
          <a:ext cx="10619104" cy="2354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01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4199">
                <a:tc>
                  <a:txBody>
                    <a:bodyPr/>
                    <a:lstStyle/>
                    <a:p>
                      <a:pPr marL="91440" marR="18859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Achievement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-2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Achievement:</a:t>
                      </a:r>
                      <a:r>
                        <a:rPr sz="2000" b="1" u="heavy" spc="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1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heavy" spc="2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accomplish</a:t>
                      </a:r>
                      <a:r>
                        <a:rPr sz="2000" i="1" u="heavy" spc="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heavy" spc="2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u="heavy" spc="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goal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more</a:t>
                      </a:r>
                      <a:r>
                        <a:rPr sz="2000" i="1" u="heavy" spc="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effectively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done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past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who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need</a:t>
                      </a:r>
                      <a:r>
                        <a:rPr sz="2000" b="1" u="heavy" spc="4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4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achievement</a:t>
                      </a:r>
                      <a:r>
                        <a:rPr sz="2000" b="1" u="heavy" spc="48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</a:t>
                      </a:r>
                      <a:r>
                        <a:rPr sz="2000" spc="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4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sz="2000" spc="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moderately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difficult</a:t>
                      </a:r>
                      <a:r>
                        <a:rPr sz="20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goals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make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moderately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risky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decisions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046348"/>
          <a:ext cx="10607675" cy="28347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9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8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34703">
                <a:tc>
                  <a:txBody>
                    <a:bodyPr/>
                    <a:lstStyle/>
                    <a:p>
                      <a:pPr marL="91440" marR="18669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Achievement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29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need-achievers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immediate,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feedback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on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their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performance.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 want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know how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well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did something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quickly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after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finishing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 as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possible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 need-achievers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well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as individual entrepreneurs with little or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no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group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reinforcement.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280" algn="just">
                        <a:lnSpc>
                          <a:spcPct val="100000"/>
                        </a:lnSpc>
                      </a:pPr>
                      <a:r>
                        <a:rPr sz="2000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Bill Gates, cofounder of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Microsoft,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Reed Hasting, founder and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CEO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 Netflix,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Marissa 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Mayer,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former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CEO of 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Yahoo!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are all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recognized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being high need-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achievers.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2981198"/>
          <a:ext cx="10619740" cy="28513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6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51378">
                <a:tc>
                  <a:txBody>
                    <a:bodyPr/>
                    <a:lstStyle/>
                    <a:p>
                      <a:pPr marL="91440" marR="13906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2-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spc="-1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fil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affiliation—</a:t>
                      </a:r>
                      <a:r>
                        <a:rPr sz="2000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companionship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</a:t>
                      </a:r>
                      <a:r>
                        <a:rPr sz="2000" b="1" u="heavy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b="1" u="heavy" spc="6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6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spc="6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6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u="heavy" spc="6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b="1" u="heavy" spc="6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</a:t>
                      </a:r>
                      <a:r>
                        <a:rPr sz="2000" spc="6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6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6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reassurance</a:t>
                      </a:r>
                      <a:r>
                        <a:rPr sz="2000" spc="6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and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approval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 usually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concerned</a:t>
                      </a:r>
                      <a:r>
                        <a:rPr sz="20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others’</a:t>
                      </a:r>
                      <a:r>
                        <a:rPr sz="2000" spc="-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feelings.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99109" algn="l"/>
                        </a:tabLst>
                      </a:pPr>
                      <a:r>
                        <a:rPr dirty="0"/>
                        <a:t>	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 a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 need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likely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act and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think 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believe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them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to,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especially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those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whom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strongly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identify </a:t>
                      </a:r>
                      <a:r>
                        <a:rPr sz="2000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friendship.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As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might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expect,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strong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u="sng" spc="50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most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often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u="sng" spc="3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jobs</a:t>
                      </a:r>
                      <a:r>
                        <a:rPr sz="2000" i="1" u="sng" spc="3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sng" spc="3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lot</a:t>
                      </a:r>
                      <a:r>
                        <a:rPr sz="2000" i="1" u="sng" spc="3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u="sng" spc="3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interpersonal</a:t>
                      </a:r>
                      <a:r>
                        <a:rPr sz="2000" i="1" u="sng" spc="3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contact,</a:t>
                      </a:r>
                      <a:r>
                        <a:rPr sz="2000" i="1" u="sng" spc="3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i="1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teaching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positions.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219957"/>
          <a:ext cx="10619740" cy="19531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6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31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2-</a:t>
                      </a:r>
                      <a:r>
                        <a:rPr sz="2000" b="1" spc="-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spc="-1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fi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ia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434340" marR="80645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recent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survey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suggests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people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who have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at least one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good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friend at work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much more likely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highly engaged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their work and to indicate higher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levels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satisfaction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196" y="2945129"/>
          <a:ext cx="10643235" cy="26747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1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1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4734">
                <a:tc>
                  <a:txBody>
                    <a:bodyPr/>
                    <a:lstStyle/>
                    <a:p>
                      <a:pPr marL="91440" marR="2717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3- 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spc="-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-49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83820" indent="-635">
                        <a:lnSpc>
                          <a:spcPct val="100000"/>
                        </a:lnSpc>
                        <a:spcBef>
                          <a:spcPts val="295"/>
                        </a:spcBef>
                        <a:tabLst>
                          <a:tab pos="705485" algn="l"/>
                          <a:tab pos="1344295" algn="l"/>
                          <a:tab pos="3165475" algn="l"/>
                          <a:tab pos="3907790" algn="l"/>
                          <a:tab pos="4235450" algn="l"/>
                          <a:tab pos="5087620" algn="l"/>
                          <a:tab pos="5735320" algn="l"/>
                          <a:tab pos="7189470" algn="l"/>
                          <a:tab pos="8277859" algn="l"/>
                        </a:tabLst>
                      </a:pPr>
                      <a:r>
                        <a:rPr sz="20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	need	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2000" b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2000" b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—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he	des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	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ont</a:t>
                      </a:r>
                      <a:r>
                        <a:rPr sz="2000" i="1" u="sng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ol	on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i="1" u="sng" spc="-2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’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	e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onm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,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ding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anc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al,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material,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informational,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resources.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b="1" u="heavy" spc="20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spc="2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1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b="1" u="heavy" spc="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2000" spc="2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successful</a:t>
                      </a:r>
                      <a:r>
                        <a:rPr sz="2000" spc="20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managers</a:t>
                      </a:r>
                      <a:r>
                        <a:rPr sz="2000" spc="22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2000" spc="2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three</a:t>
                      </a:r>
                      <a:r>
                        <a:rPr sz="2000" spc="2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conditions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met.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607060" marR="81280" indent="-515620">
                        <a:lnSpc>
                          <a:spcPct val="100000"/>
                        </a:lnSpc>
                        <a:tabLst>
                          <a:tab pos="606425" algn="l"/>
                        </a:tabLst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i.	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seek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betterment</a:t>
                      </a:r>
                      <a:r>
                        <a:rPr sz="2000" spc="2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25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organization</a:t>
                      </a:r>
                      <a:r>
                        <a:rPr sz="2000" spc="2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rather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their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own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interests.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196" y="2945129"/>
          <a:ext cx="10643235" cy="20629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1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1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988">
                <a:tc>
                  <a:txBody>
                    <a:bodyPr/>
                    <a:lstStyle/>
                    <a:p>
                      <a:pPr marL="91440" marR="2717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3- 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spc="-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-49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07060" marR="80645" indent="-515620">
                        <a:lnSpc>
                          <a:spcPct val="100000"/>
                        </a:lnSpc>
                        <a:buAutoNum type="romanLcPeriod"/>
                        <a:tabLst>
                          <a:tab pos="606425" algn="l"/>
                          <a:tab pos="607060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Second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fairly</a:t>
                      </a:r>
                      <a:r>
                        <a:rPr sz="2000" spc="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low</a:t>
                      </a:r>
                      <a:r>
                        <a:rPr sz="2000" spc="5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spc="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fulfilling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personal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alienate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workplace.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Times New Roman"/>
                        <a:buAutoNum type="romanL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16255" indent="-516255">
                        <a:lnSpc>
                          <a:spcPct val="100000"/>
                        </a:lnSpc>
                        <a:buAutoNum type="romanLcPeriod"/>
                        <a:tabLst>
                          <a:tab pos="516255" algn="l"/>
                          <a:tab pos="607060" algn="l"/>
                          <a:tab pos="1344930" algn="l"/>
                          <a:tab pos="1908810" algn="l"/>
                          <a:tab pos="2517140" algn="l"/>
                          <a:tab pos="3618865" algn="l"/>
                          <a:tab pos="4914900" algn="l"/>
                          <a:tab pos="5241290" algn="l"/>
                          <a:tab pos="5820410" algn="l"/>
                          <a:tab pos="6411595" algn="l"/>
                          <a:tab pos="8333740" algn="l"/>
                          <a:tab pos="9013190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Third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	they	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	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plenty</a:t>
                      </a:r>
                      <a:r>
                        <a:rPr sz="2000" spc="4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	self-control	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	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curb	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their	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spc="5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509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	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when	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it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threatens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interfere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effective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interpersonal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relationships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4672" y="3038855"/>
            <a:ext cx="4879975" cy="1938655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7465" rIns="0" bIns="0" rtlCol="0">
            <a:spAutoFit/>
          </a:bodyPr>
          <a:lstStyle/>
          <a:p>
            <a:pPr marL="91440" marR="81915" algn="just">
              <a:lnSpc>
                <a:spcPct val="100000"/>
              </a:lnSpc>
              <a:spcBef>
                <a:spcPts val="295"/>
              </a:spcBef>
            </a:pPr>
            <a:r>
              <a:rPr sz="2000" i="1" dirty="0">
                <a:latin typeface="Times New Roman"/>
                <a:cs typeface="Times New Roman"/>
              </a:rPr>
              <a:t>Some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people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25" dirty="0">
                <a:latin typeface="Times New Roman"/>
                <a:cs typeface="Times New Roman"/>
              </a:rPr>
              <a:t>are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motivated</a:t>
            </a:r>
            <a:r>
              <a:rPr sz="2000" i="1" dirty="0">
                <a:latin typeface="Times New Roman"/>
                <a:cs typeface="Times New Roman"/>
              </a:rPr>
              <a:t> by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need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for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40" dirty="0">
                <a:latin typeface="Times New Roman"/>
                <a:cs typeface="Times New Roman"/>
              </a:rPr>
              <a:t>power. </a:t>
            </a:r>
            <a:r>
              <a:rPr sz="2000" i="1" spc="-5" dirty="0">
                <a:latin typeface="Times New Roman"/>
                <a:cs typeface="Times New Roman"/>
              </a:rPr>
              <a:t>This need, </a:t>
            </a:r>
            <a:r>
              <a:rPr sz="2000" i="1" spc="-10" dirty="0">
                <a:latin typeface="Times New Roman"/>
                <a:cs typeface="Times New Roman"/>
              </a:rPr>
              <a:t>in </a:t>
            </a:r>
            <a:r>
              <a:rPr sz="2000" i="1" spc="-5" dirty="0">
                <a:latin typeface="Times New Roman"/>
                <a:cs typeface="Times New Roman"/>
              </a:rPr>
              <a:t>turn, may </a:t>
            </a:r>
            <a:r>
              <a:rPr sz="2000" i="1" spc="-15" dirty="0">
                <a:latin typeface="Times New Roman"/>
                <a:cs typeface="Times New Roman"/>
              </a:rPr>
              <a:t>prompt </a:t>
            </a:r>
            <a:r>
              <a:rPr sz="2000" i="1" spc="-5" dirty="0">
                <a:latin typeface="Times New Roman"/>
                <a:cs typeface="Times New Roman"/>
              </a:rPr>
              <a:t>them 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seek </a:t>
            </a:r>
            <a:r>
              <a:rPr sz="2000" i="1" spc="-10" dirty="0">
                <a:latin typeface="Times New Roman"/>
                <a:cs typeface="Times New Roman"/>
              </a:rPr>
              <a:t>impressive </a:t>
            </a:r>
            <a:r>
              <a:rPr sz="2000" i="1" dirty="0">
                <a:latin typeface="Times New Roman"/>
                <a:cs typeface="Times New Roman"/>
              </a:rPr>
              <a:t>job </a:t>
            </a:r>
            <a:r>
              <a:rPr sz="2000" i="1" spc="-10" dirty="0">
                <a:latin typeface="Times New Roman"/>
                <a:cs typeface="Times New Roman"/>
              </a:rPr>
              <a:t>titles </a:t>
            </a:r>
            <a:r>
              <a:rPr sz="2000" i="1" spc="-5" dirty="0">
                <a:latin typeface="Times New Roman"/>
                <a:cs typeface="Times New Roman"/>
              </a:rPr>
              <a:t>and lavish offices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such </a:t>
            </a:r>
            <a:r>
              <a:rPr sz="2000" i="1" dirty="0">
                <a:latin typeface="Times New Roman"/>
                <a:cs typeface="Times New Roman"/>
              </a:rPr>
              <a:t>as </a:t>
            </a:r>
            <a:r>
              <a:rPr sz="2000" i="1" spc="-10" dirty="0">
                <a:latin typeface="Times New Roman"/>
                <a:cs typeface="Times New Roman"/>
              </a:rPr>
              <a:t>this </a:t>
            </a:r>
            <a:r>
              <a:rPr sz="2000" i="1" spc="-5" dirty="0">
                <a:latin typeface="Times New Roman"/>
                <a:cs typeface="Times New Roman"/>
              </a:rPr>
              <a:t>one. </a:t>
            </a:r>
            <a:r>
              <a:rPr sz="2000" i="1" spc="-25" dirty="0">
                <a:latin typeface="Times New Roman"/>
                <a:cs typeface="Times New Roman"/>
              </a:rPr>
              <a:t>Titles </a:t>
            </a:r>
            <a:r>
              <a:rPr sz="2000" i="1" dirty="0">
                <a:latin typeface="Times New Roman"/>
                <a:cs typeface="Times New Roman"/>
              </a:rPr>
              <a:t>and </a:t>
            </a:r>
            <a:r>
              <a:rPr sz="2000" i="1" spc="-5" dirty="0">
                <a:latin typeface="Times New Roman"/>
                <a:cs typeface="Times New Roman"/>
              </a:rPr>
              <a:t>offices </a:t>
            </a:r>
            <a:r>
              <a:rPr sz="2000" i="1" spc="-25" dirty="0">
                <a:latin typeface="Times New Roman"/>
                <a:cs typeface="Times New Roman"/>
              </a:rPr>
              <a:t>are </a:t>
            </a:r>
            <a:r>
              <a:rPr sz="2000" i="1" spc="-5" dirty="0">
                <a:latin typeface="Times New Roman"/>
                <a:cs typeface="Times New Roman"/>
              </a:rPr>
              <a:t>seen </a:t>
            </a:r>
            <a:r>
              <a:rPr sz="2000" i="1" spc="5" dirty="0"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ways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spc="-5" dirty="0">
                <a:latin typeface="Times New Roman"/>
                <a:cs typeface="Times New Roman"/>
              </a:rPr>
              <a:t>convey to </a:t>
            </a:r>
            <a:r>
              <a:rPr sz="2000" i="1" dirty="0">
                <a:latin typeface="Times New Roman"/>
                <a:cs typeface="Times New Roman"/>
              </a:rPr>
              <a:t>others </a:t>
            </a:r>
            <a:r>
              <a:rPr sz="2000" i="1" spc="-5" dirty="0">
                <a:latin typeface="Times New Roman"/>
                <a:cs typeface="Times New Roman"/>
              </a:rPr>
              <a:t>how </a:t>
            </a:r>
            <a:r>
              <a:rPr sz="2000" i="1" dirty="0">
                <a:latin typeface="Times New Roman"/>
                <a:cs typeface="Times New Roman"/>
              </a:rPr>
              <a:t>much power 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person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has.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70091" y="2796539"/>
            <a:ext cx="5317236" cy="2892552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40386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Summary</a:t>
            </a:r>
            <a:r>
              <a:rPr sz="2800" spc="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and</a:t>
            </a:r>
            <a:r>
              <a:rPr sz="2800" spc="-1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Application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98321" y="2163546"/>
            <a:ext cx="9828530" cy="3226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Motivation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forces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cause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do.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Motivation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starts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search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ways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satisfy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accordingly.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"/>
            </a:pPr>
            <a:endParaRPr sz="19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scientific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asserted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money</a:t>
            </a:r>
            <a:r>
              <a:rPr sz="2000" dirty="0">
                <a:latin typeface="Times New Roman"/>
                <a:cs typeface="Times New Roman"/>
              </a:rPr>
              <a:t> is the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 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workplace.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"/>
            </a:pPr>
            <a:endParaRPr sz="19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relations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view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suggested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5" dirty="0">
                <a:latin typeface="Times New Roman"/>
                <a:cs typeface="Times New Roman"/>
              </a:rPr>
              <a:t> social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motivators.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Individual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1200"/>
              </a:spcBef>
            </a:pP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play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important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role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40386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Summary</a:t>
            </a:r>
            <a:r>
              <a:rPr sz="2800" spc="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and</a:t>
            </a:r>
            <a:r>
              <a:rPr sz="2800" spc="-1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Application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80059" y="2029180"/>
            <a:ext cx="9841230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According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Abraham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Maslow,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arranged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physiological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security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belongingness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esteem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to,</a:t>
            </a:r>
            <a:r>
              <a:rPr sz="2000" spc="-20" dirty="0">
                <a:latin typeface="Times New Roman"/>
                <a:cs typeface="Times New Roman"/>
              </a:rPr>
              <a:t> finally,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self-actualization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3100">
              <a:latin typeface="Times New Roman"/>
              <a:cs typeface="Times New Roman"/>
            </a:endParaRPr>
          </a:p>
          <a:p>
            <a:pPr marL="299085" marR="311785" indent="-287020">
              <a:lnSpc>
                <a:spcPct val="15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ERG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 refinement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Maslow’s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original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includes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frustration–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regression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component.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3100">
              <a:latin typeface="Times New Roman"/>
              <a:cs typeface="Times New Roman"/>
            </a:endParaRPr>
          </a:p>
          <a:p>
            <a:pPr marL="299085" marR="268605" indent="-287020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5" dirty="0">
                <a:latin typeface="Times New Roman"/>
                <a:cs typeface="Times New Roman"/>
              </a:rPr>
              <a:t> Herzberg’s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two-factor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theory,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dissatisfaction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distinct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dimensions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instead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 opposite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ends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same</a:t>
            </a:r>
            <a:r>
              <a:rPr sz="2000" dirty="0">
                <a:latin typeface="Times New Roman"/>
                <a:cs typeface="Times New Roman"/>
              </a:rPr>
              <a:t> dimension.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0908" y="5718149"/>
            <a:ext cx="325882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Thank</a:t>
            </a:r>
            <a:r>
              <a:rPr spc="-315" dirty="0"/>
              <a:t> </a:t>
            </a:r>
            <a:r>
              <a:rPr spc="-200" dirty="0"/>
              <a:t>You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202692"/>
            <a:ext cx="12006071" cy="6346977"/>
            <a:chOff x="0" y="202692"/>
            <a:chExt cx="12006071" cy="634697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6167" y="6276464"/>
              <a:ext cx="232638" cy="1758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530150" y="6179459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58" y="0"/>
                  </a:moveTo>
                  <a:lnTo>
                    <a:pt x="76934" y="0"/>
                  </a:lnTo>
                  <a:lnTo>
                    <a:pt x="47005" y="5940"/>
                  </a:lnTo>
                  <a:lnTo>
                    <a:pt x="22548" y="22126"/>
                  </a:lnTo>
                  <a:lnTo>
                    <a:pt x="6051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2" y="323760"/>
                  </a:lnTo>
                  <a:lnTo>
                    <a:pt x="22549" y="347741"/>
                  </a:lnTo>
                  <a:lnTo>
                    <a:pt x="47005" y="363926"/>
                  </a:lnTo>
                  <a:lnTo>
                    <a:pt x="76934" y="369866"/>
                  </a:lnTo>
                  <a:lnTo>
                    <a:pt x="300259" y="369866"/>
                  </a:lnTo>
                  <a:lnTo>
                    <a:pt x="330148" y="363926"/>
                  </a:lnTo>
                  <a:lnTo>
                    <a:pt x="352388" y="349196"/>
                  </a:lnTo>
                  <a:lnTo>
                    <a:pt x="76934" y="349196"/>
                  </a:lnTo>
                  <a:lnTo>
                    <a:pt x="55162" y="344884"/>
                  </a:lnTo>
                  <a:lnTo>
                    <a:pt x="37376" y="333134"/>
                  </a:lnTo>
                  <a:lnTo>
                    <a:pt x="25381" y="315724"/>
                  </a:lnTo>
                  <a:lnTo>
                    <a:pt x="20982" y="294431"/>
                  </a:lnTo>
                  <a:lnTo>
                    <a:pt x="20982" y="75438"/>
                  </a:lnTo>
                  <a:lnTo>
                    <a:pt x="25381" y="54143"/>
                  </a:lnTo>
                  <a:lnTo>
                    <a:pt x="37376" y="36732"/>
                  </a:lnTo>
                  <a:lnTo>
                    <a:pt x="55162" y="24982"/>
                  </a:lnTo>
                  <a:lnTo>
                    <a:pt x="76934" y="20670"/>
                  </a:lnTo>
                  <a:lnTo>
                    <a:pt x="352385" y="20670"/>
                  </a:lnTo>
                  <a:lnTo>
                    <a:pt x="330147" y="5940"/>
                  </a:lnTo>
                  <a:lnTo>
                    <a:pt x="300258" y="0"/>
                  </a:lnTo>
                  <a:close/>
                </a:path>
                <a:path w="377190" h="370204">
                  <a:moveTo>
                    <a:pt x="352385" y="20670"/>
                  </a:moveTo>
                  <a:lnTo>
                    <a:pt x="300258" y="20670"/>
                  </a:lnTo>
                  <a:lnTo>
                    <a:pt x="321950" y="24982"/>
                  </a:lnTo>
                  <a:lnTo>
                    <a:pt x="339695" y="36732"/>
                  </a:lnTo>
                  <a:lnTo>
                    <a:pt x="351675" y="54143"/>
                  </a:lnTo>
                  <a:lnTo>
                    <a:pt x="356072" y="75438"/>
                  </a:lnTo>
                  <a:lnTo>
                    <a:pt x="356072" y="294431"/>
                  </a:lnTo>
                  <a:lnTo>
                    <a:pt x="351675" y="315724"/>
                  </a:lnTo>
                  <a:lnTo>
                    <a:pt x="339695" y="333134"/>
                  </a:lnTo>
                  <a:lnTo>
                    <a:pt x="321951" y="344884"/>
                  </a:lnTo>
                  <a:lnTo>
                    <a:pt x="300259" y="349196"/>
                  </a:lnTo>
                  <a:lnTo>
                    <a:pt x="352388" y="349196"/>
                  </a:lnTo>
                  <a:lnTo>
                    <a:pt x="354584" y="347741"/>
                  </a:lnTo>
                  <a:lnTo>
                    <a:pt x="371073" y="323760"/>
                  </a:lnTo>
                  <a:lnTo>
                    <a:pt x="377124" y="294431"/>
                  </a:lnTo>
                  <a:lnTo>
                    <a:pt x="377123" y="75438"/>
                  </a:lnTo>
                  <a:lnTo>
                    <a:pt x="371073" y="46109"/>
                  </a:lnTo>
                  <a:lnTo>
                    <a:pt x="354583" y="22126"/>
                  </a:lnTo>
                  <a:lnTo>
                    <a:pt x="352385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9240" y="6255325"/>
              <a:ext cx="224244" cy="21807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82696" y="6179464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75" y="75438"/>
                  </a:moveTo>
                  <a:lnTo>
                    <a:pt x="371030" y="46113"/>
                  </a:lnTo>
                  <a:lnTo>
                    <a:pt x="356082" y="24396"/>
                  </a:lnTo>
                  <a:lnTo>
                    <a:pt x="356082" y="75438"/>
                  </a:lnTo>
                  <a:lnTo>
                    <a:pt x="356082" y="294436"/>
                  </a:lnTo>
                  <a:lnTo>
                    <a:pt x="351688" y="315722"/>
                  </a:lnTo>
                  <a:lnTo>
                    <a:pt x="339699" y="333133"/>
                  </a:lnTo>
                  <a:lnTo>
                    <a:pt x="321919" y="344881"/>
                  </a:lnTo>
                  <a:lnTo>
                    <a:pt x="300151" y="349199"/>
                  </a:lnTo>
                  <a:lnTo>
                    <a:pt x="76923" y="349199"/>
                  </a:lnTo>
                  <a:lnTo>
                    <a:pt x="55168" y="344881"/>
                  </a:lnTo>
                  <a:lnTo>
                    <a:pt x="37388" y="333133"/>
                  </a:lnTo>
                  <a:lnTo>
                    <a:pt x="25387" y="315722"/>
                  </a:lnTo>
                  <a:lnTo>
                    <a:pt x="20993" y="294436"/>
                  </a:lnTo>
                  <a:lnTo>
                    <a:pt x="20993" y="75438"/>
                  </a:lnTo>
                  <a:lnTo>
                    <a:pt x="25387" y="54140"/>
                  </a:lnTo>
                  <a:lnTo>
                    <a:pt x="37388" y="36728"/>
                  </a:lnTo>
                  <a:lnTo>
                    <a:pt x="55168" y="24980"/>
                  </a:lnTo>
                  <a:lnTo>
                    <a:pt x="76923" y="20675"/>
                  </a:lnTo>
                  <a:lnTo>
                    <a:pt x="300151" y="20675"/>
                  </a:lnTo>
                  <a:lnTo>
                    <a:pt x="321919" y="24980"/>
                  </a:lnTo>
                  <a:lnTo>
                    <a:pt x="339699" y="36728"/>
                  </a:lnTo>
                  <a:lnTo>
                    <a:pt x="351688" y="54140"/>
                  </a:lnTo>
                  <a:lnTo>
                    <a:pt x="356082" y="75438"/>
                  </a:lnTo>
                  <a:lnTo>
                    <a:pt x="356082" y="24396"/>
                  </a:lnTo>
                  <a:lnTo>
                    <a:pt x="354520" y="22123"/>
                  </a:lnTo>
                  <a:lnTo>
                    <a:pt x="352323" y="20675"/>
                  </a:lnTo>
                  <a:lnTo>
                    <a:pt x="330060" y="5943"/>
                  </a:lnTo>
                  <a:lnTo>
                    <a:pt x="300151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23"/>
                  </a:lnTo>
                  <a:lnTo>
                    <a:pt x="6045" y="46113"/>
                  </a:lnTo>
                  <a:lnTo>
                    <a:pt x="0" y="75438"/>
                  </a:lnTo>
                  <a:lnTo>
                    <a:pt x="0" y="294436"/>
                  </a:lnTo>
                  <a:lnTo>
                    <a:pt x="6045" y="323761"/>
                  </a:lnTo>
                  <a:lnTo>
                    <a:pt x="22529" y="347738"/>
                  </a:lnTo>
                  <a:lnTo>
                    <a:pt x="46977" y="363931"/>
                  </a:lnTo>
                  <a:lnTo>
                    <a:pt x="76923" y="369862"/>
                  </a:lnTo>
                  <a:lnTo>
                    <a:pt x="300151" y="369862"/>
                  </a:lnTo>
                  <a:lnTo>
                    <a:pt x="352323" y="349199"/>
                  </a:lnTo>
                  <a:lnTo>
                    <a:pt x="377075" y="294436"/>
                  </a:lnTo>
                  <a:lnTo>
                    <a:pt x="377075" y="75438"/>
                  </a:lnTo>
                  <a:close/>
                </a:path>
                <a:path w="847725" h="370204">
                  <a:moveTo>
                    <a:pt x="847242" y="75438"/>
                  </a:moveTo>
                  <a:lnTo>
                    <a:pt x="841197" y="46113"/>
                  </a:lnTo>
                  <a:lnTo>
                    <a:pt x="826198" y="24295"/>
                  </a:lnTo>
                  <a:lnTo>
                    <a:pt x="826198" y="75438"/>
                  </a:lnTo>
                  <a:lnTo>
                    <a:pt x="826198" y="294436"/>
                  </a:lnTo>
                  <a:lnTo>
                    <a:pt x="821804" y="315722"/>
                  </a:lnTo>
                  <a:lnTo>
                    <a:pt x="809815" y="333133"/>
                  </a:lnTo>
                  <a:lnTo>
                    <a:pt x="792073" y="344881"/>
                  </a:lnTo>
                  <a:lnTo>
                    <a:pt x="770382" y="349199"/>
                  </a:lnTo>
                  <a:lnTo>
                    <a:pt x="547039" y="349199"/>
                  </a:lnTo>
                  <a:lnTo>
                    <a:pt x="525322" y="344881"/>
                  </a:lnTo>
                  <a:lnTo>
                    <a:pt x="507568" y="333133"/>
                  </a:lnTo>
                  <a:lnTo>
                    <a:pt x="495579" y="315722"/>
                  </a:lnTo>
                  <a:lnTo>
                    <a:pt x="491185" y="294436"/>
                  </a:lnTo>
                  <a:lnTo>
                    <a:pt x="491185" y="75438"/>
                  </a:lnTo>
                  <a:lnTo>
                    <a:pt x="495579" y="54140"/>
                  </a:lnTo>
                  <a:lnTo>
                    <a:pt x="507568" y="36728"/>
                  </a:lnTo>
                  <a:lnTo>
                    <a:pt x="525322" y="24980"/>
                  </a:lnTo>
                  <a:lnTo>
                    <a:pt x="547039" y="20675"/>
                  </a:lnTo>
                  <a:lnTo>
                    <a:pt x="770382" y="20675"/>
                  </a:lnTo>
                  <a:lnTo>
                    <a:pt x="792073" y="24980"/>
                  </a:lnTo>
                  <a:lnTo>
                    <a:pt x="809815" y="36728"/>
                  </a:lnTo>
                  <a:lnTo>
                    <a:pt x="821804" y="54140"/>
                  </a:lnTo>
                  <a:lnTo>
                    <a:pt x="826198" y="75438"/>
                  </a:lnTo>
                  <a:lnTo>
                    <a:pt x="826198" y="24295"/>
                  </a:lnTo>
                  <a:lnTo>
                    <a:pt x="824712" y="22123"/>
                  </a:lnTo>
                  <a:lnTo>
                    <a:pt x="822502" y="20675"/>
                  </a:lnTo>
                  <a:lnTo>
                    <a:pt x="800265" y="5943"/>
                  </a:lnTo>
                  <a:lnTo>
                    <a:pt x="770382" y="0"/>
                  </a:lnTo>
                  <a:lnTo>
                    <a:pt x="547039" y="0"/>
                  </a:lnTo>
                  <a:lnTo>
                    <a:pt x="517131" y="5943"/>
                  </a:lnTo>
                  <a:lnTo>
                    <a:pt x="492671" y="22123"/>
                  </a:lnTo>
                  <a:lnTo>
                    <a:pt x="476161" y="46113"/>
                  </a:lnTo>
                  <a:lnTo>
                    <a:pt x="470103" y="75438"/>
                  </a:lnTo>
                  <a:lnTo>
                    <a:pt x="470103" y="294436"/>
                  </a:lnTo>
                  <a:lnTo>
                    <a:pt x="476161" y="323761"/>
                  </a:lnTo>
                  <a:lnTo>
                    <a:pt x="492671" y="347738"/>
                  </a:lnTo>
                  <a:lnTo>
                    <a:pt x="517131" y="363931"/>
                  </a:lnTo>
                  <a:lnTo>
                    <a:pt x="547039" y="369862"/>
                  </a:lnTo>
                  <a:lnTo>
                    <a:pt x="770382" y="369862"/>
                  </a:lnTo>
                  <a:lnTo>
                    <a:pt x="822515" y="349199"/>
                  </a:lnTo>
                  <a:lnTo>
                    <a:pt x="847242" y="294436"/>
                  </a:lnTo>
                  <a:lnTo>
                    <a:pt x="847242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05353" y="6246517"/>
              <a:ext cx="125386" cy="23567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988637" y="6175400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149783" y="144195"/>
                  </a:moveTo>
                  <a:lnTo>
                    <a:pt x="114122" y="144195"/>
                  </a:lnTo>
                  <a:lnTo>
                    <a:pt x="114122" y="256667"/>
                  </a:lnTo>
                  <a:lnTo>
                    <a:pt x="149783" y="256667"/>
                  </a:lnTo>
                  <a:lnTo>
                    <a:pt x="149783" y="144195"/>
                  </a:lnTo>
                  <a:close/>
                </a:path>
                <a:path w="377190" h="370204">
                  <a:moveTo>
                    <a:pt x="152615" y="108559"/>
                  </a:moveTo>
                  <a:lnTo>
                    <a:pt x="150977" y="100647"/>
                  </a:lnTo>
                  <a:lnTo>
                    <a:pt x="146519" y="94208"/>
                  </a:lnTo>
                  <a:lnTo>
                    <a:pt x="139941" y="89877"/>
                  </a:lnTo>
                  <a:lnTo>
                    <a:pt x="131914" y="88290"/>
                  </a:lnTo>
                  <a:lnTo>
                    <a:pt x="123863" y="89877"/>
                  </a:lnTo>
                  <a:lnTo>
                    <a:pt x="117271" y="94208"/>
                  </a:lnTo>
                  <a:lnTo>
                    <a:pt x="112839" y="100647"/>
                  </a:lnTo>
                  <a:lnTo>
                    <a:pt x="111213" y="108559"/>
                  </a:lnTo>
                  <a:lnTo>
                    <a:pt x="112839" y="116420"/>
                  </a:lnTo>
                  <a:lnTo>
                    <a:pt x="117271" y="122872"/>
                  </a:lnTo>
                  <a:lnTo>
                    <a:pt x="123863" y="127215"/>
                  </a:lnTo>
                  <a:lnTo>
                    <a:pt x="131914" y="128816"/>
                  </a:lnTo>
                  <a:lnTo>
                    <a:pt x="139941" y="127215"/>
                  </a:lnTo>
                  <a:lnTo>
                    <a:pt x="146519" y="122872"/>
                  </a:lnTo>
                  <a:lnTo>
                    <a:pt x="150977" y="116420"/>
                  </a:lnTo>
                  <a:lnTo>
                    <a:pt x="152615" y="108559"/>
                  </a:lnTo>
                  <a:close/>
                </a:path>
                <a:path w="377190" h="370204">
                  <a:moveTo>
                    <a:pt x="377126" y="75438"/>
                  </a:moveTo>
                  <a:lnTo>
                    <a:pt x="371068" y="46101"/>
                  </a:lnTo>
                  <a:lnTo>
                    <a:pt x="356069" y="24295"/>
                  </a:lnTo>
                  <a:lnTo>
                    <a:pt x="356069" y="75438"/>
                  </a:lnTo>
                  <a:lnTo>
                    <a:pt x="356069" y="294424"/>
                  </a:lnTo>
                  <a:lnTo>
                    <a:pt x="351675" y="315722"/>
                  </a:lnTo>
                  <a:lnTo>
                    <a:pt x="339699" y="333133"/>
                  </a:lnTo>
                  <a:lnTo>
                    <a:pt x="321945" y="344881"/>
                  </a:lnTo>
                  <a:lnTo>
                    <a:pt x="300253" y="349186"/>
                  </a:lnTo>
                  <a:lnTo>
                    <a:pt x="76936" y="349186"/>
                  </a:lnTo>
                  <a:lnTo>
                    <a:pt x="55156" y="344881"/>
                  </a:lnTo>
                  <a:lnTo>
                    <a:pt x="37376" y="333133"/>
                  </a:lnTo>
                  <a:lnTo>
                    <a:pt x="25374" y="315722"/>
                  </a:lnTo>
                  <a:lnTo>
                    <a:pt x="20980" y="294424"/>
                  </a:lnTo>
                  <a:lnTo>
                    <a:pt x="20980" y="75438"/>
                  </a:lnTo>
                  <a:lnTo>
                    <a:pt x="25374" y="54140"/>
                  </a:lnTo>
                  <a:lnTo>
                    <a:pt x="37376" y="36728"/>
                  </a:lnTo>
                  <a:lnTo>
                    <a:pt x="55156" y="24980"/>
                  </a:lnTo>
                  <a:lnTo>
                    <a:pt x="76936" y="20662"/>
                  </a:lnTo>
                  <a:lnTo>
                    <a:pt x="300253" y="20662"/>
                  </a:lnTo>
                  <a:lnTo>
                    <a:pt x="321945" y="24980"/>
                  </a:lnTo>
                  <a:lnTo>
                    <a:pt x="339686" y="36728"/>
                  </a:lnTo>
                  <a:lnTo>
                    <a:pt x="351675" y="54140"/>
                  </a:lnTo>
                  <a:lnTo>
                    <a:pt x="356069" y="75438"/>
                  </a:lnTo>
                  <a:lnTo>
                    <a:pt x="356069" y="24295"/>
                  </a:lnTo>
                  <a:lnTo>
                    <a:pt x="354584" y="22123"/>
                  </a:lnTo>
                  <a:lnTo>
                    <a:pt x="352386" y="20662"/>
                  </a:lnTo>
                  <a:lnTo>
                    <a:pt x="330149" y="5930"/>
                  </a:lnTo>
                  <a:lnTo>
                    <a:pt x="300253" y="0"/>
                  </a:lnTo>
                  <a:lnTo>
                    <a:pt x="76936" y="0"/>
                  </a:lnTo>
                  <a:lnTo>
                    <a:pt x="47002" y="5930"/>
                  </a:lnTo>
                  <a:lnTo>
                    <a:pt x="22542" y="22123"/>
                  </a:lnTo>
                  <a:lnTo>
                    <a:pt x="6045" y="46101"/>
                  </a:lnTo>
                  <a:lnTo>
                    <a:pt x="0" y="75438"/>
                  </a:lnTo>
                  <a:lnTo>
                    <a:pt x="0" y="294424"/>
                  </a:lnTo>
                  <a:lnTo>
                    <a:pt x="6045" y="323748"/>
                  </a:lnTo>
                  <a:lnTo>
                    <a:pt x="22542" y="347738"/>
                  </a:lnTo>
                  <a:lnTo>
                    <a:pt x="47002" y="363918"/>
                  </a:lnTo>
                  <a:lnTo>
                    <a:pt x="76936" y="369862"/>
                  </a:lnTo>
                  <a:lnTo>
                    <a:pt x="300253" y="369862"/>
                  </a:lnTo>
                  <a:lnTo>
                    <a:pt x="330149" y="363918"/>
                  </a:lnTo>
                  <a:lnTo>
                    <a:pt x="352386" y="349186"/>
                  </a:lnTo>
                  <a:lnTo>
                    <a:pt x="354584" y="347738"/>
                  </a:lnTo>
                  <a:lnTo>
                    <a:pt x="371068" y="323748"/>
                  </a:lnTo>
                  <a:lnTo>
                    <a:pt x="377126" y="294424"/>
                  </a:lnTo>
                  <a:lnTo>
                    <a:pt x="377126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7023" y="6316828"/>
              <a:ext cx="111143" cy="11523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474067" y="6175391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58" y="0"/>
                  </a:moveTo>
                  <a:lnTo>
                    <a:pt x="76934" y="0"/>
                  </a:lnTo>
                  <a:lnTo>
                    <a:pt x="47034" y="5939"/>
                  </a:lnTo>
                  <a:lnTo>
                    <a:pt x="22574" y="22124"/>
                  </a:lnTo>
                  <a:lnTo>
                    <a:pt x="6061" y="46106"/>
                  </a:lnTo>
                  <a:lnTo>
                    <a:pt x="0" y="75438"/>
                  </a:lnTo>
                  <a:lnTo>
                    <a:pt x="0" y="294425"/>
                  </a:lnTo>
                  <a:lnTo>
                    <a:pt x="6061" y="323756"/>
                  </a:lnTo>
                  <a:lnTo>
                    <a:pt x="22575" y="347739"/>
                  </a:lnTo>
                  <a:lnTo>
                    <a:pt x="47034" y="363925"/>
                  </a:lnTo>
                  <a:lnTo>
                    <a:pt x="76934" y="369865"/>
                  </a:lnTo>
                  <a:lnTo>
                    <a:pt x="300259" y="369865"/>
                  </a:lnTo>
                  <a:lnTo>
                    <a:pt x="330159" y="363925"/>
                  </a:lnTo>
                  <a:lnTo>
                    <a:pt x="352420" y="349194"/>
                  </a:lnTo>
                  <a:lnTo>
                    <a:pt x="76934" y="349194"/>
                  </a:lnTo>
                  <a:lnTo>
                    <a:pt x="55173" y="344883"/>
                  </a:lnTo>
                  <a:lnTo>
                    <a:pt x="37411" y="333132"/>
                  </a:lnTo>
                  <a:lnTo>
                    <a:pt x="25440" y="315720"/>
                  </a:lnTo>
                  <a:lnTo>
                    <a:pt x="21051" y="294425"/>
                  </a:lnTo>
                  <a:lnTo>
                    <a:pt x="21051" y="75438"/>
                  </a:lnTo>
                  <a:lnTo>
                    <a:pt x="25439" y="54143"/>
                  </a:lnTo>
                  <a:lnTo>
                    <a:pt x="37411" y="36732"/>
                  </a:lnTo>
                  <a:lnTo>
                    <a:pt x="55173" y="24982"/>
                  </a:lnTo>
                  <a:lnTo>
                    <a:pt x="76934" y="20670"/>
                  </a:lnTo>
                  <a:lnTo>
                    <a:pt x="352421" y="20670"/>
                  </a:lnTo>
                  <a:lnTo>
                    <a:pt x="330158" y="5939"/>
                  </a:lnTo>
                  <a:lnTo>
                    <a:pt x="300258" y="0"/>
                  </a:lnTo>
                  <a:close/>
                </a:path>
                <a:path w="377190" h="370204">
                  <a:moveTo>
                    <a:pt x="352421" y="20670"/>
                  </a:moveTo>
                  <a:lnTo>
                    <a:pt x="300258" y="20670"/>
                  </a:lnTo>
                  <a:lnTo>
                    <a:pt x="321990" y="24982"/>
                  </a:lnTo>
                  <a:lnTo>
                    <a:pt x="339755" y="36732"/>
                  </a:lnTo>
                  <a:lnTo>
                    <a:pt x="351743" y="54143"/>
                  </a:lnTo>
                  <a:lnTo>
                    <a:pt x="356141" y="75438"/>
                  </a:lnTo>
                  <a:lnTo>
                    <a:pt x="356142" y="294425"/>
                  </a:lnTo>
                  <a:lnTo>
                    <a:pt x="351743" y="315720"/>
                  </a:lnTo>
                  <a:lnTo>
                    <a:pt x="339756" y="333132"/>
                  </a:lnTo>
                  <a:lnTo>
                    <a:pt x="321991" y="344883"/>
                  </a:lnTo>
                  <a:lnTo>
                    <a:pt x="300259" y="349194"/>
                  </a:lnTo>
                  <a:lnTo>
                    <a:pt x="352420" y="349194"/>
                  </a:lnTo>
                  <a:lnTo>
                    <a:pt x="354618" y="347739"/>
                  </a:lnTo>
                  <a:lnTo>
                    <a:pt x="371132" y="323756"/>
                  </a:lnTo>
                  <a:lnTo>
                    <a:pt x="377193" y="294425"/>
                  </a:lnTo>
                  <a:lnTo>
                    <a:pt x="377193" y="75438"/>
                  </a:lnTo>
                  <a:lnTo>
                    <a:pt x="371131" y="46106"/>
                  </a:lnTo>
                  <a:lnTo>
                    <a:pt x="354618" y="22124"/>
                  </a:lnTo>
                  <a:lnTo>
                    <a:pt x="352421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1333" y="6290542"/>
              <a:ext cx="174850" cy="14127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0" y="3049524"/>
              <a:ext cx="390525" cy="3090545"/>
            </a:xfrm>
            <a:custGeom>
              <a:avLst/>
              <a:gdLst/>
              <a:ahLst/>
              <a:cxnLst/>
              <a:rect l="l" t="t" r="r" b="b"/>
              <a:pathLst>
                <a:path w="390525" h="3090545">
                  <a:moveTo>
                    <a:pt x="377444" y="0"/>
                  </a:moveTo>
                  <a:lnTo>
                    <a:pt x="0" y="374792"/>
                  </a:lnTo>
                  <a:lnTo>
                    <a:pt x="0" y="3090421"/>
                  </a:lnTo>
                  <a:lnTo>
                    <a:pt x="390144" y="2698457"/>
                  </a:lnTo>
                  <a:lnTo>
                    <a:pt x="377444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940" y="202692"/>
              <a:ext cx="2580131" cy="120548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7645" y="557047"/>
              <a:ext cx="288290" cy="650240"/>
            </a:xfrm>
            <a:custGeom>
              <a:avLst/>
              <a:gdLst/>
              <a:ahLst/>
              <a:cxnLst/>
              <a:rect l="l" t="t" r="r" b="b"/>
              <a:pathLst>
                <a:path w="288290" h="650240">
                  <a:moveTo>
                    <a:pt x="136936" y="641350"/>
                  </a:moveTo>
                  <a:lnTo>
                    <a:pt x="135015" y="641350"/>
                  </a:lnTo>
                  <a:lnTo>
                    <a:pt x="135139" y="642620"/>
                  </a:lnTo>
                  <a:lnTo>
                    <a:pt x="134891" y="642620"/>
                  </a:lnTo>
                  <a:lnTo>
                    <a:pt x="133590" y="645160"/>
                  </a:lnTo>
                  <a:lnTo>
                    <a:pt x="130864" y="648970"/>
                  </a:lnTo>
                  <a:lnTo>
                    <a:pt x="130678" y="650240"/>
                  </a:lnTo>
                  <a:lnTo>
                    <a:pt x="131731" y="650240"/>
                  </a:lnTo>
                  <a:lnTo>
                    <a:pt x="132970" y="648970"/>
                  </a:lnTo>
                  <a:lnTo>
                    <a:pt x="134086" y="648970"/>
                  </a:lnTo>
                  <a:lnTo>
                    <a:pt x="134643" y="647700"/>
                  </a:lnTo>
                  <a:lnTo>
                    <a:pt x="134891" y="647700"/>
                  </a:lnTo>
                  <a:lnTo>
                    <a:pt x="134767" y="643890"/>
                  </a:lnTo>
                  <a:lnTo>
                    <a:pt x="136254" y="642620"/>
                  </a:lnTo>
                  <a:lnTo>
                    <a:pt x="136936" y="641350"/>
                  </a:lnTo>
                  <a:close/>
                </a:path>
                <a:path w="288290" h="650240">
                  <a:moveTo>
                    <a:pt x="3098" y="624840"/>
                  </a:moveTo>
                  <a:lnTo>
                    <a:pt x="0" y="624840"/>
                  </a:lnTo>
                  <a:lnTo>
                    <a:pt x="0" y="641350"/>
                  </a:lnTo>
                  <a:lnTo>
                    <a:pt x="929" y="642620"/>
                  </a:lnTo>
                  <a:lnTo>
                    <a:pt x="1239" y="645160"/>
                  </a:lnTo>
                  <a:lnTo>
                    <a:pt x="3779" y="645160"/>
                  </a:lnTo>
                  <a:lnTo>
                    <a:pt x="3779" y="643890"/>
                  </a:lnTo>
                  <a:lnTo>
                    <a:pt x="3160" y="643890"/>
                  </a:lnTo>
                  <a:lnTo>
                    <a:pt x="2044" y="642620"/>
                  </a:lnTo>
                  <a:lnTo>
                    <a:pt x="3407" y="641350"/>
                  </a:lnTo>
                  <a:lnTo>
                    <a:pt x="10099" y="641350"/>
                  </a:lnTo>
                  <a:lnTo>
                    <a:pt x="9790" y="640080"/>
                  </a:lnTo>
                  <a:lnTo>
                    <a:pt x="13879" y="640080"/>
                  </a:lnTo>
                  <a:lnTo>
                    <a:pt x="14065" y="638810"/>
                  </a:lnTo>
                  <a:lnTo>
                    <a:pt x="21314" y="638810"/>
                  </a:lnTo>
                  <a:lnTo>
                    <a:pt x="22120" y="637540"/>
                  </a:lnTo>
                  <a:lnTo>
                    <a:pt x="32406" y="637540"/>
                  </a:lnTo>
                  <a:lnTo>
                    <a:pt x="34017" y="636270"/>
                  </a:lnTo>
                  <a:lnTo>
                    <a:pt x="37549" y="636270"/>
                  </a:lnTo>
                  <a:lnTo>
                    <a:pt x="36681" y="635000"/>
                  </a:lnTo>
                  <a:lnTo>
                    <a:pt x="35318" y="632460"/>
                  </a:lnTo>
                  <a:lnTo>
                    <a:pt x="44426" y="632460"/>
                  </a:lnTo>
                  <a:lnTo>
                    <a:pt x="44488" y="631190"/>
                  </a:lnTo>
                  <a:lnTo>
                    <a:pt x="49228" y="631190"/>
                  </a:lnTo>
                  <a:lnTo>
                    <a:pt x="50003" y="629920"/>
                  </a:lnTo>
                  <a:lnTo>
                    <a:pt x="50623" y="629920"/>
                  </a:lnTo>
                  <a:lnTo>
                    <a:pt x="52543" y="628650"/>
                  </a:lnTo>
                  <a:lnTo>
                    <a:pt x="56881" y="628650"/>
                  </a:lnTo>
                  <a:lnTo>
                    <a:pt x="56943" y="627380"/>
                  </a:lnTo>
                  <a:lnTo>
                    <a:pt x="8612" y="627380"/>
                  </a:lnTo>
                  <a:lnTo>
                    <a:pt x="8798" y="626110"/>
                  </a:lnTo>
                  <a:lnTo>
                    <a:pt x="3655" y="626110"/>
                  </a:lnTo>
                  <a:lnTo>
                    <a:pt x="3098" y="624840"/>
                  </a:lnTo>
                  <a:close/>
                </a:path>
                <a:path w="288290" h="650240">
                  <a:moveTo>
                    <a:pt x="48020" y="635000"/>
                  </a:moveTo>
                  <a:lnTo>
                    <a:pt x="47710" y="635000"/>
                  </a:lnTo>
                  <a:lnTo>
                    <a:pt x="47586" y="637540"/>
                  </a:lnTo>
                  <a:lnTo>
                    <a:pt x="48454" y="638810"/>
                  </a:lnTo>
                  <a:lnTo>
                    <a:pt x="48764" y="638810"/>
                  </a:lnTo>
                  <a:lnTo>
                    <a:pt x="48640" y="640080"/>
                  </a:lnTo>
                  <a:lnTo>
                    <a:pt x="46533" y="640080"/>
                  </a:lnTo>
                  <a:lnTo>
                    <a:pt x="44488" y="641350"/>
                  </a:lnTo>
                  <a:lnTo>
                    <a:pt x="42629" y="641350"/>
                  </a:lnTo>
                  <a:lnTo>
                    <a:pt x="39965" y="642620"/>
                  </a:lnTo>
                  <a:lnTo>
                    <a:pt x="37425" y="643890"/>
                  </a:lnTo>
                  <a:lnTo>
                    <a:pt x="34760" y="645160"/>
                  </a:lnTo>
                  <a:lnTo>
                    <a:pt x="39593" y="645160"/>
                  </a:lnTo>
                  <a:lnTo>
                    <a:pt x="43869" y="643890"/>
                  </a:lnTo>
                  <a:lnTo>
                    <a:pt x="48082" y="643890"/>
                  </a:lnTo>
                  <a:lnTo>
                    <a:pt x="60351" y="640080"/>
                  </a:lnTo>
                  <a:lnTo>
                    <a:pt x="67538" y="637540"/>
                  </a:lnTo>
                  <a:lnTo>
                    <a:pt x="52543" y="637540"/>
                  </a:lnTo>
                  <a:lnTo>
                    <a:pt x="50313" y="636270"/>
                  </a:lnTo>
                  <a:lnTo>
                    <a:pt x="48454" y="636270"/>
                  </a:lnTo>
                  <a:lnTo>
                    <a:pt x="48020" y="635000"/>
                  </a:lnTo>
                  <a:close/>
                </a:path>
                <a:path w="288290" h="650240">
                  <a:moveTo>
                    <a:pt x="10595" y="641350"/>
                  </a:moveTo>
                  <a:lnTo>
                    <a:pt x="5328" y="641350"/>
                  </a:lnTo>
                  <a:lnTo>
                    <a:pt x="5762" y="642620"/>
                  </a:lnTo>
                  <a:lnTo>
                    <a:pt x="6134" y="643890"/>
                  </a:lnTo>
                  <a:lnTo>
                    <a:pt x="6753" y="643890"/>
                  </a:lnTo>
                  <a:lnTo>
                    <a:pt x="7559" y="642620"/>
                  </a:lnTo>
                  <a:lnTo>
                    <a:pt x="9542" y="642620"/>
                  </a:lnTo>
                  <a:lnTo>
                    <a:pt x="10595" y="641350"/>
                  </a:lnTo>
                  <a:close/>
                </a:path>
                <a:path w="288290" h="650240">
                  <a:moveTo>
                    <a:pt x="13445" y="640080"/>
                  </a:moveTo>
                  <a:lnTo>
                    <a:pt x="9790" y="640080"/>
                  </a:lnTo>
                  <a:lnTo>
                    <a:pt x="10471" y="641350"/>
                  </a:lnTo>
                  <a:lnTo>
                    <a:pt x="11710" y="641350"/>
                  </a:lnTo>
                  <a:lnTo>
                    <a:pt x="12578" y="642620"/>
                  </a:lnTo>
                  <a:lnTo>
                    <a:pt x="13321" y="642620"/>
                  </a:lnTo>
                  <a:lnTo>
                    <a:pt x="13445" y="640080"/>
                  </a:lnTo>
                  <a:close/>
                </a:path>
                <a:path w="288290" h="650240">
                  <a:moveTo>
                    <a:pt x="19951" y="640080"/>
                  </a:moveTo>
                  <a:lnTo>
                    <a:pt x="16048" y="640080"/>
                  </a:lnTo>
                  <a:lnTo>
                    <a:pt x="17411" y="642620"/>
                  </a:lnTo>
                  <a:lnTo>
                    <a:pt x="18402" y="642620"/>
                  </a:lnTo>
                  <a:lnTo>
                    <a:pt x="19951" y="640080"/>
                  </a:lnTo>
                  <a:close/>
                </a:path>
                <a:path w="288290" h="650240">
                  <a:moveTo>
                    <a:pt x="32406" y="637540"/>
                  </a:moveTo>
                  <a:lnTo>
                    <a:pt x="22120" y="637540"/>
                  </a:lnTo>
                  <a:lnTo>
                    <a:pt x="26519" y="642620"/>
                  </a:lnTo>
                  <a:lnTo>
                    <a:pt x="26457" y="641350"/>
                  </a:lnTo>
                  <a:lnTo>
                    <a:pt x="26271" y="640080"/>
                  </a:lnTo>
                  <a:lnTo>
                    <a:pt x="26148" y="638810"/>
                  </a:lnTo>
                  <a:lnTo>
                    <a:pt x="32313" y="638810"/>
                  </a:lnTo>
                  <a:lnTo>
                    <a:pt x="32406" y="637540"/>
                  </a:lnTo>
                  <a:close/>
                </a:path>
                <a:path w="288290" h="650240">
                  <a:moveTo>
                    <a:pt x="143603" y="613410"/>
                  </a:moveTo>
                  <a:lnTo>
                    <a:pt x="78320" y="613410"/>
                  </a:lnTo>
                  <a:lnTo>
                    <a:pt x="79931" y="614680"/>
                  </a:lnTo>
                  <a:lnTo>
                    <a:pt x="81480" y="614680"/>
                  </a:lnTo>
                  <a:lnTo>
                    <a:pt x="79497" y="615950"/>
                  </a:lnTo>
                  <a:lnTo>
                    <a:pt x="75345" y="617220"/>
                  </a:lnTo>
                  <a:lnTo>
                    <a:pt x="124048" y="617220"/>
                  </a:lnTo>
                  <a:lnTo>
                    <a:pt x="125659" y="619760"/>
                  </a:lnTo>
                  <a:lnTo>
                    <a:pt x="126898" y="621030"/>
                  </a:lnTo>
                  <a:lnTo>
                    <a:pt x="129129" y="623570"/>
                  </a:lnTo>
                  <a:lnTo>
                    <a:pt x="128881" y="623570"/>
                  </a:lnTo>
                  <a:lnTo>
                    <a:pt x="129748" y="626110"/>
                  </a:lnTo>
                  <a:lnTo>
                    <a:pt x="130740" y="629920"/>
                  </a:lnTo>
                  <a:lnTo>
                    <a:pt x="131483" y="632460"/>
                  </a:lnTo>
                  <a:lnTo>
                    <a:pt x="131731" y="633730"/>
                  </a:lnTo>
                  <a:lnTo>
                    <a:pt x="131421" y="635000"/>
                  </a:lnTo>
                  <a:lnTo>
                    <a:pt x="131235" y="635000"/>
                  </a:lnTo>
                  <a:lnTo>
                    <a:pt x="130864" y="637540"/>
                  </a:lnTo>
                  <a:lnTo>
                    <a:pt x="130368" y="640080"/>
                  </a:lnTo>
                  <a:lnTo>
                    <a:pt x="129934" y="641350"/>
                  </a:lnTo>
                  <a:lnTo>
                    <a:pt x="130987" y="642620"/>
                  </a:lnTo>
                  <a:lnTo>
                    <a:pt x="131731" y="642620"/>
                  </a:lnTo>
                  <a:lnTo>
                    <a:pt x="132475" y="641350"/>
                  </a:lnTo>
                  <a:lnTo>
                    <a:pt x="136936" y="641350"/>
                  </a:lnTo>
                  <a:lnTo>
                    <a:pt x="137617" y="640080"/>
                  </a:lnTo>
                  <a:lnTo>
                    <a:pt x="138733" y="638810"/>
                  </a:lnTo>
                  <a:lnTo>
                    <a:pt x="134891" y="638810"/>
                  </a:lnTo>
                  <a:lnTo>
                    <a:pt x="134829" y="637540"/>
                  </a:lnTo>
                  <a:lnTo>
                    <a:pt x="135015" y="637540"/>
                  </a:lnTo>
                  <a:lnTo>
                    <a:pt x="137246" y="632460"/>
                  </a:lnTo>
                  <a:lnTo>
                    <a:pt x="138423" y="629920"/>
                  </a:lnTo>
                  <a:lnTo>
                    <a:pt x="139166" y="628650"/>
                  </a:lnTo>
                  <a:lnTo>
                    <a:pt x="138795" y="627380"/>
                  </a:lnTo>
                  <a:lnTo>
                    <a:pt x="137308" y="627380"/>
                  </a:lnTo>
                  <a:lnTo>
                    <a:pt x="136378" y="626110"/>
                  </a:lnTo>
                  <a:lnTo>
                    <a:pt x="136936" y="624840"/>
                  </a:lnTo>
                  <a:lnTo>
                    <a:pt x="139476" y="621030"/>
                  </a:lnTo>
                  <a:lnTo>
                    <a:pt x="141769" y="615950"/>
                  </a:lnTo>
                  <a:lnTo>
                    <a:pt x="143603" y="613410"/>
                  </a:lnTo>
                  <a:close/>
                </a:path>
                <a:path w="288290" h="650240">
                  <a:moveTo>
                    <a:pt x="32313" y="638810"/>
                  </a:moveTo>
                  <a:lnTo>
                    <a:pt x="26148" y="638810"/>
                  </a:lnTo>
                  <a:lnTo>
                    <a:pt x="29803" y="641350"/>
                  </a:lnTo>
                  <a:lnTo>
                    <a:pt x="32220" y="640080"/>
                  </a:lnTo>
                  <a:lnTo>
                    <a:pt x="32313" y="638810"/>
                  </a:lnTo>
                  <a:close/>
                </a:path>
                <a:path w="288290" h="650240">
                  <a:moveTo>
                    <a:pt x="21314" y="638810"/>
                  </a:moveTo>
                  <a:lnTo>
                    <a:pt x="14065" y="638810"/>
                  </a:lnTo>
                  <a:lnTo>
                    <a:pt x="14746" y="640080"/>
                  </a:lnTo>
                  <a:lnTo>
                    <a:pt x="20695" y="640080"/>
                  </a:lnTo>
                  <a:lnTo>
                    <a:pt x="21314" y="638810"/>
                  </a:lnTo>
                  <a:close/>
                </a:path>
                <a:path w="288290" h="650240">
                  <a:moveTo>
                    <a:pt x="140592" y="635000"/>
                  </a:moveTo>
                  <a:lnTo>
                    <a:pt x="135387" y="638810"/>
                  </a:lnTo>
                  <a:lnTo>
                    <a:pt x="138733" y="638810"/>
                  </a:lnTo>
                  <a:lnTo>
                    <a:pt x="139724" y="637540"/>
                  </a:lnTo>
                  <a:lnTo>
                    <a:pt x="140592" y="635000"/>
                  </a:lnTo>
                  <a:close/>
                </a:path>
                <a:path w="288290" h="650240">
                  <a:moveTo>
                    <a:pt x="58368" y="631190"/>
                  </a:moveTo>
                  <a:lnTo>
                    <a:pt x="55518" y="633730"/>
                  </a:lnTo>
                  <a:lnTo>
                    <a:pt x="52605" y="635000"/>
                  </a:lnTo>
                  <a:lnTo>
                    <a:pt x="52543" y="637540"/>
                  </a:lnTo>
                  <a:lnTo>
                    <a:pt x="67538" y="637540"/>
                  </a:lnTo>
                  <a:lnTo>
                    <a:pt x="71132" y="636270"/>
                  </a:lnTo>
                  <a:lnTo>
                    <a:pt x="77948" y="635000"/>
                  </a:lnTo>
                  <a:lnTo>
                    <a:pt x="84640" y="632460"/>
                  </a:lnTo>
                  <a:lnTo>
                    <a:pt x="61776" y="632460"/>
                  </a:lnTo>
                  <a:lnTo>
                    <a:pt x="58368" y="631190"/>
                  </a:lnTo>
                  <a:close/>
                </a:path>
                <a:path w="288290" h="650240">
                  <a:moveTo>
                    <a:pt x="45790" y="632460"/>
                  </a:moveTo>
                  <a:lnTo>
                    <a:pt x="36619" y="632460"/>
                  </a:lnTo>
                  <a:lnTo>
                    <a:pt x="37982" y="635000"/>
                  </a:lnTo>
                  <a:lnTo>
                    <a:pt x="40337" y="633730"/>
                  </a:lnTo>
                  <a:lnTo>
                    <a:pt x="46843" y="633730"/>
                  </a:lnTo>
                  <a:lnTo>
                    <a:pt x="45790" y="632460"/>
                  </a:lnTo>
                  <a:close/>
                </a:path>
                <a:path w="288290" h="650240">
                  <a:moveTo>
                    <a:pt x="43497" y="633730"/>
                  </a:moveTo>
                  <a:lnTo>
                    <a:pt x="40337" y="633730"/>
                  </a:lnTo>
                  <a:lnTo>
                    <a:pt x="42072" y="635000"/>
                  </a:lnTo>
                  <a:lnTo>
                    <a:pt x="43001" y="635000"/>
                  </a:lnTo>
                  <a:lnTo>
                    <a:pt x="43497" y="633730"/>
                  </a:lnTo>
                  <a:close/>
                </a:path>
                <a:path w="288290" h="650240">
                  <a:moveTo>
                    <a:pt x="47339" y="633730"/>
                  </a:moveTo>
                  <a:lnTo>
                    <a:pt x="44364" y="633730"/>
                  </a:lnTo>
                  <a:lnTo>
                    <a:pt x="45480" y="635000"/>
                  </a:lnTo>
                  <a:lnTo>
                    <a:pt x="47586" y="635000"/>
                  </a:lnTo>
                  <a:lnTo>
                    <a:pt x="47339" y="633730"/>
                  </a:lnTo>
                  <a:close/>
                </a:path>
                <a:path w="288290" h="650240">
                  <a:moveTo>
                    <a:pt x="49228" y="631190"/>
                  </a:moveTo>
                  <a:lnTo>
                    <a:pt x="44674" y="631190"/>
                  </a:lnTo>
                  <a:lnTo>
                    <a:pt x="46657" y="632460"/>
                  </a:lnTo>
                  <a:lnTo>
                    <a:pt x="48454" y="632460"/>
                  </a:lnTo>
                  <a:lnTo>
                    <a:pt x="49228" y="631190"/>
                  </a:lnTo>
                  <a:close/>
                </a:path>
                <a:path w="288290" h="650240">
                  <a:moveTo>
                    <a:pt x="61404" y="626110"/>
                  </a:moveTo>
                  <a:lnTo>
                    <a:pt x="58554" y="627380"/>
                  </a:lnTo>
                  <a:lnTo>
                    <a:pt x="62767" y="629920"/>
                  </a:lnTo>
                  <a:lnTo>
                    <a:pt x="62148" y="631190"/>
                  </a:lnTo>
                  <a:lnTo>
                    <a:pt x="61776" y="632460"/>
                  </a:lnTo>
                  <a:lnTo>
                    <a:pt x="84640" y="632460"/>
                  </a:lnTo>
                  <a:lnTo>
                    <a:pt x="88419" y="631190"/>
                  </a:lnTo>
                  <a:lnTo>
                    <a:pt x="92013" y="629920"/>
                  </a:lnTo>
                  <a:lnTo>
                    <a:pt x="63511" y="629920"/>
                  </a:lnTo>
                  <a:lnTo>
                    <a:pt x="61404" y="626110"/>
                  </a:lnTo>
                  <a:close/>
                </a:path>
                <a:path w="288290" h="650240">
                  <a:moveTo>
                    <a:pt x="64750" y="624840"/>
                  </a:moveTo>
                  <a:lnTo>
                    <a:pt x="63325" y="624840"/>
                  </a:lnTo>
                  <a:lnTo>
                    <a:pt x="64626" y="626110"/>
                  </a:lnTo>
                  <a:lnTo>
                    <a:pt x="65989" y="627380"/>
                  </a:lnTo>
                  <a:lnTo>
                    <a:pt x="63511" y="629920"/>
                  </a:lnTo>
                  <a:lnTo>
                    <a:pt x="92013" y="629920"/>
                  </a:lnTo>
                  <a:lnTo>
                    <a:pt x="102051" y="626110"/>
                  </a:lnTo>
                  <a:lnTo>
                    <a:pt x="66485" y="626110"/>
                  </a:lnTo>
                  <a:lnTo>
                    <a:pt x="64750" y="624840"/>
                  </a:lnTo>
                  <a:close/>
                </a:path>
                <a:path w="288290" h="650240">
                  <a:moveTo>
                    <a:pt x="55208" y="626110"/>
                  </a:moveTo>
                  <a:lnTo>
                    <a:pt x="10161" y="626110"/>
                  </a:lnTo>
                  <a:lnTo>
                    <a:pt x="9604" y="627380"/>
                  </a:lnTo>
                  <a:lnTo>
                    <a:pt x="56943" y="627380"/>
                  </a:lnTo>
                  <a:lnTo>
                    <a:pt x="55208" y="626110"/>
                  </a:lnTo>
                  <a:close/>
                </a:path>
                <a:path w="288290" h="650240">
                  <a:moveTo>
                    <a:pt x="8117" y="619760"/>
                  </a:moveTo>
                  <a:lnTo>
                    <a:pt x="7745" y="619760"/>
                  </a:lnTo>
                  <a:lnTo>
                    <a:pt x="6753" y="621030"/>
                  </a:lnTo>
                  <a:lnTo>
                    <a:pt x="5886" y="622300"/>
                  </a:lnTo>
                  <a:lnTo>
                    <a:pt x="4709" y="622300"/>
                  </a:lnTo>
                  <a:lnTo>
                    <a:pt x="4647" y="624840"/>
                  </a:lnTo>
                  <a:lnTo>
                    <a:pt x="4399" y="624840"/>
                  </a:lnTo>
                  <a:lnTo>
                    <a:pt x="4275" y="626110"/>
                  </a:lnTo>
                  <a:lnTo>
                    <a:pt x="10285" y="626110"/>
                  </a:lnTo>
                  <a:lnTo>
                    <a:pt x="10161" y="624840"/>
                  </a:lnTo>
                  <a:lnTo>
                    <a:pt x="9604" y="622300"/>
                  </a:lnTo>
                  <a:lnTo>
                    <a:pt x="9046" y="621030"/>
                  </a:lnTo>
                  <a:lnTo>
                    <a:pt x="8612" y="621030"/>
                  </a:lnTo>
                  <a:lnTo>
                    <a:pt x="8117" y="619760"/>
                  </a:lnTo>
                  <a:close/>
                </a:path>
                <a:path w="288290" h="650240">
                  <a:moveTo>
                    <a:pt x="11834" y="624840"/>
                  </a:moveTo>
                  <a:lnTo>
                    <a:pt x="11277" y="624840"/>
                  </a:lnTo>
                  <a:lnTo>
                    <a:pt x="10657" y="626110"/>
                  </a:lnTo>
                  <a:lnTo>
                    <a:pt x="12454" y="626110"/>
                  </a:lnTo>
                  <a:lnTo>
                    <a:pt x="11834" y="624840"/>
                  </a:lnTo>
                  <a:close/>
                </a:path>
                <a:path w="288290" h="650240">
                  <a:moveTo>
                    <a:pt x="14189" y="624840"/>
                  </a:moveTo>
                  <a:lnTo>
                    <a:pt x="13817" y="626110"/>
                  </a:lnTo>
                  <a:lnTo>
                    <a:pt x="15304" y="626110"/>
                  </a:lnTo>
                  <a:lnTo>
                    <a:pt x="14189" y="624840"/>
                  </a:lnTo>
                  <a:close/>
                </a:path>
                <a:path w="288290" h="650240">
                  <a:moveTo>
                    <a:pt x="62086" y="622300"/>
                  </a:moveTo>
                  <a:lnTo>
                    <a:pt x="15428" y="622300"/>
                  </a:lnTo>
                  <a:lnTo>
                    <a:pt x="15552" y="624840"/>
                  </a:lnTo>
                  <a:lnTo>
                    <a:pt x="15738" y="626110"/>
                  </a:lnTo>
                  <a:lnTo>
                    <a:pt x="58740" y="626110"/>
                  </a:lnTo>
                  <a:lnTo>
                    <a:pt x="59979" y="624840"/>
                  </a:lnTo>
                  <a:lnTo>
                    <a:pt x="64006" y="624840"/>
                  </a:lnTo>
                  <a:lnTo>
                    <a:pt x="63387" y="623570"/>
                  </a:lnTo>
                  <a:lnTo>
                    <a:pt x="62519" y="623570"/>
                  </a:lnTo>
                  <a:lnTo>
                    <a:pt x="62086" y="622300"/>
                  </a:lnTo>
                  <a:close/>
                </a:path>
                <a:path w="288290" h="650240">
                  <a:moveTo>
                    <a:pt x="117356" y="618490"/>
                  </a:moveTo>
                  <a:lnTo>
                    <a:pt x="77080" y="618490"/>
                  </a:lnTo>
                  <a:lnTo>
                    <a:pt x="76833" y="619760"/>
                  </a:lnTo>
                  <a:lnTo>
                    <a:pt x="73487" y="619760"/>
                  </a:lnTo>
                  <a:lnTo>
                    <a:pt x="75469" y="621030"/>
                  </a:lnTo>
                  <a:lnTo>
                    <a:pt x="76461" y="622300"/>
                  </a:lnTo>
                  <a:lnTo>
                    <a:pt x="64688" y="622300"/>
                  </a:lnTo>
                  <a:lnTo>
                    <a:pt x="65865" y="623570"/>
                  </a:lnTo>
                  <a:lnTo>
                    <a:pt x="66857" y="623570"/>
                  </a:lnTo>
                  <a:lnTo>
                    <a:pt x="68034" y="624840"/>
                  </a:lnTo>
                  <a:lnTo>
                    <a:pt x="66857" y="626110"/>
                  </a:lnTo>
                  <a:lnTo>
                    <a:pt x="102051" y="626110"/>
                  </a:lnTo>
                  <a:lnTo>
                    <a:pt x="105397" y="624840"/>
                  </a:lnTo>
                  <a:lnTo>
                    <a:pt x="110230" y="622300"/>
                  </a:lnTo>
                  <a:lnTo>
                    <a:pt x="112585" y="621030"/>
                  </a:lnTo>
                  <a:lnTo>
                    <a:pt x="114877" y="619760"/>
                  </a:lnTo>
                  <a:lnTo>
                    <a:pt x="117356" y="618490"/>
                  </a:lnTo>
                  <a:close/>
                </a:path>
                <a:path w="288290" h="650240">
                  <a:moveTo>
                    <a:pt x="38540" y="621030"/>
                  </a:moveTo>
                  <a:lnTo>
                    <a:pt x="16605" y="621030"/>
                  </a:lnTo>
                  <a:lnTo>
                    <a:pt x="16048" y="622300"/>
                  </a:lnTo>
                  <a:lnTo>
                    <a:pt x="40399" y="622300"/>
                  </a:lnTo>
                  <a:lnTo>
                    <a:pt x="38540" y="621030"/>
                  </a:lnTo>
                  <a:close/>
                </a:path>
                <a:path w="288290" h="650240">
                  <a:moveTo>
                    <a:pt x="72743" y="615950"/>
                  </a:moveTo>
                  <a:lnTo>
                    <a:pt x="22740" y="615950"/>
                  </a:lnTo>
                  <a:lnTo>
                    <a:pt x="25528" y="618490"/>
                  </a:lnTo>
                  <a:lnTo>
                    <a:pt x="38540" y="618490"/>
                  </a:lnTo>
                  <a:lnTo>
                    <a:pt x="40647" y="619760"/>
                  </a:lnTo>
                  <a:lnTo>
                    <a:pt x="40399" y="622300"/>
                  </a:lnTo>
                  <a:lnTo>
                    <a:pt x="72929" y="622300"/>
                  </a:lnTo>
                  <a:lnTo>
                    <a:pt x="73487" y="619760"/>
                  </a:lnTo>
                  <a:lnTo>
                    <a:pt x="76833" y="619760"/>
                  </a:lnTo>
                  <a:lnTo>
                    <a:pt x="72743" y="615950"/>
                  </a:lnTo>
                  <a:close/>
                </a:path>
                <a:path w="288290" h="650240">
                  <a:moveTo>
                    <a:pt x="16853" y="614680"/>
                  </a:moveTo>
                  <a:lnTo>
                    <a:pt x="14003" y="614680"/>
                  </a:lnTo>
                  <a:lnTo>
                    <a:pt x="15118" y="617220"/>
                  </a:lnTo>
                  <a:lnTo>
                    <a:pt x="17039" y="621030"/>
                  </a:lnTo>
                  <a:lnTo>
                    <a:pt x="38168" y="621030"/>
                  </a:lnTo>
                  <a:lnTo>
                    <a:pt x="38540" y="618490"/>
                  </a:lnTo>
                  <a:lnTo>
                    <a:pt x="19889" y="618490"/>
                  </a:lnTo>
                  <a:lnTo>
                    <a:pt x="19270" y="617220"/>
                  </a:lnTo>
                  <a:lnTo>
                    <a:pt x="18092" y="617220"/>
                  </a:lnTo>
                  <a:lnTo>
                    <a:pt x="17597" y="615950"/>
                  </a:lnTo>
                  <a:lnTo>
                    <a:pt x="17287" y="615950"/>
                  </a:lnTo>
                  <a:lnTo>
                    <a:pt x="16853" y="614680"/>
                  </a:lnTo>
                  <a:close/>
                </a:path>
                <a:path w="288290" h="650240">
                  <a:moveTo>
                    <a:pt x="156764" y="605790"/>
                  </a:moveTo>
                  <a:lnTo>
                    <a:pt x="155586" y="607060"/>
                  </a:lnTo>
                  <a:lnTo>
                    <a:pt x="153852" y="607060"/>
                  </a:lnTo>
                  <a:lnTo>
                    <a:pt x="153480" y="608330"/>
                  </a:lnTo>
                  <a:lnTo>
                    <a:pt x="152612" y="608330"/>
                  </a:lnTo>
                  <a:lnTo>
                    <a:pt x="152860" y="609600"/>
                  </a:lnTo>
                  <a:lnTo>
                    <a:pt x="153294" y="609600"/>
                  </a:lnTo>
                  <a:lnTo>
                    <a:pt x="152860" y="610870"/>
                  </a:lnTo>
                  <a:lnTo>
                    <a:pt x="151869" y="612140"/>
                  </a:lnTo>
                  <a:lnTo>
                    <a:pt x="149886" y="615950"/>
                  </a:lnTo>
                  <a:lnTo>
                    <a:pt x="149142" y="617220"/>
                  </a:lnTo>
                  <a:lnTo>
                    <a:pt x="148647" y="619760"/>
                  </a:lnTo>
                  <a:lnTo>
                    <a:pt x="150629" y="621030"/>
                  </a:lnTo>
                  <a:lnTo>
                    <a:pt x="151373" y="621030"/>
                  </a:lnTo>
                  <a:lnTo>
                    <a:pt x="151745" y="619760"/>
                  </a:lnTo>
                  <a:lnTo>
                    <a:pt x="153294" y="619760"/>
                  </a:lnTo>
                  <a:lnTo>
                    <a:pt x="154595" y="618490"/>
                  </a:lnTo>
                  <a:lnTo>
                    <a:pt x="154905" y="615950"/>
                  </a:lnTo>
                  <a:lnTo>
                    <a:pt x="155153" y="614680"/>
                  </a:lnTo>
                  <a:lnTo>
                    <a:pt x="156392" y="613410"/>
                  </a:lnTo>
                  <a:lnTo>
                    <a:pt x="157383" y="610870"/>
                  </a:lnTo>
                  <a:lnTo>
                    <a:pt x="158127" y="610870"/>
                  </a:lnTo>
                  <a:lnTo>
                    <a:pt x="158994" y="609600"/>
                  </a:lnTo>
                  <a:lnTo>
                    <a:pt x="158003" y="608330"/>
                  </a:lnTo>
                  <a:lnTo>
                    <a:pt x="156764" y="605790"/>
                  </a:lnTo>
                  <a:close/>
                </a:path>
                <a:path w="288290" h="650240">
                  <a:moveTo>
                    <a:pt x="13213" y="617169"/>
                  </a:moveTo>
                  <a:lnTo>
                    <a:pt x="12764" y="618490"/>
                  </a:lnTo>
                  <a:lnTo>
                    <a:pt x="13321" y="617220"/>
                  </a:lnTo>
                  <a:close/>
                </a:path>
                <a:path w="288290" h="650240">
                  <a:moveTo>
                    <a:pt x="19084" y="605790"/>
                  </a:moveTo>
                  <a:lnTo>
                    <a:pt x="17783" y="605790"/>
                  </a:lnTo>
                  <a:lnTo>
                    <a:pt x="17535" y="609600"/>
                  </a:lnTo>
                  <a:lnTo>
                    <a:pt x="17721" y="609600"/>
                  </a:lnTo>
                  <a:lnTo>
                    <a:pt x="20509" y="610870"/>
                  </a:lnTo>
                  <a:lnTo>
                    <a:pt x="20147" y="614579"/>
                  </a:lnTo>
                  <a:lnTo>
                    <a:pt x="19889" y="618490"/>
                  </a:lnTo>
                  <a:lnTo>
                    <a:pt x="23979" y="618490"/>
                  </a:lnTo>
                  <a:lnTo>
                    <a:pt x="22740" y="615950"/>
                  </a:lnTo>
                  <a:lnTo>
                    <a:pt x="72743" y="615950"/>
                  </a:lnTo>
                  <a:lnTo>
                    <a:pt x="70698" y="614680"/>
                  </a:lnTo>
                  <a:lnTo>
                    <a:pt x="72867" y="614680"/>
                  </a:lnTo>
                  <a:lnTo>
                    <a:pt x="74726" y="613410"/>
                  </a:lnTo>
                  <a:lnTo>
                    <a:pt x="143603" y="613410"/>
                  </a:lnTo>
                  <a:lnTo>
                    <a:pt x="144520" y="612140"/>
                  </a:lnTo>
                  <a:lnTo>
                    <a:pt x="31848" y="612140"/>
                  </a:lnTo>
                  <a:lnTo>
                    <a:pt x="31352" y="610870"/>
                  </a:lnTo>
                  <a:lnTo>
                    <a:pt x="29370" y="609600"/>
                  </a:lnTo>
                  <a:lnTo>
                    <a:pt x="30175" y="608330"/>
                  </a:lnTo>
                  <a:lnTo>
                    <a:pt x="19889" y="608330"/>
                  </a:lnTo>
                  <a:lnTo>
                    <a:pt x="19084" y="605790"/>
                  </a:lnTo>
                  <a:close/>
                </a:path>
                <a:path w="288290" h="650240">
                  <a:moveTo>
                    <a:pt x="123676" y="617220"/>
                  </a:moveTo>
                  <a:lnTo>
                    <a:pt x="76151" y="617220"/>
                  </a:lnTo>
                  <a:lnTo>
                    <a:pt x="76709" y="618490"/>
                  </a:lnTo>
                  <a:lnTo>
                    <a:pt x="121569" y="618490"/>
                  </a:lnTo>
                  <a:lnTo>
                    <a:pt x="123676" y="617220"/>
                  </a:lnTo>
                  <a:close/>
                </a:path>
                <a:path w="288290" h="650240">
                  <a:moveTo>
                    <a:pt x="13631" y="607060"/>
                  </a:moveTo>
                  <a:lnTo>
                    <a:pt x="13259" y="608330"/>
                  </a:lnTo>
                  <a:lnTo>
                    <a:pt x="12826" y="608330"/>
                  </a:lnTo>
                  <a:lnTo>
                    <a:pt x="12516" y="610870"/>
                  </a:lnTo>
                  <a:lnTo>
                    <a:pt x="12826" y="612140"/>
                  </a:lnTo>
                  <a:lnTo>
                    <a:pt x="10595" y="615950"/>
                  </a:lnTo>
                  <a:lnTo>
                    <a:pt x="13213" y="617169"/>
                  </a:lnTo>
                  <a:lnTo>
                    <a:pt x="14003" y="614680"/>
                  </a:lnTo>
                  <a:lnTo>
                    <a:pt x="16853" y="614680"/>
                  </a:lnTo>
                  <a:lnTo>
                    <a:pt x="16419" y="613410"/>
                  </a:lnTo>
                  <a:lnTo>
                    <a:pt x="15800" y="613410"/>
                  </a:lnTo>
                  <a:lnTo>
                    <a:pt x="14746" y="610870"/>
                  </a:lnTo>
                  <a:lnTo>
                    <a:pt x="14251" y="609600"/>
                  </a:lnTo>
                  <a:lnTo>
                    <a:pt x="13631" y="607060"/>
                  </a:lnTo>
                  <a:close/>
                </a:path>
                <a:path w="288290" h="650240">
                  <a:moveTo>
                    <a:pt x="146158" y="614579"/>
                  </a:moveTo>
                  <a:lnTo>
                    <a:pt x="145982" y="614680"/>
                  </a:lnTo>
                  <a:lnTo>
                    <a:pt x="146168" y="614680"/>
                  </a:lnTo>
                  <a:close/>
                </a:path>
                <a:path w="288290" h="650240">
                  <a:moveTo>
                    <a:pt x="160358" y="594360"/>
                  </a:moveTo>
                  <a:lnTo>
                    <a:pt x="158499" y="595630"/>
                  </a:lnTo>
                  <a:lnTo>
                    <a:pt x="156950" y="598170"/>
                  </a:lnTo>
                  <a:lnTo>
                    <a:pt x="155277" y="599440"/>
                  </a:lnTo>
                  <a:lnTo>
                    <a:pt x="30547" y="599440"/>
                  </a:lnTo>
                  <a:lnTo>
                    <a:pt x="30547" y="600710"/>
                  </a:lnTo>
                  <a:lnTo>
                    <a:pt x="29617" y="600710"/>
                  </a:lnTo>
                  <a:lnTo>
                    <a:pt x="28768" y="601798"/>
                  </a:lnTo>
                  <a:lnTo>
                    <a:pt x="28688" y="601980"/>
                  </a:lnTo>
                  <a:lnTo>
                    <a:pt x="29122" y="603250"/>
                  </a:lnTo>
                  <a:lnTo>
                    <a:pt x="152984" y="603250"/>
                  </a:lnTo>
                  <a:lnTo>
                    <a:pt x="152364" y="604520"/>
                  </a:lnTo>
                  <a:lnTo>
                    <a:pt x="151931" y="605790"/>
                  </a:lnTo>
                  <a:lnTo>
                    <a:pt x="149638" y="608330"/>
                  </a:lnTo>
                  <a:lnTo>
                    <a:pt x="147903" y="610870"/>
                  </a:lnTo>
                  <a:lnTo>
                    <a:pt x="146354" y="613410"/>
                  </a:lnTo>
                  <a:lnTo>
                    <a:pt x="146044" y="613410"/>
                  </a:lnTo>
                  <a:lnTo>
                    <a:pt x="146158" y="614579"/>
                  </a:lnTo>
                  <a:lnTo>
                    <a:pt x="148213" y="613410"/>
                  </a:lnTo>
                  <a:lnTo>
                    <a:pt x="150444" y="610870"/>
                  </a:lnTo>
                  <a:lnTo>
                    <a:pt x="152612" y="608330"/>
                  </a:lnTo>
                  <a:lnTo>
                    <a:pt x="153108" y="608330"/>
                  </a:lnTo>
                  <a:lnTo>
                    <a:pt x="152612" y="607060"/>
                  </a:lnTo>
                  <a:lnTo>
                    <a:pt x="153108" y="607060"/>
                  </a:lnTo>
                  <a:lnTo>
                    <a:pt x="153604" y="605790"/>
                  </a:lnTo>
                  <a:lnTo>
                    <a:pt x="154161" y="604520"/>
                  </a:lnTo>
                  <a:lnTo>
                    <a:pt x="156206" y="600710"/>
                  </a:lnTo>
                  <a:lnTo>
                    <a:pt x="160358" y="594360"/>
                  </a:lnTo>
                  <a:close/>
                </a:path>
                <a:path w="288290" h="650240">
                  <a:moveTo>
                    <a:pt x="32406" y="607060"/>
                  </a:moveTo>
                  <a:lnTo>
                    <a:pt x="30981" y="607060"/>
                  </a:lnTo>
                  <a:lnTo>
                    <a:pt x="32901" y="609600"/>
                  </a:lnTo>
                  <a:lnTo>
                    <a:pt x="33149" y="610870"/>
                  </a:lnTo>
                  <a:lnTo>
                    <a:pt x="31848" y="612140"/>
                  </a:lnTo>
                  <a:lnTo>
                    <a:pt x="87118" y="612140"/>
                  </a:lnTo>
                  <a:lnTo>
                    <a:pt x="85569" y="610870"/>
                  </a:lnTo>
                  <a:lnTo>
                    <a:pt x="83153" y="610870"/>
                  </a:lnTo>
                  <a:lnTo>
                    <a:pt x="83524" y="609600"/>
                  </a:lnTo>
                  <a:lnTo>
                    <a:pt x="146354" y="609600"/>
                  </a:lnTo>
                  <a:lnTo>
                    <a:pt x="147160" y="608330"/>
                  </a:lnTo>
                  <a:lnTo>
                    <a:pt x="33149" y="608330"/>
                  </a:lnTo>
                  <a:lnTo>
                    <a:pt x="32406" y="607060"/>
                  </a:lnTo>
                  <a:close/>
                </a:path>
                <a:path w="288290" h="650240">
                  <a:moveTo>
                    <a:pt x="146354" y="609600"/>
                  </a:moveTo>
                  <a:lnTo>
                    <a:pt x="86870" y="609600"/>
                  </a:lnTo>
                  <a:lnTo>
                    <a:pt x="87118" y="612140"/>
                  </a:lnTo>
                  <a:lnTo>
                    <a:pt x="144520" y="612140"/>
                  </a:lnTo>
                  <a:lnTo>
                    <a:pt x="146354" y="609600"/>
                  </a:lnTo>
                  <a:close/>
                </a:path>
                <a:path w="288290" h="650240">
                  <a:moveTo>
                    <a:pt x="23607" y="600710"/>
                  </a:moveTo>
                  <a:lnTo>
                    <a:pt x="22616" y="601980"/>
                  </a:lnTo>
                  <a:lnTo>
                    <a:pt x="21314" y="603250"/>
                  </a:lnTo>
                  <a:lnTo>
                    <a:pt x="21810" y="603250"/>
                  </a:lnTo>
                  <a:lnTo>
                    <a:pt x="21686" y="604520"/>
                  </a:lnTo>
                  <a:lnTo>
                    <a:pt x="21872" y="605790"/>
                  </a:lnTo>
                  <a:lnTo>
                    <a:pt x="21253" y="607060"/>
                  </a:lnTo>
                  <a:lnTo>
                    <a:pt x="19889" y="608330"/>
                  </a:lnTo>
                  <a:lnTo>
                    <a:pt x="25156" y="608330"/>
                  </a:lnTo>
                  <a:lnTo>
                    <a:pt x="24660" y="605790"/>
                  </a:lnTo>
                  <a:lnTo>
                    <a:pt x="24227" y="603250"/>
                  </a:lnTo>
                  <a:lnTo>
                    <a:pt x="23607" y="600710"/>
                  </a:lnTo>
                  <a:close/>
                </a:path>
                <a:path w="288290" h="650240">
                  <a:moveTo>
                    <a:pt x="151063" y="603250"/>
                  </a:moveTo>
                  <a:lnTo>
                    <a:pt x="29493" y="603250"/>
                  </a:lnTo>
                  <a:lnTo>
                    <a:pt x="29617" y="604520"/>
                  </a:lnTo>
                  <a:lnTo>
                    <a:pt x="27944" y="605790"/>
                  </a:lnTo>
                  <a:lnTo>
                    <a:pt x="25156" y="608330"/>
                  </a:lnTo>
                  <a:lnTo>
                    <a:pt x="30175" y="608330"/>
                  </a:lnTo>
                  <a:lnTo>
                    <a:pt x="30981" y="607060"/>
                  </a:lnTo>
                  <a:lnTo>
                    <a:pt x="32406" y="607060"/>
                  </a:lnTo>
                  <a:lnTo>
                    <a:pt x="32096" y="605790"/>
                  </a:lnTo>
                  <a:lnTo>
                    <a:pt x="148771" y="605790"/>
                  </a:lnTo>
                  <a:lnTo>
                    <a:pt x="151063" y="603250"/>
                  </a:lnTo>
                  <a:close/>
                </a:path>
                <a:path w="288290" h="650240">
                  <a:moveTo>
                    <a:pt x="148771" y="605790"/>
                  </a:moveTo>
                  <a:lnTo>
                    <a:pt x="33893" y="605790"/>
                  </a:lnTo>
                  <a:lnTo>
                    <a:pt x="34822" y="607060"/>
                  </a:lnTo>
                  <a:lnTo>
                    <a:pt x="34203" y="607060"/>
                  </a:lnTo>
                  <a:lnTo>
                    <a:pt x="33707" y="608330"/>
                  </a:lnTo>
                  <a:lnTo>
                    <a:pt x="147160" y="608330"/>
                  </a:lnTo>
                  <a:lnTo>
                    <a:pt x="148771" y="605790"/>
                  </a:lnTo>
                  <a:close/>
                </a:path>
                <a:path w="288290" h="650240">
                  <a:moveTo>
                    <a:pt x="98457" y="589280"/>
                  </a:moveTo>
                  <a:lnTo>
                    <a:pt x="27201" y="589280"/>
                  </a:lnTo>
                  <a:lnTo>
                    <a:pt x="28440" y="591820"/>
                  </a:lnTo>
                  <a:lnTo>
                    <a:pt x="28006" y="594360"/>
                  </a:lnTo>
                  <a:lnTo>
                    <a:pt x="28006" y="595630"/>
                  </a:lnTo>
                  <a:lnTo>
                    <a:pt x="24970" y="595630"/>
                  </a:lnTo>
                  <a:lnTo>
                    <a:pt x="26581" y="596900"/>
                  </a:lnTo>
                  <a:lnTo>
                    <a:pt x="28378" y="598170"/>
                  </a:lnTo>
                  <a:lnTo>
                    <a:pt x="28006" y="600710"/>
                  </a:lnTo>
                  <a:lnTo>
                    <a:pt x="28440" y="600710"/>
                  </a:lnTo>
                  <a:lnTo>
                    <a:pt x="28653" y="601798"/>
                  </a:lnTo>
                  <a:lnTo>
                    <a:pt x="28998" y="599440"/>
                  </a:lnTo>
                  <a:lnTo>
                    <a:pt x="29060" y="598170"/>
                  </a:lnTo>
                  <a:lnTo>
                    <a:pt x="37053" y="598170"/>
                  </a:lnTo>
                  <a:lnTo>
                    <a:pt x="36557" y="596900"/>
                  </a:lnTo>
                  <a:lnTo>
                    <a:pt x="37425" y="594360"/>
                  </a:lnTo>
                  <a:lnTo>
                    <a:pt x="157012" y="594360"/>
                  </a:lnTo>
                  <a:lnTo>
                    <a:pt x="157631" y="593090"/>
                  </a:lnTo>
                  <a:lnTo>
                    <a:pt x="158499" y="591820"/>
                  </a:lnTo>
                  <a:lnTo>
                    <a:pt x="158808" y="591820"/>
                  </a:lnTo>
                  <a:lnTo>
                    <a:pt x="158499" y="590550"/>
                  </a:lnTo>
                  <a:lnTo>
                    <a:pt x="98333" y="590550"/>
                  </a:lnTo>
                  <a:lnTo>
                    <a:pt x="98457" y="589280"/>
                  </a:lnTo>
                  <a:close/>
                </a:path>
                <a:path w="288290" h="650240">
                  <a:moveTo>
                    <a:pt x="154843" y="598170"/>
                  </a:moveTo>
                  <a:lnTo>
                    <a:pt x="29865" y="598170"/>
                  </a:lnTo>
                  <a:lnTo>
                    <a:pt x="30175" y="599440"/>
                  </a:lnTo>
                  <a:lnTo>
                    <a:pt x="154533" y="599440"/>
                  </a:lnTo>
                  <a:lnTo>
                    <a:pt x="154843" y="598170"/>
                  </a:lnTo>
                  <a:close/>
                </a:path>
                <a:path w="288290" h="650240">
                  <a:moveTo>
                    <a:pt x="157012" y="594360"/>
                  </a:moveTo>
                  <a:lnTo>
                    <a:pt x="37425" y="594360"/>
                  </a:lnTo>
                  <a:lnTo>
                    <a:pt x="38044" y="595630"/>
                  </a:lnTo>
                  <a:lnTo>
                    <a:pt x="38540" y="596900"/>
                  </a:lnTo>
                  <a:lnTo>
                    <a:pt x="39222" y="598170"/>
                  </a:lnTo>
                  <a:lnTo>
                    <a:pt x="154967" y="598170"/>
                  </a:lnTo>
                  <a:lnTo>
                    <a:pt x="155339" y="596900"/>
                  </a:lnTo>
                  <a:lnTo>
                    <a:pt x="156392" y="595630"/>
                  </a:lnTo>
                  <a:lnTo>
                    <a:pt x="157012" y="594360"/>
                  </a:lnTo>
                  <a:close/>
                </a:path>
                <a:path w="288290" h="650240">
                  <a:moveTo>
                    <a:pt x="26148" y="593090"/>
                  </a:moveTo>
                  <a:lnTo>
                    <a:pt x="25032" y="593090"/>
                  </a:lnTo>
                  <a:lnTo>
                    <a:pt x="22925" y="594360"/>
                  </a:lnTo>
                  <a:lnTo>
                    <a:pt x="23731" y="594360"/>
                  </a:lnTo>
                  <a:lnTo>
                    <a:pt x="24289" y="595630"/>
                  </a:lnTo>
                  <a:lnTo>
                    <a:pt x="26209" y="595630"/>
                  </a:lnTo>
                  <a:lnTo>
                    <a:pt x="26148" y="593090"/>
                  </a:lnTo>
                  <a:close/>
                </a:path>
                <a:path w="288290" h="650240">
                  <a:moveTo>
                    <a:pt x="23111" y="582930"/>
                  </a:moveTo>
                  <a:lnTo>
                    <a:pt x="20881" y="582930"/>
                  </a:lnTo>
                  <a:lnTo>
                    <a:pt x="21294" y="585470"/>
                  </a:lnTo>
                  <a:lnTo>
                    <a:pt x="21407" y="589280"/>
                  </a:lnTo>
                  <a:lnTo>
                    <a:pt x="21314" y="591820"/>
                  </a:lnTo>
                  <a:lnTo>
                    <a:pt x="26086" y="593090"/>
                  </a:lnTo>
                  <a:lnTo>
                    <a:pt x="26209" y="591820"/>
                  </a:lnTo>
                  <a:lnTo>
                    <a:pt x="26024" y="590550"/>
                  </a:lnTo>
                  <a:lnTo>
                    <a:pt x="24784" y="590550"/>
                  </a:lnTo>
                  <a:lnTo>
                    <a:pt x="23979" y="589280"/>
                  </a:lnTo>
                  <a:lnTo>
                    <a:pt x="23235" y="589280"/>
                  </a:lnTo>
                  <a:lnTo>
                    <a:pt x="22368" y="586740"/>
                  </a:lnTo>
                  <a:lnTo>
                    <a:pt x="22244" y="585470"/>
                  </a:lnTo>
                  <a:lnTo>
                    <a:pt x="160296" y="585470"/>
                  </a:lnTo>
                  <a:lnTo>
                    <a:pt x="161101" y="584200"/>
                  </a:lnTo>
                  <a:lnTo>
                    <a:pt x="23669" y="584200"/>
                  </a:lnTo>
                  <a:lnTo>
                    <a:pt x="23111" y="582930"/>
                  </a:lnTo>
                  <a:close/>
                </a:path>
                <a:path w="288290" h="650240">
                  <a:moveTo>
                    <a:pt x="160296" y="585470"/>
                  </a:moveTo>
                  <a:lnTo>
                    <a:pt x="23731" y="585470"/>
                  </a:lnTo>
                  <a:lnTo>
                    <a:pt x="23979" y="588010"/>
                  </a:lnTo>
                  <a:lnTo>
                    <a:pt x="25404" y="589280"/>
                  </a:lnTo>
                  <a:lnTo>
                    <a:pt x="101432" y="589280"/>
                  </a:lnTo>
                  <a:lnTo>
                    <a:pt x="100998" y="590550"/>
                  </a:lnTo>
                  <a:lnTo>
                    <a:pt x="158499" y="590550"/>
                  </a:lnTo>
                  <a:lnTo>
                    <a:pt x="158437" y="588010"/>
                  </a:lnTo>
                  <a:lnTo>
                    <a:pt x="158808" y="588010"/>
                  </a:lnTo>
                  <a:lnTo>
                    <a:pt x="160296" y="585470"/>
                  </a:lnTo>
                  <a:close/>
                </a:path>
                <a:path w="288290" h="650240">
                  <a:moveTo>
                    <a:pt x="20633" y="580390"/>
                  </a:moveTo>
                  <a:lnTo>
                    <a:pt x="16915" y="580390"/>
                  </a:lnTo>
                  <a:lnTo>
                    <a:pt x="18092" y="581660"/>
                  </a:lnTo>
                  <a:lnTo>
                    <a:pt x="16977" y="584200"/>
                  </a:lnTo>
                  <a:lnTo>
                    <a:pt x="19827" y="585470"/>
                  </a:lnTo>
                  <a:lnTo>
                    <a:pt x="20137" y="584200"/>
                  </a:lnTo>
                  <a:lnTo>
                    <a:pt x="20261" y="582930"/>
                  </a:lnTo>
                  <a:lnTo>
                    <a:pt x="23111" y="582930"/>
                  </a:lnTo>
                  <a:lnTo>
                    <a:pt x="21748" y="581660"/>
                  </a:lnTo>
                  <a:lnTo>
                    <a:pt x="20633" y="580390"/>
                  </a:lnTo>
                  <a:close/>
                </a:path>
                <a:path w="288290" h="650240">
                  <a:moveTo>
                    <a:pt x="20137" y="570230"/>
                  </a:moveTo>
                  <a:lnTo>
                    <a:pt x="15800" y="570230"/>
                  </a:lnTo>
                  <a:lnTo>
                    <a:pt x="16543" y="571500"/>
                  </a:lnTo>
                  <a:lnTo>
                    <a:pt x="18030" y="572770"/>
                  </a:lnTo>
                  <a:lnTo>
                    <a:pt x="17659" y="574040"/>
                  </a:lnTo>
                  <a:lnTo>
                    <a:pt x="16296" y="575310"/>
                  </a:lnTo>
                  <a:lnTo>
                    <a:pt x="17721" y="575310"/>
                  </a:lnTo>
                  <a:lnTo>
                    <a:pt x="21067" y="577850"/>
                  </a:lnTo>
                  <a:lnTo>
                    <a:pt x="23483" y="580390"/>
                  </a:lnTo>
                  <a:lnTo>
                    <a:pt x="23669" y="581660"/>
                  </a:lnTo>
                  <a:lnTo>
                    <a:pt x="25528" y="581660"/>
                  </a:lnTo>
                  <a:lnTo>
                    <a:pt x="25776" y="584200"/>
                  </a:lnTo>
                  <a:lnTo>
                    <a:pt x="161101" y="584200"/>
                  </a:lnTo>
                  <a:lnTo>
                    <a:pt x="161907" y="582930"/>
                  </a:lnTo>
                  <a:lnTo>
                    <a:pt x="163332" y="580390"/>
                  </a:lnTo>
                  <a:lnTo>
                    <a:pt x="164447" y="577850"/>
                  </a:lnTo>
                  <a:lnTo>
                    <a:pt x="24784" y="577850"/>
                  </a:lnTo>
                  <a:lnTo>
                    <a:pt x="23855" y="576580"/>
                  </a:lnTo>
                  <a:lnTo>
                    <a:pt x="22368" y="576580"/>
                  </a:lnTo>
                  <a:lnTo>
                    <a:pt x="22430" y="575310"/>
                  </a:lnTo>
                  <a:lnTo>
                    <a:pt x="23111" y="574040"/>
                  </a:lnTo>
                  <a:lnTo>
                    <a:pt x="21748" y="572770"/>
                  </a:lnTo>
                  <a:lnTo>
                    <a:pt x="19889" y="572770"/>
                  </a:lnTo>
                  <a:lnTo>
                    <a:pt x="20137" y="570230"/>
                  </a:lnTo>
                  <a:close/>
                </a:path>
                <a:path w="288290" h="650240">
                  <a:moveTo>
                    <a:pt x="174733" y="576580"/>
                  </a:moveTo>
                  <a:lnTo>
                    <a:pt x="170767" y="576580"/>
                  </a:lnTo>
                  <a:lnTo>
                    <a:pt x="170086" y="577850"/>
                  </a:lnTo>
                  <a:lnTo>
                    <a:pt x="169342" y="579120"/>
                  </a:lnTo>
                  <a:lnTo>
                    <a:pt x="168598" y="581660"/>
                  </a:lnTo>
                  <a:lnTo>
                    <a:pt x="168908" y="582930"/>
                  </a:lnTo>
                  <a:lnTo>
                    <a:pt x="170767" y="582930"/>
                  </a:lnTo>
                  <a:lnTo>
                    <a:pt x="171511" y="581660"/>
                  </a:lnTo>
                  <a:lnTo>
                    <a:pt x="172998" y="581660"/>
                  </a:lnTo>
                  <a:lnTo>
                    <a:pt x="174175" y="580390"/>
                  </a:lnTo>
                  <a:lnTo>
                    <a:pt x="173989" y="577850"/>
                  </a:lnTo>
                  <a:lnTo>
                    <a:pt x="174237" y="577850"/>
                  </a:lnTo>
                  <a:lnTo>
                    <a:pt x="174733" y="576580"/>
                  </a:lnTo>
                  <a:close/>
                </a:path>
                <a:path w="288290" h="650240">
                  <a:moveTo>
                    <a:pt x="19270" y="579120"/>
                  </a:moveTo>
                  <a:lnTo>
                    <a:pt x="13879" y="579120"/>
                  </a:lnTo>
                  <a:lnTo>
                    <a:pt x="14437" y="581660"/>
                  </a:lnTo>
                  <a:lnTo>
                    <a:pt x="16915" y="580390"/>
                  </a:lnTo>
                  <a:lnTo>
                    <a:pt x="20633" y="580390"/>
                  </a:lnTo>
                  <a:lnTo>
                    <a:pt x="19270" y="579120"/>
                  </a:lnTo>
                  <a:close/>
                </a:path>
                <a:path w="288290" h="650240">
                  <a:moveTo>
                    <a:pt x="176688" y="567690"/>
                  </a:moveTo>
                  <a:lnTo>
                    <a:pt x="172688" y="567690"/>
                  </a:lnTo>
                  <a:lnTo>
                    <a:pt x="171944" y="568960"/>
                  </a:lnTo>
                  <a:lnTo>
                    <a:pt x="171449" y="570230"/>
                  </a:lnTo>
                  <a:lnTo>
                    <a:pt x="169590" y="574040"/>
                  </a:lnTo>
                  <a:lnTo>
                    <a:pt x="168227" y="575310"/>
                  </a:lnTo>
                  <a:lnTo>
                    <a:pt x="166987" y="577850"/>
                  </a:lnTo>
                  <a:lnTo>
                    <a:pt x="166678" y="577850"/>
                  </a:lnTo>
                  <a:lnTo>
                    <a:pt x="166678" y="579120"/>
                  </a:lnTo>
                  <a:lnTo>
                    <a:pt x="166926" y="580390"/>
                  </a:lnTo>
                  <a:lnTo>
                    <a:pt x="169342" y="577850"/>
                  </a:lnTo>
                  <a:lnTo>
                    <a:pt x="170519" y="576580"/>
                  </a:lnTo>
                  <a:lnTo>
                    <a:pt x="174733" y="576580"/>
                  </a:lnTo>
                  <a:lnTo>
                    <a:pt x="175600" y="575310"/>
                  </a:lnTo>
                  <a:lnTo>
                    <a:pt x="176716" y="574040"/>
                  </a:lnTo>
                  <a:lnTo>
                    <a:pt x="178265" y="570230"/>
                  </a:lnTo>
                  <a:lnTo>
                    <a:pt x="175352" y="570230"/>
                  </a:lnTo>
                  <a:lnTo>
                    <a:pt x="176688" y="567690"/>
                  </a:lnTo>
                  <a:close/>
                </a:path>
                <a:path w="288290" h="650240">
                  <a:moveTo>
                    <a:pt x="200137" y="566420"/>
                  </a:moveTo>
                  <a:lnTo>
                    <a:pt x="192640" y="566420"/>
                  </a:lnTo>
                  <a:lnTo>
                    <a:pt x="193445" y="567690"/>
                  </a:lnTo>
                  <a:lnTo>
                    <a:pt x="193321" y="568960"/>
                  </a:lnTo>
                  <a:lnTo>
                    <a:pt x="193012" y="568960"/>
                  </a:lnTo>
                  <a:lnTo>
                    <a:pt x="192144" y="571500"/>
                  </a:lnTo>
                  <a:lnTo>
                    <a:pt x="190905" y="574040"/>
                  </a:lnTo>
                  <a:lnTo>
                    <a:pt x="190037" y="575310"/>
                  </a:lnTo>
                  <a:lnTo>
                    <a:pt x="188984" y="577850"/>
                  </a:lnTo>
                  <a:lnTo>
                    <a:pt x="189604" y="577850"/>
                  </a:lnTo>
                  <a:lnTo>
                    <a:pt x="194189" y="579120"/>
                  </a:lnTo>
                  <a:lnTo>
                    <a:pt x="195118" y="576580"/>
                  </a:lnTo>
                  <a:lnTo>
                    <a:pt x="196481" y="576580"/>
                  </a:lnTo>
                  <a:lnTo>
                    <a:pt x="197101" y="575310"/>
                  </a:lnTo>
                  <a:lnTo>
                    <a:pt x="197473" y="574040"/>
                  </a:lnTo>
                  <a:lnTo>
                    <a:pt x="198092" y="572770"/>
                  </a:lnTo>
                  <a:lnTo>
                    <a:pt x="199084" y="570230"/>
                  </a:lnTo>
                  <a:lnTo>
                    <a:pt x="201624" y="567690"/>
                  </a:lnTo>
                  <a:lnTo>
                    <a:pt x="200137" y="566420"/>
                  </a:lnTo>
                  <a:close/>
                </a:path>
                <a:path w="288290" h="650240">
                  <a:moveTo>
                    <a:pt x="42258" y="570230"/>
                  </a:moveTo>
                  <a:lnTo>
                    <a:pt x="21810" y="570230"/>
                  </a:lnTo>
                  <a:lnTo>
                    <a:pt x="24289" y="572770"/>
                  </a:lnTo>
                  <a:lnTo>
                    <a:pt x="25156" y="574040"/>
                  </a:lnTo>
                  <a:lnTo>
                    <a:pt x="24784" y="577850"/>
                  </a:lnTo>
                  <a:lnTo>
                    <a:pt x="164447" y="577850"/>
                  </a:lnTo>
                  <a:lnTo>
                    <a:pt x="164943" y="576580"/>
                  </a:lnTo>
                  <a:lnTo>
                    <a:pt x="166244" y="574040"/>
                  </a:lnTo>
                  <a:lnTo>
                    <a:pt x="116240" y="574040"/>
                  </a:lnTo>
                  <a:lnTo>
                    <a:pt x="116302" y="572770"/>
                  </a:lnTo>
                  <a:lnTo>
                    <a:pt x="44055" y="572770"/>
                  </a:lnTo>
                  <a:lnTo>
                    <a:pt x="43249" y="571500"/>
                  </a:lnTo>
                  <a:lnTo>
                    <a:pt x="42010" y="571500"/>
                  </a:lnTo>
                  <a:lnTo>
                    <a:pt x="42258" y="570230"/>
                  </a:lnTo>
                  <a:close/>
                </a:path>
                <a:path w="288290" h="650240">
                  <a:moveTo>
                    <a:pt x="17659" y="575310"/>
                  </a:moveTo>
                  <a:lnTo>
                    <a:pt x="16419" y="575310"/>
                  </a:lnTo>
                  <a:lnTo>
                    <a:pt x="16419" y="576580"/>
                  </a:lnTo>
                  <a:lnTo>
                    <a:pt x="17349" y="576580"/>
                  </a:lnTo>
                  <a:lnTo>
                    <a:pt x="17659" y="575310"/>
                  </a:lnTo>
                  <a:close/>
                </a:path>
                <a:path w="288290" h="650240">
                  <a:moveTo>
                    <a:pt x="13569" y="568960"/>
                  </a:moveTo>
                  <a:lnTo>
                    <a:pt x="12144" y="568960"/>
                  </a:lnTo>
                  <a:lnTo>
                    <a:pt x="12020" y="570230"/>
                  </a:lnTo>
                  <a:lnTo>
                    <a:pt x="12764" y="571500"/>
                  </a:lnTo>
                  <a:lnTo>
                    <a:pt x="13507" y="572770"/>
                  </a:lnTo>
                  <a:lnTo>
                    <a:pt x="15118" y="575310"/>
                  </a:lnTo>
                  <a:lnTo>
                    <a:pt x="15924" y="575310"/>
                  </a:lnTo>
                  <a:lnTo>
                    <a:pt x="16419" y="574040"/>
                  </a:lnTo>
                  <a:lnTo>
                    <a:pt x="15366" y="572770"/>
                  </a:lnTo>
                  <a:lnTo>
                    <a:pt x="14375" y="571500"/>
                  </a:lnTo>
                  <a:lnTo>
                    <a:pt x="13445" y="570230"/>
                  </a:lnTo>
                  <a:lnTo>
                    <a:pt x="13569" y="568960"/>
                  </a:lnTo>
                  <a:close/>
                </a:path>
                <a:path w="288290" h="650240">
                  <a:moveTo>
                    <a:pt x="171573" y="567690"/>
                  </a:moveTo>
                  <a:lnTo>
                    <a:pt x="167049" y="567690"/>
                  </a:lnTo>
                  <a:lnTo>
                    <a:pt x="164385" y="572770"/>
                  </a:lnTo>
                  <a:lnTo>
                    <a:pt x="118409" y="572770"/>
                  </a:lnTo>
                  <a:lnTo>
                    <a:pt x="117666" y="574040"/>
                  </a:lnTo>
                  <a:lnTo>
                    <a:pt x="166244" y="574040"/>
                  </a:lnTo>
                  <a:lnTo>
                    <a:pt x="167669" y="571500"/>
                  </a:lnTo>
                  <a:lnTo>
                    <a:pt x="168289" y="568960"/>
                  </a:lnTo>
                  <a:lnTo>
                    <a:pt x="171573" y="567690"/>
                  </a:lnTo>
                  <a:close/>
                </a:path>
                <a:path w="288290" h="650240">
                  <a:moveTo>
                    <a:pt x="194747" y="553720"/>
                  </a:moveTo>
                  <a:lnTo>
                    <a:pt x="191772" y="553720"/>
                  </a:lnTo>
                  <a:lnTo>
                    <a:pt x="190905" y="554990"/>
                  </a:lnTo>
                  <a:lnTo>
                    <a:pt x="190161" y="556260"/>
                  </a:lnTo>
                  <a:lnTo>
                    <a:pt x="189604" y="557530"/>
                  </a:lnTo>
                  <a:lnTo>
                    <a:pt x="188922" y="558800"/>
                  </a:lnTo>
                  <a:lnTo>
                    <a:pt x="193755" y="558800"/>
                  </a:lnTo>
                  <a:lnTo>
                    <a:pt x="194994" y="560070"/>
                  </a:lnTo>
                  <a:lnTo>
                    <a:pt x="194747" y="560070"/>
                  </a:lnTo>
                  <a:lnTo>
                    <a:pt x="191401" y="565150"/>
                  </a:lnTo>
                  <a:lnTo>
                    <a:pt x="189232" y="568960"/>
                  </a:lnTo>
                  <a:lnTo>
                    <a:pt x="186939" y="572770"/>
                  </a:lnTo>
                  <a:lnTo>
                    <a:pt x="186753" y="572770"/>
                  </a:lnTo>
                  <a:lnTo>
                    <a:pt x="186629" y="574040"/>
                  </a:lnTo>
                  <a:lnTo>
                    <a:pt x="188798" y="571500"/>
                  </a:lnTo>
                  <a:lnTo>
                    <a:pt x="192640" y="566420"/>
                  </a:lnTo>
                  <a:lnTo>
                    <a:pt x="200137" y="566420"/>
                  </a:lnTo>
                  <a:lnTo>
                    <a:pt x="198650" y="565150"/>
                  </a:lnTo>
                  <a:lnTo>
                    <a:pt x="193383" y="565150"/>
                  </a:lnTo>
                  <a:lnTo>
                    <a:pt x="194499" y="561340"/>
                  </a:lnTo>
                  <a:lnTo>
                    <a:pt x="197969" y="558800"/>
                  </a:lnTo>
                  <a:lnTo>
                    <a:pt x="198619" y="556260"/>
                  </a:lnTo>
                  <a:lnTo>
                    <a:pt x="194437" y="556260"/>
                  </a:lnTo>
                  <a:lnTo>
                    <a:pt x="194127" y="554990"/>
                  </a:lnTo>
                  <a:lnTo>
                    <a:pt x="194747" y="553720"/>
                  </a:lnTo>
                  <a:close/>
                </a:path>
                <a:path w="288290" h="650240">
                  <a:moveTo>
                    <a:pt x="181425" y="556260"/>
                  </a:moveTo>
                  <a:lnTo>
                    <a:pt x="179876" y="557530"/>
                  </a:lnTo>
                  <a:lnTo>
                    <a:pt x="178389" y="560070"/>
                  </a:lnTo>
                  <a:lnTo>
                    <a:pt x="176777" y="561340"/>
                  </a:lnTo>
                  <a:lnTo>
                    <a:pt x="175724" y="561340"/>
                  </a:lnTo>
                  <a:lnTo>
                    <a:pt x="175228" y="562610"/>
                  </a:lnTo>
                  <a:lnTo>
                    <a:pt x="114506" y="562610"/>
                  </a:lnTo>
                  <a:lnTo>
                    <a:pt x="115559" y="565150"/>
                  </a:lnTo>
                  <a:lnTo>
                    <a:pt x="118719" y="565150"/>
                  </a:lnTo>
                  <a:lnTo>
                    <a:pt x="120206" y="567690"/>
                  </a:lnTo>
                  <a:lnTo>
                    <a:pt x="118905" y="568960"/>
                  </a:lnTo>
                  <a:lnTo>
                    <a:pt x="13941" y="568960"/>
                  </a:lnTo>
                  <a:lnTo>
                    <a:pt x="14808" y="570230"/>
                  </a:lnTo>
                  <a:lnTo>
                    <a:pt x="43187" y="570230"/>
                  </a:lnTo>
                  <a:lnTo>
                    <a:pt x="43931" y="571500"/>
                  </a:lnTo>
                  <a:lnTo>
                    <a:pt x="44736" y="571500"/>
                  </a:lnTo>
                  <a:lnTo>
                    <a:pt x="44674" y="572770"/>
                  </a:lnTo>
                  <a:lnTo>
                    <a:pt x="164385" y="572770"/>
                  </a:lnTo>
                  <a:lnTo>
                    <a:pt x="163394" y="571500"/>
                  </a:lnTo>
                  <a:lnTo>
                    <a:pt x="164199" y="570230"/>
                  </a:lnTo>
                  <a:lnTo>
                    <a:pt x="167049" y="567690"/>
                  </a:lnTo>
                  <a:lnTo>
                    <a:pt x="176688" y="567690"/>
                  </a:lnTo>
                  <a:lnTo>
                    <a:pt x="181363" y="558800"/>
                  </a:lnTo>
                  <a:lnTo>
                    <a:pt x="181611" y="557530"/>
                  </a:lnTo>
                  <a:lnTo>
                    <a:pt x="181425" y="556260"/>
                  </a:lnTo>
                  <a:close/>
                </a:path>
                <a:path w="288290" h="650240">
                  <a:moveTo>
                    <a:pt x="867" y="548640"/>
                  </a:moveTo>
                  <a:lnTo>
                    <a:pt x="557" y="549910"/>
                  </a:lnTo>
                  <a:lnTo>
                    <a:pt x="309" y="551180"/>
                  </a:lnTo>
                  <a:lnTo>
                    <a:pt x="172" y="552115"/>
                  </a:lnTo>
                  <a:lnTo>
                    <a:pt x="123" y="566420"/>
                  </a:lnTo>
                  <a:lnTo>
                    <a:pt x="929" y="567690"/>
                  </a:lnTo>
                  <a:lnTo>
                    <a:pt x="1796" y="568960"/>
                  </a:lnTo>
                  <a:lnTo>
                    <a:pt x="2850" y="571500"/>
                  </a:lnTo>
                  <a:lnTo>
                    <a:pt x="4399" y="570230"/>
                  </a:lnTo>
                  <a:lnTo>
                    <a:pt x="10099" y="570230"/>
                  </a:lnTo>
                  <a:lnTo>
                    <a:pt x="11029" y="568960"/>
                  </a:lnTo>
                  <a:lnTo>
                    <a:pt x="7001" y="568960"/>
                  </a:lnTo>
                  <a:lnTo>
                    <a:pt x="7311" y="567690"/>
                  </a:lnTo>
                  <a:lnTo>
                    <a:pt x="7559" y="566420"/>
                  </a:lnTo>
                  <a:lnTo>
                    <a:pt x="7745" y="565150"/>
                  </a:lnTo>
                  <a:lnTo>
                    <a:pt x="14623" y="565150"/>
                  </a:lnTo>
                  <a:lnTo>
                    <a:pt x="15428" y="563880"/>
                  </a:lnTo>
                  <a:lnTo>
                    <a:pt x="8612" y="563880"/>
                  </a:lnTo>
                  <a:lnTo>
                    <a:pt x="8117" y="562610"/>
                  </a:lnTo>
                  <a:lnTo>
                    <a:pt x="7621" y="562610"/>
                  </a:lnTo>
                  <a:lnTo>
                    <a:pt x="7125" y="561340"/>
                  </a:lnTo>
                  <a:lnTo>
                    <a:pt x="16017" y="561340"/>
                  </a:lnTo>
                  <a:lnTo>
                    <a:pt x="15800" y="560070"/>
                  </a:lnTo>
                  <a:lnTo>
                    <a:pt x="21314" y="560070"/>
                  </a:lnTo>
                  <a:lnTo>
                    <a:pt x="21748" y="558800"/>
                  </a:lnTo>
                  <a:lnTo>
                    <a:pt x="1734" y="558800"/>
                  </a:lnTo>
                  <a:lnTo>
                    <a:pt x="557" y="557530"/>
                  </a:lnTo>
                  <a:lnTo>
                    <a:pt x="743" y="556260"/>
                  </a:lnTo>
                  <a:lnTo>
                    <a:pt x="15924" y="556260"/>
                  </a:lnTo>
                  <a:lnTo>
                    <a:pt x="14746" y="554990"/>
                  </a:lnTo>
                  <a:lnTo>
                    <a:pt x="13631" y="554990"/>
                  </a:lnTo>
                  <a:lnTo>
                    <a:pt x="13693" y="553720"/>
                  </a:lnTo>
                  <a:lnTo>
                    <a:pt x="13879" y="553720"/>
                  </a:lnTo>
                  <a:lnTo>
                    <a:pt x="13941" y="552450"/>
                  </a:lnTo>
                  <a:lnTo>
                    <a:pt x="4956" y="552450"/>
                  </a:lnTo>
                  <a:lnTo>
                    <a:pt x="2602" y="551180"/>
                  </a:lnTo>
                  <a:lnTo>
                    <a:pt x="867" y="548640"/>
                  </a:lnTo>
                  <a:close/>
                </a:path>
                <a:path w="288290" h="650240">
                  <a:moveTo>
                    <a:pt x="8117" y="570230"/>
                  </a:moveTo>
                  <a:lnTo>
                    <a:pt x="6134" y="570230"/>
                  </a:lnTo>
                  <a:lnTo>
                    <a:pt x="7249" y="571500"/>
                  </a:lnTo>
                  <a:lnTo>
                    <a:pt x="8117" y="570230"/>
                  </a:lnTo>
                  <a:close/>
                </a:path>
                <a:path w="288290" h="650240">
                  <a:moveTo>
                    <a:pt x="14623" y="565150"/>
                  </a:moveTo>
                  <a:lnTo>
                    <a:pt x="9975" y="565150"/>
                  </a:lnTo>
                  <a:lnTo>
                    <a:pt x="9046" y="566420"/>
                  </a:lnTo>
                  <a:lnTo>
                    <a:pt x="8364" y="567690"/>
                  </a:lnTo>
                  <a:lnTo>
                    <a:pt x="7621" y="568960"/>
                  </a:lnTo>
                  <a:lnTo>
                    <a:pt x="11710" y="568960"/>
                  </a:lnTo>
                  <a:lnTo>
                    <a:pt x="12578" y="566420"/>
                  </a:lnTo>
                  <a:lnTo>
                    <a:pt x="17163" y="566420"/>
                  </a:lnTo>
                  <a:lnTo>
                    <a:pt x="14623" y="565150"/>
                  </a:lnTo>
                  <a:close/>
                </a:path>
                <a:path w="288290" h="650240">
                  <a:moveTo>
                    <a:pt x="16234" y="567690"/>
                  </a:moveTo>
                  <a:lnTo>
                    <a:pt x="12888" y="567690"/>
                  </a:lnTo>
                  <a:lnTo>
                    <a:pt x="12454" y="568960"/>
                  </a:lnTo>
                  <a:lnTo>
                    <a:pt x="16605" y="568960"/>
                  </a:lnTo>
                  <a:lnTo>
                    <a:pt x="16234" y="567690"/>
                  </a:lnTo>
                  <a:close/>
                </a:path>
                <a:path w="288290" h="650240">
                  <a:moveTo>
                    <a:pt x="17721" y="566420"/>
                  </a:moveTo>
                  <a:lnTo>
                    <a:pt x="17349" y="567690"/>
                  </a:lnTo>
                  <a:lnTo>
                    <a:pt x="16605" y="568960"/>
                  </a:lnTo>
                  <a:lnTo>
                    <a:pt x="117975" y="568960"/>
                  </a:lnTo>
                  <a:lnTo>
                    <a:pt x="116736" y="567690"/>
                  </a:lnTo>
                  <a:lnTo>
                    <a:pt x="19208" y="567690"/>
                  </a:lnTo>
                  <a:lnTo>
                    <a:pt x="17721" y="566420"/>
                  </a:lnTo>
                  <a:close/>
                </a:path>
                <a:path w="288290" h="650240">
                  <a:moveTo>
                    <a:pt x="16543" y="566420"/>
                  </a:moveTo>
                  <a:lnTo>
                    <a:pt x="12578" y="566420"/>
                  </a:lnTo>
                  <a:lnTo>
                    <a:pt x="12826" y="567690"/>
                  </a:lnTo>
                  <a:lnTo>
                    <a:pt x="15738" y="567690"/>
                  </a:lnTo>
                  <a:lnTo>
                    <a:pt x="16543" y="566420"/>
                  </a:lnTo>
                  <a:close/>
                </a:path>
                <a:path w="288290" h="650240">
                  <a:moveTo>
                    <a:pt x="21624" y="560070"/>
                  </a:moveTo>
                  <a:lnTo>
                    <a:pt x="16977" y="560070"/>
                  </a:lnTo>
                  <a:lnTo>
                    <a:pt x="18402" y="561340"/>
                  </a:lnTo>
                  <a:lnTo>
                    <a:pt x="19765" y="565150"/>
                  </a:lnTo>
                  <a:lnTo>
                    <a:pt x="19208" y="567690"/>
                  </a:lnTo>
                  <a:lnTo>
                    <a:pt x="117851" y="567690"/>
                  </a:lnTo>
                  <a:lnTo>
                    <a:pt x="115373" y="566420"/>
                  </a:lnTo>
                  <a:lnTo>
                    <a:pt x="111036" y="566420"/>
                  </a:lnTo>
                  <a:lnTo>
                    <a:pt x="110230" y="565150"/>
                  </a:lnTo>
                  <a:lnTo>
                    <a:pt x="110478" y="563880"/>
                  </a:lnTo>
                  <a:lnTo>
                    <a:pt x="24041" y="563880"/>
                  </a:lnTo>
                  <a:lnTo>
                    <a:pt x="22616" y="561340"/>
                  </a:lnTo>
                  <a:lnTo>
                    <a:pt x="21624" y="560070"/>
                  </a:lnTo>
                  <a:close/>
                </a:path>
                <a:path w="288290" h="650240">
                  <a:moveTo>
                    <a:pt x="16017" y="561340"/>
                  </a:moveTo>
                  <a:lnTo>
                    <a:pt x="9480" y="561340"/>
                  </a:lnTo>
                  <a:lnTo>
                    <a:pt x="8612" y="563880"/>
                  </a:lnTo>
                  <a:lnTo>
                    <a:pt x="15428" y="563880"/>
                  </a:lnTo>
                  <a:lnTo>
                    <a:pt x="16234" y="562610"/>
                  </a:lnTo>
                  <a:lnTo>
                    <a:pt x="16017" y="561340"/>
                  </a:lnTo>
                  <a:close/>
                </a:path>
                <a:path w="288290" h="650240">
                  <a:moveTo>
                    <a:pt x="53845" y="557530"/>
                  </a:moveTo>
                  <a:lnTo>
                    <a:pt x="21996" y="557530"/>
                  </a:lnTo>
                  <a:lnTo>
                    <a:pt x="23669" y="560070"/>
                  </a:lnTo>
                  <a:lnTo>
                    <a:pt x="25032" y="562610"/>
                  </a:lnTo>
                  <a:lnTo>
                    <a:pt x="26457" y="563880"/>
                  </a:lnTo>
                  <a:lnTo>
                    <a:pt x="111531" y="563880"/>
                  </a:lnTo>
                  <a:lnTo>
                    <a:pt x="112461" y="562610"/>
                  </a:lnTo>
                  <a:lnTo>
                    <a:pt x="108929" y="562610"/>
                  </a:lnTo>
                  <a:lnTo>
                    <a:pt x="108061" y="561340"/>
                  </a:lnTo>
                  <a:lnTo>
                    <a:pt x="56323" y="561340"/>
                  </a:lnTo>
                  <a:lnTo>
                    <a:pt x="55332" y="560070"/>
                  </a:lnTo>
                  <a:lnTo>
                    <a:pt x="54650" y="558800"/>
                  </a:lnTo>
                  <a:lnTo>
                    <a:pt x="53845" y="557530"/>
                  </a:lnTo>
                  <a:close/>
                </a:path>
                <a:path w="288290" h="650240">
                  <a:moveTo>
                    <a:pt x="177769" y="554990"/>
                  </a:moveTo>
                  <a:lnTo>
                    <a:pt x="127332" y="554990"/>
                  </a:lnTo>
                  <a:lnTo>
                    <a:pt x="126340" y="556260"/>
                  </a:lnTo>
                  <a:lnTo>
                    <a:pt x="124667" y="556260"/>
                  </a:lnTo>
                  <a:lnTo>
                    <a:pt x="125287" y="558800"/>
                  </a:lnTo>
                  <a:lnTo>
                    <a:pt x="109920" y="558800"/>
                  </a:lnTo>
                  <a:lnTo>
                    <a:pt x="111036" y="560070"/>
                  </a:lnTo>
                  <a:lnTo>
                    <a:pt x="111593" y="561340"/>
                  </a:lnTo>
                  <a:lnTo>
                    <a:pt x="109858" y="562610"/>
                  </a:lnTo>
                  <a:lnTo>
                    <a:pt x="175228" y="562610"/>
                  </a:lnTo>
                  <a:lnTo>
                    <a:pt x="175166" y="561340"/>
                  </a:lnTo>
                  <a:lnTo>
                    <a:pt x="175352" y="560070"/>
                  </a:lnTo>
                  <a:lnTo>
                    <a:pt x="176096" y="558800"/>
                  </a:lnTo>
                  <a:lnTo>
                    <a:pt x="177149" y="557530"/>
                  </a:lnTo>
                  <a:lnTo>
                    <a:pt x="177769" y="554990"/>
                  </a:lnTo>
                  <a:close/>
                </a:path>
                <a:path w="288290" h="650240">
                  <a:moveTo>
                    <a:pt x="193755" y="558800"/>
                  </a:moveTo>
                  <a:lnTo>
                    <a:pt x="188302" y="558800"/>
                  </a:lnTo>
                  <a:lnTo>
                    <a:pt x="187745" y="560070"/>
                  </a:lnTo>
                  <a:lnTo>
                    <a:pt x="189975" y="562610"/>
                  </a:lnTo>
                  <a:lnTo>
                    <a:pt x="191091" y="561340"/>
                  </a:lnTo>
                  <a:lnTo>
                    <a:pt x="193755" y="558800"/>
                  </a:lnTo>
                  <a:close/>
                </a:path>
                <a:path w="288290" h="650240">
                  <a:moveTo>
                    <a:pt x="118099" y="557530"/>
                  </a:moveTo>
                  <a:lnTo>
                    <a:pt x="54402" y="557530"/>
                  </a:lnTo>
                  <a:lnTo>
                    <a:pt x="58678" y="561340"/>
                  </a:lnTo>
                  <a:lnTo>
                    <a:pt x="106884" y="561340"/>
                  </a:lnTo>
                  <a:lnTo>
                    <a:pt x="108991" y="560070"/>
                  </a:lnTo>
                  <a:lnTo>
                    <a:pt x="109920" y="558800"/>
                  </a:lnTo>
                  <a:lnTo>
                    <a:pt x="120206" y="558800"/>
                  </a:lnTo>
                  <a:lnTo>
                    <a:pt x="118099" y="557530"/>
                  </a:lnTo>
                  <a:close/>
                </a:path>
                <a:path w="288290" h="650240">
                  <a:moveTo>
                    <a:pt x="16667" y="556260"/>
                  </a:moveTo>
                  <a:lnTo>
                    <a:pt x="1858" y="556260"/>
                  </a:lnTo>
                  <a:lnTo>
                    <a:pt x="2540" y="557530"/>
                  </a:lnTo>
                  <a:lnTo>
                    <a:pt x="3098" y="558800"/>
                  </a:lnTo>
                  <a:lnTo>
                    <a:pt x="18464" y="558800"/>
                  </a:lnTo>
                  <a:lnTo>
                    <a:pt x="17969" y="557530"/>
                  </a:lnTo>
                  <a:lnTo>
                    <a:pt x="17349" y="557530"/>
                  </a:lnTo>
                  <a:lnTo>
                    <a:pt x="16667" y="556260"/>
                  </a:lnTo>
                  <a:close/>
                </a:path>
                <a:path w="288290" h="650240">
                  <a:moveTo>
                    <a:pt x="20199" y="553720"/>
                  </a:moveTo>
                  <a:lnTo>
                    <a:pt x="18464" y="553720"/>
                  </a:lnTo>
                  <a:lnTo>
                    <a:pt x="18464" y="556260"/>
                  </a:lnTo>
                  <a:lnTo>
                    <a:pt x="19394" y="558800"/>
                  </a:lnTo>
                  <a:lnTo>
                    <a:pt x="21748" y="558800"/>
                  </a:lnTo>
                  <a:lnTo>
                    <a:pt x="21996" y="557530"/>
                  </a:lnTo>
                  <a:lnTo>
                    <a:pt x="117728" y="557530"/>
                  </a:lnTo>
                  <a:lnTo>
                    <a:pt x="117418" y="556260"/>
                  </a:lnTo>
                  <a:lnTo>
                    <a:pt x="21810" y="556260"/>
                  </a:lnTo>
                  <a:lnTo>
                    <a:pt x="21314" y="554990"/>
                  </a:lnTo>
                  <a:lnTo>
                    <a:pt x="20695" y="554990"/>
                  </a:lnTo>
                  <a:lnTo>
                    <a:pt x="20199" y="553720"/>
                  </a:lnTo>
                  <a:close/>
                </a:path>
                <a:path w="288290" h="650240">
                  <a:moveTo>
                    <a:pt x="123366" y="552450"/>
                  </a:moveTo>
                  <a:lnTo>
                    <a:pt x="119710" y="552450"/>
                  </a:lnTo>
                  <a:lnTo>
                    <a:pt x="120082" y="553720"/>
                  </a:lnTo>
                  <a:lnTo>
                    <a:pt x="121941" y="553720"/>
                  </a:lnTo>
                  <a:lnTo>
                    <a:pt x="121879" y="554990"/>
                  </a:lnTo>
                  <a:lnTo>
                    <a:pt x="121135" y="554990"/>
                  </a:lnTo>
                  <a:lnTo>
                    <a:pt x="118967" y="556260"/>
                  </a:lnTo>
                  <a:lnTo>
                    <a:pt x="119834" y="557530"/>
                  </a:lnTo>
                  <a:lnTo>
                    <a:pt x="120578" y="558800"/>
                  </a:lnTo>
                  <a:lnTo>
                    <a:pt x="123056" y="558800"/>
                  </a:lnTo>
                  <a:lnTo>
                    <a:pt x="122808" y="557530"/>
                  </a:lnTo>
                  <a:lnTo>
                    <a:pt x="122251" y="556260"/>
                  </a:lnTo>
                  <a:lnTo>
                    <a:pt x="125287" y="556260"/>
                  </a:lnTo>
                  <a:lnTo>
                    <a:pt x="123986" y="553720"/>
                  </a:lnTo>
                  <a:lnTo>
                    <a:pt x="123366" y="552450"/>
                  </a:lnTo>
                  <a:close/>
                </a:path>
                <a:path w="288290" h="650240">
                  <a:moveTo>
                    <a:pt x="195366" y="544830"/>
                  </a:moveTo>
                  <a:lnTo>
                    <a:pt x="192330" y="544830"/>
                  </a:lnTo>
                  <a:lnTo>
                    <a:pt x="192578" y="547370"/>
                  </a:lnTo>
                  <a:lnTo>
                    <a:pt x="191215" y="548640"/>
                  </a:lnTo>
                  <a:lnTo>
                    <a:pt x="189913" y="549910"/>
                  </a:lnTo>
                  <a:lnTo>
                    <a:pt x="187807" y="552450"/>
                  </a:lnTo>
                  <a:lnTo>
                    <a:pt x="185886" y="554990"/>
                  </a:lnTo>
                  <a:lnTo>
                    <a:pt x="185204" y="558800"/>
                  </a:lnTo>
                  <a:lnTo>
                    <a:pt x="186568" y="558800"/>
                  </a:lnTo>
                  <a:lnTo>
                    <a:pt x="188302" y="556260"/>
                  </a:lnTo>
                  <a:lnTo>
                    <a:pt x="189046" y="554990"/>
                  </a:lnTo>
                  <a:lnTo>
                    <a:pt x="189170" y="553720"/>
                  </a:lnTo>
                  <a:lnTo>
                    <a:pt x="194747" y="553720"/>
                  </a:lnTo>
                  <a:lnTo>
                    <a:pt x="196605" y="549910"/>
                  </a:lnTo>
                  <a:lnTo>
                    <a:pt x="197163" y="548640"/>
                  </a:lnTo>
                  <a:lnTo>
                    <a:pt x="194003" y="548640"/>
                  </a:lnTo>
                  <a:lnTo>
                    <a:pt x="193879" y="547370"/>
                  </a:lnTo>
                  <a:lnTo>
                    <a:pt x="195366" y="544830"/>
                  </a:lnTo>
                  <a:close/>
                </a:path>
                <a:path w="288290" h="650240">
                  <a:moveTo>
                    <a:pt x="23483" y="551180"/>
                  </a:moveTo>
                  <a:lnTo>
                    <a:pt x="21976" y="552115"/>
                  </a:lnTo>
                  <a:lnTo>
                    <a:pt x="22368" y="552450"/>
                  </a:lnTo>
                  <a:lnTo>
                    <a:pt x="21596" y="553036"/>
                  </a:lnTo>
                  <a:lnTo>
                    <a:pt x="22120" y="554990"/>
                  </a:lnTo>
                  <a:lnTo>
                    <a:pt x="21810" y="556260"/>
                  </a:lnTo>
                  <a:lnTo>
                    <a:pt x="106017" y="556260"/>
                  </a:lnTo>
                  <a:lnTo>
                    <a:pt x="105831" y="554990"/>
                  </a:lnTo>
                  <a:lnTo>
                    <a:pt x="105459" y="554990"/>
                  </a:lnTo>
                  <a:lnTo>
                    <a:pt x="105459" y="553720"/>
                  </a:lnTo>
                  <a:lnTo>
                    <a:pt x="26953" y="553720"/>
                  </a:lnTo>
                  <a:lnTo>
                    <a:pt x="26271" y="552450"/>
                  </a:lnTo>
                  <a:lnTo>
                    <a:pt x="24041" y="552450"/>
                  </a:lnTo>
                  <a:lnTo>
                    <a:pt x="23483" y="551180"/>
                  </a:lnTo>
                  <a:close/>
                </a:path>
                <a:path w="288290" h="650240">
                  <a:moveTo>
                    <a:pt x="118223" y="549910"/>
                  </a:moveTo>
                  <a:lnTo>
                    <a:pt x="108123" y="549910"/>
                  </a:lnTo>
                  <a:lnTo>
                    <a:pt x="109549" y="551180"/>
                  </a:lnTo>
                  <a:lnTo>
                    <a:pt x="110602" y="552450"/>
                  </a:lnTo>
                  <a:lnTo>
                    <a:pt x="111841" y="553720"/>
                  </a:lnTo>
                  <a:lnTo>
                    <a:pt x="108123" y="553720"/>
                  </a:lnTo>
                  <a:lnTo>
                    <a:pt x="107876" y="554990"/>
                  </a:lnTo>
                  <a:lnTo>
                    <a:pt x="106698" y="554990"/>
                  </a:lnTo>
                  <a:lnTo>
                    <a:pt x="106017" y="556260"/>
                  </a:lnTo>
                  <a:lnTo>
                    <a:pt x="117418" y="556260"/>
                  </a:lnTo>
                  <a:lnTo>
                    <a:pt x="117046" y="554990"/>
                  </a:lnTo>
                  <a:lnTo>
                    <a:pt x="116984" y="552450"/>
                  </a:lnTo>
                  <a:lnTo>
                    <a:pt x="117666" y="551180"/>
                  </a:lnTo>
                  <a:lnTo>
                    <a:pt x="118223" y="549910"/>
                  </a:lnTo>
                  <a:close/>
                </a:path>
                <a:path w="288290" h="650240">
                  <a:moveTo>
                    <a:pt x="199270" y="553720"/>
                  </a:moveTo>
                  <a:lnTo>
                    <a:pt x="198464" y="553720"/>
                  </a:lnTo>
                  <a:lnTo>
                    <a:pt x="197845" y="554990"/>
                  </a:lnTo>
                  <a:lnTo>
                    <a:pt x="196853" y="554990"/>
                  </a:lnTo>
                  <a:lnTo>
                    <a:pt x="196481" y="556260"/>
                  </a:lnTo>
                  <a:lnTo>
                    <a:pt x="198619" y="556260"/>
                  </a:lnTo>
                  <a:lnTo>
                    <a:pt x="199270" y="553720"/>
                  </a:lnTo>
                  <a:close/>
                </a:path>
                <a:path w="288290" h="650240">
                  <a:moveTo>
                    <a:pt x="177707" y="552450"/>
                  </a:moveTo>
                  <a:lnTo>
                    <a:pt x="123676" y="552450"/>
                  </a:lnTo>
                  <a:lnTo>
                    <a:pt x="126030" y="554990"/>
                  </a:lnTo>
                  <a:lnTo>
                    <a:pt x="178079" y="554990"/>
                  </a:lnTo>
                  <a:lnTo>
                    <a:pt x="179194" y="553720"/>
                  </a:lnTo>
                  <a:lnTo>
                    <a:pt x="177707" y="552450"/>
                  </a:lnTo>
                  <a:close/>
                </a:path>
                <a:path w="288290" h="650240">
                  <a:moveTo>
                    <a:pt x="18774" y="552450"/>
                  </a:moveTo>
                  <a:lnTo>
                    <a:pt x="15676" y="552450"/>
                  </a:lnTo>
                  <a:lnTo>
                    <a:pt x="14437" y="553720"/>
                  </a:lnTo>
                  <a:lnTo>
                    <a:pt x="19641" y="553720"/>
                  </a:lnTo>
                  <a:lnTo>
                    <a:pt x="18774" y="552450"/>
                  </a:lnTo>
                  <a:close/>
                </a:path>
                <a:path w="288290" h="650240">
                  <a:moveTo>
                    <a:pt x="19394" y="549910"/>
                  </a:moveTo>
                  <a:lnTo>
                    <a:pt x="17721" y="549910"/>
                  </a:lnTo>
                  <a:lnTo>
                    <a:pt x="19951" y="552450"/>
                  </a:lnTo>
                  <a:lnTo>
                    <a:pt x="19889" y="553720"/>
                  </a:lnTo>
                  <a:lnTo>
                    <a:pt x="20695" y="553720"/>
                  </a:lnTo>
                  <a:lnTo>
                    <a:pt x="21596" y="553036"/>
                  </a:lnTo>
                  <a:lnTo>
                    <a:pt x="21438" y="552450"/>
                  </a:lnTo>
                  <a:lnTo>
                    <a:pt x="21976" y="552115"/>
                  </a:lnTo>
                  <a:lnTo>
                    <a:pt x="19394" y="549910"/>
                  </a:lnTo>
                  <a:close/>
                </a:path>
                <a:path w="288290" h="650240">
                  <a:moveTo>
                    <a:pt x="28254" y="549910"/>
                  </a:moveTo>
                  <a:lnTo>
                    <a:pt x="28068" y="551180"/>
                  </a:lnTo>
                  <a:lnTo>
                    <a:pt x="28006" y="552450"/>
                  </a:lnTo>
                  <a:lnTo>
                    <a:pt x="27882" y="553720"/>
                  </a:lnTo>
                  <a:lnTo>
                    <a:pt x="105459" y="553720"/>
                  </a:lnTo>
                  <a:lnTo>
                    <a:pt x="105459" y="552450"/>
                  </a:lnTo>
                  <a:lnTo>
                    <a:pt x="29246" y="552450"/>
                  </a:lnTo>
                  <a:lnTo>
                    <a:pt x="28998" y="551180"/>
                  </a:lnTo>
                  <a:lnTo>
                    <a:pt x="28688" y="551180"/>
                  </a:lnTo>
                  <a:lnTo>
                    <a:pt x="28254" y="549910"/>
                  </a:lnTo>
                  <a:close/>
                </a:path>
                <a:path w="288290" h="650240">
                  <a:moveTo>
                    <a:pt x="32220" y="548640"/>
                  </a:moveTo>
                  <a:lnTo>
                    <a:pt x="31043" y="548640"/>
                  </a:lnTo>
                  <a:lnTo>
                    <a:pt x="29246" y="552450"/>
                  </a:lnTo>
                  <a:lnTo>
                    <a:pt x="106946" y="552450"/>
                  </a:lnTo>
                  <a:lnTo>
                    <a:pt x="107814" y="553720"/>
                  </a:lnTo>
                  <a:lnTo>
                    <a:pt x="109115" y="553720"/>
                  </a:lnTo>
                  <a:lnTo>
                    <a:pt x="108061" y="552450"/>
                  </a:lnTo>
                  <a:lnTo>
                    <a:pt x="108092" y="551180"/>
                  </a:lnTo>
                  <a:lnTo>
                    <a:pt x="33583" y="551180"/>
                  </a:lnTo>
                  <a:lnTo>
                    <a:pt x="32220" y="548640"/>
                  </a:lnTo>
                  <a:close/>
                </a:path>
                <a:path w="288290" h="650240">
                  <a:moveTo>
                    <a:pt x="21976" y="552115"/>
                  </a:moveTo>
                  <a:lnTo>
                    <a:pt x="21438" y="552450"/>
                  </a:lnTo>
                  <a:lnTo>
                    <a:pt x="21596" y="553036"/>
                  </a:lnTo>
                  <a:lnTo>
                    <a:pt x="22368" y="552450"/>
                  </a:lnTo>
                  <a:lnTo>
                    <a:pt x="21976" y="552115"/>
                  </a:lnTo>
                  <a:close/>
                </a:path>
                <a:path w="288290" h="650240">
                  <a:moveTo>
                    <a:pt x="10223" y="549910"/>
                  </a:moveTo>
                  <a:lnTo>
                    <a:pt x="7311" y="549910"/>
                  </a:lnTo>
                  <a:lnTo>
                    <a:pt x="7621" y="551180"/>
                  </a:lnTo>
                  <a:lnTo>
                    <a:pt x="8240" y="552450"/>
                  </a:lnTo>
                  <a:lnTo>
                    <a:pt x="12702" y="552450"/>
                  </a:lnTo>
                  <a:lnTo>
                    <a:pt x="12020" y="551180"/>
                  </a:lnTo>
                  <a:lnTo>
                    <a:pt x="10719" y="551180"/>
                  </a:lnTo>
                  <a:lnTo>
                    <a:pt x="10223" y="549910"/>
                  </a:lnTo>
                  <a:close/>
                </a:path>
                <a:path w="288290" h="650240">
                  <a:moveTo>
                    <a:pt x="16915" y="551180"/>
                  </a:moveTo>
                  <a:lnTo>
                    <a:pt x="16296" y="552450"/>
                  </a:lnTo>
                  <a:lnTo>
                    <a:pt x="17969" y="552450"/>
                  </a:lnTo>
                  <a:lnTo>
                    <a:pt x="16915" y="551180"/>
                  </a:lnTo>
                  <a:close/>
                </a:path>
                <a:path w="288290" h="650240">
                  <a:moveTo>
                    <a:pt x="177769" y="551180"/>
                  </a:moveTo>
                  <a:lnTo>
                    <a:pt x="119339" y="551180"/>
                  </a:lnTo>
                  <a:lnTo>
                    <a:pt x="119153" y="552450"/>
                  </a:lnTo>
                  <a:lnTo>
                    <a:pt x="177583" y="552450"/>
                  </a:lnTo>
                  <a:lnTo>
                    <a:pt x="177769" y="551180"/>
                  </a:lnTo>
                  <a:close/>
                </a:path>
                <a:path w="288290" h="650240">
                  <a:moveTo>
                    <a:pt x="41142" y="548640"/>
                  </a:moveTo>
                  <a:lnTo>
                    <a:pt x="34017" y="548640"/>
                  </a:lnTo>
                  <a:lnTo>
                    <a:pt x="34203" y="549910"/>
                  </a:lnTo>
                  <a:lnTo>
                    <a:pt x="33583" y="551180"/>
                  </a:lnTo>
                  <a:lnTo>
                    <a:pt x="67476" y="551180"/>
                  </a:lnTo>
                  <a:lnTo>
                    <a:pt x="67166" y="549910"/>
                  </a:lnTo>
                  <a:lnTo>
                    <a:pt x="42134" y="549910"/>
                  </a:lnTo>
                  <a:lnTo>
                    <a:pt x="41142" y="548640"/>
                  </a:lnTo>
                  <a:close/>
                </a:path>
                <a:path w="288290" h="650240">
                  <a:moveTo>
                    <a:pt x="75965" y="549910"/>
                  </a:moveTo>
                  <a:lnTo>
                    <a:pt x="69583" y="549910"/>
                  </a:lnTo>
                  <a:lnTo>
                    <a:pt x="70265" y="551180"/>
                  </a:lnTo>
                  <a:lnTo>
                    <a:pt x="76337" y="551180"/>
                  </a:lnTo>
                  <a:lnTo>
                    <a:pt x="75965" y="549910"/>
                  </a:lnTo>
                  <a:close/>
                </a:path>
                <a:path w="288290" h="650240">
                  <a:moveTo>
                    <a:pt x="98705" y="548640"/>
                  </a:moveTo>
                  <a:lnTo>
                    <a:pt x="78691" y="548640"/>
                  </a:lnTo>
                  <a:lnTo>
                    <a:pt x="78072" y="549910"/>
                  </a:lnTo>
                  <a:lnTo>
                    <a:pt x="77328" y="549910"/>
                  </a:lnTo>
                  <a:lnTo>
                    <a:pt x="76337" y="551180"/>
                  </a:lnTo>
                  <a:lnTo>
                    <a:pt x="98086" y="551180"/>
                  </a:lnTo>
                  <a:lnTo>
                    <a:pt x="98705" y="548640"/>
                  </a:lnTo>
                  <a:close/>
                </a:path>
                <a:path w="288290" h="650240">
                  <a:moveTo>
                    <a:pt x="128199" y="543560"/>
                  </a:moveTo>
                  <a:lnTo>
                    <a:pt x="81046" y="543560"/>
                  </a:lnTo>
                  <a:lnTo>
                    <a:pt x="81046" y="544830"/>
                  </a:lnTo>
                  <a:lnTo>
                    <a:pt x="94368" y="544830"/>
                  </a:lnTo>
                  <a:lnTo>
                    <a:pt x="96475" y="546100"/>
                  </a:lnTo>
                  <a:lnTo>
                    <a:pt x="98519" y="547370"/>
                  </a:lnTo>
                  <a:lnTo>
                    <a:pt x="100626" y="548640"/>
                  </a:lnTo>
                  <a:lnTo>
                    <a:pt x="99201" y="549910"/>
                  </a:lnTo>
                  <a:lnTo>
                    <a:pt x="98333" y="551180"/>
                  </a:lnTo>
                  <a:lnTo>
                    <a:pt x="108092" y="551180"/>
                  </a:lnTo>
                  <a:lnTo>
                    <a:pt x="108123" y="549910"/>
                  </a:lnTo>
                  <a:lnTo>
                    <a:pt x="118843" y="549910"/>
                  </a:lnTo>
                  <a:lnTo>
                    <a:pt x="119153" y="548640"/>
                  </a:lnTo>
                  <a:lnTo>
                    <a:pt x="124141" y="548640"/>
                  </a:lnTo>
                  <a:lnTo>
                    <a:pt x="123428" y="547370"/>
                  </a:lnTo>
                  <a:lnTo>
                    <a:pt x="126960" y="546100"/>
                  </a:lnTo>
                  <a:lnTo>
                    <a:pt x="128633" y="546100"/>
                  </a:lnTo>
                  <a:lnTo>
                    <a:pt x="128199" y="543560"/>
                  </a:lnTo>
                  <a:close/>
                </a:path>
                <a:path w="288290" h="650240">
                  <a:moveTo>
                    <a:pt x="127827" y="549910"/>
                  </a:moveTo>
                  <a:lnTo>
                    <a:pt x="121135" y="549910"/>
                  </a:lnTo>
                  <a:lnTo>
                    <a:pt x="121693" y="551180"/>
                  </a:lnTo>
                  <a:lnTo>
                    <a:pt x="129934" y="551180"/>
                  </a:lnTo>
                  <a:lnTo>
                    <a:pt x="127827" y="549910"/>
                  </a:lnTo>
                  <a:close/>
                </a:path>
                <a:path w="288290" h="650240">
                  <a:moveTo>
                    <a:pt x="128633" y="546100"/>
                  </a:moveTo>
                  <a:lnTo>
                    <a:pt x="126960" y="546100"/>
                  </a:lnTo>
                  <a:lnTo>
                    <a:pt x="127518" y="547370"/>
                  </a:lnTo>
                  <a:lnTo>
                    <a:pt x="129934" y="551180"/>
                  </a:lnTo>
                  <a:lnTo>
                    <a:pt x="178017" y="551180"/>
                  </a:lnTo>
                  <a:lnTo>
                    <a:pt x="178781" y="549910"/>
                  </a:lnTo>
                  <a:lnTo>
                    <a:pt x="133218" y="549910"/>
                  </a:lnTo>
                  <a:lnTo>
                    <a:pt x="131421" y="548640"/>
                  </a:lnTo>
                  <a:lnTo>
                    <a:pt x="128633" y="546100"/>
                  </a:lnTo>
                  <a:close/>
                </a:path>
                <a:path w="288290" h="650240">
                  <a:moveTo>
                    <a:pt x="45851" y="543560"/>
                  </a:moveTo>
                  <a:lnTo>
                    <a:pt x="44984" y="543560"/>
                  </a:lnTo>
                  <a:lnTo>
                    <a:pt x="44488" y="544830"/>
                  </a:lnTo>
                  <a:lnTo>
                    <a:pt x="44302" y="546100"/>
                  </a:lnTo>
                  <a:lnTo>
                    <a:pt x="42010" y="547370"/>
                  </a:lnTo>
                  <a:lnTo>
                    <a:pt x="42196" y="548640"/>
                  </a:lnTo>
                  <a:lnTo>
                    <a:pt x="43745" y="549910"/>
                  </a:lnTo>
                  <a:lnTo>
                    <a:pt x="67166" y="549910"/>
                  </a:lnTo>
                  <a:lnTo>
                    <a:pt x="66857" y="548640"/>
                  </a:lnTo>
                  <a:lnTo>
                    <a:pt x="77328" y="548640"/>
                  </a:lnTo>
                  <a:lnTo>
                    <a:pt x="78382" y="547370"/>
                  </a:lnTo>
                  <a:lnTo>
                    <a:pt x="46471" y="547370"/>
                  </a:lnTo>
                  <a:lnTo>
                    <a:pt x="46843" y="546100"/>
                  </a:lnTo>
                  <a:lnTo>
                    <a:pt x="49074" y="546100"/>
                  </a:lnTo>
                  <a:lnTo>
                    <a:pt x="48330" y="544830"/>
                  </a:lnTo>
                  <a:lnTo>
                    <a:pt x="46719" y="544830"/>
                  </a:lnTo>
                  <a:lnTo>
                    <a:pt x="45851" y="543560"/>
                  </a:lnTo>
                  <a:close/>
                </a:path>
                <a:path w="288290" h="650240">
                  <a:moveTo>
                    <a:pt x="76585" y="548640"/>
                  </a:moveTo>
                  <a:lnTo>
                    <a:pt x="68468" y="548640"/>
                  </a:lnTo>
                  <a:lnTo>
                    <a:pt x="69149" y="549910"/>
                  </a:lnTo>
                  <a:lnTo>
                    <a:pt x="75531" y="549910"/>
                  </a:lnTo>
                  <a:lnTo>
                    <a:pt x="76585" y="548640"/>
                  </a:lnTo>
                  <a:close/>
                </a:path>
                <a:path w="288290" h="650240">
                  <a:moveTo>
                    <a:pt x="124141" y="548640"/>
                  </a:moveTo>
                  <a:lnTo>
                    <a:pt x="119958" y="548640"/>
                  </a:lnTo>
                  <a:lnTo>
                    <a:pt x="120640" y="549910"/>
                  </a:lnTo>
                  <a:lnTo>
                    <a:pt x="124853" y="549910"/>
                  </a:lnTo>
                  <a:lnTo>
                    <a:pt x="124141" y="548640"/>
                  </a:lnTo>
                  <a:close/>
                </a:path>
                <a:path w="288290" h="650240">
                  <a:moveTo>
                    <a:pt x="130678" y="542290"/>
                  </a:moveTo>
                  <a:lnTo>
                    <a:pt x="121074" y="542290"/>
                  </a:lnTo>
                  <a:lnTo>
                    <a:pt x="120764" y="543560"/>
                  </a:lnTo>
                  <a:lnTo>
                    <a:pt x="129996" y="543560"/>
                  </a:lnTo>
                  <a:lnTo>
                    <a:pt x="131793" y="546100"/>
                  </a:lnTo>
                  <a:lnTo>
                    <a:pt x="133218" y="549910"/>
                  </a:lnTo>
                  <a:lnTo>
                    <a:pt x="178781" y="549910"/>
                  </a:lnTo>
                  <a:lnTo>
                    <a:pt x="181838" y="544830"/>
                  </a:lnTo>
                  <a:lnTo>
                    <a:pt x="131235" y="544830"/>
                  </a:lnTo>
                  <a:lnTo>
                    <a:pt x="131049" y="543560"/>
                  </a:lnTo>
                  <a:lnTo>
                    <a:pt x="130678" y="542290"/>
                  </a:lnTo>
                  <a:close/>
                </a:path>
                <a:path w="288290" h="650240">
                  <a:moveTo>
                    <a:pt x="35752" y="546100"/>
                  </a:moveTo>
                  <a:lnTo>
                    <a:pt x="35752" y="548640"/>
                  </a:lnTo>
                  <a:lnTo>
                    <a:pt x="40213" y="548640"/>
                  </a:lnTo>
                  <a:lnTo>
                    <a:pt x="40430" y="547370"/>
                  </a:lnTo>
                  <a:lnTo>
                    <a:pt x="36619" y="547370"/>
                  </a:lnTo>
                  <a:lnTo>
                    <a:pt x="35752" y="546100"/>
                  </a:lnTo>
                  <a:close/>
                </a:path>
                <a:path w="288290" h="650240">
                  <a:moveTo>
                    <a:pt x="95731" y="547370"/>
                  </a:moveTo>
                  <a:lnTo>
                    <a:pt x="78506" y="547370"/>
                  </a:lnTo>
                  <a:lnTo>
                    <a:pt x="78815" y="548640"/>
                  </a:lnTo>
                  <a:lnTo>
                    <a:pt x="97218" y="548640"/>
                  </a:lnTo>
                  <a:lnTo>
                    <a:pt x="95731" y="547370"/>
                  </a:lnTo>
                  <a:close/>
                </a:path>
                <a:path w="288290" h="650240">
                  <a:moveTo>
                    <a:pt x="197721" y="547370"/>
                  </a:moveTo>
                  <a:lnTo>
                    <a:pt x="196605" y="547370"/>
                  </a:lnTo>
                  <a:lnTo>
                    <a:pt x="196048" y="548640"/>
                  </a:lnTo>
                  <a:lnTo>
                    <a:pt x="197163" y="548640"/>
                  </a:lnTo>
                  <a:lnTo>
                    <a:pt x="197721" y="547370"/>
                  </a:lnTo>
                  <a:close/>
                </a:path>
                <a:path w="288290" h="650240">
                  <a:moveTo>
                    <a:pt x="40647" y="546100"/>
                  </a:moveTo>
                  <a:lnTo>
                    <a:pt x="39407" y="546100"/>
                  </a:lnTo>
                  <a:lnTo>
                    <a:pt x="38788" y="547370"/>
                  </a:lnTo>
                  <a:lnTo>
                    <a:pt x="40430" y="547370"/>
                  </a:lnTo>
                  <a:lnTo>
                    <a:pt x="40647" y="546100"/>
                  </a:lnTo>
                  <a:close/>
                </a:path>
                <a:path w="288290" h="650240">
                  <a:moveTo>
                    <a:pt x="49817" y="546100"/>
                  </a:moveTo>
                  <a:lnTo>
                    <a:pt x="49074" y="546100"/>
                  </a:lnTo>
                  <a:lnTo>
                    <a:pt x="47958" y="547370"/>
                  </a:lnTo>
                  <a:lnTo>
                    <a:pt x="50870" y="547370"/>
                  </a:lnTo>
                  <a:lnTo>
                    <a:pt x="49817" y="546100"/>
                  </a:lnTo>
                  <a:close/>
                </a:path>
                <a:path w="288290" h="650240">
                  <a:moveTo>
                    <a:pt x="71442" y="543560"/>
                  </a:moveTo>
                  <a:lnTo>
                    <a:pt x="49631" y="543560"/>
                  </a:lnTo>
                  <a:lnTo>
                    <a:pt x="50375" y="544830"/>
                  </a:lnTo>
                  <a:lnTo>
                    <a:pt x="52234" y="547370"/>
                  </a:lnTo>
                  <a:lnTo>
                    <a:pt x="94987" y="547370"/>
                  </a:lnTo>
                  <a:lnTo>
                    <a:pt x="94368" y="546100"/>
                  </a:lnTo>
                  <a:lnTo>
                    <a:pt x="72433" y="546100"/>
                  </a:lnTo>
                  <a:lnTo>
                    <a:pt x="72000" y="544830"/>
                  </a:lnTo>
                  <a:lnTo>
                    <a:pt x="71442" y="543560"/>
                  </a:lnTo>
                  <a:close/>
                </a:path>
                <a:path w="288290" h="650240">
                  <a:moveTo>
                    <a:pt x="197225" y="532130"/>
                  </a:moveTo>
                  <a:lnTo>
                    <a:pt x="137617" y="532130"/>
                  </a:lnTo>
                  <a:lnTo>
                    <a:pt x="138547" y="533400"/>
                  </a:lnTo>
                  <a:lnTo>
                    <a:pt x="132289" y="535940"/>
                  </a:lnTo>
                  <a:lnTo>
                    <a:pt x="188426" y="535940"/>
                  </a:lnTo>
                  <a:lnTo>
                    <a:pt x="188426" y="537210"/>
                  </a:lnTo>
                  <a:lnTo>
                    <a:pt x="187931" y="539750"/>
                  </a:lnTo>
                  <a:lnTo>
                    <a:pt x="187187" y="541020"/>
                  </a:lnTo>
                  <a:lnTo>
                    <a:pt x="186691" y="541020"/>
                  </a:lnTo>
                  <a:lnTo>
                    <a:pt x="186010" y="542290"/>
                  </a:lnTo>
                  <a:lnTo>
                    <a:pt x="185514" y="543560"/>
                  </a:lnTo>
                  <a:lnTo>
                    <a:pt x="187063" y="544830"/>
                  </a:lnTo>
                  <a:lnTo>
                    <a:pt x="187497" y="546100"/>
                  </a:lnTo>
                  <a:lnTo>
                    <a:pt x="187807" y="547370"/>
                  </a:lnTo>
                  <a:lnTo>
                    <a:pt x="190657" y="546100"/>
                  </a:lnTo>
                  <a:lnTo>
                    <a:pt x="192330" y="544830"/>
                  </a:lnTo>
                  <a:lnTo>
                    <a:pt x="195366" y="544830"/>
                  </a:lnTo>
                  <a:lnTo>
                    <a:pt x="196853" y="542290"/>
                  </a:lnTo>
                  <a:lnTo>
                    <a:pt x="194003" y="542290"/>
                  </a:lnTo>
                  <a:lnTo>
                    <a:pt x="193904" y="541782"/>
                  </a:lnTo>
                  <a:lnTo>
                    <a:pt x="193817" y="539750"/>
                  </a:lnTo>
                  <a:lnTo>
                    <a:pt x="194127" y="538480"/>
                  </a:lnTo>
                  <a:lnTo>
                    <a:pt x="194808" y="537210"/>
                  </a:lnTo>
                  <a:lnTo>
                    <a:pt x="195614" y="535940"/>
                  </a:lnTo>
                  <a:lnTo>
                    <a:pt x="196234" y="534670"/>
                  </a:lnTo>
                  <a:lnTo>
                    <a:pt x="197225" y="532130"/>
                  </a:lnTo>
                  <a:close/>
                </a:path>
                <a:path w="288290" h="650240">
                  <a:moveTo>
                    <a:pt x="77266" y="543560"/>
                  </a:moveTo>
                  <a:lnTo>
                    <a:pt x="75593" y="543560"/>
                  </a:lnTo>
                  <a:lnTo>
                    <a:pt x="74664" y="544830"/>
                  </a:lnTo>
                  <a:lnTo>
                    <a:pt x="72433" y="546100"/>
                  </a:lnTo>
                  <a:lnTo>
                    <a:pt x="79931" y="546100"/>
                  </a:lnTo>
                  <a:lnTo>
                    <a:pt x="79311" y="544830"/>
                  </a:lnTo>
                  <a:lnTo>
                    <a:pt x="78072" y="544830"/>
                  </a:lnTo>
                  <a:lnTo>
                    <a:pt x="77266" y="543560"/>
                  </a:lnTo>
                  <a:close/>
                </a:path>
                <a:path w="288290" h="650240">
                  <a:moveTo>
                    <a:pt x="93748" y="544830"/>
                  </a:moveTo>
                  <a:lnTo>
                    <a:pt x="80674" y="544830"/>
                  </a:lnTo>
                  <a:lnTo>
                    <a:pt x="79931" y="546100"/>
                  </a:lnTo>
                  <a:lnTo>
                    <a:pt x="94368" y="546100"/>
                  </a:lnTo>
                  <a:lnTo>
                    <a:pt x="93748" y="544830"/>
                  </a:lnTo>
                  <a:close/>
                </a:path>
                <a:path w="288290" h="650240">
                  <a:moveTo>
                    <a:pt x="187683" y="535940"/>
                  </a:moveTo>
                  <a:lnTo>
                    <a:pt x="134210" y="535940"/>
                  </a:lnTo>
                  <a:lnTo>
                    <a:pt x="135139" y="537210"/>
                  </a:lnTo>
                  <a:lnTo>
                    <a:pt x="136936" y="537210"/>
                  </a:lnTo>
                  <a:lnTo>
                    <a:pt x="136192" y="538480"/>
                  </a:lnTo>
                  <a:lnTo>
                    <a:pt x="124729" y="538480"/>
                  </a:lnTo>
                  <a:lnTo>
                    <a:pt x="124667" y="539750"/>
                  </a:lnTo>
                  <a:lnTo>
                    <a:pt x="123676" y="539750"/>
                  </a:lnTo>
                  <a:lnTo>
                    <a:pt x="121941" y="542290"/>
                  </a:lnTo>
                  <a:lnTo>
                    <a:pt x="132970" y="542290"/>
                  </a:lnTo>
                  <a:lnTo>
                    <a:pt x="133218" y="543560"/>
                  </a:lnTo>
                  <a:lnTo>
                    <a:pt x="133590" y="543560"/>
                  </a:lnTo>
                  <a:lnTo>
                    <a:pt x="133652" y="544830"/>
                  </a:lnTo>
                  <a:lnTo>
                    <a:pt x="181838" y="544830"/>
                  </a:lnTo>
                  <a:lnTo>
                    <a:pt x="184895" y="539750"/>
                  </a:lnTo>
                  <a:lnTo>
                    <a:pt x="187683" y="535940"/>
                  </a:lnTo>
                  <a:close/>
                </a:path>
                <a:path w="288290" h="650240">
                  <a:moveTo>
                    <a:pt x="62891" y="539750"/>
                  </a:moveTo>
                  <a:lnTo>
                    <a:pt x="56323" y="539750"/>
                  </a:lnTo>
                  <a:lnTo>
                    <a:pt x="54464" y="541020"/>
                  </a:lnTo>
                  <a:lnTo>
                    <a:pt x="52605" y="541020"/>
                  </a:lnTo>
                  <a:lnTo>
                    <a:pt x="50251" y="542290"/>
                  </a:lnTo>
                  <a:lnTo>
                    <a:pt x="49259" y="542290"/>
                  </a:lnTo>
                  <a:lnTo>
                    <a:pt x="49383" y="543560"/>
                  </a:lnTo>
                  <a:lnTo>
                    <a:pt x="64068" y="543560"/>
                  </a:lnTo>
                  <a:lnTo>
                    <a:pt x="62891" y="539750"/>
                  </a:lnTo>
                  <a:close/>
                </a:path>
                <a:path w="288290" h="650240">
                  <a:moveTo>
                    <a:pt x="68282" y="541782"/>
                  </a:moveTo>
                  <a:lnTo>
                    <a:pt x="64378" y="543560"/>
                  </a:lnTo>
                  <a:lnTo>
                    <a:pt x="70946" y="543560"/>
                  </a:lnTo>
                  <a:lnTo>
                    <a:pt x="70574" y="542290"/>
                  </a:lnTo>
                  <a:lnTo>
                    <a:pt x="67414" y="542290"/>
                  </a:lnTo>
                  <a:lnTo>
                    <a:pt x="68282" y="541782"/>
                  </a:lnTo>
                  <a:close/>
                </a:path>
                <a:path w="288290" h="650240">
                  <a:moveTo>
                    <a:pt x="82192" y="532130"/>
                  </a:moveTo>
                  <a:lnTo>
                    <a:pt x="78072" y="532130"/>
                  </a:lnTo>
                  <a:lnTo>
                    <a:pt x="79249" y="534670"/>
                  </a:lnTo>
                  <a:lnTo>
                    <a:pt x="80550" y="535940"/>
                  </a:lnTo>
                  <a:lnTo>
                    <a:pt x="81480" y="538480"/>
                  </a:lnTo>
                  <a:lnTo>
                    <a:pt x="81108" y="541020"/>
                  </a:lnTo>
                  <a:lnTo>
                    <a:pt x="80984" y="542290"/>
                  </a:lnTo>
                  <a:lnTo>
                    <a:pt x="81170" y="543560"/>
                  </a:lnTo>
                  <a:lnTo>
                    <a:pt x="100936" y="543560"/>
                  </a:lnTo>
                  <a:lnTo>
                    <a:pt x="100192" y="542290"/>
                  </a:lnTo>
                  <a:lnTo>
                    <a:pt x="94120" y="542290"/>
                  </a:lnTo>
                  <a:lnTo>
                    <a:pt x="92013" y="539750"/>
                  </a:lnTo>
                  <a:lnTo>
                    <a:pt x="90650" y="538480"/>
                  </a:lnTo>
                  <a:lnTo>
                    <a:pt x="98209" y="538480"/>
                  </a:lnTo>
                  <a:lnTo>
                    <a:pt x="98148" y="537210"/>
                  </a:lnTo>
                  <a:lnTo>
                    <a:pt x="97032" y="537210"/>
                  </a:lnTo>
                  <a:lnTo>
                    <a:pt x="94740" y="535940"/>
                  </a:lnTo>
                  <a:lnTo>
                    <a:pt x="93005" y="535940"/>
                  </a:lnTo>
                  <a:lnTo>
                    <a:pt x="91394" y="534670"/>
                  </a:lnTo>
                  <a:lnTo>
                    <a:pt x="83772" y="534670"/>
                  </a:lnTo>
                  <a:lnTo>
                    <a:pt x="82285" y="533400"/>
                  </a:lnTo>
                  <a:lnTo>
                    <a:pt x="82192" y="532130"/>
                  </a:lnTo>
                  <a:close/>
                </a:path>
                <a:path w="288290" h="650240">
                  <a:moveTo>
                    <a:pt x="104530" y="542290"/>
                  </a:moveTo>
                  <a:lnTo>
                    <a:pt x="102113" y="542290"/>
                  </a:lnTo>
                  <a:lnTo>
                    <a:pt x="101555" y="543560"/>
                  </a:lnTo>
                  <a:lnTo>
                    <a:pt x="105211" y="543560"/>
                  </a:lnTo>
                  <a:lnTo>
                    <a:pt x="104530" y="542290"/>
                  </a:lnTo>
                  <a:close/>
                </a:path>
                <a:path w="288290" h="650240">
                  <a:moveTo>
                    <a:pt x="120640" y="542290"/>
                  </a:moveTo>
                  <a:lnTo>
                    <a:pt x="108867" y="542290"/>
                  </a:lnTo>
                  <a:lnTo>
                    <a:pt x="108000" y="543560"/>
                  </a:lnTo>
                  <a:lnTo>
                    <a:pt x="120764" y="543560"/>
                  </a:lnTo>
                  <a:lnTo>
                    <a:pt x="120640" y="542290"/>
                  </a:lnTo>
                  <a:close/>
                </a:path>
                <a:path w="288290" h="650240">
                  <a:moveTo>
                    <a:pt x="75717" y="538480"/>
                  </a:moveTo>
                  <a:lnTo>
                    <a:pt x="56323" y="538480"/>
                  </a:lnTo>
                  <a:lnTo>
                    <a:pt x="56447" y="539750"/>
                  </a:lnTo>
                  <a:lnTo>
                    <a:pt x="65927" y="539750"/>
                  </a:lnTo>
                  <a:lnTo>
                    <a:pt x="66485" y="542290"/>
                  </a:lnTo>
                  <a:lnTo>
                    <a:pt x="67166" y="542290"/>
                  </a:lnTo>
                  <a:lnTo>
                    <a:pt x="68282" y="541782"/>
                  </a:lnTo>
                  <a:lnTo>
                    <a:pt x="69583" y="541020"/>
                  </a:lnTo>
                  <a:lnTo>
                    <a:pt x="74726" y="541020"/>
                  </a:lnTo>
                  <a:lnTo>
                    <a:pt x="75717" y="538480"/>
                  </a:lnTo>
                  <a:close/>
                </a:path>
                <a:path w="288290" h="650240">
                  <a:moveTo>
                    <a:pt x="69955" y="541020"/>
                  </a:moveTo>
                  <a:lnTo>
                    <a:pt x="68282" y="541782"/>
                  </a:lnTo>
                  <a:lnTo>
                    <a:pt x="67414" y="542290"/>
                  </a:lnTo>
                  <a:lnTo>
                    <a:pt x="70574" y="542290"/>
                  </a:lnTo>
                  <a:lnTo>
                    <a:pt x="69955" y="541020"/>
                  </a:lnTo>
                  <a:close/>
                </a:path>
                <a:path w="288290" h="650240">
                  <a:moveTo>
                    <a:pt x="98209" y="538480"/>
                  </a:moveTo>
                  <a:lnTo>
                    <a:pt x="93500" y="538480"/>
                  </a:lnTo>
                  <a:lnTo>
                    <a:pt x="94678" y="539750"/>
                  </a:lnTo>
                  <a:lnTo>
                    <a:pt x="94120" y="542290"/>
                  </a:lnTo>
                  <a:lnTo>
                    <a:pt x="100192" y="542290"/>
                  </a:lnTo>
                  <a:lnTo>
                    <a:pt x="99635" y="541020"/>
                  </a:lnTo>
                  <a:lnTo>
                    <a:pt x="100998" y="539750"/>
                  </a:lnTo>
                  <a:lnTo>
                    <a:pt x="98333" y="539750"/>
                  </a:lnTo>
                  <a:lnTo>
                    <a:pt x="98209" y="538480"/>
                  </a:lnTo>
                  <a:close/>
                </a:path>
                <a:path w="288290" h="650240">
                  <a:moveTo>
                    <a:pt x="106265" y="538480"/>
                  </a:moveTo>
                  <a:lnTo>
                    <a:pt x="102919" y="538480"/>
                  </a:lnTo>
                  <a:lnTo>
                    <a:pt x="104468" y="539750"/>
                  </a:lnTo>
                  <a:lnTo>
                    <a:pt x="105521" y="542290"/>
                  </a:lnTo>
                  <a:lnTo>
                    <a:pt x="120330" y="542290"/>
                  </a:lnTo>
                  <a:lnTo>
                    <a:pt x="120268" y="539750"/>
                  </a:lnTo>
                  <a:lnTo>
                    <a:pt x="108805" y="539750"/>
                  </a:lnTo>
                  <a:lnTo>
                    <a:pt x="106265" y="538480"/>
                  </a:lnTo>
                  <a:close/>
                </a:path>
                <a:path w="288290" h="650240">
                  <a:moveTo>
                    <a:pt x="198650" y="537210"/>
                  </a:moveTo>
                  <a:lnTo>
                    <a:pt x="194189" y="542290"/>
                  </a:lnTo>
                  <a:lnTo>
                    <a:pt x="196853" y="542290"/>
                  </a:lnTo>
                  <a:lnTo>
                    <a:pt x="198216" y="539750"/>
                  </a:lnTo>
                  <a:lnTo>
                    <a:pt x="198588" y="538480"/>
                  </a:lnTo>
                  <a:lnTo>
                    <a:pt x="198650" y="537210"/>
                  </a:lnTo>
                  <a:close/>
                </a:path>
                <a:path w="288290" h="650240">
                  <a:moveTo>
                    <a:pt x="61466" y="524510"/>
                  </a:moveTo>
                  <a:lnTo>
                    <a:pt x="61330" y="525859"/>
                  </a:lnTo>
                  <a:lnTo>
                    <a:pt x="61156" y="527050"/>
                  </a:lnTo>
                  <a:lnTo>
                    <a:pt x="61404" y="528320"/>
                  </a:lnTo>
                  <a:lnTo>
                    <a:pt x="61838" y="528320"/>
                  </a:lnTo>
                  <a:lnTo>
                    <a:pt x="63511" y="530860"/>
                  </a:lnTo>
                  <a:lnTo>
                    <a:pt x="64998" y="533400"/>
                  </a:lnTo>
                  <a:lnTo>
                    <a:pt x="64688" y="533400"/>
                  </a:lnTo>
                  <a:lnTo>
                    <a:pt x="63511" y="534670"/>
                  </a:lnTo>
                  <a:lnTo>
                    <a:pt x="66981" y="534670"/>
                  </a:lnTo>
                  <a:lnTo>
                    <a:pt x="67662" y="535940"/>
                  </a:lnTo>
                  <a:lnTo>
                    <a:pt x="68034" y="535940"/>
                  </a:lnTo>
                  <a:lnTo>
                    <a:pt x="68096" y="537210"/>
                  </a:lnTo>
                  <a:lnTo>
                    <a:pt x="67786" y="537210"/>
                  </a:lnTo>
                  <a:lnTo>
                    <a:pt x="67600" y="538480"/>
                  </a:lnTo>
                  <a:lnTo>
                    <a:pt x="75717" y="538480"/>
                  </a:lnTo>
                  <a:lnTo>
                    <a:pt x="76833" y="539750"/>
                  </a:lnTo>
                  <a:lnTo>
                    <a:pt x="78072" y="541020"/>
                  </a:lnTo>
                  <a:lnTo>
                    <a:pt x="79063" y="541020"/>
                  </a:lnTo>
                  <a:lnTo>
                    <a:pt x="79125" y="538480"/>
                  </a:lnTo>
                  <a:lnTo>
                    <a:pt x="79497" y="537210"/>
                  </a:lnTo>
                  <a:lnTo>
                    <a:pt x="75593" y="534670"/>
                  </a:lnTo>
                  <a:lnTo>
                    <a:pt x="74292" y="533400"/>
                  </a:lnTo>
                  <a:lnTo>
                    <a:pt x="76647" y="532130"/>
                  </a:lnTo>
                  <a:lnTo>
                    <a:pt x="77948" y="532130"/>
                  </a:lnTo>
                  <a:lnTo>
                    <a:pt x="77638" y="530860"/>
                  </a:lnTo>
                  <a:lnTo>
                    <a:pt x="76523" y="529590"/>
                  </a:lnTo>
                  <a:lnTo>
                    <a:pt x="65184" y="529590"/>
                  </a:lnTo>
                  <a:lnTo>
                    <a:pt x="64874" y="528320"/>
                  </a:lnTo>
                  <a:lnTo>
                    <a:pt x="64006" y="527050"/>
                  </a:lnTo>
                  <a:lnTo>
                    <a:pt x="63387" y="527050"/>
                  </a:lnTo>
                  <a:lnTo>
                    <a:pt x="62953" y="525780"/>
                  </a:lnTo>
                  <a:lnTo>
                    <a:pt x="62395" y="525780"/>
                  </a:lnTo>
                  <a:lnTo>
                    <a:pt x="61466" y="524510"/>
                  </a:lnTo>
                  <a:close/>
                </a:path>
                <a:path w="288290" h="650240">
                  <a:moveTo>
                    <a:pt x="100440" y="538480"/>
                  </a:moveTo>
                  <a:lnTo>
                    <a:pt x="98891" y="538480"/>
                  </a:lnTo>
                  <a:lnTo>
                    <a:pt x="98767" y="539750"/>
                  </a:lnTo>
                  <a:lnTo>
                    <a:pt x="100998" y="539750"/>
                  </a:lnTo>
                  <a:lnTo>
                    <a:pt x="100440" y="538480"/>
                  </a:lnTo>
                  <a:close/>
                </a:path>
                <a:path w="288290" h="650240">
                  <a:moveTo>
                    <a:pt x="112213" y="537210"/>
                  </a:moveTo>
                  <a:lnTo>
                    <a:pt x="111593" y="537210"/>
                  </a:lnTo>
                  <a:lnTo>
                    <a:pt x="111345" y="538480"/>
                  </a:lnTo>
                  <a:lnTo>
                    <a:pt x="110850" y="539750"/>
                  </a:lnTo>
                  <a:lnTo>
                    <a:pt x="118223" y="539750"/>
                  </a:lnTo>
                  <a:lnTo>
                    <a:pt x="117728" y="538480"/>
                  </a:lnTo>
                  <a:lnTo>
                    <a:pt x="113762" y="538480"/>
                  </a:lnTo>
                  <a:lnTo>
                    <a:pt x="112213" y="537210"/>
                  </a:lnTo>
                  <a:close/>
                </a:path>
                <a:path w="288290" h="650240">
                  <a:moveTo>
                    <a:pt x="65493" y="534670"/>
                  </a:moveTo>
                  <a:lnTo>
                    <a:pt x="55765" y="534670"/>
                  </a:lnTo>
                  <a:lnTo>
                    <a:pt x="54216" y="535940"/>
                  </a:lnTo>
                  <a:lnTo>
                    <a:pt x="54588" y="537210"/>
                  </a:lnTo>
                  <a:lnTo>
                    <a:pt x="56075" y="538480"/>
                  </a:lnTo>
                  <a:lnTo>
                    <a:pt x="67600" y="538480"/>
                  </a:lnTo>
                  <a:lnTo>
                    <a:pt x="67043" y="537210"/>
                  </a:lnTo>
                  <a:lnTo>
                    <a:pt x="65555" y="537210"/>
                  </a:lnTo>
                  <a:lnTo>
                    <a:pt x="65184" y="535940"/>
                  </a:lnTo>
                  <a:lnTo>
                    <a:pt x="65493" y="534670"/>
                  </a:lnTo>
                  <a:close/>
                </a:path>
                <a:path w="288290" h="650240">
                  <a:moveTo>
                    <a:pt x="111717" y="528320"/>
                  </a:moveTo>
                  <a:lnTo>
                    <a:pt x="110230" y="528320"/>
                  </a:lnTo>
                  <a:lnTo>
                    <a:pt x="110106" y="529590"/>
                  </a:lnTo>
                  <a:lnTo>
                    <a:pt x="111965" y="530860"/>
                  </a:lnTo>
                  <a:lnTo>
                    <a:pt x="113514" y="533400"/>
                  </a:lnTo>
                  <a:lnTo>
                    <a:pt x="115249" y="534670"/>
                  </a:lnTo>
                  <a:lnTo>
                    <a:pt x="117046" y="537210"/>
                  </a:lnTo>
                  <a:lnTo>
                    <a:pt x="115559" y="538480"/>
                  </a:lnTo>
                  <a:lnTo>
                    <a:pt x="117790" y="538480"/>
                  </a:lnTo>
                  <a:lnTo>
                    <a:pt x="118471" y="537210"/>
                  </a:lnTo>
                  <a:lnTo>
                    <a:pt x="117851" y="535940"/>
                  </a:lnTo>
                  <a:lnTo>
                    <a:pt x="115931" y="533400"/>
                  </a:lnTo>
                  <a:lnTo>
                    <a:pt x="114842" y="532092"/>
                  </a:lnTo>
                  <a:lnTo>
                    <a:pt x="113700" y="530860"/>
                  </a:lnTo>
                  <a:lnTo>
                    <a:pt x="112833" y="529590"/>
                  </a:lnTo>
                  <a:lnTo>
                    <a:pt x="111717" y="528320"/>
                  </a:lnTo>
                  <a:close/>
                </a:path>
                <a:path w="288290" h="650240">
                  <a:moveTo>
                    <a:pt x="125411" y="530860"/>
                  </a:moveTo>
                  <a:lnTo>
                    <a:pt x="121507" y="530860"/>
                  </a:lnTo>
                  <a:lnTo>
                    <a:pt x="122808" y="532130"/>
                  </a:lnTo>
                  <a:lnTo>
                    <a:pt x="125287" y="534670"/>
                  </a:lnTo>
                  <a:lnTo>
                    <a:pt x="122437" y="534670"/>
                  </a:lnTo>
                  <a:lnTo>
                    <a:pt x="123242" y="537210"/>
                  </a:lnTo>
                  <a:lnTo>
                    <a:pt x="124048" y="537210"/>
                  </a:lnTo>
                  <a:lnTo>
                    <a:pt x="124543" y="538480"/>
                  </a:lnTo>
                  <a:lnTo>
                    <a:pt x="129500" y="538480"/>
                  </a:lnTo>
                  <a:lnTo>
                    <a:pt x="128385" y="537210"/>
                  </a:lnTo>
                  <a:lnTo>
                    <a:pt x="127456" y="534670"/>
                  </a:lnTo>
                  <a:lnTo>
                    <a:pt x="126588" y="533400"/>
                  </a:lnTo>
                  <a:lnTo>
                    <a:pt x="125892" y="532092"/>
                  </a:lnTo>
                  <a:lnTo>
                    <a:pt x="125411" y="530860"/>
                  </a:lnTo>
                  <a:close/>
                </a:path>
                <a:path w="288290" h="650240">
                  <a:moveTo>
                    <a:pt x="134086" y="537210"/>
                  </a:moveTo>
                  <a:lnTo>
                    <a:pt x="130987" y="537210"/>
                  </a:lnTo>
                  <a:lnTo>
                    <a:pt x="129624" y="538480"/>
                  </a:lnTo>
                  <a:lnTo>
                    <a:pt x="134395" y="538480"/>
                  </a:lnTo>
                  <a:lnTo>
                    <a:pt x="134086" y="537210"/>
                  </a:lnTo>
                  <a:close/>
                </a:path>
                <a:path w="288290" h="650240">
                  <a:moveTo>
                    <a:pt x="213025" y="530860"/>
                  </a:moveTo>
                  <a:lnTo>
                    <a:pt x="208812" y="530860"/>
                  </a:lnTo>
                  <a:lnTo>
                    <a:pt x="207077" y="534670"/>
                  </a:lnTo>
                  <a:lnTo>
                    <a:pt x="206210" y="537210"/>
                  </a:lnTo>
                  <a:lnTo>
                    <a:pt x="206457" y="538480"/>
                  </a:lnTo>
                  <a:lnTo>
                    <a:pt x="208192" y="538480"/>
                  </a:lnTo>
                  <a:lnTo>
                    <a:pt x="209989" y="537210"/>
                  </a:lnTo>
                  <a:lnTo>
                    <a:pt x="211228" y="535940"/>
                  </a:lnTo>
                  <a:lnTo>
                    <a:pt x="212654" y="535940"/>
                  </a:lnTo>
                  <a:lnTo>
                    <a:pt x="210857" y="533400"/>
                  </a:lnTo>
                  <a:lnTo>
                    <a:pt x="212777" y="532130"/>
                  </a:lnTo>
                  <a:lnTo>
                    <a:pt x="213025" y="530860"/>
                  </a:lnTo>
                  <a:close/>
                </a:path>
                <a:path w="288290" h="650240">
                  <a:moveTo>
                    <a:pt x="128943" y="533400"/>
                  </a:moveTo>
                  <a:lnTo>
                    <a:pt x="128819" y="534670"/>
                  </a:lnTo>
                  <a:lnTo>
                    <a:pt x="129686" y="534670"/>
                  </a:lnTo>
                  <a:lnTo>
                    <a:pt x="130616" y="535940"/>
                  </a:lnTo>
                  <a:lnTo>
                    <a:pt x="131979" y="537210"/>
                  </a:lnTo>
                  <a:lnTo>
                    <a:pt x="133776" y="537210"/>
                  </a:lnTo>
                  <a:lnTo>
                    <a:pt x="133962" y="535940"/>
                  </a:lnTo>
                  <a:lnTo>
                    <a:pt x="132289" y="535940"/>
                  </a:lnTo>
                  <a:lnTo>
                    <a:pt x="128943" y="533400"/>
                  </a:lnTo>
                  <a:close/>
                </a:path>
                <a:path w="288290" h="650240">
                  <a:moveTo>
                    <a:pt x="117232" y="530860"/>
                  </a:moveTo>
                  <a:lnTo>
                    <a:pt x="117108" y="533400"/>
                  </a:lnTo>
                  <a:lnTo>
                    <a:pt x="119463" y="535940"/>
                  </a:lnTo>
                  <a:lnTo>
                    <a:pt x="120826" y="534670"/>
                  </a:lnTo>
                  <a:lnTo>
                    <a:pt x="122561" y="534670"/>
                  </a:lnTo>
                  <a:lnTo>
                    <a:pt x="122127" y="533400"/>
                  </a:lnTo>
                  <a:lnTo>
                    <a:pt x="121197" y="532130"/>
                  </a:lnTo>
                  <a:lnTo>
                    <a:pt x="119586" y="532130"/>
                  </a:lnTo>
                  <a:lnTo>
                    <a:pt x="117232" y="530860"/>
                  </a:lnTo>
                  <a:close/>
                </a:path>
                <a:path w="288290" h="650240">
                  <a:moveTo>
                    <a:pt x="204722" y="534670"/>
                  </a:moveTo>
                  <a:lnTo>
                    <a:pt x="204165" y="534670"/>
                  </a:lnTo>
                  <a:lnTo>
                    <a:pt x="204413" y="535940"/>
                  </a:lnTo>
                  <a:lnTo>
                    <a:pt x="204722" y="534670"/>
                  </a:lnTo>
                  <a:close/>
                </a:path>
                <a:path w="288290" h="650240">
                  <a:moveTo>
                    <a:pt x="62395" y="530860"/>
                  </a:moveTo>
                  <a:lnTo>
                    <a:pt x="59669" y="530860"/>
                  </a:lnTo>
                  <a:lnTo>
                    <a:pt x="58802" y="532130"/>
                  </a:lnTo>
                  <a:lnTo>
                    <a:pt x="57934" y="534670"/>
                  </a:lnTo>
                  <a:lnTo>
                    <a:pt x="63511" y="534670"/>
                  </a:lnTo>
                  <a:lnTo>
                    <a:pt x="62148" y="533400"/>
                  </a:lnTo>
                  <a:lnTo>
                    <a:pt x="62395" y="530860"/>
                  </a:lnTo>
                  <a:close/>
                </a:path>
                <a:path w="288290" h="650240">
                  <a:moveTo>
                    <a:pt x="88358" y="530860"/>
                  </a:moveTo>
                  <a:lnTo>
                    <a:pt x="85507" y="530860"/>
                  </a:lnTo>
                  <a:lnTo>
                    <a:pt x="86003" y="532130"/>
                  </a:lnTo>
                  <a:lnTo>
                    <a:pt x="86251" y="532130"/>
                  </a:lnTo>
                  <a:lnTo>
                    <a:pt x="85507" y="533400"/>
                  </a:lnTo>
                  <a:lnTo>
                    <a:pt x="83772" y="534670"/>
                  </a:lnTo>
                  <a:lnTo>
                    <a:pt x="90650" y="534670"/>
                  </a:lnTo>
                  <a:lnTo>
                    <a:pt x="90030" y="533400"/>
                  </a:lnTo>
                  <a:lnTo>
                    <a:pt x="89535" y="532130"/>
                  </a:lnTo>
                  <a:lnTo>
                    <a:pt x="88358" y="530860"/>
                  </a:lnTo>
                  <a:close/>
                </a:path>
                <a:path w="288290" h="650240">
                  <a:moveTo>
                    <a:pt x="211332" y="521970"/>
                  </a:moveTo>
                  <a:lnTo>
                    <a:pt x="208254" y="521970"/>
                  </a:lnTo>
                  <a:lnTo>
                    <a:pt x="209184" y="523240"/>
                  </a:lnTo>
                  <a:lnTo>
                    <a:pt x="208068" y="524510"/>
                  </a:lnTo>
                  <a:lnTo>
                    <a:pt x="207478" y="525859"/>
                  </a:lnTo>
                  <a:lnTo>
                    <a:pt x="206457" y="528320"/>
                  </a:lnTo>
                  <a:lnTo>
                    <a:pt x="205218" y="530860"/>
                  </a:lnTo>
                  <a:lnTo>
                    <a:pt x="204041" y="533400"/>
                  </a:lnTo>
                  <a:lnTo>
                    <a:pt x="203669" y="534670"/>
                  </a:lnTo>
                  <a:lnTo>
                    <a:pt x="205218" y="534670"/>
                  </a:lnTo>
                  <a:lnTo>
                    <a:pt x="205900" y="533400"/>
                  </a:lnTo>
                  <a:lnTo>
                    <a:pt x="207201" y="530860"/>
                  </a:lnTo>
                  <a:lnTo>
                    <a:pt x="213025" y="530860"/>
                  </a:lnTo>
                  <a:lnTo>
                    <a:pt x="213273" y="529590"/>
                  </a:lnTo>
                  <a:lnTo>
                    <a:pt x="213645" y="528320"/>
                  </a:lnTo>
                  <a:lnTo>
                    <a:pt x="214141" y="527050"/>
                  </a:lnTo>
                  <a:lnTo>
                    <a:pt x="214373" y="525859"/>
                  </a:lnTo>
                  <a:lnTo>
                    <a:pt x="214079" y="524510"/>
                  </a:lnTo>
                  <a:lnTo>
                    <a:pt x="210423" y="524510"/>
                  </a:lnTo>
                  <a:lnTo>
                    <a:pt x="211332" y="521970"/>
                  </a:lnTo>
                  <a:close/>
                </a:path>
                <a:path w="288290" h="650240">
                  <a:moveTo>
                    <a:pt x="132815" y="527050"/>
                  </a:moveTo>
                  <a:lnTo>
                    <a:pt x="128881" y="527050"/>
                  </a:lnTo>
                  <a:lnTo>
                    <a:pt x="131483" y="528320"/>
                  </a:lnTo>
                  <a:lnTo>
                    <a:pt x="132908" y="529590"/>
                  </a:lnTo>
                  <a:lnTo>
                    <a:pt x="135139" y="533400"/>
                  </a:lnTo>
                  <a:lnTo>
                    <a:pt x="135944" y="533400"/>
                  </a:lnTo>
                  <a:lnTo>
                    <a:pt x="136688" y="532130"/>
                  </a:lnTo>
                  <a:lnTo>
                    <a:pt x="189913" y="532130"/>
                  </a:lnTo>
                  <a:lnTo>
                    <a:pt x="190409" y="530860"/>
                  </a:lnTo>
                  <a:lnTo>
                    <a:pt x="136254" y="530860"/>
                  </a:lnTo>
                  <a:lnTo>
                    <a:pt x="135077" y="529590"/>
                  </a:lnTo>
                  <a:lnTo>
                    <a:pt x="133714" y="528320"/>
                  </a:lnTo>
                  <a:lnTo>
                    <a:pt x="132815" y="527050"/>
                  </a:lnTo>
                  <a:close/>
                </a:path>
                <a:path w="288290" h="650240">
                  <a:moveTo>
                    <a:pt x="81079" y="531382"/>
                  </a:moveTo>
                  <a:lnTo>
                    <a:pt x="79621" y="532130"/>
                  </a:lnTo>
                  <a:lnTo>
                    <a:pt x="82099" y="532130"/>
                  </a:lnTo>
                  <a:lnTo>
                    <a:pt x="81079" y="531382"/>
                  </a:lnTo>
                  <a:close/>
                </a:path>
                <a:path w="288290" h="650240">
                  <a:moveTo>
                    <a:pt x="82099" y="530860"/>
                  </a:moveTo>
                  <a:lnTo>
                    <a:pt x="81079" y="531382"/>
                  </a:lnTo>
                  <a:lnTo>
                    <a:pt x="82099" y="532130"/>
                  </a:lnTo>
                  <a:lnTo>
                    <a:pt x="82099" y="530860"/>
                  </a:lnTo>
                  <a:close/>
                </a:path>
                <a:path w="288290" h="650240">
                  <a:moveTo>
                    <a:pt x="82190" y="532092"/>
                  </a:moveTo>
                  <a:close/>
                </a:path>
                <a:path w="288290" h="650240">
                  <a:moveTo>
                    <a:pt x="120082" y="527050"/>
                  </a:moveTo>
                  <a:lnTo>
                    <a:pt x="118781" y="527050"/>
                  </a:lnTo>
                  <a:lnTo>
                    <a:pt x="117975" y="528320"/>
                  </a:lnTo>
                  <a:lnTo>
                    <a:pt x="119586" y="532130"/>
                  </a:lnTo>
                  <a:lnTo>
                    <a:pt x="120578" y="532130"/>
                  </a:lnTo>
                  <a:lnTo>
                    <a:pt x="121321" y="530860"/>
                  </a:lnTo>
                  <a:lnTo>
                    <a:pt x="124481" y="530860"/>
                  </a:lnTo>
                  <a:lnTo>
                    <a:pt x="123180" y="529590"/>
                  </a:lnTo>
                  <a:lnTo>
                    <a:pt x="121507" y="528320"/>
                  </a:lnTo>
                  <a:lnTo>
                    <a:pt x="120082" y="527050"/>
                  </a:lnTo>
                  <a:close/>
                </a:path>
                <a:path w="288290" h="650240">
                  <a:moveTo>
                    <a:pt x="128261" y="523240"/>
                  </a:moveTo>
                  <a:lnTo>
                    <a:pt x="124419" y="523240"/>
                  </a:lnTo>
                  <a:lnTo>
                    <a:pt x="124481" y="525780"/>
                  </a:lnTo>
                  <a:lnTo>
                    <a:pt x="123180" y="525780"/>
                  </a:lnTo>
                  <a:lnTo>
                    <a:pt x="124110" y="529590"/>
                  </a:lnTo>
                  <a:lnTo>
                    <a:pt x="128571" y="532130"/>
                  </a:lnTo>
                  <a:lnTo>
                    <a:pt x="131979" y="532130"/>
                  </a:lnTo>
                  <a:lnTo>
                    <a:pt x="131545" y="529590"/>
                  </a:lnTo>
                  <a:lnTo>
                    <a:pt x="129748" y="529590"/>
                  </a:lnTo>
                  <a:lnTo>
                    <a:pt x="128633" y="528320"/>
                  </a:lnTo>
                  <a:lnTo>
                    <a:pt x="128261" y="528320"/>
                  </a:lnTo>
                  <a:lnTo>
                    <a:pt x="128199" y="527050"/>
                  </a:lnTo>
                  <a:lnTo>
                    <a:pt x="132815" y="527050"/>
                  </a:lnTo>
                  <a:lnTo>
                    <a:pt x="131973" y="525859"/>
                  </a:lnTo>
                  <a:lnTo>
                    <a:pt x="131903" y="525732"/>
                  </a:lnTo>
                  <a:lnTo>
                    <a:pt x="131545" y="524510"/>
                  </a:lnTo>
                  <a:lnTo>
                    <a:pt x="129191" y="524510"/>
                  </a:lnTo>
                  <a:lnTo>
                    <a:pt x="128261" y="523240"/>
                  </a:lnTo>
                  <a:close/>
                </a:path>
                <a:path w="288290" h="650240">
                  <a:moveTo>
                    <a:pt x="194747" y="529590"/>
                  </a:moveTo>
                  <a:lnTo>
                    <a:pt x="189913" y="532130"/>
                  </a:lnTo>
                  <a:lnTo>
                    <a:pt x="195118" y="532130"/>
                  </a:lnTo>
                  <a:lnTo>
                    <a:pt x="194994" y="530860"/>
                  </a:lnTo>
                  <a:lnTo>
                    <a:pt x="194747" y="529590"/>
                  </a:lnTo>
                  <a:close/>
                </a:path>
                <a:path w="288290" h="650240">
                  <a:moveTo>
                    <a:pt x="85135" y="530860"/>
                  </a:moveTo>
                  <a:lnTo>
                    <a:pt x="82099" y="530860"/>
                  </a:lnTo>
                  <a:lnTo>
                    <a:pt x="82190" y="532092"/>
                  </a:lnTo>
                  <a:lnTo>
                    <a:pt x="85135" y="530860"/>
                  </a:lnTo>
                  <a:close/>
                </a:path>
                <a:path w="288290" h="650240">
                  <a:moveTo>
                    <a:pt x="83586" y="523240"/>
                  </a:moveTo>
                  <a:lnTo>
                    <a:pt x="78382" y="523240"/>
                  </a:lnTo>
                  <a:lnTo>
                    <a:pt x="75903" y="525780"/>
                  </a:lnTo>
                  <a:lnTo>
                    <a:pt x="78196" y="525780"/>
                  </a:lnTo>
                  <a:lnTo>
                    <a:pt x="78753" y="527050"/>
                  </a:lnTo>
                  <a:lnTo>
                    <a:pt x="78939" y="527050"/>
                  </a:lnTo>
                  <a:lnTo>
                    <a:pt x="80364" y="530860"/>
                  </a:lnTo>
                  <a:lnTo>
                    <a:pt x="81079" y="531382"/>
                  </a:lnTo>
                  <a:lnTo>
                    <a:pt x="82099" y="530860"/>
                  </a:lnTo>
                  <a:lnTo>
                    <a:pt x="88358" y="530860"/>
                  </a:lnTo>
                  <a:lnTo>
                    <a:pt x="87118" y="529590"/>
                  </a:lnTo>
                  <a:lnTo>
                    <a:pt x="84082" y="529590"/>
                  </a:lnTo>
                  <a:lnTo>
                    <a:pt x="81542" y="527050"/>
                  </a:lnTo>
                  <a:lnTo>
                    <a:pt x="81108" y="524510"/>
                  </a:lnTo>
                  <a:lnTo>
                    <a:pt x="84702" y="524510"/>
                  </a:lnTo>
                  <a:lnTo>
                    <a:pt x="83586" y="523240"/>
                  </a:lnTo>
                  <a:close/>
                </a:path>
                <a:path w="288290" h="650240">
                  <a:moveTo>
                    <a:pt x="134086" y="521970"/>
                  </a:moveTo>
                  <a:lnTo>
                    <a:pt x="133962" y="524510"/>
                  </a:lnTo>
                  <a:lnTo>
                    <a:pt x="135263" y="524510"/>
                  </a:lnTo>
                  <a:lnTo>
                    <a:pt x="137679" y="528320"/>
                  </a:lnTo>
                  <a:lnTo>
                    <a:pt x="138113" y="529590"/>
                  </a:lnTo>
                  <a:lnTo>
                    <a:pt x="136254" y="530860"/>
                  </a:lnTo>
                  <a:lnTo>
                    <a:pt x="139538" y="530860"/>
                  </a:lnTo>
                  <a:lnTo>
                    <a:pt x="139105" y="529590"/>
                  </a:lnTo>
                  <a:lnTo>
                    <a:pt x="139724" y="527050"/>
                  </a:lnTo>
                  <a:lnTo>
                    <a:pt x="140034" y="527050"/>
                  </a:lnTo>
                  <a:lnTo>
                    <a:pt x="140143" y="525732"/>
                  </a:lnTo>
                  <a:lnTo>
                    <a:pt x="134086" y="521970"/>
                  </a:lnTo>
                  <a:close/>
                </a:path>
                <a:path w="288290" h="650240">
                  <a:moveTo>
                    <a:pt x="180433" y="520700"/>
                  </a:moveTo>
                  <a:lnTo>
                    <a:pt x="150753" y="520700"/>
                  </a:lnTo>
                  <a:lnTo>
                    <a:pt x="152179" y="521970"/>
                  </a:lnTo>
                  <a:lnTo>
                    <a:pt x="140963" y="521970"/>
                  </a:lnTo>
                  <a:lnTo>
                    <a:pt x="141955" y="523240"/>
                  </a:lnTo>
                  <a:lnTo>
                    <a:pt x="141335" y="524510"/>
                  </a:lnTo>
                  <a:lnTo>
                    <a:pt x="140143" y="525732"/>
                  </a:lnTo>
                  <a:lnTo>
                    <a:pt x="140208" y="525859"/>
                  </a:lnTo>
                  <a:lnTo>
                    <a:pt x="141893" y="527050"/>
                  </a:lnTo>
                  <a:lnTo>
                    <a:pt x="142450" y="528320"/>
                  </a:lnTo>
                  <a:lnTo>
                    <a:pt x="141769" y="530860"/>
                  </a:lnTo>
                  <a:lnTo>
                    <a:pt x="190409" y="530860"/>
                  </a:lnTo>
                  <a:lnTo>
                    <a:pt x="190781" y="529590"/>
                  </a:lnTo>
                  <a:lnTo>
                    <a:pt x="191401" y="528320"/>
                  </a:lnTo>
                  <a:lnTo>
                    <a:pt x="192764" y="525780"/>
                  </a:lnTo>
                  <a:lnTo>
                    <a:pt x="178822" y="525780"/>
                  </a:lnTo>
                  <a:lnTo>
                    <a:pt x="179318" y="524510"/>
                  </a:lnTo>
                  <a:lnTo>
                    <a:pt x="145425" y="524510"/>
                  </a:lnTo>
                  <a:lnTo>
                    <a:pt x="145053" y="523240"/>
                  </a:lnTo>
                  <a:lnTo>
                    <a:pt x="179690" y="523240"/>
                  </a:lnTo>
                  <a:lnTo>
                    <a:pt x="180433" y="520700"/>
                  </a:lnTo>
                  <a:close/>
                </a:path>
                <a:path w="288290" h="650240">
                  <a:moveTo>
                    <a:pt x="75717" y="525780"/>
                  </a:moveTo>
                  <a:lnTo>
                    <a:pt x="66361" y="525780"/>
                  </a:lnTo>
                  <a:lnTo>
                    <a:pt x="66175" y="527050"/>
                  </a:lnTo>
                  <a:lnTo>
                    <a:pt x="65927" y="528320"/>
                  </a:lnTo>
                  <a:lnTo>
                    <a:pt x="65803" y="529590"/>
                  </a:lnTo>
                  <a:lnTo>
                    <a:pt x="75036" y="529590"/>
                  </a:lnTo>
                  <a:lnTo>
                    <a:pt x="74664" y="528320"/>
                  </a:lnTo>
                  <a:lnTo>
                    <a:pt x="75407" y="527050"/>
                  </a:lnTo>
                  <a:lnTo>
                    <a:pt x="75717" y="525780"/>
                  </a:lnTo>
                  <a:close/>
                </a:path>
                <a:path w="288290" h="650240">
                  <a:moveTo>
                    <a:pt x="85817" y="527050"/>
                  </a:moveTo>
                  <a:lnTo>
                    <a:pt x="85012" y="528320"/>
                  </a:lnTo>
                  <a:lnTo>
                    <a:pt x="84516" y="528320"/>
                  </a:lnTo>
                  <a:lnTo>
                    <a:pt x="84082" y="529590"/>
                  </a:lnTo>
                  <a:lnTo>
                    <a:pt x="87118" y="529590"/>
                  </a:lnTo>
                  <a:lnTo>
                    <a:pt x="85817" y="527050"/>
                  </a:lnTo>
                  <a:close/>
                </a:path>
                <a:path w="288290" h="650240">
                  <a:moveTo>
                    <a:pt x="72185" y="518160"/>
                  </a:moveTo>
                  <a:lnTo>
                    <a:pt x="69459" y="518160"/>
                  </a:lnTo>
                  <a:lnTo>
                    <a:pt x="69273" y="519430"/>
                  </a:lnTo>
                  <a:lnTo>
                    <a:pt x="69521" y="519430"/>
                  </a:lnTo>
                  <a:lnTo>
                    <a:pt x="69769" y="520700"/>
                  </a:lnTo>
                  <a:lnTo>
                    <a:pt x="71318" y="520700"/>
                  </a:lnTo>
                  <a:lnTo>
                    <a:pt x="71628" y="521970"/>
                  </a:lnTo>
                  <a:lnTo>
                    <a:pt x="68096" y="521970"/>
                  </a:lnTo>
                  <a:lnTo>
                    <a:pt x="65432" y="523240"/>
                  </a:lnTo>
                  <a:lnTo>
                    <a:pt x="63387" y="527050"/>
                  </a:lnTo>
                  <a:lnTo>
                    <a:pt x="64006" y="527050"/>
                  </a:lnTo>
                  <a:lnTo>
                    <a:pt x="65432" y="525780"/>
                  </a:lnTo>
                  <a:lnTo>
                    <a:pt x="72247" y="525780"/>
                  </a:lnTo>
                  <a:lnTo>
                    <a:pt x="72619" y="524510"/>
                  </a:lnTo>
                  <a:lnTo>
                    <a:pt x="72929" y="523240"/>
                  </a:lnTo>
                  <a:lnTo>
                    <a:pt x="73301" y="521970"/>
                  </a:lnTo>
                  <a:lnTo>
                    <a:pt x="71814" y="520700"/>
                  </a:lnTo>
                  <a:lnTo>
                    <a:pt x="72123" y="519430"/>
                  </a:lnTo>
                  <a:lnTo>
                    <a:pt x="72185" y="518160"/>
                  </a:lnTo>
                  <a:close/>
                </a:path>
                <a:path w="288290" h="650240">
                  <a:moveTo>
                    <a:pt x="84702" y="524510"/>
                  </a:moveTo>
                  <a:lnTo>
                    <a:pt x="81108" y="524510"/>
                  </a:lnTo>
                  <a:lnTo>
                    <a:pt x="82165" y="525859"/>
                  </a:lnTo>
                  <a:lnTo>
                    <a:pt x="83153" y="527050"/>
                  </a:lnTo>
                  <a:lnTo>
                    <a:pt x="84082" y="527050"/>
                  </a:lnTo>
                  <a:lnTo>
                    <a:pt x="85012" y="525859"/>
                  </a:lnTo>
                  <a:lnTo>
                    <a:pt x="85059" y="525732"/>
                  </a:lnTo>
                  <a:lnTo>
                    <a:pt x="84702" y="524510"/>
                  </a:lnTo>
                  <a:close/>
                </a:path>
                <a:path w="288290" h="650240">
                  <a:moveTo>
                    <a:pt x="74478" y="521970"/>
                  </a:moveTo>
                  <a:lnTo>
                    <a:pt x="73487" y="525780"/>
                  </a:lnTo>
                  <a:lnTo>
                    <a:pt x="75903" y="525780"/>
                  </a:lnTo>
                  <a:lnTo>
                    <a:pt x="74478" y="521970"/>
                  </a:lnTo>
                  <a:close/>
                </a:path>
                <a:path w="288290" h="650240">
                  <a:moveTo>
                    <a:pt x="151869" y="505460"/>
                  </a:moveTo>
                  <a:lnTo>
                    <a:pt x="151001" y="505460"/>
                  </a:lnTo>
                  <a:lnTo>
                    <a:pt x="151807" y="506730"/>
                  </a:lnTo>
                  <a:lnTo>
                    <a:pt x="153356" y="509270"/>
                  </a:lnTo>
                  <a:lnTo>
                    <a:pt x="156082" y="509270"/>
                  </a:lnTo>
                  <a:lnTo>
                    <a:pt x="156640" y="510540"/>
                  </a:lnTo>
                  <a:lnTo>
                    <a:pt x="157012" y="510540"/>
                  </a:lnTo>
                  <a:lnTo>
                    <a:pt x="157135" y="511810"/>
                  </a:lnTo>
                  <a:lnTo>
                    <a:pt x="154223" y="511810"/>
                  </a:lnTo>
                  <a:lnTo>
                    <a:pt x="154719" y="513080"/>
                  </a:lnTo>
                  <a:lnTo>
                    <a:pt x="154223" y="514350"/>
                  </a:lnTo>
                  <a:lnTo>
                    <a:pt x="153294" y="514350"/>
                  </a:lnTo>
                  <a:lnTo>
                    <a:pt x="152612" y="515620"/>
                  </a:lnTo>
                  <a:lnTo>
                    <a:pt x="145982" y="515620"/>
                  </a:lnTo>
                  <a:lnTo>
                    <a:pt x="148585" y="516890"/>
                  </a:lnTo>
                  <a:lnTo>
                    <a:pt x="151435" y="516890"/>
                  </a:lnTo>
                  <a:lnTo>
                    <a:pt x="149638" y="519430"/>
                  </a:lnTo>
                  <a:lnTo>
                    <a:pt x="149886" y="520700"/>
                  </a:lnTo>
                  <a:lnTo>
                    <a:pt x="181053" y="520700"/>
                  </a:lnTo>
                  <a:lnTo>
                    <a:pt x="180433" y="523240"/>
                  </a:lnTo>
                  <a:lnTo>
                    <a:pt x="179938" y="524510"/>
                  </a:lnTo>
                  <a:lnTo>
                    <a:pt x="179380" y="525780"/>
                  </a:lnTo>
                  <a:lnTo>
                    <a:pt x="192764" y="525780"/>
                  </a:lnTo>
                  <a:lnTo>
                    <a:pt x="193445" y="524510"/>
                  </a:lnTo>
                  <a:lnTo>
                    <a:pt x="195552" y="520700"/>
                  </a:lnTo>
                  <a:lnTo>
                    <a:pt x="196234" y="515620"/>
                  </a:lnTo>
                  <a:lnTo>
                    <a:pt x="197039" y="514350"/>
                  </a:lnTo>
                  <a:lnTo>
                    <a:pt x="197969" y="513080"/>
                  </a:lnTo>
                  <a:lnTo>
                    <a:pt x="198712" y="511810"/>
                  </a:lnTo>
                  <a:lnTo>
                    <a:pt x="199022" y="510540"/>
                  </a:lnTo>
                  <a:lnTo>
                    <a:pt x="199951" y="508000"/>
                  </a:lnTo>
                  <a:lnTo>
                    <a:pt x="153851" y="508000"/>
                  </a:lnTo>
                  <a:lnTo>
                    <a:pt x="153108" y="506730"/>
                  </a:lnTo>
                  <a:lnTo>
                    <a:pt x="152240" y="506730"/>
                  </a:lnTo>
                  <a:lnTo>
                    <a:pt x="151869" y="505460"/>
                  </a:lnTo>
                  <a:close/>
                </a:path>
                <a:path w="288290" h="650240">
                  <a:moveTo>
                    <a:pt x="129624" y="520700"/>
                  </a:moveTo>
                  <a:lnTo>
                    <a:pt x="129191" y="520700"/>
                  </a:lnTo>
                  <a:lnTo>
                    <a:pt x="129191" y="524510"/>
                  </a:lnTo>
                  <a:lnTo>
                    <a:pt x="131545" y="524510"/>
                  </a:lnTo>
                  <a:lnTo>
                    <a:pt x="130678" y="521970"/>
                  </a:lnTo>
                  <a:lnTo>
                    <a:pt x="130058" y="521970"/>
                  </a:lnTo>
                  <a:lnTo>
                    <a:pt x="129624" y="520700"/>
                  </a:lnTo>
                  <a:close/>
                </a:path>
                <a:path w="288290" h="650240">
                  <a:moveTo>
                    <a:pt x="179690" y="523240"/>
                  </a:moveTo>
                  <a:lnTo>
                    <a:pt x="147407" y="523240"/>
                  </a:lnTo>
                  <a:lnTo>
                    <a:pt x="145611" y="524510"/>
                  </a:lnTo>
                  <a:lnTo>
                    <a:pt x="179318" y="524510"/>
                  </a:lnTo>
                  <a:lnTo>
                    <a:pt x="179690" y="523240"/>
                  </a:lnTo>
                  <a:close/>
                </a:path>
                <a:path w="288290" h="650240">
                  <a:moveTo>
                    <a:pt x="213831" y="523240"/>
                  </a:moveTo>
                  <a:lnTo>
                    <a:pt x="212654" y="524510"/>
                  </a:lnTo>
                  <a:lnTo>
                    <a:pt x="214079" y="524510"/>
                  </a:lnTo>
                  <a:lnTo>
                    <a:pt x="213831" y="523240"/>
                  </a:lnTo>
                  <a:close/>
                </a:path>
                <a:path w="288290" h="650240">
                  <a:moveTo>
                    <a:pt x="74416" y="514350"/>
                  </a:moveTo>
                  <a:lnTo>
                    <a:pt x="72929" y="514350"/>
                  </a:lnTo>
                  <a:lnTo>
                    <a:pt x="72557" y="515620"/>
                  </a:lnTo>
                  <a:lnTo>
                    <a:pt x="72371" y="516890"/>
                  </a:lnTo>
                  <a:lnTo>
                    <a:pt x="72061" y="518160"/>
                  </a:lnTo>
                  <a:lnTo>
                    <a:pt x="72991" y="518160"/>
                  </a:lnTo>
                  <a:lnTo>
                    <a:pt x="74044" y="519430"/>
                  </a:lnTo>
                  <a:lnTo>
                    <a:pt x="77080" y="519430"/>
                  </a:lnTo>
                  <a:lnTo>
                    <a:pt x="78072" y="520700"/>
                  </a:lnTo>
                  <a:lnTo>
                    <a:pt x="79249" y="521970"/>
                  </a:lnTo>
                  <a:lnTo>
                    <a:pt x="79807" y="521970"/>
                  </a:lnTo>
                  <a:lnTo>
                    <a:pt x="80179" y="523240"/>
                  </a:lnTo>
                  <a:lnTo>
                    <a:pt x="82471" y="523240"/>
                  </a:lnTo>
                  <a:lnTo>
                    <a:pt x="81728" y="521970"/>
                  </a:lnTo>
                  <a:lnTo>
                    <a:pt x="80922" y="520700"/>
                  </a:lnTo>
                  <a:lnTo>
                    <a:pt x="79497" y="519430"/>
                  </a:lnTo>
                  <a:lnTo>
                    <a:pt x="78196" y="518160"/>
                  </a:lnTo>
                  <a:lnTo>
                    <a:pt x="76833" y="516890"/>
                  </a:lnTo>
                  <a:lnTo>
                    <a:pt x="73734" y="516890"/>
                  </a:lnTo>
                  <a:lnTo>
                    <a:pt x="74354" y="515620"/>
                  </a:lnTo>
                  <a:lnTo>
                    <a:pt x="74416" y="514350"/>
                  </a:lnTo>
                  <a:close/>
                </a:path>
                <a:path w="288290" h="650240">
                  <a:moveTo>
                    <a:pt x="210258" y="514350"/>
                  </a:moveTo>
                  <a:lnTo>
                    <a:pt x="206457" y="514350"/>
                  </a:lnTo>
                  <a:lnTo>
                    <a:pt x="205962" y="515620"/>
                  </a:lnTo>
                  <a:lnTo>
                    <a:pt x="205342" y="516890"/>
                  </a:lnTo>
                  <a:lnTo>
                    <a:pt x="204908" y="518160"/>
                  </a:lnTo>
                  <a:lnTo>
                    <a:pt x="204598" y="519430"/>
                  </a:lnTo>
                  <a:lnTo>
                    <a:pt x="204413" y="520700"/>
                  </a:lnTo>
                  <a:lnTo>
                    <a:pt x="204351" y="523240"/>
                  </a:lnTo>
                  <a:lnTo>
                    <a:pt x="205094" y="523240"/>
                  </a:lnTo>
                  <a:lnTo>
                    <a:pt x="207139" y="521970"/>
                  </a:lnTo>
                  <a:lnTo>
                    <a:pt x="211332" y="521970"/>
                  </a:lnTo>
                  <a:lnTo>
                    <a:pt x="211786" y="520700"/>
                  </a:lnTo>
                  <a:lnTo>
                    <a:pt x="213087" y="516890"/>
                  </a:lnTo>
                  <a:lnTo>
                    <a:pt x="209308" y="516890"/>
                  </a:lnTo>
                  <a:lnTo>
                    <a:pt x="209927" y="515620"/>
                  </a:lnTo>
                  <a:lnTo>
                    <a:pt x="210258" y="514350"/>
                  </a:lnTo>
                  <a:close/>
                </a:path>
                <a:path w="288290" h="650240">
                  <a:moveTo>
                    <a:pt x="143566" y="518160"/>
                  </a:moveTo>
                  <a:lnTo>
                    <a:pt x="137246" y="518160"/>
                  </a:lnTo>
                  <a:lnTo>
                    <a:pt x="136502" y="521970"/>
                  </a:lnTo>
                  <a:lnTo>
                    <a:pt x="148647" y="521970"/>
                  </a:lnTo>
                  <a:lnTo>
                    <a:pt x="147655" y="520700"/>
                  </a:lnTo>
                  <a:lnTo>
                    <a:pt x="143752" y="520700"/>
                  </a:lnTo>
                  <a:lnTo>
                    <a:pt x="143566" y="518160"/>
                  </a:lnTo>
                  <a:close/>
                </a:path>
                <a:path w="288290" h="650240">
                  <a:moveTo>
                    <a:pt x="207821" y="505460"/>
                  </a:moveTo>
                  <a:lnTo>
                    <a:pt x="204970" y="505460"/>
                  </a:lnTo>
                  <a:lnTo>
                    <a:pt x="204537" y="508000"/>
                  </a:lnTo>
                  <a:lnTo>
                    <a:pt x="202864" y="511810"/>
                  </a:lnTo>
                  <a:lnTo>
                    <a:pt x="201376" y="514350"/>
                  </a:lnTo>
                  <a:lnTo>
                    <a:pt x="200075" y="516890"/>
                  </a:lnTo>
                  <a:lnTo>
                    <a:pt x="199456" y="518160"/>
                  </a:lnTo>
                  <a:lnTo>
                    <a:pt x="199456" y="520700"/>
                  </a:lnTo>
                  <a:lnTo>
                    <a:pt x="201005" y="521970"/>
                  </a:lnTo>
                  <a:lnTo>
                    <a:pt x="203111" y="519430"/>
                  </a:lnTo>
                  <a:lnTo>
                    <a:pt x="203421" y="515620"/>
                  </a:lnTo>
                  <a:lnTo>
                    <a:pt x="205900" y="514350"/>
                  </a:lnTo>
                  <a:lnTo>
                    <a:pt x="210258" y="514350"/>
                  </a:lnTo>
                  <a:lnTo>
                    <a:pt x="210919" y="511810"/>
                  </a:lnTo>
                  <a:lnTo>
                    <a:pt x="211662" y="509270"/>
                  </a:lnTo>
                  <a:lnTo>
                    <a:pt x="211228" y="508000"/>
                  </a:lnTo>
                  <a:lnTo>
                    <a:pt x="207139" y="508000"/>
                  </a:lnTo>
                  <a:lnTo>
                    <a:pt x="207387" y="506730"/>
                  </a:lnTo>
                  <a:lnTo>
                    <a:pt x="207573" y="506730"/>
                  </a:lnTo>
                  <a:lnTo>
                    <a:pt x="207821" y="505460"/>
                  </a:lnTo>
                  <a:close/>
                </a:path>
                <a:path w="288290" h="650240">
                  <a:moveTo>
                    <a:pt x="146664" y="519430"/>
                  </a:moveTo>
                  <a:lnTo>
                    <a:pt x="144805" y="519430"/>
                  </a:lnTo>
                  <a:lnTo>
                    <a:pt x="143752" y="520700"/>
                  </a:lnTo>
                  <a:lnTo>
                    <a:pt x="147655" y="520700"/>
                  </a:lnTo>
                  <a:lnTo>
                    <a:pt x="146664" y="519430"/>
                  </a:lnTo>
                  <a:close/>
                </a:path>
                <a:path w="288290" h="650240">
                  <a:moveTo>
                    <a:pt x="214450" y="513080"/>
                  </a:moveTo>
                  <a:lnTo>
                    <a:pt x="211972" y="513080"/>
                  </a:lnTo>
                  <a:lnTo>
                    <a:pt x="212406" y="516890"/>
                  </a:lnTo>
                  <a:lnTo>
                    <a:pt x="213087" y="516890"/>
                  </a:lnTo>
                  <a:lnTo>
                    <a:pt x="214450" y="513080"/>
                  </a:lnTo>
                  <a:close/>
                </a:path>
                <a:path w="288290" h="650240">
                  <a:moveTo>
                    <a:pt x="149018" y="511810"/>
                  </a:moveTo>
                  <a:lnTo>
                    <a:pt x="148585" y="511810"/>
                  </a:lnTo>
                  <a:lnTo>
                    <a:pt x="148399" y="513080"/>
                  </a:lnTo>
                  <a:lnTo>
                    <a:pt x="145920" y="515620"/>
                  </a:lnTo>
                  <a:lnTo>
                    <a:pt x="149328" y="515620"/>
                  </a:lnTo>
                  <a:lnTo>
                    <a:pt x="149328" y="514350"/>
                  </a:lnTo>
                  <a:lnTo>
                    <a:pt x="149266" y="513080"/>
                  </a:lnTo>
                  <a:lnTo>
                    <a:pt x="149018" y="511810"/>
                  </a:lnTo>
                  <a:close/>
                </a:path>
                <a:path w="288290" h="650240">
                  <a:moveTo>
                    <a:pt x="229817" y="504190"/>
                  </a:moveTo>
                  <a:lnTo>
                    <a:pt x="224612" y="504190"/>
                  </a:lnTo>
                  <a:lnTo>
                    <a:pt x="224117" y="506730"/>
                  </a:lnTo>
                  <a:lnTo>
                    <a:pt x="223807" y="509270"/>
                  </a:lnTo>
                  <a:lnTo>
                    <a:pt x="223125" y="511810"/>
                  </a:lnTo>
                  <a:lnTo>
                    <a:pt x="222506" y="513080"/>
                  </a:lnTo>
                  <a:lnTo>
                    <a:pt x="222939" y="514350"/>
                  </a:lnTo>
                  <a:lnTo>
                    <a:pt x="227958" y="514350"/>
                  </a:lnTo>
                  <a:lnTo>
                    <a:pt x="228082" y="513080"/>
                  </a:lnTo>
                  <a:lnTo>
                    <a:pt x="228640" y="510540"/>
                  </a:lnTo>
                  <a:lnTo>
                    <a:pt x="228950" y="508000"/>
                  </a:lnTo>
                  <a:lnTo>
                    <a:pt x="229569" y="505460"/>
                  </a:lnTo>
                  <a:lnTo>
                    <a:pt x="229817" y="504190"/>
                  </a:lnTo>
                  <a:close/>
                </a:path>
                <a:path w="288290" h="650240">
                  <a:moveTo>
                    <a:pt x="224364" y="495300"/>
                  </a:moveTo>
                  <a:lnTo>
                    <a:pt x="221266" y="495300"/>
                  </a:lnTo>
                  <a:lnTo>
                    <a:pt x="222010" y="497840"/>
                  </a:lnTo>
                  <a:lnTo>
                    <a:pt x="221080" y="501650"/>
                  </a:lnTo>
                  <a:lnTo>
                    <a:pt x="220213" y="504190"/>
                  </a:lnTo>
                  <a:lnTo>
                    <a:pt x="218726" y="510540"/>
                  </a:lnTo>
                  <a:lnTo>
                    <a:pt x="218974" y="510540"/>
                  </a:lnTo>
                  <a:lnTo>
                    <a:pt x="219098" y="511810"/>
                  </a:lnTo>
                  <a:lnTo>
                    <a:pt x="221638" y="509270"/>
                  </a:lnTo>
                  <a:lnTo>
                    <a:pt x="220337" y="505460"/>
                  </a:lnTo>
                  <a:lnTo>
                    <a:pt x="223807" y="504190"/>
                  </a:lnTo>
                  <a:lnTo>
                    <a:pt x="229817" y="504190"/>
                  </a:lnTo>
                  <a:lnTo>
                    <a:pt x="230065" y="502920"/>
                  </a:lnTo>
                  <a:lnTo>
                    <a:pt x="229321" y="500380"/>
                  </a:lnTo>
                  <a:lnTo>
                    <a:pt x="224055" y="500380"/>
                  </a:lnTo>
                  <a:lnTo>
                    <a:pt x="223993" y="499110"/>
                  </a:lnTo>
                  <a:lnTo>
                    <a:pt x="224364" y="495300"/>
                  </a:lnTo>
                  <a:close/>
                </a:path>
                <a:path w="288290" h="650240">
                  <a:moveTo>
                    <a:pt x="156082" y="506730"/>
                  </a:moveTo>
                  <a:lnTo>
                    <a:pt x="155153" y="506730"/>
                  </a:lnTo>
                  <a:lnTo>
                    <a:pt x="153851" y="508000"/>
                  </a:lnTo>
                  <a:lnTo>
                    <a:pt x="159490" y="508000"/>
                  </a:lnTo>
                  <a:lnTo>
                    <a:pt x="156082" y="506730"/>
                  </a:lnTo>
                  <a:close/>
                </a:path>
                <a:path w="288290" h="650240">
                  <a:moveTo>
                    <a:pt x="160296" y="490220"/>
                  </a:moveTo>
                  <a:lnTo>
                    <a:pt x="159552" y="491490"/>
                  </a:lnTo>
                  <a:lnTo>
                    <a:pt x="159180" y="491490"/>
                  </a:lnTo>
                  <a:lnTo>
                    <a:pt x="160853" y="494030"/>
                  </a:lnTo>
                  <a:lnTo>
                    <a:pt x="161721" y="495300"/>
                  </a:lnTo>
                  <a:lnTo>
                    <a:pt x="162526" y="496570"/>
                  </a:lnTo>
                  <a:lnTo>
                    <a:pt x="164075" y="497840"/>
                  </a:lnTo>
                  <a:lnTo>
                    <a:pt x="163703" y="500380"/>
                  </a:lnTo>
                  <a:lnTo>
                    <a:pt x="161349" y="501650"/>
                  </a:lnTo>
                  <a:lnTo>
                    <a:pt x="160419" y="501650"/>
                  </a:lnTo>
                  <a:lnTo>
                    <a:pt x="161225" y="502920"/>
                  </a:lnTo>
                  <a:lnTo>
                    <a:pt x="162154" y="502920"/>
                  </a:lnTo>
                  <a:lnTo>
                    <a:pt x="161783" y="504190"/>
                  </a:lnTo>
                  <a:lnTo>
                    <a:pt x="159738" y="505460"/>
                  </a:lnTo>
                  <a:lnTo>
                    <a:pt x="160481" y="506730"/>
                  </a:lnTo>
                  <a:lnTo>
                    <a:pt x="161039" y="508000"/>
                  </a:lnTo>
                  <a:lnTo>
                    <a:pt x="199951" y="508000"/>
                  </a:lnTo>
                  <a:lnTo>
                    <a:pt x="201934" y="506730"/>
                  </a:lnTo>
                  <a:lnTo>
                    <a:pt x="204970" y="505460"/>
                  </a:lnTo>
                  <a:lnTo>
                    <a:pt x="207821" y="505460"/>
                  </a:lnTo>
                  <a:lnTo>
                    <a:pt x="208068" y="504190"/>
                  </a:lnTo>
                  <a:lnTo>
                    <a:pt x="208688" y="502920"/>
                  </a:lnTo>
                  <a:lnTo>
                    <a:pt x="209060" y="500380"/>
                  </a:lnTo>
                  <a:lnTo>
                    <a:pt x="206705" y="500380"/>
                  </a:lnTo>
                  <a:lnTo>
                    <a:pt x="207273" y="494030"/>
                  </a:lnTo>
                  <a:lnTo>
                    <a:pt x="163456" y="494030"/>
                  </a:lnTo>
                  <a:lnTo>
                    <a:pt x="162588" y="492760"/>
                  </a:lnTo>
                  <a:lnTo>
                    <a:pt x="161225" y="492760"/>
                  </a:lnTo>
                  <a:lnTo>
                    <a:pt x="160791" y="491490"/>
                  </a:lnTo>
                  <a:lnTo>
                    <a:pt x="160296" y="490220"/>
                  </a:lnTo>
                  <a:close/>
                </a:path>
                <a:path w="288290" h="650240">
                  <a:moveTo>
                    <a:pt x="160364" y="501486"/>
                  </a:moveTo>
                  <a:lnTo>
                    <a:pt x="160296" y="501650"/>
                  </a:lnTo>
                  <a:lnTo>
                    <a:pt x="160364" y="501486"/>
                  </a:lnTo>
                  <a:close/>
                </a:path>
                <a:path w="288290" h="650240">
                  <a:moveTo>
                    <a:pt x="161349" y="499110"/>
                  </a:moveTo>
                  <a:lnTo>
                    <a:pt x="159242" y="499110"/>
                  </a:lnTo>
                  <a:lnTo>
                    <a:pt x="159986" y="500380"/>
                  </a:lnTo>
                  <a:lnTo>
                    <a:pt x="160364" y="501486"/>
                  </a:lnTo>
                  <a:lnTo>
                    <a:pt x="161349" y="499110"/>
                  </a:lnTo>
                  <a:close/>
                </a:path>
                <a:path w="288290" h="650240">
                  <a:moveTo>
                    <a:pt x="209741" y="495300"/>
                  </a:moveTo>
                  <a:lnTo>
                    <a:pt x="206705" y="500380"/>
                  </a:lnTo>
                  <a:lnTo>
                    <a:pt x="209060" y="500380"/>
                  </a:lnTo>
                  <a:lnTo>
                    <a:pt x="209432" y="499110"/>
                  </a:lnTo>
                  <a:lnTo>
                    <a:pt x="209741" y="495300"/>
                  </a:lnTo>
                  <a:close/>
                </a:path>
                <a:path w="288290" h="650240">
                  <a:moveTo>
                    <a:pt x="226967" y="499110"/>
                  </a:moveTo>
                  <a:lnTo>
                    <a:pt x="226099" y="500380"/>
                  </a:lnTo>
                  <a:lnTo>
                    <a:pt x="227401" y="500380"/>
                  </a:lnTo>
                  <a:lnTo>
                    <a:pt x="226967" y="499110"/>
                  </a:lnTo>
                  <a:close/>
                </a:path>
                <a:path w="288290" h="650240">
                  <a:moveTo>
                    <a:pt x="220585" y="487680"/>
                  </a:moveTo>
                  <a:lnTo>
                    <a:pt x="216371" y="487680"/>
                  </a:lnTo>
                  <a:lnTo>
                    <a:pt x="217858" y="488950"/>
                  </a:lnTo>
                  <a:lnTo>
                    <a:pt x="216867" y="491490"/>
                  </a:lnTo>
                  <a:lnTo>
                    <a:pt x="217053" y="494030"/>
                  </a:lnTo>
                  <a:lnTo>
                    <a:pt x="216681" y="494030"/>
                  </a:lnTo>
                  <a:lnTo>
                    <a:pt x="216805" y="495300"/>
                  </a:lnTo>
                  <a:lnTo>
                    <a:pt x="217115" y="496570"/>
                  </a:lnTo>
                  <a:lnTo>
                    <a:pt x="217363" y="497840"/>
                  </a:lnTo>
                  <a:lnTo>
                    <a:pt x="218602" y="496570"/>
                  </a:lnTo>
                  <a:lnTo>
                    <a:pt x="219284" y="496570"/>
                  </a:lnTo>
                  <a:lnTo>
                    <a:pt x="219841" y="495300"/>
                  </a:lnTo>
                  <a:lnTo>
                    <a:pt x="224364" y="495300"/>
                  </a:lnTo>
                  <a:lnTo>
                    <a:pt x="224654" y="492760"/>
                  </a:lnTo>
                  <a:lnTo>
                    <a:pt x="221266" y="492760"/>
                  </a:lnTo>
                  <a:lnTo>
                    <a:pt x="221142" y="491490"/>
                  </a:lnTo>
                  <a:lnTo>
                    <a:pt x="220771" y="490220"/>
                  </a:lnTo>
                  <a:lnTo>
                    <a:pt x="220585" y="487680"/>
                  </a:lnTo>
                  <a:close/>
                </a:path>
                <a:path w="288290" h="650240">
                  <a:moveTo>
                    <a:pt x="166554" y="488950"/>
                  </a:moveTo>
                  <a:lnTo>
                    <a:pt x="165438" y="488950"/>
                  </a:lnTo>
                  <a:lnTo>
                    <a:pt x="165810" y="490220"/>
                  </a:lnTo>
                  <a:lnTo>
                    <a:pt x="166244" y="491490"/>
                  </a:lnTo>
                  <a:lnTo>
                    <a:pt x="163703" y="491490"/>
                  </a:lnTo>
                  <a:lnTo>
                    <a:pt x="164695" y="492760"/>
                  </a:lnTo>
                  <a:lnTo>
                    <a:pt x="164509" y="492760"/>
                  </a:lnTo>
                  <a:lnTo>
                    <a:pt x="164447" y="494030"/>
                  </a:lnTo>
                  <a:lnTo>
                    <a:pt x="207273" y="494030"/>
                  </a:lnTo>
                  <a:lnTo>
                    <a:pt x="207585" y="490220"/>
                  </a:lnTo>
                  <a:lnTo>
                    <a:pt x="167111" y="490220"/>
                  </a:lnTo>
                  <a:lnTo>
                    <a:pt x="166554" y="488950"/>
                  </a:lnTo>
                  <a:close/>
                </a:path>
                <a:path w="288290" h="650240">
                  <a:moveTo>
                    <a:pt x="219841" y="481330"/>
                  </a:moveTo>
                  <a:lnTo>
                    <a:pt x="217858" y="482600"/>
                  </a:lnTo>
                  <a:lnTo>
                    <a:pt x="214141" y="482600"/>
                  </a:lnTo>
                  <a:lnTo>
                    <a:pt x="213769" y="486410"/>
                  </a:lnTo>
                  <a:lnTo>
                    <a:pt x="213335" y="490220"/>
                  </a:lnTo>
                  <a:lnTo>
                    <a:pt x="212963" y="494030"/>
                  </a:lnTo>
                  <a:lnTo>
                    <a:pt x="213707" y="494030"/>
                  </a:lnTo>
                  <a:lnTo>
                    <a:pt x="214574" y="492760"/>
                  </a:lnTo>
                  <a:lnTo>
                    <a:pt x="215380" y="490220"/>
                  </a:lnTo>
                  <a:lnTo>
                    <a:pt x="216371" y="487680"/>
                  </a:lnTo>
                  <a:lnTo>
                    <a:pt x="220585" y="487680"/>
                  </a:lnTo>
                  <a:lnTo>
                    <a:pt x="220709" y="482600"/>
                  </a:lnTo>
                  <a:lnTo>
                    <a:pt x="219841" y="481330"/>
                  </a:lnTo>
                  <a:close/>
                </a:path>
                <a:path w="288290" h="650240">
                  <a:moveTo>
                    <a:pt x="224984" y="486410"/>
                  </a:moveTo>
                  <a:lnTo>
                    <a:pt x="224488" y="486410"/>
                  </a:lnTo>
                  <a:lnTo>
                    <a:pt x="222877" y="490220"/>
                  </a:lnTo>
                  <a:lnTo>
                    <a:pt x="222010" y="492760"/>
                  </a:lnTo>
                  <a:lnTo>
                    <a:pt x="224654" y="492760"/>
                  </a:lnTo>
                  <a:lnTo>
                    <a:pt x="225232" y="487680"/>
                  </a:lnTo>
                  <a:lnTo>
                    <a:pt x="224984" y="486410"/>
                  </a:lnTo>
                  <a:close/>
                </a:path>
                <a:path w="288290" h="650240">
                  <a:moveTo>
                    <a:pt x="162278" y="483870"/>
                  </a:moveTo>
                  <a:lnTo>
                    <a:pt x="160296" y="483870"/>
                  </a:lnTo>
                  <a:lnTo>
                    <a:pt x="160481" y="486410"/>
                  </a:lnTo>
                  <a:lnTo>
                    <a:pt x="161101" y="490220"/>
                  </a:lnTo>
                  <a:lnTo>
                    <a:pt x="161597" y="490220"/>
                  </a:lnTo>
                  <a:lnTo>
                    <a:pt x="162650" y="491490"/>
                  </a:lnTo>
                  <a:lnTo>
                    <a:pt x="166244" y="491490"/>
                  </a:lnTo>
                  <a:lnTo>
                    <a:pt x="164447" y="490220"/>
                  </a:lnTo>
                  <a:lnTo>
                    <a:pt x="162960" y="488950"/>
                  </a:lnTo>
                  <a:lnTo>
                    <a:pt x="161349" y="488950"/>
                  </a:lnTo>
                  <a:lnTo>
                    <a:pt x="162960" y="486410"/>
                  </a:lnTo>
                  <a:lnTo>
                    <a:pt x="162278" y="483870"/>
                  </a:lnTo>
                  <a:close/>
                </a:path>
                <a:path w="288290" h="650240">
                  <a:moveTo>
                    <a:pt x="210795" y="481330"/>
                  </a:moveTo>
                  <a:lnTo>
                    <a:pt x="167111" y="481330"/>
                  </a:lnTo>
                  <a:lnTo>
                    <a:pt x="168103" y="483870"/>
                  </a:lnTo>
                  <a:lnTo>
                    <a:pt x="168908" y="487680"/>
                  </a:lnTo>
                  <a:lnTo>
                    <a:pt x="169776" y="490220"/>
                  </a:lnTo>
                  <a:lnTo>
                    <a:pt x="207585" y="490220"/>
                  </a:lnTo>
                  <a:lnTo>
                    <a:pt x="207882" y="486410"/>
                  </a:lnTo>
                  <a:lnTo>
                    <a:pt x="210795" y="481330"/>
                  </a:lnTo>
                  <a:close/>
                </a:path>
                <a:path w="288290" h="650240">
                  <a:moveTo>
                    <a:pt x="165624" y="487680"/>
                  </a:moveTo>
                  <a:lnTo>
                    <a:pt x="165129" y="488950"/>
                  </a:lnTo>
                  <a:lnTo>
                    <a:pt x="166058" y="488950"/>
                  </a:lnTo>
                  <a:lnTo>
                    <a:pt x="165624" y="487680"/>
                  </a:lnTo>
                  <a:close/>
                </a:path>
                <a:path w="288290" h="650240">
                  <a:moveTo>
                    <a:pt x="216495" y="481330"/>
                  </a:moveTo>
                  <a:lnTo>
                    <a:pt x="210795" y="481330"/>
                  </a:lnTo>
                  <a:lnTo>
                    <a:pt x="213521" y="482600"/>
                  </a:lnTo>
                  <a:lnTo>
                    <a:pt x="216619" y="482600"/>
                  </a:lnTo>
                  <a:lnTo>
                    <a:pt x="216495" y="481330"/>
                  </a:lnTo>
                  <a:close/>
                </a:path>
                <a:path w="288290" h="650240">
                  <a:moveTo>
                    <a:pt x="161597" y="466090"/>
                  </a:moveTo>
                  <a:lnTo>
                    <a:pt x="160296" y="467360"/>
                  </a:lnTo>
                  <a:lnTo>
                    <a:pt x="159924" y="468630"/>
                  </a:lnTo>
                  <a:lnTo>
                    <a:pt x="160605" y="469900"/>
                  </a:lnTo>
                  <a:lnTo>
                    <a:pt x="162836" y="474980"/>
                  </a:lnTo>
                  <a:lnTo>
                    <a:pt x="164199" y="478790"/>
                  </a:lnTo>
                  <a:lnTo>
                    <a:pt x="164323" y="480060"/>
                  </a:lnTo>
                  <a:lnTo>
                    <a:pt x="166244" y="481330"/>
                  </a:lnTo>
                  <a:lnTo>
                    <a:pt x="216247" y="481330"/>
                  </a:lnTo>
                  <a:lnTo>
                    <a:pt x="215938" y="480060"/>
                  </a:lnTo>
                  <a:lnTo>
                    <a:pt x="216123" y="478790"/>
                  </a:lnTo>
                  <a:lnTo>
                    <a:pt x="216433" y="477520"/>
                  </a:lnTo>
                  <a:lnTo>
                    <a:pt x="166554" y="477520"/>
                  </a:lnTo>
                  <a:lnTo>
                    <a:pt x="165314" y="476250"/>
                  </a:lnTo>
                  <a:lnTo>
                    <a:pt x="163580" y="474980"/>
                  </a:lnTo>
                  <a:lnTo>
                    <a:pt x="165624" y="473710"/>
                  </a:lnTo>
                  <a:lnTo>
                    <a:pt x="168041" y="473710"/>
                  </a:lnTo>
                  <a:lnTo>
                    <a:pt x="166678" y="471170"/>
                  </a:lnTo>
                  <a:lnTo>
                    <a:pt x="164385" y="468630"/>
                  </a:lnTo>
                  <a:lnTo>
                    <a:pt x="163208" y="467360"/>
                  </a:lnTo>
                  <a:lnTo>
                    <a:pt x="162092" y="467360"/>
                  </a:lnTo>
                  <a:lnTo>
                    <a:pt x="161597" y="466090"/>
                  </a:lnTo>
                  <a:close/>
                </a:path>
                <a:path w="288290" h="650240">
                  <a:moveTo>
                    <a:pt x="168041" y="473710"/>
                  </a:moveTo>
                  <a:lnTo>
                    <a:pt x="165624" y="473710"/>
                  </a:lnTo>
                  <a:lnTo>
                    <a:pt x="166554" y="477520"/>
                  </a:lnTo>
                  <a:lnTo>
                    <a:pt x="216433" y="477520"/>
                  </a:lnTo>
                  <a:lnTo>
                    <a:pt x="216743" y="476250"/>
                  </a:lnTo>
                  <a:lnTo>
                    <a:pt x="169528" y="476250"/>
                  </a:lnTo>
                  <a:lnTo>
                    <a:pt x="168041" y="473710"/>
                  </a:lnTo>
                  <a:close/>
                </a:path>
                <a:path w="288290" h="650240">
                  <a:moveTo>
                    <a:pt x="213769" y="464820"/>
                  </a:moveTo>
                  <a:lnTo>
                    <a:pt x="175848" y="464820"/>
                  </a:lnTo>
                  <a:lnTo>
                    <a:pt x="176220" y="466090"/>
                  </a:lnTo>
                  <a:lnTo>
                    <a:pt x="176468" y="467360"/>
                  </a:lnTo>
                  <a:lnTo>
                    <a:pt x="176777" y="468630"/>
                  </a:lnTo>
                  <a:lnTo>
                    <a:pt x="170643" y="468630"/>
                  </a:lnTo>
                  <a:lnTo>
                    <a:pt x="171821" y="471170"/>
                  </a:lnTo>
                  <a:lnTo>
                    <a:pt x="171635" y="471170"/>
                  </a:lnTo>
                  <a:lnTo>
                    <a:pt x="171139" y="472440"/>
                  </a:lnTo>
                  <a:lnTo>
                    <a:pt x="170395" y="474980"/>
                  </a:lnTo>
                  <a:lnTo>
                    <a:pt x="169714" y="476250"/>
                  </a:lnTo>
                  <a:lnTo>
                    <a:pt x="216743" y="476250"/>
                  </a:lnTo>
                  <a:lnTo>
                    <a:pt x="216123" y="474980"/>
                  </a:lnTo>
                  <a:lnTo>
                    <a:pt x="215566" y="472440"/>
                  </a:lnTo>
                  <a:lnTo>
                    <a:pt x="215256" y="471170"/>
                  </a:lnTo>
                  <a:lnTo>
                    <a:pt x="215132" y="469900"/>
                  </a:lnTo>
                  <a:lnTo>
                    <a:pt x="214884" y="469900"/>
                  </a:lnTo>
                  <a:lnTo>
                    <a:pt x="214512" y="467360"/>
                  </a:lnTo>
                  <a:lnTo>
                    <a:pt x="214079" y="466090"/>
                  </a:lnTo>
                  <a:lnTo>
                    <a:pt x="213769" y="464820"/>
                  </a:lnTo>
                  <a:close/>
                </a:path>
                <a:path w="288290" h="650240">
                  <a:moveTo>
                    <a:pt x="227524" y="454660"/>
                  </a:moveTo>
                  <a:lnTo>
                    <a:pt x="226781" y="454660"/>
                  </a:lnTo>
                  <a:lnTo>
                    <a:pt x="225108" y="455930"/>
                  </a:lnTo>
                  <a:lnTo>
                    <a:pt x="224055" y="457200"/>
                  </a:lnTo>
                  <a:lnTo>
                    <a:pt x="222568" y="458470"/>
                  </a:lnTo>
                  <a:lnTo>
                    <a:pt x="226347" y="458470"/>
                  </a:lnTo>
                  <a:lnTo>
                    <a:pt x="225604" y="462280"/>
                  </a:lnTo>
                  <a:lnTo>
                    <a:pt x="224984" y="464820"/>
                  </a:lnTo>
                  <a:lnTo>
                    <a:pt x="224736" y="467360"/>
                  </a:lnTo>
                  <a:lnTo>
                    <a:pt x="225170" y="468630"/>
                  </a:lnTo>
                  <a:lnTo>
                    <a:pt x="225666" y="469900"/>
                  </a:lnTo>
                  <a:lnTo>
                    <a:pt x="229755" y="469900"/>
                  </a:lnTo>
                  <a:lnTo>
                    <a:pt x="230003" y="468630"/>
                  </a:lnTo>
                  <a:lnTo>
                    <a:pt x="230870" y="462280"/>
                  </a:lnTo>
                  <a:lnTo>
                    <a:pt x="231304" y="458470"/>
                  </a:lnTo>
                  <a:lnTo>
                    <a:pt x="230932" y="457200"/>
                  </a:lnTo>
                  <a:lnTo>
                    <a:pt x="228888" y="455930"/>
                  </a:lnTo>
                  <a:lnTo>
                    <a:pt x="228144" y="455930"/>
                  </a:lnTo>
                  <a:lnTo>
                    <a:pt x="227524" y="454660"/>
                  </a:lnTo>
                  <a:close/>
                </a:path>
                <a:path w="288290" h="650240">
                  <a:moveTo>
                    <a:pt x="170271" y="464820"/>
                  </a:moveTo>
                  <a:lnTo>
                    <a:pt x="166430" y="464820"/>
                  </a:lnTo>
                  <a:lnTo>
                    <a:pt x="166368" y="467360"/>
                  </a:lnTo>
                  <a:lnTo>
                    <a:pt x="167855" y="468630"/>
                  </a:lnTo>
                  <a:lnTo>
                    <a:pt x="174733" y="468630"/>
                  </a:lnTo>
                  <a:lnTo>
                    <a:pt x="174361" y="467360"/>
                  </a:lnTo>
                  <a:lnTo>
                    <a:pt x="175105" y="466090"/>
                  </a:lnTo>
                  <a:lnTo>
                    <a:pt x="170643" y="466090"/>
                  </a:lnTo>
                  <a:lnTo>
                    <a:pt x="170271" y="464820"/>
                  </a:lnTo>
                  <a:close/>
                </a:path>
                <a:path w="288290" h="650240">
                  <a:moveTo>
                    <a:pt x="223745" y="452120"/>
                  </a:moveTo>
                  <a:lnTo>
                    <a:pt x="220523" y="452120"/>
                  </a:lnTo>
                  <a:lnTo>
                    <a:pt x="220461" y="453390"/>
                  </a:lnTo>
                  <a:lnTo>
                    <a:pt x="220337" y="454660"/>
                  </a:lnTo>
                  <a:lnTo>
                    <a:pt x="220151" y="455930"/>
                  </a:lnTo>
                  <a:lnTo>
                    <a:pt x="219779" y="457200"/>
                  </a:lnTo>
                  <a:lnTo>
                    <a:pt x="219717" y="458470"/>
                  </a:lnTo>
                  <a:lnTo>
                    <a:pt x="219469" y="461010"/>
                  </a:lnTo>
                  <a:lnTo>
                    <a:pt x="219345" y="467360"/>
                  </a:lnTo>
                  <a:lnTo>
                    <a:pt x="220027" y="467360"/>
                  </a:lnTo>
                  <a:lnTo>
                    <a:pt x="220523" y="466090"/>
                  </a:lnTo>
                  <a:lnTo>
                    <a:pt x="222010" y="461010"/>
                  </a:lnTo>
                  <a:lnTo>
                    <a:pt x="222506" y="459740"/>
                  </a:lnTo>
                  <a:lnTo>
                    <a:pt x="224240" y="458470"/>
                  </a:lnTo>
                  <a:lnTo>
                    <a:pt x="222568" y="458470"/>
                  </a:lnTo>
                  <a:lnTo>
                    <a:pt x="222568" y="457200"/>
                  </a:lnTo>
                  <a:lnTo>
                    <a:pt x="222382" y="455930"/>
                  </a:lnTo>
                  <a:lnTo>
                    <a:pt x="222568" y="455930"/>
                  </a:lnTo>
                  <a:lnTo>
                    <a:pt x="223745" y="452120"/>
                  </a:lnTo>
                  <a:close/>
                </a:path>
                <a:path w="288290" h="650240">
                  <a:moveTo>
                    <a:pt x="219222" y="440690"/>
                  </a:moveTo>
                  <a:lnTo>
                    <a:pt x="177831" y="440690"/>
                  </a:lnTo>
                  <a:lnTo>
                    <a:pt x="178822" y="444500"/>
                  </a:lnTo>
                  <a:lnTo>
                    <a:pt x="176839" y="444500"/>
                  </a:lnTo>
                  <a:lnTo>
                    <a:pt x="177707" y="447040"/>
                  </a:lnTo>
                  <a:lnTo>
                    <a:pt x="176777" y="447040"/>
                  </a:lnTo>
                  <a:lnTo>
                    <a:pt x="175352" y="448310"/>
                  </a:lnTo>
                  <a:lnTo>
                    <a:pt x="174423" y="448310"/>
                  </a:lnTo>
                  <a:lnTo>
                    <a:pt x="174237" y="452120"/>
                  </a:lnTo>
                  <a:lnTo>
                    <a:pt x="174733" y="454660"/>
                  </a:lnTo>
                  <a:lnTo>
                    <a:pt x="174113" y="455930"/>
                  </a:lnTo>
                  <a:lnTo>
                    <a:pt x="171759" y="455930"/>
                  </a:lnTo>
                  <a:lnTo>
                    <a:pt x="171077" y="457200"/>
                  </a:lnTo>
                  <a:lnTo>
                    <a:pt x="175662" y="457200"/>
                  </a:lnTo>
                  <a:lnTo>
                    <a:pt x="176282" y="458470"/>
                  </a:lnTo>
                  <a:lnTo>
                    <a:pt x="175600" y="458470"/>
                  </a:lnTo>
                  <a:lnTo>
                    <a:pt x="174423" y="459740"/>
                  </a:lnTo>
                  <a:lnTo>
                    <a:pt x="174237" y="461010"/>
                  </a:lnTo>
                  <a:lnTo>
                    <a:pt x="172626" y="462280"/>
                  </a:lnTo>
                  <a:lnTo>
                    <a:pt x="172254" y="462280"/>
                  </a:lnTo>
                  <a:lnTo>
                    <a:pt x="172316" y="463550"/>
                  </a:lnTo>
                  <a:lnTo>
                    <a:pt x="172006" y="464820"/>
                  </a:lnTo>
                  <a:lnTo>
                    <a:pt x="171882" y="466090"/>
                  </a:lnTo>
                  <a:lnTo>
                    <a:pt x="175105" y="466090"/>
                  </a:lnTo>
                  <a:lnTo>
                    <a:pt x="175848" y="464820"/>
                  </a:lnTo>
                  <a:lnTo>
                    <a:pt x="213769" y="464820"/>
                  </a:lnTo>
                  <a:lnTo>
                    <a:pt x="213025" y="462280"/>
                  </a:lnTo>
                  <a:lnTo>
                    <a:pt x="212963" y="461010"/>
                  </a:lnTo>
                  <a:lnTo>
                    <a:pt x="212777" y="459740"/>
                  </a:lnTo>
                  <a:lnTo>
                    <a:pt x="212777" y="457200"/>
                  </a:lnTo>
                  <a:lnTo>
                    <a:pt x="213335" y="452120"/>
                  </a:lnTo>
                  <a:lnTo>
                    <a:pt x="213769" y="449580"/>
                  </a:lnTo>
                  <a:lnTo>
                    <a:pt x="214141" y="445770"/>
                  </a:lnTo>
                  <a:lnTo>
                    <a:pt x="218912" y="445770"/>
                  </a:lnTo>
                  <a:lnTo>
                    <a:pt x="219160" y="443230"/>
                  </a:lnTo>
                  <a:lnTo>
                    <a:pt x="219222" y="440690"/>
                  </a:lnTo>
                  <a:close/>
                </a:path>
                <a:path w="288290" h="650240">
                  <a:moveTo>
                    <a:pt x="169590" y="463550"/>
                  </a:moveTo>
                  <a:lnTo>
                    <a:pt x="166430" y="463550"/>
                  </a:lnTo>
                  <a:lnTo>
                    <a:pt x="166368" y="464820"/>
                  </a:lnTo>
                  <a:lnTo>
                    <a:pt x="169714" y="464820"/>
                  </a:lnTo>
                  <a:lnTo>
                    <a:pt x="169590" y="463550"/>
                  </a:lnTo>
                  <a:close/>
                </a:path>
                <a:path w="288290" h="650240">
                  <a:moveTo>
                    <a:pt x="168537" y="462280"/>
                  </a:moveTo>
                  <a:lnTo>
                    <a:pt x="167049" y="462280"/>
                  </a:lnTo>
                  <a:lnTo>
                    <a:pt x="166554" y="463550"/>
                  </a:lnTo>
                  <a:lnTo>
                    <a:pt x="169032" y="463550"/>
                  </a:lnTo>
                  <a:lnTo>
                    <a:pt x="168537" y="462280"/>
                  </a:lnTo>
                  <a:close/>
                </a:path>
                <a:path w="288290" h="650240">
                  <a:moveTo>
                    <a:pt x="168908" y="458470"/>
                  </a:moveTo>
                  <a:lnTo>
                    <a:pt x="169032" y="459740"/>
                  </a:lnTo>
                  <a:lnTo>
                    <a:pt x="168413" y="462280"/>
                  </a:lnTo>
                  <a:lnTo>
                    <a:pt x="169776" y="462280"/>
                  </a:lnTo>
                  <a:lnTo>
                    <a:pt x="171511" y="461010"/>
                  </a:lnTo>
                  <a:lnTo>
                    <a:pt x="171449" y="459740"/>
                  </a:lnTo>
                  <a:lnTo>
                    <a:pt x="168908" y="458470"/>
                  </a:lnTo>
                  <a:close/>
                </a:path>
                <a:path w="288290" h="650240">
                  <a:moveTo>
                    <a:pt x="175662" y="457200"/>
                  </a:moveTo>
                  <a:lnTo>
                    <a:pt x="170829" y="457200"/>
                  </a:lnTo>
                  <a:lnTo>
                    <a:pt x="171077" y="458470"/>
                  </a:lnTo>
                  <a:lnTo>
                    <a:pt x="171449" y="459740"/>
                  </a:lnTo>
                  <a:lnTo>
                    <a:pt x="173308" y="458470"/>
                  </a:lnTo>
                  <a:lnTo>
                    <a:pt x="174485" y="458470"/>
                  </a:lnTo>
                  <a:lnTo>
                    <a:pt x="175662" y="457200"/>
                  </a:lnTo>
                  <a:close/>
                </a:path>
                <a:path w="288290" h="650240">
                  <a:moveTo>
                    <a:pt x="218912" y="445770"/>
                  </a:moveTo>
                  <a:lnTo>
                    <a:pt x="215194" y="445770"/>
                  </a:lnTo>
                  <a:lnTo>
                    <a:pt x="215194" y="454660"/>
                  </a:lnTo>
                  <a:lnTo>
                    <a:pt x="215628" y="454660"/>
                  </a:lnTo>
                  <a:lnTo>
                    <a:pt x="216000" y="455930"/>
                  </a:lnTo>
                  <a:lnTo>
                    <a:pt x="219717" y="452120"/>
                  </a:lnTo>
                  <a:lnTo>
                    <a:pt x="223745" y="452120"/>
                  </a:lnTo>
                  <a:lnTo>
                    <a:pt x="224426" y="449580"/>
                  </a:lnTo>
                  <a:lnTo>
                    <a:pt x="219098" y="449580"/>
                  </a:lnTo>
                  <a:lnTo>
                    <a:pt x="218540" y="448310"/>
                  </a:lnTo>
                  <a:lnTo>
                    <a:pt x="218912" y="445770"/>
                  </a:lnTo>
                  <a:close/>
                </a:path>
                <a:path w="288290" h="650240">
                  <a:moveTo>
                    <a:pt x="226409" y="441960"/>
                  </a:moveTo>
                  <a:lnTo>
                    <a:pt x="224055" y="441960"/>
                  </a:lnTo>
                  <a:lnTo>
                    <a:pt x="223311" y="444500"/>
                  </a:lnTo>
                  <a:lnTo>
                    <a:pt x="221204" y="447040"/>
                  </a:lnTo>
                  <a:lnTo>
                    <a:pt x="221514" y="449580"/>
                  </a:lnTo>
                  <a:lnTo>
                    <a:pt x="224426" y="449580"/>
                  </a:lnTo>
                  <a:lnTo>
                    <a:pt x="225108" y="447040"/>
                  </a:lnTo>
                  <a:lnTo>
                    <a:pt x="226223" y="443230"/>
                  </a:lnTo>
                  <a:lnTo>
                    <a:pt x="226409" y="441960"/>
                  </a:lnTo>
                  <a:close/>
                </a:path>
                <a:path w="288290" h="650240">
                  <a:moveTo>
                    <a:pt x="216805" y="424180"/>
                  </a:moveTo>
                  <a:lnTo>
                    <a:pt x="216061" y="424180"/>
                  </a:lnTo>
                  <a:lnTo>
                    <a:pt x="215318" y="425450"/>
                  </a:lnTo>
                  <a:lnTo>
                    <a:pt x="214574" y="427990"/>
                  </a:lnTo>
                  <a:lnTo>
                    <a:pt x="213893" y="430530"/>
                  </a:lnTo>
                  <a:lnTo>
                    <a:pt x="176344" y="430530"/>
                  </a:lnTo>
                  <a:lnTo>
                    <a:pt x="177459" y="431800"/>
                  </a:lnTo>
                  <a:lnTo>
                    <a:pt x="177707" y="433070"/>
                  </a:lnTo>
                  <a:lnTo>
                    <a:pt x="178079" y="433070"/>
                  </a:lnTo>
                  <a:lnTo>
                    <a:pt x="177211" y="434340"/>
                  </a:lnTo>
                  <a:lnTo>
                    <a:pt x="176468" y="436880"/>
                  </a:lnTo>
                  <a:lnTo>
                    <a:pt x="176592" y="439420"/>
                  </a:lnTo>
                  <a:lnTo>
                    <a:pt x="175848" y="440690"/>
                  </a:lnTo>
                  <a:lnTo>
                    <a:pt x="175290" y="441960"/>
                  </a:lnTo>
                  <a:lnTo>
                    <a:pt x="177583" y="440690"/>
                  </a:lnTo>
                  <a:lnTo>
                    <a:pt x="219222" y="440690"/>
                  </a:lnTo>
                  <a:lnTo>
                    <a:pt x="219160" y="439420"/>
                  </a:lnTo>
                  <a:lnTo>
                    <a:pt x="214884" y="439420"/>
                  </a:lnTo>
                  <a:lnTo>
                    <a:pt x="214574" y="438150"/>
                  </a:lnTo>
                  <a:lnTo>
                    <a:pt x="215318" y="434340"/>
                  </a:lnTo>
                  <a:lnTo>
                    <a:pt x="216123" y="431800"/>
                  </a:lnTo>
                  <a:lnTo>
                    <a:pt x="217053" y="426720"/>
                  </a:lnTo>
                  <a:lnTo>
                    <a:pt x="216805" y="425450"/>
                  </a:lnTo>
                  <a:lnTo>
                    <a:pt x="216805" y="424180"/>
                  </a:lnTo>
                  <a:close/>
                </a:path>
                <a:path w="288290" h="650240">
                  <a:moveTo>
                    <a:pt x="225728" y="440690"/>
                  </a:moveTo>
                  <a:lnTo>
                    <a:pt x="225170" y="440690"/>
                  </a:lnTo>
                  <a:lnTo>
                    <a:pt x="224179" y="441960"/>
                  </a:lnTo>
                  <a:lnTo>
                    <a:pt x="225913" y="441960"/>
                  </a:lnTo>
                  <a:lnTo>
                    <a:pt x="225728" y="440690"/>
                  </a:lnTo>
                  <a:close/>
                </a:path>
                <a:path w="288290" h="650240">
                  <a:moveTo>
                    <a:pt x="219098" y="438150"/>
                  </a:moveTo>
                  <a:lnTo>
                    <a:pt x="218168" y="438150"/>
                  </a:lnTo>
                  <a:lnTo>
                    <a:pt x="216495" y="439420"/>
                  </a:lnTo>
                  <a:lnTo>
                    <a:pt x="219160" y="439420"/>
                  </a:lnTo>
                  <a:lnTo>
                    <a:pt x="219098" y="438150"/>
                  </a:lnTo>
                  <a:close/>
                </a:path>
                <a:path w="288290" h="650240">
                  <a:moveTo>
                    <a:pt x="176839" y="429260"/>
                  </a:moveTo>
                  <a:lnTo>
                    <a:pt x="176468" y="430530"/>
                  </a:lnTo>
                  <a:lnTo>
                    <a:pt x="177459" y="430530"/>
                  </a:lnTo>
                  <a:lnTo>
                    <a:pt x="176839" y="429260"/>
                  </a:lnTo>
                  <a:close/>
                </a:path>
                <a:path w="288290" h="650240">
                  <a:moveTo>
                    <a:pt x="212976" y="425450"/>
                  </a:moveTo>
                  <a:lnTo>
                    <a:pt x="178141" y="425450"/>
                  </a:lnTo>
                  <a:lnTo>
                    <a:pt x="178884" y="427990"/>
                  </a:lnTo>
                  <a:lnTo>
                    <a:pt x="179938" y="429260"/>
                  </a:lnTo>
                  <a:lnTo>
                    <a:pt x="179876" y="430530"/>
                  </a:lnTo>
                  <a:lnTo>
                    <a:pt x="213397" y="430530"/>
                  </a:lnTo>
                  <a:lnTo>
                    <a:pt x="212976" y="425450"/>
                  </a:lnTo>
                  <a:close/>
                </a:path>
                <a:path w="288290" h="650240">
                  <a:moveTo>
                    <a:pt x="176963" y="422910"/>
                  </a:moveTo>
                  <a:lnTo>
                    <a:pt x="175538" y="422910"/>
                  </a:lnTo>
                  <a:lnTo>
                    <a:pt x="175538" y="426720"/>
                  </a:lnTo>
                  <a:lnTo>
                    <a:pt x="178141" y="425450"/>
                  </a:lnTo>
                  <a:lnTo>
                    <a:pt x="212976" y="425450"/>
                  </a:lnTo>
                  <a:lnTo>
                    <a:pt x="212877" y="424180"/>
                  </a:lnTo>
                  <a:lnTo>
                    <a:pt x="178574" y="424180"/>
                  </a:lnTo>
                  <a:lnTo>
                    <a:pt x="176963" y="422910"/>
                  </a:lnTo>
                  <a:close/>
                </a:path>
                <a:path w="288290" h="650240">
                  <a:moveTo>
                    <a:pt x="173308" y="420370"/>
                  </a:moveTo>
                  <a:lnTo>
                    <a:pt x="170643" y="420370"/>
                  </a:lnTo>
                  <a:lnTo>
                    <a:pt x="170148" y="422910"/>
                  </a:lnTo>
                  <a:lnTo>
                    <a:pt x="169962" y="424180"/>
                  </a:lnTo>
                  <a:lnTo>
                    <a:pt x="170643" y="425450"/>
                  </a:lnTo>
                  <a:lnTo>
                    <a:pt x="172254" y="425450"/>
                  </a:lnTo>
                  <a:lnTo>
                    <a:pt x="172688" y="422910"/>
                  </a:lnTo>
                  <a:lnTo>
                    <a:pt x="173308" y="420370"/>
                  </a:lnTo>
                  <a:close/>
                </a:path>
                <a:path w="288290" h="650240">
                  <a:moveTo>
                    <a:pt x="174051" y="411480"/>
                  </a:moveTo>
                  <a:lnTo>
                    <a:pt x="165067" y="411480"/>
                  </a:lnTo>
                  <a:lnTo>
                    <a:pt x="165562" y="414020"/>
                  </a:lnTo>
                  <a:lnTo>
                    <a:pt x="165872" y="416560"/>
                  </a:lnTo>
                  <a:lnTo>
                    <a:pt x="166058" y="417830"/>
                  </a:lnTo>
                  <a:lnTo>
                    <a:pt x="166368" y="417830"/>
                  </a:lnTo>
                  <a:lnTo>
                    <a:pt x="168289" y="419100"/>
                  </a:lnTo>
                  <a:lnTo>
                    <a:pt x="174423" y="419100"/>
                  </a:lnTo>
                  <a:lnTo>
                    <a:pt x="175105" y="420370"/>
                  </a:lnTo>
                  <a:lnTo>
                    <a:pt x="175848" y="420370"/>
                  </a:lnTo>
                  <a:lnTo>
                    <a:pt x="176034" y="421640"/>
                  </a:lnTo>
                  <a:lnTo>
                    <a:pt x="179938" y="421640"/>
                  </a:lnTo>
                  <a:lnTo>
                    <a:pt x="178574" y="424180"/>
                  </a:lnTo>
                  <a:lnTo>
                    <a:pt x="212877" y="424180"/>
                  </a:lnTo>
                  <a:lnTo>
                    <a:pt x="212777" y="422910"/>
                  </a:lnTo>
                  <a:lnTo>
                    <a:pt x="214574" y="417830"/>
                  </a:lnTo>
                  <a:lnTo>
                    <a:pt x="215473" y="416560"/>
                  </a:lnTo>
                  <a:lnTo>
                    <a:pt x="168908" y="416560"/>
                  </a:lnTo>
                  <a:lnTo>
                    <a:pt x="168908" y="412750"/>
                  </a:lnTo>
                  <a:lnTo>
                    <a:pt x="173865" y="412750"/>
                  </a:lnTo>
                  <a:lnTo>
                    <a:pt x="174051" y="411480"/>
                  </a:lnTo>
                  <a:close/>
                </a:path>
                <a:path w="288290" h="650240">
                  <a:moveTo>
                    <a:pt x="173617" y="419100"/>
                  </a:moveTo>
                  <a:lnTo>
                    <a:pt x="167731" y="419100"/>
                  </a:lnTo>
                  <a:lnTo>
                    <a:pt x="167421" y="420370"/>
                  </a:lnTo>
                  <a:lnTo>
                    <a:pt x="167359" y="421640"/>
                  </a:lnTo>
                  <a:lnTo>
                    <a:pt x="167545" y="422910"/>
                  </a:lnTo>
                  <a:lnTo>
                    <a:pt x="168660" y="421640"/>
                  </a:lnTo>
                  <a:lnTo>
                    <a:pt x="169342" y="420370"/>
                  </a:lnTo>
                  <a:lnTo>
                    <a:pt x="173308" y="420370"/>
                  </a:lnTo>
                  <a:lnTo>
                    <a:pt x="173617" y="419100"/>
                  </a:lnTo>
                  <a:close/>
                </a:path>
                <a:path w="288290" h="650240">
                  <a:moveTo>
                    <a:pt x="154843" y="416560"/>
                  </a:moveTo>
                  <a:lnTo>
                    <a:pt x="153108" y="416560"/>
                  </a:lnTo>
                  <a:lnTo>
                    <a:pt x="150382" y="417830"/>
                  </a:lnTo>
                  <a:lnTo>
                    <a:pt x="151807" y="420370"/>
                  </a:lnTo>
                  <a:lnTo>
                    <a:pt x="151435" y="421640"/>
                  </a:lnTo>
                  <a:lnTo>
                    <a:pt x="154347" y="421640"/>
                  </a:lnTo>
                  <a:lnTo>
                    <a:pt x="155463" y="420370"/>
                  </a:lnTo>
                  <a:lnTo>
                    <a:pt x="154843" y="416560"/>
                  </a:lnTo>
                  <a:close/>
                </a:path>
                <a:path w="288290" h="650240">
                  <a:moveTo>
                    <a:pt x="155586" y="415290"/>
                  </a:moveTo>
                  <a:lnTo>
                    <a:pt x="153294" y="415290"/>
                  </a:lnTo>
                  <a:lnTo>
                    <a:pt x="153294" y="416560"/>
                  </a:lnTo>
                  <a:lnTo>
                    <a:pt x="155339" y="416560"/>
                  </a:lnTo>
                  <a:lnTo>
                    <a:pt x="155586" y="415290"/>
                  </a:lnTo>
                  <a:close/>
                </a:path>
                <a:path w="288290" h="650240">
                  <a:moveTo>
                    <a:pt x="173865" y="412750"/>
                  </a:moveTo>
                  <a:lnTo>
                    <a:pt x="170643" y="412750"/>
                  </a:lnTo>
                  <a:lnTo>
                    <a:pt x="171263" y="414020"/>
                  </a:lnTo>
                  <a:lnTo>
                    <a:pt x="170457" y="416560"/>
                  </a:lnTo>
                  <a:lnTo>
                    <a:pt x="215473" y="416560"/>
                  </a:lnTo>
                  <a:lnTo>
                    <a:pt x="216371" y="415290"/>
                  </a:lnTo>
                  <a:lnTo>
                    <a:pt x="173989" y="415290"/>
                  </a:lnTo>
                  <a:lnTo>
                    <a:pt x="173865" y="412750"/>
                  </a:lnTo>
                  <a:close/>
                </a:path>
                <a:path w="288290" h="650240">
                  <a:moveTo>
                    <a:pt x="233101" y="406400"/>
                  </a:moveTo>
                  <a:lnTo>
                    <a:pt x="224117" y="406400"/>
                  </a:lnTo>
                  <a:lnTo>
                    <a:pt x="223683" y="407670"/>
                  </a:lnTo>
                  <a:lnTo>
                    <a:pt x="223311" y="408940"/>
                  </a:lnTo>
                  <a:lnTo>
                    <a:pt x="222753" y="408940"/>
                  </a:lnTo>
                  <a:lnTo>
                    <a:pt x="222010" y="410210"/>
                  </a:lnTo>
                  <a:lnTo>
                    <a:pt x="221204" y="411480"/>
                  </a:lnTo>
                  <a:lnTo>
                    <a:pt x="220461" y="412750"/>
                  </a:lnTo>
                  <a:lnTo>
                    <a:pt x="219469" y="414020"/>
                  </a:lnTo>
                  <a:lnTo>
                    <a:pt x="220213" y="414020"/>
                  </a:lnTo>
                  <a:lnTo>
                    <a:pt x="221204" y="415290"/>
                  </a:lnTo>
                  <a:lnTo>
                    <a:pt x="222320" y="416560"/>
                  </a:lnTo>
                  <a:lnTo>
                    <a:pt x="223001" y="415290"/>
                  </a:lnTo>
                  <a:lnTo>
                    <a:pt x="224860" y="414020"/>
                  </a:lnTo>
                  <a:lnTo>
                    <a:pt x="225728" y="412750"/>
                  </a:lnTo>
                  <a:lnTo>
                    <a:pt x="229693" y="412750"/>
                  </a:lnTo>
                  <a:lnTo>
                    <a:pt x="230189" y="411480"/>
                  </a:lnTo>
                  <a:lnTo>
                    <a:pt x="231676" y="408940"/>
                  </a:lnTo>
                  <a:lnTo>
                    <a:pt x="233101" y="406400"/>
                  </a:lnTo>
                  <a:close/>
                </a:path>
                <a:path w="288290" h="650240">
                  <a:moveTo>
                    <a:pt x="156330" y="414020"/>
                  </a:moveTo>
                  <a:lnTo>
                    <a:pt x="152674" y="414020"/>
                  </a:lnTo>
                  <a:lnTo>
                    <a:pt x="153046" y="415290"/>
                  </a:lnTo>
                  <a:lnTo>
                    <a:pt x="155710" y="415290"/>
                  </a:lnTo>
                  <a:lnTo>
                    <a:pt x="156330" y="414020"/>
                  </a:lnTo>
                  <a:close/>
                </a:path>
                <a:path w="288290" h="650240">
                  <a:moveTo>
                    <a:pt x="220709" y="401320"/>
                  </a:moveTo>
                  <a:lnTo>
                    <a:pt x="174175" y="401320"/>
                  </a:lnTo>
                  <a:lnTo>
                    <a:pt x="177335" y="402590"/>
                  </a:lnTo>
                  <a:lnTo>
                    <a:pt x="178342" y="405849"/>
                  </a:lnTo>
                  <a:lnTo>
                    <a:pt x="178406" y="406573"/>
                  </a:lnTo>
                  <a:lnTo>
                    <a:pt x="176963" y="408940"/>
                  </a:lnTo>
                  <a:lnTo>
                    <a:pt x="158003" y="408940"/>
                  </a:lnTo>
                  <a:lnTo>
                    <a:pt x="160481" y="410210"/>
                  </a:lnTo>
                  <a:lnTo>
                    <a:pt x="175352" y="410210"/>
                  </a:lnTo>
                  <a:lnTo>
                    <a:pt x="175972" y="411480"/>
                  </a:lnTo>
                  <a:lnTo>
                    <a:pt x="176220" y="411480"/>
                  </a:lnTo>
                  <a:lnTo>
                    <a:pt x="176344" y="412750"/>
                  </a:lnTo>
                  <a:lnTo>
                    <a:pt x="176034" y="414020"/>
                  </a:lnTo>
                  <a:lnTo>
                    <a:pt x="175662" y="414020"/>
                  </a:lnTo>
                  <a:lnTo>
                    <a:pt x="174919" y="415290"/>
                  </a:lnTo>
                  <a:lnTo>
                    <a:pt x="216371" y="415290"/>
                  </a:lnTo>
                  <a:lnTo>
                    <a:pt x="218168" y="412750"/>
                  </a:lnTo>
                  <a:lnTo>
                    <a:pt x="219284" y="411480"/>
                  </a:lnTo>
                  <a:lnTo>
                    <a:pt x="220213" y="408940"/>
                  </a:lnTo>
                  <a:lnTo>
                    <a:pt x="221948" y="407670"/>
                  </a:lnTo>
                  <a:lnTo>
                    <a:pt x="222877" y="406400"/>
                  </a:lnTo>
                  <a:lnTo>
                    <a:pt x="233101" y="406400"/>
                  </a:lnTo>
                  <a:lnTo>
                    <a:pt x="234588" y="405130"/>
                  </a:lnTo>
                  <a:lnTo>
                    <a:pt x="218602" y="405130"/>
                  </a:lnTo>
                  <a:lnTo>
                    <a:pt x="218292" y="403860"/>
                  </a:lnTo>
                  <a:lnTo>
                    <a:pt x="217796" y="403860"/>
                  </a:lnTo>
                  <a:lnTo>
                    <a:pt x="218726" y="402590"/>
                  </a:lnTo>
                  <a:lnTo>
                    <a:pt x="219717" y="402590"/>
                  </a:lnTo>
                  <a:lnTo>
                    <a:pt x="220709" y="401320"/>
                  </a:lnTo>
                  <a:close/>
                </a:path>
                <a:path w="288290" h="650240">
                  <a:moveTo>
                    <a:pt x="243800" y="364490"/>
                  </a:moveTo>
                  <a:lnTo>
                    <a:pt x="234402" y="370840"/>
                  </a:lnTo>
                  <a:lnTo>
                    <a:pt x="232358" y="372110"/>
                  </a:lnTo>
                  <a:lnTo>
                    <a:pt x="230932" y="373380"/>
                  </a:lnTo>
                  <a:lnTo>
                    <a:pt x="230065" y="374650"/>
                  </a:lnTo>
                  <a:lnTo>
                    <a:pt x="229074" y="375920"/>
                  </a:lnTo>
                  <a:lnTo>
                    <a:pt x="230561" y="379730"/>
                  </a:lnTo>
                  <a:lnTo>
                    <a:pt x="230065" y="379730"/>
                  </a:lnTo>
                  <a:lnTo>
                    <a:pt x="228516" y="381000"/>
                  </a:lnTo>
                  <a:lnTo>
                    <a:pt x="227772" y="381000"/>
                  </a:lnTo>
                  <a:lnTo>
                    <a:pt x="227339" y="382270"/>
                  </a:lnTo>
                  <a:lnTo>
                    <a:pt x="226719" y="383540"/>
                  </a:lnTo>
                  <a:lnTo>
                    <a:pt x="225294" y="384810"/>
                  </a:lnTo>
                  <a:lnTo>
                    <a:pt x="224612" y="386080"/>
                  </a:lnTo>
                  <a:lnTo>
                    <a:pt x="141707" y="386080"/>
                  </a:lnTo>
                  <a:lnTo>
                    <a:pt x="141583" y="387350"/>
                  </a:lnTo>
                  <a:lnTo>
                    <a:pt x="140963" y="389890"/>
                  </a:lnTo>
                  <a:lnTo>
                    <a:pt x="144433" y="389890"/>
                  </a:lnTo>
                  <a:lnTo>
                    <a:pt x="145672" y="391160"/>
                  </a:lnTo>
                  <a:lnTo>
                    <a:pt x="146168" y="392430"/>
                  </a:lnTo>
                  <a:lnTo>
                    <a:pt x="147841" y="392430"/>
                  </a:lnTo>
                  <a:lnTo>
                    <a:pt x="147160" y="393700"/>
                  </a:lnTo>
                  <a:lnTo>
                    <a:pt x="146788" y="393700"/>
                  </a:lnTo>
                  <a:lnTo>
                    <a:pt x="146292" y="394970"/>
                  </a:lnTo>
                  <a:lnTo>
                    <a:pt x="145920" y="396240"/>
                  </a:lnTo>
                  <a:lnTo>
                    <a:pt x="145487" y="397510"/>
                  </a:lnTo>
                  <a:lnTo>
                    <a:pt x="147531" y="397510"/>
                  </a:lnTo>
                  <a:lnTo>
                    <a:pt x="149204" y="398780"/>
                  </a:lnTo>
                  <a:lnTo>
                    <a:pt x="150320" y="398780"/>
                  </a:lnTo>
                  <a:lnTo>
                    <a:pt x="150010" y="400050"/>
                  </a:lnTo>
                  <a:lnTo>
                    <a:pt x="149142" y="400050"/>
                  </a:lnTo>
                  <a:lnTo>
                    <a:pt x="148956" y="401320"/>
                  </a:lnTo>
                  <a:lnTo>
                    <a:pt x="150072" y="402590"/>
                  </a:lnTo>
                  <a:lnTo>
                    <a:pt x="150691" y="403860"/>
                  </a:lnTo>
                  <a:lnTo>
                    <a:pt x="150691" y="405130"/>
                  </a:lnTo>
                  <a:lnTo>
                    <a:pt x="150320" y="406400"/>
                  </a:lnTo>
                  <a:lnTo>
                    <a:pt x="149700" y="407670"/>
                  </a:lnTo>
                  <a:lnTo>
                    <a:pt x="152922" y="407670"/>
                  </a:lnTo>
                  <a:lnTo>
                    <a:pt x="154161" y="408940"/>
                  </a:lnTo>
                  <a:lnTo>
                    <a:pt x="150382" y="408940"/>
                  </a:lnTo>
                  <a:lnTo>
                    <a:pt x="152984" y="412750"/>
                  </a:lnTo>
                  <a:lnTo>
                    <a:pt x="151559" y="414020"/>
                  </a:lnTo>
                  <a:lnTo>
                    <a:pt x="156020" y="414020"/>
                  </a:lnTo>
                  <a:lnTo>
                    <a:pt x="155463" y="412750"/>
                  </a:lnTo>
                  <a:lnTo>
                    <a:pt x="153294" y="412750"/>
                  </a:lnTo>
                  <a:lnTo>
                    <a:pt x="154781" y="410210"/>
                  </a:lnTo>
                  <a:lnTo>
                    <a:pt x="156082" y="410210"/>
                  </a:lnTo>
                  <a:lnTo>
                    <a:pt x="155463" y="407670"/>
                  </a:lnTo>
                  <a:lnTo>
                    <a:pt x="155168" y="406573"/>
                  </a:lnTo>
                  <a:lnTo>
                    <a:pt x="154719" y="406400"/>
                  </a:lnTo>
                  <a:lnTo>
                    <a:pt x="154974" y="405849"/>
                  </a:lnTo>
                  <a:lnTo>
                    <a:pt x="154781" y="405130"/>
                  </a:lnTo>
                  <a:lnTo>
                    <a:pt x="154099" y="403860"/>
                  </a:lnTo>
                  <a:lnTo>
                    <a:pt x="157755" y="403860"/>
                  </a:lnTo>
                  <a:lnTo>
                    <a:pt x="158127" y="402590"/>
                  </a:lnTo>
                  <a:lnTo>
                    <a:pt x="174640" y="402590"/>
                  </a:lnTo>
                  <a:lnTo>
                    <a:pt x="174175" y="401320"/>
                  </a:lnTo>
                  <a:lnTo>
                    <a:pt x="226409" y="401320"/>
                  </a:lnTo>
                  <a:lnTo>
                    <a:pt x="227524" y="398780"/>
                  </a:lnTo>
                  <a:lnTo>
                    <a:pt x="229445" y="397510"/>
                  </a:lnTo>
                  <a:lnTo>
                    <a:pt x="230499" y="396240"/>
                  </a:lnTo>
                  <a:lnTo>
                    <a:pt x="225728" y="396240"/>
                  </a:lnTo>
                  <a:lnTo>
                    <a:pt x="225232" y="394970"/>
                  </a:lnTo>
                  <a:lnTo>
                    <a:pt x="224860" y="394970"/>
                  </a:lnTo>
                  <a:lnTo>
                    <a:pt x="226595" y="392430"/>
                  </a:lnTo>
                  <a:lnTo>
                    <a:pt x="227401" y="389890"/>
                  </a:lnTo>
                  <a:lnTo>
                    <a:pt x="228268" y="384810"/>
                  </a:lnTo>
                  <a:lnTo>
                    <a:pt x="230127" y="383540"/>
                  </a:lnTo>
                  <a:lnTo>
                    <a:pt x="231490" y="381000"/>
                  </a:lnTo>
                  <a:lnTo>
                    <a:pt x="233659" y="378460"/>
                  </a:lnTo>
                  <a:lnTo>
                    <a:pt x="238740" y="372110"/>
                  </a:lnTo>
                  <a:lnTo>
                    <a:pt x="241528" y="370840"/>
                  </a:lnTo>
                  <a:lnTo>
                    <a:pt x="250946" y="370840"/>
                  </a:lnTo>
                  <a:lnTo>
                    <a:pt x="251938" y="368300"/>
                  </a:lnTo>
                  <a:lnTo>
                    <a:pt x="242333" y="368300"/>
                  </a:lnTo>
                  <a:lnTo>
                    <a:pt x="242271" y="367030"/>
                  </a:lnTo>
                  <a:lnTo>
                    <a:pt x="242581" y="365760"/>
                  </a:lnTo>
                  <a:lnTo>
                    <a:pt x="242953" y="365760"/>
                  </a:lnTo>
                  <a:lnTo>
                    <a:pt x="243800" y="364490"/>
                  </a:lnTo>
                  <a:close/>
                </a:path>
                <a:path w="288290" h="650240">
                  <a:moveTo>
                    <a:pt x="229693" y="412750"/>
                  </a:moveTo>
                  <a:lnTo>
                    <a:pt x="225728" y="412750"/>
                  </a:lnTo>
                  <a:lnTo>
                    <a:pt x="227339" y="414020"/>
                  </a:lnTo>
                  <a:lnTo>
                    <a:pt x="228454" y="414020"/>
                  </a:lnTo>
                  <a:lnTo>
                    <a:pt x="229693" y="412750"/>
                  </a:lnTo>
                  <a:close/>
                </a:path>
                <a:path w="288290" h="650240">
                  <a:moveTo>
                    <a:pt x="157693" y="403860"/>
                  </a:moveTo>
                  <a:lnTo>
                    <a:pt x="155896" y="403860"/>
                  </a:lnTo>
                  <a:lnTo>
                    <a:pt x="154974" y="405849"/>
                  </a:lnTo>
                  <a:lnTo>
                    <a:pt x="155168" y="406573"/>
                  </a:lnTo>
                  <a:lnTo>
                    <a:pt x="158003" y="407670"/>
                  </a:lnTo>
                  <a:lnTo>
                    <a:pt x="156082" y="410210"/>
                  </a:lnTo>
                  <a:lnTo>
                    <a:pt x="155524" y="410210"/>
                  </a:lnTo>
                  <a:lnTo>
                    <a:pt x="156020" y="411480"/>
                  </a:lnTo>
                  <a:lnTo>
                    <a:pt x="156330" y="411480"/>
                  </a:lnTo>
                  <a:lnTo>
                    <a:pt x="156764" y="412750"/>
                  </a:lnTo>
                  <a:lnTo>
                    <a:pt x="157445" y="410210"/>
                  </a:lnTo>
                  <a:lnTo>
                    <a:pt x="158003" y="408940"/>
                  </a:lnTo>
                  <a:lnTo>
                    <a:pt x="169528" y="408940"/>
                  </a:lnTo>
                  <a:lnTo>
                    <a:pt x="168165" y="407670"/>
                  </a:lnTo>
                  <a:lnTo>
                    <a:pt x="166740" y="406400"/>
                  </a:lnTo>
                  <a:lnTo>
                    <a:pt x="158127" y="406400"/>
                  </a:lnTo>
                  <a:lnTo>
                    <a:pt x="157321" y="405130"/>
                  </a:lnTo>
                  <a:lnTo>
                    <a:pt x="157693" y="403860"/>
                  </a:lnTo>
                  <a:close/>
                </a:path>
                <a:path w="288290" h="650240">
                  <a:moveTo>
                    <a:pt x="174919" y="410210"/>
                  </a:moveTo>
                  <a:lnTo>
                    <a:pt x="162588" y="410210"/>
                  </a:lnTo>
                  <a:lnTo>
                    <a:pt x="163703" y="411480"/>
                  </a:lnTo>
                  <a:lnTo>
                    <a:pt x="164447" y="412750"/>
                  </a:lnTo>
                  <a:lnTo>
                    <a:pt x="164571" y="411480"/>
                  </a:lnTo>
                  <a:lnTo>
                    <a:pt x="174609" y="411480"/>
                  </a:lnTo>
                  <a:lnTo>
                    <a:pt x="174919" y="410210"/>
                  </a:lnTo>
                  <a:close/>
                </a:path>
                <a:path w="288290" h="650240">
                  <a:moveTo>
                    <a:pt x="151931" y="407670"/>
                  </a:moveTo>
                  <a:lnTo>
                    <a:pt x="150072" y="407670"/>
                  </a:lnTo>
                  <a:lnTo>
                    <a:pt x="151249" y="408940"/>
                  </a:lnTo>
                  <a:lnTo>
                    <a:pt x="151931" y="407670"/>
                  </a:lnTo>
                  <a:close/>
                </a:path>
                <a:path w="288290" h="650240">
                  <a:moveTo>
                    <a:pt x="174640" y="402590"/>
                  </a:moveTo>
                  <a:lnTo>
                    <a:pt x="168165" y="402590"/>
                  </a:lnTo>
                  <a:lnTo>
                    <a:pt x="170148" y="403860"/>
                  </a:lnTo>
                  <a:lnTo>
                    <a:pt x="170643" y="403860"/>
                  </a:lnTo>
                  <a:lnTo>
                    <a:pt x="171077" y="406400"/>
                  </a:lnTo>
                  <a:lnTo>
                    <a:pt x="170705" y="406400"/>
                  </a:lnTo>
                  <a:lnTo>
                    <a:pt x="169528" y="408940"/>
                  </a:lnTo>
                  <a:lnTo>
                    <a:pt x="176963" y="408940"/>
                  </a:lnTo>
                  <a:lnTo>
                    <a:pt x="175972" y="406400"/>
                  </a:lnTo>
                  <a:lnTo>
                    <a:pt x="175105" y="403860"/>
                  </a:lnTo>
                  <a:lnTo>
                    <a:pt x="174640" y="402590"/>
                  </a:lnTo>
                  <a:close/>
                </a:path>
                <a:path w="288290" h="650240">
                  <a:moveTo>
                    <a:pt x="154974" y="405849"/>
                  </a:moveTo>
                  <a:lnTo>
                    <a:pt x="154719" y="406400"/>
                  </a:lnTo>
                  <a:lnTo>
                    <a:pt x="155168" y="406573"/>
                  </a:lnTo>
                  <a:lnTo>
                    <a:pt x="154974" y="405849"/>
                  </a:lnTo>
                  <a:close/>
                </a:path>
                <a:path w="288290" h="650240">
                  <a:moveTo>
                    <a:pt x="168165" y="402590"/>
                  </a:moveTo>
                  <a:lnTo>
                    <a:pt x="158623" y="402590"/>
                  </a:lnTo>
                  <a:lnTo>
                    <a:pt x="158994" y="403860"/>
                  </a:lnTo>
                  <a:lnTo>
                    <a:pt x="159180" y="403860"/>
                  </a:lnTo>
                  <a:lnTo>
                    <a:pt x="159366" y="405130"/>
                  </a:lnTo>
                  <a:lnTo>
                    <a:pt x="159862" y="406400"/>
                  </a:lnTo>
                  <a:lnTo>
                    <a:pt x="166740" y="406400"/>
                  </a:lnTo>
                  <a:lnTo>
                    <a:pt x="167731" y="405130"/>
                  </a:lnTo>
                  <a:lnTo>
                    <a:pt x="168165" y="402590"/>
                  </a:lnTo>
                  <a:close/>
                </a:path>
                <a:path w="288290" h="650240">
                  <a:moveTo>
                    <a:pt x="225913" y="401320"/>
                  </a:moveTo>
                  <a:lnTo>
                    <a:pt x="221142" y="401320"/>
                  </a:lnTo>
                  <a:lnTo>
                    <a:pt x="220337" y="402590"/>
                  </a:lnTo>
                  <a:lnTo>
                    <a:pt x="219407" y="403860"/>
                  </a:lnTo>
                  <a:lnTo>
                    <a:pt x="218602" y="405130"/>
                  </a:lnTo>
                  <a:lnTo>
                    <a:pt x="234588" y="405130"/>
                  </a:lnTo>
                  <a:lnTo>
                    <a:pt x="235332" y="403860"/>
                  </a:lnTo>
                  <a:lnTo>
                    <a:pt x="234898" y="402590"/>
                  </a:lnTo>
                  <a:lnTo>
                    <a:pt x="225728" y="402590"/>
                  </a:lnTo>
                  <a:lnTo>
                    <a:pt x="225913" y="401320"/>
                  </a:lnTo>
                  <a:close/>
                </a:path>
                <a:path w="288290" h="650240">
                  <a:moveTo>
                    <a:pt x="230808" y="401320"/>
                  </a:moveTo>
                  <a:lnTo>
                    <a:pt x="228826" y="401320"/>
                  </a:lnTo>
                  <a:lnTo>
                    <a:pt x="228144" y="402590"/>
                  </a:lnTo>
                  <a:lnTo>
                    <a:pt x="232234" y="402590"/>
                  </a:lnTo>
                  <a:lnTo>
                    <a:pt x="230808" y="401320"/>
                  </a:lnTo>
                  <a:close/>
                </a:path>
                <a:path w="288290" h="650240">
                  <a:moveTo>
                    <a:pt x="233845" y="389890"/>
                  </a:moveTo>
                  <a:lnTo>
                    <a:pt x="231614" y="389890"/>
                  </a:lnTo>
                  <a:lnTo>
                    <a:pt x="229755" y="392430"/>
                  </a:lnTo>
                  <a:lnTo>
                    <a:pt x="226037" y="394970"/>
                  </a:lnTo>
                  <a:lnTo>
                    <a:pt x="225728" y="396240"/>
                  </a:lnTo>
                  <a:lnTo>
                    <a:pt x="230499" y="396240"/>
                  </a:lnTo>
                  <a:lnTo>
                    <a:pt x="231552" y="394970"/>
                  </a:lnTo>
                  <a:lnTo>
                    <a:pt x="233907" y="391160"/>
                  </a:lnTo>
                  <a:lnTo>
                    <a:pt x="233845" y="389890"/>
                  </a:lnTo>
                  <a:close/>
                </a:path>
                <a:path w="288290" h="650240">
                  <a:moveTo>
                    <a:pt x="253301" y="393700"/>
                  </a:moveTo>
                  <a:lnTo>
                    <a:pt x="249335" y="393700"/>
                  </a:lnTo>
                  <a:lnTo>
                    <a:pt x="249645" y="394970"/>
                  </a:lnTo>
                  <a:lnTo>
                    <a:pt x="252247" y="394970"/>
                  </a:lnTo>
                  <a:lnTo>
                    <a:pt x="253301" y="393700"/>
                  </a:lnTo>
                  <a:close/>
                </a:path>
                <a:path w="288290" h="650240">
                  <a:moveTo>
                    <a:pt x="142698" y="392430"/>
                  </a:moveTo>
                  <a:lnTo>
                    <a:pt x="139290" y="392430"/>
                  </a:lnTo>
                  <a:lnTo>
                    <a:pt x="140034" y="393700"/>
                  </a:lnTo>
                  <a:lnTo>
                    <a:pt x="142822" y="393700"/>
                  </a:lnTo>
                  <a:lnTo>
                    <a:pt x="142698" y="392430"/>
                  </a:lnTo>
                  <a:close/>
                </a:path>
                <a:path w="288290" h="650240">
                  <a:moveTo>
                    <a:pt x="253549" y="378460"/>
                  </a:moveTo>
                  <a:lnTo>
                    <a:pt x="249025" y="378460"/>
                  </a:lnTo>
                  <a:lnTo>
                    <a:pt x="249025" y="379730"/>
                  </a:lnTo>
                  <a:lnTo>
                    <a:pt x="249397" y="379730"/>
                  </a:lnTo>
                  <a:lnTo>
                    <a:pt x="248963" y="381000"/>
                  </a:lnTo>
                  <a:lnTo>
                    <a:pt x="247848" y="382270"/>
                  </a:lnTo>
                  <a:lnTo>
                    <a:pt x="247538" y="383540"/>
                  </a:lnTo>
                  <a:lnTo>
                    <a:pt x="244068" y="386080"/>
                  </a:lnTo>
                  <a:lnTo>
                    <a:pt x="242705" y="389890"/>
                  </a:lnTo>
                  <a:lnTo>
                    <a:pt x="240846" y="392430"/>
                  </a:lnTo>
                  <a:lnTo>
                    <a:pt x="240970" y="393700"/>
                  </a:lnTo>
                  <a:lnTo>
                    <a:pt x="245308" y="389890"/>
                  </a:lnTo>
                  <a:lnTo>
                    <a:pt x="248282" y="386080"/>
                  </a:lnTo>
                  <a:lnTo>
                    <a:pt x="253673" y="384810"/>
                  </a:lnTo>
                  <a:lnTo>
                    <a:pt x="259373" y="384810"/>
                  </a:lnTo>
                  <a:lnTo>
                    <a:pt x="260179" y="383540"/>
                  </a:lnTo>
                  <a:lnTo>
                    <a:pt x="251876" y="383540"/>
                  </a:lnTo>
                  <a:lnTo>
                    <a:pt x="252061" y="382270"/>
                  </a:lnTo>
                  <a:lnTo>
                    <a:pt x="252061" y="381000"/>
                  </a:lnTo>
                  <a:lnTo>
                    <a:pt x="252433" y="381000"/>
                  </a:lnTo>
                  <a:lnTo>
                    <a:pt x="253549" y="378460"/>
                  </a:lnTo>
                  <a:close/>
                </a:path>
                <a:path w="288290" h="650240">
                  <a:moveTo>
                    <a:pt x="259373" y="384810"/>
                  </a:moveTo>
                  <a:lnTo>
                    <a:pt x="254106" y="384810"/>
                  </a:lnTo>
                  <a:lnTo>
                    <a:pt x="253301" y="386080"/>
                  </a:lnTo>
                  <a:lnTo>
                    <a:pt x="252371" y="387350"/>
                  </a:lnTo>
                  <a:lnTo>
                    <a:pt x="250822" y="389890"/>
                  </a:lnTo>
                  <a:lnTo>
                    <a:pt x="250017" y="391160"/>
                  </a:lnTo>
                  <a:lnTo>
                    <a:pt x="249335" y="392430"/>
                  </a:lnTo>
                  <a:lnTo>
                    <a:pt x="249087" y="393700"/>
                  </a:lnTo>
                  <a:lnTo>
                    <a:pt x="255036" y="393700"/>
                  </a:lnTo>
                  <a:lnTo>
                    <a:pt x="258568" y="386080"/>
                  </a:lnTo>
                  <a:lnTo>
                    <a:pt x="259373" y="384810"/>
                  </a:lnTo>
                  <a:close/>
                </a:path>
                <a:path w="288290" h="650240">
                  <a:moveTo>
                    <a:pt x="135511" y="378460"/>
                  </a:moveTo>
                  <a:lnTo>
                    <a:pt x="135077" y="378460"/>
                  </a:lnTo>
                  <a:lnTo>
                    <a:pt x="135511" y="383540"/>
                  </a:lnTo>
                  <a:lnTo>
                    <a:pt x="137432" y="383540"/>
                  </a:lnTo>
                  <a:lnTo>
                    <a:pt x="137370" y="384810"/>
                  </a:lnTo>
                  <a:lnTo>
                    <a:pt x="136688" y="386080"/>
                  </a:lnTo>
                  <a:lnTo>
                    <a:pt x="137308" y="387350"/>
                  </a:lnTo>
                  <a:lnTo>
                    <a:pt x="138361" y="389890"/>
                  </a:lnTo>
                  <a:lnTo>
                    <a:pt x="137803" y="389890"/>
                  </a:lnTo>
                  <a:lnTo>
                    <a:pt x="137865" y="391160"/>
                  </a:lnTo>
                  <a:lnTo>
                    <a:pt x="138237" y="392430"/>
                  </a:lnTo>
                  <a:lnTo>
                    <a:pt x="142574" y="392430"/>
                  </a:lnTo>
                  <a:lnTo>
                    <a:pt x="140034" y="391160"/>
                  </a:lnTo>
                  <a:lnTo>
                    <a:pt x="141087" y="388620"/>
                  </a:lnTo>
                  <a:lnTo>
                    <a:pt x="139910" y="387350"/>
                  </a:lnTo>
                  <a:lnTo>
                    <a:pt x="139724" y="387350"/>
                  </a:lnTo>
                  <a:lnTo>
                    <a:pt x="140592" y="386080"/>
                  </a:lnTo>
                  <a:lnTo>
                    <a:pt x="224612" y="386080"/>
                  </a:lnTo>
                  <a:lnTo>
                    <a:pt x="224612" y="383540"/>
                  </a:lnTo>
                  <a:lnTo>
                    <a:pt x="224922" y="382270"/>
                  </a:lnTo>
                  <a:lnTo>
                    <a:pt x="138609" y="382270"/>
                  </a:lnTo>
                  <a:lnTo>
                    <a:pt x="137308" y="381000"/>
                  </a:lnTo>
                  <a:lnTo>
                    <a:pt x="136998" y="379730"/>
                  </a:lnTo>
                  <a:lnTo>
                    <a:pt x="136254" y="379730"/>
                  </a:lnTo>
                  <a:lnTo>
                    <a:pt x="135511" y="378460"/>
                  </a:lnTo>
                  <a:close/>
                </a:path>
                <a:path w="288290" h="650240">
                  <a:moveTo>
                    <a:pt x="233907" y="388620"/>
                  </a:moveTo>
                  <a:lnTo>
                    <a:pt x="233535" y="388620"/>
                  </a:lnTo>
                  <a:lnTo>
                    <a:pt x="232915" y="389890"/>
                  </a:lnTo>
                  <a:lnTo>
                    <a:pt x="234092" y="389890"/>
                  </a:lnTo>
                  <a:lnTo>
                    <a:pt x="233907" y="388620"/>
                  </a:lnTo>
                  <a:close/>
                </a:path>
                <a:path w="288290" h="650240">
                  <a:moveTo>
                    <a:pt x="259001" y="382270"/>
                  </a:moveTo>
                  <a:lnTo>
                    <a:pt x="252681" y="382270"/>
                  </a:lnTo>
                  <a:lnTo>
                    <a:pt x="251876" y="383540"/>
                  </a:lnTo>
                  <a:lnTo>
                    <a:pt x="260179" y="383540"/>
                  </a:lnTo>
                  <a:lnTo>
                    <a:pt x="259001" y="382270"/>
                  </a:lnTo>
                  <a:close/>
                </a:path>
                <a:path w="288290" h="650240">
                  <a:moveTo>
                    <a:pt x="228826" y="372110"/>
                  </a:moveTo>
                  <a:lnTo>
                    <a:pt x="137246" y="372110"/>
                  </a:lnTo>
                  <a:lnTo>
                    <a:pt x="137679" y="373380"/>
                  </a:lnTo>
                  <a:lnTo>
                    <a:pt x="138919" y="377190"/>
                  </a:lnTo>
                  <a:lnTo>
                    <a:pt x="139662" y="378460"/>
                  </a:lnTo>
                  <a:lnTo>
                    <a:pt x="140220" y="381000"/>
                  </a:lnTo>
                  <a:lnTo>
                    <a:pt x="138609" y="382270"/>
                  </a:lnTo>
                  <a:lnTo>
                    <a:pt x="225170" y="382270"/>
                  </a:lnTo>
                  <a:lnTo>
                    <a:pt x="225170" y="379730"/>
                  </a:lnTo>
                  <a:lnTo>
                    <a:pt x="225542" y="379730"/>
                  </a:lnTo>
                  <a:lnTo>
                    <a:pt x="227339" y="377190"/>
                  </a:lnTo>
                  <a:lnTo>
                    <a:pt x="228330" y="375920"/>
                  </a:lnTo>
                  <a:lnTo>
                    <a:pt x="228826" y="372110"/>
                  </a:lnTo>
                  <a:close/>
                </a:path>
                <a:path w="288290" h="650240">
                  <a:moveTo>
                    <a:pt x="241652" y="381000"/>
                  </a:moveTo>
                  <a:lnTo>
                    <a:pt x="240103" y="381000"/>
                  </a:lnTo>
                  <a:lnTo>
                    <a:pt x="240722" y="382270"/>
                  </a:lnTo>
                  <a:lnTo>
                    <a:pt x="241156" y="382270"/>
                  </a:lnTo>
                  <a:lnTo>
                    <a:pt x="241652" y="381000"/>
                  </a:lnTo>
                  <a:close/>
                </a:path>
                <a:path w="288290" h="650240">
                  <a:moveTo>
                    <a:pt x="250946" y="370840"/>
                  </a:moveTo>
                  <a:lnTo>
                    <a:pt x="241528" y="370840"/>
                  </a:lnTo>
                  <a:lnTo>
                    <a:pt x="240227" y="373380"/>
                  </a:lnTo>
                  <a:lnTo>
                    <a:pt x="240475" y="375920"/>
                  </a:lnTo>
                  <a:lnTo>
                    <a:pt x="238368" y="378460"/>
                  </a:lnTo>
                  <a:lnTo>
                    <a:pt x="237067" y="379730"/>
                  </a:lnTo>
                  <a:lnTo>
                    <a:pt x="237438" y="379730"/>
                  </a:lnTo>
                  <a:lnTo>
                    <a:pt x="239607" y="381000"/>
                  </a:lnTo>
                  <a:lnTo>
                    <a:pt x="245370" y="381000"/>
                  </a:lnTo>
                  <a:lnTo>
                    <a:pt x="246857" y="379730"/>
                  </a:lnTo>
                  <a:lnTo>
                    <a:pt x="249025" y="378460"/>
                  </a:lnTo>
                  <a:lnTo>
                    <a:pt x="253549" y="378460"/>
                  </a:lnTo>
                  <a:lnTo>
                    <a:pt x="254106" y="377190"/>
                  </a:lnTo>
                  <a:lnTo>
                    <a:pt x="248158" y="377190"/>
                  </a:lnTo>
                  <a:lnTo>
                    <a:pt x="248468" y="375920"/>
                  </a:lnTo>
                  <a:lnTo>
                    <a:pt x="248592" y="374650"/>
                  </a:lnTo>
                  <a:lnTo>
                    <a:pt x="249025" y="373380"/>
                  </a:lnTo>
                  <a:lnTo>
                    <a:pt x="249583" y="372110"/>
                  </a:lnTo>
                  <a:lnTo>
                    <a:pt x="250450" y="372110"/>
                  </a:lnTo>
                  <a:lnTo>
                    <a:pt x="250946" y="370840"/>
                  </a:lnTo>
                  <a:close/>
                </a:path>
                <a:path w="288290" h="650240">
                  <a:moveTo>
                    <a:pt x="258196" y="368300"/>
                  </a:moveTo>
                  <a:lnTo>
                    <a:pt x="257514" y="368300"/>
                  </a:lnTo>
                  <a:lnTo>
                    <a:pt x="255593" y="370840"/>
                  </a:lnTo>
                  <a:lnTo>
                    <a:pt x="253734" y="373380"/>
                  </a:lnTo>
                  <a:lnTo>
                    <a:pt x="251690" y="375920"/>
                  </a:lnTo>
                  <a:lnTo>
                    <a:pt x="251504" y="377190"/>
                  </a:lnTo>
                  <a:lnTo>
                    <a:pt x="254106" y="377190"/>
                  </a:lnTo>
                  <a:lnTo>
                    <a:pt x="255903" y="374650"/>
                  </a:lnTo>
                  <a:lnTo>
                    <a:pt x="257638" y="372110"/>
                  </a:lnTo>
                  <a:lnTo>
                    <a:pt x="258691" y="370840"/>
                  </a:lnTo>
                  <a:lnTo>
                    <a:pt x="258877" y="369570"/>
                  </a:lnTo>
                  <a:lnTo>
                    <a:pt x="258196" y="368300"/>
                  </a:lnTo>
                  <a:close/>
                </a:path>
                <a:path w="288290" h="650240">
                  <a:moveTo>
                    <a:pt x="136502" y="360680"/>
                  </a:moveTo>
                  <a:lnTo>
                    <a:pt x="135263" y="360680"/>
                  </a:lnTo>
                  <a:lnTo>
                    <a:pt x="135387" y="363220"/>
                  </a:lnTo>
                  <a:lnTo>
                    <a:pt x="135882" y="364490"/>
                  </a:lnTo>
                  <a:lnTo>
                    <a:pt x="136936" y="367030"/>
                  </a:lnTo>
                  <a:lnTo>
                    <a:pt x="138423" y="369570"/>
                  </a:lnTo>
                  <a:lnTo>
                    <a:pt x="139724" y="372110"/>
                  </a:lnTo>
                  <a:lnTo>
                    <a:pt x="230499" y="372110"/>
                  </a:lnTo>
                  <a:lnTo>
                    <a:pt x="230065" y="370840"/>
                  </a:lnTo>
                  <a:lnTo>
                    <a:pt x="230313" y="369570"/>
                  </a:lnTo>
                  <a:lnTo>
                    <a:pt x="230932" y="367030"/>
                  </a:lnTo>
                  <a:lnTo>
                    <a:pt x="234464" y="364490"/>
                  </a:lnTo>
                  <a:lnTo>
                    <a:pt x="243800" y="364490"/>
                  </a:lnTo>
                  <a:lnTo>
                    <a:pt x="245494" y="361950"/>
                  </a:lnTo>
                  <a:lnTo>
                    <a:pt x="137060" y="361950"/>
                  </a:lnTo>
                  <a:lnTo>
                    <a:pt x="136502" y="360680"/>
                  </a:lnTo>
                  <a:close/>
                </a:path>
                <a:path w="288290" h="650240">
                  <a:moveTo>
                    <a:pt x="250760" y="367030"/>
                  </a:moveTo>
                  <a:lnTo>
                    <a:pt x="244874" y="367030"/>
                  </a:lnTo>
                  <a:lnTo>
                    <a:pt x="243759" y="368300"/>
                  </a:lnTo>
                  <a:lnTo>
                    <a:pt x="251938" y="368300"/>
                  </a:lnTo>
                  <a:lnTo>
                    <a:pt x="250760" y="367030"/>
                  </a:lnTo>
                  <a:close/>
                </a:path>
                <a:path w="288290" h="650240">
                  <a:moveTo>
                    <a:pt x="139662" y="355600"/>
                  </a:moveTo>
                  <a:lnTo>
                    <a:pt x="137803" y="355600"/>
                  </a:lnTo>
                  <a:lnTo>
                    <a:pt x="138237" y="358140"/>
                  </a:lnTo>
                  <a:lnTo>
                    <a:pt x="139476" y="359410"/>
                  </a:lnTo>
                  <a:lnTo>
                    <a:pt x="137741" y="361950"/>
                  </a:lnTo>
                  <a:lnTo>
                    <a:pt x="245494" y="361950"/>
                  </a:lnTo>
                  <a:lnTo>
                    <a:pt x="246423" y="360680"/>
                  </a:lnTo>
                  <a:lnTo>
                    <a:pt x="238864" y="360680"/>
                  </a:lnTo>
                  <a:lnTo>
                    <a:pt x="238987" y="358140"/>
                  </a:lnTo>
                  <a:lnTo>
                    <a:pt x="143008" y="358140"/>
                  </a:lnTo>
                  <a:lnTo>
                    <a:pt x="141149" y="356870"/>
                  </a:lnTo>
                  <a:lnTo>
                    <a:pt x="139662" y="355600"/>
                  </a:lnTo>
                  <a:close/>
                </a:path>
                <a:path w="288290" h="650240">
                  <a:moveTo>
                    <a:pt x="248158" y="351790"/>
                  </a:moveTo>
                  <a:lnTo>
                    <a:pt x="246857" y="351790"/>
                  </a:lnTo>
                  <a:lnTo>
                    <a:pt x="245679" y="353060"/>
                  </a:lnTo>
                  <a:lnTo>
                    <a:pt x="245617" y="354330"/>
                  </a:lnTo>
                  <a:lnTo>
                    <a:pt x="245246" y="356870"/>
                  </a:lnTo>
                  <a:lnTo>
                    <a:pt x="242395" y="358140"/>
                  </a:lnTo>
                  <a:lnTo>
                    <a:pt x="240475" y="359410"/>
                  </a:lnTo>
                  <a:lnTo>
                    <a:pt x="239669" y="360680"/>
                  </a:lnTo>
                  <a:lnTo>
                    <a:pt x="246423" y="360680"/>
                  </a:lnTo>
                  <a:lnTo>
                    <a:pt x="247352" y="359410"/>
                  </a:lnTo>
                  <a:lnTo>
                    <a:pt x="248344" y="354330"/>
                  </a:lnTo>
                  <a:lnTo>
                    <a:pt x="248158" y="353060"/>
                  </a:lnTo>
                  <a:lnTo>
                    <a:pt x="248158" y="351790"/>
                  </a:lnTo>
                  <a:close/>
                </a:path>
                <a:path w="288290" h="650240">
                  <a:moveTo>
                    <a:pt x="144309" y="349250"/>
                  </a:moveTo>
                  <a:lnTo>
                    <a:pt x="139104" y="349250"/>
                  </a:lnTo>
                  <a:lnTo>
                    <a:pt x="141831" y="350520"/>
                  </a:lnTo>
                  <a:lnTo>
                    <a:pt x="142450" y="351790"/>
                  </a:lnTo>
                  <a:lnTo>
                    <a:pt x="141583" y="354330"/>
                  </a:lnTo>
                  <a:lnTo>
                    <a:pt x="141955" y="354330"/>
                  </a:lnTo>
                  <a:lnTo>
                    <a:pt x="142203" y="355600"/>
                  </a:lnTo>
                  <a:lnTo>
                    <a:pt x="142574" y="356870"/>
                  </a:lnTo>
                  <a:lnTo>
                    <a:pt x="143008" y="358140"/>
                  </a:lnTo>
                  <a:lnTo>
                    <a:pt x="239235" y="358140"/>
                  </a:lnTo>
                  <a:lnTo>
                    <a:pt x="239731" y="356870"/>
                  </a:lnTo>
                  <a:lnTo>
                    <a:pt x="240537" y="354330"/>
                  </a:lnTo>
                  <a:lnTo>
                    <a:pt x="240908" y="353060"/>
                  </a:lnTo>
                  <a:lnTo>
                    <a:pt x="147531" y="353060"/>
                  </a:lnTo>
                  <a:lnTo>
                    <a:pt x="146044" y="351790"/>
                  </a:lnTo>
                  <a:lnTo>
                    <a:pt x="144805" y="350520"/>
                  </a:lnTo>
                  <a:lnTo>
                    <a:pt x="144309" y="349250"/>
                  </a:lnTo>
                  <a:close/>
                </a:path>
                <a:path w="288290" h="650240">
                  <a:moveTo>
                    <a:pt x="261170" y="341630"/>
                  </a:moveTo>
                  <a:lnTo>
                    <a:pt x="258691" y="341630"/>
                  </a:lnTo>
                  <a:lnTo>
                    <a:pt x="258506" y="342900"/>
                  </a:lnTo>
                  <a:lnTo>
                    <a:pt x="257576" y="345440"/>
                  </a:lnTo>
                  <a:lnTo>
                    <a:pt x="256337" y="347980"/>
                  </a:lnTo>
                  <a:lnTo>
                    <a:pt x="255531" y="350520"/>
                  </a:lnTo>
                  <a:lnTo>
                    <a:pt x="255036" y="353060"/>
                  </a:lnTo>
                  <a:lnTo>
                    <a:pt x="255036" y="355600"/>
                  </a:lnTo>
                  <a:lnTo>
                    <a:pt x="255593" y="356870"/>
                  </a:lnTo>
                  <a:lnTo>
                    <a:pt x="256523" y="356870"/>
                  </a:lnTo>
                  <a:lnTo>
                    <a:pt x="256709" y="355600"/>
                  </a:lnTo>
                  <a:lnTo>
                    <a:pt x="257762" y="354330"/>
                  </a:lnTo>
                  <a:lnTo>
                    <a:pt x="258629" y="351790"/>
                  </a:lnTo>
                  <a:lnTo>
                    <a:pt x="260426" y="347980"/>
                  </a:lnTo>
                  <a:lnTo>
                    <a:pt x="261542" y="346710"/>
                  </a:lnTo>
                  <a:lnTo>
                    <a:pt x="267366" y="346710"/>
                  </a:lnTo>
                  <a:lnTo>
                    <a:pt x="267614" y="344170"/>
                  </a:lnTo>
                  <a:lnTo>
                    <a:pt x="267118" y="342900"/>
                  </a:lnTo>
                  <a:lnTo>
                    <a:pt x="261480" y="342900"/>
                  </a:lnTo>
                  <a:lnTo>
                    <a:pt x="261170" y="341630"/>
                  </a:lnTo>
                  <a:close/>
                </a:path>
                <a:path w="288290" h="650240">
                  <a:moveTo>
                    <a:pt x="267366" y="346710"/>
                  </a:moveTo>
                  <a:lnTo>
                    <a:pt x="263215" y="346710"/>
                  </a:lnTo>
                  <a:lnTo>
                    <a:pt x="262719" y="347980"/>
                  </a:lnTo>
                  <a:lnTo>
                    <a:pt x="262409" y="349250"/>
                  </a:lnTo>
                  <a:lnTo>
                    <a:pt x="260798" y="353060"/>
                  </a:lnTo>
                  <a:lnTo>
                    <a:pt x="260612" y="355600"/>
                  </a:lnTo>
                  <a:lnTo>
                    <a:pt x="261852" y="356870"/>
                  </a:lnTo>
                  <a:lnTo>
                    <a:pt x="265197" y="356870"/>
                  </a:lnTo>
                  <a:lnTo>
                    <a:pt x="266499" y="355600"/>
                  </a:lnTo>
                  <a:lnTo>
                    <a:pt x="266870" y="354330"/>
                  </a:lnTo>
                  <a:lnTo>
                    <a:pt x="266994" y="353060"/>
                  </a:lnTo>
                  <a:lnTo>
                    <a:pt x="268481" y="353060"/>
                  </a:lnTo>
                  <a:lnTo>
                    <a:pt x="266313" y="351790"/>
                  </a:lnTo>
                  <a:lnTo>
                    <a:pt x="266808" y="350520"/>
                  </a:lnTo>
                  <a:lnTo>
                    <a:pt x="267366" y="346710"/>
                  </a:lnTo>
                  <a:close/>
                </a:path>
                <a:path w="288290" h="650240">
                  <a:moveTo>
                    <a:pt x="137617" y="354330"/>
                  </a:moveTo>
                  <a:lnTo>
                    <a:pt x="136130" y="354330"/>
                  </a:lnTo>
                  <a:lnTo>
                    <a:pt x="135635" y="355600"/>
                  </a:lnTo>
                  <a:lnTo>
                    <a:pt x="138051" y="355600"/>
                  </a:lnTo>
                  <a:lnTo>
                    <a:pt x="137617" y="354330"/>
                  </a:lnTo>
                  <a:close/>
                </a:path>
                <a:path w="288290" h="650240">
                  <a:moveTo>
                    <a:pt x="136750" y="353060"/>
                  </a:moveTo>
                  <a:lnTo>
                    <a:pt x="136378" y="354330"/>
                  </a:lnTo>
                  <a:lnTo>
                    <a:pt x="137122" y="354330"/>
                  </a:lnTo>
                  <a:lnTo>
                    <a:pt x="136750" y="353060"/>
                  </a:lnTo>
                  <a:close/>
                </a:path>
                <a:path w="288290" h="650240">
                  <a:moveTo>
                    <a:pt x="139290" y="341630"/>
                  </a:moveTo>
                  <a:lnTo>
                    <a:pt x="138795" y="341630"/>
                  </a:lnTo>
                  <a:lnTo>
                    <a:pt x="143194" y="345440"/>
                  </a:lnTo>
                  <a:lnTo>
                    <a:pt x="147284" y="347980"/>
                  </a:lnTo>
                  <a:lnTo>
                    <a:pt x="149700" y="353060"/>
                  </a:lnTo>
                  <a:lnTo>
                    <a:pt x="241094" y="353060"/>
                  </a:lnTo>
                  <a:lnTo>
                    <a:pt x="240598" y="351790"/>
                  </a:lnTo>
                  <a:lnTo>
                    <a:pt x="238864" y="350520"/>
                  </a:lnTo>
                  <a:lnTo>
                    <a:pt x="239607" y="349250"/>
                  </a:lnTo>
                  <a:lnTo>
                    <a:pt x="234836" y="349250"/>
                  </a:lnTo>
                  <a:lnTo>
                    <a:pt x="234836" y="347980"/>
                  </a:lnTo>
                  <a:lnTo>
                    <a:pt x="235270" y="346710"/>
                  </a:lnTo>
                  <a:lnTo>
                    <a:pt x="235951" y="345440"/>
                  </a:lnTo>
                  <a:lnTo>
                    <a:pt x="146540" y="345440"/>
                  </a:lnTo>
                  <a:lnTo>
                    <a:pt x="144061" y="344170"/>
                  </a:lnTo>
                  <a:lnTo>
                    <a:pt x="141707" y="342900"/>
                  </a:lnTo>
                  <a:lnTo>
                    <a:pt x="139290" y="341630"/>
                  </a:lnTo>
                  <a:close/>
                </a:path>
                <a:path w="288290" h="650240">
                  <a:moveTo>
                    <a:pt x="133590" y="342900"/>
                  </a:moveTo>
                  <a:lnTo>
                    <a:pt x="131359" y="342900"/>
                  </a:lnTo>
                  <a:lnTo>
                    <a:pt x="131793" y="344170"/>
                  </a:lnTo>
                  <a:lnTo>
                    <a:pt x="132908" y="345440"/>
                  </a:lnTo>
                  <a:lnTo>
                    <a:pt x="136006" y="346710"/>
                  </a:lnTo>
                  <a:lnTo>
                    <a:pt x="137122" y="346710"/>
                  </a:lnTo>
                  <a:lnTo>
                    <a:pt x="137803" y="349250"/>
                  </a:lnTo>
                  <a:lnTo>
                    <a:pt x="143380" y="349250"/>
                  </a:lnTo>
                  <a:lnTo>
                    <a:pt x="142265" y="347980"/>
                  </a:lnTo>
                  <a:lnTo>
                    <a:pt x="141769" y="347980"/>
                  </a:lnTo>
                  <a:lnTo>
                    <a:pt x="140282" y="346710"/>
                  </a:lnTo>
                  <a:lnTo>
                    <a:pt x="139166" y="345440"/>
                  </a:lnTo>
                  <a:lnTo>
                    <a:pt x="136192" y="345440"/>
                  </a:lnTo>
                  <a:lnTo>
                    <a:pt x="135387" y="344170"/>
                  </a:lnTo>
                  <a:lnTo>
                    <a:pt x="134519" y="344170"/>
                  </a:lnTo>
                  <a:lnTo>
                    <a:pt x="133590" y="342900"/>
                  </a:lnTo>
                  <a:close/>
                </a:path>
                <a:path w="288290" h="650240">
                  <a:moveTo>
                    <a:pt x="252846" y="322580"/>
                  </a:moveTo>
                  <a:lnTo>
                    <a:pt x="110726" y="322580"/>
                  </a:lnTo>
                  <a:lnTo>
                    <a:pt x="111036" y="325120"/>
                  </a:lnTo>
                  <a:lnTo>
                    <a:pt x="245494" y="325120"/>
                  </a:lnTo>
                  <a:lnTo>
                    <a:pt x="246113" y="326390"/>
                  </a:lnTo>
                  <a:lnTo>
                    <a:pt x="244006" y="330200"/>
                  </a:lnTo>
                  <a:lnTo>
                    <a:pt x="241590" y="331470"/>
                  </a:lnTo>
                  <a:lnTo>
                    <a:pt x="241342" y="331470"/>
                  </a:lnTo>
                  <a:lnTo>
                    <a:pt x="241342" y="332740"/>
                  </a:lnTo>
                  <a:lnTo>
                    <a:pt x="241528" y="334010"/>
                  </a:lnTo>
                  <a:lnTo>
                    <a:pt x="241342" y="334010"/>
                  </a:lnTo>
                  <a:lnTo>
                    <a:pt x="240970" y="336550"/>
                  </a:lnTo>
                  <a:lnTo>
                    <a:pt x="240846" y="337820"/>
                  </a:lnTo>
                  <a:lnTo>
                    <a:pt x="241962" y="340360"/>
                  </a:lnTo>
                  <a:lnTo>
                    <a:pt x="241094" y="341630"/>
                  </a:lnTo>
                  <a:lnTo>
                    <a:pt x="240165" y="342900"/>
                  </a:lnTo>
                  <a:lnTo>
                    <a:pt x="239483" y="342900"/>
                  </a:lnTo>
                  <a:lnTo>
                    <a:pt x="239111" y="344170"/>
                  </a:lnTo>
                  <a:lnTo>
                    <a:pt x="237996" y="345440"/>
                  </a:lnTo>
                  <a:lnTo>
                    <a:pt x="238182" y="347980"/>
                  </a:lnTo>
                  <a:lnTo>
                    <a:pt x="235951" y="347980"/>
                  </a:lnTo>
                  <a:lnTo>
                    <a:pt x="235580" y="349250"/>
                  </a:lnTo>
                  <a:lnTo>
                    <a:pt x="239607" y="349250"/>
                  </a:lnTo>
                  <a:lnTo>
                    <a:pt x="241094" y="346710"/>
                  </a:lnTo>
                  <a:lnTo>
                    <a:pt x="241714" y="345440"/>
                  </a:lnTo>
                  <a:lnTo>
                    <a:pt x="241900" y="344170"/>
                  </a:lnTo>
                  <a:lnTo>
                    <a:pt x="245555" y="341630"/>
                  </a:lnTo>
                  <a:lnTo>
                    <a:pt x="245865" y="336550"/>
                  </a:lnTo>
                  <a:lnTo>
                    <a:pt x="249087" y="332740"/>
                  </a:lnTo>
                  <a:lnTo>
                    <a:pt x="258258" y="332740"/>
                  </a:lnTo>
                  <a:lnTo>
                    <a:pt x="258506" y="331470"/>
                  </a:lnTo>
                  <a:lnTo>
                    <a:pt x="258629" y="328930"/>
                  </a:lnTo>
                  <a:lnTo>
                    <a:pt x="258134" y="327660"/>
                  </a:lnTo>
                  <a:lnTo>
                    <a:pt x="250884" y="327660"/>
                  </a:lnTo>
                  <a:lnTo>
                    <a:pt x="251442" y="326390"/>
                  </a:lnTo>
                  <a:lnTo>
                    <a:pt x="251690" y="325120"/>
                  </a:lnTo>
                  <a:lnTo>
                    <a:pt x="252309" y="323850"/>
                  </a:lnTo>
                  <a:lnTo>
                    <a:pt x="252846" y="322580"/>
                  </a:lnTo>
                  <a:close/>
                </a:path>
                <a:path w="288290" h="650240">
                  <a:moveTo>
                    <a:pt x="239120" y="336550"/>
                  </a:moveTo>
                  <a:lnTo>
                    <a:pt x="135759" y="336550"/>
                  </a:lnTo>
                  <a:lnTo>
                    <a:pt x="137370" y="337820"/>
                  </a:lnTo>
                  <a:lnTo>
                    <a:pt x="139538" y="337820"/>
                  </a:lnTo>
                  <a:lnTo>
                    <a:pt x="141025" y="339090"/>
                  </a:lnTo>
                  <a:lnTo>
                    <a:pt x="142512" y="339090"/>
                  </a:lnTo>
                  <a:lnTo>
                    <a:pt x="144000" y="340360"/>
                  </a:lnTo>
                  <a:lnTo>
                    <a:pt x="144557" y="340360"/>
                  </a:lnTo>
                  <a:lnTo>
                    <a:pt x="144805" y="341630"/>
                  </a:lnTo>
                  <a:lnTo>
                    <a:pt x="145425" y="341630"/>
                  </a:lnTo>
                  <a:lnTo>
                    <a:pt x="146974" y="342900"/>
                  </a:lnTo>
                  <a:lnTo>
                    <a:pt x="146540" y="345440"/>
                  </a:lnTo>
                  <a:lnTo>
                    <a:pt x="235951" y="345440"/>
                  </a:lnTo>
                  <a:lnTo>
                    <a:pt x="236323" y="344170"/>
                  </a:lnTo>
                  <a:lnTo>
                    <a:pt x="237872" y="340360"/>
                  </a:lnTo>
                  <a:lnTo>
                    <a:pt x="239120" y="336550"/>
                  </a:lnTo>
                  <a:close/>
                </a:path>
                <a:path w="288290" h="650240">
                  <a:moveTo>
                    <a:pt x="252929" y="342900"/>
                  </a:moveTo>
                  <a:lnTo>
                    <a:pt x="250822" y="342900"/>
                  </a:lnTo>
                  <a:lnTo>
                    <a:pt x="251504" y="344170"/>
                  </a:lnTo>
                  <a:lnTo>
                    <a:pt x="252991" y="345440"/>
                  </a:lnTo>
                  <a:lnTo>
                    <a:pt x="252929" y="342900"/>
                  </a:lnTo>
                  <a:close/>
                </a:path>
                <a:path w="288290" h="650240">
                  <a:moveTo>
                    <a:pt x="258258" y="332740"/>
                  </a:moveTo>
                  <a:lnTo>
                    <a:pt x="250512" y="332740"/>
                  </a:lnTo>
                  <a:lnTo>
                    <a:pt x="250141" y="334010"/>
                  </a:lnTo>
                  <a:lnTo>
                    <a:pt x="249955" y="335280"/>
                  </a:lnTo>
                  <a:lnTo>
                    <a:pt x="248282" y="337820"/>
                  </a:lnTo>
                  <a:lnTo>
                    <a:pt x="247972" y="340360"/>
                  </a:lnTo>
                  <a:lnTo>
                    <a:pt x="249211" y="342900"/>
                  </a:lnTo>
                  <a:lnTo>
                    <a:pt x="255036" y="342900"/>
                  </a:lnTo>
                  <a:lnTo>
                    <a:pt x="255717" y="341630"/>
                  </a:lnTo>
                  <a:lnTo>
                    <a:pt x="256399" y="341630"/>
                  </a:lnTo>
                  <a:lnTo>
                    <a:pt x="257080" y="340360"/>
                  </a:lnTo>
                  <a:lnTo>
                    <a:pt x="261480" y="340360"/>
                  </a:lnTo>
                  <a:lnTo>
                    <a:pt x="261728" y="339090"/>
                  </a:lnTo>
                  <a:lnTo>
                    <a:pt x="262192" y="337820"/>
                  </a:lnTo>
                  <a:lnTo>
                    <a:pt x="258568" y="337820"/>
                  </a:lnTo>
                  <a:lnTo>
                    <a:pt x="258134" y="336550"/>
                  </a:lnTo>
                  <a:lnTo>
                    <a:pt x="258258" y="332740"/>
                  </a:lnTo>
                  <a:close/>
                </a:path>
                <a:path w="288290" h="650240">
                  <a:moveTo>
                    <a:pt x="266623" y="341630"/>
                  </a:moveTo>
                  <a:lnTo>
                    <a:pt x="263958" y="342900"/>
                  </a:lnTo>
                  <a:lnTo>
                    <a:pt x="267118" y="342900"/>
                  </a:lnTo>
                  <a:lnTo>
                    <a:pt x="266623" y="341630"/>
                  </a:lnTo>
                  <a:close/>
                </a:path>
                <a:path w="288290" h="650240">
                  <a:moveTo>
                    <a:pt x="261480" y="340360"/>
                  </a:moveTo>
                  <a:lnTo>
                    <a:pt x="258258" y="340360"/>
                  </a:lnTo>
                  <a:lnTo>
                    <a:pt x="258320" y="341630"/>
                  </a:lnTo>
                  <a:lnTo>
                    <a:pt x="261232" y="341630"/>
                  </a:lnTo>
                  <a:lnTo>
                    <a:pt x="261480" y="340360"/>
                  </a:lnTo>
                  <a:close/>
                </a:path>
                <a:path w="288290" h="650240">
                  <a:moveTo>
                    <a:pt x="240784" y="331470"/>
                  </a:moveTo>
                  <a:lnTo>
                    <a:pt x="120082" y="331470"/>
                  </a:lnTo>
                  <a:lnTo>
                    <a:pt x="118843" y="332740"/>
                  </a:lnTo>
                  <a:lnTo>
                    <a:pt x="117666" y="332740"/>
                  </a:lnTo>
                  <a:lnTo>
                    <a:pt x="118037" y="334010"/>
                  </a:lnTo>
                  <a:lnTo>
                    <a:pt x="128881" y="334010"/>
                  </a:lnTo>
                  <a:lnTo>
                    <a:pt x="129872" y="337820"/>
                  </a:lnTo>
                  <a:lnTo>
                    <a:pt x="130740" y="337820"/>
                  </a:lnTo>
                  <a:lnTo>
                    <a:pt x="131483" y="336550"/>
                  </a:lnTo>
                  <a:lnTo>
                    <a:pt x="239120" y="336550"/>
                  </a:lnTo>
                  <a:lnTo>
                    <a:pt x="240784" y="331470"/>
                  </a:lnTo>
                  <a:close/>
                </a:path>
                <a:path w="288290" h="650240">
                  <a:moveTo>
                    <a:pt x="262719" y="328930"/>
                  </a:moveTo>
                  <a:lnTo>
                    <a:pt x="261913" y="330200"/>
                  </a:lnTo>
                  <a:lnTo>
                    <a:pt x="260426" y="335280"/>
                  </a:lnTo>
                  <a:lnTo>
                    <a:pt x="260240" y="336550"/>
                  </a:lnTo>
                  <a:lnTo>
                    <a:pt x="259993" y="336550"/>
                  </a:lnTo>
                  <a:lnTo>
                    <a:pt x="259683" y="337820"/>
                  </a:lnTo>
                  <a:lnTo>
                    <a:pt x="262192" y="337820"/>
                  </a:lnTo>
                  <a:lnTo>
                    <a:pt x="262657" y="336550"/>
                  </a:lnTo>
                  <a:lnTo>
                    <a:pt x="263029" y="334010"/>
                  </a:lnTo>
                  <a:lnTo>
                    <a:pt x="263339" y="331470"/>
                  </a:lnTo>
                  <a:lnTo>
                    <a:pt x="263091" y="330200"/>
                  </a:lnTo>
                  <a:lnTo>
                    <a:pt x="262719" y="328930"/>
                  </a:lnTo>
                  <a:close/>
                </a:path>
                <a:path w="288290" h="650240">
                  <a:moveTo>
                    <a:pt x="128881" y="334010"/>
                  </a:moveTo>
                  <a:lnTo>
                    <a:pt x="118347" y="334010"/>
                  </a:lnTo>
                  <a:lnTo>
                    <a:pt x="120826" y="335280"/>
                  </a:lnTo>
                  <a:lnTo>
                    <a:pt x="126030" y="335280"/>
                  </a:lnTo>
                  <a:lnTo>
                    <a:pt x="128881" y="334010"/>
                  </a:lnTo>
                  <a:close/>
                </a:path>
                <a:path w="288290" h="650240">
                  <a:moveTo>
                    <a:pt x="241714" y="328930"/>
                  </a:moveTo>
                  <a:lnTo>
                    <a:pt x="120764" y="328930"/>
                  </a:lnTo>
                  <a:lnTo>
                    <a:pt x="121569" y="330200"/>
                  </a:lnTo>
                  <a:lnTo>
                    <a:pt x="122870" y="331470"/>
                  </a:lnTo>
                  <a:lnTo>
                    <a:pt x="241590" y="331470"/>
                  </a:lnTo>
                  <a:lnTo>
                    <a:pt x="241714" y="328930"/>
                  </a:lnTo>
                  <a:close/>
                </a:path>
                <a:path w="288290" h="650240">
                  <a:moveTo>
                    <a:pt x="120764" y="328930"/>
                  </a:moveTo>
                  <a:lnTo>
                    <a:pt x="115373" y="328930"/>
                  </a:lnTo>
                  <a:lnTo>
                    <a:pt x="114815" y="330200"/>
                  </a:lnTo>
                  <a:lnTo>
                    <a:pt x="117851" y="330200"/>
                  </a:lnTo>
                  <a:lnTo>
                    <a:pt x="120764" y="328930"/>
                  </a:lnTo>
                  <a:close/>
                </a:path>
                <a:path w="288290" h="650240">
                  <a:moveTo>
                    <a:pt x="245494" y="325120"/>
                  </a:moveTo>
                  <a:lnTo>
                    <a:pt x="114382" y="325120"/>
                  </a:lnTo>
                  <a:lnTo>
                    <a:pt x="115435" y="326390"/>
                  </a:lnTo>
                  <a:lnTo>
                    <a:pt x="115993" y="327660"/>
                  </a:lnTo>
                  <a:lnTo>
                    <a:pt x="116364" y="328930"/>
                  </a:lnTo>
                  <a:lnTo>
                    <a:pt x="242086" y="328930"/>
                  </a:lnTo>
                  <a:lnTo>
                    <a:pt x="243139" y="327660"/>
                  </a:lnTo>
                  <a:lnTo>
                    <a:pt x="244378" y="326390"/>
                  </a:lnTo>
                  <a:lnTo>
                    <a:pt x="245494" y="325120"/>
                  </a:lnTo>
                  <a:close/>
                </a:path>
                <a:path w="288290" h="650240">
                  <a:moveTo>
                    <a:pt x="268110" y="314960"/>
                  </a:moveTo>
                  <a:lnTo>
                    <a:pt x="266375" y="314960"/>
                  </a:lnTo>
                  <a:lnTo>
                    <a:pt x="266344" y="316230"/>
                  </a:lnTo>
                  <a:lnTo>
                    <a:pt x="266220" y="318770"/>
                  </a:lnTo>
                  <a:lnTo>
                    <a:pt x="266127" y="320040"/>
                  </a:lnTo>
                  <a:lnTo>
                    <a:pt x="266437" y="322580"/>
                  </a:lnTo>
                  <a:lnTo>
                    <a:pt x="266685" y="327660"/>
                  </a:lnTo>
                  <a:lnTo>
                    <a:pt x="266870" y="327660"/>
                  </a:lnTo>
                  <a:lnTo>
                    <a:pt x="266994" y="328930"/>
                  </a:lnTo>
                  <a:lnTo>
                    <a:pt x="267862" y="328930"/>
                  </a:lnTo>
                  <a:lnTo>
                    <a:pt x="268605" y="326390"/>
                  </a:lnTo>
                  <a:lnTo>
                    <a:pt x="267242" y="323850"/>
                  </a:lnTo>
                  <a:lnTo>
                    <a:pt x="268977" y="321310"/>
                  </a:lnTo>
                  <a:lnTo>
                    <a:pt x="273934" y="321310"/>
                  </a:lnTo>
                  <a:lnTo>
                    <a:pt x="273191" y="317500"/>
                  </a:lnTo>
                  <a:lnTo>
                    <a:pt x="273005" y="316230"/>
                  </a:lnTo>
                  <a:lnTo>
                    <a:pt x="268481" y="316230"/>
                  </a:lnTo>
                  <a:lnTo>
                    <a:pt x="268110" y="314960"/>
                  </a:lnTo>
                  <a:close/>
                </a:path>
                <a:path w="288290" h="650240">
                  <a:moveTo>
                    <a:pt x="275979" y="323850"/>
                  </a:moveTo>
                  <a:lnTo>
                    <a:pt x="270402" y="323850"/>
                  </a:lnTo>
                  <a:lnTo>
                    <a:pt x="270464" y="326390"/>
                  </a:lnTo>
                  <a:lnTo>
                    <a:pt x="270836" y="327660"/>
                  </a:lnTo>
                  <a:lnTo>
                    <a:pt x="271084" y="328930"/>
                  </a:lnTo>
                  <a:lnTo>
                    <a:pt x="274244" y="328930"/>
                  </a:lnTo>
                  <a:lnTo>
                    <a:pt x="275359" y="326390"/>
                  </a:lnTo>
                  <a:lnTo>
                    <a:pt x="275669" y="326390"/>
                  </a:lnTo>
                  <a:lnTo>
                    <a:pt x="276041" y="325120"/>
                  </a:lnTo>
                  <a:lnTo>
                    <a:pt x="275979" y="323850"/>
                  </a:lnTo>
                  <a:close/>
                </a:path>
                <a:path w="288290" h="650240">
                  <a:moveTo>
                    <a:pt x="257018" y="326390"/>
                  </a:moveTo>
                  <a:lnTo>
                    <a:pt x="254974" y="327660"/>
                  </a:lnTo>
                  <a:lnTo>
                    <a:pt x="258134" y="327660"/>
                  </a:lnTo>
                  <a:lnTo>
                    <a:pt x="257018" y="326390"/>
                  </a:lnTo>
                  <a:close/>
                </a:path>
                <a:path w="288290" h="650240">
                  <a:moveTo>
                    <a:pt x="246981" y="318770"/>
                  </a:moveTo>
                  <a:lnTo>
                    <a:pt x="99325" y="318770"/>
                  </a:lnTo>
                  <a:lnTo>
                    <a:pt x="102175" y="320040"/>
                  </a:lnTo>
                  <a:lnTo>
                    <a:pt x="102547" y="321310"/>
                  </a:lnTo>
                  <a:lnTo>
                    <a:pt x="102919" y="323850"/>
                  </a:lnTo>
                  <a:lnTo>
                    <a:pt x="104839" y="323850"/>
                  </a:lnTo>
                  <a:lnTo>
                    <a:pt x="105831" y="322580"/>
                  </a:lnTo>
                  <a:lnTo>
                    <a:pt x="252846" y="322580"/>
                  </a:lnTo>
                  <a:lnTo>
                    <a:pt x="253920" y="320040"/>
                  </a:lnTo>
                  <a:lnTo>
                    <a:pt x="246361" y="320040"/>
                  </a:lnTo>
                  <a:lnTo>
                    <a:pt x="246981" y="318770"/>
                  </a:lnTo>
                  <a:close/>
                </a:path>
                <a:path w="288290" h="650240">
                  <a:moveTo>
                    <a:pt x="273934" y="321310"/>
                  </a:moveTo>
                  <a:lnTo>
                    <a:pt x="269721" y="321310"/>
                  </a:lnTo>
                  <a:lnTo>
                    <a:pt x="270216" y="323850"/>
                  </a:lnTo>
                  <a:lnTo>
                    <a:pt x="275731" y="323850"/>
                  </a:lnTo>
                  <a:lnTo>
                    <a:pt x="274058" y="322580"/>
                  </a:lnTo>
                  <a:lnTo>
                    <a:pt x="273934" y="321310"/>
                  </a:lnTo>
                  <a:close/>
                </a:path>
                <a:path w="288290" h="650240">
                  <a:moveTo>
                    <a:pt x="247724" y="309880"/>
                  </a:moveTo>
                  <a:lnTo>
                    <a:pt x="153790" y="309880"/>
                  </a:lnTo>
                  <a:lnTo>
                    <a:pt x="156640" y="311150"/>
                  </a:lnTo>
                  <a:lnTo>
                    <a:pt x="157879" y="311150"/>
                  </a:lnTo>
                  <a:lnTo>
                    <a:pt x="156330" y="312420"/>
                  </a:lnTo>
                  <a:lnTo>
                    <a:pt x="78010" y="312420"/>
                  </a:lnTo>
                  <a:lnTo>
                    <a:pt x="78939" y="313690"/>
                  </a:lnTo>
                  <a:lnTo>
                    <a:pt x="80798" y="314960"/>
                  </a:lnTo>
                  <a:lnTo>
                    <a:pt x="86746" y="314960"/>
                  </a:lnTo>
                  <a:lnTo>
                    <a:pt x="85569" y="316230"/>
                  </a:lnTo>
                  <a:lnTo>
                    <a:pt x="88729" y="316230"/>
                  </a:lnTo>
                  <a:lnTo>
                    <a:pt x="90464" y="318770"/>
                  </a:lnTo>
                  <a:lnTo>
                    <a:pt x="91394" y="320040"/>
                  </a:lnTo>
                  <a:lnTo>
                    <a:pt x="92137" y="321310"/>
                  </a:lnTo>
                  <a:lnTo>
                    <a:pt x="92881" y="320040"/>
                  </a:lnTo>
                  <a:lnTo>
                    <a:pt x="93872" y="318770"/>
                  </a:lnTo>
                  <a:lnTo>
                    <a:pt x="94740" y="317500"/>
                  </a:lnTo>
                  <a:lnTo>
                    <a:pt x="247600" y="317500"/>
                  </a:lnTo>
                  <a:lnTo>
                    <a:pt x="248220" y="316230"/>
                  </a:lnTo>
                  <a:lnTo>
                    <a:pt x="247105" y="313690"/>
                  </a:lnTo>
                  <a:lnTo>
                    <a:pt x="247724" y="309880"/>
                  </a:lnTo>
                  <a:close/>
                </a:path>
                <a:path w="288290" h="650240">
                  <a:moveTo>
                    <a:pt x="247600" y="317500"/>
                  </a:moveTo>
                  <a:lnTo>
                    <a:pt x="94740" y="317500"/>
                  </a:lnTo>
                  <a:lnTo>
                    <a:pt x="96351" y="318770"/>
                  </a:lnTo>
                  <a:lnTo>
                    <a:pt x="95049" y="321310"/>
                  </a:lnTo>
                  <a:lnTo>
                    <a:pt x="97342" y="320040"/>
                  </a:lnTo>
                  <a:lnTo>
                    <a:pt x="98333" y="318770"/>
                  </a:lnTo>
                  <a:lnTo>
                    <a:pt x="246981" y="318770"/>
                  </a:lnTo>
                  <a:lnTo>
                    <a:pt x="247600" y="317500"/>
                  </a:lnTo>
                  <a:close/>
                </a:path>
                <a:path w="288290" h="650240">
                  <a:moveTo>
                    <a:pt x="83772" y="314960"/>
                  </a:moveTo>
                  <a:lnTo>
                    <a:pt x="83586" y="317500"/>
                  </a:lnTo>
                  <a:lnTo>
                    <a:pt x="83339" y="318770"/>
                  </a:lnTo>
                  <a:lnTo>
                    <a:pt x="84082" y="320040"/>
                  </a:lnTo>
                  <a:lnTo>
                    <a:pt x="85755" y="320040"/>
                  </a:lnTo>
                  <a:lnTo>
                    <a:pt x="86189" y="318770"/>
                  </a:lnTo>
                  <a:lnTo>
                    <a:pt x="86870" y="318770"/>
                  </a:lnTo>
                  <a:lnTo>
                    <a:pt x="87242" y="317500"/>
                  </a:lnTo>
                  <a:lnTo>
                    <a:pt x="87986" y="316230"/>
                  </a:lnTo>
                  <a:lnTo>
                    <a:pt x="85569" y="316230"/>
                  </a:lnTo>
                  <a:lnTo>
                    <a:pt x="83772" y="314960"/>
                  </a:lnTo>
                  <a:close/>
                </a:path>
                <a:path w="288290" h="650240">
                  <a:moveTo>
                    <a:pt x="254850" y="302260"/>
                  </a:moveTo>
                  <a:lnTo>
                    <a:pt x="250017" y="302260"/>
                  </a:lnTo>
                  <a:lnTo>
                    <a:pt x="251628" y="304800"/>
                  </a:lnTo>
                  <a:lnTo>
                    <a:pt x="251504" y="307340"/>
                  </a:lnTo>
                  <a:lnTo>
                    <a:pt x="250760" y="311150"/>
                  </a:lnTo>
                  <a:lnTo>
                    <a:pt x="250141" y="313690"/>
                  </a:lnTo>
                  <a:lnTo>
                    <a:pt x="249769" y="316230"/>
                  </a:lnTo>
                  <a:lnTo>
                    <a:pt x="249459" y="317500"/>
                  </a:lnTo>
                  <a:lnTo>
                    <a:pt x="247786" y="320040"/>
                  </a:lnTo>
                  <a:lnTo>
                    <a:pt x="253920" y="320040"/>
                  </a:lnTo>
                  <a:lnTo>
                    <a:pt x="253549" y="317500"/>
                  </a:lnTo>
                  <a:lnTo>
                    <a:pt x="253383" y="314960"/>
                  </a:lnTo>
                  <a:lnTo>
                    <a:pt x="253301" y="312420"/>
                  </a:lnTo>
                  <a:lnTo>
                    <a:pt x="253115" y="312420"/>
                  </a:lnTo>
                  <a:lnTo>
                    <a:pt x="253858" y="306070"/>
                  </a:lnTo>
                  <a:lnTo>
                    <a:pt x="254292" y="303530"/>
                  </a:lnTo>
                  <a:lnTo>
                    <a:pt x="254850" y="302260"/>
                  </a:lnTo>
                  <a:close/>
                </a:path>
                <a:path w="288290" h="650240">
                  <a:moveTo>
                    <a:pt x="38292" y="311150"/>
                  </a:moveTo>
                  <a:lnTo>
                    <a:pt x="37796" y="313690"/>
                  </a:lnTo>
                  <a:lnTo>
                    <a:pt x="36247" y="316230"/>
                  </a:lnTo>
                  <a:lnTo>
                    <a:pt x="36867" y="317500"/>
                  </a:lnTo>
                  <a:lnTo>
                    <a:pt x="37053" y="318770"/>
                  </a:lnTo>
                  <a:lnTo>
                    <a:pt x="38664" y="316230"/>
                  </a:lnTo>
                  <a:lnTo>
                    <a:pt x="39779" y="314960"/>
                  </a:lnTo>
                  <a:lnTo>
                    <a:pt x="41266" y="313690"/>
                  </a:lnTo>
                  <a:lnTo>
                    <a:pt x="65432" y="313690"/>
                  </a:lnTo>
                  <a:lnTo>
                    <a:pt x="62891" y="312420"/>
                  </a:lnTo>
                  <a:lnTo>
                    <a:pt x="40771" y="312420"/>
                  </a:lnTo>
                  <a:lnTo>
                    <a:pt x="38292" y="311150"/>
                  </a:lnTo>
                  <a:close/>
                </a:path>
                <a:path w="288290" h="650240">
                  <a:moveTo>
                    <a:pt x="264206" y="313690"/>
                  </a:moveTo>
                  <a:lnTo>
                    <a:pt x="259869" y="313690"/>
                  </a:lnTo>
                  <a:lnTo>
                    <a:pt x="260860" y="314960"/>
                  </a:lnTo>
                  <a:lnTo>
                    <a:pt x="261728" y="316230"/>
                  </a:lnTo>
                  <a:lnTo>
                    <a:pt x="262843" y="317500"/>
                  </a:lnTo>
                  <a:lnTo>
                    <a:pt x="263463" y="316230"/>
                  </a:lnTo>
                  <a:lnTo>
                    <a:pt x="264206" y="313690"/>
                  </a:lnTo>
                  <a:close/>
                </a:path>
                <a:path w="288290" h="650240">
                  <a:moveTo>
                    <a:pt x="59235" y="313690"/>
                  </a:moveTo>
                  <a:lnTo>
                    <a:pt x="41266" y="313690"/>
                  </a:lnTo>
                  <a:lnTo>
                    <a:pt x="42506" y="316230"/>
                  </a:lnTo>
                  <a:lnTo>
                    <a:pt x="45418" y="316230"/>
                  </a:lnTo>
                  <a:lnTo>
                    <a:pt x="50251" y="314960"/>
                  </a:lnTo>
                  <a:lnTo>
                    <a:pt x="58120" y="314960"/>
                  </a:lnTo>
                  <a:lnTo>
                    <a:pt x="59235" y="313690"/>
                  </a:lnTo>
                  <a:close/>
                </a:path>
                <a:path w="288290" h="650240">
                  <a:moveTo>
                    <a:pt x="66485" y="313690"/>
                  </a:moveTo>
                  <a:lnTo>
                    <a:pt x="60165" y="313690"/>
                  </a:lnTo>
                  <a:lnTo>
                    <a:pt x="62209" y="316230"/>
                  </a:lnTo>
                  <a:lnTo>
                    <a:pt x="64316" y="316230"/>
                  </a:lnTo>
                  <a:lnTo>
                    <a:pt x="66485" y="313690"/>
                  </a:lnTo>
                  <a:close/>
                </a:path>
                <a:path w="288290" h="650240">
                  <a:moveTo>
                    <a:pt x="259869" y="313690"/>
                  </a:moveTo>
                  <a:lnTo>
                    <a:pt x="257142" y="313690"/>
                  </a:lnTo>
                  <a:lnTo>
                    <a:pt x="257824" y="314960"/>
                  </a:lnTo>
                  <a:lnTo>
                    <a:pt x="258382" y="316230"/>
                  </a:lnTo>
                  <a:lnTo>
                    <a:pt x="259063" y="314960"/>
                  </a:lnTo>
                  <a:lnTo>
                    <a:pt x="259869" y="313690"/>
                  </a:lnTo>
                  <a:close/>
                </a:path>
                <a:path w="288290" h="650240">
                  <a:moveTo>
                    <a:pt x="272695" y="314960"/>
                  </a:moveTo>
                  <a:lnTo>
                    <a:pt x="269783" y="314960"/>
                  </a:lnTo>
                  <a:lnTo>
                    <a:pt x="269101" y="316230"/>
                  </a:lnTo>
                  <a:lnTo>
                    <a:pt x="273005" y="316230"/>
                  </a:lnTo>
                  <a:lnTo>
                    <a:pt x="272695" y="314960"/>
                  </a:lnTo>
                  <a:close/>
                </a:path>
                <a:path w="288290" h="650240">
                  <a:moveTo>
                    <a:pt x="260550" y="302260"/>
                  </a:moveTo>
                  <a:lnTo>
                    <a:pt x="255965" y="302260"/>
                  </a:lnTo>
                  <a:lnTo>
                    <a:pt x="256461" y="307340"/>
                  </a:lnTo>
                  <a:lnTo>
                    <a:pt x="256647" y="309880"/>
                  </a:lnTo>
                  <a:lnTo>
                    <a:pt x="257018" y="313690"/>
                  </a:lnTo>
                  <a:lnTo>
                    <a:pt x="264206" y="313690"/>
                  </a:lnTo>
                  <a:lnTo>
                    <a:pt x="266003" y="314960"/>
                  </a:lnTo>
                  <a:lnTo>
                    <a:pt x="267552" y="314960"/>
                  </a:lnTo>
                  <a:lnTo>
                    <a:pt x="267428" y="313690"/>
                  </a:lnTo>
                  <a:lnTo>
                    <a:pt x="266994" y="311150"/>
                  </a:lnTo>
                  <a:lnTo>
                    <a:pt x="266870" y="309880"/>
                  </a:lnTo>
                  <a:lnTo>
                    <a:pt x="263772" y="309880"/>
                  </a:lnTo>
                  <a:lnTo>
                    <a:pt x="261666" y="308610"/>
                  </a:lnTo>
                  <a:lnTo>
                    <a:pt x="261975" y="306070"/>
                  </a:lnTo>
                  <a:lnTo>
                    <a:pt x="260736" y="303530"/>
                  </a:lnTo>
                  <a:lnTo>
                    <a:pt x="260550" y="302260"/>
                  </a:lnTo>
                  <a:close/>
                </a:path>
                <a:path w="288290" h="650240">
                  <a:moveTo>
                    <a:pt x="272075" y="313690"/>
                  </a:moveTo>
                  <a:lnTo>
                    <a:pt x="271456" y="313690"/>
                  </a:lnTo>
                  <a:lnTo>
                    <a:pt x="270464" y="314960"/>
                  </a:lnTo>
                  <a:lnTo>
                    <a:pt x="272571" y="314960"/>
                  </a:lnTo>
                  <a:lnTo>
                    <a:pt x="272075" y="313690"/>
                  </a:lnTo>
                  <a:close/>
                </a:path>
                <a:path w="288290" h="650240">
                  <a:moveTo>
                    <a:pt x="59793" y="306070"/>
                  </a:moveTo>
                  <a:lnTo>
                    <a:pt x="48702" y="306070"/>
                  </a:lnTo>
                  <a:lnTo>
                    <a:pt x="47524" y="307340"/>
                  </a:lnTo>
                  <a:lnTo>
                    <a:pt x="45728" y="308610"/>
                  </a:lnTo>
                  <a:lnTo>
                    <a:pt x="44240" y="309880"/>
                  </a:lnTo>
                  <a:lnTo>
                    <a:pt x="42506" y="311150"/>
                  </a:lnTo>
                  <a:lnTo>
                    <a:pt x="42134" y="312420"/>
                  </a:lnTo>
                  <a:lnTo>
                    <a:pt x="50189" y="312420"/>
                  </a:lnTo>
                  <a:lnTo>
                    <a:pt x="49259" y="311150"/>
                  </a:lnTo>
                  <a:lnTo>
                    <a:pt x="48330" y="311150"/>
                  </a:lnTo>
                  <a:lnTo>
                    <a:pt x="48454" y="309880"/>
                  </a:lnTo>
                  <a:lnTo>
                    <a:pt x="57253" y="309880"/>
                  </a:lnTo>
                  <a:lnTo>
                    <a:pt x="57624" y="308610"/>
                  </a:lnTo>
                  <a:lnTo>
                    <a:pt x="59793" y="306070"/>
                  </a:lnTo>
                  <a:close/>
                </a:path>
                <a:path w="288290" h="650240">
                  <a:moveTo>
                    <a:pt x="58120" y="311150"/>
                  </a:moveTo>
                  <a:lnTo>
                    <a:pt x="54402" y="311150"/>
                  </a:lnTo>
                  <a:lnTo>
                    <a:pt x="54340" y="312420"/>
                  </a:lnTo>
                  <a:lnTo>
                    <a:pt x="60784" y="312420"/>
                  </a:lnTo>
                  <a:lnTo>
                    <a:pt x="58120" y="311150"/>
                  </a:lnTo>
                  <a:close/>
                </a:path>
                <a:path w="288290" h="650240">
                  <a:moveTo>
                    <a:pt x="71999" y="300990"/>
                  </a:moveTo>
                  <a:lnTo>
                    <a:pt x="60536" y="300990"/>
                  </a:lnTo>
                  <a:lnTo>
                    <a:pt x="57934" y="303530"/>
                  </a:lnTo>
                  <a:lnTo>
                    <a:pt x="69273" y="303530"/>
                  </a:lnTo>
                  <a:lnTo>
                    <a:pt x="69459" y="304800"/>
                  </a:lnTo>
                  <a:lnTo>
                    <a:pt x="69645" y="306070"/>
                  </a:lnTo>
                  <a:lnTo>
                    <a:pt x="69769" y="309880"/>
                  </a:lnTo>
                  <a:lnTo>
                    <a:pt x="71008" y="311150"/>
                  </a:lnTo>
                  <a:lnTo>
                    <a:pt x="74354" y="312420"/>
                  </a:lnTo>
                  <a:lnTo>
                    <a:pt x="84764" y="312420"/>
                  </a:lnTo>
                  <a:lnTo>
                    <a:pt x="81851" y="311150"/>
                  </a:lnTo>
                  <a:lnTo>
                    <a:pt x="84702" y="309880"/>
                  </a:lnTo>
                  <a:lnTo>
                    <a:pt x="247724" y="309880"/>
                  </a:lnTo>
                  <a:lnTo>
                    <a:pt x="248220" y="307340"/>
                  </a:lnTo>
                  <a:lnTo>
                    <a:pt x="71752" y="307340"/>
                  </a:lnTo>
                  <a:lnTo>
                    <a:pt x="71628" y="303530"/>
                  </a:lnTo>
                  <a:lnTo>
                    <a:pt x="70760" y="302260"/>
                  </a:lnTo>
                  <a:lnTo>
                    <a:pt x="71999" y="300990"/>
                  </a:lnTo>
                  <a:close/>
                </a:path>
                <a:path w="288290" h="650240">
                  <a:moveTo>
                    <a:pt x="153790" y="309880"/>
                  </a:moveTo>
                  <a:lnTo>
                    <a:pt x="88358" y="309880"/>
                  </a:lnTo>
                  <a:lnTo>
                    <a:pt x="90216" y="311150"/>
                  </a:lnTo>
                  <a:lnTo>
                    <a:pt x="87428" y="312420"/>
                  </a:lnTo>
                  <a:lnTo>
                    <a:pt x="154781" y="312420"/>
                  </a:lnTo>
                  <a:lnTo>
                    <a:pt x="153790" y="309880"/>
                  </a:lnTo>
                  <a:close/>
                </a:path>
                <a:path w="288290" h="650240">
                  <a:moveTo>
                    <a:pt x="57253" y="309880"/>
                  </a:moveTo>
                  <a:lnTo>
                    <a:pt x="52481" y="309880"/>
                  </a:lnTo>
                  <a:lnTo>
                    <a:pt x="53287" y="311150"/>
                  </a:lnTo>
                  <a:lnTo>
                    <a:pt x="57253" y="311150"/>
                  </a:lnTo>
                  <a:lnTo>
                    <a:pt x="57253" y="309880"/>
                  </a:lnTo>
                  <a:close/>
                </a:path>
                <a:path w="288290" h="650240">
                  <a:moveTo>
                    <a:pt x="264330" y="300990"/>
                  </a:moveTo>
                  <a:lnTo>
                    <a:pt x="263586" y="303530"/>
                  </a:lnTo>
                  <a:lnTo>
                    <a:pt x="265074" y="307340"/>
                  </a:lnTo>
                  <a:lnTo>
                    <a:pt x="263772" y="309880"/>
                  </a:lnTo>
                  <a:lnTo>
                    <a:pt x="266870" y="309880"/>
                  </a:lnTo>
                  <a:lnTo>
                    <a:pt x="266747" y="308610"/>
                  </a:lnTo>
                  <a:lnTo>
                    <a:pt x="266251" y="306070"/>
                  </a:lnTo>
                  <a:lnTo>
                    <a:pt x="265941" y="304800"/>
                  </a:lnTo>
                  <a:lnTo>
                    <a:pt x="265197" y="302260"/>
                  </a:lnTo>
                  <a:lnTo>
                    <a:pt x="264330" y="300990"/>
                  </a:lnTo>
                  <a:close/>
                </a:path>
                <a:path w="288290" h="650240">
                  <a:moveTo>
                    <a:pt x="129500" y="298450"/>
                  </a:moveTo>
                  <a:lnTo>
                    <a:pt x="80055" y="298450"/>
                  </a:lnTo>
                  <a:lnTo>
                    <a:pt x="80426" y="299720"/>
                  </a:lnTo>
                  <a:lnTo>
                    <a:pt x="80426" y="304800"/>
                  </a:lnTo>
                  <a:lnTo>
                    <a:pt x="80674" y="307340"/>
                  </a:lnTo>
                  <a:lnTo>
                    <a:pt x="135821" y="307340"/>
                  </a:lnTo>
                  <a:lnTo>
                    <a:pt x="135449" y="306070"/>
                  </a:lnTo>
                  <a:lnTo>
                    <a:pt x="134705" y="306070"/>
                  </a:lnTo>
                  <a:lnTo>
                    <a:pt x="134457" y="304800"/>
                  </a:lnTo>
                  <a:lnTo>
                    <a:pt x="134086" y="303530"/>
                  </a:lnTo>
                  <a:lnTo>
                    <a:pt x="133652" y="303530"/>
                  </a:lnTo>
                  <a:lnTo>
                    <a:pt x="133218" y="302260"/>
                  </a:lnTo>
                  <a:lnTo>
                    <a:pt x="138733" y="302260"/>
                  </a:lnTo>
                  <a:lnTo>
                    <a:pt x="135263" y="299720"/>
                  </a:lnTo>
                  <a:lnTo>
                    <a:pt x="130864" y="299720"/>
                  </a:lnTo>
                  <a:lnTo>
                    <a:pt x="129500" y="298450"/>
                  </a:lnTo>
                  <a:close/>
                </a:path>
                <a:path w="288290" h="650240">
                  <a:moveTo>
                    <a:pt x="253673" y="289560"/>
                  </a:moveTo>
                  <a:lnTo>
                    <a:pt x="253115" y="290830"/>
                  </a:lnTo>
                  <a:lnTo>
                    <a:pt x="252929" y="292100"/>
                  </a:lnTo>
                  <a:lnTo>
                    <a:pt x="131855" y="292100"/>
                  </a:lnTo>
                  <a:lnTo>
                    <a:pt x="133652" y="294640"/>
                  </a:lnTo>
                  <a:lnTo>
                    <a:pt x="133466" y="295910"/>
                  </a:lnTo>
                  <a:lnTo>
                    <a:pt x="134891" y="295910"/>
                  </a:lnTo>
                  <a:lnTo>
                    <a:pt x="135077" y="297180"/>
                  </a:lnTo>
                  <a:lnTo>
                    <a:pt x="135511" y="297180"/>
                  </a:lnTo>
                  <a:lnTo>
                    <a:pt x="138051" y="299720"/>
                  </a:lnTo>
                  <a:lnTo>
                    <a:pt x="140654" y="300990"/>
                  </a:lnTo>
                  <a:lnTo>
                    <a:pt x="143256" y="303530"/>
                  </a:lnTo>
                  <a:lnTo>
                    <a:pt x="142327" y="304800"/>
                  </a:lnTo>
                  <a:lnTo>
                    <a:pt x="136378" y="304800"/>
                  </a:lnTo>
                  <a:lnTo>
                    <a:pt x="137308" y="306070"/>
                  </a:lnTo>
                  <a:lnTo>
                    <a:pt x="136750" y="306070"/>
                  </a:lnTo>
                  <a:lnTo>
                    <a:pt x="136316" y="307340"/>
                  </a:lnTo>
                  <a:lnTo>
                    <a:pt x="248220" y="307340"/>
                  </a:lnTo>
                  <a:lnTo>
                    <a:pt x="248220" y="304800"/>
                  </a:lnTo>
                  <a:lnTo>
                    <a:pt x="250017" y="302260"/>
                  </a:lnTo>
                  <a:lnTo>
                    <a:pt x="260550" y="302260"/>
                  </a:lnTo>
                  <a:lnTo>
                    <a:pt x="260055" y="300990"/>
                  </a:lnTo>
                  <a:lnTo>
                    <a:pt x="258753" y="300990"/>
                  </a:lnTo>
                  <a:lnTo>
                    <a:pt x="258196" y="299720"/>
                  </a:lnTo>
                  <a:lnTo>
                    <a:pt x="256833" y="299720"/>
                  </a:lnTo>
                  <a:lnTo>
                    <a:pt x="256709" y="298450"/>
                  </a:lnTo>
                  <a:lnTo>
                    <a:pt x="256151" y="297180"/>
                  </a:lnTo>
                  <a:lnTo>
                    <a:pt x="255965" y="294640"/>
                  </a:lnTo>
                  <a:lnTo>
                    <a:pt x="255407" y="293370"/>
                  </a:lnTo>
                  <a:lnTo>
                    <a:pt x="255036" y="292100"/>
                  </a:lnTo>
                  <a:lnTo>
                    <a:pt x="254292" y="290830"/>
                  </a:lnTo>
                  <a:lnTo>
                    <a:pt x="253673" y="289560"/>
                  </a:lnTo>
                  <a:close/>
                </a:path>
                <a:path w="288290" h="650240">
                  <a:moveTo>
                    <a:pt x="65060" y="303530"/>
                  </a:moveTo>
                  <a:lnTo>
                    <a:pt x="54216" y="303530"/>
                  </a:lnTo>
                  <a:lnTo>
                    <a:pt x="53535" y="304800"/>
                  </a:lnTo>
                  <a:lnTo>
                    <a:pt x="50994" y="304800"/>
                  </a:lnTo>
                  <a:lnTo>
                    <a:pt x="51614" y="306070"/>
                  </a:lnTo>
                  <a:lnTo>
                    <a:pt x="61652" y="306070"/>
                  </a:lnTo>
                  <a:lnTo>
                    <a:pt x="65060" y="303530"/>
                  </a:lnTo>
                  <a:close/>
                </a:path>
                <a:path w="288290" h="650240">
                  <a:moveTo>
                    <a:pt x="138733" y="302260"/>
                  </a:moveTo>
                  <a:lnTo>
                    <a:pt x="134333" y="302260"/>
                  </a:lnTo>
                  <a:lnTo>
                    <a:pt x="134643" y="303530"/>
                  </a:lnTo>
                  <a:lnTo>
                    <a:pt x="135387" y="303530"/>
                  </a:lnTo>
                  <a:lnTo>
                    <a:pt x="135635" y="304800"/>
                  </a:lnTo>
                  <a:lnTo>
                    <a:pt x="142141" y="304800"/>
                  </a:lnTo>
                  <a:lnTo>
                    <a:pt x="140344" y="303530"/>
                  </a:lnTo>
                  <a:lnTo>
                    <a:pt x="138733" y="302260"/>
                  </a:lnTo>
                  <a:close/>
                </a:path>
                <a:path w="288290" h="650240">
                  <a:moveTo>
                    <a:pt x="101741" y="285750"/>
                  </a:moveTo>
                  <a:lnTo>
                    <a:pt x="62767" y="290830"/>
                  </a:lnTo>
                  <a:lnTo>
                    <a:pt x="52915" y="294640"/>
                  </a:lnTo>
                  <a:lnTo>
                    <a:pt x="52110" y="294640"/>
                  </a:lnTo>
                  <a:lnTo>
                    <a:pt x="50994" y="295910"/>
                  </a:lnTo>
                  <a:lnTo>
                    <a:pt x="47710" y="297180"/>
                  </a:lnTo>
                  <a:lnTo>
                    <a:pt x="45356" y="299720"/>
                  </a:lnTo>
                  <a:lnTo>
                    <a:pt x="42506" y="302260"/>
                  </a:lnTo>
                  <a:lnTo>
                    <a:pt x="42444" y="303530"/>
                  </a:lnTo>
                  <a:lnTo>
                    <a:pt x="44117" y="303530"/>
                  </a:lnTo>
                  <a:lnTo>
                    <a:pt x="44674" y="302260"/>
                  </a:lnTo>
                  <a:lnTo>
                    <a:pt x="45108" y="302260"/>
                  </a:lnTo>
                  <a:lnTo>
                    <a:pt x="45728" y="300990"/>
                  </a:lnTo>
                  <a:lnTo>
                    <a:pt x="46595" y="300990"/>
                  </a:lnTo>
                  <a:lnTo>
                    <a:pt x="47524" y="299720"/>
                  </a:lnTo>
                  <a:lnTo>
                    <a:pt x="49012" y="299720"/>
                  </a:lnTo>
                  <a:lnTo>
                    <a:pt x="49445" y="298450"/>
                  </a:lnTo>
                  <a:lnTo>
                    <a:pt x="50127" y="298450"/>
                  </a:lnTo>
                  <a:lnTo>
                    <a:pt x="51676" y="297180"/>
                  </a:lnTo>
                  <a:lnTo>
                    <a:pt x="53225" y="297180"/>
                  </a:lnTo>
                  <a:lnTo>
                    <a:pt x="54774" y="295910"/>
                  </a:lnTo>
                  <a:lnTo>
                    <a:pt x="57686" y="294640"/>
                  </a:lnTo>
                  <a:lnTo>
                    <a:pt x="60041" y="292100"/>
                  </a:lnTo>
                  <a:lnTo>
                    <a:pt x="67135" y="292100"/>
                  </a:lnTo>
                  <a:lnTo>
                    <a:pt x="70141" y="290830"/>
                  </a:lnTo>
                  <a:lnTo>
                    <a:pt x="75222" y="290830"/>
                  </a:lnTo>
                  <a:lnTo>
                    <a:pt x="76585" y="289560"/>
                  </a:lnTo>
                  <a:lnTo>
                    <a:pt x="79807" y="288290"/>
                  </a:lnTo>
                  <a:lnTo>
                    <a:pt x="112833" y="288290"/>
                  </a:lnTo>
                  <a:lnTo>
                    <a:pt x="110602" y="287020"/>
                  </a:lnTo>
                  <a:lnTo>
                    <a:pt x="104901" y="287020"/>
                  </a:lnTo>
                  <a:lnTo>
                    <a:pt x="101741" y="285750"/>
                  </a:lnTo>
                  <a:close/>
                </a:path>
                <a:path w="288290" h="650240">
                  <a:moveTo>
                    <a:pt x="74974" y="299720"/>
                  </a:moveTo>
                  <a:lnTo>
                    <a:pt x="65803" y="299720"/>
                  </a:lnTo>
                  <a:lnTo>
                    <a:pt x="63697" y="300990"/>
                  </a:lnTo>
                  <a:lnTo>
                    <a:pt x="72991" y="300990"/>
                  </a:lnTo>
                  <a:lnTo>
                    <a:pt x="74974" y="299720"/>
                  </a:lnTo>
                  <a:close/>
                </a:path>
                <a:path w="288290" h="650240">
                  <a:moveTo>
                    <a:pt x="268853" y="284480"/>
                  </a:moveTo>
                  <a:lnTo>
                    <a:pt x="265074" y="284480"/>
                  </a:lnTo>
                  <a:lnTo>
                    <a:pt x="265507" y="285750"/>
                  </a:lnTo>
                  <a:lnTo>
                    <a:pt x="265941" y="289560"/>
                  </a:lnTo>
                  <a:lnTo>
                    <a:pt x="266003" y="293370"/>
                  </a:lnTo>
                  <a:lnTo>
                    <a:pt x="266437" y="295910"/>
                  </a:lnTo>
                  <a:lnTo>
                    <a:pt x="266808" y="297180"/>
                  </a:lnTo>
                  <a:lnTo>
                    <a:pt x="267242" y="299720"/>
                  </a:lnTo>
                  <a:lnTo>
                    <a:pt x="269349" y="300990"/>
                  </a:lnTo>
                  <a:lnTo>
                    <a:pt x="269473" y="299720"/>
                  </a:lnTo>
                  <a:lnTo>
                    <a:pt x="269411" y="298450"/>
                  </a:lnTo>
                  <a:lnTo>
                    <a:pt x="269287" y="297180"/>
                  </a:lnTo>
                  <a:lnTo>
                    <a:pt x="269101" y="294640"/>
                  </a:lnTo>
                  <a:lnTo>
                    <a:pt x="269039" y="292100"/>
                  </a:lnTo>
                  <a:lnTo>
                    <a:pt x="268729" y="290830"/>
                  </a:lnTo>
                  <a:lnTo>
                    <a:pt x="270774" y="290830"/>
                  </a:lnTo>
                  <a:lnTo>
                    <a:pt x="270836" y="289560"/>
                  </a:lnTo>
                  <a:lnTo>
                    <a:pt x="268915" y="289560"/>
                  </a:lnTo>
                  <a:lnTo>
                    <a:pt x="268853" y="284480"/>
                  </a:lnTo>
                  <a:close/>
                </a:path>
                <a:path w="288290" h="650240">
                  <a:moveTo>
                    <a:pt x="124419" y="293370"/>
                  </a:moveTo>
                  <a:lnTo>
                    <a:pt x="85012" y="293370"/>
                  </a:lnTo>
                  <a:lnTo>
                    <a:pt x="83401" y="295910"/>
                  </a:lnTo>
                  <a:lnTo>
                    <a:pt x="75345" y="295910"/>
                  </a:lnTo>
                  <a:lnTo>
                    <a:pt x="71318" y="297180"/>
                  </a:lnTo>
                  <a:lnTo>
                    <a:pt x="69211" y="297180"/>
                  </a:lnTo>
                  <a:lnTo>
                    <a:pt x="68530" y="299720"/>
                  </a:lnTo>
                  <a:lnTo>
                    <a:pt x="78877" y="299720"/>
                  </a:lnTo>
                  <a:lnTo>
                    <a:pt x="80055" y="298450"/>
                  </a:lnTo>
                  <a:lnTo>
                    <a:pt x="129500" y="298450"/>
                  </a:lnTo>
                  <a:lnTo>
                    <a:pt x="126526" y="294640"/>
                  </a:lnTo>
                  <a:lnTo>
                    <a:pt x="125535" y="294640"/>
                  </a:lnTo>
                  <a:lnTo>
                    <a:pt x="124419" y="293370"/>
                  </a:lnTo>
                  <a:close/>
                </a:path>
                <a:path w="288290" h="650240">
                  <a:moveTo>
                    <a:pt x="131483" y="298450"/>
                  </a:moveTo>
                  <a:lnTo>
                    <a:pt x="131421" y="299720"/>
                  </a:lnTo>
                  <a:lnTo>
                    <a:pt x="133404" y="299720"/>
                  </a:lnTo>
                  <a:lnTo>
                    <a:pt x="131483" y="298450"/>
                  </a:lnTo>
                  <a:close/>
                </a:path>
                <a:path w="288290" h="650240">
                  <a:moveTo>
                    <a:pt x="76895" y="294640"/>
                  </a:moveTo>
                  <a:lnTo>
                    <a:pt x="75841" y="294640"/>
                  </a:lnTo>
                  <a:lnTo>
                    <a:pt x="75531" y="295910"/>
                  </a:lnTo>
                  <a:lnTo>
                    <a:pt x="77700" y="295910"/>
                  </a:lnTo>
                  <a:lnTo>
                    <a:pt x="76895" y="294640"/>
                  </a:lnTo>
                  <a:close/>
                </a:path>
                <a:path w="288290" h="650240">
                  <a:moveTo>
                    <a:pt x="81418" y="293370"/>
                  </a:moveTo>
                  <a:lnTo>
                    <a:pt x="80302" y="293370"/>
                  </a:lnTo>
                  <a:lnTo>
                    <a:pt x="79187" y="294640"/>
                  </a:lnTo>
                  <a:lnTo>
                    <a:pt x="78815" y="294640"/>
                  </a:lnTo>
                  <a:lnTo>
                    <a:pt x="77700" y="295910"/>
                  </a:lnTo>
                  <a:lnTo>
                    <a:pt x="83401" y="295910"/>
                  </a:lnTo>
                  <a:lnTo>
                    <a:pt x="81418" y="293370"/>
                  </a:lnTo>
                  <a:close/>
                </a:path>
                <a:path w="288290" h="650240">
                  <a:moveTo>
                    <a:pt x="252309" y="288290"/>
                  </a:moveTo>
                  <a:lnTo>
                    <a:pt x="126898" y="288290"/>
                  </a:lnTo>
                  <a:lnTo>
                    <a:pt x="127765" y="289560"/>
                  </a:lnTo>
                  <a:lnTo>
                    <a:pt x="127889" y="290830"/>
                  </a:lnTo>
                  <a:lnTo>
                    <a:pt x="127146" y="290830"/>
                  </a:lnTo>
                  <a:lnTo>
                    <a:pt x="126774" y="292100"/>
                  </a:lnTo>
                  <a:lnTo>
                    <a:pt x="127889" y="293370"/>
                  </a:lnTo>
                  <a:lnTo>
                    <a:pt x="129129" y="293370"/>
                  </a:lnTo>
                  <a:lnTo>
                    <a:pt x="130492" y="294640"/>
                  </a:lnTo>
                  <a:lnTo>
                    <a:pt x="131111" y="292100"/>
                  </a:lnTo>
                  <a:lnTo>
                    <a:pt x="252371" y="292100"/>
                  </a:lnTo>
                  <a:lnTo>
                    <a:pt x="252309" y="288290"/>
                  </a:lnTo>
                  <a:close/>
                </a:path>
                <a:path w="288290" h="650240">
                  <a:moveTo>
                    <a:pt x="67135" y="292100"/>
                  </a:moveTo>
                  <a:lnTo>
                    <a:pt x="60041" y="292100"/>
                  </a:lnTo>
                  <a:lnTo>
                    <a:pt x="63635" y="293370"/>
                  </a:lnTo>
                  <a:lnTo>
                    <a:pt x="64130" y="293370"/>
                  </a:lnTo>
                  <a:lnTo>
                    <a:pt x="67135" y="292100"/>
                  </a:lnTo>
                  <a:close/>
                </a:path>
                <a:path w="288290" h="650240">
                  <a:moveTo>
                    <a:pt x="90278" y="292100"/>
                  </a:moveTo>
                  <a:lnTo>
                    <a:pt x="86623" y="292100"/>
                  </a:lnTo>
                  <a:lnTo>
                    <a:pt x="85631" y="293370"/>
                  </a:lnTo>
                  <a:lnTo>
                    <a:pt x="91084" y="293370"/>
                  </a:lnTo>
                  <a:lnTo>
                    <a:pt x="90278" y="292100"/>
                  </a:lnTo>
                  <a:close/>
                </a:path>
                <a:path w="288290" h="650240">
                  <a:moveTo>
                    <a:pt x="118409" y="289560"/>
                  </a:moveTo>
                  <a:lnTo>
                    <a:pt x="91084" y="289560"/>
                  </a:lnTo>
                  <a:lnTo>
                    <a:pt x="93686" y="290830"/>
                  </a:lnTo>
                  <a:lnTo>
                    <a:pt x="93872" y="290830"/>
                  </a:lnTo>
                  <a:lnTo>
                    <a:pt x="92013" y="293370"/>
                  </a:lnTo>
                  <a:lnTo>
                    <a:pt x="123304" y="293370"/>
                  </a:lnTo>
                  <a:lnTo>
                    <a:pt x="122127" y="292100"/>
                  </a:lnTo>
                  <a:lnTo>
                    <a:pt x="118409" y="289560"/>
                  </a:lnTo>
                  <a:close/>
                </a:path>
                <a:path w="288290" h="650240">
                  <a:moveTo>
                    <a:pt x="39036" y="284480"/>
                  </a:moveTo>
                  <a:lnTo>
                    <a:pt x="27882" y="284480"/>
                  </a:lnTo>
                  <a:lnTo>
                    <a:pt x="30361" y="290830"/>
                  </a:lnTo>
                  <a:lnTo>
                    <a:pt x="33211" y="287020"/>
                  </a:lnTo>
                  <a:lnTo>
                    <a:pt x="35814" y="285750"/>
                  </a:lnTo>
                  <a:lnTo>
                    <a:pt x="37982" y="285750"/>
                  </a:lnTo>
                  <a:lnTo>
                    <a:pt x="39036" y="284480"/>
                  </a:lnTo>
                  <a:close/>
                </a:path>
                <a:path w="288290" h="650240">
                  <a:moveTo>
                    <a:pt x="114815" y="288290"/>
                  </a:moveTo>
                  <a:lnTo>
                    <a:pt x="81108" y="288290"/>
                  </a:lnTo>
                  <a:lnTo>
                    <a:pt x="83153" y="290830"/>
                  </a:lnTo>
                  <a:lnTo>
                    <a:pt x="85383" y="290830"/>
                  </a:lnTo>
                  <a:lnTo>
                    <a:pt x="85817" y="289560"/>
                  </a:lnTo>
                  <a:lnTo>
                    <a:pt x="118409" y="289560"/>
                  </a:lnTo>
                  <a:lnTo>
                    <a:pt x="114815" y="288290"/>
                  </a:lnTo>
                  <a:close/>
                </a:path>
                <a:path w="288290" h="650240">
                  <a:moveTo>
                    <a:pt x="253115" y="274320"/>
                  </a:moveTo>
                  <a:lnTo>
                    <a:pt x="250141" y="274320"/>
                  </a:lnTo>
                  <a:lnTo>
                    <a:pt x="251504" y="276860"/>
                  </a:lnTo>
                  <a:lnTo>
                    <a:pt x="251876" y="278130"/>
                  </a:lnTo>
                  <a:lnTo>
                    <a:pt x="252309" y="279400"/>
                  </a:lnTo>
                  <a:lnTo>
                    <a:pt x="252495" y="280670"/>
                  </a:lnTo>
                  <a:lnTo>
                    <a:pt x="252619" y="285750"/>
                  </a:lnTo>
                  <a:lnTo>
                    <a:pt x="254106" y="288290"/>
                  </a:lnTo>
                  <a:lnTo>
                    <a:pt x="256523" y="289560"/>
                  </a:lnTo>
                  <a:lnTo>
                    <a:pt x="256151" y="287020"/>
                  </a:lnTo>
                  <a:lnTo>
                    <a:pt x="255903" y="284480"/>
                  </a:lnTo>
                  <a:lnTo>
                    <a:pt x="255593" y="281940"/>
                  </a:lnTo>
                  <a:lnTo>
                    <a:pt x="263339" y="281940"/>
                  </a:lnTo>
                  <a:lnTo>
                    <a:pt x="262781" y="280670"/>
                  </a:lnTo>
                  <a:lnTo>
                    <a:pt x="261852" y="280670"/>
                  </a:lnTo>
                  <a:lnTo>
                    <a:pt x="261170" y="278130"/>
                  </a:lnTo>
                  <a:lnTo>
                    <a:pt x="260736" y="276860"/>
                  </a:lnTo>
                  <a:lnTo>
                    <a:pt x="254168" y="276860"/>
                  </a:lnTo>
                  <a:lnTo>
                    <a:pt x="253734" y="275590"/>
                  </a:lnTo>
                  <a:lnTo>
                    <a:pt x="253301" y="275590"/>
                  </a:lnTo>
                  <a:lnTo>
                    <a:pt x="253115" y="274320"/>
                  </a:lnTo>
                  <a:close/>
                </a:path>
                <a:path w="288290" h="650240">
                  <a:moveTo>
                    <a:pt x="270960" y="288290"/>
                  </a:moveTo>
                  <a:lnTo>
                    <a:pt x="270464" y="288290"/>
                  </a:lnTo>
                  <a:lnTo>
                    <a:pt x="270092" y="289560"/>
                  </a:lnTo>
                  <a:lnTo>
                    <a:pt x="270836" y="289560"/>
                  </a:lnTo>
                  <a:lnTo>
                    <a:pt x="270960" y="288290"/>
                  </a:lnTo>
                  <a:close/>
                </a:path>
                <a:path w="288290" h="650240">
                  <a:moveTo>
                    <a:pt x="22616" y="280670"/>
                  </a:moveTo>
                  <a:lnTo>
                    <a:pt x="21438" y="280670"/>
                  </a:lnTo>
                  <a:lnTo>
                    <a:pt x="21438" y="284480"/>
                  </a:lnTo>
                  <a:lnTo>
                    <a:pt x="21996" y="285750"/>
                  </a:lnTo>
                  <a:lnTo>
                    <a:pt x="22244" y="287020"/>
                  </a:lnTo>
                  <a:lnTo>
                    <a:pt x="23607" y="287020"/>
                  </a:lnTo>
                  <a:lnTo>
                    <a:pt x="24660" y="288290"/>
                  </a:lnTo>
                  <a:lnTo>
                    <a:pt x="26953" y="288290"/>
                  </a:lnTo>
                  <a:lnTo>
                    <a:pt x="27325" y="287020"/>
                  </a:lnTo>
                  <a:lnTo>
                    <a:pt x="27635" y="285750"/>
                  </a:lnTo>
                  <a:lnTo>
                    <a:pt x="22925" y="285750"/>
                  </a:lnTo>
                  <a:lnTo>
                    <a:pt x="23297" y="283210"/>
                  </a:lnTo>
                  <a:lnTo>
                    <a:pt x="23235" y="281940"/>
                  </a:lnTo>
                  <a:lnTo>
                    <a:pt x="22616" y="280670"/>
                  </a:lnTo>
                  <a:close/>
                </a:path>
                <a:path w="288290" h="650240">
                  <a:moveTo>
                    <a:pt x="118595" y="280670"/>
                  </a:moveTo>
                  <a:lnTo>
                    <a:pt x="118037" y="280670"/>
                  </a:lnTo>
                  <a:lnTo>
                    <a:pt x="117480" y="281940"/>
                  </a:lnTo>
                  <a:lnTo>
                    <a:pt x="116240" y="283210"/>
                  </a:lnTo>
                  <a:lnTo>
                    <a:pt x="117046" y="284480"/>
                  </a:lnTo>
                  <a:lnTo>
                    <a:pt x="119648" y="284480"/>
                  </a:lnTo>
                  <a:lnTo>
                    <a:pt x="121817" y="285750"/>
                  </a:lnTo>
                  <a:lnTo>
                    <a:pt x="126588" y="285750"/>
                  </a:lnTo>
                  <a:lnTo>
                    <a:pt x="125845" y="288290"/>
                  </a:lnTo>
                  <a:lnTo>
                    <a:pt x="251938" y="288290"/>
                  </a:lnTo>
                  <a:lnTo>
                    <a:pt x="251690" y="287020"/>
                  </a:lnTo>
                  <a:lnTo>
                    <a:pt x="250884" y="285750"/>
                  </a:lnTo>
                  <a:lnTo>
                    <a:pt x="249087" y="283210"/>
                  </a:lnTo>
                  <a:lnTo>
                    <a:pt x="249552" y="281940"/>
                  </a:lnTo>
                  <a:lnTo>
                    <a:pt x="118905" y="281940"/>
                  </a:lnTo>
                  <a:lnTo>
                    <a:pt x="118595" y="280670"/>
                  </a:lnTo>
                  <a:close/>
                </a:path>
                <a:path w="288290" h="650240">
                  <a:moveTo>
                    <a:pt x="266251" y="271780"/>
                  </a:moveTo>
                  <a:lnTo>
                    <a:pt x="265074" y="271780"/>
                  </a:lnTo>
                  <a:lnTo>
                    <a:pt x="264826" y="274320"/>
                  </a:lnTo>
                  <a:lnTo>
                    <a:pt x="264082" y="280670"/>
                  </a:lnTo>
                  <a:lnTo>
                    <a:pt x="263586" y="280670"/>
                  </a:lnTo>
                  <a:lnTo>
                    <a:pt x="263339" y="281940"/>
                  </a:lnTo>
                  <a:lnTo>
                    <a:pt x="256151" y="281940"/>
                  </a:lnTo>
                  <a:lnTo>
                    <a:pt x="256833" y="283210"/>
                  </a:lnTo>
                  <a:lnTo>
                    <a:pt x="257452" y="285750"/>
                  </a:lnTo>
                  <a:lnTo>
                    <a:pt x="258258" y="287020"/>
                  </a:lnTo>
                  <a:lnTo>
                    <a:pt x="258629" y="287020"/>
                  </a:lnTo>
                  <a:lnTo>
                    <a:pt x="259497" y="288290"/>
                  </a:lnTo>
                  <a:lnTo>
                    <a:pt x="262843" y="288290"/>
                  </a:lnTo>
                  <a:lnTo>
                    <a:pt x="263153" y="287020"/>
                  </a:lnTo>
                  <a:lnTo>
                    <a:pt x="263215" y="285750"/>
                  </a:lnTo>
                  <a:lnTo>
                    <a:pt x="263401" y="285750"/>
                  </a:lnTo>
                  <a:lnTo>
                    <a:pt x="263524" y="284480"/>
                  </a:lnTo>
                  <a:lnTo>
                    <a:pt x="268853" y="284480"/>
                  </a:lnTo>
                  <a:lnTo>
                    <a:pt x="268729" y="279400"/>
                  </a:lnTo>
                  <a:lnTo>
                    <a:pt x="268605" y="275590"/>
                  </a:lnTo>
                  <a:lnTo>
                    <a:pt x="268296" y="273050"/>
                  </a:lnTo>
                  <a:lnTo>
                    <a:pt x="266251" y="271780"/>
                  </a:lnTo>
                  <a:close/>
                </a:path>
                <a:path w="288290" h="650240">
                  <a:moveTo>
                    <a:pt x="37982" y="285750"/>
                  </a:moveTo>
                  <a:lnTo>
                    <a:pt x="35938" y="285750"/>
                  </a:lnTo>
                  <a:lnTo>
                    <a:pt x="36061" y="287020"/>
                  </a:lnTo>
                  <a:lnTo>
                    <a:pt x="37549" y="287020"/>
                  </a:lnTo>
                  <a:lnTo>
                    <a:pt x="37982" y="285750"/>
                  </a:lnTo>
                  <a:close/>
                </a:path>
                <a:path w="288290" h="650240">
                  <a:moveTo>
                    <a:pt x="46161" y="284480"/>
                  </a:moveTo>
                  <a:lnTo>
                    <a:pt x="40213" y="284480"/>
                  </a:lnTo>
                  <a:lnTo>
                    <a:pt x="41390" y="285750"/>
                  </a:lnTo>
                  <a:lnTo>
                    <a:pt x="43187" y="287020"/>
                  </a:lnTo>
                  <a:lnTo>
                    <a:pt x="46161" y="284480"/>
                  </a:lnTo>
                  <a:close/>
                </a:path>
                <a:path w="288290" h="650240">
                  <a:moveTo>
                    <a:pt x="108371" y="285750"/>
                  </a:moveTo>
                  <a:lnTo>
                    <a:pt x="104901" y="287020"/>
                  </a:lnTo>
                  <a:lnTo>
                    <a:pt x="110602" y="287020"/>
                  </a:lnTo>
                  <a:lnTo>
                    <a:pt x="108371" y="285750"/>
                  </a:lnTo>
                  <a:close/>
                </a:path>
                <a:path w="288290" h="650240">
                  <a:moveTo>
                    <a:pt x="32901" y="265430"/>
                  </a:moveTo>
                  <a:lnTo>
                    <a:pt x="32096" y="265430"/>
                  </a:lnTo>
                  <a:lnTo>
                    <a:pt x="31476" y="266700"/>
                  </a:lnTo>
                  <a:lnTo>
                    <a:pt x="30671" y="267970"/>
                  </a:lnTo>
                  <a:lnTo>
                    <a:pt x="30237" y="269240"/>
                  </a:lnTo>
                  <a:lnTo>
                    <a:pt x="29493" y="270510"/>
                  </a:lnTo>
                  <a:lnTo>
                    <a:pt x="29431" y="273050"/>
                  </a:lnTo>
                  <a:lnTo>
                    <a:pt x="28130" y="274320"/>
                  </a:lnTo>
                  <a:lnTo>
                    <a:pt x="26024" y="275590"/>
                  </a:lnTo>
                  <a:lnTo>
                    <a:pt x="27325" y="278130"/>
                  </a:lnTo>
                  <a:lnTo>
                    <a:pt x="26395" y="280670"/>
                  </a:lnTo>
                  <a:lnTo>
                    <a:pt x="28130" y="281940"/>
                  </a:lnTo>
                  <a:lnTo>
                    <a:pt x="27015" y="283210"/>
                  </a:lnTo>
                  <a:lnTo>
                    <a:pt x="25404" y="284480"/>
                  </a:lnTo>
                  <a:lnTo>
                    <a:pt x="24598" y="285750"/>
                  </a:lnTo>
                  <a:lnTo>
                    <a:pt x="27635" y="285750"/>
                  </a:lnTo>
                  <a:lnTo>
                    <a:pt x="27882" y="284480"/>
                  </a:lnTo>
                  <a:lnTo>
                    <a:pt x="48020" y="284480"/>
                  </a:lnTo>
                  <a:lnTo>
                    <a:pt x="51366" y="283210"/>
                  </a:lnTo>
                  <a:lnTo>
                    <a:pt x="56075" y="283210"/>
                  </a:lnTo>
                  <a:lnTo>
                    <a:pt x="58120" y="281940"/>
                  </a:lnTo>
                  <a:lnTo>
                    <a:pt x="66671" y="281940"/>
                  </a:lnTo>
                  <a:lnTo>
                    <a:pt x="68468" y="280670"/>
                  </a:lnTo>
                  <a:lnTo>
                    <a:pt x="70327" y="279400"/>
                  </a:lnTo>
                  <a:lnTo>
                    <a:pt x="72123" y="278130"/>
                  </a:lnTo>
                  <a:lnTo>
                    <a:pt x="78753" y="278130"/>
                  </a:lnTo>
                  <a:lnTo>
                    <a:pt x="80550" y="275590"/>
                  </a:lnTo>
                  <a:lnTo>
                    <a:pt x="89411" y="275590"/>
                  </a:lnTo>
                  <a:lnTo>
                    <a:pt x="90278" y="274320"/>
                  </a:lnTo>
                  <a:lnTo>
                    <a:pt x="253115" y="274320"/>
                  </a:lnTo>
                  <a:lnTo>
                    <a:pt x="252309" y="271780"/>
                  </a:lnTo>
                  <a:lnTo>
                    <a:pt x="252020" y="270510"/>
                  </a:lnTo>
                  <a:lnTo>
                    <a:pt x="34079" y="270510"/>
                  </a:lnTo>
                  <a:lnTo>
                    <a:pt x="34079" y="269240"/>
                  </a:lnTo>
                  <a:lnTo>
                    <a:pt x="31600" y="269240"/>
                  </a:lnTo>
                  <a:lnTo>
                    <a:pt x="32096" y="267970"/>
                  </a:lnTo>
                  <a:lnTo>
                    <a:pt x="32468" y="266700"/>
                  </a:lnTo>
                  <a:lnTo>
                    <a:pt x="32901" y="265430"/>
                  </a:lnTo>
                  <a:close/>
                </a:path>
                <a:path w="288290" h="650240">
                  <a:moveTo>
                    <a:pt x="118037" y="280670"/>
                  </a:moveTo>
                  <a:lnTo>
                    <a:pt x="114877" y="280670"/>
                  </a:lnTo>
                  <a:lnTo>
                    <a:pt x="114691" y="281940"/>
                  </a:lnTo>
                  <a:lnTo>
                    <a:pt x="117480" y="281940"/>
                  </a:lnTo>
                  <a:lnTo>
                    <a:pt x="118037" y="280670"/>
                  </a:lnTo>
                  <a:close/>
                </a:path>
                <a:path w="288290" h="650240">
                  <a:moveTo>
                    <a:pt x="250079" y="278130"/>
                  </a:moveTo>
                  <a:lnTo>
                    <a:pt x="110726" y="278130"/>
                  </a:lnTo>
                  <a:lnTo>
                    <a:pt x="111593" y="279400"/>
                  </a:lnTo>
                  <a:lnTo>
                    <a:pt x="112089" y="279400"/>
                  </a:lnTo>
                  <a:lnTo>
                    <a:pt x="113328" y="280670"/>
                  </a:lnTo>
                  <a:lnTo>
                    <a:pt x="118595" y="280670"/>
                  </a:lnTo>
                  <a:lnTo>
                    <a:pt x="118905" y="281940"/>
                  </a:lnTo>
                  <a:lnTo>
                    <a:pt x="249552" y="281940"/>
                  </a:lnTo>
                  <a:lnTo>
                    <a:pt x="250017" y="280670"/>
                  </a:lnTo>
                  <a:lnTo>
                    <a:pt x="250450" y="279400"/>
                  </a:lnTo>
                  <a:lnTo>
                    <a:pt x="250079" y="278130"/>
                  </a:lnTo>
                  <a:close/>
                </a:path>
                <a:path w="288290" h="650240">
                  <a:moveTo>
                    <a:pt x="98209" y="274320"/>
                  </a:moveTo>
                  <a:lnTo>
                    <a:pt x="90898" y="274320"/>
                  </a:lnTo>
                  <a:lnTo>
                    <a:pt x="91518" y="275590"/>
                  </a:lnTo>
                  <a:lnTo>
                    <a:pt x="92199" y="276860"/>
                  </a:lnTo>
                  <a:lnTo>
                    <a:pt x="92943" y="278130"/>
                  </a:lnTo>
                  <a:lnTo>
                    <a:pt x="93191" y="276860"/>
                  </a:lnTo>
                  <a:lnTo>
                    <a:pt x="93562" y="275590"/>
                  </a:lnTo>
                  <a:lnTo>
                    <a:pt x="96103" y="275590"/>
                  </a:lnTo>
                  <a:lnTo>
                    <a:pt x="98209" y="274320"/>
                  </a:lnTo>
                  <a:close/>
                </a:path>
                <a:path w="288290" h="650240">
                  <a:moveTo>
                    <a:pt x="249645" y="275590"/>
                  </a:moveTo>
                  <a:lnTo>
                    <a:pt x="113266" y="275590"/>
                  </a:lnTo>
                  <a:lnTo>
                    <a:pt x="113948" y="276860"/>
                  </a:lnTo>
                  <a:lnTo>
                    <a:pt x="111717" y="278130"/>
                  </a:lnTo>
                  <a:lnTo>
                    <a:pt x="248839" y="278130"/>
                  </a:lnTo>
                  <a:lnTo>
                    <a:pt x="249211" y="276860"/>
                  </a:lnTo>
                  <a:lnTo>
                    <a:pt x="249645" y="275590"/>
                  </a:lnTo>
                  <a:close/>
                </a:path>
                <a:path w="288290" h="650240">
                  <a:moveTo>
                    <a:pt x="86251" y="275590"/>
                  </a:moveTo>
                  <a:lnTo>
                    <a:pt x="80550" y="275590"/>
                  </a:lnTo>
                  <a:lnTo>
                    <a:pt x="82471" y="276860"/>
                  </a:lnTo>
                  <a:lnTo>
                    <a:pt x="86251" y="275590"/>
                  </a:lnTo>
                  <a:close/>
                </a:path>
                <a:path w="288290" h="650240">
                  <a:moveTo>
                    <a:pt x="89411" y="275590"/>
                  </a:moveTo>
                  <a:lnTo>
                    <a:pt x="86251" y="275590"/>
                  </a:lnTo>
                  <a:lnTo>
                    <a:pt x="88543" y="276860"/>
                  </a:lnTo>
                  <a:lnTo>
                    <a:pt x="89411" y="275590"/>
                  </a:lnTo>
                  <a:close/>
                </a:path>
                <a:path w="288290" h="650240">
                  <a:moveTo>
                    <a:pt x="96103" y="275590"/>
                  </a:moveTo>
                  <a:lnTo>
                    <a:pt x="93562" y="275590"/>
                  </a:lnTo>
                  <a:lnTo>
                    <a:pt x="94987" y="276860"/>
                  </a:lnTo>
                  <a:lnTo>
                    <a:pt x="96103" y="275590"/>
                  </a:lnTo>
                  <a:close/>
                </a:path>
                <a:path w="288290" h="650240">
                  <a:moveTo>
                    <a:pt x="250141" y="274320"/>
                  </a:moveTo>
                  <a:lnTo>
                    <a:pt x="106884" y="274320"/>
                  </a:lnTo>
                  <a:lnTo>
                    <a:pt x="108123" y="276860"/>
                  </a:lnTo>
                  <a:lnTo>
                    <a:pt x="110416" y="276860"/>
                  </a:lnTo>
                  <a:lnTo>
                    <a:pt x="111160" y="275590"/>
                  </a:lnTo>
                  <a:lnTo>
                    <a:pt x="249645" y="275590"/>
                  </a:lnTo>
                  <a:lnTo>
                    <a:pt x="250141" y="274320"/>
                  </a:lnTo>
                  <a:close/>
                </a:path>
                <a:path w="288290" h="650240">
                  <a:moveTo>
                    <a:pt x="259993" y="274320"/>
                  </a:moveTo>
                  <a:lnTo>
                    <a:pt x="255655" y="274320"/>
                  </a:lnTo>
                  <a:lnTo>
                    <a:pt x="254168" y="276860"/>
                  </a:lnTo>
                  <a:lnTo>
                    <a:pt x="260736" y="276860"/>
                  </a:lnTo>
                  <a:lnTo>
                    <a:pt x="259993" y="274320"/>
                  </a:lnTo>
                  <a:close/>
                </a:path>
                <a:path w="288290" h="650240">
                  <a:moveTo>
                    <a:pt x="106884" y="274320"/>
                  </a:moveTo>
                  <a:lnTo>
                    <a:pt x="102113" y="274320"/>
                  </a:lnTo>
                  <a:lnTo>
                    <a:pt x="102671" y="275590"/>
                  </a:lnTo>
                  <a:lnTo>
                    <a:pt x="105583" y="275590"/>
                  </a:lnTo>
                  <a:lnTo>
                    <a:pt x="106884" y="274320"/>
                  </a:lnTo>
                  <a:close/>
                </a:path>
                <a:path w="288290" h="650240">
                  <a:moveTo>
                    <a:pt x="256895" y="271780"/>
                  </a:moveTo>
                  <a:lnTo>
                    <a:pt x="256523" y="273050"/>
                  </a:lnTo>
                  <a:lnTo>
                    <a:pt x="256089" y="274320"/>
                  </a:lnTo>
                  <a:lnTo>
                    <a:pt x="259621" y="274320"/>
                  </a:lnTo>
                  <a:lnTo>
                    <a:pt x="258877" y="273050"/>
                  </a:lnTo>
                  <a:lnTo>
                    <a:pt x="258134" y="273050"/>
                  </a:lnTo>
                  <a:lnTo>
                    <a:pt x="256895" y="271780"/>
                  </a:lnTo>
                  <a:close/>
                </a:path>
                <a:path w="288290" h="650240">
                  <a:moveTo>
                    <a:pt x="247910" y="269240"/>
                  </a:moveTo>
                  <a:lnTo>
                    <a:pt x="36495" y="269240"/>
                  </a:lnTo>
                  <a:lnTo>
                    <a:pt x="36123" y="270510"/>
                  </a:lnTo>
                  <a:lnTo>
                    <a:pt x="248468" y="270510"/>
                  </a:lnTo>
                  <a:lnTo>
                    <a:pt x="247910" y="269240"/>
                  </a:lnTo>
                  <a:close/>
                </a:path>
                <a:path w="288290" h="650240">
                  <a:moveTo>
                    <a:pt x="250512" y="262890"/>
                  </a:moveTo>
                  <a:lnTo>
                    <a:pt x="248096" y="262890"/>
                  </a:lnTo>
                  <a:lnTo>
                    <a:pt x="248344" y="265430"/>
                  </a:lnTo>
                  <a:lnTo>
                    <a:pt x="248716" y="267970"/>
                  </a:lnTo>
                  <a:lnTo>
                    <a:pt x="249025" y="270510"/>
                  </a:lnTo>
                  <a:lnTo>
                    <a:pt x="252020" y="270510"/>
                  </a:lnTo>
                  <a:lnTo>
                    <a:pt x="251442" y="267970"/>
                  </a:lnTo>
                  <a:lnTo>
                    <a:pt x="250512" y="262890"/>
                  </a:lnTo>
                  <a:close/>
                </a:path>
                <a:path w="288290" h="650240">
                  <a:moveTo>
                    <a:pt x="140654" y="246380"/>
                  </a:moveTo>
                  <a:lnTo>
                    <a:pt x="78134" y="246380"/>
                  </a:lnTo>
                  <a:lnTo>
                    <a:pt x="78010" y="247650"/>
                  </a:lnTo>
                  <a:lnTo>
                    <a:pt x="77018" y="248920"/>
                  </a:lnTo>
                  <a:lnTo>
                    <a:pt x="74602" y="248920"/>
                  </a:lnTo>
                  <a:lnTo>
                    <a:pt x="75036" y="250190"/>
                  </a:lnTo>
                  <a:lnTo>
                    <a:pt x="75222" y="250190"/>
                  </a:lnTo>
                  <a:lnTo>
                    <a:pt x="74602" y="251460"/>
                  </a:lnTo>
                  <a:lnTo>
                    <a:pt x="71876" y="251460"/>
                  </a:lnTo>
                  <a:lnTo>
                    <a:pt x="70946" y="252730"/>
                  </a:lnTo>
                  <a:lnTo>
                    <a:pt x="69583" y="252730"/>
                  </a:lnTo>
                  <a:lnTo>
                    <a:pt x="68034" y="254000"/>
                  </a:lnTo>
                  <a:lnTo>
                    <a:pt x="67352" y="255270"/>
                  </a:lnTo>
                  <a:lnTo>
                    <a:pt x="65927" y="257810"/>
                  </a:lnTo>
                  <a:lnTo>
                    <a:pt x="58492" y="257810"/>
                  </a:lnTo>
                  <a:lnTo>
                    <a:pt x="58802" y="259080"/>
                  </a:lnTo>
                  <a:lnTo>
                    <a:pt x="59173" y="259080"/>
                  </a:lnTo>
                  <a:lnTo>
                    <a:pt x="59669" y="260350"/>
                  </a:lnTo>
                  <a:lnTo>
                    <a:pt x="45170" y="260350"/>
                  </a:lnTo>
                  <a:lnTo>
                    <a:pt x="45356" y="261620"/>
                  </a:lnTo>
                  <a:lnTo>
                    <a:pt x="44984" y="261620"/>
                  </a:lnTo>
                  <a:lnTo>
                    <a:pt x="42072" y="264160"/>
                  </a:lnTo>
                  <a:lnTo>
                    <a:pt x="39593" y="266700"/>
                  </a:lnTo>
                  <a:lnTo>
                    <a:pt x="35070" y="266700"/>
                  </a:lnTo>
                  <a:lnTo>
                    <a:pt x="33707" y="267970"/>
                  </a:lnTo>
                  <a:lnTo>
                    <a:pt x="33335" y="269240"/>
                  </a:lnTo>
                  <a:lnTo>
                    <a:pt x="35690" y="269240"/>
                  </a:lnTo>
                  <a:lnTo>
                    <a:pt x="36433" y="267970"/>
                  </a:lnTo>
                  <a:lnTo>
                    <a:pt x="246981" y="267970"/>
                  </a:lnTo>
                  <a:lnTo>
                    <a:pt x="246423" y="266700"/>
                  </a:lnTo>
                  <a:lnTo>
                    <a:pt x="246051" y="265430"/>
                  </a:lnTo>
                  <a:lnTo>
                    <a:pt x="173741" y="265430"/>
                  </a:lnTo>
                  <a:lnTo>
                    <a:pt x="170024" y="262890"/>
                  </a:lnTo>
                  <a:lnTo>
                    <a:pt x="166368" y="262890"/>
                  </a:lnTo>
                  <a:lnTo>
                    <a:pt x="161721" y="261620"/>
                  </a:lnTo>
                  <a:lnTo>
                    <a:pt x="158623" y="260350"/>
                  </a:lnTo>
                  <a:lnTo>
                    <a:pt x="152364" y="256540"/>
                  </a:lnTo>
                  <a:lnTo>
                    <a:pt x="149204" y="254000"/>
                  </a:lnTo>
                  <a:lnTo>
                    <a:pt x="145982" y="251460"/>
                  </a:lnTo>
                  <a:lnTo>
                    <a:pt x="144185" y="250190"/>
                  </a:lnTo>
                  <a:lnTo>
                    <a:pt x="140654" y="246380"/>
                  </a:lnTo>
                  <a:close/>
                </a:path>
                <a:path w="288290" h="650240">
                  <a:moveTo>
                    <a:pt x="246981" y="267970"/>
                  </a:moveTo>
                  <a:lnTo>
                    <a:pt x="36619" y="267970"/>
                  </a:lnTo>
                  <a:lnTo>
                    <a:pt x="36805" y="269240"/>
                  </a:lnTo>
                  <a:lnTo>
                    <a:pt x="247228" y="269240"/>
                  </a:lnTo>
                  <a:lnTo>
                    <a:pt x="246981" y="267970"/>
                  </a:lnTo>
                  <a:close/>
                </a:path>
                <a:path w="288290" h="650240">
                  <a:moveTo>
                    <a:pt x="281122" y="252730"/>
                  </a:moveTo>
                  <a:lnTo>
                    <a:pt x="266808" y="252730"/>
                  </a:lnTo>
                  <a:lnTo>
                    <a:pt x="267800" y="254000"/>
                  </a:lnTo>
                  <a:lnTo>
                    <a:pt x="268481" y="255270"/>
                  </a:lnTo>
                  <a:lnTo>
                    <a:pt x="266499" y="256540"/>
                  </a:lnTo>
                  <a:lnTo>
                    <a:pt x="265569" y="257810"/>
                  </a:lnTo>
                  <a:lnTo>
                    <a:pt x="267180" y="259080"/>
                  </a:lnTo>
                  <a:lnTo>
                    <a:pt x="268234" y="261620"/>
                  </a:lnTo>
                  <a:lnTo>
                    <a:pt x="267614" y="264160"/>
                  </a:lnTo>
                  <a:lnTo>
                    <a:pt x="283166" y="264160"/>
                  </a:lnTo>
                  <a:lnTo>
                    <a:pt x="287628" y="267970"/>
                  </a:lnTo>
                  <a:lnTo>
                    <a:pt x="287876" y="266700"/>
                  </a:lnTo>
                  <a:lnTo>
                    <a:pt x="288247" y="266700"/>
                  </a:lnTo>
                  <a:lnTo>
                    <a:pt x="286884" y="264160"/>
                  </a:lnTo>
                  <a:lnTo>
                    <a:pt x="284716" y="262890"/>
                  </a:lnTo>
                  <a:lnTo>
                    <a:pt x="283352" y="260350"/>
                  </a:lnTo>
                  <a:lnTo>
                    <a:pt x="281865" y="259080"/>
                  </a:lnTo>
                  <a:lnTo>
                    <a:pt x="280750" y="256540"/>
                  </a:lnTo>
                  <a:lnTo>
                    <a:pt x="279387" y="254000"/>
                  </a:lnTo>
                  <a:lnTo>
                    <a:pt x="281122" y="252730"/>
                  </a:lnTo>
                  <a:close/>
                </a:path>
                <a:path w="288290" h="650240">
                  <a:moveTo>
                    <a:pt x="283166" y="264160"/>
                  </a:moveTo>
                  <a:lnTo>
                    <a:pt x="270774" y="264160"/>
                  </a:lnTo>
                  <a:lnTo>
                    <a:pt x="274244" y="265430"/>
                  </a:lnTo>
                  <a:lnTo>
                    <a:pt x="276289" y="265430"/>
                  </a:lnTo>
                  <a:lnTo>
                    <a:pt x="278333" y="266700"/>
                  </a:lnTo>
                  <a:lnTo>
                    <a:pt x="282237" y="266700"/>
                  </a:lnTo>
                  <a:lnTo>
                    <a:pt x="282609" y="265430"/>
                  </a:lnTo>
                  <a:lnTo>
                    <a:pt x="283166" y="264160"/>
                  </a:lnTo>
                  <a:close/>
                </a:path>
                <a:path w="288290" h="650240">
                  <a:moveTo>
                    <a:pt x="244130" y="261620"/>
                  </a:moveTo>
                  <a:lnTo>
                    <a:pt x="225170" y="261620"/>
                  </a:lnTo>
                  <a:lnTo>
                    <a:pt x="219965" y="262890"/>
                  </a:lnTo>
                  <a:lnTo>
                    <a:pt x="210175" y="262890"/>
                  </a:lnTo>
                  <a:lnTo>
                    <a:pt x="204351" y="264160"/>
                  </a:lnTo>
                  <a:lnTo>
                    <a:pt x="198960" y="264160"/>
                  </a:lnTo>
                  <a:lnTo>
                    <a:pt x="197535" y="265430"/>
                  </a:lnTo>
                  <a:lnTo>
                    <a:pt x="246051" y="265430"/>
                  </a:lnTo>
                  <a:lnTo>
                    <a:pt x="245741" y="264160"/>
                  </a:lnTo>
                  <a:lnTo>
                    <a:pt x="245370" y="262890"/>
                  </a:lnTo>
                  <a:lnTo>
                    <a:pt x="244130" y="261620"/>
                  </a:lnTo>
                  <a:close/>
                </a:path>
                <a:path w="288290" h="650240">
                  <a:moveTo>
                    <a:pt x="218850" y="261620"/>
                  </a:moveTo>
                  <a:lnTo>
                    <a:pt x="214017" y="262890"/>
                  </a:lnTo>
                  <a:lnTo>
                    <a:pt x="219965" y="262890"/>
                  </a:lnTo>
                  <a:lnTo>
                    <a:pt x="218850" y="261620"/>
                  </a:lnTo>
                  <a:close/>
                </a:path>
                <a:path w="288290" h="650240">
                  <a:moveTo>
                    <a:pt x="265569" y="238760"/>
                  </a:moveTo>
                  <a:lnTo>
                    <a:pt x="266437" y="241300"/>
                  </a:lnTo>
                  <a:lnTo>
                    <a:pt x="266994" y="242570"/>
                  </a:lnTo>
                  <a:lnTo>
                    <a:pt x="268915" y="243840"/>
                  </a:lnTo>
                  <a:lnTo>
                    <a:pt x="271518" y="245110"/>
                  </a:lnTo>
                  <a:lnTo>
                    <a:pt x="273562" y="247650"/>
                  </a:lnTo>
                  <a:lnTo>
                    <a:pt x="275917" y="248920"/>
                  </a:lnTo>
                  <a:lnTo>
                    <a:pt x="277156" y="250190"/>
                  </a:lnTo>
                  <a:lnTo>
                    <a:pt x="275669" y="251460"/>
                  </a:lnTo>
                  <a:lnTo>
                    <a:pt x="275979" y="252730"/>
                  </a:lnTo>
                  <a:lnTo>
                    <a:pt x="281122" y="252730"/>
                  </a:lnTo>
                  <a:lnTo>
                    <a:pt x="283724" y="256540"/>
                  </a:lnTo>
                  <a:lnTo>
                    <a:pt x="285335" y="259080"/>
                  </a:lnTo>
                  <a:lnTo>
                    <a:pt x="285831" y="257810"/>
                  </a:lnTo>
                  <a:lnTo>
                    <a:pt x="286079" y="257810"/>
                  </a:lnTo>
                  <a:lnTo>
                    <a:pt x="284592" y="255270"/>
                  </a:lnTo>
                  <a:lnTo>
                    <a:pt x="283352" y="251460"/>
                  </a:lnTo>
                  <a:lnTo>
                    <a:pt x="281555" y="247650"/>
                  </a:lnTo>
                  <a:lnTo>
                    <a:pt x="277652" y="240030"/>
                  </a:lnTo>
                  <a:lnTo>
                    <a:pt x="267614" y="240030"/>
                  </a:lnTo>
                  <a:lnTo>
                    <a:pt x="265569" y="238760"/>
                  </a:lnTo>
                  <a:close/>
                </a:path>
                <a:path w="288290" h="650240">
                  <a:moveTo>
                    <a:pt x="61156" y="256540"/>
                  </a:moveTo>
                  <a:lnTo>
                    <a:pt x="59917" y="257810"/>
                  </a:lnTo>
                  <a:lnTo>
                    <a:pt x="62891" y="257810"/>
                  </a:lnTo>
                  <a:lnTo>
                    <a:pt x="61156" y="256540"/>
                  </a:lnTo>
                  <a:close/>
                </a:path>
                <a:path w="288290" h="650240">
                  <a:moveTo>
                    <a:pt x="270464" y="251460"/>
                  </a:moveTo>
                  <a:lnTo>
                    <a:pt x="269039" y="251460"/>
                  </a:lnTo>
                  <a:lnTo>
                    <a:pt x="268172" y="252730"/>
                  </a:lnTo>
                  <a:lnTo>
                    <a:pt x="271580" y="252730"/>
                  </a:lnTo>
                  <a:lnTo>
                    <a:pt x="270464" y="251460"/>
                  </a:lnTo>
                  <a:close/>
                </a:path>
                <a:path w="288290" h="650240">
                  <a:moveTo>
                    <a:pt x="149390" y="245110"/>
                  </a:moveTo>
                  <a:lnTo>
                    <a:pt x="142203" y="245110"/>
                  </a:lnTo>
                  <a:lnTo>
                    <a:pt x="143628" y="246380"/>
                  </a:lnTo>
                  <a:lnTo>
                    <a:pt x="144557" y="248920"/>
                  </a:lnTo>
                  <a:lnTo>
                    <a:pt x="146788" y="248920"/>
                  </a:lnTo>
                  <a:lnTo>
                    <a:pt x="148895" y="250190"/>
                  </a:lnTo>
                  <a:lnTo>
                    <a:pt x="149576" y="250190"/>
                  </a:lnTo>
                  <a:lnTo>
                    <a:pt x="149514" y="247650"/>
                  </a:lnTo>
                  <a:lnTo>
                    <a:pt x="149390" y="245110"/>
                  </a:lnTo>
                  <a:close/>
                </a:path>
                <a:path w="288290" h="650240">
                  <a:moveTo>
                    <a:pt x="73982" y="247650"/>
                  </a:moveTo>
                  <a:lnTo>
                    <a:pt x="73115" y="247650"/>
                  </a:lnTo>
                  <a:lnTo>
                    <a:pt x="72123" y="248920"/>
                  </a:lnTo>
                  <a:lnTo>
                    <a:pt x="76585" y="248920"/>
                  </a:lnTo>
                  <a:lnTo>
                    <a:pt x="73982" y="247650"/>
                  </a:lnTo>
                  <a:close/>
                </a:path>
                <a:path w="288290" h="650240">
                  <a:moveTo>
                    <a:pt x="153077" y="242570"/>
                  </a:moveTo>
                  <a:lnTo>
                    <a:pt x="151001" y="242570"/>
                  </a:lnTo>
                  <a:lnTo>
                    <a:pt x="151373" y="245110"/>
                  </a:lnTo>
                  <a:lnTo>
                    <a:pt x="151621" y="245110"/>
                  </a:lnTo>
                  <a:lnTo>
                    <a:pt x="152364" y="247650"/>
                  </a:lnTo>
                  <a:lnTo>
                    <a:pt x="155896" y="247650"/>
                  </a:lnTo>
                  <a:lnTo>
                    <a:pt x="155648" y="245110"/>
                  </a:lnTo>
                  <a:lnTo>
                    <a:pt x="154161" y="243840"/>
                  </a:lnTo>
                  <a:lnTo>
                    <a:pt x="153077" y="242570"/>
                  </a:lnTo>
                  <a:close/>
                </a:path>
                <a:path w="288290" h="650240">
                  <a:moveTo>
                    <a:pt x="135944" y="227330"/>
                  </a:moveTo>
                  <a:lnTo>
                    <a:pt x="135759" y="229870"/>
                  </a:lnTo>
                  <a:lnTo>
                    <a:pt x="135511" y="231140"/>
                  </a:lnTo>
                  <a:lnTo>
                    <a:pt x="137308" y="232410"/>
                  </a:lnTo>
                  <a:lnTo>
                    <a:pt x="137989" y="232410"/>
                  </a:lnTo>
                  <a:lnTo>
                    <a:pt x="138609" y="236220"/>
                  </a:lnTo>
                  <a:lnTo>
                    <a:pt x="140344" y="240030"/>
                  </a:lnTo>
                  <a:lnTo>
                    <a:pt x="139104" y="243840"/>
                  </a:lnTo>
                  <a:lnTo>
                    <a:pt x="83277" y="243840"/>
                  </a:lnTo>
                  <a:lnTo>
                    <a:pt x="82409" y="245110"/>
                  </a:lnTo>
                  <a:lnTo>
                    <a:pt x="81480" y="246380"/>
                  </a:lnTo>
                  <a:lnTo>
                    <a:pt x="140406" y="246380"/>
                  </a:lnTo>
                  <a:lnTo>
                    <a:pt x="140468" y="245110"/>
                  </a:lnTo>
                  <a:lnTo>
                    <a:pt x="149390" y="245110"/>
                  </a:lnTo>
                  <a:lnTo>
                    <a:pt x="149514" y="242570"/>
                  </a:lnTo>
                  <a:lnTo>
                    <a:pt x="153077" y="242570"/>
                  </a:lnTo>
                  <a:lnTo>
                    <a:pt x="151993" y="241300"/>
                  </a:lnTo>
                  <a:lnTo>
                    <a:pt x="151869" y="240030"/>
                  </a:lnTo>
                  <a:lnTo>
                    <a:pt x="151559" y="240030"/>
                  </a:lnTo>
                  <a:lnTo>
                    <a:pt x="151063" y="238760"/>
                  </a:lnTo>
                  <a:lnTo>
                    <a:pt x="150629" y="236220"/>
                  </a:lnTo>
                  <a:lnTo>
                    <a:pt x="150134" y="234950"/>
                  </a:lnTo>
                  <a:lnTo>
                    <a:pt x="149638" y="234950"/>
                  </a:lnTo>
                  <a:lnTo>
                    <a:pt x="149762" y="233680"/>
                  </a:lnTo>
                  <a:lnTo>
                    <a:pt x="151621" y="231140"/>
                  </a:lnTo>
                  <a:lnTo>
                    <a:pt x="148895" y="229870"/>
                  </a:lnTo>
                  <a:lnTo>
                    <a:pt x="137803" y="229870"/>
                  </a:lnTo>
                  <a:lnTo>
                    <a:pt x="135944" y="227330"/>
                  </a:lnTo>
                  <a:close/>
                </a:path>
                <a:path w="288290" h="650240">
                  <a:moveTo>
                    <a:pt x="93686" y="236220"/>
                  </a:moveTo>
                  <a:lnTo>
                    <a:pt x="92819" y="236220"/>
                  </a:lnTo>
                  <a:lnTo>
                    <a:pt x="92571" y="237490"/>
                  </a:lnTo>
                  <a:lnTo>
                    <a:pt x="92509" y="240030"/>
                  </a:lnTo>
                  <a:lnTo>
                    <a:pt x="90402" y="240030"/>
                  </a:lnTo>
                  <a:lnTo>
                    <a:pt x="89473" y="242570"/>
                  </a:lnTo>
                  <a:lnTo>
                    <a:pt x="86375" y="243840"/>
                  </a:lnTo>
                  <a:lnTo>
                    <a:pt x="136502" y="243840"/>
                  </a:lnTo>
                  <a:lnTo>
                    <a:pt x="136130" y="241300"/>
                  </a:lnTo>
                  <a:lnTo>
                    <a:pt x="135511" y="241300"/>
                  </a:lnTo>
                  <a:lnTo>
                    <a:pt x="135263" y="240030"/>
                  </a:lnTo>
                  <a:lnTo>
                    <a:pt x="133652" y="237490"/>
                  </a:lnTo>
                  <a:lnTo>
                    <a:pt x="94306" y="237490"/>
                  </a:lnTo>
                  <a:lnTo>
                    <a:pt x="93686" y="236220"/>
                  </a:lnTo>
                  <a:close/>
                </a:path>
                <a:path w="288290" h="650240">
                  <a:moveTo>
                    <a:pt x="267468" y="222250"/>
                  </a:moveTo>
                  <a:lnTo>
                    <a:pt x="257886" y="222250"/>
                  </a:lnTo>
                  <a:lnTo>
                    <a:pt x="259249" y="223520"/>
                  </a:lnTo>
                  <a:lnTo>
                    <a:pt x="260550" y="224790"/>
                  </a:lnTo>
                  <a:lnTo>
                    <a:pt x="263586" y="226060"/>
                  </a:lnTo>
                  <a:lnTo>
                    <a:pt x="269783" y="231140"/>
                  </a:lnTo>
                  <a:lnTo>
                    <a:pt x="271456" y="232410"/>
                  </a:lnTo>
                  <a:lnTo>
                    <a:pt x="273438" y="234950"/>
                  </a:lnTo>
                  <a:lnTo>
                    <a:pt x="273191" y="236220"/>
                  </a:lnTo>
                  <a:lnTo>
                    <a:pt x="274182" y="237490"/>
                  </a:lnTo>
                  <a:lnTo>
                    <a:pt x="274864" y="237490"/>
                  </a:lnTo>
                  <a:lnTo>
                    <a:pt x="274182" y="238760"/>
                  </a:lnTo>
                  <a:lnTo>
                    <a:pt x="271518" y="238760"/>
                  </a:lnTo>
                  <a:lnTo>
                    <a:pt x="269597" y="240030"/>
                  </a:lnTo>
                  <a:lnTo>
                    <a:pt x="277652" y="240030"/>
                  </a:lnTo>
                  <a:lnTo>
                    <a:pt x="273376" y="233680"/>
                  </a:lnTo>
                  <a:lnTo>
                    <a:pt x="269473" y="226060"/>
                  </a:lnTo>
                  <a:lnTo>
                    <a:pt x="267468" y="222250"/>
                  </a:lnTo>
                  <a:close/>
                </a:path>
                <a:path w="288290" h="650240">
                  <a:moveTo>
                    <a:pt x="99944" y="228600"/>
                  </a:moveTo>
                  <a:lnTo>
                    <a:pt x="99139" y="228600"/>
                  </a:lnTo>
                  <a:lnTo>
                    <a:pt x="99573" y="229870"/>
                  </a:lnTo>
                  <a:lnTo>
                    <a:pt x="100378" y="231140"/>
                  </a:lnTo>
                  <a:lnTo>
                    <a:pt x="99511" y="232410"/>
                  </a:lnTo>
                  <a:lnTo>
                    <a:pt x="98581" y="233680"/>
                  </a:lnTo>
                  <a:lnTo>
                    <a:pt x="99635" y="234950"/>
                  </a:lnTo>
                  <a:lnTo>
                    <a:pt x="99820" y="234950"/>
                  </a:lnTo>
                  <a:lnTo>
                    <a:pt x="99573" y="236220"/>
                  </a:lnTo>
                  <a:lnTo>
                    <a:pt x="99325" y="236220"/>
                  </a:lnTo>
                  <a:lnTo>
                    <a:pt x="98333" y="237490"/>
                  </a:lnTo>
                  <a:lnTo>
                    <a:pt x="133652" y="237490"/>
                  </a:lnTo>
                  <a:lnTo>
                    <a:pt x="132103" y="234950"/>
                  </a:lnTo>
                  <a:lnTo>
                    <a:pt x="131359" y="233680"/>
                  </a:lnTo>
                  <a:lnTo>
                    <a:pt x="115745" y="233680"/>
                  </a:lnTo>
                  <a:lnTo>
                    <a:pt x="113142" y="232410"/>
                  </a:lnTo>
                  <a:lnTo>
                    <a:pt x="111222" y="231140"/>
                  </a:lnTo>
                  <a:lnTo>
                    <a:pt x="107380" y="231140"/>
                  </a:lnTo>
                  <a:lnTo>
                    <a:pt x="106234" y="229870"/>
                  </a:lnTo>
                  <a:lnTo>
                    <a:pt x="102423" y="229870"/>
                  </a:lnTo>
                  <a:lnTo>
                    <a:pt x="99944" y="228600"/>
                  </a:lnTo>
                  <a:close/>
                </a:path>
                <a:path w="288290" h="650240">
                  <a:moveTo>
                    <a:pt x="126309" y="223520"/>
                  </a:moveTo>
                  <a:lnTo>
                    <a:pt x="111779" y="223520"/>
                  </a:lnTo>
                  <a:lnTo>
                    <a:pt x="111903" y="224790"/>
                  </a:lnTo>
                  <a:lnTo>
                    <a:pt x="112213" y="224790"/>
                  </a:lnTo>
                  <a:lnTo>
                    <a:pt x="111469" y="227330"/>
                  </a:lnTo>
                  <a:lnTo>
                    <a:pt x="111222" y="227330"/>
                  </a:lnTo>
                  <a:lnTo>
                    <a:pt x="112213" y="228600"/>
                  </a:lnTo>
                  <a:lnTo>
                    <a:pt x="112895" y="229870"/>
                  </a:lnTo>
                  <a:lnTo>
                    <a:pt x="113948" y="231140"/>
                  </a:lnTo>
                  <a:lnTo>
                    <a:pt x="114877" y="232410"/>
                  </a:lnTo>
                  <a:lnTo>
                    <a:pt x="117356" y="232410"/>
                  </a:lnTo>
                  <a:lnTo>
                    <a:pt x="116550" y="233680"/>
                  </a:lnTo>
                  <a:lnTo>
                    <a:pt x="131359" y="233680"/>
                  </a:lnTo>
                  <a:lnTo>
                    <a:pt x="130616" y="232410"/>
                  </a:lnTo>
                  <a:lnTo>
                    <a:pt x="129314" y="231140"/>
                  </a:lnTo>
                  <a:lnTo>
                    <a:pt x="128261" y="228600"/>
                  </a:lnTo>
                  <a:lnTo>
                    <a:pt x="127332" y="226060"/>
                  </a:lnTo>
                  <a:lnTo>
                    <a:pt x="126712" y="224790"/>
                  </a:lnTo>
                  <a:lnTo>
                    <a:pt x="126309" y="223520"/>
                  </a:lnTo>
                  <a:close/>
                </a:path>
                <a:path w="288290" h="650240">
                  <a:moveTo>
                    <a:pt x="158561" y="228600"/>
                  </a:moveTo>
                  <a:lnTo>
                    <a:pt x="153480" y="228600"/>
                  </a:lnTo>
                  <a:lnTo>
                    <a:pt x="155215" y="231140"/>
                  </a:lnTo>
                  <a:lnTo>
                    <a:pt x="157012" y="229870"/>
                  </a:lnTo>
                  <a:lnTo>
                    <a:pt x="158561" y="228600"/>
                  </a:lnTo>
                  <a:close/>
                </a:path>
                <a:path w="288290" h="650240">
                  <a:moveTo>
                    <a:pt x="105087" y="228600"/>
                  </a:moveTo>
                  <a:lnTo>
                    <a:pt x="102423" y="229870"/>
                  </a:lnTo>
                  <a:lnTo>
                    <a:pt x="106234" y="229870"/>
                  </a:lnTo>
                  <a:lnTo>
                    <a:pt x="105087" y="228600"/>
                  </a:lnTo>
                  <a:close/>
                </a:path>
                <a:path w="288290" h="650240">
                  <a:moveTo>
                    <a:pt x="141707" y="220980"/>
                  </a:moveTo>
                  <a:lnTo>
                    <a:pt x="139476" y="220980"/>
                  </a:lnTo>
                  <a:lnTo>
                    <a:pt x="138795" y="222250"/>
                  </a:lnTo>
                  <a:lnTo>
                    <a:pt x="138919" y="229870"/>
                  </a:lnTo>
                  <a:lnTo>
                    <a:pt x="148895" y="229870"/>
                  </a:lnTo>
                  <a:lnTo>
                    <a:pt x="148027" y="227330"/>
                  </a:lnTo>
                  <a:lnTo>
                    <a:pt x="147717" y="227330"/>
                  </a:lnTo>
                  <a:lnTo>
                    <a:pt x="147903" y="226060"/>
                  </a:lnTo>
                  <a:lnTo>
                    <a:pt x="147903" y="224790"/>
                  </a:lnTo>
                  <a:lnTo>
                    <a:pt x="141335" y="224790"/>
                  </a:lnTo>
                  <a:lnTo>
                    <a:pt x="141025" y="223520"/>
                  </a:lnTo>
                  <a:lnTo>
                    <a:pt x="141149" y="222250"/>
                  </a:lnTo>
                  <a:lnTo>
                    <a:pt x="141521" y="222250"/>
                  </a:lnTo>
                  <a:lnTo>
                    <a:pt x="141761" y="221020"/>
                  </a:lnTo>
                  <a:close/>
                </a:path>
                <a:path w="288290" h="650240">
                  <a:moveTo>
                    <a:pt x="168289" y="226060"/>
                  </a:moveTo>
                  <a:lnTo>
                    <a:pt x="162340" y="226060"/>
                  </a:lnTo>
                  <a:lnTo>
                    <a:pt x="163208" y="227330"/>
                  </a:lnTo>
                  <a:lnTo>
                    <a:pt x="163765" y="227330"/>
                  </a:lnTo>
                  <a:lnTo>
                    <a:pt x="164571" y="228600"/>
                  </a:lnTo>
                  <a:lnTo>
                    <a:pt x="168970" y="228600"/>
                  </a:lnTo>
                  <a:lnTo>
                    <a:pt x="170024" y="229870"/>
                  </a:lnTo>
                  <a:lnTo>
                    <a:pt x="170333" y="227330"/>
                  </a:lnTo>
                  <a:lnTo>
                    <a:pt x="168289" y="226060"/>
                  </a:lnTo>
                  <a:close/>
                </a:path>
                <a:path w="288290" h="650240">
                  <a:moveTo>
                    <a:pt x="127703" y="198120"/>
                  </a:moveTo>
                  <a:lnTo>
                    <a:pt x="122251" y="198120"/>
                  </a:lnTo>
                  <a:lnTo>
                    <a:pt x="122808" y="199390"/>
                  </a:lnTo>
                  <a:lnTo>
                    <a:pt x="123180" y="199390"/>
                  </a:lnTo>
                  <a:lnTo>
                    <a:pt x="123614" y="200660"/>
                  </a:lnTo>
                  <a:lnTo>
                    <a:pt x="126588" y="201930"/>
                  </a:lnTo>
                  <a:lnTo>
                    <a:pt x="127332" y="201930"/>
                  </a:lnTo>
                  <a:lnTo>
                    <a:pt x="128075" y="203200"/>
                  </a:lnTo>
                  <a:lnTo>
                    <a:pt x="128261" y="204470"/>
                  </a:lnTo>
                  <a:lnTo>
                    <a:pt x="128757" y="205740"/>
                  </a:lnTo>
                  <a:lnTo>
                    <a:pt x="129005" y="207010"/>
                  </a:lnTo>
                  <a:lnTo>
                    <a:pt x="129067" y="208280"/>
                  </a:lnTo>
                  <a:lnTo>
                    <a:pt x="129191" y="219710"/>
                  </a:lnTo>
                  <a:lnTo>
                    <a:pt x="129500" y="220980"/>
                  </a:lnTo>
                  <a:lnTo>
                    <a:pt x="129686" y="220980"/>
                  </a:lnTo>
                  <a:lnTo>
                    <a:pt x="130058" y="222250"/>
                  </a:lnTo>
                  <a:lnTo>
                    <a:pt x="130368" y="223520"/>
                  </a:lnTo>
                  <a:lnTo>
                    <a:pt x="130740" y="223520"/>
                  </a:lnTo>
                  <a:lnTo>
                    <a:pt x="131421" y="226060"/>
                  </a:lnTo>
                  <a:lnTo>
                    <a:pt x="131979" y="227330"/>
                  </a:lnTo>
                  <a:lnTo>
                    <a:pt x="132660" y="228600"/>
                  </a:lnTo>
                  <a:lnTo>
                    <a:pt x="134024" y="228600"/>
                  </a:lnTo>
                  <a:lnTo>
                    <a:pt x="133466" y="226060"/>
                  </a:lnTo>
                  <a:lnTo>
                    <a:pt x="135882" y="226060"/>
                  </a:lnTo>
                  <a:lnTo>
                    <a:pt x="135635" y="224790"/>
                  </a:lnTo>
                  <a:lnTo>
                    <a:pt x="135511" y="223520"/>
                  </a:lnTo>
                  <a:lnTo>
                    <a:pt x="134891" y="222250"/>
                  </a:lnTo>
                  <a:lnTo>
                    <a:pt x="134209" y="220980"/>
                  </a:lnTo>
                  <a:lnTo>
                    <a:pt x="133466" y="219710"/>
                  </a:lnTo>
                  <a:lnTo>
                    <a:pt x="133776" y="217170"/>
                  </a:lnTo>
                  <a:lnTo>
                    <a:pt x="134024" y="215900"/>
                  </a:lnTo>
                  <a:lnTo>
                    <a:pt x="134024" y="214630"/>
                  </a:lnTo>
                  <a:lnTo>
                    <a:pt x="133404" y="213360"/>
                  </a:lnTo>
                  <a:lnTo>
                    <a:pt x="131917" y="210820"/>
                  </a:lnTo>
                  <a:lnTo>
                    <a:pt x="134395" y="208280"/>
                  </a:lnTo>
                  <a:lnTo>
                    <a:pt x="135449" y="205740"/>
                  </a:lnTo>
                  <a:lnTo>
                    <a:pt x="138113" y="205740"/>
                  </a:lnTo>
                  <a:lnTo>
                    <a:pt x="137741" y="204470"/>
                  </a:lnTo>
                  <a:lnTo>
                    <a:pt x="137308" y="204470"/>
                  </a:lnTo>
                  <a:lnTo>
                    <a:pt x="137246" y="203200"/>
                  </a:lnTo>
                  <a:lnTo>
                    <a:pt x="137060" y="203200"/>
                  </a:lnTo>
                  <a:lnTo>
                    <a:pt x="136564" y="201930"/>
                  </a:lnTo>
                  <a:lnTo>
                    <a:pt x="135635" y="200660"/>
                  </a:lnTo>
                  <a:lnTo>
                    <a:pt x="128447" y="200660"/>
                  </a:lnTo>
                  <a:lnTo>
                    <a:pt x="127703" y="198120"/>
                  </a:lnTo>
                  <a:close/>
                </a:path>
                <a:path w="288290" h="650240">
                  <a:moveTo>
                    <a:pt x="160296" y="226060"/>
                  </a:moveTo>
                  <a:lnTo>
                    <a:pt x="149700" y="226060"/>
                  </a:lnTo>
                  <a:lnTo>
                    <a:pt x="150010" y="227330"/>
                  </a:lnTo>
                  <a:lnTo>
                    <a:pt x="150444" y="228600"/>
                  </a:lnTo>
                  <a:lnTo>
                    <a:pt x="159242" y="228600"/>
                  </a:lnTo>
                  <a:lnTo>
                    <a:pt x="159552" y="227330"/>
                  </a:lnTo>
                  <a:lnTo>
                    <a:pt x="160296" y="226060"/>
                  </a:lnTo>
                  <a:close/>
                </a:path>
                <a:path w="288290" h="650240">
                  <a:moveTo>
                    <a:pt x="135882" y="226060"/>
                  </a:moveTo>
                  <a:lnTo>
                    <a:pt x="133466" y="226060"/>
                  </a:lnTo>
                  <a:lnTo>
                    <a:pt x="136130" y="227330"/>
                  </a:lnTo>
                  <a:lnTo>
                    <a:pt x="135882" y="226060"/>
                  </a:lnTo>
                  <a:close/>
                </a:path>
                <a:path w="288290" h="650240">
                  <a:moveTo>
                    <a:pt x="125659" y="217170"/>
                  </a:moveTo>
                  <a:lnTo>
                    <a:pt x="88419" y="217170"/>
                  </a:lnTo>
                  <a:lnTo>
                    <a:pt x="88977" y="218440"/>
                  </a:lnTo>
                  <a:lnTo>
                    <a:pt x="102671" y="218440"/>
                  </a:lnTo>
                  <a:lnTo>
                    <a:pt x="101370" y="220980"/>
                  </a:lnTo>
                  <a:lnTo>
                    <a:pt x="104777" y="220980"/>
                  </a:lnTo>
                  <a:lnTo>
                    <a:pt x="107876" y="222250"/>
                  </a:lnTo>
                  <a:lnTo>
                    <a:pt x="107999" y="226060"/>
                  </a:lnTo>
                  <a:lnTo>
                    <a:pt x="111779" y="223520"/>
                  </a:lnTo>
                  <a:lnTo>
                    <a:pt x="126309" y="223520"/>
                  </a:lnTo>
                  <a:lnTo>
                    <a:pt x="125907" y="222250"/>
                  </a:lnTo>
                  <a:lnTo>
                    <a:pt x="126526" y="219710"/>
                  </a:lnTo>
                  <a:lnTo>
                    <a:pt x="126402" y="218440"/>
                  </a:lnTo>
                  <a:lnTo>
                    <a:pt x="125659" y="217170"/>
                  </a:lnTo>
                  <a:close/>
                </a:path>
                <a:path w="288290" h="650240">
                  <a:moveTo>
                    <a:pt x="160791" y="224790"/>
                  </a:moveTo>
                  <a:lnTo>
                    <a:pt x="148771" y="224790"/>
                  </a:lnTo>
                  <a:lnTo>
                    <a:pt x="149204" y="226060"/>
                  </a:lnTo>
                  <a:lnTo>
                    <a:pt x="160481" y="226060"/>
                  </a:lnTo>
                  <a:lnTo>
                    <a:pt x="160791" y="224790"/>
                  </a:lnTo>
                  <a:close/>
                </a:path>
                <a:path w="288290" h="650240">
                  <a:moveTo>
                    <a:pt x="159273" y="220980"/>
                  </a:moveTo>
                  <a:lnTo>
                    <a:pt x="141769" y="220980"/>
                  </a:lnTo>
                  <a:lnTo>
                    <a:pt x="143380" y="222250"/>
                  </a:lnTo>
                  <a:lnTo>
                    <a:pt x="142512" y="223520"/>
                  </a:lnTo>
                  <a:lnTo>
                    <a:pt x="141707" y="224790"/>
                  </a:lnTo>
                  <a:lnTo>
                    <a:pt x="161349" y="224790"/>
                  </a:lnTo>
                  <a:lnTo>
                    <a:pt x="161907" y="226060"/>
                  </a:lnTo>
                  <a:lnTo>
                    <a:pt x="164757" y="226060"/>
                  </a:lnTo>
                  <a:lnTo>
                    <a:pt x="163208" y="223520"/>
                  </a:lnTo>
                  <a:lnTo>
                    <a:pt x="160481" y="222250"/>
                  </a:lnTo>
                  <a:lnTo>
                    <a:pt x="159273" y="220980"/>
                  </a:lnTo>
                  <a:close/>
                </a:path>
                <a:path w="288290" h="650240">
                  <a:moveTo>
                    <a:pt x="255284" y="213360"/>
                  </a:moveTo>
                  <a:lnTo>
                    <a:pt x="242829" y="213360"/>
                  </a:lnTo>
                  <a:lnTo>
                    <a:pt x="245246" y="214630"/>
                  </a:lnTo>
                  <a:lnTo>
                    <a:pt x="247166" y="215900"/>
                  </a:lnTo>
                  <a:lnTo>
                    <a:pt x="249025" y="217170"/>
                  </a:lnTo>
                  <a:lnTo>
                    <a:pt x="250203" y="218440"/>
                  </a:lnTo>
                  <a:lnTo>
                    <a:pt x="251814" y="219710"/>
                  </a:lnTo>
                  <a:lnTo>
                    <a:pt x="253115" y="219710"/>
                  </a:lnTo>
                  <a:lnTo>
                    <a:pt x="253549" y="220980"/>
                  </a:lnTo>
                  <a:lnTo>
                    <a:pt x="254106" y="220980"/>
                  </a:lnTo>
                  <a:lnTo>
                    <a:pt x="252619" y="223520"/>
                  </a:lnTo>
                  <a:lnTo>
                    <a:pt x="253425" y="224790"/>
                  </a:lnTo>
                  <a:lnTo>
                    <a:pt x="255531" y="224790"/>
                  </a:lnTo>
                  <a:lnTo>
                    <a:pt x="255903" y="223520"/>
                  </a:lnTo>
                  <a:lnTo>
                    <a:pt x="257886" y="222250"/>
                  </a:lnTo>
                  <a:lnTo>
                    <a:pt x="267468" y="222250"/>
                  </a:lnTo>
                  <a:lnTo>
                    <a:pt x="264796" y="217170"/>
                  </a:lnTo>
                  <a:lnTo>
                    <a:pt x="263115" y="214630"/>
                  </a:lnTo>
                  <a:lnTo>
                    <a:pt x="256027" y="214630"/>
                  </a:lnTo>
                  <a:lnTo>
                    <a:pt x="255284" y="213360"/>
                  </a:lnTo>
                  <a:close/>
                </a:path>
                <a:path w="288290" h="650240">
                  <a:moveTo>
                    <a:pt x="94616" y="220980"/>
                  </a:moveTo>
                  <a:lnTo>
                    <a:pt x="91084" y="220980"/>
                  </a:lnTo>
                  <a:lnTo>
                    <a:pt x="93872" y="223520"/>
                  </a:lnTo>
                  <a:lnTo>
                    <a:pt x="95421" y="222250"/>
                  </a:lnTo>
                  <a:lnTo>
                    <a:pt x="95049" y="222250"/>
                  </a:lnTo>
                  <a:lnTo>
                    <a:pt x="94616" y="220980"/>
                  </a:lnTo>
                  <a:close/>
                </a:path>
                <a:path w="288290" h="650240">
                  <a:moveTo>
                    <a:pt x="97032" y="218440"/>
                  </a:moveTo>
                  <a:lnTo>
                    <a:pt x="88605" y="218440"/>
                  </a:lnTo>
                  <a:lnTo>
                    <a:pt x="86746" y="219710"/>
                  </a:lnTo>
                  <a:lnTo>
                    <a:pt x="87428" y="220980"/>
                  </a:lnTo>
                  <a:lnTo>
                    <a:pt x="88605" y="222250"/>
                  </a:lnTo>
                  <a:lnTo>
                    <a:pt x="89101" y="222250"/>
                  </a:lnTo>
                  <a:lnTo>
                    <a:pt x="89473" y="220980"/>
                  </a:lnTo>
                  <a:lnTo>
                    <a:pt x="94616" y="220980"/>
                  </a:lnTo>
                  <a:lnTo>
                    <a:pt x="94244" y="219710"/>
                  </a:lnTo>
                  <a:lnTo>
                    <a:pt x="95545" y="219710"/>
                  </a:lnTo>
                  <a:lnTo>
                    <a:pt x="97032" y="218440"/>
                  </a:lnTo>
                  <a:close/>
                </a:path>
                <a:path w="288290" h="650240">
                  <a:moveTo>
                    <a:pt x="102671" y="218440"/>
                  </a:moveTo>
                  <a:lnTo>
                    <a:pt x="98891" y="218440"/>
                  </a:lnTo>
                  <a:lnTo>
                    <a:pt x="98581" y="219710"/>
                  </a:lnTo>
                  <a:lnTo>
                    <a:pt x="98024" y="222250"/>
                  </a:lnTo>
                  <a:lnTo>
                    <a:pt x="99573" y="220980"/>
                  </a:lnTo>
                  <a:lnTo>
                    <a:pt x="100812" y="219710"/>
                  </a:lnTo>
                  <a:lnTo>
                    <a:pt x="102671" y="218440"/>
                  </a:lnTo>
                  <a:close/>
                </a:path>
                <a:path w="288290" h="650240">
                  <a:moveTo>
                    <a:pt x="145672" y="205740"/>
                  </a:moveTo>
                  <a:lnTo>
                    <a:pt x="135449" y="205740"/>
                  </a:lnTo>
                  <a:lnTo>
                    <a:pt x="136998" y="207010"/>
                  </a:lnTo>
                  <a:lnTo>
                    <a:pt x="136750" y="210820"/>
                  </a:lnTo>
                  <a:lnTo>
                    <a:pt x="138981" y="214630"/>
                  </a:lnTo>
                  <a:lnTo>
                    <a:pt x="140468" y="215900"/>
                  </a:lnTo>
                  <a:lnTo>
                    <a:pt x="141893" y="218440"/>
                  </a:lnTo>
                  <a:lnTo>
                    <a:pt x="141800" y="219710"/>
                  </a:lnTo>
                  <a:lnTo>
                    <a:pt x="141761" y="221020"/>
                  </a:lnTo>
                  <a:lnTo>
                    <a:pt x="159273" y="220980"/>
                  </a:lnTo>
                  <a:lnTo>
                    <a:pt x="158065" y="219710"/>
                  </a:lnTo>
                  <a:lnTo>
                    <a:pt x="155710" y="218440"/>
                  </a:lnTo>
                  <a:lnTo>
                    <a:pt x="153356" y="215900"/>
                  </a:lnTo>
                  <a:lnTo>
                    <a:pt x="154161" y="212090"/>
                  </a:lnTo>
                  <a:lnTo>
                    <a:pt x="154347" y="212090"/>
                  </a:lnTo>
                  <a:lnTo>
                    <a:pt x="153604" y="210820"/>
                  </a:lnTo>
                  <a:lnTo>
                    <a:pt x="153108" y="209550"/>
                  </a:lnTo>
                  <a:lnTo>
                    <a:pt x="159862" y="209550"/>
                  </a:lnTo>
                  <a:lnTo>
                    <a:pt x="160698" y="208280"/>
                  </a:lnTo>
                  <a:lnTo>
                    <a:pt x="146292" y="208280"/>
                  </a:lnTo>
                  <a:lnTo>
                    <a:pt x="146292" y="207010"/>
                  </a:lnTo>
                  <a:lnTo>
                    <a:pt x="145920" y="207010"/>
                  </a:lnTo>
                  <a:lnTo>
                    <a:pt x="145672" y="205740"/>
                  </a:lnTo>
                  <a:close/>
                </a:path>
                <a:path w="288290" h="650240">
                  <a:moveTo>
                    <a:pt x="53349" y="218440"/>
                  </a:moveTo>
                  <a:lnTo>
                    <a:pt x="49259" y="218440"/>
                  </a:lnTo>
                  <a:lnTo>
                    <a:pt x="51490" y="219710"/>
                  </a:lnTo>
                  <a:lnTo>
                    <a:pt x="53349" y="218440"/>
                  </a:lnTo>
                  <a:close/>
                </a:path>
                <a:path w="288290" h="650240">
                  <a:moveTo>
                    <a:pt x="75841" y="213360"/>
                  </a:moveTo>
                  <a:lnTo>
                    <a:pt x="41514" y="213360"/>
                  </a:lnTo>
                  <a:lnTo>
                    <a:pt x="40647" y="214630"/>
                  </a:lnTo>
                  <a:lnTo>
                    <a:pt x="58058" y="214630"/>
                  </a:lnTo>
                  <a:lnTo>
                    <a:pt x="58802" y="215900"/>
                  </a:lnTo>
                  <a:lnTo>
                    <a:pt x="68715" y="215900"/>
                  </a:lnTo>
                  <a:lnTo>
                    <a:pt x="69149" y="217170"/>
                  </a:lnTo>
                  <a:lnTo>
                    <a:pt x="70636" y="218440"/>
                  </a:lnTo>
                  <a:lnTo>
                    <a:pt x="72743" y="219710"/>
                  </a:lnTo>
                  <a:lnTo>
                    <a:pt x="74044" y="217170"/>
                  </a:lnTo>
                  <a:lnTo>
                    <a:pt x="74230" y="215900"/>
                  </a:lnTo>
                  <a:lnTo>
                    <a:pt x="73920" y="214630"/>
                  </a:lnTo>
                  <a:lnTo>
                    <a:pt x="75841" y="213360"/>
                  </a:lnTo>
                  <a:close/>
                </a:path>
                <a:path w="288290" h="650240">
                  <a:moveTo>
                    <a:pt x="79931" y="218440"/>
                  </a:moveTo>
                  <a:lnTo>
                    <a:pt x="76894" y="218440"/>
                  </a:lnTo>
                  <a:lnTo>
                    <a:pt x="77390" y="219710"/>
                  </a:lnTo>
                  <a:lnTo>
                    <a:pt x="79807" y="219710"/>
                  </a:lnTo>
                  <a:lnTo>
                    <a:pt x="79931" y="218440"/>
                  </a:lnTo>
                  <a:close/>
                </a:path>
                <a:path w="288290" h="650240">
                  <a:moveTo>
                    <a:pt x="84020" y="218440"/>
                  </a:moveTo>
                  <a:lnTo>
                    <a:pt x="81356" y="218440"/>
                  </a:lnTo>
                  <a:lnTo>
                    <a:pt x="81913" y="219710"/>
                  </a:lnTo>
                  <a:lnTo>
                    <a:pt x="83524" y="219710"/>
                  </a:lnTo>
                  <a:lnTo>
                    <a:pt x="84020" y="218440"/>
                  </a:lnTo>
                  <a:close/>
                </a:path>
                <a:path w="288290" h="650240">
                  <a:moveTo>
                    <a:pt x="53721" y="214630"/>
                  </a:moveTo>
                  <a:lnTo>
                    <a:pt x="43621" y="214630"/>
                  </a:lnTo>
                  <a:lnTo>
                    <a:pt x="44302" y="217170"/>
                  </a:lnTo>
                  <a:lnTo>
                    <a:pt x="45542" y="218440"/>
                  </a:lnTo>
                  <a:lnTo>
                    <a:pt x="46719" y="218440"/>
                  </a:lnTo>
                  <a:lnTo>
                    <a:pt x="47029" y="217170"/>
                  </a:lnTo>
                  <a:lnTo>
                    <a:pt x="47958" y="217170"/>
                  </a:lnTo>
                  <a:lnTo>
                    <a:pt x="48702" y="215900"/>
                  </a:lnTo>
                  <a:lnTo>
                    <a:pt x="53225" y="215900"/>
                  </a:lnTo>
                  <a:lnTo>
                    <a:pt x="53721" y="214630"/>
                  </a:lnTo>
                  <a:close/>
                </a:path>
                <a:path w="288290" h="650240">
                  <a:moveTo>
                    <a:pt x="52915" y="217170"/>
                  </a:moveTo>
                  <a:lnTo>
                    <a:pt x="49569" y="217170"/>
                  </a:lnTo>
                  <a:lnTo>
                    <a:pt x="49631" y="218440"/>
                  </a:lnTo>
                  <a:lnTo>
                    <a:pt x="53101" y="218440"/>
                  </a:lnTo>
                  <a:lnTo>
                    <a:pt x="52915" y="217170"/>
                  </a:lnTo>
                  <a:close/>
                </a:path>
                <a:path w="288290" h="650240">
                  <a:moveTo>
                    <a:pt x="58058" y="214630"/>
                  </a:moveTo>
                  <a:lnTo>
                    <a:pt x="54340" y="214630"/>
                  </a:lnTo>
                  <a:lnTo>
                    <a:pt x="54650" y="215900"/>
                  </a:lnTo>
                  <a:lnTo>
                    <a:pt x="55208" y="215900"/>
                  </a:lnTo>
                  <a:lnTo>
                    <a:pt x="55022" y="217170"/>
                  </a:lnTo>
                  <a:lnTo>
                    <a:pt x="53845" y="217170"/>
                  </a:lnTo>
                  <a:lnTo>
                    <a:pt x="53101" y="218440"/>
                  </a:lnTo>
                  <a:lnTo>
                    <a:pt x="57067" y="218440"/>
                  </a:lnTo>
                  <a:lnTo>
                    <a:pt x="58678" y="217170"/>
                  </a:lnTo>
                  <a:lnTo>
                    <a:pt x="58058" y="214630"/>
                  </a:lnTo>
                  <a:close/>
                </a:path>
                <a:path w="288290" h="650240">
                  <a:moveTo>
                    <a:pt x="108371" y="213360"/>
                  </a:moveTo>
                  <a:lnTo>
                    <a:pt x="75841" y="213360"/>
                  </a:lnTo>
                  <a:lnTo>
                    <a:pt x="76894" y="214630"/>
                  </a:lnTo>
                  <a:lnTo>
                    <a:pt x="77824" y="215900"/>
                  </a:lnTo>
                  <a:lnTo>
                    <a:pt x="79311" y="217170"/>
                  </a:lnTo>
                  <a:lnTo>
                    <a:pt x="77328" y="218440"/>
                  </a:lnTo>
                  <a:lnTo>
                    <a:pt x="86003" y="218440"/>
                  </a:lnTo>
                  <a:lnTo>
                    <a:pt x="86127" y="217170"/>
                  </a:lnTo>
                  <a:lnTo>
                    <a:pt x="86932" y="215900"/>
                  </a:lnTo>
                  <a:lnTo>
                    <a:pt x="107008" y="215900"/>
                  </a:lnTo>
                  <a:lnTo>
                    <a:pt x="106265" y="214630"/>
                  </a:lnTo>
                  <a:lnTo>
                    <a:pt x="106574" y="214630"/>
                  </a:lnTo>
                  <a:lnTo>
                    <a:pt x="108371" y="213360"/>
                  </a:lnTo>
                  <a:close/>
                </a:path>
                <a:path w="288290" h="650240">
                  <a:moveTo>
                    <a:pt x="53225" y="215900"/>
                  </a:moveTo>
                  <a:lnTo>
                    <a:pt x="49259" y="215900"/>
                  </a:lnTo>
                  <a:lnTo>
                    <a:pt x="49445" y="217170"/>
                  </a:lnTo>
                  <a:lnTo>
                    <a:pt x="52729" y="217170"/>
                  </a:lnTo>
                  <a:lnTo>
                    <a:pt x="53225" y="215900"/>
                  </a:lnTo>
                  <a:close/>
                </a:path>
                <a:path w="288290" h="650240">
                  <a:moveTo>
                    <a:pt x="61342" y="215900"/>
                  </a:moveTo>
                  <a:lnTo>
                    <a:pt x="60165" y="215900"/>
                  </a:lnTo>
                  <a:lnTo>
                    <a:pt x="60351" y="217170"/>
                  </a:lnTo>
                  <a:lnTo>
                    <a:pt x="60536" y="217170"/>
                  </a:lnTo>
                  <a:lnTo>
                    <a:pt x="61342" y="215900"/>
                  </a:lnTo>
                  <a:close/>
                </a:path>
                <a:path w="288290" h="650240">
                  <a:moveTo>
                    <a:pt x="54402" y="200660"/>
                  </a:moveTo>
                  <a:lnTo>
                    <a:pt x="52481" y="200660"/>
                  </a:lnTo>
                  <a:lnTo>
                    <a:pt x="52543" y="203200"/>
                  </a:lnTo>
                  <a:lnTo>
                    <a:pt x="51490" y="205740"/>
                  </a:lnTo>
                  <a:lnTo>
                    <a:pt x="46471" y="208280"/>
                  </a:lnTo>
                  <a:lnTo>
                    <a:pt x="42382" y="209550"/>
                  </a:lnTo>
                  <a:lnTo>
                    <a:pt x="37672" y="210820"/>
                  </a:lnTo>
                  <a:lnTo>
                    <a:pt x="36247" y="210820"/>
                  </a:lnTo>
                  <a:lnTo>
                    <a:pt x="36309" y="212090"/>
                  </a:lnTo>
                  <a:lnTo>
                    <a:pt x="43125" y="212090"/>
                  </a:lnTo>
                  <a:lnTo>
                    <a:pt x="42753" y="213360"/>
                  </a:lnTo>
                  <a:lnTo>
                    <a:pt x="108867" y="213360"/>
                  </a:lnTo>
                  <a:lnTo>
                    <a:pt x="108433" y="214630"/>
                  </a:lnTo>
                  <a:lnTo>
                    <a:pt x="108123" y="215900"/>
                  </a:lnTo>
                  <a:lnTo>
                    <a:pt x="86932" y="215900"/>
                  </a:lnTo>
                  <a:lnTo>
                    <a:pt x="87738" y="217170"/>
                  </a:lnTo>
                  <a:lnTo>
                    <a:pt x="125163" y="217170"/>
                  </a:lnTo>
                  <a:lnTo>
                    <a:pt x="124956" y="214630"/>
                  </a:lnTo>
                  <a:lnTo>
                    <a:pt x="124833" y="212090"/>
                  </a:lnTo>
                  <a:lnTo>
                    <a:pt x="54402" y="203200"/>
                  </a:lnTo>
                  <a:lnTo>
                    <a:pt x="54030" y="201930"/>
                  </a:lnTo>
                  <a:lnTo>
                    <a:pt x="53287" y="201930"/>
                  </a:lnTo>
                  <a:lnTo>
                    <a:pt x="54402" y="200660"/>
                  </a:lnTo>
                  <a:close/>
                </a:path>
                <a:path w="288290" h="650240">
                  <a:moveTo>
                    <a:pt x="42939" y="214630"/>
                  </a:moveTo>
                  <a:lnTo>
                    <a:pt x="38664" y="214630"/>
                  </a:lnTo>
                  <a:lnTo>
                    <a:pt x="38850" y="215900"/>
                  </a:lnTo>
                  <a:lnTo>
                    <a:pt x="41824" y="215900"/>
                  </a:lnTo>
                  <a:lnTo>
                    <a:pt x="42939" y="214630"/>
                  </a:lnTo>
                  <a:close/>
                </a:path>
                <a:path w="288290" h="650240">
                  <a:moveTo>
                    <a:pt x="252796" y="199390"/>
                  </a:moveTo>
                  <a:lnTo>
                    <a:pt x="246857" y="199390"/>
                  </a:lnTo>
                  <a:lnTo>
                    <a:pt x="247043" y="200660"/>
                  </a:lnTo>
                  <a:lnTo>
                    <a:pt x="249087" y="201930"/>
                  </a:lnTo>
                  <a:lnTo>
                    <a:pt x="252309" y="203200"/>
                  </a:lnTo>
                  <a:lnTo>
                    <a:pt x="254974" y="209550"/>
                  </a:lnTo>
                  <a:lnTo>
                    <a:pt x="256461" y="210820"/>
                  </a:lnTo>
                  <a:lnTo>
                    <a:pt x="257824" y="213360"/>
                  </a:lnTo>
                  <a:lnTo>
                    <a:pt x="258010" y="214630"/>
                  </a:lnTo>
                  <a:lnTo>
                    <a:pt x="263115" y="214630"/>
                  </a:lnTo>
                  <a:lnTo>
                    <a:pt x="259753" y="209550"/>
                  </a:lnTo>
                  <a:lnTo>
                    <a:pt x="254442" y="201930"/>
                  </a:lnTo>
                  <a:lnTo>
                    <a:pt x="252796" y="199390"/>
                  </a:lnTo>
                  <a:close/>
                </a:path>
                <a:path w="288290" h="650240">
                  <a:moveTo>
                    <a:pt x="247848" y="209550"/>
                  </a:moveTo>
                  <a:lnTo>
                    <a:pt x="245865" y="209550"/>
                  </a:lnTo>
                  <a:lnTo>
                    <a:pt x="244812" y="210820"/>
                  </a:lnTo>
                  <a:lnTo>
                    <a:pt x="243635" y="212090"/>
                  </a:lnTo>
                  <a:lnTo>
                    <a:pt x="241838" y="212090"/>
                  </a:lnTo>
                  <a:lnTo>
                    <a:pt x="242271" y="213360"/>
                  </a:lnTo>
                  <a:lnTo>
                    <a:pt x="254788" y="213360"/>
                  </a:lnTo>
                  <a:lnTo>
                    <a:pt x="252929" y="210820"/>
                  </a:lnTo>
                  <a:lnTo>
                    <a:pt x="250327" y="210820"/>
                  </a:lnTo>
                  <a:lnTo>
                    <a:pt x="247848" y="209550"/>
                  </a:lnTo>
                  <a:close/>
                </a:path>
                <a:path w="288290" h="650240">
                  <a:moveTo>
                    <a:pt x="159862" y="209550"/>
                  </a:moveTo>
                  <a:lnTo>
                    <a:pt x="154471" y="209550"/>
                  </a:lnTo>
                  <a:lnTo>
                    <a:pt x="156516" y="210820"/>
                  </a:lnTo>
                  <a:lnTo>
                    <a:pt x="158189" y="210820"/>
                  </a:lnTo>
                  <a:lnTo>
                    <a:pt x="159862" y="209550"/>
                  </a:lnTo>
                  <a:close/>
                </a:path>
                <a:path w="288290" h="650240">
                  <a:moveTo>
                    <a:pt x="161225" y="201930"/>
                  </a:moveTo>
                  <a:lnTo>
                    <a:pt x="144681" y="201930"/>
                  </a:lnTo>
                  <a:lnTo>
                    <a:pt x="144424" y="202111"/>
                  </a:lnTo>
                  <a:lnTo>
                    <a:pt x="144743" y="203200"/>
                  </a:lnTo>
                  <a:lnTo>
                    <a:pt x="145115" y="203200"/>
                  </a:lnTo>
                  <a:lnTo>
                    <a:pt x="146044" y="205740"/>
                  </a:lnTo>
                  <a:lnTo>
                    <a:pt x="147283" y="207010"/>
                  </a:lnTo>
                  <a:lnTo>
                    <a:pt x="146540" y="208280"/>
                  </a:lnTo>
                  <a:lnTo>
                    <a:pt x="160698" y="208280"/>
                  </a:lnTo>
                  <a:lnTo>
                    <a:pt x="161535" y="207010"/>
                  </a:lnTo>
                  <a:lnTo>
                    <a:pt x="161845" y="203200"/>
                  </a:lnTo>
                  <a:lnTo>
                    <a:pt x="161225" y="201930"/>
                  </a:lnTo>
                  <a:close/>
                </a:path>
                <a:path w="288290" h="650240">
                  <a:moveTo>
                    <a:pt x="1796" y="157479"/>
                  </a:moveTo>
                  <a:lnTo>
                    <a:pt x="371" y="157479"/>
                  </a:lnTo>
                  <a:lnTo>
                    <a:pt x="371" y="166369"/>
                  </a:lnTo>
                  <a:lnTo>
                    <a:pt x="1239" y="166369"/>
                  </a:lnTo>
                  <a:lnTo>
                    <a:pt x="1982" y="168909"/>
                  </a:lnTo>
                  <a:lnTo>
                    <a:pt x="3098" y="171449"/>
                  </a:lnTo>
                  <a:lnTo>
                    <a:pt x="3283" y="173989"/>
                  </a:lnTo>
                  <a:lnTo>
                    <a:pt x="3593" y="176529"/>
                  </a:lnTo>
                  <a:lnTo>
                    <a:pt x="3098" y="177799"/>
                  </a:lnTo>
                  <a:lnTo>
                    <a:pt x="309" y="177799"/>
                  </a:lnTo>
                  <a:lnTo>
                    <a:pt x="309" y="205739"/>
                  </a:lnTo>
                  <a:lnTo>
                    <a:pt x="2354" y="205739"/>
                  </a:lnTo>
                  <a:lnTo>
                    <a:pt x="2850" y="204469"/>
                  </a:lnTo>
                  <a:lnTo>
                    <a:pt x="4647" y="204469"/>
                  </a:lnTo>
                  <a:lnTo>
                    <a:pt x="2912" y="199389"/>
                  </a:lnTo>
                  <a:lnTo>
                    <a:pt x="2726" y="198119"/>
                  </a:lnTo>
                  <a:lnTo>
                    <a:pt x="2416" y="195579"/>
                  </a:lnTo>
                  <a:lnTo>
                    <a:pt x="3098" y="194309"/>
                  </a:lnTo>
                  <a:lnTo>
                    <a:pt x="5607" y="194309"/>
                  </a:lnTo>
                  <a:lnTo>
                    <a:pt x="5421" y="191769"/>
                  </a:lnTo>
                  <a:lnTo>
                    <a:pt x="5308" y="189229"/>
                  </a:lnTo>
                  <a:lnTo>
                    <a:pt x="5266" y="186689"/>
                  </a:lnTo>
                  <a:lnTo>
                    <a:pt x="5142" y="185419"/>
                  </a:lnTo>
                  <a:lnTo>
                    <a:pt x="5514" y="185419"/>
                  </a:lnTo>
                  <a:lnTo>
                    <a:pt x="5700" y="184149"/>
                  </a:lnTo>
                  <a:lnTo>
                    <a:pt x="8426" y="184149"/>
                  </a:lnTo>
                  <a:lnTo>
                    <a:pt x="8736" y="182879"/>
                  </a:lnTo>
                  <a:lnTo>
                    <a:pt x="9046" y="182879"/>
                  </a:lnTo>
                  <a:lnTo>
                    <a:pt x="9418" y="180339"/>
                  </a:lnTo>
                  <a:lnTo>
                    <a:pt x="11462" y="180339"/>
                  </a:lnTo>
                  <a:lnTo>
                    <a:pt x="10223" y="179069"/>
                  </a:lnTo>
                  <a:lnTo>
                    <a:pt x="9542" y="177799"/>
                  </a:lnTo>
                  <a:lnTo>
                    <a:pt x="8612" y="176529"/>
                  </a:lnTo>
                  <a:lnTo>
                    <a:pt x="7993" y="175259"/>
                  </a:lnTo>
                  <a:lnTo>
                    <a:pt x="6815" y="175259"/>
                  </a:lnTo>
                  <a:lnTo>
                    <a:pt x="6567" y="173989"/>
                  </a:lnTo>
                  <a:lnTo>
                    <a:pt x="5824" y="171449"/>
                  </a:lnTo>
                  <a:lnTo>
                    <a:pt x="5390" y="167639"/>
                  </a:lnTo>
                  <a:lnTo>
                    <a:pt x="4771" y="165099"/>
                  </a:lnTo>
                  <a:lnTo>
                    <a:pt x="9789" y="165099"/>
                  </a:lnTo>
                  <a:lnTo>
                    <a:pt x="10347" y="162559"/>
                  </a:lnTo>
                  <a:lnTo>
                    <a:pt x="10843" y="160019"/>
                  </a:lnTo>
                  <a:lnTo>
                    <a:pt x="10936" y="158749"/>
                  </a:lnTo>
                  <a:lnTo>
                    <a:pt x="3098" y="158749"/>
                  </a:lnTo>
                  <a:lnTo>
                    <a:pt x="1796" y="157479"/>
                  </a:lnTo>
                  <a:close/>
                </a:path>
                <a:path w="288290" h="650240">
                  <a:moveTo>
                    <a:pt x="4647" y="204469"/>
                  </a:moveTo>
                  <a:lnTo>
                    <a:pt x="2850" y="204469"/>
                  </a:lnTo>
                  <a:lnTo>
                    <a:pt x="4585" y="205739"/>
                  </a:lnTo>
                  <a:lnTo>
                    <a:pt x="4647" y="204469"/>
                  </a:lnTo>
                  <a:close/>
                </a:path>
                <a:path w="288290" h="650240">
                  <a:moveTo>
                    <a:pt x="142884" y="203200"/>
                  </a:moveTo>
                  <a:lnTo>
                    <a:pt x="139848" y="203200"/>
                  </a:lnTo>
                  <a:lnTo>
                    <a:pt x="139724" y="204470"/>
                  </a:lnTo>
                  <a:lnTo>
                    <a:pt x="138857" y="205740"/>
                  </a:lnTo>
                  <a:lnTo>
                    <a:pt x="145425" y="205740"/>
                  </a:lnTo>
                  <a:lnTo>
                    <a:pt x="143690" y="204470"/>
                  </a:lnTo>
                  <a:lnTo>
                    <a:pt x="142884" y="203200"/>
                  </a:lnTo>
                  <a:close/>
                </a:path>
                <a:path w="288290" h="650240">
                  <a:moveTo>
                    <a:pt x="102671" y="190500"/>
                  </a:moveTo>
                  <a:lnTo>
                    <a:pt x="95545" y="191770"/>
                  </a:lnTo>
                  <a:lnTo>
                    <a:pt x="91765" y="191770"/>
                  </a:lnTo>
                  <a:lnTo>
                    <a:pt x="87862" y="193040"/>
                  </a:lnTo>
                  <a:lnTo>
                    <a:pt x="86127" y="193040"/>
                  </a:lnTo>
                  <a:lnTo>
                    <a:pt x="84454" y="194310"/>
                  </a:lnTo>
                  <a:lnTo>
                    <a:pt x="82967" y="194310"/>
                  </a:lnTo>
                  <a:lnTo>
                    <a:pt x="67476" y="199390"/>
                  </a:lnTo>
                  <a:lnTo>
                    <a:pt x="64068" y="200660"/>
                  </a:lnTo>
                  <a:lnTo>
                    <a:pt x="58678" y="200660"/>
                  </a:lnTo>
                  <a:lnTo>
                    <a:pt x="58058" y="201930"/>
                  </a:lnTo>
                  <a:lnTo>
                    <a:pt x="57624" y="201930"/>
                  </a:lnTo>
                  <a:lnTo>
                    <a:pt x="57252" y="203200"/>
                  </a:lnTo>
                  <a:lnTo>
                    <a:pt x="124017" y="203200"/>
                  </a:lnTo>
                  <a:lnTo>
                    <a:pt x="123614" y="201930"/>
                  </a:lnTo>
                  <a:lnTo>
                    <a:pt x="122932" y="200660"/>
                  </a:lnTo>
                  <a:lnTo>
                    <a:pt x="122251" y="198120"/>
                  </a:lnTo>
                  <a:lnTo>
                    <a:pt x="127703" y="198120"/>
                  </a:lnTo>
                  <a:lnTo>
                    <a:pt x="126898" y="195580"/>
                  </a:lnTo>
                  <a:lnTo>
                    <a:pt x="115869" y="195580"/>
                  </a:lnTo>
                  <a:lnTo>
                    <a:pt x="113638" y="194310"/>
                  </a:lnTo>
                  <a:lnTo>
                    <a:pt x="111593" y="193040"/>
                  </a:lnTo>
                  <a:lnTo>
                    <a:pt x="106141" y="191770"/>
                  </a:lnTo>
                  <a:lnTo>
                    <a:pt x="102671" y="190500"/>
                  </a:lnTo>
                  <a:close/>
                </a:path>
                <a:path w="288290" h="650240">
                  <a:moveTo>
                    <a:pt x="144371" y="201930"/>
                  </a:moveTo>
                  <a:lnTo>
                    <a:pt x="143752" y="201930"/>
                  </a:lnTo>
                  <a:lnTo>
                    <a:pt x="142884" y="203200"/>
                  </a:lnTo>
                  <a:lnTo>
                    <a:pt x="144424" y="202111"/>
                  </a:lnTo>
                  <a:lnTo>
                    <a:pt x="144371" y="201930"/>
                  </a:lnTo>
                  <a:close/>
                </a:path>
                <a:path w="288290" h="650240">
                  <a:moveTo>
                    <a:pt x="143008" y="184150"/>
                  </a:moveTo>
                  <a:lnTo>
                    <a:pt x="136564" y="184150"/>
                  </a:lnTo>
                  <a:lnTo>
                    <a:pt x="138051" y="186690"/>
                  </a:lnTo>
                  <a:lnTo>
                    <a:pt x="138051" y="189230"/>
                  </a:lnTo>
                  <a:lnTo>
                    <a:pt x="140839" y="189230"/>
                  </a:lnTo>
                  <a:lnTo>
                    <a:pt x="141025" y="190500"/>
                  </a:lnTo>
                  <a:lnTo>
                    <a:pt x="142512" y="191770"/>
                  </a:lnTo>
                  <a:lnTo>
                    <a:pt x="143938" y="194310"/>
                  </a:lnTo>
                  <a:lnTo>
                    <a:pt x="147283" y="199390"/>
                  </a:lnTo>
                  <a:lnTo>
                    <a:pt x="160791" y="199390"/>
                  </a:lnTo>
                  <a:lnTo>
                    <a:pt x="161783" y="200660"/>
                  </a:lnTo>
                  <a:lnTo>
                    <a:pt x="163642" y="201930"/>
                  </a:lnTo>
                  <a:lnTo>
                    <a:pt x="164447" y="203200"/>
                  </a:lnTo>
                  <a:lnTo>
                    <a:pt x="169218" y="203200"/>
                  </a:lnTo>
                  <a:lnTo>
                    <a:pt x="168289" y="200660"/>
                  </a:lnTo>
                  <a:lnTo>
                    <a:pt x="163951" y="200660"/>
                  </a:lnTo>
                  <a:lnTo>
                    <a:pt x="162464" y="198120"/>
                  </a:lnTo>
                  <a:lnTo>
                    <a:pt x="161039" y="196850"/>
                  </a:lnTo>
                  <a:lnTo>
                    <a:pt x="159490" y="194310"/>
                  </a:lnTo>
                  <a:lnTo>
                    <a:pt x="159676" y="193040"/>
                  </a:lnTo>
                  <a:lnTo>
                    <a:pt x="161535" y="191770"/>
                  </a:lnTo>
                  <a:lnTo>
                    <a:pt x="161721" y="190500"/>
                  </a:lnTo>
                  <a:lnTo>
                    <a:pt x="159242" y="189230"/>
                  </a:lnTo>
                  <a:lnTo>
                    <a:pt x="158808" y="187960"/>
                  </a:lnTo>
                  <a:lnTo>
                    <a:pt x="159924" y="185420"/>
                  </a:lnTo>
                  <a:lnTo>
                    <a:pt x="143566" y="185420"/>
                  </a:lnTo>
                  <a:lnTo>
                    <a:pt x="143008" y="184150"/>
                  </a:lnTo>
                  <a:close/>
                </a:path>
                <a:path w="288290" h="650240">
                  <a:moveTo>
                    <a:pt x="160605" y="200660"/>
                  </a:moveTo>
                  <a:lnTo>
                    <a:pt x="144000" y="200660"/>
                  </a:lnTo>
                  <a:lnTo>
                    <a:pt x="144424" y="202111"/>
                  </a:lnTo>
                  <a:lnTo>
                    <a:pt x="144681" y="201930"/>
                  </a:lnTo>
                  <a:lnTo>
                    <a:pt x="161225" y="201930"/>
                  </a:lnTo>
                  <a:lnTo>
                    <a:pt x="160605" y="200660"/>
                  </a:lnTo>
                  <a:close/>
                </a:path>
                <a:path w="288290" h="650240">
                  <a:moveTo>
                    <a:pt x="24413" y="196850"/>
                  </a:moveTo>
                  <a:lnTo>
                    <a:pt x="22554" y="196850"/>
                  </a:lnTo>
                  <a:lnTo>
                    <a:pt x="21624" y="198120"/>
                  </a:lnTo>
                  <a:lnTo>
                    <a:pt x="23111" y="199390"/>
                  </a:lnTo>
                  <a:lnTo>
                    <a:pt x="24413" y="200660"/>
                  </a:lnTo>
                  <a:lnTo>
                    <a:pt x="26024" y="200660"/>
                  </a:lnTo>
                  <a:lnTo>
                    <a:pt x="26271" y="199390"/>
                  </a:lnTo>
                  <a:lnTo>
                    <a:pt x="24413" y="196850"/>
                  </a:lnTo>
                  <a:close/>
                </a:path>
                <a:path w="288290" h="650240">
                  <a:moveTo>
                    <a:pt x="58678" y="196850"/>
                  </a:moveTo>
                  <a:lnTo>
                    <a:pt x="53163" y="196850"/>
                  </a:lnTo>
                  <a:lnTo>
                    <a:pt x="53845" y="198120"/>
                  </a:lnTo>
                  <a:lnTo>
                    <a:pt x="51800" y="200660"/>
                  </a:lnTo>
                  <a:lnTo>
                    <a:pt x="56261" y="200660"/>
                  </a:lnTo>
                  <a:lnTo>
                    <a:pt x="57314" y="199390"/>
                  </a:lnTo>
                  <a:lnTo>
                    <a:pt x="58306" y="198120"/>
                  </a:lnTo>
                  <a:lnTo>
                    <a:pt x="58554" y="198120"/>
                  </a:lnTo>
                  <a:lnTo>
                    <a:pt x="58678" y="196850"/>
                  </a:lnTo>
                  <a:close/>
                </a:path>
                <a:path w="288290" h="650240">
                  <a:moveTo>
                    <a:pt x="129005" y="184150"/>
                  </a:moveTo>
                  <a:lnTo>
                    <a:pt x="125287" y="184150"/>
                  </a:lnTo>
                  <a:lnTo>
                    <a:pt x="127703" y="185420"/>
                  </a:lnTo>
                  <a:lnTo>
                    <a:pt x="128819" y="186690"/>
                  </a:lnTo>
                  <a:lnTo>
                    <a:pt x="129686" y="191770"/>
                  </a:lnTo>
                  <a:lnTo>
                    <a:pt x="129934" y="194310"/>
                  </a:lnTo>
                  <a:lnTo>
                    <a:pt x="130058" y="198120"/>
                  </a:lnTo>
                  <a:lnTo>
                    <a:pt x="129686" y="199390"/>
                  </a:lnTo>
                  <a:lnTo>
                    <a:pt x="129500" y="200660"/>
                  </a:lnTo>
                  <a:lnTo>
                    <a:pt x="135635" y="200660"/>
                  </a:lnTo>
                  <a:lnTo>
                    <a:pt x="135635" y="195580"/>
                  </a:lnTo>
                  <a:lnTo>
                    <a:pt x="134891" y="191770"/>
                  </a:lnTo>
                  <a:lnTo>
                    <a:pt x="135882" y="189230"/>
                  </a:lnTo>
                  <a:lnTo>
                    <a:pt x="136006" y="186690"/>
                  </a:lnTo>
                  <a:lnTo>
                    <a:pt x="136316" y="185420"/>
                  </a:lnTo>
                  <a:lnTo>
                    <a:pt x="129314" y="185420"/>
                  </a:lnTo>
                  <a:lnTo>
                    <a:pt x="129005" y="184150"/>
                  </a:lnTo>
                  <a:close/>
                </a:path>
                <a:path w="288290" h="650240">
                  <a:moveTo>
                    <a:pt x="142574" y="199390"/>
                  </a:moveTo>
                  <a:lnTo>
                    <a:pt x="142141" y="199390"/>
                  </a:lnTo>
                  <a:lnTo>
                    <a:pt x="142265" y="200660"/>
                  </a:lnTo>
                  <a:lnTo>
                    <a:pt x="142574" y="199390"/>
                  </a:lnTo>
                  <a:close/>
                </a:path>
                <a:path w="288290" h="650240">
                  <a:moveTo>
                    <a:pt x="143256" y="198120"/>
                  </a:moveTo>
                  <a:lnTo>
                    <a:pt x="142450" y="199390"/>
                  </a:lnTo>
                  <a:lnTo>
                    <a:pt x="143318" y="199390"/>
                  </a:lnTo>
                  <a:lnTo>
                    <a:pt x="143690" y="200660"/>
                  </a:lnTo>
                  <a:lnTo>
                    <a:pt x="145858" y="200660"/>
                  </a:lnTo>
                  <a:lnTo>
                    <a:pt x="144185" y="199390"/>
                  </a:lnTo>
                  <a:lnTo>
                    <a:pt x="143256" y="198120"/>
                  </a:lnTo>
                  <a:close/>
                </a:path>
                <a:path w="288290" h="650240">
                  <a:moveTo>
                    <a:pt x="160234" y="199390"/>
                  </a:moveTo>
                  <a:lnTo>
                    <a:pt x="147407" y="199390"/>
                  </a:lnTo>
                  <a:lnTo>
                    <a:pt x="145858" y="200660"/>
                  </a:lnTo>
                  <a:lnTo>
                    <a:pt x="160358" y="200660"/>
                  </a:lnTo>
                  <a:lnTo>
                    <a:pt x="160234" y="199390"/>
                  </a:lnTo>
                  <a:close/>
                </a:path>
                <a:path w="288290" h="650240">
                  <a:moveTo>
                    <a:pt x="212530" y="185420"/>
                  </a:moveTo>
                  <a:lnTo>
                    <a:pt x="211786" y="185420"/>
                  </a:lnTo>
                  <a:lnTo>
                    <a:pt x="213025" y="186690"/>
                  </a:lnTo>
                  <a:lnTo>
                    <a:pt x="213831" y="187960"/>
                  </a:lnTo>
                  <a:lnTo>
                    <a:pt x="214946" y="189230"/>
                  </a:lnTo>
                  <a:lnTo>
                    <a:pt x="216247" y="189230"/>
                  </a:lnTo>
                  <a:lnTo>
                    <a:pt x="219407" y="190500"/>
                  </a:lnTo>
                  <a:lnTo>
                    <a:pt x="222506" y="190500"/>
                  </a:lnTo>
                  <a:lnTo>
                    <a:pt x="224179" y="191770"/>
                  </a:lnTo>
                  <a:lnTo>
                    <a:pt x="225728" y="193040"/>
                  </a:lnTo>
                  <a:lnTo>
                    <a:pt x="228516" y="193040"/>
                  </a:lnTo>
                  <a:lnTo>
                    <a:pt x="228950" y="194310"/>
                  </a:lnTo>
                  <a:lnTo>
                    <a:pt x="232172" y="194310"/>
                  </a:lnTo>
                  <a:lnTo>
                    <a:pt x="234154" y="195580"/>
                  </a:lnTo>
                  <a:lnTo>
                    <a:pt x="235208" y="195580"/>
                  </a:lnTo>
                  <a:lnTo>
                    <a:pt x="241156" y="198120"/>
                  </a:lnTo>
                  <a:lnTo>
                    <a:pt x="243635" y="200660"/>
                  </a:lnTo>
                  <a:lnTo>
                    <a:pt x="246733" y="199390"/>
                  </a:lnTo>
                  <a:lnTo>
                    <a:pt x="252796" y="199390"/>
                  </a:lnTo>
                  <a:lnTo>
                    <a:pt x="251973" y="198120"/>
                  </a:lnTo>
                  <a:lnTo>
                    <a:pt x="249335" y="198120"/>
                  </a:lnTo>
                  <a:lnTo>
                    <a:pt x="247972" y="196850"/>
                  </a:lnTo>
                  <a:lnTo>
                    <a:pt x="247043" y="196850"/>
                  </a:lnTo>
                  <a:lnTo>
                    <a:pt x="245927" y="195580"/>
                  </a:lnTo>
                  <a:lnTo>
                    <a:pt x="242024" y="194310"/>
                  </a:lnTo>
                  <a:lnTo>
                    <a:pt x="239111" y="191770"/>
                  </a:lnTo>
                  <a:lnTo>
                    <a:pt x="237067" y="187960"/>
                  </a:lnTo>
                  <a:lnTo>
                    <a:pt x="214017" y="187960"/>
                  </a:lnTo>
                  <a:lnTo>
                    <a:pt x="212530" y="185420"/>
                  </a:lnTo>
                  <a:close/>
                </a:path>
                <a:path w="288290" h="650240">
                  <a:moveTo>
                    <a:pt x="244564" y="186690"/>
                  </a:moveTo>
                  <a:lnTo>
                    <a:pt x="237438" y="186690"/>
                  </a:lnTo>
                  <a:lnTo>
                    <a:pt x="238306" y="187960"/>
                  </a:lnTo>
                  <a:lnTo>
                    <a:pt x="239235" y="187960"/>
                  </a:lnTo>
                  <a:lnTo>
                    <a:pt x="244812" y="190500"/>
                  </a:lnTo>
                  <a:lnTo>
                    <a:pt x="247538" y="194310"/>
                  </a:lnTo>
                  <a:lnTo>
                    <a:pt x="250141" y="196850"/>
                  </a:lnTo>
                  <a:lnTo>
                    <a:pt x="250389" y="198120"/>
                  </a:lnTo>
                  <a:lnTo>
                    <a:pt x="251973" y="198120"/>
                  </a:lnTo>
                  <a:lnTo>
                    <a:pt x="244564" y="186690"/>
                  </a:lnTo>
                  <a:close/>
                </a:path>
                <a:path w="288290" h="650240">
                  <a:moveTo>
                    <a:pt x="23731" y="195580"/>
                  </a:moveTo>
                  <a:lnTo>
                    <a:pt x="20509" y="195579"/>
                  </a:lnTo>
                  <a:lnTo>
                    <a:pt x="22864" y="196850"/>
                  </a:lnTo>
                  <a:lnTo>
                    <a:pt x="24041" y="196850"/>
                  </a:lnTo>
                  <a:lnTo>
                    <a:pt x="23731" y="195580"/>
                  </a:lnTo>
                  <a:close/>
                </a:path>
                <a:path w="288290" h="650240">
                  <a:moveTo>
                    <a:pt x="50127" y="193040"/>
                  </a:moveTo>
                  <a:lnTo>
                    <a:pt x="49073" y="193040"/>
                  </a:lnTo>
                  <a:lnTo>
                    <a:pt x="47710" y="195580"/>
                  </a:lnTo>
                  <a:lnTo>
                    <a:pt x="50499" y="196850"/>
                  </a:lnTo>
                  <a:lnTo>
                    <a:pt x="58492" y="196850"/>
                  </a:lnTo>
                  <a:lnTo>
                    <a:pt x="57717" y="195580"/>
                  </a:lnTo>
                  <a:lnTo>
                    <a:pt x="55456" y="195580"/>
                  </a:lnTo>
                  <a:lnTo>
                    <a:pt x="53101" y="194310"/>
                  </a:lnTo>
                  <a:lnTo>
                    <a:pt x="51800" y="194310"/>
                  </a:lnTo>
                  <a:lnTo>
                    <a:pt x="50127" y="193040"/>
                  </a:lnTo>
                  <a:close/>
                </a:path>
                <a:path w="288290" h="650240">
                  <a:moveTo>
                    <a:pt x="5607" y="194309"/>
                  </a:moveTo>
                  <a:lnTo>
                    <a:pt x="3098" y="194309"/>
                  </a:lnTo>
                  <a:lnTo>
                    <a:pt x="5700" y="195579"/>
                  </a:lnTo>
                  <a:lnTo>
                    <a:pt x="5607" y="194309"/>
                  </a:lnTo>
                  <a:close/>
                </a:path>
                <a:path w="288290" h="650240">
                  <a:moveTo>
                    <a:pt x="24660" y="194310"/>
                  </a:moveTo>
                  <a:lnTo>
                    <a:pt x="19270" y="194309"/>
                  </a:lnTo>
                  <a:lnTo>
                    <a:pt x="19889" y="195579"/>
                  </a:lnTo>
                  <a:lnTo>
                    <a:pt x="23917" y="195580"/>
                  </a:lnTo>
                  <a:lnTo>
                    <a:pt x="24660" y="194310"/>
                  </a:lnTo>
                  <a:close/>
                </a:path>
                <a:path w="288290" h="650240">
                  <a:moveTo>
                    <a:pt x="32344" y="186690"/>
                  </a:moveTo>
                  <a:lnTo>
                    <a:pt x="16667" y="186689"/>
                  </a:lnTo>
                  <a:lnTo>
                    <a:pt x="17907" y="189229"/>
                  </a:lnTo>
                  <a:lnTo>
                    <a:pt x="19084" y="190499"/>
                  </a:lnTo>
                  <a:lnTo>
                    <a:pt x="19208" y="191769"/>
                  </a:lnTo>
                  <a:lnTo>
                    <a:pt x="18898" y="191769"/>
                  </a:lnTo>
                  <a:lnTo>
                    <a:pt x="18278" y="193039"/>
                  </a:lnTo>
                  <a:lnTo>
                    <a:pt x="18526" y="194309"/>
                  </a:lnTo>
                  <a:lnTo>
                    <a:pt x="29927" y="194310"/>
                  </a:lnTo>
                  <a:lnTo>
                    <a:pt x="30981" y="195580"/>
                  </a:lnTo>
                  <a:lnTo>
                    <a:pt x="31848" y="195580"/>
                  </a:lnTo>
                  <a:lnTo>
                    <a:pt x="32839" y="194310"/>
                  </a:lnTo>
                  <a:lnTo>
                    <a:pt x="34698" y="193040"/>
                  </a:lnTo>
                  <a:lnTo>
                    <a:pt x="34698" y="191770"/>
                  </a:lnTo>
                  <a:lnTo>
                    <a:pt x="32901" y="187960"/>
                  </a:lnTo>
                  <a:lnTo>
                    <a:pt x="32344" y="186690"/>
                  </a:lnTo>
                  <a:close/>
                </a:path>
                <a:path w="288290" h="650240">
                  <a:moveTo>
                    <a:pt x="56323" y="191770"/>
                  </a:moveTo>
                  <a:lnTo>
                    <a:pt x="55146" y="193040"/>
                  </a:lnTo>
                  <a:lnTo>
                    <a:pt x="55456" y="195580"/>
                  </a:lnTo>
                  <a:lnTo>
                    <a:pt x="57717" y="195580"/>
                  </a:lnTo>
                  <a:lnTo>
                    <a:pt x="56943" y="194310"/>
                  </a:lnTo>
                  <a:lnTo>
                    <a:pt x="57686" y="193040"/>
                  </a:lnTo>
                  <a:lnTo>
                    <a:pt x="58090" y="192867"/>
                  </a:lnTo>
                  <a:lnTo>
                    <a:pt x="56323" y="191770"/>
                  </a:lnTo>
                  <a:close/>
                </a:path>
                <a:path w="288290" h="650240">
                  <a:moveTo>
                    <a:pt x="111779" y="161290"/>
                  </a:moveTo>
                  <a:lnTo>
                    <a:pt x="110664" y="161290"/>
                  </a:lnTo>
                  <a:lnTo>
                    <a:pt x="110416" y="162560"/>
                  </a:lnTo>
                  <a:lnTo>
                    <a:pt x="110106" y="165100"/>
                  </a:lnTo>
                  <a:lnTo>
                    <a:pt x="109239" y="167640"/>
                  </a:lnTo>
                  <a:lnTo>
                    <a:pt x="111407" y="168910"/>
                  </a:lnTo>
                  <a:lnTo>
                    <a:pt x="114691" y="168910"/>
                  </a:lnTo>
                  <a:lnTo>
                    <a:pt x="118347" y="173990"/>
                  </a:lnTo>
                  <a:lnTo>
                    <a:pt x="120268" y="176530"/>
                  </a:lnTo>
                  <a:lnTo>
                    <a:pt x="119153" y="179070"/>
                  </a:lnTo>
                  <a:lnTo>
                    <a:pt x="115249" y="179070"/>
                  </a:lnTo>
                  <a:lnTo>
                    <a:pt x="114444" y="181610"/>
                  </a:lnTo>
                  <a:lnTo>
                    <a:pt x="114753" y="182880"/>
                  </a:lnTo>
                  <a:lnTo>
                    <a:pt x="115807" y="182880"/>
                  </a:lnTo>
                  <a:lnTo>
                    <a:pt x="116117" y="184150"/>
                  </a:lnTo>
                  <a:lnTo>
                    <a:pt x="115993" y="185420"/>
                  </a:lnTo>
                  <a:lnTo>
                    <a:pt x="115435" y="187960"/>
                  </a:lnTo>
                  <a:lnTo>
                    <a:pt x="116240" y="189230"/>
                  </a:lnTo>
                  <a:lnTo>
                    <a:pt x="118037" y="191770"/>
                  </a:lnTo>
                  <a:lnTo>
                    <a:pt x="118533" y="191770"/>
                  </a:lnTo>
                  <a:lnTo>
                    <a:pt x="118471" y="194310"/>
                  </a:lnTo>
                  <a:lnTo>
                    <a:pt x="117666" y="195580"/>
                  </a:lnTo>
                  <a:lnTo>
                    <a:pt x="126898" y="195580"/>
                  </a:lnTo>
                  <a:lnTo>
                    <a:pt x="126774" y="193040"/>
                  </a:lnTo>
                  <a:lnTo>
                    <a:pt x="126712" y="190500"/>
                  </a:lnTo>
                  <a:lnTo>
                    <a:pt x="125907" y="187960"/>
                  </a:lnTo>
                  <a:lnTo>
                    <a:pt x="125287" y="184150"/>
                  </a:lnTo>
                  <a:lnTo>
                    <a:pt x="128633" y="184150"/>
                  </a:lnTo>
                  <a:lnTo>
                    <a:pt x="128540" y="182880"/>
                  </a:lnTo>
                  <a:lnTo>
                    <a:pt x="128447" y="179070"/>
                  </a:lnTo>
                  <a:lnTo>
                    <a:pt x="117480" y="179070"/>
                  </a:lnTo>
                  <a:lnTo>
                    <a:pt x="116178" y="177800"/>
                  </a:lnTo>
                  <a:lnTo>
                    <a:pt x="128137" y="177800"/>
                  </a:lnTo>
                  <a:lnTo>
                    <a:pt x="128013" y="176530"/>
                  </a:lnTo>
                  <a:lnTo>
                    <a:pt x="127827" y="175260"/>
                  </a:lnTo>
                  <a:lnTo>
                    <a:pt x="127022" y="173990"/>
                  </a:lnTo>
                  <a:lnTo>
                    <a:pt x="126588" y="172720"/>
                  </a:lnTo>
                  <a:lnTo>
                    <a:pt x="127332" y="171450"/>
                  </a:lnTo>
                  <a:lnTo>
                    <a:pt x="125225" y="171450"/>
                  </a:lnTo>
                  <a:lnTo>
                    <a:pt x="124357" y="168910"/>
                  </a:lnTo>
                  <a:lnTo>
                    <a:pt x="123428" y="167640"/>
                  </a:lnTo>
                  <a:lnTo>
                    <a:pt x="122561" y="166370"/>
                  </a:lnTo>
                  <a:lnTo>
                    <a:pt x="122870" y="166370"/>
                  </a:lnTo>
                  <a:lnTo>
                    <a:pt x="122994" y="165100"/>
                  </a:lnTo>
                  <a:lnTo>
                    <a:pt x="155462" y="165100"/>
                  </a:lnTo>
                  <a:lnTo>
                    <a:pt x="155648" y="163830"/>
                  </a:lnTo>
                  <a:lnTo>
                    <a:pt x="118223" y="163830"/>
                  </a:lnTo>
                  <a:lnTo>
                    <a:pt x="116364" y="162560"/>
                  </a:lnTo>
                  <a:lnTo>
                    <a:pt x="114691" y="162560"/>
                  </a:lnTo>
                  <a:lnTo>
                    <a:pt x="111779" y="161290"/>
                  </a:lnTo>
                  <a:close/>
                </a:path>
                <a:path w="288290" h="650240">
                  <a:moveTo>
                    <a:pt x="228516" y="193040"/>
                  </a:moveTo>
                  <a:lnTo>
                    <a:pt x="227463" y="193040"/>
                  </a:lnTo>
                  <a:lnTo>
                    <a:pt x="227896" y="194310"/>
                  </a:lnTo>
                  <a:lnTo>
                    <a:pt x="228516" y="193040"/>
                  </a:lnTo>
                  <a:close/>
                </a:path>
                <a:path w="288290" h="650240">
                  <a:moveTo>
                    <a:pt x="58245" y="192801"/>
                  </a:moveTo>
                  <a:lnTo>
                    <a:pt x="58090" y="192867"/>
                  </a:lnTo>
                  <a:lnTo>
                    <a:pt x="58368" y="193040"/>
                  </a:lnTo>
                  <a:lnTo>
                    <a:pt x="58245" y="192801"/>
                  </a:lnTo>
                  <a:close/>
                </a:path>
                <a:path w="288290" h="650240">
                  <a:moveTo>
                    <a:pt x="190657" y="191770"/>
                  </a:moveTo>
                  <a:lnTo>
                    <a:pt x="189790" y="191770"/>
                  </a:lnTo>
                  <a:lnTo>
                    <a:pt x="190037" y="193040"/>
                  </a:lnTo>
                  <a:lnTo>
                    <a:pt x="190657" y="191770"/>
                  </a:lnTo>
                  <a:close/>
                </a:path>
                <a:path w="288290" h="650240">
                  <a:moveTo>
                    <a:pt x="58120" y="187960"/>
                  </a:moveTo>
                  <a:lnTo>
                    <a:pt x="57438" y="187960"/>
                  </a:lnTo>
                  <a:lnTo>
                    <a:pt x="57438" y="189230"/>
                  </a:lnTo>
                  <a:lnTo>
                    <a:pt x="57067" y="190500"/>
                  </a:lnTo>
                  <a:lnTo>
                    <a:pt x="58245" y="192801"/>
                  </a:lnTo>
                  <a:lnTo>
                    <a:pt x="60660" y="191770"/>
                  </a:lnTo>
                  <a:lnTo>
                    <a:pt x="58925" y="189230"/>
                  </a:lnTo>
                  <a:lnTo>
                    <a:pt x="58120" y="187960"/>
                  </a:lnTo>
                  <a:close/>
                </a:path>
                <a:path w="288290" h="650240">
                  <a:moveTo>
                    <a:pt x="193321" y="190500"/>
                  </a:moveTo>
                  <a:lnTo>
                    <a:pt x="187683" y="190500"/>
                  </a:lnTo>
                  <a:lnTo>
                    <a:pt x="188984" y="191770"/>
                  </a:lnTo>
                  <a:lnTo>
                    <a:pt x="192206" y="191770"/>
                  </a:lnTo>
                  <a:lnTo>
                    <a:pt x="193321" y="190500"/>
                  </a:lnTo>
                  <a:close/>
                </a:path>
                <a:path w="288290" h="650240">
                  <a:moveTo>
                    <a:pt x="203979" y="177800"/>
                  </a:moveTo>
                  <a:lnTo>
                    <a:pt x="187559" y="177800"/>
                  </a:lnTo>
                  <a:lnTo>
                    <a:pt x="187683" y="179070"/>
                  </a:lnTo>
                  <a:lnTo>
                    <a:pt x="187869" y="179070"/>
                  </a:lnTo>
                  <a:lnTo>
                    <a:pt x="189356" y="180340"/>
                  </a:lnTo>
                  <a:lnTo>
                    <a:pt x="189232" y="181610"/>
                  </a:lnTo>
                  <a:lnTo>
                    <a:pt x="189046" y="184150"/>
                  </a:lnTo>
                  <a:lnTo>
                    <a:pt x="187311" y="184150"/>
                  </a:lnTo>
                  <a:lnTo>
                    <a:pt x="188240" y="186690"/>
                  </a:lnTo>
                  <a:lnTo>
                    <a:pt x="188612" y="187960"/>
                  </a:lnTo>
                  <a:lnTo>
                    <a:pt x="187745" y="190500"/>
                  </a:lnTo>
                  <a:lnTo>
                    <a:pt x="203793" y="190500"/>
                  </a:lnTo>
                  <a:lnTo>
                    <a:pt x="203793" y="189230"/>
                  </a:lnTo>
                  <a:lnTo>
                    <a:pt x="202492" y="187960"/>
                  </a:lnTo>
                  <a:lnTo>
                    <a:pt x="202306" y="187960"/>
                  </a:lnTo>
                  <a:lnTo>
                    <a:pt x="202182" y="186690"/>
                  </a:lnTo>
                  <a:lnTo>
                    <a:pt x="204475" y="186690"/>
                  </a:lnTo>
                  <a:lnTo>
                    <a:pt x="203669" y="184150"/>
                  </a:lnTo>
                  <a:lnTo>
                    <a:pt x="204227" y="182880"/>
                  </a:lnTo>
                  <a:lnTo>
                    <a:pt x="206024" y="182880"/>
                  </a:lnTo>
                  <a:lnTo>
                    <a:pt x="201810" y="179070"/>
                  </a:lnTo>
                  <a:lnTo>
                    <a:pt x="203979" y="177800"/>
                  </a:lnTo>
                  <a:close/>
                </a:path>
                <a:path w="288290" h="650240">
                  <a:moveTo>
                    <a:pt x="220089" y="182880"/>
                  </a:moveTo>
                  <a:lnTo>
                    <a:pt x="218292" y="184150"/>
                  </a:lnTo>
                  <a:lnTo>
                    <a:pt x="215504" y="187960"/>
                  </a:lnTo>
                  <a:lnTo>
                    <a:pt x="232915" y="187960"/>
                  </a:lnTo>
                  <a:lnTo>
                    <a:pt x="230189" y="186690"/>
                  </a:lnTo>
                  <a:lnTo>
                    <a:pt x="227710" y="185420"/>
                  </a:lnTo>
                  <a:lnTo>
                    <a:pt x="225108" y="185420"/>
                  </a:lnTo>
                  <a:lnTo>
                    <a:pt x="224117" y="184150"/>
                  </a:lnTo>
                  <a:lnTo>
                    <a:pt x="222134" y="184150"/>
                  </a:lnTo>
                  <a:lnTo>
                    <a:pt x="220089" y="182880"/>
                  </a:lnTo>
                  <a:close/>
                </a:path>
                <a:path w="288290" h="650240">
                  <a:moveTo>
                    <a:pt x="224649" y="161290"/>
                  </a:moveTo>
                  <a:lnTo>
                    <a:pt x="210547" y="161290"/>
                  </a:lnTo>
                  <a:lnTo>
                    <a:pt x="214079" y="162560"/>
                  </a:lnTo>
                  <a:lnTo>
                    <a:pt x="214884" y="162560"/>
                  </a:lnTo>
                  <a:lnTo>
                    <a:pt x="217796" y="163830"/>
                  </a:lnTo>
                  <a:lnTo>
                    <a:pt x="220089" y="165100"/>
                  </a:lnTo>
                  <a:lnTo>
                    <a:pt x="222134" y="165100"/>
                  </a:lnTo>
                  <a:lnTo>
                    <a:pt x="223807" y="166370"/>
                  </a:lnTo>
                  <a:lnTo>
                    <a:pt x="225108" y="167640"/>
                  </a:lnTo>
                  <a:lnTo>
                    <a:pt x="226719" y="168910"/>
                  </a:lnTo>
                  <a:lnTo>
                    <a:pt x="228330" y="171450"/>
                  </a:lnTo>
                  <a:lnTo>
                    <a:pt x="230127" y="171450"/>
                  </a:lnTo>
                  <a:lnTo>
                    <a:pt x="231924" y="172720"/>
                  </a:lnTo>
                  <a:lnTo>
                    <a:pt x="231800" y="173990"/>
                  </a:lnTo>
                  <a:lnTo>
                    <a:pt x="223435" y="173990"/>
                  </a:lnTo>
                  <a:lnTo>
                    <a:pt x="224364" y="175260"/>
                  </a:lnTo>
                  <a:lnTo>
                    <a:pt x="226781" y="176530"/>
                  </a:lnTo>
                  <a:lnTo>
                    <a:pt x="228640" y="177800"/>
                  </a:lnTo>
                  <a:lnTo>
                    <a:pt x="230747" y="180340"/>
                  </a:lnTo>
                  <a:lnTo>
                    <a:pt x="230499" y="181610"/>
                  </a:lnTo>
                  <a:lnTo>
                    <a:pt x="230808" y="182880"/>
                  </a:lnTo>
                  <a:lnTo>
                    <a:pt x="231056" y="182880"/>
                  </a:lnTo>
                  <a:lnTo>
                    <a:pt x="231242" y="184150"/>
                  </a:lnTo>
                  <a:lnTo>
                    <a:pt x="231676" y="184150"/>
                  </a:lnTo>
                  <a:lnTo>
                    <a:pt x="233163" y="185420"/>
                  </a:lnTo>
                  <a:lnTo>
                    <a:pt x="233287" y="186690"/>
                  </a:lnTo>
                  <a:lnTo>
                    <a:pt x="232915" y="187960"/>
                  </a:lnTo>
                  <a:lnTo>
                    <a:pt x="237253" y="187960"/>
                  </a:lnTo>
                  <a:lnTo>
                    <a:pt x="237438" y="186690"/>
                  </a:lnTo>
                  <a:lnTo>
                    <a:pt x="244564" y="186690"/>
                  </a:lnTo>
                  <a:lnTo>
                    <a:pt x="240537" y="180340"/>
                  </a:lnTo>
                  <a:lnTo>
                    <a:pt x="231118" y="167640"/>
                  </a:lnTo>
                  <a:lnTo>
                    <a:pt x="225666" y="162560"/>
                  </a:lnTo>
                  <a:lnTo>
                    <a:pt x="224649" y="161290"/>
                  </a:lnTo>
                  <a:close/>
                </a:path>
                <a:path w="288290" h="650240">
                  <a:moveTo>
                    <a:pt x="11462" y="180339"/>
                  </a:moveTo>
                  <a:lnTo>
                    <a:pt x="9418" y="180339"/>
                  </a:lnTo>
                  <a:lnTo>
                    <a:pt x="10099" y="181609"/>
                  </a:lnTo>
                  <a:lnTo>
                    <a:pt x="10657" y="182879"/>
                  </a:lnTo>
                  <a:lnTo>
                    <a:pt x="11091" y="182879"/>
                  </a:lnTo>
                  <a:lnTo>
                    <a:pt x="12206" y="184149"/>
                  </a:lnTo>
                  <a:lnTo>
                    <a:pt x="12826" y="186689"/>
                  </a:lnTo>
                  <a:lnTo>
                    <a:pt x="31228" y="186690"/>
                  </a:lnTo>
                  <a:lnTo>
                    <a:pt x="32901" y="185420"/>
                  </a:lnTo>
                  <a:lnTo>
                    <a:pt x="18092" y="185419"/>
                  </a:lnTo>
                  <a:lnTo>
                    <a:pt x="15862" y="184149"/>
                  </a:lnTo>
                  <a:lnTo>
                    <a:pt x="13507" y="181609"/>
                  </a:lnTo>
                  <a:lnTo>
                    <a:pt x="11462" y="180339"/>
                  </a:lnTo>
                  <a:close/>
                </a:path>
                <a:path w="288290" h="650240">
                  <a:moveTo>
                    <a:pt x="211043" y="184150"/>
                  </a:moveTo>
                  <a:lnTo>
                    <a:pt x="207139" y="184150"/>
                  </a:lnTo>
                  <a:lnTo>
                    <a:pt x="207449" y="185420"/>
                  </a:lnTo>
                  <a:lnTo>
                    <a:pt x="208626" y="186690"/>
                  </a:lnTo>
                  <a:lnTo>
                    <a:pt x="211786" y="185420"/>
                  </a:lnTo>
                  <a:lnTo>
                    <a:pt x="212530" y="185420"/>
                  </a:lnTo>
                  <a:lnTo>
                    <a:pt x="211043" y="184150"/>
                  </a:lnTo>
                  <a:close/>
                </a:path>
                <a:path w="288290" h="650240">
                  <a:moveTo>
                    <a:pt x="29989" y="175260"/>
                  </a:moveTo>
                  <a:lnTo>
                    <a:pt x="30237" y="177800"/>
                  </a:lnTo>
                  <a:lnTo>
                    <a:pt x="18712" y="177799"/>
                  </a:lnTo>
                  <a:lnTo>
                    <a:pt x="18774" y="180339"/>
                  </a:lnTo>
                  <a:lnTo>
                    <a:pt x="17597" y="181609"/>
                  </a:lnTo>
                  <a:lnTo>
                    <a:pt x="17349" y="181609"/>
                  </a:lnTo>
                  <a:lnTo>
                    <a:pt x="18464" y="182879"/>
                  </a:lnTo>
                  <a:lnTo>
                    <a:pt x="18836" y="184149"/>
                  </a:lnTo>
                  <a:lnTo>
                    <a:pt x="18774" y="185419"/>
                  </a:lnTo>
                  <a:lnTo>
                    <a:pt x="32963" y="185420"/>
                  </a:lnTo>
                  <a:lnTo>
                    <a:pt x="32715" y="184150"/>
                  </a:lnTo>
                  <a:lnTo>
                    <a:pt x="32220" y="182880"/>
                  </a:lnTo>
                  <a:lnTo>
                    <a:pt x="31600" y="180340"/>
                  </a:lnTo>
                  <a:lnTo>
                    <a:pt x="31724" y="179070"/>
                  </a:lnTo>
                  <a:lnTo>
                    <a:pt x="32034" y="176530"/>
                  </a:lnTo>
                  <a:lnTo>
                    <a:pt x="29989" y="175260"/>
                  </a:lnTo>
                  <a:close/>
                </a:path>
                <a:path w="288290" h="650240">
                  <a:moveTo>
                    <a:pt x="130740" y="179070"/>
                  </a:moveTo>
                  <a:lnTo>
                    <a:pt x="130120" y="179070"/>
                  </a:lnTo>
                  <a:lnTo>
                    <a:pt x="130120" y="184150"/>
                  </a:lnTo>
                  <a:lnTo>
                    <a:pt x="129314" y="185420"/>
                  </a:lnTo>
                  <a:lnTo>
                    <a:pt x="136316" y="185420"/>
                  </a:lnTo>
                  <a:lnTo>
                    <a:pt x="136564" y="184150"/>
                  </a:lnTo>
                  <a:lnTo>
                    <a:pt x="143008" y="184150"/>
                  </a:lnTo>
                  <a:lnTo>
                    <a:pt x="142450" y="182880"/>
                  </a:lnTo>
                  <a:lnTo>
                    <a:pt x="141087" y="181610"/>
                  </a:lnTo>
                  <a:lnTo>
                    <a:pt x="133094" y="181610"/>
                  </a:lnTo>
                  <a:lnTo>
                    <a:pt x="131421" y="180340"/>
                  </a:lnTo>
                  <a:lnTo>
                    <a:pt x="130740" y="179070"/>
                  </a:lnTo>
                  <a:close/>
                </a:path>
                <a:path w="288290" h="650240">
                  <a:moveTo>
                    <a:pt x="176406" y="177800"/>
                  </a:moveTo>
                  <a:lnTo>
                    <a:pt x="144681" y="177800"/>
                  </a:lnTo>
                  <a:lnTo>
                    <a:pt x="144185" y="182880"/>
                  </a:lnTo>
                  <a:lnTo>
                    <a:pt x="143999" y="185420"/>
                  </a:lnTo>
                  <a:lnTo>
                    <a:pt x="159924" y="185420"/>
                  </a:lnTo>
                  <a:lnTo>
                    <a:pt x="159304" y="184150"/>
                  </a:lnTo>
                  <a:lnTo>
                    <a:pt x="159118" y="182880"/>
                  </a:lnTo>
                  <a:lnTo>
                    <a:pt x="173617" y="182880"/>
                  </a:lnTo>
                  <a:lnTo>
                    <a:pt x="175600" y="180340"/>
                  </a:lnTo>
                  <a:lnTo>
                    <a:pt x="176777" y="179070"/>
                  </a:lnTo>
                  <a:lnTo>
                    <a:pt x="176406" y="177800"/>
                  </a:lnTo>
                  <a:close/>
                </a:path>
                <a:path w="288290" h="650240">
                  <a:moveTo>
                    <a:pt x="173617" y="182880"/>
                  </a:moveTo>
                  <a:lnTo>
                    <a:pt x="163394" y="182880"/>
                  </a:lnTo>
                  <a:lnTo>
                    <a:pt x="164695" y="184150"/>
                  </a:lnTo>
                  <a:lnTo>
                    <a:pt x="166244" y="185420"/>
                  </a:lnTo>
                  <a:lnTo>
                    <a:pt x="170395" y="185420"/>
                  </a:lnTo>
                  <a:lnTo>
                    <a:pt x="171263" y="184150"/>
                  </a:lnTo>
                  <a:lnTo>
                    <a:pt x="173246" y="184150"/>
                  </a:lnTo>
                  <a:lnTo>
                    <a:pt x="173617" y="182880"/>
                  </a:lnTo>
                  <a:close/>
                </a:path>
                <a:path w="288290" h="650240">
                  <a:moveTo>
                    <a:pt x="163394" y="182880"/>
                  </a:moveTo>
                  <a:lnTo>
                    <a:pt x="159862" y="182880"/>
                  </a:lnTo>
                  <a:lnTo>
                    <a:pt x="160667" y="184150"/>
                  </a:lnTo>
                  <a:lnTo>
                    <a:pt x="161101" y="184150"/>
                  </a:lnTo>
                  <a:lnTo>
                    <a:pt x="163394" y="182880"/>
                  </a:lnTo>
                  <a:close/>
                </a:path>
                <a:path w="288290" h="650240">
                  <a:moveTo>
                    <a:pt x="154099" y="165100"/>
                  </a:moveTo>
                  <a:lnTo>
                    <a:pt x="128571" y="165100"/>
                  </a:lnTo>
                  <a:lnTo>
                    <a:pt x="129686" y="167640"/>
                  </a:lnTo>
                  <a:lnTo>
                    <a:pt x="130678" y="168910"/>
                  </a:lnTo>
                  <a:lnTo>
                    <a:pt x="131793" y="170180"/>
                  </a:lnTo>
                  <a:lnTo>
                    <a:pt x="132660" y="172720"/>
                  </a:lnTo>
                  <a:lnTo>
                    <a:pt x="134209" y="175260"/>
                  </a:lnTo>
                  <a:lnTo>
                    <a:pt x="134395" y="177800"/>
                  </a:lnTo>
                  <a:lnTo>
                    <a:pt x="133094" y="181610"/>
                  </a:lnTo>
                  <a:lnTo>
                    <a:pt x="141087" y="181610"/>
                  </a:lnTo>
                  <a:lnTo>
                    <a:pt x="140220" y="179070"/>
                  </a:lnTo>
                  <a:lnTo>
                    <a:pt x="139600" y="177800"/>
                  </a:lnTo>
                  <a:lnTo>
                    <a:pt x="139662" y="175260"/>
                  </a:lnTo>
                  <a:lnTo>
                    <a:pt x="139352" y="173990"/>
                  </a:lnTo>
                  <a:lnTo>
                    <a:pt x="139104" y="172720"/>
                  </a:lnTo>
                  <a:lnTo>
                    <a:pt x="139290" y="171450"/>
                  </a:lnTo>
                  <a:lnTo>
                    <a:pt x="140654" y="170180"/>
                  </a:lnTo>
                  <a:lnTo>
                    <a:pt x="157631" y="170180"/>
                  </a:lnTo>
                  <a:lnTo>
                    <a:pt x="156702" y="168910"/>
                  </a:lnTo>
                  <a:lnTo>
                    <a:pt x="153975" y="166370"/>
                  </a:lnTo>
                  <a:lnTo>
                    <a:pt x="154099" y="165100"/>
                  </a:lnTo>
                  <a:close/>
                </a:path>
                <a:path w="288290" h="650240">
                  <a:moveTo>
                    <a:pt x="23607" y="176529"/>
                  </a:moveTo>
                  <a:lnTo>
                    <a:pt x="21005" y="177799"/>
                  </a:lnTo>
                  <a:lnTo>
                    <a:pt x="26147" y="177800"/>
                  </a:lnTo>
                  <a:lnTo>
                    <a:pt x="23607" y="176529"/>
                  </a:lnTo>
                  <a:close/>
                </a:path>
                <a:path w="288290" h="650240">
                  <a:moveTo>
                    <a:pt x="157631" y="170180"/>
                  </a:moveTo>
                  <a:lnTo>
                    <a:pt x="140654" y="170180"/>
                  </a:lnTo>
                  <a:lnTo>
                    <a:pt x="142884" y="172720"/>
                  </a:lnTo>
                  <a:lnTo>
                    <a:pt x="143752" y="175260"/>
                  </a:lnTo>
                  <a:lnTo>
                    <a:pt x="143194" y="177800"/>
                  </a:lnTo>
                  <a:lnTo>
                    <a:pt x="172874" y="177800"/>
                  </a:lnTo>
                  <a:lnTo>
                    <a:pt x="171387" y="176530"/>
                  </a:lnTo>
                  <a:lnTo>
                    <a:pt x="169776" y="175260"/>
                  </a:lnTo>
                  <a:lnTo>
                    <a:pt x="168970" y="175260"/>
                  </a:lnTo>
                  <a:lnTo>
                    <a:pt x="168227" y="173990"/>
                  </a:lnTo>
                  <a:lnTo>
                    <a:pt x="166802" y="172720"/>
                  </a:lnTo>
                  <a:lnTo>
                    <a:pt x="166678" y="171450"/>
                  </a:lnTo>
                  <a:lnTo>
                    <a:pt x="158437" y="171450"/>
                  </a:lnTo>
                  <a:lnTo>
                    <a:pt x="157631" y="170180"/>
                  </a:lnTo>
                  <a:close/>
                </a:path>
                <a:path w="288290" h="650240">
                  <a:moveTo>
                    <a:pt x="196853" y="175260"/>
                  </a:moveTo>
                  <a:lnTo>
                    <a:pt x="190843" y="175260"/>
                  </a:lnTo>
                  <a:lnTo>
                    <a:pt x="189294" y="176530"/>
                  </a:lnTo>
                  <a:lnTo>
                    <a:pt x="187807" y="177800"/>
                  </a:lnTo>
                  <a:lnTo>
                    <a:pt x="204537" y="177800"/>
                  </a:lnTo>
                  <a:lnTo>
                    <a:pt x="203824" y="176530"/>
                  </a:lnTo>
                  <a:lnTo>
                    <a:pt x="199332" y="176530"/>
                  </a:lnTo>
                  <a:lnTo>
                    <a:pt x="196853" y="175260"/>
                  </a:lnTo>
                  <a:close/>
                </a:path>
                <a:path w="288290" h="650240">
                  <a:moveTo>
                    <a:pt x="200261" y="171450"/>
                  </a:moveTo>
                  <a:lnTo>
                    <a:pt x="198960" y="171450"/>
                  </a:lnTo>
                  <a:lnTo>
                    <a:pt x="197907" y="172720"/>
                  </a:lnTo>
                  <a:lnTo>
                    <a:pt x="198340" y="173990"/>
                  </a:lnTo>
                  <a:lnTo>
                    <a:pt x="199951" y="173990"/>
                  </a:lnTo>
                  <a:lnTo>
                    <a:pt x="200261" y="175260"/>
                  </a:lnTo>
                  <a:lnTo>
                    <a:pt x="200013" y="175260"/>
                  </a:lnTo>
                  <a:lnTo>
                    <a:pt x="199332" y="176530"/>
                  </a:lnTo>
                  <a:lnTo>
                    <a:pt x="203824" y="176530"/>
                  </a:lnTo>
                  <a:lnTo>
                    <a:pt x="203111" y="175260"/>
                  </a:lnTo>
                  <a:lnTo>
                    <a:pt x="201624" y="172720"/>
                  </a:lnTo>
                  <a:lnTo>
                    <a:pt x="200261" y="171450"/>
                  </a:lnTo>
                  <a:close/>
                </a:path>
                <a:path w="288290" h="650240">
                  <a:moveTo>
                    <a:pt x="216681" y="172720"/>
                  </a:moveTo>
                  <a:lnTo>
                    <a:pt x="212220" y="172720"/>
                  </a:lnTo>
                  <a:lnTo>
                    <a:pt x="215566" y="173990"/>
                  </a:lnTo>
                  <a:lnTo>
                    <a:pt x="216681" y="172720"/>
                  </a:lnTo>
                  <a:close/>
                </a:path>
                <a:path w="288290" h="650240">
                  <a:moveTo>
                    <a:pt x="220213" y="170180"/>
                  </a:moveTo>
                  <a:lnTo>
                    <a:pt x="200757" y="170180"/>
                  </a:lnTo>
                  <a:lnTo>
                    <a:pt x="205156" y="171450"/>
                  </a:lnTo>
                  <a:lnTo>
                    <a:pt x="221266" y="171450"/>
                  </a:lnTo>
                  <a:lnTo>
                    <a:pt x="222877" y="173990"/>
                  </a:lnTo>
                  <a:lnTo>
                    <a:pt x="226099" y="173990"/>
                  </a:lnTo>
                  <a:lnTo>
                    <a:pt x="224179" y="172720"/>
                  </a:lnTo>
                  <a:lnTo>
                    <a:pt x="222691" y="172720"/>
                  </a:lnTo>
                  <a:lnTo>
                    <a:pt x="221824" y="171450"/>
                  </a:lnTo>
                  <a:lnTo>
                    <a:pt x="220213" y="170180"/>
                  </a:lnTo>
                  <a:close/>
                </a:path>
                <a:path w="288290" h="650240">
                  <a:moveTo>
                    <a:pt x="230685" y="172720"/>
                  </a:moveTo>
                  <a:lnTo>
                    <a:pt x="227834" y="172720"/>
                  </a:lnTo>
                  <a:lnTo>
                    <a:pt x="226781" y="173990"/>
                  </a:lnTo>
                  <a:lnTo>
                    <a:pt x="231118" y="173990"/>
                  </a:lnTo>
                  <a:lnTo>
                    <a:pt x="230685" y="172720"/>
                  </a:lnTo>
                  <a:close/>
                </a:path>
                <a:path w="288290" h="650240">
                  <a:moveTo>
                    <a:pt x="219717" y="171450"/>
                  </a:moveTo>
                  <a:lnTo>
                    <a:pt x="207387" y="171450"/>
                  </a:lnTo>
                  <a:lnTo>
                    <a:pt x="209803" y="172720"/>
                  </a:lnTo>
                  <a:lnTo>
                    <a:pt x="217487" y="172720"/>
                  </a:lnTo>
                  <a:lnTo>
                    <a:pt x="219717" y="171450"/>
                  </a:lnTo>
                  <a:close/>
                </a:path>
                <a:path w="288290" h="650240">
                  <a:moveTo>
                    <a:pt x="128075" y="170180"/>
                  </a:moveTo>
                  <a:lnTo>
                    <a:pt x="125225" y="171450"/>
                  </a:lnTo>
                  <a:lnTo>
                    <a:pt x="127332" y="171450"/>
                  </a:lnTo>
                  <a:lnTo>
                    <a:pt x="128075" y="170180"/>
                  </a:lnTo>
                  <a:close/>
                </a:path>
                <a:path w="288290" h="650240">
                  <a:moveTo>
                    <a:pt x="165996" y="167640"/>
                  </a:moveTo>
                  <a:lnTo>
                    <a:pt x="163084" y="167640"/>
                  </a:lnTo>
                  <a:lnTo>
                    <a:pt x="160605" y="171450"/>
                  </a:lnTo>
                  <a:lnTo>
                    <a:pt x="166802" y="171450"/>
                  </a:lnTo>
                  <a:lnTo>
                    <a:pt x="167049" y="170180"/>
                  </a:lnTo>
                  <a:lnTo>
                    <a:pt x="166306" y="168910"/>
                  </a:lnTo>
                  <a:lnTo>
                    <a:pt x="165996" y="167640"/>
                  </a:lnTo>
                  <a:close/>
                </a:path>
                <a:path w="288290" h="650240">
                  <a:moveTo>
                    <a:pt x="218106" y="152400"/>
                  </a:moveTo>
                  <a:lnTo>
                    <a:pt x="190781" y="152400"/>
                  </a:lnTo>
                  <a:lnTo>
                    <a:pt x="194437" y="153670"/>
                  </a:lnTo>
                  <a:lnTo>
                    <a:pt x="197969" y="154940"/>
                  </a:lnTo>
                  <a:lnTo>
                    <a:pt x="200075" y="154940"/>
                  </a:lnTo>
                  <a:lnTo>
                    <a:pt x="202244" y="156210"/>
                  </a:lnTo>
                  <a:lnTo>
                    <a:pt x="202740" y="158750"/>
                  </a:lnTo>
                  <a:lnTo>
                    <a:pt x="203483" y="160020"/>
                  </a:lnTo>
                  <a:lnTo>
                    <a:pt x="205528" y="160020"/>
                  </a:lnTo>
                  <a:lnTo>
                    <a:pt x="206271" y="161290"/>
                  </a:lnTo>
                  <a:lnTo>
                    <a:pt x="205528" y="163830"/>
                  </a:lnTo>
                  <a:lnTo>
                    <a:pt x="185142" y="163830"/>
                  </a:lnTo>
                  <a:lnTo>
                    <a:pt x="186010" y="165100"/>
                  </a:lnTo>
                  <a:lnTo>
                    <a:pt x="186939" y="165100"/>
                  </a:lnTo>
                  <a:lnTo>
                    <a:pt x="187683" y="166370"/>
                  </a:lnTo>
                  <a:lnTo>
                    <a:pt x="192950" y="166370"/>
                  </a:lnTo>
                  <a:lnTo>
                    <a:pt x="195924" y="168910"/>
                  </a:lnTo>
                  <a:lnTo>
                    <a:pt x="199022" y="171450"/>
                  </a:lnTo>
                  <a:lnTo>
                    <a:pt x="200447" y="171450"/>
                  </a:lnTo>
                  <a:lnTo>
                    <a:pt x="200757" y="170180"/>
                  </a:lnTo>
                  <a:lnTo>
                    <a:pt x="220213" y="170180"/>
                  </a:lnTo>
                  <a:lnTo>
                    <a:pt x="218230" y="168910"/>
                  </a:lnTo>
                  <a:lnTo>
                    <a:pt x="216309" y="168910"/>
                  </a:lnTo>
                  <a:lnTo>
                    <a:pt x="213893" y="167640"/>
                  </a:lnTo>
                  <a:lnTo>
                    <a:pt x="211848" y="166370"/>
                  </a:lnTo>
                  <a:lnTo>
                    <a:pt x="209617" y="165100"/>
                  </a:lnTo>
                  <a:lnTo>
                    <a:pt x="210547" y="161290"/>
                  </a:lnTo>
                  <a:lnTo>
                    <a:pt x="224649" y="161290"/>
                  </a:lnTo>
                  <a:lnTo>
                    <a:pt x="220585" y="156210"/>
                  </a:lnTo>
                  <a:lnTo>
                    <a:pt x="219222" y="154940"/>
                  </a:lnTo>
                  <a:lnTo>
                    <a:pt x="218106" y="152400"/>
                  </a:lnTo>
                  <a:close/>
                </a:path>
                <a:path w="288290" h="650240">
                  <a:moveTo>
                    <a:pt x="176963" y="166370"/>
                  </a:moveTo>
                  <a:lnTo>
                    <a:pt x="160853" y="166370"/>
                  </a:lnTo>
                  <a:lnTo>
                    <a:pt x="161535" y="167640"/>
                  </a:lnTo>
                  <a:lnTo>
                    <a:pt x="169776" y="167640"/>
                  </a:lnTo>
                  <a:lnTo>
                    <a:pt x="171015" y="168910"/>
                  </a:lnTo>
                  <a:lnTo>
                    <a:pt x="172936" y="170180"/>
                  </a:lnTo>
                  <a:lnTo>
                    <a:pt x="173741" y="170180"/>
                  </a:lnTo>
                  <a:lnTo>
                    <a:pt x="175724" y="167640"/>
                  </a:lnTo>
                  <a:lnTo>
                    <a:pt x="176963" y="166370"/>
                  </a:lnTo>
                  <a:close/>
                </a:path>
                <a:path w="288290" h="650240">
                  <a:moveTo>
                    <a:pt x="127827" y="165100"/>
                  </a:moveTo>
                  <a:lnTo>
                    <a:pt x="122994" y="165100"/>
                  </a:lnTo>
                  <a:lnTo>
                    <a:pt x="126340" y="167640"/>
                  </a:lnTo>
                  <a:lnTo>
                    <a:pt x="127827" y="165100"/>
                  </a:lnTo>
                  <a:close/>
                </a:path>
                <a:path w="288290" h="650240">
                  <a:moveTo>
                    <a:pt x="9789" y="165099"/>
                  </a:moveTo>
                  <a:lnTo>
                    <a:pt x="4771" y="165099"/>
                  </a:lnTo>
                  <a:lnTo>
                    <a:pt x="7745" y="166369"/>
                  </a:lnTo>
                  <a:lnTo>
                    <a:pt x="9170" y="166369"/>
                  </a:lnTo>
                  <a:lnTo>
                    <a:pt x="9789" y="165099"/>
                  </a:lnTo>
                  <a:close/>
                </a:path>
                <a:path w="288290" h="650240">
                  <a:moveTo>
                    <a:pt x="183655" y="158750"/>
                  </a:moveTo>
                  <a:lnTo>
                    <a:pt x="160296" y="158750"/>
                  </a:lnTo>
                  <a:lnTo>
                    <a:pt x="160605" y="161290"/>
                  </a:lnTo>
                  <a:lnTo>
                    <a:pt x="159676" y="163830"/>
                  </a:lnTo>
                  <a:lnTo>
                    <a:pt x="158623" y="165100"/>
                  </a:lnTo>
                  <a:lnTo>
                    <a:pt x="159676" y="166370"/>
                  </a:lnTo>
                  <a:lnTo>
                    <a:pt x="179318" y="166370"/>
                  </a:lnTo>
                  <a:lnTo>
                    <a:pt x="178946" y="160020"/>
                  </a:lnTo>
                  <a:lnTo>
                    <a:pt x="184585" y="160020"/>
                  </a:lnTo>
                  <a:lnTo>
                    <a:pt x="183655" y="158750"/>
                  </a:lnTo>
                  <a:close/>
                </a:path>
                <a:path w="288290" h="650240">
                  <a:moveTo>
                    <a:pt x="123986" y="151130"/>
                  </a:moveTo>
                  <a:lnTo>
                    <a:pt x="109982" y="151130"/>
                  </a:lnTo>
                  <a:lnTo>
                    <a:pt x="111036" y="152400"/>
                  </a:lnTo>
                  <a:lnTo>
                    <a:pt x="113514" y="152400"/>
                  </a:lnTo>
                  <a:lnTo>
                    <a:pt x="114258" y="153670"/>
                  </a:lnTo>
                  <a:lnTo>
                    <a:pt x="115869" y="157480"/>
                  </a:lnTo>
                  <a:lnTo>
                    <a:pt x="117108" y="160020"/>
                  </a:lnTo>
                  <a:lnTo>
                    <a:pt x="118409" y="163830"/>
                  </a:lnTo>
                  <a:lnTo>
                    <a:pt x="154471" y="163830"/>
                  </a:lnTo>
                  <a:lnTo>
                    <a:pt x="154223" y="162560"/>
                  </a:lnTo>
                  <a:lnTo>
                    <a:pt x="154223" y="161290"/>
                  </a:lnTo>
                  <a:lnTo>
                    <a:pt x="130492" y="161290"/>
                  </a:lnTo>
                  <a:lnTo>
                    <a:pt x="128633" y="160020"/>
                  </a:lnTo>
                  <a:lnTo>
                    <a:pt x="126898" y="157480"/>
                  </a:lnTo>
                  <a:lnTo>
                    <a:pt x="124915" y="156210"/>
                  </a:lnTo>
                  <a:lnTo>
                    <a:pt x="123986" y="154940"/>
                  </a:lnTo>
                  <a:lnTo>
                    <a:pt x="123800" y="154940"/>
                  </a:lnTo>
                  <a:lnTo>
                    <a:pt x="124048" y="153670"/>
                  </a:lnTo>
                  <a:lnTo>
                    <a:pt x="123986" y="151130"/>
                  </a:lnTo>
                  <a:close/>
                </a:path>
                <a:path w="288290" h="650240">
                  <a:moveTo>
                    <a:pt x="184585" y="160020"/>
                  </a:moveTo>
                  <a:lnTo>
                    <a:pt x="179690" y="160020"/>
                  </a:lnTo>
                  <a:lnTo>
                    <a:pt x="180247" y="161290"/>
                  </a:lnTo>
                  <a:lnTo>
                    <a:pt x="180433" y="161290"/>
                  </a:lnTo>
                  <a:lnTo>
                    <a:pt x="181177" y="162560"/>
                  </a:lnTo>
                  <a:lnTo>
                    <a:pt x="182602" y="163830"/>
                  </a:lnTo>
                  <a:lnTo>
                    <a:pt x="187125" y="163830"/>
                  </a:lnTo>
                  <a:lnTo>
                    <a:pt x="186010" y="162560"/>
                  </a:lnTo>
                  <a:lnTo>
                    <a:pt x="185514" y="161290"/>
                  </a:lnTo>
                  <a:lnTo>
                    <a:pt x="184585" y="160020"/>
                  </a:lnTo>
                  <a:close/>
                </a:path>
                <a:path w="288290" h="650240">
                  <a:moveTo>
                    <a:pt x="193135" y="158750"/>
                  </a:moveTo>
                  <a:lnTo>
                    <a:pt x="191153" y="160020"/>
                  </a:lnTo>
                  <a:lnTo>
                    <a:pt x="189418" y="162560"/>
                  </a:lnTo>
                  <a:lnTo>
                    <a:pt x="188426" y="163830"/>
                  </a:lnTo>
                  <a:lnTo>
                    <a:pt x="203359" y="163830"/>
                  </a:lnTo>
                  <a:lnTo>
                    <a:pt x="200881" y="161290"/>
                  </a:lnTo>
                  <a:lnTo>
                    <a:pt x="198154" y="161290"/>
                  </a:lnTo>
                  <a:lnTo>
                    <a:pt x="195180" y="160020"/>
                  </a:lnTo>
                  <a:lnTo>
                    <a:pt x="193135" y="158750"/>
                  </a:lnTo>
                  <a:close/>
                </a:path>
                <a:path w="288290" h="650240">
                  <a:moveTo>
                    <a:pt x="154037" y="158750"/>
                  </a:moveTo>
                  <a:lnTo>
                    <a:pt x="130740" y="158750"/>
                  </a:lnTo>
                  <a:lnTo>
                    <a:pt x="131793" y="160020"/>
                  </a:lnTo>
                  <a:lnTo>
                    <a:pt x="132165" y="160020"/>
                  </a:lnTo>
                  <a:lnTo>
                    <a:pt x="131545" y="161290"/>
                  </a:lnTo>
                  <a:lnTo>
                    <a:pt x="154223" y="161290"/>
                  </a:lnTo>
                  <a:lnTo>
                    <a:pt x="155339" y="160020"/>
                  </a:lnTo>
                  <a:lnTo>
                    <a:pt x="154037" y="158750"/>
                  </a:lnTo>
                  <a:close/>
                </a:path>
                <a:path w="288290" h="650240">
                  <a:moveTo>
                    <a:pt x="28874" y="135889"/>
                  </a:moveTo>
                  <a:lnTo>
                    <a:pt x="9542" y="135889"/>
                  </a:lnTo>
                  <a:lnTo>
                    <a:pt x="10161" y="137159"/>
                  </a:lnTo>
                  <a:lnTo>
                    <a:pt x="10161" y="138429"/>
                  </a:lnTo>
                  <a:lnTo>
                    <a:pt x="9728" y="139699"/>
                  </a:lnTo>
                  <a:lnTo>
                    <a:pt x="4956" y="139699"/>
                  </a:lnTo>
                  <a:lnTo>
                    <a:pt x="4956" y="142239"/>
                  </a:lnTo>
                  <a:lnTo>
                    <a:pt x="2602" y="144779"/>
                  </a:lnTo>
                  <a:lnTo>
                    <a:pt x="929" y="144779"/>
                  </a:lnTo>
                  <a:lnTo>
                    <a:pt x="1796" y="146049"/>
                  </a:lnTo>
                  <a:lnTo>
                    <a:pt x="2416" y="149859"/>
                  </a:lnTo>
                  <a:lnTo>
                    <a:pt x="3098" y="158749"/>
                  </a:lnTo>
                  <a:lnTo>
                    <a:pt x="10936" y="158749"/>
                  </a:lnTo>
                  <a:lnTo>
                    <a:pt x="11029" y="157479"/>
                  </a:lnTo>
                  <a:lnTo>
                    <a:pt x="11091" y="156209"/>
                  </a:lnTo>
                  <a:lnTo>
                    <a:pt x="11277" y="153669"/>
                  </a:lnTo>
                  <a:lnTo>
                    <a:pt x="11710" y="153669"/>
                  </a:lnTo>
                  <a:lnTo>
                    <a:pt x="13631" y="152399"/>
                  </a:lnTo>
                  <a:lnTo>
                    <a:pt x="13073" y="152399"/>
                  </a:lnTo>
                  <a:lnTo>
                    <a:pt x="12702" y="148589"/>
                  </a:lnTo>
                  <a:lnTo>
                    <a:pt x="12392" y="147319"/>
                  </a:lnTo>
                  <a:lnTo>
                    <a:pt x="13259" y="144779"/>
                  </a:lnTo>
                  <a:lnTo>
                    <a:pt x="13569" y="143509"/>
                  </a:lnTo>
                  <a:lnTo>
                    <a:pt x="13135" y="140969"/>
                  </a:lnTo>
                  <a:lnTo>
                    <a:pt x="12516" y="138429"/>
                  </a:lnTo>
                  <a:lnTo>
                    <a:pt x="13135" y="137159"/>
                  </a:lnTo>
                  <a:lnTo>
                    <a:pt x="27635" y="137159"/>
                  </a:lnTo>
                  <a:lnTo>
                    <a:pt x="28874" y="135889"/>
                  </a:lnTo>
                  <a:close/>
                </a:path>
                <a:path w="288290" h="650240">
                  <a:moveTo>
                    <a:pt x="159552" y="153670"/>
                  </a:moveTo>
                  <a:lnTo>
                    <a:pt x="131111" y="153670"/>
                  </a:lnTo>
                  <a:lnTo>
                    <a:pt x="130616" y="154940"/>
                  </a:lnTo>
                  <a:lnTo>
                    <a:pt x="131049" y="156210"/>
                  </a:lnTo>
                  <a:lnTo>
                    <a:pt x="132103" y="157480"/>
                  </a:lnTo>
                  <a:lnTo>
                    <a:pt x="132722" y="158750"/>
                  </a:lnTo>
                  <a:lnTo>
                    <a:pt x="155896" y="158750"/>
                  </a:lnTo>
                  <a:lnTo>
                    <a:pt x="157631" y="157480"/>
                  </a:lnTo>
                  <a:lnTo>
                    <a:pt x="179586" y="157480"/>
                  </a:lnTo>
                  <a:lnTo>
                    <a:pt x="178265" y="154940"/>
                  </a:lnTo>
                  <a:lnTo>
                    <a:pt x="159986" y="154940"/>
                  </a:lnTo>
                  <a:lnTo>
                    <a:pt x="159552" y="153670"/>
                  </a:lnTo>
                  <a:close/>
                </a:path>
                <a:path w="288290" h="650240">
                  <a:moveTo>
                    <a:pt x="179586" y="157480"/>
                  </a:moveTo>
                  <a:lnTo>
                    <a:pt x="157631" y="157480"/>
                  </a:lnTo>
                  <a:lnTo>
                    <a:pt x="158746" y="158750"/>
                  </a:lnTo>
                  <a:lnTo>
                    <a:pt x="180247" y="158750"/>
                  </a:lnTo>
                  <a:lnTo>
                    <a:pt x="179586" y="157480"/>
                  </a:lnTo>
                  <a:close/>
                </a:path>
                <a:path w="288290" h="650240">
                  <a:moveTo>
                    <a:pt x="210113" y="142240"/>
                  </a:moveTo>
                  <a:lnTo>
                    <a:pt x="94368" y="142240"/>
                  </a:lnTo>
                  <a:lnTo>
                    <a:pt x="100812" y="143510"/>
                  </a:lnTo>
                  <a:lnTo>
                    <a:pt x="106946" y="143510"/>
                  </a:lnTo>
                  <a:lnTo>
                    <a:pt x="109858" y="144780"/>
                  </a:lnTo>
                  <a:lnTo>
                    <a:pt x="113142" y="146050"/>
                  </a:lnTo>
                  <a:lnTo>
                    <a:pt x="111469" y="147320"/>
                  </a:lnTo>
                  <a:lnTo>
                    <a:pt x="164881" y="147320"/>
                  </a:lnTo>
                  <a:lnTo>
                    <a:pt x="163332" y="149860"/>
                  </a:lnTo>
                  <a:lnTo>
                    <a:pt x="161721" y="152400"/>
                  </a:lnTo>
                  <a:lnTo>
                    <a:pt x="159986" y="154940"/>
                  </a:lnTo>
                  <a:lnTo>
                    <a:pt x="178265" y="154940"/>
                  </a:lnTo>
                  <a:lnTo>
                    <a:pt x="179256" y="153670"/>
                  </a:lnTo>
                  <a:lnTo>
                    <a:pt x="179628" y="152400"/>
                  </a:lnTo>
                  <a:lnTo>
                    <a:pt x="218106" y="152400"/>
                  </a:lnTo>
                  <a:lnTo>
                    <a:pt x="216681" y="151130"/>
                  </a:lnTo>
                  <a:lnTo>
                    <a:pt x="215008" y="148590"/>
                  </a:lnTo>
                  <a:lnTo>
                    <a:pt x="213149" y="147320"/>
                  </a:lnTo>
                  <a:lnTo>
                    <a:pt x="211538" y="144780"/>
                  </a:lnTo>
                  <a:lnTo>
                    <a:pt x="211043" y="144780"/>
                  </a:lnTo>
                  <a:lnTo>
                    <a:pt x="210733" y="143510"/>
                  </a:lnTo>
                  <a:lnTo>
                    <a:pt x="210113" y="142240"/>
                  </a:lnTo>
                  <a:close/>
                </a:path>
                <a:path w="288290" h="650240">
                  <a:moveTo>
                    <a:pt x="158499" y="152400"/>
                  </a:moveTo>
                  <a:lnTo>
                    <a:pt x="130492" y="152400"/>
                  </a:lnTo>
                  <a:lnTo>
                    <a:pt x="131359" y="153670"/>
                  </a:lnTo>
                  <a:lnTo>
                    <a:pt x="158932" y="153670"/>
                  </a:lnTo>
                  <a:lnTo>
                    <a:pt x="158499" y="152400"/>
                  </a:lnTo>
                  <a:close/>
                </a:path>
                <a:path w="288290" h="650240">
                  <a:moveTo>
                    <a:pt x="190781" y="152400"/>
                  </a:moveTo>
                  <a:lnTo>
                    <a:pt x="185328" y="152400"/>
                  </a:lnTo>
                  <a:lnTo>
                    <a:pt x="186196" y="153670"/>
                  </a:lnTo>
                  <a:lnTo>
                    <a:pt x="190781" y="152400"/>
                  </a:lnTo>
                  <a:close/>
                </a:path>
                <a:path w="288290" h="650240">
                  <a:moveTo>
                    <a:pt x="162650" y="147320"/>
                  </a:moveTo>
                  <a:lnTo>
                    <a:pt x="122065" y="147320"/>
                  </a:lnTo>
                  <a:lnTo>
                    <a:pt x="124667" y="148590"/>
                  </a:lnTo>
                  <a:lnTo>
                    <a:pt x="127332" y="151130"/>
                  </a:lnTo>
                  <a:lnTo>
                    <a:pt x="129934" y="152400"/>
                  </a:lnTo>
                  <a:lnTo>
                    <a:pt x="161597" y="152400"/>
                  </a:lnTo>
                  <a:lnTo>
                    <a:pt x="160729" y="151130"/>
                  </a:lnTo>
                  <a:lnTo>
                    <a:pt x="159986" y="151130"/>
                  </a:lnTo>
                  <a:lnTo>
                    <a:pt x="159924" y="149860"/>
                  </a:lnTo>
                  <a:lnTo>
                    <a:pt x="161473" y="149860"/>
                  </a:lnTo>
                  <a:lnTo>
                    <a:pt x="161225" y="148590"/>
                  </a:lnTo>
                  <a:lnTo>
                    <a:pt x="162650" y="147320"/>
                  </a:lnTo>
                  <a:close/>
                </a:path>
                <a:path w="288290" h="650240">
                  <a:moveTo>
                    <a:pt x="84144" y="143510"/>
                  </a:moveTo>
                  <a:lnTo>
                    <a:pt x="79063" y="143510"/>
                  </a:lnTo>
                  <a:lnTo>
                    <a:pt x="77824" y="144780"/>
                  </a:lnTo>
                  <a:lnTo>
                    <a:pt x="77576" y="146050"/>
                  </a:lnTo>
                  <a:lnTo>
                    <a:pt x="76894" y="147320"/>
                  </a:lnTo>
                  <a:lnTo>
                    <a:pt x="76337" y="151130"/>
                  </a:lnTo>
                  <a:lnTo>
                    <a:pt x="78939" y="151130"/>
                  </a:lnTo>
                  <a:lnTo>
                    <a:pt x="79621" y="149860"/>
                  </a:lnTo>
                  <a:lnTo>
                    <a:pt x="84733" y="149860"/>
                  </a:lnTo>
                  <a:lnTo>
                    <a:pt x="85445" y="148590"/>
                  </a:lnTo>
                  <a:lnTo>
                    <a:pt x="105955" y="148590"/>
                  </a:lnTo>
                  <a:lnTo>
                    <a:pt x="101370" y="146050"/>
                  </a:lnTo>
                  <a:lnTo>
                    <a:pt x="96722" y="144780"/>
                  </a:lnTo>
                  <a:lnTo>
                    <a:pt x="87428" y="144780"/>
                  </a:lnTo>
                  <a:lnTo>
                    <a:pt x="84144" y="143510"/>
                  </a:lnTo>
                  <a:close/>
                </a:path>
                <a:path w="288290" h="650240">
                  <a:moveTo>
                    <a:pt x="84733" y="149860"/>
                  </a:moveTo>
                  <a:lnTo>
                    <a:pt x="82161" y="149860"/>
                  </a:lnTo>
                  <a:lnTo>
                    <a:pt x="84020" y="151130"/>
                  </a:lnTo>
                  <a:lnTo>
                    <a:pt x="84733" y="149860"/>
                  </a:lnTo>
                  <a:close/>
                </a:path>
                <a:path w="288290" h="650240">
                  <a:moveTo>
                    <a:pt x="96908" y="149860"/>
                  </a:moveTo>
                  <a:lnTo>
                    <a:pt x="90960" y="149860"/>
                  </a:lnTo>
                  <a:lnTo>
                    <a:pt x="93253" y="151130"/>
                  </a:lnTo>
                  <a:lnTo>
                    <a:pt x="93748" y="151130"/>
                  </a:lnTo>
                  <a:lnTo>
                    <a:pt x="96908" y="149860"/>
                  </a:lnTo>
                  <a:close/>
                </a:path>
                <a:path w="288290" h="650240">
                  <a:moveTo>
                    <a:pt x="105521" y="149860"/>
                  </a:moveTo>
                  <a:lnTo>
                    <a:pt x="96908" y="149860"/>
                  </a:lnTo>
                  <a:lnTo>
                    <a:pt x="99820" y="151130"/>
                  </a:lnTo>
                  <a:lnTo>
                    <a:pt x="104468" y="151130"/>
                  </a:lnTo>
                  <a:lnTo>
                    <a:pt x="105521" y="149860"/>
                  </a:lnTo>
                  <a:close/>
                </a:path>
                <a:path w="288290" h="650240">
                  <a:moveTo>
                    <a:pt x="110230" y="149860"/>
                  </a:moveTo>
                  <a:lnTo>
                    <a:pt x="109177" y="149860"/>
                  </a:lnTo>
                  <a:lnTo>
                    <a:pt x="108991" y="151130"/>
                  </a:lnTo>
                  <a:lnTo>
                    <a:pt x="111036" y="151130"/>
                  </a:lnTo>
                  <a:lnTo>
                    <a:pt x="110230" y="149860"/>
                  </a:lnTo>
                  <a:close/>
                </a:path>
                <a:path w="288290" h="650240">
                  <a:moveTo>
                    <a:pt x="121879" y="147320"/>
                  </a:moveTo>
                  <a:lnTo>
                    <a:pt x="111779" y="147320"/>
                  </a:lnTo>
                  <a:lnTo>
                    <a:pt x="113204" y="148590"/>
                  </a:lnTo>
                  <a:lnTo>
                    <a:pt x="113638" y="149860"/>
                  </a:lnTo>
                  <a:lnTo>
                    <a:pt x="113762" y="151130"/>
                  </a:lnTo>
                  <a:lnTo>
                    <a:pt x="123614" y="151130"/>
                  </a:lnTo>
                  <a:lnTo>
                    <a:pt x="122994" y="149860"/>
                  </a:lnTo>
                  <a:lnTo>
                    <a:pt x="122189" y="148590"/>
                  </a:lnTo>
                  <a:lnTo>
                    <a:pt x="121507" y="148590"/>
                  </a:lnTo>
                  <a:lnTo>
                    <a:pt x="121879" y="147320"/>
                  </a:lnTo>
                  <a:close/>
                </a:path>
                <a:path w="288290" h="650240">
                  <a:moveTo>
                    <a:pt x="161473" y="149860"/>
                  </a:moveTo>
                  <a:lnTo>
                    <a:pt x="160234" y="149860"/>
                  </a:lnTo>
                  <a:lnTo>
                    <a:pt x="161101" y="151130"/>
                  </a:lnTo>
                  <a:lnTo>
                    <a:pt x="161721" y="151130"/>
                  </a:lnTo>
                  <a:lnTo>
                    <a:pt x="161473" y="149860"/>
                  </a:lnTo>
                  <a:close/>
                </a:path>
                <a:path w="288290" h="650240">
                  <a:moveTo>
                    <a:pt x="105955" y="148590"/>
                  </a:moveTo>
                  <a:lnTo>
                    <a:pt x="86932" y="148590"/>
                  </a:lnTo>
                  <a:lnTo>
                    <a:pt x="88977" y="149860"/>
                  </a:lnTo>
                  <a:lnTo>
                    <a:pt x="105583" y="149860"/>
                  </a:lnTo>
                  <a:lnTo>
                    <a:pt x="105955" y="148590"/>
                  </a:lnTo>
                  <a:close/>
                </a:path>
                <a:path w="288290" h="650240">
                  <a:moveTo>
                    <a:pt x="557" y="142239"/>
                  </a:moveTo>
                  <a:lnTo>
                    <a:pt x="371" y="142239"/>
                  </a:lnTo>
                  <a:lnTo>
                    <a:pt x="371" y="144779"/>
                  </a:lnTo>
                  <a:lnTo>
                    <a:pt x="2540" y="144779"/>
                  </a:lnTo>
                  <a:lnTo>
                    <a:pt x="557" y="142239"/>
                  </a:lnTo>
                  <a:close/>
                </a:path>
                <a:path w="288290" h="650240">
                  <a:moveTo>
                    <a:pt x="91889" y="143510"/>
                  </a:moveTo>
                  <a:lnTo>
                    <a:pt x="90092" y="143510"/>
                  </a:lnTo>
                  <a:lnTo>
                    <a:pt x="89969" y="144780"/>
                  </a:lnTo>
                  <a:lnTo>
                    <a:pt x="96722" y="144780"/>
                  </a:lnTo>
                  <a:lnTo>
                    <a:pt x="91889" y="143510"/>
                  </a:lnTo>
                  <a:close/>
                </a:path>
                <a:path w="288290" h="650240">
                  <a:moveTo>
                    <a:pt x="93562" y="142240"/>
                  </a:moveTo>
                  <a:lnTo>
                    <a:pt x="88977" y="142240"/>
                  </a:lnTo>
                  <a:lnTo>
                    <a:pt x="90216" y="143510"/>
                  </a:lnTo>
                  <a:lnTo>
                    <a:pt x="92757" y="143510"/>
                  </a:lnTo>
                  <a:lnTo>
                    <a:pt x="93562" y="142240"/>
                  </a:lnTo>
                  <a:close/>
                </a:path>
                <a:path w="288290" h="650240">
                  <a:moveTo>
                    <a:pt x="6877" y="44449"/>
                  </a:moveTo>
                  <a:lnTo>
                    <a:pt x="309" y="44449"/>
                  </a:lnTo>
                  <a:lnTo>
                    <a:pt x="309" y="135889"/>
                  </a:lnTo>
                  <a:lnTo>
                    <a:pt x="29617" y="135889"/>
                  </a:lnTo>
                  <a:lnTo>
                    <a:pt x="30547" y="137159"/>
                  </a:lnTo>
                  <a:lnTo>
                    <a:pt x="31848" y="138430"/>
                  </a:lnTo>
                  <a:lnTo>
                    <a:pt x="70203" y="138430"/>
                  </a:lnTo>
                  <a:lnTo>
                    <a:pt x="74044" y="140970"/>
                  </a:lnTo>
                  <a:lnTo>
                    <a:pt x="83215" y="140970"/>
                  </a:lnTo>
                  <a:lnTo>
                    <a:pt x="87986" y="142240"/>
                  </a:lnTo>
                  <a:lnTo>
                    <a:pt x="220833" y="142240"/>
                  </a:lnTo>
                  <a:lnTo>
                    <a:pt x="226657" y="138430"/>
                  </a:lnTo>
                  <a:lnTo>
                    <a:pt x="231552" y="134620"/>
                  </a:lnTo>
                  <a:lnTo>
                    <a:pt x="234278" y="132080"/>
                  </a:lnTo>
                  <a:lnTo>
                    <a:pt x="237191" y="129540"/>
                  </a:lnTo>
                  <a:lnTo>
                    <a:pt x="238554" y="125730"/>
                  </a:lnTo>
                  <a:lnTo>
                    <a:pt x="241094" y="119380"/>
                  </a:lnTo>
                  <a:lnTo>
                    <a:pt x="241714" y="113030"/>
                  </a:lnTo>
                  <a:lnTo>
                    <a:pt x="238306" y="106680"/>
                  </a:lnTo>
                  <a:lnTo>
                    <a:pt x="237067" y="104140"/>
                  </a:lnTo>
                  <a:lnTo>
                    <a:pt x="234898" y="101600"/>
                  </a:lnTo>
                  <a:lnTo>
                    <a:pt x="230189" y="99060"/>
                  </a:lnTo>
                  <a:lnTo>
                    <a:pt x="227958" y="97790"/>
                  </a:lnTo>
                  <a:lnTo>
                    <a:pt x="225542" y="96520"/>
                  </a:lnTo>
                  <a:lnTo>
                    <a:pt x="223683" y="96520"/>
                  </a:lnTo>
                  <a:lnTo>
                    <a:pt x="221576" y="95250"/>
                  </a:lnTo>
                  <a:lnTo>
                    <a:pt x="217982" y="95250"/>
                  </a:lnTo>
                  <a:lnTo>
                    <a:pt x="217549" y="93980"/>
                  </a:lnTo>
                  <a:lnTo>
                    <a:pt x="218478" y="92710"/>
                  </a:lnTo>
                  <a:lnTo>
                    <a:pt x="220213" y="90170"/>
                  </a:lnTo>
                  <a:lnTo>
                    <a:pt x="221080" y="87630"/>
                  </a:lnTo>
                  <a:lnTo>
                    <a:pt x="220956" y="73660"/>
                  </a:lnTo>
                  <a:lnTo>
                    <a:pt x="218974" y="69850"/>
                  </a:lnTo>
                  <a:lnTo>
                    <a:pt x="218602" y="68580"/>
                  </a:lnTo>
                  <a:lnTo>
                    <a:pt x="217982" y="67310"/>
                  </a:lnTo>
                  <a:lnTo>
                    <a:pt x="217363" y="67310"/>
                  </a:lnTo>
                  <a:lnTo>
                    <a:pt x="214450" y="64770"/>
                  </a:lnTo>
                  <a:lnTo>
                    <a:pt x="211476" y="60960"/>
                  </a:lnTo>
                  <a:lnTo>
                    <a:pt x="207139" y="58420"/>
                  </a:lnTo>
                  <a:lnTo>
                    <a:pt x="205466" y="57150"/>
                  </a:lnTo>
                  <a:lnTo>
                    <a:pt x="203979" y="57150"/>
                  </a:lnTo>
                  <a:lnTo>
                    <a:pt x="189604" y="54610"/>
                  </a:lnTo>
                  <a:lnTo>
                    <a:pt x="182354" y="54610"/>
                  </a:lnTo>
                  <a:lnTo>
                    <a:pt x="177335" y="53340"/>
                  </a:lnTo>
                  <a:lnTo>
                    <a:pt x="136192" y="53340"/>
                  </a:lnTo>
                  <a:lnTo>
                    <a:pt x="134829" y="52070"/>
                  </a:lnTo>
                  <a:lnTo>
                    <a:pt x="133652" y="50800"/>
                  </a:lnTo>
                  <a:lnTo>
                    <a:pt x="93129" y="50800"/>
                  </a:lnTo>
                  <a:lnTo>
                    <a:pt x="92199" y="49530"/>
                  </a:lnTo>
                  <a:lnTo>
                    <a:pt x="57934" y="49530"/>
                  </a:lnTo>
                  <a:lnTo>
                    <a:pt x="57252" y="48260"/>
                  </a:lnTo>
                  <a:lnTo>
                    <a:pt x="44736" y="48259"/>
                  </a:lnTo>
                  <a:lnTo>
                    <a:pt x="40709" y="46989"/>
                  </a:lnTo>
                  <a:lnTo>
                    <a:pt x="27263" y="46989"/>
                  </a:lnTo>
                  <a:lnTo>
                    <a:pt x="25094" y="45719"/>
                  </a:lnTo>
                  <a:lnTo>
                    <a:pt x="15800" y="45719"/>
                  </a:lnTo>
                  <a:lnTo>
                    <a:pt x="6877" y="44449"/>
                  </a:lnTo>
                  <a:close/>
                </a:path>
                <a:path w="288290" h="650240">
                  <a:moveTo>
                    <a:pt x="41142" y="138430"/>
                  </a:moveTo>
                  <a:lnTo>
                    <a:pt x="33149" y="138430"/>
                  </a:lnTo>
                  <a:lnTo>
                    <a:pt x="35938" y="140970"/>
                  </a:lnTo>
                  <a:lnTo>
                    <a:pt x="37363" y="140970"/>
                  </a:lnTo>
                  <a:lnTo>
                    <a:pt x="39098" y="139700"/>
                  </a:lnTo>
                  <a:lnTo>
                    <a:pt x="39903" y="139700"/>
                  </a:lnTo>
                  <a:lnTo>
                    <a:pt x="41142" y="138430"/>
                  </a:lnTo>
                  <a:close/>
                </a:path>
                <a:path w="288290" h="650240">
                  <a:moveTo>
                    <a:pt x="6567" y="135889"/>
                  </a:moveTo>
                  <a:lnTo>
                    <a:pt x="4337" y="135889"/>
                  </a:lnTo>
                  <a:lnTo>
                    <a:pt x="4647" y="139699"/>
                  </a:lnTo>
                  <a:lnTo>
                    <a:pt x="9418" y="139699"/>
                  </a:lnTo>
                  <a:lnTo>
                    <a:pt x="7869" y="137159"/>
                  </a:lnTo>
                  <a:lnTo>
                    <a:pt x="6567" y="135889"/>
                  </a:lnTo>
                  <a:close/>
                </a:path>
                <a:path w="288290" h="650240">
                  <a:moveTo>
                    <a:pt x="160110" y="52070"/>
                  </a:moveTo>
                  <a:lnTo>
                    <a:pt x="138051" y="52070"/>
                  </a:lnTo>
                  <a:lnTo>
                    <a:pt x="136936" y="53340"/>
                  </a:lnTo>
                  <a:lnTo>
                    <a:pt x="161349" y="53340"/>
                  </a:lnTo>
                  <a:lnTo>
                    <a:pt x="160110" y="52070"/>
                  </a:lnTo>
                  <a:close/>
                </a:path>
                <a:path w="288290" h="650240">
                  <a:moveTo>
                    <a:pt x="151084" y="46990"/>
                  </a:moveTo>
                  <a:lnTo>
                    <a:pt x="135882" y="46990"/>
                  </a:lnTo>
                  <a:lnTo>
                    <a:pt x="136688" y="48260"/>
                  </a:lnTo>
                  <a:lnTo>
                    <a:pt x="137370" y="49530"/>
                  </a:lnTo>
                  <a:lnTo>
                    <a:pt x="136502" y="50800"/>
                  </a:lnTo>
                  <a:lnTo>
                    <a:pt x="135882" y="52070"/>
                  </a:lnTo>
                  <a:lnTo>
                    <a:pt x="159180" y="52070"/>
                  </a:lnTo>
                  <a:lnTo>
                    <a:pt x="151084" y="46990"/>
                  </a:lnTo>
                  <a:close/>
                </a:path>
                <a:path w="288290" h="650240">
                  <a:moveTo>
                    <a:pt x="107597" y="21590"/>
                  </a:moveTo>
                  <a:lnTo>
                    <a:pt x="98705" y="21590"/>
                  </a:lnTo>
                  <a:lnTo>
                    <a:pt x="105583" y="25400"/>
                  </a:lnTo>
                  <a:lnTo>
                    <a:pt x="109115" y="26670"/>
                  </a:lnTo>
                  <a:lnTo>
                    <a:pt x="111469" y="26670"/>
                  </a:lnTo>
                  <a:lnTo>
                    <a:pt x="109672" y="30480"/>
                  </a:lnTo>
                  <a:lnTo>
                    <a:pt x="111841" y="31750"/>
                  </a:lnTo>
                  <a:lnTo>
                    <a:pt x="104654" y="31750"/>
                  </a:lnTo>
                  <a:lnTo>
                    <a:pt x="106884" y="34290"/>
                  </a:lnTo>
                  <a:lnTo>
                    <a:pt x="108495" y="35560"/>
                  </a:lnTo>
                  <a:lnTo>
                    <a:pt x="110230" y="36830"/>
                  </a:lnTo>
                  <a:lnTo>
                    <a:pt x="112337" y="36830"/>
                  </a:lnTo>
                  <a:lnTo>
                    <a:pt x="112894" y="38100"/>
                  </a:lnTo>
                  <a:lnTo>
                    <a:pt x="114444" y="40640"/>
                  </a:lnTo>
                  <a:lnTo>
                    <a:pt x="115745" y="41910"/>
                  </a:lnTo>
                  <a:lnTo>
                    <a:pt x="117108" y="44450"/>
                  </a:lnTo>
                  <a:lnTo>
                    <a:pt x="113018" y="44450"/>
                  </a:lnTo>
                  <a:lnTo>
                    <a:pt x="110788" y="45720"/>
                  </a:lnTo>
                  <a:lnTo>
                    <a:pt x="111160" y="46990"/>
                  </a:lnTo>
                  <a:lnTo>
                    <a:pt x="111903" y="48260"/>
                  </a:lnTo>
                  <a:lnTo>
                    <a:pt x="107132" y="48260"/>
                  </a:lnTo>
                  <a:lnTo>
                    <a:pt x="108805" y="49530"/>
                  </a:lnTo>
                  <a:lnTo>
                    <a:pt x="109363" y="49530"/>
                  </a:lnTo>
                  <a:lnTo>
                    <a:pt x="109858" y="50800"/>
                  </a:lnTo>
                  <a:lnTo>
                    <a:pt x="132536" y="50800"/>
                  </a:lnTo>
                  <a:lnTo>
                    <a:pt x="134643" y="48260"/>
                  </a:lnTo>
                  <a:lnTo>
                    <a:pt x="135882" y="46990"/>
                  </a:lnTo>
                  <a:lnTo>
                    <a:pt x="151084" y="46990"/>
                  </a:lnTo>
                  <a:lnTo>
                    <a:pt x="141025" y="40640"/>
                  </a:lnTo>
                  <a:lnTo>
                    <a:pt x="129686" y="33020"/>
                  </a:lnTo>
                  <a:lnTo>
                    <a:pt x="119462" y="26670"/>
                  </a:lnTo>
                  <a:lnTo>
                    <a:pt x="114691" y="25400"/>
                  </a:lnTo>
                  <a:lnTo>
                    <a:pt x="110044" y="22860"/>
                  </a:lnTo>
                  <a:lnTo>
                    <a:pt x="107597" y="21590"/>
                  </a:lnTo>
                  <a:close/>
                </a:path>
                <a:path w="288290" h="650240">
                  <a:moveTo>
                    <a:pt x="70946" y="44450"/>
                  </a:moveTo>
                  <a:lnTo>
                    <a:pt x="54650" y="44450"/>
                  </a:lnTo>
                  <a:lnTo>
                    <a:pt x="58492" y="46990"/>
                  </a:lnTo>
                  <a:lnTo>
                    <a:pt x="60536" y="48260"/>
                  </a:lnTo>
                  <a:lnTo>
                    <a:pt x="57934" y="49530"/>
                  </a:lnTo>
                  <a:lnTo>
                    <a:pt x="69769" y="49530"/>
                  </a:lnTo>
                  <a:lnTo>
                    <a:pt x="68468" y="48260"/>
                  </a:lnTo>
                  <a:lnTo>
                    <a:pt x="69955" y="46990"/>
                  </a:lnTo>
                  <a:lnTo>
                    <a:pt x="70946" y="44450"/>
                  </a:lnTo>
                  <a:close/>
                </a:path>
                <a:path w="288290" h="650240">
                  <a:moveTo>
                    <a:pt x="71876" y="44450"/>
                  </a:moveTo>
                  <a:lnTo>
                    <a:pt x="70946" y="44450"/>
                  </a:lnTo>
                  <a:lnTo>
                    <a:pt x="71752" y="46990"/>
                  </a:lnTo>
                  <a:lnTo>
                    <a:pt x="73610" y="46990"/>
                  </a:lnTo>
                  <a:lnTo>
                    <a:pt x="72805" y="49530"/>
                  </a:lnTo>
                  <a:lnTo>
                    <a:pt x="79869" y="49530"/>
                  </a:lnTo>
                  <a:lnTo>
                    <a:pt x="77638" y="48260"/>
                  </a:lnTo>
                  <a:lnTo>
                    <a:pt x="75098" y="48260"/>
                  </a:lnTo>
                  <a:lnTo>
                    <a:pt x="73487" y="45720"/>
                  </a:lnTo>
                  <a:lnTo>
                    <a:pt x="71876" y="44450"/>
                  </a:lnTo>
                  <a:close/>
                </a:path>
                <a:path w="288290" h="650240">
                  <a:moveTo>
                    <a:pt x="93314" y="46990"/>
                  </a:moveTo>
                  <a:lnTo>
                    <a:pt x="80984" y="46990"/>
                  </a:lnTo>
                  <a:lnTo>
                    <a:pt x="81108" y="48260"/>
                  </a:lnTo>
                  <a:lnTo>
                    <a:pt x="80736" y="48260"/>
                  </a:lnTo>
                  <a:lnTo>
                    <a:pt x="80178" y="49530"/>
                  </a:lnTo>
                  <a:lnTo>
                    <a:pt x="92199" y="49530"/>
                  </a:lnTo>
                  <a:lnTo>
                    <a:pt x="92819" y="48260"/>
                  </a:lnTo>
                  <a:lnTo>
                    <a:pt x="93314" y="46990"/>
                  </a:lnTo>
                  <a:close/>
                </a:path>
                <a:path w="288290" h="650240">
                  <a:moveTo>
                    <a:pt x="56571" y="46990"/>
                  </a:moveTo>
                  <a:lnTo>
                    <a:pt x="54278" y="46990"/>
                  </a:lnTo>
                  <a:lnTo>
                    <a:pt x="53535" y="48260"/>
                  </a:lnTo>
                  <a:lnTo>
                    <a:pt x="57252" y="48260"/>
                  </a:lnTo>
                  <a:lnTo>
                    <a:pt x="56571" y="46990"/>
                  </a:lnTo>
                  <a:close/>
                </a:path>
                <a:path w="288290" h="650240">
                  <a:moveTo>
                    <a:pt x="106574" y="45720"/>
                  </a:moveTo>
                  <a:lnTo>
                    <a:pt x="104839" y="45720"/>
                  </a:lnTo>
                  <a:lnTo>
                    <a:pt x="105831" y="48260"/>
                  </a:lnTo>
                  <a:lnTo>
                    <a:pt x="111903" y="48260"/>
                  </a:lnTo>
                  <a:lnTo>
                    <a:pt x="109858" y="46990"/>
                  </a:lnTo>
                  <a:lnTo>
                    <a:pt x="108061" y="46990"/>
                  </a:lnTo>
                  <a:lnTo>
                    <a:pt x="106574" y="45720"/>
                  </a:lnTo>
                  <a:close/>
                </a:path>
                <a:path w="288290" h="650240">
                  <a:moveTo>
                    <a:pt x="32592" y="44449"/>
                  </a:moveTo>
                  <a:lnTo>
                    <a:pt x="30237" y="44449"/>
                  </a:lnTo>
                  <a:lnTo>
                    <a:pt x="30237" y="46989"/>
                  </a:lnTo>
                  <a:lnTo>
                    <a:pt x="31352" y="46989"/>
                  </a:lnTo>
                  <a:lnTo>
                    <a:pt x="32158" y="45719"/>
                  </a:lnTo>
                  <a:lnTo>
                    <a:pt x="32592" y="44449"/>
                  </a:lnTo>
                  <a:close/>
                </a:path>
                <a:path w="288290" h="650240">
                  <a:moveTo>
                    <a:pt x="90650" y="40640"/>
                  </a:moveTo>
                  <a:lnTo>
                    <a:pt x="86499" y="40640"/>
                  </a:lnTo>
                  <a:lnTo>
                    <a:pt x="86932" y="41910"/>
                  </a:lnTo>
                  <a:lnTo>
                    <a:pt x="87304" y="43180"/>
                  </a:lnTo>
                  <a:lnTo>
                    <a:pt x="80736" y="43180"/>
                  </a:lnTo>
                  <a:lnTo>
                    <a:pt x="79993" y="44450"/>
                  </a:lnTo>
                  <a:lnTo>
                    <a:pt x="78815" y="45720"/>
                  </a:lnTo>
                  <a:lnTo>
                    <a:pt x="80736" y="46990"/>
                  </a:lnTo>
                  <a:lnTo>
                    <a:pt x="92881" y="46990"/>
                  </a:lnTo>
                  <a:lnTo>
                    <a:pt x="91270" y="44450"/>
                  </a:lnTo>
                  <a:lnTo>
                    <a:pt x="90464" y="44450"/>
                  </a:lnTo>
                  <a:lnTo>
                    <a:pt x="89659" y="43180"/>
                  </a:lnTo>
                  <a:lnTo>
                    <a:pt x="83215" y="43180"/>
                  </a:lnTo>
                  <a:lnTo>
                    <a:pt x="81728" y="41910"/>
                  </a:lnTo>
                  <a:lnTo>
                    <a:pt x="90278" y="41910"/>
                  </a:lnTo>
                  <a:lnTo>
                    <a:pt x="90650" y="40640"/>
                  </a:lnTo>
                  <a:close/>
                </a:path>
                <a:path w="288290" h="650240">
                  <a:moveTo>
                    <a:pt x="78382" y="25400"/>
                  </a:moveTo>
                  <a:lnTo>
                    <a:pt x="76647" y="27940"/>
                  </a:lnTo>
                  <a:lnTo>
                    <a:pt x="73672" y="27940"/>
                  </a:lnTo>
                  <a:lnTo>
                    <a:pt x="77204" y="31750"/>
                  </a:lnTo>
                  <a:lnTo>
                    <a:pt x="79311" y="31750"/>
                  </a:lnTo>
                  <a:lnTo>
                    <a:pt x="84020" y="34290"/>
                  </a:lnTo>
                  <a:lnTo>
                    <a:pt x="85755" y="36830"/>
                  </a:lnTo>
                  <a:lnTo>
                    <a:pt x="87800" y="39370"/>
                  </a:lnTo>
                  <a:lnTo>
                    <a:pt x="86932" y="40640"/>
                  </a:lnTo>
                  <a:lnTo>
                    <a:pt x="90650" y="40640"/>
                  </a:lnTo>
                  <a:lnTo>
                    <a:pt x="91641" y="41910"/>
                  </a:lnTo>
                  <a:lnTo>
                    <a:pt x="93191" y="41910"/>
                  </a:lnTo>
                  <a:lnTo>
                    <a:pt x="94864" y="43180"/>
                  </a:lnTo>
                  <a:lnTo>
                    <a:pt x="96289" y="44450"/>
                  </a:lnTo>
                  <a:lnTo>
                    <a:pt x="98024" y="45720"/>
                  </a:lnTo>
                  <a:lnTo>
                    <a:pt x="99449" y="46990"/>
                  </a:lnTo>
                  <a:lnTo>
                    <a:pt x="101927" y="46990"/>
                  </a:lnTo>
                  <a:lnTo>
                    <a:pt x="103352" y="45720"/>
                  </a:lnTo>
                  <a:lnTo>
                    <a:pt x="106574" y="45720"/>
                  </a:lnTo>
                  <a:lnTo>
                    <a:pt x="104034" y="43180"/>
                  </a:lnTo>
                  <a:lnTo>
                    <a:pt x="101803" y="40640"/>
                  </a:lnTo>
                  <a:lnTo>
                    <a:pt x="99263" y="38100"/>
                  </a:lnTo>
                  <a:lnTo>
                    <a:pt x="96660" y="35560"/>
                  </a:lnTo>
                  <a:lnTo>
                    <a:pt x="94244" y="34290"/>
                  </a:lnTo>
                  <a:lnTo>
                    <a:pt x="94290" y="30480"/>
                  </a:lnTo>
                  <a:lnTo>
                    <a:pt x="87428" y="30480"/>
                  </a:lnTo>
                  <a:lnTo>
                    <a:pt x="86003" y="29210"/>
                  </a:lnTo>
                  <a:lnTo>
                    <a:pt x="82781" y="27940"/>
                  </a:lnTo>
                  <a:lnTo>
                    <a:pt x="80612" y="26670"/>
                  </a:lnTo>
                  <a:lnTo>
                    <a:pt x="78382" y="25400"/>
                  </a:lnTo>
                  <a:close/>
                </a:path>
                <a:path w="288290" h="650240">
                  <a:moveTo>
                    <a:pt x="21810" y="33019"/>
                  </a:moveTo>
                  <a:lnTo>
                    <a:pt x="20695" y="33019"/>
                  </a:lnTo>
                  <a:lnTo>
                    <a:pt x="20757" y="34289"/>
                  </a:lnTo>
                  <a:lnTo>
                    <a:pt x="20571" y="35559"/>
                  </a:lnTo>
                  <a:lnTo>
                    <a:pt x="20881" y="35559"/>
                  </a:lnTo>
                  <a:lnTo>
                    <a:pt x="22368" y="36829"/>
                  </a:lnTo>
                  <a:lnTo>
                    <a:pt x="22182" y="38099"/>
                  </a:lnTo>
                  <a:lnTo>
                    <a:pt x="19580" y="38099"/>
                  </a:lnTo>
                  <a:lnTo>
                    <a:pt x="21624" y="39369"/>
                  </a:lnTo>
                  <a:lnTo>
                    <a:pt x="21748" y="45719"/>
                  </a:lnTo>
                  <a:lnTo>
                    <a:pt x="25094" y="45719"/>
                  </a:lnTo>
                  <a:lnTo>
                    <a:pt x="24475" y="43179"/>
                  </a:lnTo>
                  <a:lnTo>
                    <a:pt x="23545" y="41909"/>
                  </a:lnTo>
                  <a:lnTo>
                    <a:pt x="35380" y="41909"/>
                  </a:lnTo>
                  <a:lnTo>
                    <a:pt x="34017" y="39369"/>
                  </a:lnTo>
                  <a:lnTo>
                    <a:pt x="33707" y="39369"/>
                  </a:lnTo>
                  <a:lnTo>
                    <a:pt x="34698" y="38099"/>
                  </a:lnTo>
                  <a:lnTo>
                    <a:pt x="33087" y="36829"/>
                  </a:lnTo>
                  <a:lnTo>
                    <a:pt x="32468" y="35559"/>
                  </a:lnTo>
                  <a:lnTo>
                    <a:pt x="33149" y="34289"/>
                  </a:lnTo>
                  <a:lnTo>
                    <a:pt x="22616" y="34289"/>
                  </a:lnTo>
                  <a:lnTo>
                    <a:pt x="21810" y="33019"/>
                  </a:lnTo>
                  <a:close/>
                </a:path>
                <a:path w="288290" h="650240">
                  <a:moveTo>
                    <a:pt x="64130" y="39370"/>
                  </a:moveTo>
                  <a:lnTo>
                    <a:pt x="48020" y="39370"/>
                  </a:lnTo>
                  <a:lnTo>
                    <a:pt x="50003" y="43180"/>
                  </a:lnTo>
                  <a:lnTo>
                    <a:pt x="51676" y="44450"/>
                  </a:lnTo>
                  <a:lnTo>
                    <a:pt x="53225" y="45720"/>
                  </a:lnTo>
                  <a:lnTo>
                    <a:pt x="53845" y="44450"/>
                  </a:lnTo>
                  <a:lnTo>
                    <a:pt x="71876" y="44450"/>
                  </a:lnTo>
                  <a:lnTo>
                    <a:pt x="70327" y="43180"/>
                  </a:lnTo>
                  <a:lnTo>
                    <a:pt x="68592" y="41910"/>
                  </a:lnTo>
                  <a:lnTo>
                    <a:pt x="66237" y="40640"/>
                  </a:lnTo>
                  <a:lnTo>
                    <a:pt x="64130" y="39370"/>
                  </a:lnTo>
                  <a:close/>
                </a:path>
                <a:path w="288290" h="650240">
                  <a:moveTo>
                    <a:pt x="35380" y="41909"/>
                  </a:moveTo>
                  <a:lnTo>
                    <a:pt x="25714" y="41909"/>
                  </a:lnTo>
                  <a:lnTo>
                    <a:pt x="26395" y="43179"/>
                  </a:lnTo>
                  <a:lnTo>
                    <a:pt x="27201" y="43179"/>
                  </a:lnTo>
                  <a:lnTo>
                    <a:pt x="27944" y="44449"/>
                  </a:lnTo>
                  <a:lnTo>
                    <a:pt x="33273" y="44449"/>
                  </a:lnTo>
                  <a:lnTo>
                    <a:pt x="35132" y="43179"/>
                  </a:lnTo>
                  <a:lnTo>
                    <a:pt x="35380" y="41909"/>
                  </a:lnTo>
                  <a:close/>
                </a:path>
                <a:path w="288290" h="650240">
                  <a:moveTo>
                    <a:pt x="61466" y="36830"/>
                  </a:moveTo>
                  <a:lnTo>
                    <a:pt x="60536" y="36830"/>
                  </a:lnTo>
                  <a:lnTo>
                    <a:pt x="59173" y="38100"/>
                  </a:lnTo>
                  <a:lnTo>
                    <a:pt x="42567" y="38099"/>
                  </a:lnTo>
                  <a:lnTo>
                    <a:pt x="43187" y="40639"/>
                  </a:lnTo>
                  <a:lnTo>
                    <a:pt x="46285" y="40639"/>
                  </a:lnTo>
                  <a:lnTo>
                    <a:pt x="47277" y="39369"/>
                  </a:lnTo>
                  <a:lnTo>
                    <a:pt x="64130" y="39370"/>
                  </a:lnTo>
                  <a:lnTo>
                    <a:pt x="61466" y="36830"/>
                  </a:lnTo>
                  <a:close/>
                </a:path>
                <a:path w="288290" h="650240">
                  <a:moveTo>
                    <a:pt x="50561" y="33020"/>
                  </a:moveTo>
                  <a:lnTo>
                    <a:pt x="45170" y="33019"/>
                  </a:lnTo>
                  <a:lnTo>
                    <a:pt x="44674" y="34289"/>
                  </a:lnTo>
                  <a:lnTo>
                    <a:pt x="44798" y="35559"/>
                  </a:lnTo>
                  <a:lnTo>
                    <a:pt x="45108" y="36829"/>
                  </a:lnTo>
                  <a:lnTo>
                    <a:pt x="44736" y="38099"/>
                  </a:lnTo>
                  <a:lnTo>
                    <a:pt x="59173" y="38100"/>
                  </a:lnTo>
                  <a:lnTo>
                    <a:pt x="58802" y="36830"/>
                  </a:lnTo>
                  <a:lnTo>
                    <a:pt x="58182" y="35560"/>
                  </a:lnTo>
                  <a:lnTo>
                    <a:pt x="53535" y="35560"/>
                  </a:lnTo>
                  <a:lnTo>
                    <a:pt x="51490" y="34290"/>
                  </a:lnTo>
                  <a:lnTo>
                    <a:pt x="50561" y="33020"/>
                  </a:lnTo>
                  <a:close/>
                </a:path>
                <a:path w="288290" h="650240">
                  <a:moveTo>
                    <a:pt x="55703" y="34290"/>
                  </a:moveTo>
                  <a:lnTo>
                    <a:pt x="53535" y="35560"/>
                  </a:lnTo>
                  <a:lnTo>
                    <a:pt x="57934" y="35560"/>
                  </a:lnTo>
                  <a:lnTo>
                    <a:pt x="55703" y="34290"/>
                  </a:lnTo>
                  <a:close/>
                </a:path>
                <a:path w="288290" h="650240">
                  <a:moveTo>
                    <a:pt x="58306" y="30480"/>
                  </a:moveTo>
                  <a:lnTo>
                    <a:pt x="57252" y="30480"/>
                  </a:lnTo>
                  <a:lnTo>
                    <a:pt x="57438" y="31750"/>
                  </a:lnTo>
                  <a:lnTo>
                    <a:pt x="57686" y="34290"/>
                  </a:lnTo>
                  <a:lnTo>
                    <a:pt x="57934" y="35560"/>
                  </a:lnTo>
                  <a:lnTo>
                    <a:pt x="59297" y="35560"/>
                  </a:lnTo>
                  <a:lnTo>
                    <a:pt x="61342" y="33020"/>
                  </a:lnTo>
                  <a:lnTo>
                    <a:pt x="61280" y="31750"/>
                  </a:lnTo>
                  <a:lnTo>
                    <a:pt x="58306" y="30480"/>
                  </a:lnTo>
                  <a:close/>
                </a:path>
                <a:path w="288290" h="650240">
                  <a:moveTo>
                    <a:pt x="32468" y="31749"/>
                  </a:moveTo>
                  <a:lnTo>
                    <a:pt x="22120" y="31749"/>
                  </a:lnTo>
                  <a:lnTo>
                    <a:pt x="22925" y="33019"/>
                  </a:lnTo>
                  <a:lnTo>
                    <a:pt x="23483" y="34289"/>
                  </a:lnTo>
                  <a:lnTo>
                    <a:pt x="34636" y="34289"/>
                  </a:lnTo>
                  <a:lnTo>
                    <a:pt x="33893" y="33019"/>
                  </a:lnTo>
                  <a:lnTo>
                    <a:pt x="33149" y="33019"/>
                  </a:lnTo>
                  <a:lnTo>
                    <a:pt x="32468" y="31749"/>
                  </a:lnTo>
                  <a:close/>
                </a:path>
                <a:path w="288290" h="650240">
                  <a:moveTo>
                    <a:pt x="103600" y="31750"/>
                  </a:moveTo>
                  <a:lnTo>
                    <a:pt x="97404" y="31750"/>
                  </a:lnTo>
                  <a:lnTo>
                    <a:pt x="99077" y="33020"/>
                  </a:lnTo>
                  <a:lnTo>
                    <a:pt x="101184" y="34290"/>
                  </a:lnTo>
                  <a:lnTo>
                    <a:pt x="103043" y="33020"/>
                  </a:lnTo>
                  <a:lnTo>
                    <a:pt x="103600" y="31750"/>
                  </a:lnTo>
                  <a:close/>
                </a:path>
                <a:path w="288290" h="650240">
                  <a:moveTo>
                    <a:pt x="69831" y="30480"/>
                  </a:moveTo>
                  <a:lnTo>
                    <a:pt x="64130" y="30480"/>
                  </a:lnTo>
                  <a:lnTo>
                    <a:pt x="66857" y="31750"/>
                  </a:lnTo>
                  <a:lnTo>
                    <a:pt x="67662" y="31750"/>
                  </a:lnTo>
                  <a:lnTo>
                    <a:pt x="68592" y="33020"/>
                  </a:lnTo>
                  <a:lnTo>
                    <a:pt x="69831" y="30480"/>
                  </a:lnTo>
                  <a:close/>
                </a:path>
                <a:path w="288290" h="650240">
                  <a:moveTo>
                    <a:pt x="29493" y="26669"/>
                  </a:moveTo>
                  <a:lnTo>
                    <a:pt x="28130" y="27939"/>
                  </a:lnTo>
                  <a:lnTo>
                    <a:pt x="20633" y="27939"/>
                  </a:lnTo>
                  <a:lnTo>
                    <a:pt x="19580" y="29209"/>
                  </a:lnTo>
                  <a:lnTo>
                    <a:pt x="19456" y="30479"/>
                  </a:lnTo>
                  <a:lnTo>
                    <a:pt x="19084" y="31749"/>
                  </a:lnTo>
                  <a:lnTo>
                    <a:pt x="31724" y="31749"/>
                  </a:lnTo>
                  <a:lnTo>
                    <a:pt x="31043" y="30479"/>
                  </a:lnTo>
                  <a:lnTo>
                    <a:pt x="30485" y="30479"/>
                  </a:lnTo>
                  <a:lnTo>
                    <a:pt x="30733" y="29209"/>
                  </a:lnTo>
                  <a:lnTo>
                    <a:pt x="31414" y="29209"/>
                  </a:lnTo>
                  <a:lnTo>
                    <a:pt x="30981" y="27939"/>
                  </a:lnTo>
                  <a:lnTo>
                    <a:pt x="29493" y="26669"/>
                  </a:lnTo>
                  <a:close/>
                </a:path>
                <a:path w="288290" h="650240">
                  <a:moveTo>
                    <a:pt x="105087" y="29210"/>
                  </a:moveTo>
                  <a:lnTo>
                    <a:pt x="94306" y="29210"/>
                  </a:lnTo>
                  <a:lnTo>
                    <a:pt x="95545" y="30480"/>
                  </a:lnTo>
                  <a:lnTo>
                    <a:pt x="96536" y="31750"/>
                  </a:lnTo>
                  <a:lnTo>
                    <a:pt x="109611" y="31750"/>
                  </a:lnTo>
                  <a:lnTo>
                    <a:pt x="107008" y="30480"/>
                  </a:lnTo>
                  <a:lnTo>
                    <a:pt x="105087" y="29210"/>
                  </a:lnTo>
                  <a:close/>
                </a:path>
                <a:path w="288290" h="650240">
                  <a:moveTo>
                    <a:pt x="58368" y="29210"/>
                  </a:moveTo>
                  <a:lnTo>
                    <a:pt x="55394" y="29210"/>
                  </a:lnTo>
                  <a:lnTo>
                    <a:pt x="56261" y="30480"/>
                  </a:lnTo>
                  <a:lnTo>
                    <a:pt x="57748" y="30480"/>
                  </a:lnTo>
                  <a:lnTo>
                    <a:pt x="58368" y="29210"/>
                  </a:lnTo>
                  <a:close/>
                </a:path>
                <a:path w="288290" h="650240">
                  <a:moveTo>
                    <a:pt x="58678" y="16510"/>
                  </a:moveTo>
                  <a:lnTo>
                    <a:pt x="55022" y="16510"/>
                  </a:lnTo>
                  <a:lnTo>
                    <a:pt x="52543" y="17780"/>
                  </a:lnTo>
                  <a:lnTo>
                    <a:pt x="54216" y="20320"/>
                  </a:lnTo>
                  <a:lnTo>
                    <a:pt x="54402" y="21590"/>
                  </a:lnTo>
                  <a:lnTo>
                    <a:pt x="54960" y="22860"/>
                  </a:lnTo>
                  <a:lnTo>
                    <a:pt x="52543" y="22860"/>
                  </a:lnTo>
                  <a:lnTo>
                    <a:pt x="53721" y="24130"/>
                  </a:lnTo>
                  <a:lnTo>
                    <a:pt x="56695" y="25400"/>
                  </a:lnTo>
                  <a:lnTo>
                    <a:pt x="54402" y="29210"/>
                  </a:lnTo>
                  <a:lnTo>
                    <a:pt x="58802" y="29210"/>
                  </a:lnTo>
                  <a:lnTo>
                    <a:pt x="61466" y="30480"/>
                  </a:lnTo>
                  <a:lnTo>
                    <a:pt x="70512" y="30480"/>
                  </a:lnTo>
                  <a:lnTo>
                    <a:pt x="69211" y="29210"/>
                  </a:lnTo>
                  <a:lnTo>
                    <a:pt x="68592" y="26670"/>
                  </a:lnTo>
                  <a:lnTo>
                    <a:pt x="72371" y="26670"/>
                  </a:lnTo>
                  <a:lnTo>
                    <a:pt x="70512" y="25400"/>
                  </a:lnTo>
                  <a:lnTo>
                    <a:pt x="69087" y="24130"/>
                  </a:lnTo>
                  <a:lnTo>
                    <a:pt x="67476" y="22860"/>
                  </a:lnTo>
                  <a:lnTo>
                    <a:pt x="66113" y="19050"/>
                  </a:lnTo>
                  <a:lnTo>
                    <a:pt x="65617" y="19050"/>
                  </a:lnTo>
                  <a:lnTo>
                    <a:pt x="64688" y="17780"/>
                  </a:lnTo>
                  <a:lnTo>
                    <a:pt x="60289" y="17780"/>
                  </a:lnTo>
                  <a:lnTo>
                    <a:pt x="58678" y="16510"/>
                  </a:lnTo>
                  <a:close/>
                </a:path>
                <a:path w="288290" h="650240">
                  <a:moveTo>
                    <a:pt x="74664" y="13970"/>
                  </a:moveTo>
                  <a:lnTo>
                    <a:pt x="65865" y="13970"/>
                  </a:lnTo>
                  <a:lnTo>
                    <a:pt x="68715" y="16510"/>
                  </a:lnTo>
                  <a:lnTo>
                    <a:pt x="75036" y="16510"/>
                  </a:lnTo>
                  <a:lnTo>
                    <a:pt x="77080" y="17780"/>
                  </a:lnTo>
                  <a:lnTo>
                    <a:pt x="80240" y="17780"/>
                  </a:lnTo>
                  <a:lnTo>
                    <a:pt x="81356" y="19050"/>
                  </a:lnTo>
                  <a:lnTo>
                    <a:pt x="84702" y="21590"/>
                  </a:lnTo>
                  <a:lnTo>
                    <a:pt x="87614" y="22860"/>
                  </a:lnTo>
                  <a:lnTo>
                    <a:pt x="87738" y="26670"/>
                  </a:lnTo>
                  <a:lnTo>
                    <a:pt x="88234" y="26670"/>
                  </a:lnTo>
                  <a:lnTo>
                    <a:pt x="88977" y="27940"/>
                  </a:lnTo>
                  <a:lnTo>
                    <a:pt x="89969" y="29210"/>
                  </a:lnTo>
                  <a:lnTo>
                    <a:pt x="89225" y="30480"/>
                  </a:lnTo>
                  <a:lnTo>
                    <a:pt x="94290" y="30480"/>
                  </a:lnTo>
                  <a:lnTo>
                    <a:pt x="94306" y="29210"/>
                  </a:lnTo>
                  <a:lnTo>
                    <a:pt x="105087" y="29210"/>
                  </a:lnTo>
                  <a:lnTo>
                    <a:pt x="103662" y="27940"/>
                  </a:lnTo>
                  <a:lnTo>
                    <a:pt x="101493" y="26670"/>
                  </a:lnTo>
                  <a:lnTo>
                    <a:pt x="99697" y="24130"/>
                  </a:lnTo>
                  <a:lnTo>
                    <a:pt x="97714" y="21590"/>
                  </a:lnTo>
                  <a:lnTo>
                    <a:pt x="107597" y="21590"/>
                  </a:lnTo>
                  <a:lnTo>
                    <a:pt x="102702" y="19050"/>
                  </a:lnTo>
                  <a:lnTo>
                    <a:pt x="83215" y="19050"/>
                  </a:lnTo>
                  <a:lnTo>
                    <a:pt x="81480" y="17780"/>
                  </a:lnTo>
                  <a:lnTo>
                    <a:pt x="80178" y="16510"/>
                  </a:lnTo>
                  <a:lnTo>
                    <a:pt x="77576" y="15240"/>
                  </a:lnTo>
                  <a:lnTo>
                    <a:pt x="74664" y="13970"/>
                  </a:lnTo>
                  <a:close/>
                </a:path>
                <a:path w="288290" h="650240">
                  <a:moveTo>
                    <a:pt x="74416" y="26670"/>
                  </a:moveTo>
                  <a:lnTo>
                    <a:pt x="68592" y="26670"/>
                  </a:lnTo>
                  <a:lnTo>
                    <a:pt x="71132" y="27940"/>
                  </a:lnTo>
                  <a:lnTo>
                    <a:pt x="76647" y="27940"/>
                  </a:lnTo>
                  <a:lnTo>
                    <a:pt x="74416" y="26670"/>
                  </a:lnTo>
                  <a:close/>
                </a:path>
                <a:path w="288290" h="650240">
                  <a:moveTo>
                    <a:pt x="54836" y="0"/>
                  </a:moveTo>
                  <a:lnTo>
                    <a:pt x="61838" y="6350"/>
                  </a:lnTo>
                  <a:lnTo>
                    <a:pt x="61714" y="7620"/>
                  </a:lnTo>
                  <a:lnTo>
                    <a:pt x="67848" y="7620"/>
                  </a:lnTo>
                  <a:lnTo>
                    <a:pt x="70265" y="8890"/>
                  </a:lnTo>
                  <a:lnTo>
                    <a:pt x="76089" y="8890"/>
                  </a:lnTo>
                  <a:lnTo>
                    <a:pt x="77576" y="10160"/>
                  </a:lnTo>
                  <a:lnTo>
                    <a:pt x="78939" y="10160"/>
                  </a:lnTo>
                  <a:lnTo>
                    <a:pt x="80798" y="11430"/>
                  </a:lnTo>
                  <a:lnTo>
                    <a:pt x="82533" y="11430"/>
                  </a:lnTo>
                  <a:lnTo>
                    <a:pt x="84144" y="12700"/>
                  </a:lnTo>
                  <a:lnTo>
                    <a:pt x="86375" y="13970"/>
                  </a:lnTo>
                  <a:lnTo>
                    <a:pt x="88543" y="15240"/>
                  </a:lnTo>
                  <a:lnTo>
                    <a:pt x="90774" y="16510"/>
                  </a:lnTo>
                  <a:lnTo>
                    <a:pt x="90588" y="17780"/>
                  </a:lnTo>
                  <a:lnTo>
                    <a:pt x="86375" y="17780"/>
                  </a:lnTo>
                  <a:lnTo>
                    <a:pt x="85197" y="19050"/>
                  </a:lnTo>
                  <a:lnTo>
                    <a:pt x="102702" y="19050"/>
                  </a:lnTo>
                  <a:lnTo>
                    <a:pt x="100254" y="17780"/>
                  </a:lnTo>
                  <a:lnTo>
                    <a:pt x="88605" y="17780"/>
                  </a:lnTo>
                  <a:lnTo>
                    <a:pt x="86313" y="16510"/>
                  </a:lnTo>
                  <a:lnTo>
                    <a:pt x="97652" y="16510"/>
                  </a:lnTo>
                  <a:lnTo>
                    <a:pt x="89845" y="12700"/>
                  </a:lnTo>
                  <a:lnTo>
                    <a:pt x="84330" y="11430"/>
                  </a:lnTo>
                  <a:lnTo>
                    <a:pt x="78877" y="8890"/>
                  </a:lnTo>
                  <a:lnTo>
                    <a:pt x="75593" y="7620"/>
                  </a:lnTo>
                  <a:lnTo>
                    <a:pt x="72495" y="6350"/>
                  </a:lnTo>
                  <a:lnTo>
                    <a:pt x="69149" y="5080"/>
                  </a:lnTo>
                  <a:lnTo>
                    <a:pt x="64626" y="3810"/>
                  </a:lnTo>
                  <a:lnTo>
                    <a:pt x="59917" y="2540"/>
                  </a:lnTo>
                  <a:lnTo>
                    <a:pt x="54836" y="0"/>
                  </a:lnTo>
                  <a:close/>
                </a:path>
                <a:path w="288290" h="650240">
                  <a:moveTo>
                    <a:pt x="66609" y="7620"/>
                  </a:moveTo>
                  <a:lnTo>
                    <a:pt x="50251" y="7619"/>
                  </a:lnTo>
                  <a:lnTo>
                    <a:pt x="51242" y="8889"/>
                  </a:lnTo>
                  <a:lnTo>
                    <a:pt x="54216" y="10160"/>
                  </a:lnTo>
                  <a:lnTo>
                    <a:pt x="56323" y="10160"/>
                  </a:lnTo>
                  <a:lnTo>
                    <a:pt x="58430" y="11430"/>
                  </a:lnTo>
                  <a:lnTo>
                    <a:pt x="59235" y="12700"/>
                  </a:lnTo>
                  <a:lnTo>
                    <a:pt x="60351" y="12700"/>
                  </a:lnTo>
                  <a:lnTo>
                    <a:pt x="59855" y="13970"/>
                  </a:lnTo>
                  <a:lnTo>
                    <a:pt x="59607" y="15240"/>
                  </a:lnTo>
                  <a:lnTo>
                    <a:pt x="61280" y="16510"/>
                  </a:lnTo>
                  <a:lnTo>
                    <a:pt x="62395" y="17780"/>
                  </a:lnTo>
                  <a:lnTo>
                    <a:pt x="64130" y="17780"/>
                  </a:lnTo>
                  <a:lnTo>
                    <a:pt x="63882" y="15240"/>
                  </a:lnTo>
                  <a:lnTo>
                    <a:pt x="64688" y="13970"/>
                  </a:lnTo>
                  <a:lnTo>
                    <a:pt x="74664" y="13970"/>
                  </a:lnTo>
                  <a:lnTo>
                    <a:pt x="71690" y="11430"/>
                  </a:lnTo>
                  <a:lnTo>
                    <a:pt x="69769" y="11430"/>
                  </a:lnTo>
                  <a:lnTo>
                    <a:pt x="68158" y="10160"/>
                  </a:lnTo>
                  <a:lnTo>
                    <a:pt x="66485" y="8890"/>
                  </a:lnTo>
                  <a:lnTo>
                    <a:pt x="66609" y="7620"/>
                  </a:lnTo>
                  <a:close/>
                </a:path>
                <a:path w="288290" h="650240">
                  <a:moveTo>
                    <a:pt x="58554" y="5080"/>
                  </a:moveTo>
                  <a:lnTo>
                    <a:pt x="49569" y="5079"/>
                  </a:lnTo>
                  <a:lnTo>
                    <a:pt x="49507" y="7619"/>
                  </a:lnTo>
                  <a:lnTo>
                    <a:pt x="60227" y="7620"/>
                  </a:lnTo>
                  <a:lnTo>
                    <a:pt x="58554" y="5080"/>
                  </a:lnTo>
                  <a:close/>
                </a:path>
                <a:path w="288290" h="650240">
                  <a:moveTo>
                    <a:pt x="61032" y="6350"/>
                  </a:moveTo>
                  <a:lnTo>
                    <a:pt x="60227" y="7620"/>
                  </a:lnTo>
                  <a:lnTo>
                    <a:pt x="61714" y="7620"/>
                  </a:lnTo>
                  <a:lnTo>
                    <a:pt x="61032" y="635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7397" y="844742"/>
              <a:ext cx="109239" cy="24765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297635" y="549033"/>
              <a:ext cx="412115" cy="737870"/>
            </a:xfrm>
            <a:custGeom>
              <a:avLst/>
              <a:gdLst/>
              <a:ahLst/>
              <a:cxnLst/>
              <a:rect l="l" t="t" r="r" b="b"/>
              <a:pathLst>
                <a:path w="412114" h="737869">
                  <a:moveTo>
                    <a:pt x="4025" y="619721"/>
                  </a:moveTo>
                  <a:lnTo>
                    <a:pt x="3657" y="617791"/>
                  </a:lnTo>
                  <a:lnTo>
                    <a:pt x="2171" y="616839"/>
                  </a:lnTo>
                  <a:lnTo>
                    <a:pt x="1739" y="616534"/>
                  </a:lnTo>
                  <a:lnTo>
                    <a:pt x="876" y="617054"/>
                  </a:lnTo>
                  <a:lnTo>
                    <a:pt x="127" y="617131"/>
                  </a:lnTo>
                  <a:lnTo>
                    <a:pt x="127" y="619798"/>
                  </a:lnTo>
                  <a:lnTo>
                    <a:pt x="1435" y="619417"/>
                  </a:lnTo>
                  <a:lnTo>
                    <a:pt x="2476" y="620382"/>
                  </a:lnTo>
                  <a:lnTo>
                    <a:pt x="2362" y="621931"/>
                  </a:lnTo>
                  <a:lnTo>
                    <a:pt x="2235" y="622147"/>
                  </a:lnTo>
                  <a:lnTo>
                    <a:pt x="2044" y="622376"/>
                  </a:lnTo>
                  <a:lnTo>
                    <a:pt x="2044" y="622592"/>
                  </a:lnTo>
                  <a:lnTo>
                    <a:pt x="2171" y="623328"/>
                  </a:lnTo>
                  <a:lnTo>
                    <a:pt x="2425" y="624001"/>
                  </a:lnTo>
                  <a:lnTo>
                    <a:pt x="2730" y="624662"/>
                  </a:lnTo>
                  <a:lnTo>
                    <a:pt x="3530" y="624586"/>
                  </a:lnTo>
                  <a:lnTo>
                    <a:pt x="3530" y="623849"/>
                  </a:lnTo>
                  <a:lnTo>
                    <a:pt x="3416" y="622528"/>
                  </a:lnTo>
                  <a:lnTo>
                    <a:pt x="3416" y="622147"/>
                  </a:lnTo>
                  <a:lnTo>
                    <a:pt x="3225" y="621715"/>
                  </a:lnTo>
                  <a:lnTo>
                    <a:pt x="3416" y="621347"/>
                  </a:lnTo>
                  <a:lnTo>
                    <a:pt x="4025" y="619721"/>
                  </a:lnTo>
                  <a:close/>
                </a:path>
                <a:path w="412114" h="737869">
                  <a:moveTo>
                    <a:pt x="9982" y="41884"/>
                  </a:moveTo>
                  <a:lnTo>
                    <a:pt x="6819" y="40284"/>
                  </a:lnTo>
                  <a:lnTo>
                    <a:pt x="3479" y="38557"/>
                  </a:lnTo>
                  <a:lnTo>
                    <a:pt x="127" y="36906"/>
                  </a:lnTo>
                  <a:lnTo>
                    <a:pt x="127" y="46672"/>
                  </a:lnTo>
                  <a:lnTo>
                    <a:pt x="558" y="46736"/>
                  </a:lnTo>
                  <a:lnTo>
                    <a:pt x="2171" y="46736"/>
                  </a:lnTo>
                  <a:lnTo>
                    <a:pt x="2984" y="46558"/>
                  </a:lnTo>
                  <a:lnTo>
                    <a:pt x="5029" y="47104"/>
                  </a:lnTo>
                  <a:lnTo>
                    <a:pt x="7937" y="46126"/>
                  </a:lnTo>
                  <a:lnTo>
                    <a:pt x="8496" y="44831"/>
                  </a:lnTo>
                  <a:lnTo>
                    <a:pt x="8991" y="43967"/>
                  </a:lnTo>
                  <a:lnTo>
                    <a:pt x="9423" y="42989"/>
                  </a:lnTo>
                  <a:lnTo>
                    <a:pt x="9982" y="41884"/>
                  </a:lnTo>
                  <a:close/>
                </a:path>
                <a:path w="412114" h="737869">
                  <a:moveTo>
                    <a:pt x="9982" y="24663"/>
                  </a:moveTo>
                  <a:lnTo>
                    <a:pt x="9550" y="24295"/>
                  </a:lnTo>
                  <a:lnTo>
                    <a:pt x="9169" y="23672"/>
                  </a:lnTo>
                  <a:lnTo>
                    <a:pt x="8674" y="23495"/>
                  </a:lnTo>
                  <a:lnTo>
                    <a:pt x="5334" y="22694"/>
                  </a:lnTo>
                  <a:lnTo>
                    <a:pt x="2794" y="20535"/>
                  </a:lnTo>
                  <a:lnTo>
                    <a:pt x="127" y="18630"/>
                  </a:lnTo>
                  <a:lnTo>
                    <a:pt x="127" y="30010"/>
                  </a:lnTo>
                  <a:lnTo>
                    <a:pt x="2044" y="30810"/>
                  </a:lnTo>
                  <a:lnTo>
                    <a:pt x="3416" y="29032"/>
                  </a:lnTo>
                  <a:lnTo>
                    <a:pt x="5143" y="28968"/>
                  </a:lnTo>
                  <a:lnTo>
                    <a:pt x="4902" y="25704"/>
                  </a:lnTo>
                  <a:lnTo>
                    <a:pt x="4648" y="24041"/>
                  </a:lnTo>
                  <a:lnTo>
                    <a:pt x="5702" y="24472"/>
                  </a:lnTo>
                  <a:lnTo>
                    <a:pt x="6756" y="25031"/>
                  </a:lnTo>
                  <a:lnTo>
                    <a:pt x="8496" y="25400"/>
                  </a:lnTo>
                  <a:lnTo>
                    <a:pt x="9359" y="24904"/>
                  </a:lnTo>
                  <a:lnTo>
                    <a:pt x="9982" y="24663"/>
                  </a:lnTo>
                  <a:close/>
                </a:path>
                <a:path w="412114" h="737869">
                  <a:moveTo>
                    <a:pt x="10909" y="11188"/>
                  </a:moveTo>
                  <a:lnTo>
                    <a:pt x="9423" y="10883"/>
                  </a:lnTo>
                  <a:lnTo>
                    <a:pt x="7505" y="10756"/>
                  </a:lnTo>
                  <a:lnTo>
                    <a:pt x="5702" y="10210"/>
                  </a:lnTo>
                  <a:lnTo>
                    <a:pt x="3848" y="9715"/>
                  </a:lnTo>
                  <a:lnTo>
                    <a:pt x="1981" y="8788"/>
                  </a:lnTo>
                  <a:lnTo>
                    <a:pt x="190" y="8051"/>
                  </a:lnTo>
                  <a:lnTo>
                    <a:pt x="190" y="13347"/>
                  </a:lnTo>
                  <a:lnTo>
                    <a:pt x="939" y="13525"/>
                  </a:lnTo>
                  <a:lnTo>
                    <a:pt x="1739" y="13779"/>
                  </a:lnTo>
                  <a:lnTo>
                    <a:pt x="2540" y="13957"/>
                  </a:lnTo>
                  <a:lnTo>
                    <a:pt x="3225" y="14147"/>
                  </a:lnTo>
                  <a:lnTo>
                    <a:pt x="3975" y="14084"/>
                  </a:lnTo>
                  <a:lnTo>
                    <a:pt x="4648" y="14147"/>
                  </a:lnTo>
                  <a:lnTo>
                    <a:pt x="5524" y="14262"/>
                  </a:lnTo>
                  <a:lnTo>
                    <a:pt x="6451" y="14516"/>
                  </a:lnTo>
                  <a:lnTo>
                    <a:pt x="7378" y="14630"/>
                  </a:lnTo>
                  <a:lnTo>
                    <a:pt x="8305" y="14820"/>
                  </a:lnTo>
                  <a:lnTo>
                    <a:pt x="9232" y="14820"/>
                  </a:lnTo>
                  <a:lnTo>
                    <a:pt x="10160" y="14947"/>
                  </a:lnTo>
                  <a:lnTo>
                    <a:pt x="10350" y="13716"/>
                  </a:lnTo>
                  <a:lnTo>
                    <a:pt x="10909" y="11188"/>
                  </a:lnTo>
                  <a:close/>
                </a:path>
                <a:path w="412114" h="737869">
                  <a:moveTo>
                    <a:pt x="10972" y="863"/>
                  </a:moveTo>
                  <a:lnTo>
                    <a:pt x="7315" y="558"/>
                  </a:lnTo>
                  <a:lnTo>
                    <a:pt x="3784" y="304"/>
                  </a:lnTo>
                  <a:lnTo>
                    <a:pt x="127" y="0"/>
                  </a:lnTo>
                  <a:lnTo>
                    <a:pt x="127" y="6083"/>
                  </a:lnTo>
                  <a:lnTo>
                    <a:pt x="2362" y="6769"/>
                  </a:lnTo>
                  <a:lnTo>
                    <a:pt x="4584" y="6946"/>
                  </a:lnTo>
                  <a:lnTo>
                    <a:pt x="6629" y="5715"/>
                  </a:lnTo>
                  <a:lnTo>
                    <a:pt x="7188" y="5410"/>
                  </a:lnTo>
                  <a:lnTo>
                    <a:pt x="7620" y="5105"/>
                  </a:lnTo>
                  <a:lnTo>
                    <a:pt x="8115" y="4800"/>
                  </a:lnTo>
                  <a:lnTo>
                    <a:pt x="8115" y="4673"/>
                  </a:lnTo>
                  <a:lnTo>
                    <a:pt x="8242" y="4432"/>
                  </a:lnTo>
                  <a:lnTo>
                    <a:pt x="8242" y="4241"/>
                  </a:lnTo>
                  <a:lnTo>
                    <a:pt x="7124" y="3873"/>
                  </a:lnTo>
                  <a:lnTo>
                    <a:pt x="6019" y="3441"/>
                  </a:lnTo>
                  <a:lnTo>
                    <a:pt x="4902" y="3136"/>
                  </a:lnTo>
                  <a:lnTo>
                    <a:pt x="4521" y="2946"/>
                  </a:lnTo>
                  <a:lnTo>
                    <a:pt x="3911" y="3200"/>
                  </a:lnTo>
                  <a:lnTo>
                    <a:pt x="3594" y="2895"/>
                  </a:lnTo>
                  <a:lnTo>
                    <a:pt x="3098" y="2527"/>
                  </a:lnTo>
                  <a:lnTo>
                    <a:pt x="2794" y="1841"/>
                  </a:lnTo>
                  <a:lnTo>
                    <a:pt x="2425" y="1346"/>
                  </a:lnTo>
                  <a:lnTo>
                    <a:pt x="2984" y="1231"/>
                  </a:lnTo>
                  <a:lnTo>
                    <a:pt x="3594" y="863"/>
                  </a:lnTo>
                  <a:lnTo>
                    <a:pt x="4216" y="863"/>
                  </a:lnTo>
                  <a:lnTo>
                    <a:pt x="6451" y="977"/>
                  </a:lnTo>
                  <a:lnTo>
                    <a:pt x="8674" y="1231"/>
                  </a:lnTo>
                  <a:lnTo>
                    <a:pt x="10909" y="1409"/>
                  </a:lnTo>
                  <a:lnTo>
                    <a:pt x="10909" y="1041"/>
                  </a:lnTo>
                  <a:lnTo>
                    <a:pt x="10972" y="863"/>
                  </a:lnTo>
                  <a:close/>
                </a:path>
                <a:path w="412114" h="737869">
                  <a:moveTo>
                    <a:pt x="20891" y="657009"/>
                  </a:moveTo>
                  <a:lnTo>
                    <a:pt x="18161" y="656120"/>
                  </a:lnTo>
                  <a:lnTo>
                    <a:pt x="15189" y="659142"/>
                  </a:lnTo>
                  <a:lnTo>
                    <a:pt x="12827" y="657517"/>
                  </a:lnTo>
                  <a:lnTo>
                    <a:pt x="11214" y="658037"/>
                  </a:lnTo>
                  <a:lnTo>
                    <a:pt x="10109" y="658634"/>
                  </a:lnTo>
                  <a:lnTo>
                    <a:pt x="7124" y="659142"/>
                  </a:lnTo>
                  <a:lnTo>
                    <a:pt x="1117" y="659587"/>
                  </a:lnTo>
                  <a:lnTo>
                    <a:pt x="0" y="659587"/>
                  </a:lnTo>
                  <a:lnTo>
                    <a:pt x="0" y="715784"/>
                  </a:lnTo>
                  <a:lnTo>
                    <a:pt x="127" y="715784"/>
                  </a:lnTo>
                  <a:lnTo>
                    <a:pt x="4521" y="721029"/>
                  </a:lnTo>
                  <a:lnTo>
                    <a:pt x="8801" y="708037"/>
                  </a:lnTo>
                  <a:lnTo>
                    <a:pt x="7874" y="707517"/>
                  </a:lnTo>
                  <a:lnTo>
                    <a:pt x="6565" y="707224"/>
                  </a:lnTo>
                  <a:lnTo>
                    <a:pt x="6070" y="705370"/>
                  </a:lnTo>
                  <a:lnTo>
                    <a:pt x="7874" y="704557"/>
                  </a:lnTo>
                  <a:lnTo>
                    <a:pt x="10223" y="704926"/>
                  </a:lnTo>
                  <a:lnTo>
                    <a:pt x="11214" y="701687"/>
                  </a:lnTo>
                  <a:lnTo>
                    <a:pt x="12700" y="694956"/>
                  </a:lnTo>
                  <a:lnTo>
                    <a:pt x="15557" y="680631"/>
                  </a:lnTo>
                  <a:lnTo>
                    <a:pt x="16116" y="676427"/>
                  </a:lnTo>
                  <a:lnTo>
                    <a:pt x="18097" y="667118"/>
                  </a:lnTo>
                  <a:lnTo>
                    <a:pt x="19583" y="662101"/>
                  </a:lnTo>
                  <a:lnTo>
                    <a:pt x="20891" y="657009"/>
                  </a:lnTo>
                  <a:close/>
                </a:path>
                <a:path w="412114" h="737869">
                  <a:moveTo>
                    <a:pt x="43992" y="26873"/>
                  </a:moveTo>
                  <a:lnTo>
                    <a:pt x="43002" y="26441"/>
                  </a:lnTo>
                  <a:lnTo>
                    <a:pt x="42443" y="26073"/>
                  </a:lnTo>
                  <a:lnTo>
                    <a:pt x="41706" y="25895"/>
                  </a:lnTo>
                  <a:lnTo>
                    <a:pt x="36995" y="24409"/>
                  </a:lnTo>
                  <a:lnTo>
                    <a:pt x="34391" y="23495"/>
                  </a:lnTo>
                  <a:lnTo>
                    <a:pt x="26466" y="22631"/>
                  </a:lnTo>
                  <a:lnTo>
                    <a:pt x="26212" y="22567"/>
                  </a:lnTo>
                  <a:lnTo>
                    <a:pt x="25908" y="22758"/>
                  </a:lnTo>
                  <a:lnTo>
                    <a:pt x="23609" y="20967"/>
                  </a:lnTo>
                  <a:lnTo>
                    <a:pt x="21069" y="21653"/>
                  </a:lnTo>
                  <a:lnTo>
                    <a:pt x="16421" y="20904"/>
                  </a:lnTo>
                  <a:lnTo>
                    <a:pt x="15125" y="21590"/>
                  </a:lnTo>
                  <a:lnTo>
                    <a:pt x="13881" y="25031"/>
                  </a:lnTo>
                  <a:lnTo>
                    <a:pt x="13817" y="25336"/>
                  </a:lnTo>
                  <a:lnTo>
                    <a:pt x="22872" y="28473"/>
                  </a:lnTo>
                  <a:lnTo>
                    <a:pt x="23863" y="28778"/>
                  </a:lnTo>
                  <a:lnTo>
                    <a:pt x="24663" y="29210"/>
                  </a:lnTo>
                  <a:lnTo>
                    <a:pt x="26149" y="27800"/>
                  </a:lnTo>
                  <a:lnTo>
                    <a:pt x="27635" y="28295"/>
                  </a:lnTo>
                  <a:lnTo>
                    <a:pt x="28625" y="28473"/>
                  </a:lnTo>
                  <a:lnTo>
                    <a:pt x="29438" y="28536"/>
                  </a:lnTo>
                  <a:lnTo>
                    <a:pt x="30302" y="28778"/>
                  </a:lnTo>
                  <a:lnTo>
                    <a:pt x="38112" y="29883"/>
                  </a:lnTo>
                  <a:lnTo>
                    <a:pt x="39789" y="30073"/>
                  </a:lnTo>
                  <a:lnTo>
                    <a:pt x="41833" y="30378"/>
                  </a:lnTo>
                  <a:lnTo>
                    <a:pt x="41275" y="28905"/>
                  </a:lnTo>
                  <a:lnTo>
                    <a:pt x="40894" y="28168"/>
                  </a:lnTo>
                  <a:lnTo>
                    <a:pt x="42760" y="27432"/>
                  </a:lnTo>
                  <a:lnTo>
                    <a:pt x="43992" y="26873"/>
                  </a:lnTo>
                  <a:close/>
                </a:path>
                <a:path w="412114" h="737869">
                  <a:moveTo>
                    <a:pt x="45859" y="6400"/>
                  </a:moveTo>
                  <a:lnTo>
                    <a:pt x="38671" y="5168"/>
                  </a:lnTo>
                  <a:lnTo>
                    <a:pt x="38671" y="4978"/>
                  </a:lnTo>
                  <a:lnTo>
                    <a:pt x="38290" y="2946"/>
                  </a:lnTo>
                  <a:lnTo>
                    <a:pt x="36563" y="3073"/>
                  </a:lnTo>
                  <a:lnTo>
                    <a:pt x="31851" y="2463"/>
                  </a:lnTo>
                  <a:lnTo>
                    <a:pt x="28625" y="2209"/>
                  </a:lnTo>
                  <a:lnTo>
                    <a:pt x="25285" y="1841"/>
                  </a:lnTo>
                  <a:lnTo>
                    <a:pt x="25095" y="2527"/>
                  </a:lnTo>
                  <a:lnTo>
                    <a:pt x="25031" y="3136"/>
                  </a:lnTo>
                  <a:lnTo>
                    <a:pt x="24853" y="3810"/>
                  </a:lnTo>
                  <a:lnTo>
                    <a:pt x="22186" y="4178"/>
                  </a:lnTo>
                  <a:lnTo>
                    <a:pt x="19151" y="2400"/>
                  </a:lnTo>
                  <a:lnTo>
                    <a:pt x="16179" y="4610"/>
                  </a:lnTo>
                  <a:lnTo>
                    <a:pt x="27762" y="7569"/>
                  </a:lnTo>
                  <a:lnTo>
                    <a:pt x="27762" y="8369"/>
                  </a:lnTo>
                  <a:lnTo>
                    <a:pt x="27952" y="8788"/>
                  </a:lnTo>
                  <a:lnTo>
                    <a:pt x="27393" y="8978"/>
                  </a:lnTo>
                  <a:lnTo>
                    <a:pt x="26835" y="9283"/>
                  </a:lnTo>
                  <a:lnTo>
                    <a:pt x="26276" y="9169"/>
                  </a:lnTo>
                  <a:lnTo>
                    <a:pt x="23863" y="8788"/>
                  </a:lnTo>
                  <a:lnTo>
                    <a:pt x="22555" y="9105"/>
                  </a:lnTo>
                  <a:lnTo>
                    <a:pt x="21882" y="9842"/>
                  </a:lnTo>
                  <a:lnTo>
                    <a:pt x="23241" y="12357"/>
                  </a:lnTo>
                  <a:lnTo>
                    <a:pt x="24599" y="14579"/>
                  </a:lnTo>
                  <a:lnTo>
                    <a:pt x="26276" y="18326"/>
                  </a:lnTo>
                  <a:lnTo>
                    <a:pt x="28625" y="19253"/>
                  </a:lnTo>
                  <a:lnTo>
                    <a:pt x="30734" y="17894"/>
                  </a:lnTo>
                  <a:lnTo>
                    <a:pt x="31724" y="17589"/>
                  </a:lnTo>
                  <a:lnTo>
                    <a:pt x="35013" y="17399"/>
                  </a:lnTo>
                  <a:lnTo>
                    <a:pt x="37299" y="17462"/>
                  </a:lnTo>
                  <a:lnTo>
                    <a:pt x="39789" y="17462"/>
                  </a:lnTo>
                  <a:lnTo>
                    <a:pt x="39598" y="15684"/>
                  </a:lnTo>
                  <a:lnTo>
                    <a:pt x="39408" y="12725"/>
                  </a:lnTo>
                  <a:lnTo>
                    <a:pt x="32778" y="8178"/>
                  </a:lnTo>
                  <a:lnTo>
                    <a:pt x="32842" y="7937"/>
                  </a:lnTo>
                  <a:lnTo>
                    <a:pt x="32842" y="7505"/>
                  </a:lnTo>
                  <a:lnTo>
                    <a:pt x="33705" y="7251"/>
                  </a:lnTo>
                  <a:lnTo>
                    <a:pt x="34645" y="6883"/>
                  </a:lnTo>
                  <a:lnTo>
                    <a:pt x="45478" y="6769"/>
                  </a:lnTo>
                  <a:lnTo>
                    <a:pt x="45605" y="6515"/>
                  </a:lnTo>
                  <a:lnTo>
                    <a:pt x="45859" y="6400"/>
                  </a:lnTo>
                  <a:close/>
                </a:path>
                <a:path w="412114" h="737869">
                  <a:moveTo>
                    <a:pt x="65062" y="659663"/>
                  </a:moveTo>
                  <a:lnTo>
                    <a:pt x="64135" y="658850"/>
                  </a:lnTo>
                  <a:lnTo>
                    <a:pt x="63144" y="657885"/>
                  </a:lnTo>
                  <a:lnTo>
                    <a:pt x="62458" y="656336"/>
                  </a:lnTo>
                  <a:lnTo>
                    <a:pt x="56261" y="658850"/>
                  </a:lnTo>
                  <a:lnTo>
                    <a:pt x="53721" y="662178"/>
                  </a:lnTo>
                  <a:lnTo>
                    <a:pt x="51993" y="665937"/>
                  </a:lnTo>
                  <a:lnTo>
                    <a:pt x="51066" y="667791"/>
                  </a:lnTo>
                  <a:lnTo>
                    <a:pt x="51435" y="670217"/>
                  </a:lnTo>
                  <a:lnTo>
                    <a:pt x="51308" y="673696"/>
                  </a:lnTo>
                  <a:lnTo>
                    <a:pt x="52057" y="674509"/>
                  </a:lnTo>
                  <a:lnTo>
                    <a:pt x="54660" y="674509"/>
                  </a:lnTo>
                  <a:lnTo>
                    <a:pt x="56083" y="674433"/>
                  </a:lnTo>
                  <a:lnTo>
                    <a:pt x="56883" y="672147"/>
                  </a:lnTo>
                  <a:lnTo>
                    <a:pt x="56819" y="671474"/>
                  </a:lnTo>
                  <a:lnTo>
                    <a:pt x="57378" y="670001"/>
                  </a:lnTo>
                  <a:lnTo>
                    <a:pt x="57810" y="669112"/>
                  </a:lnTo>
                  <a:lnTo>
                    <a:pt x="58369" y="668375"/>
                  </a:lnTo>
                  <a:lnTo>
                    <a:pt x="58864" y="667639"/>
                  </a:lnTo>
                  <a:lnTo>
                    <a:pt x="59550" y="666978"/>
                  </a:lnTo>
                  <a:lnTo>
                    <a:pt x="60236" y="666242"/>
                  </a:lnTo>
                  <a:lnTo>
                    <a:pt x="60045" y="666242"/>
                  </a:lnTo>
                  <a:lnTo>
                    <a:pt x="59918" y="666089"/>
                  </a:lnTo>
                  <a:lnTo>
                    <a:pt x="59855" y="665937"/>
                  </a:lnTo>
                  <a:lnTo>
                    <a:pt x="58801" y="666242"/>
                  </a:lnTo>
                  <a:lnTo>
                    <a:pt x="57696" y="666381"/>
                  </a:lnTo>
                  <a:lnTo>
                    <a:pt x="56705" y="666902"/>
                  </a:lnTo>
                  <a:lnTo>
                    <a:pt x="56197" y="667118"/>
                  </a:lnTo>
                  <a:lnTo>
                    <a:pt x="55892" y="667931"/>
                  </a:lnTo>
                  <a:lnTo>
                    <a:pt x="55702" y="668604"/>
                  </a:lnTo>
                  <a:lnTo>
                    <a:pt x="55460" y="669112"/>
                  </a:lnTo>
                  <a:lnTo>
                    <a:pt x="55460" y="669632"/>
                  </a:lnTo>
                  <a:lnTo>
                    <a:pt x="55333" y="670153"/>
                  </a:lnTo>
                  <a:lnTo>
                    <a:pt x="54660" y="669709"/>
                  </a:lnTo>
                  <a:lnTo>
                    <a:pt x="53657" y="669480"/>
                  </a:lnTo>
                  <a:lnTo>
                    <a:pt x="52489" y="667346"/>
                  </a:lnTo>
                  <a:lnTo>
                    <a:pt x="54279" y="663206"/>
                  </a:lnTo>
                  <a:lnTo>
                    <a:pt x="57073" y="661962"/>
                  </a:lnTo>
                  <a:lnTo>
                    <a:pt x="58127" y="661212"/>
                  </a:lnTo>
                  <a:lnTo>
                    <a:pt x="60540" y="660107"/>
                  </a:lnTo>
                  <a:lnTo>
                    <a:pt x="61785" y="659447"/>
                  </a:lnTo>
                  <a:lnTo>
                    <a:pt x="62890" y="660996"/>
                  </a:lnTo>
                  <a:lnTo>
                    <a:pt x="63144" y="661289"/>
                  </a:lnTo>
                  <a:lnTo>
                    <a:pt x="63639" y="661365"/>
                  </a:lnTo>
                  <a:lnTo>
                    <a:pt x="64071" y="661517"/>
                  </a:lnTo>
                  <a:lnTo>
                    <a:pt x="64998" y="660628"/>
                  </a:lnTo>
                  <a:lnTo>
                    <a:pt x="65062" y="659663"/>
                  </a:lnTo>
                  <a:close/>
                </a:path>
                <a:path w="412114" h="737869">
                  <a:moveTo>
                    <a:pt x="107823" y="722795"/>
                  </a:moveTo>
                  <a:lnTo>
                    <a:pt x="107505" y="721766"/>
                  </a:lnTo>
                  <a:lnTo>
                    <a:pt x="107505" y="720737"/>
                  </a:lnTo>
                  <a:lnTo>
                    <a:pt x="105892" y="720737"/>
                  </a:lnTo>
                  <a:lnTo>
                    <a:pt x="104838" y="721029"/>
                  </a:lnTo>
                  <a:lnTo>
                    <a:pt x="104470" y="722947"/>
                  </a:lnTo>
                  <a:lnTo>
                    <a:pt x="103911" y="725462"/>
                  </a:lnTo>
                  <a:lnTo>
                    <a:pt x="102184" y="727303"/>
                  </a:lnTo>
                  <a:lnTo>
                    <a:pt x="98209" y="728713"/>
                  </a:lnTo>
                  <a:lnTo>
                    <a:pt x="96608" y="728408"/>
                  </a:lnTo>
                  <a:lnTo>
                    <a:pt x="95110" y="728776"/>
                  </a:lnTo>
                  <a:lnTo>
                    <a:pt x="94615" y="728929"/>
                  </a:lnTo>
                  <a:lnTo>
                    <a:pt x="93878" y="729957"/>
                  </a:lnTo>
                  <a:lnTo>
                    <a:pt x="93941" y="730402"/>
                  </a:lnTo>
                  <a:lnTo>
                    <a:pt x="94246" y="731520"/>
                  </a:lnTo>
                  <a:lnTo>
                    <a:pt x="94373" y="732472"/>
                  </a:lnTo>
                  <a:lnTo>
                    <a:pt x="93319" y="733209"/>
                  </a:lnTo>
                  <a:lnTo>
                    <a:pt x="93129" y="733437"/>
                  </a:lnTo>
                  <a:lnTo>
                    <a:pt x="94373" y="736244"/>
                  </a:lnTo>
                  <a:lnTo>
                    <a:pt x="91465" y="736384"/>
                  </a:lnTo>
                  <a:lnTo>
                    <a:pt x="90411" y="737793"/>
                  </a:lnTo>
                  <a:lnTo>
                    <a:pt x="96113" y="737793"/>
                  </a:lnTo>
                  <a:lnTo>
                    <a:pt x="97472" y="735431"/>
                  </a:lnTo>
                  <a:lnTo>
                    <a:pt x="98831" y="732993"/>
                  </a:lnTo>
                  <a:lnTo>
                    <a:pt x="100571" y="730262"/>
                  </a:lnTo>
                  <a:lnTo>
                    <a:pt x="101307" y="730186"/>
                  </a:lnTo>
                  <a:lnTo>
                    <a:pt x="101739" y="729957"/>
                  </a:lnTo>
                  <a:lnTo>
                    <a:pt x="101803" y="730478"/>
                  </a:lnTo>
                  <a:lnTo>
                    <a:pt x="102057" y="731075"/>
                  </a:lnTo>
                  <a:lnTo>
                    <a:pt x="101371" y="732548"/>
                  </a:lnTo>
                  <a:lnTo>
                    <a:pt x="101434" y="733501"/>
                  </a:lnTo>
                  <a:lnTo>
                    <a:pt x="102552" y="733882"/>
                  </a:lnTo>
                  <a:lnTo>
                    <a:pt x="103733" y="734314"/>
                  </a:lnTo>
                  <a:lnTo>
                    <a:pt x="104724" y="733577"/>
                  </a:lnTo>
                  <a:lnTo>
                    <a:pt x="104838" y="732320"/>
                  </a:lnTo>
                  <a:lnTo>
                    <a:pt x="105283" y="729297"/>
                  </a:lnTo>
                  <a:lnTo>
                    <a:pt x="105829" y="726274"/>
                  </a:lnTo>
                  <a:lnTo>
                    <a:pt x="107823" y="722795"/>
                  </a:lnTo>
                  <a:close/>
                </a:path>
                <a:path w="412114" h="737869">
                  <a:moveTo>
                    <a:pt x="117856" y="737793"/>
                  </a:moveTo>
                  <a:lnTo>
                    <a:pt x="115811" y="735279"/>
                  </a:lnTo>
                  <a:lnTo>
                    <a:pt x="115557" y="735355"/>
                  </a:lnTo>
                  <a:lnTo>
                    <a:pt x="115379" y="735431"/>
                  </a:lnTo>
                  <a:lnTo>
                    <a:pt x="115125" y="735431"/>
                  </a:lnTo>
                  <a:lnTo>
                    <a:pt x="114388" y="737793"/>
                  </a:lnTo>
                  <a:lnTo>
                    <a:pt x="117856" y="737793"/>
                  </a:lnTo>
                  <a:close/>
                </a:path>
                <a:path w="412114" h="737869">
                  <a:moveTo>
                    <a:pt x="124358" y="719696"/>
                  </a:moveTo>
                  <a:lnTo>
                    <a:pt x="124180" y="718959"/>
                  </a:lnTo>
                  <a:lnTo>
                    <a:pt x="122567" y="715708"/>
                  </a:lnTo>
                  <a:lnTo>
                    <a:pt x="122440" y="713574"/>
                  </a:lnTo>
                  <a:lnTo>
                    <a:pt x="122694" y="711276"/>
                  </a:lnTo>
                  <a:lnTo>
                    <a:pt x="122872" y="710399"/>
                  </a:lnTo>
                  <a:lnTo>
                    <a:pt x="122631" y="709218"/>
                  </a:lnTo>
                  <a:lnTo>
                    <a:pt x="121818" y="707440"/>
                  </a:lnTo>
                  <a:lnTo>
                    <a:pt x="121018" y="707288"/>
                  </a:lnTo>
                  <a:lnTo>
                    <a:pt x="119964" y="708177"/>
                  </a:lnTo>
                  <a:lnTo>
                    <a:pt x="117856" y="710095"/>
                  </a:lnTo>
                  <a:lnTo>
                    <a:pt x="115620" y="711796"/>
                  </a:lnTo>
                  <a:lnTo>
                    <a:pt x="112839" y="714235"/>
                  </a:lnTo>
                  <a:lnTo>
                    <a:pt x="112153" y="714971"/>
                  </a:lnTo>
                  <a:lnTo>
                    <a:pt x="111226" y="716889"/>
                  </a:lnTo>
                  <a:lnTo>
                    <a:pt x="111226" y="718223"/>
                  </a:lnTo>
                  <a:lnTo>
                    <a:pt x="109308" y="718375"/>
                  </a:lnTo>
                  <a:lnTo>
                    <a:pt x="109181" y="719404"/>
                  </a:lnTo>
                  <a:lnTo>
                    <a:pt x="108991" y="719988"/>
                  </a:lnTo>
                  <a:lnTo>
                    <a:pt x="111582" y="719988"/>
                  </a:lnTo>
                  <a:lnTo>
                    <a:pt x="111417" y="722731"/>
                  </a:lnTo>
                  <a:lnTo>
                    <a:pt x="111417" y="725157"/>
                  </a:lnTo>
                  <a:lnTo>
                    <a:pt x="111531" y="725970"/>
                  </a:lnTo>
                  <a:lnTo>
                    <a:pt x="112344" y="727532"/>
                  </a:lnTo>
                  <a:lnTo>
                    <a:pt x="113017" y="727900"/>
                  </a:lnTo>
                  <a:lnTo>
                    <a:pt x="115189" y="726046"/>
                  </a:lnTo>
                  <a:lnTo>
                    <a:pt x="116560" y="725385"/>
                  </a:lnTo>
                  <a:lnTo>
                    <a:pt x="117729" y="724573"/>
                  </a:lnTo>
                  <a:lnTo>
                    <a:pt x="118414" y="724052"/>
                  </a:lnTo>
                  <a:lnTo>
                    <a:pt x="119341" y="723544"/>
                  </a:lnTo>
                  <a:lnTo>
                    <a:pt x="119595" y="722871"/>
                  </a:lnTo>
                  <a:lnTo>
                    <a:pt x="120091" y="721245"/>
                  </a:lnTo>
                  <a:lnTo>
                    <a:pt x="121323" y="720369"/>
                  </a:lnTo>
                  <a:lnTo>
                    <a:pt x="122809" y="720064"/>
                  </a:lnTo>
                  <a:lnTo>
                    <a:pt x="124358" y="719696"/>
                  </a:lnTo>
                  <a:close/>
                </a:path>
                <a:path w="412114" h="737869">
                  <a:moveTo>
                    <a:pt x="124675" y="692962"/>
                  </a:moveTo>
                  <a:lnTo>
                    <a:pt x="124180" y="691934"/>
                  </a:lnTo>
                  <a:lnTo>
                    <a:pt x="124180" y="691121"/>
                  </a:lnTo>
                  <a:lnTo>
                    <a:pt x="123990" y="691045"/>
                  </a:lnTo>
                  <a:lnTo>
                    <a:pt x="123558" y="691045"/>
                  </a:lnTo>
                  <a:lnTo>
                    <a:pt x="122440" y="692454"/>
                  </a:lnTo>
                  <a:lnTo>
                    <a:pt x="121386" y="694080"/>
                  </a:lnTo>
                  <a:lnTo>
                    <a:pt x="118224" y="697179"/>
                  </a:lnTo>
                  <a:lnTo>
                    <a:pt x="117424" y="699389"/>
                  </a:lnTo>
                  <a:lnTo>
                    <a:pt x="115062" y="704481"/>
                  </a:lnTo>
                  <a:lnTo>
                    <a:pt x="112522" y="706704"/>
                  </a:lnTo>
                  <a:lnTo>
                    <a:pt x="109486" y="710768"/>
                  </a:lnTo>
                  <a:lnTo>
                    <a:pt x="108254" y="712317"/>
                  </a:lnTo>
                  <a:lnTo>
                    <a:pt x="107442" y="714006"/>
                  </a:lnTo>
                  <a:lnTo>
                    <a:pt x="107073" y="714527"/>
                  </a:lnTo>
                  <a:lnTo>
                    <a:pt x="107505" y="715632"/>
                  </a:lnTo>
                  <a:lnTo>
                    <a:pt x="107632" y="716813"/>
                  </a:lnTo>
                  <a:lnTo>
                    <a:pt x="112217" y="710692"/>
                  </a:lnTo>
                  <a:lnTo>
                    <a:pt x="114630" y="707593"/>
                  </a:lnTo>
                  <a:lnTo>
                    <a:pt x="114757" y="707224"/>
                  </a:lnTo>
                  <a:lnTo>
                    <a:pt x="119468" y="703376"/>
                  </a:lnTo>
                  <a:lnTo>
                    <a:pt x="121196" y="697992"/>
                  </a:lnTo>
                  <a:lnTo>
                    <a:pt x="124675" y="692962"/>
                  </a:lnTo>
                  <a:close/>
                </a:path>
                <a:path w="412114" h="737869">
                  <a:moveTo>
                    <a:pt x="141147" y="654939"/>
                  </a:moveTo>
                  <a:lnTo>
                    <a:pt x="139611" y="652729"/>
                  </a:lnTo>
                  <a:lnTo>
                    <a:pt x="137058" y="652805"/>
                  </a:lnTo>
                  <a:lnTo>
                    <a:pt x="136626" y="653097"/>
                  </a:lnTo>
                  <a:lnTo>
                    <a:pt x="135826" y="653389"/>
                  </a:lnTo>
                  <a:lnTo>
                    <a:pt x="135267" y="654050"/>
                  </a:lnTo>
                  <a:lnTo>
                    <a:pt x="134645" y="654939"/>
                  </a:lnTo>
                  <a:lnTo>
                    <a:pt x="133781" y="656043"/>
                  </a:lnTo>
                  <a:lnTo>
                    <a:pt x="133718" y="657085"/>
                  </a:lnTo>
                  <a:lnTo>
                    <a:pt x="133654" y="659371"/>
                  </a:lnTo>
                  <a:lnTo>
                    <a:pt x="132105" y="660552"/>
                  </a:lnTo>
                  <a:lnTo>
                    <a:pt x="130873" y="662025"/>
                  </a:lnTo>
                  <a:lnTo>
                    <a:pt x="129628" y="663575"/>
                  </a:lnTo>
                  <a:lnTo>
                    <a:pt x="129882" y="664095"/>
                  </a:lnTo>
                  <a:lnTo>
                    <a:pt x="132295" y="665568"/>
                  </a:lnTo>
                  <a:lnTo>
                    <a:pt x="132854" y="667054"/>
                  </a:lnTo>
                  <a:lnTo>
                    <a:pt x="133972" y="666305"/>
                  </a:lnTo>
                  <a:lnTo>
                    <a:pt x="135140" y="665568"/>
                  </a:lnTo>
                  <a:lnTo>
                    <a:pt x="136258" y="664540"/>
                  </a:lnTo>
                  <a:lnTo>
                    <a:pt x="138176" y="661289"/>
                  </a:lnTo>
                  <a:lnTo>
                    <a:pt x="139230" y="659003"/>
                  </a:lnTo>
                  <a:lnTo>
                    <a:pt x="141147" y="654939"/>
                  </a:lnTo>
                  <a:close/>
                </a:path>
                <a:path w="412114" h="737869">
                  <a:moveTo>
                    <a:pt x="142824" y="669709"/>
                  </a:moveTo>
                  <a:lnTo>
                    <a:pt x="141897" y="669480"/>
                  </a:lnTo>
                  <a:lnTo>
                    <a:pt x="141338" y="669417"/>
                  </a:lnTo>
                  <a:lnTo>
                    <a:pt x="139979" y="669036"/>
                  </a:lnTo>
                  <a:lnTo>
                    <a:pt x="138861" y="668235"/>
                  </a:lnTo>
                  <a:lnTo>
                    <a:pt x="138493" y="668528"/>
                  </a:lnTo>
                  <a:lnTo>
                    <a:pt x="137248" y="669340"/>
                  </a:lnTo>
                  <a:lnTo>
                    <a:pt x="136258" y="670585"/>
                  </a:lnTo>
                  <a:lnTo>
                    <a:pt x="134645" y="672071"/>
                  </a:lnTo>
                  <a:lnTo>
                    <a:pt x="134150" y="672731"/>
                  </a:lnTo>
                  <a:lnTo>
                    <a:pt x="132168" y="673328"/>
                  </a:lnTo>
                  <a:lnTo>
                    <a:pt x="131368" y="674217"/>
                  </a:lnTo>
                  <a:lnTo>
                    <a:pt x="130492" y="675246"/>
                  </a:lnTo>
                  <a:lnTo>
                    <a:pt x="129997" y="675906"/>
                  </a:lnTo>
                  <a:lnTo>
                    <a:pt x="129197" y="676351"/>
                  </a:lnTo>
                  <a:lnTo>
                    <a:pt x="128638" y="677024"/>
                  </a:lnTo>
                  <a:lnTo>
                    <a:pt x="128143" y="677684"/>
                  </a:lnTo>
                  <a:lnTo>
                    <a:pt x="127774" y="678573"/>
                  </a:lnTo>
                  <a:lnTo>
                    <a:pt x="127330" y="679310"/>
                  </a:lnTo>
                  <a:lnTo>
                    <a:pt x="128143" y="679754"/>
                  </a:lnTo>
                  <a:lnTo>
                    <a:pt x="128879" y="680491"/>
                  </a:lnTo>
                  <a:lnTo>
                    <a:pt x="130746" y="680491"/>
                  </a:lnTo>
                  <a:lnTo>
                    <a:pt x="131800" y="679970"/>
                  </a:lnTo>
                  <a:lnTo>
                    <a:pt x="133096" y="679526"/>
                  </a:lnTo>
                  <a:lnTo>
                    <a:pt x="134150" y="679970"/>
                  </a:lnTo>
                  <a:lnTo>
                    <a:pt x="134213" y="680783"/>
                  </a:lnTo>
                  <a:lnTo>
                    <a:pt x="133591" y="681888"/>
                  </a:lnTo>
                  <a:lnTo>
                    <a:pt x="132600" y="683450"/>
                  </a:lnTo>
                  <a:lnTo>
                    <a:pt x="131978" y="685507"/>
                  </a:lnTo>
                  <a:lnTo>
                    <a:pt x="130683" y="686473"/>
                  </a:lnTo>
                  <a:lnTo>
                    <a:pt x="129374" y="687285"/>
                  </a:lnTo>
                  <a:lnTo>
                    <a:pt x="129197" y="688467"/>
                  </a:lnTo>
                  <a:lnTo>
                    <a:pt x="127647" y="690460"/>
                  </a:lnTo>
                  <a:lnTo>
                    <a:pt x="128143" y="691489"/>
                  </a:lnTo>
                  <a:lnTo>
                    <a:pt x="129565" y="692226"/>
                  </a:lnTo>
                  <a:lnTo>
                    <a:pt x="130429" y="691781"/>
                  </a:lnTo>
                  <a:lnTo>
                    <a:pt x="131864" y="691349"/>
                  </a:lnTo>
                  <a:lnTo>
                    <a:pt x="132537" y="690829"/>
                  </a:lnTo>
                  <a:lnTo>
                    <a:pt x="133223" y="690384"/>
                  </a:lnTo>
                  <a:lnTo>
                    <a:pt x="133654" y="690156"/>
                  </a:lnTo>
                  <a:lnTo>
                    <a:pt x="134213" y="690092"/>
                  </a:lnTo>
                  <a:lnTo>
                    <a:pt x="135953" y="687654"/>
                  </a:lnTo>
                  <a:lnTo>
                    <a:pt x="141592" y="686244"/>
                  </a:lnTo>
                  <a:lnTo>
                    <a:pt x="141770" y="686104"/>
                  </a:lnTo>
                  <a:lnTo>
                    <a:pt x="141338" y="685507"/>
                  </a:lnTo>
                  <a:lnTo>
                    <a:pt x="140716" y="684187"/>
                  </a:lnTo>
                  <a:lnTo>
                    <a:pt x="139979" y="683298"/>
                  </a:lnTo>
                  <a:lnTo>
                    <a:pt x="139547" y="679970"/>
                  </a:lnTo>
                  <a:lnTo>
                    <a:pt x="139293" y="677532"/>
                  </a:lnTo>
                  <a:lnTo>
                    <a:pt x="139661" y="673989"/>
                  </a:lnTo>
                  <a:lnTo>
                    <a:pt x="140779" y="672884"/>
                  </a:lnTo>
                  <a:lnTo>
                    <a:pt x="141528" y="671766"/>
                  </a:lnTo>
                  <a:lnTo>
                    <a:pt x="141833" y="671029"/>
                  </a:lnTo>
                  <a:lnTo>
                    <a:pt x="142265" y="670369"/>
                  </a:lnTo>
                  <a:lnTo>
                    <a:pt x="142824" y="669709"/>
                  </a:lnTo>
                  <a:close/>
                </a:path>
                <a:path w="412114" h="737869">
                  <a:moveTo>
                    <a:pt x="143637" y="716521"/>
                  </a:moveTo>
                  <a:lnTo>
                    <a:pt x="143319" y="715568"/>
                  </a:lnTo>
                  <a:lnTo>
                    <a:pt x="141960" y="715708"/>
                  </a:lnTo>
                  <a:lnTo>
                    <a:pt x="141401" y="715708"/>
                  </a:lnTo>
                  <a:lnTo>
                    <a:pt x="140843" y="716521"/>
                  </a:lnTo>
                  <a:lnTo>
                    <a:pt x="139725" y="717626"/>
                  </a:lnTo>
                  <a:lnTo>
                    <a:pt x="138557" y="718959"/>
                  </a:lnTo>
                  <a:lnTo>
                    <a:pt x="138061" y="718743"/>
                  </a:lnTo>
                  <a:lnTo>
                    <a:pt x="137871" y="717854"/>
                  </a:lnTo>
                  <a:lnTo>
                    <a:pt x="137744" y="716076"/>
                  </a:lnTo>
                  <a:lnTo>
                    <a:pt x="137680" y="714006"/>
                  </a:lnTo>
                  <a:lnTo>
                    <a:pt x="137744" y="712025"/>
                  </a:lnTo>
                  <a:lnTo>
                    <a:pt x="137744" y="708774"/>
                  </a:lnTo>
                  <a:lnTo>
                    <a:pt x="133096" y="701751"/>
                  </a:lnTo>
                  <a:lnTo>
                    <a:pt x="131546" y="701014"/>
                  </a:lnTo>
                  <a:lnTo>
                    <a:pt x="130492" y="704481"/>
                  </a:lnTo>
                  <a:lnTo>
                    <a:pt x="132105" y="708774"/>
                  </a:lnTo>
                  <a:lnTo>
                    <a:pt x="129006" y="712089"/>
                  </a:lnTo>
                  <a:lnTo>
                    <a:pt x="131368" y="712533"/>
                  </a:lnTo>
                  <a:lnTo>
                    <a:pt x="131737" y="713867"/>
                  </a:lnTo>
                  <a:lnTo>
                    <a:pt x="130429" y="716889"/>
                  </a:lnTo>
                  <a:lnTo>
                    <a:pt x="130378" y="718299"/>
                  </a:lnTo>
                  <a:lnTo>
                    <a:pt x="130429" y="719848"/>
                  </a:lnTo>
                  <a:lnTo>
                    <a:pt x="130619" y="722134"/>
                  </a:lnTo>
                  <a:lnTo>
                    <a:pt x="130251" y="724420"/>
                  </a:lnTo>
                  <a:lnTo>
                    <a:pt x="130124" y="726782"/>
                  </a:lnTo>
                  <a:lnTo>
                    <a:pt x="130060" y="729818"/>
                  </a:lnTo>
                  <a:lnTo>
                    <a:pt x="131419" y="730923"/>
                  </a:lnTo>
                  <a:lnTo>
                    <a:pt x="134340" y="730999"/>
                  </a:lnTo>
                  <a:lnTo>
                    <a:pt x="135204" y="731075"/>
                  </a:lnTo>
                  <a:lnTo>
                    <a:pt x="136131" y="731367"/>
                  </a:lnTo>
                  <a:lnTo>
                    <a:pt x="137312" y="731583"/>
                  </a:lnTo>
                  <a:lnTo>
                    <a:pt x="136690" y="726198"/>
                  </a:lnTo>
                  <a:lnTo>
                    <a:pt x="137998" y="721398"/>
                  </a:lnTo>
                  <a:lnTo>
                    <a:pt x="142265" y="717562"/>
                  </a:lnTo>
                  <a:lnTo>
                    <a:pt x="143078" y="717994"/>
                  </a:lnTo>
                  <a:lnTo>
                    <a:pt x="143383" y="717702"/>
                  </a:lnTo>
                  <a:lnTo>
                    <a:pt x="143637" y="716521"/>
                  </a:lnTo>
                  <a:close/>
                </a:path>
                <a:path w="412114" h="737869">
                  <a:moveTo>
                    <a:pt x="163334" y="737793"/>
                  </a:moveTo>
                  <a:lnTo>
                    <a:pt x="161848" y="736015"/>
                  </a:lnTo>
                  <a:lnTo>
                    <a:pt x="159867" y="737057"/>
                  </a:lnTo>
                  <a:lnTo>
                    <a:pt x="159118" y="735431"/>
                  </a:lnTo>
                  <a:lnTo>
                    <a:pt x="155841" y="736460"/>
                  </a:lnTo>
                  <a:lnTo>
                    <a:pt x="156514" y="733132"/>
                  </a:lnTo>
                  <a:lnTo>
                    <a:pt x="155219" y="734834"/>
                  </a:lnTo>
                  <a:lnTo>
                    <a:pt x="154965" y="736244"/>
                  </a:lnTo>
                  <a:lnTo>
                    <a:pt x="155651" y="737793"/>
                  </a:lnTo>
                  <a:lnTo>
                    <a:pt x="163334" y="737793"/>
                  </a:lnTo>
                  <a:close/>
                </a:path>
                <a:path w="412114" h="737869">
                  <a:moveTo>
                    <a:pt x="166738" y="719112"/>
                  </a:moveTo>
                  <a:lnTo>
                    <a:pt x="166560" y="719112"/>
                  </a:lnTo>
                  <a:lnTo>
                    <a:pt x="166306" y="719035"/>
                  </a:lnTo>
                  <a:lnTo>
                    <a:pt x="166065" y="719035"/>
                  </a:lnTo>
                  <a:lnTo>
                    <a:pt x="165569" y="718515"/>
                  </a:lnTo>
                  <a:lnTo>
                    <a:pt x="164884" y="718070"/>
                  </a:lnTo>
                  <a:lnTo>
                    <a:pt x="164515" y="717486"/>
                  </a:lnTo>
                  <a:lnTo>
                    <a:pt x="163957" y="716229"/>
                  </a:lnTo>
                  <a:lnTo>
                    <a:pt x="163588" y="714819"/>
                  </a:lnTo>
                  <a:lnTo>
                    <a:pt x="162966" y="713574"/>
                  </a:lnTo>
                  <a:lnTo>
                    <a:pt x="162839" y="713206"/>
                  </a:lnTo>
                  <a:lnTo>
                    <a:pt x="162153" y="713054"/>
                  </a:lnTo>
                  <a:lnTo>
                    <a:pt x="161607" y="712393"/>
                  </a:lnTo>
                  <a:lnTo>
                    <a:pt x="161264" y="711796"/>
                  </a:lnTo>
                  <a:lnTo>
                    <a:pt x="161353" y="711644"/>
                  </a:lnTo>
                  <a:lnTo>
                    <a:pt x="162598" y="710539"/>
                  </a:lnTo>
                  <a:lnTo>
                    <a:pt x="161417" y="709726"/>
                  </a:lnTo>
                  <a:lnTo>
                    <a:pt x="160807" y="708990"/>
                  </a:lnTo>
                  <a:lnTo>
                    <a:pt x="160604" y="708698"/>
                  </a:lnTo>
                  <a:lnTo>
                    <a:pt x="159562" y="708990"/>
                  </a:lnTo>
                  <a:lnTo>
                    <a:pt x="158940" y="708850"/>
                  </a:lnTo>
                  <a:lnTo>
                    <a:pt x="157137" y="708621"/>
                  </a:lnTo>
                  <a:lnTo>
                    <a:pt x="156083" y="710095"/>
                  </a:lnTo>
                  <a:lnTo>
                    <a:pt x="154787" y="710463"/>
                  </a:lnTo>
                  <a:lnTo>
                    <a:pt x="153238" y="710844"/>
                  </a:lnTo>
                  <a:lnTo>
                    <a:pt x="152679" y="712241"/>
                  </a:lnTo>
                  <a:lnTo>
                    <a:pt x="151003" y="712317"/>
                  </a:lnTo>
                  <a:lnTo>
                    <a:pt x="150876" y="712089"/>
                  </a:lnTo>
                  <a:lnTo>
                    <a:pt x="150444" y="710692"/>
                  </a:lnTo>
                  <a:lnTo>
                    <a:pt x="149948" y="711212"/>
                  </a:lnTo>
                  <a:lnTo>
                    <a:pt x="149644" y="711581"/>
                  </a:lnTo>
                  <a:lnTo>
                    <a:pt x="148526" y="711796"/>
                  </a:lnTo>
                  <a:lnTo>
                    <a:pt x="147472" y="712089"/>
                  </a:lnTo>
                  <a:lnTo>
                    <a:pt x="145796" y="710692"/>
                  </a:lnTo>
                  <a:lnTo>
                    <a:pt x="145237" y="711212"/>
                  </a:lnTo>
                  <a:lnTo>
                    <a:pt x="144767" y="712393"/>
                  </a:lnTo>
                  <a:lnTo>
                    <a:pt x="144564" y="712762"/>
                  </a:lnTo>
                  <a:lnTo>
                    <a:pt x="144437" y="713054"/>
                  </a:lnTo>
                  <a:lnTo>
                    <a:pt x="144373" y="713714"/>
                  </a:lnTo>
                  <a:lnTo>
                    <a:pt x="144005" y="716000"/>
                  </a:lnTo>
                  <a:lnTo>
                    <a:pt x="145681" y="716229"/>
                  </a:lnTo>
                  <a:lnTo>
                    <a:pt x="146354" y="716445"/>
                  </a:lnTo>
                  <a:lnTo>
                    <a:pt x="146977" y="716965"/>
                  </a:lnTo>
                  <a:lnTo>
                    <a:pt x="147408" y="717194"/>
                  </a:lnTo>
                  <a:lnTo>
                    <a:pt x="147104" y="719251"/>
                  </a:lnTo>
                  <a:lnTo>
                    <a:pt x="146481" y="720801"/>
                  </a:lnTo>
                  <a:lnTo>
                    <a:pt x="146519" y="721474"/>
                  </a:lnTo>
                  <a:lnTo>
                    <a:pt x="146977" y="723684"/>
                  </a:lnTo>
                  <a:lnTo>
                    <a:pt x="148285" y="725093"/>
                  </a:lnTo>
                  <a:lnTo>
                    <a:pt x="149517" y="725462"/>
                  </a:lnTo>
                  <a:lnTo>
                    <a:pt x="150634" y="725754"/>
                  </a:lnTo>
                  <a:lnTo>
                    <a:pt x="152615" y="727011"/>
                  </a:lnTo>
                  <a:lnTo>
                    <a:pt x="153416" y="724725"/>
                  </a:lnTo>
                  <a:lnTo>
                    <a:pt x="153606" y="724649"/>
                  </a:lnTo>
                  <a:lnTo>
                    <a:pt x="156083" y="724725"/>
                  </a:lnTo>
                  <a:lnTo>
                    <a:pt x="157632" y="723315"/>
                  </a:lnTo>
                  <a:lnTo>
                    <a:pt x="158445" y="720877"/>
                  </a:lnTo>
                  <a:lnTo>
                    <a:pt x="159613" y="721842"/>
                  </a:lnTo>
                  <a:lnTo>
                    <a:pt x="159740" y="721918"/>
                  </a:lnTo>
                  <a:lnTo>
                    <a:pt x="161785" y="721614"/>
                  </a:lnTo>
                  <a:lnTo>
                    <a:pt x="163461" y="721474"/>
                  </a:lnTo>
                  <a:lnTo>
                    <a:pt x="165138" y="721029"/>
                  </a:lnTo>
                  <a:lnTo>
                    <a:pt x="165582" y="720877"/>
                  </a:lnTo>
                  <a:lnTo>
                    <a:pt x="165811" y="720801"/>
                  </a:lnTo>
                  <a:lnTo>
                    <a:pt x="166243" y="719772"/>
                  </a:lnTo>
                  <a:lnTo>
                    <a:pt x="166738" y="719112"/>
                  </a:lnTo>
                  <a:close/>
                </a:path>
                <a:path w="412114" h="737869">
                  <a:moveTo>
                    <a:pt x="176466" y="651662"/>
                  </a:moveTo>
                  <a:lnTo>
                    <a:pt x="176453" y="650392"/>
                  </a:lnTo>
                  <a:lnTo>
                    <a:pt x="176466" y="651662"/>
                  </a:lnTo>
                  <a:close/>
                </a:path>
                <a:path w="412114" h="737869">
                  <a:moveTo>
                    <a:pt x="176593" y="652208"/>
                  </a:moveTo>
                  <a:lnTo>
                    <a:pt x="176352" y="651471"/>
                  </a:lnTo>
                  <a:lnTo>
                    <a:pt x="176352" y="650875"/>
                  </a:lnTo>
                  <a:lnTo>
                    <a:pt x="175361" y="651027"/>
                  </a:lnTo>
                  <a:lnTo>
                    <a:pt x="174371" y="651243"/>
                  </a:lnTo>
                  <a:lnTo>
                    <a:pt x="173316" y="651395"/>
                  </a:lnTo>
                  <a:lnTo>
                    <a:pt x="173253" y="651179"/>
                  </a:lnTo>
                  <a:lnTo>
                    <a:pt x="173126" y="651027"/>
                  </a:lnTo>
                  <a:lnTo>
                    <a:pt x="172999" y="650811"/>
                  </a:lnTo>
                  <a:lnTo>
                    <a:pt x="172148" y="651992"/>
                  </a:lnTo>
                  <a:lnTo>
                    <a:pt x="170713" y="654278"/>
                  </a:lnTo>
                  <a:lnTo>
                    <a:pt x="170395" y="654278"/>
                  </a:lnTo>
                  <a:lnTo>
                    <a:pt x="170154" y="653681"/>
                  </a:lnTo>
                  <a:lnTo>
                    <a:pt x="169722" y="652729"/>
                  </a:lnTo>
                  <a:lnTo>
                    <a:pt x="171145" y="650951"/>
                  </a:lnTo>
                  <a:lnTo>
                    <a:pt x="171157" y="650811"/>
                  </a:lnTo>
                  <a:lnTo>
                    <a:pt x="170459" y="649693"/>
                  </a:lnTo>
                  <a:lnTo>
                    <a:pt x="170408" y="649541"/>
                  </a:lnTo>
                  <a:lnTo>
                    <a:pt x="169964" y="648360"/>
                  </a:lnTo>
                  <a:lnTo>
                    <a:pt x="169786" y="647928"/>
                  </a:lnTo>
                  <a:lnTo>
                    <a:pt x="169722" y="647331"/>
                  </a:lnTo>
                  <a:lnTo>
                    <a:pt x="169900" y="647039"/>
                  </a:lnTo>
                  <a:lnTo>
                    <a:pt x="170522" y="645629"/>
                  </a:lnTo>
                  <a:lnTo>
                    <a:pt x="170370" y="644448"/>
                  </a:lnTo>
                  <a:lnTo>
                    <a:pt x="170332" y="644232"/>
                  </a:lnTo>
                  <a:lnTo>
                    <a:pt x="170776" y="639648"/>
                  </a:lnTo>
                  <a:lnTo>
                    <a:pt x="168541" y="638390"/>
                  </a:lnTo>
                  <a:lnTo>
                    <a:pt x="166801" y="636701"/>
                  </a:lnTo>
                  <a:lnTo>
                    <a:pt x="166687" y="636549"/>
                  </a:lnTo>
                  <a:lnTo>
                    <a:pt x="165811" y="636778"/>
                  </a:lnTo>
                  <a:lnTo>
                    <a:pt x="162509" y="639851"/>
                  </a:lnTo>
                  <a:lnTo>
                    <a:pt x="162509" y="648957"/>
                  </a:lnTo>
                  <a:lnTo>
                    <a:pt x="162471" y="649325"/>
                  </a:lnTo>
                  <a:lnTo>
                    <a:pt x="162344" y="649401"/>
                  </a:lnTo>
                  <a:lnTo>
                    <a:pt x="162217" y="649541"/>
                  </a:lnTo>
                  <a:lnTo>
                    <a:pt x="161163" y="648957"/>
                  </a:lnTo>
                  <a:lnTo>
                    <a:pt x="159372" y="648360"/>
                  </a:lnTo>
                  <a:lnTo>
                    <a:pt x="159308" y="646671"/>
                  </a:lnTo>
                  <a:lnTo>
                    <a:pt x="160362" y="645566"/>
                  </a:lnTo>
                  <a:lnTo>
                    <a:pt x="160985" y="644448"/>
                  </a:lnTo>
                  <a:lnTo>
                    <a:pt x="161544" y="646303"/>
                  </a:lnTo>
                  <a:lnTo>
                    <a:pt x="162153" y="647928"/>
                  </a:lnTo>
                  <a:lnTo>
                    <a:pt x="162509" y="648957"/>
                  </a:lnTo>
                  <a:lnTo>
                    <a:pt x="162509" y="639851"/>
                  </a:lnTo>
                  <a:lnTo>
                    <a:pt x="161607" y="640689"/>
                  </a:lnTo>
                  <a:lnTo>
                    <a:pt x="158940" y="645261"/>
                  </a:lnTo>
                  <a:lnTo>
                    <a:pt x="155981" y="649693"/>
                  </a:lnTo>
                  <a:lnTo>
                    <a:pt x="154533" y="651992"/>
                  </a:lnTo>
                  <a:lnTo>
                    <a:pt x="152247" y="653834"/>
                  </a:lnTo>
                  <a:lnTo>
                    <a:pt x="149707" y="656564"/>
                  </a:lnTo>
                  <a:lnTo>
                    <a:pt x="149275" y="657377"/>
                  </a:lnTo>
                  <a:lnTo>
                    <a:pt x="148653" y="658266"/>
                  </a:lnTo>
                  <a:lnTo>
                    <a:pt x="152247" y="658850"/>
                  </a:lnTo>
                  <a:lnTo>
                    <a:pt x="152920" y="658266"/>
                  </a:lnTo>
                  <a:lnTo>
                    <a:pt x="152120" y="655307"/>
                  </a:lnTo>
                  <a:lnTo>
                    <a:pt x="152920" y="655154"/>
                  </a:lnTo>
                  <a:lnTo>
                    <a:pt x="153670" y="654862"/>
                  </a:lnTo>
                  <a:lnTo>
                    <a:pt x="154470" y="654862"/>
                  </a:lnTo>
                  <a:lnTo>
                    <a:pt x="156400" y="654786"/>
                  </a:lnTo>
                  <a:lnTo>
                    <a:pt x="157632" y="654202"/>
                  </a:lnTo>
                  <a:lnTo>
                    <a:pt x="157886" y="650951"/>
                  </a:lnTo>
                  <a:lnTo>
                    <a:pt x="161099" y="650951"/>
                  </a:lnTo>
                  <a:lnTo>
                    <a:pt x="163271" y="653542"/>
                  </a:lnTo>
                  <a:lnTo>
                    <a:pt x="162598" y="656717"/>
                  </a:lnTo>
                  <a:lnTo>
                    <a:pt x="162483" y="657377"/>
                  </a:lnTo>
                  <a:lnTo>
                    <a:pt x="162382" y="658850"/>
                  </a:lnTo>
                  <a:lnTo>
                    <a:pt x="162839" y="661809"/>
                  </a:lnTo>
                  <a:lnTo>
                    <a:pt x="163271" y="663359"/>
                  </a:lnTo>
                  <a:lnTo>
                    <a:pt x="163652" y="664832"/>
                  </a:lnTo>
                  <a:lnTo>
                    <a:pt x="164884" y="665200"/>
                  </a:lnTo>
                  <a:lnTo>
                    <a:pt x="167855" y="664908"/>
                  </a:lnTo>
                  <a:lnTo>
                    <a:pt x="169341" y="665060"/>
                  </a:lnTo>
                  <a:lnTo>
                    <a:pt x="169341" y="667423"/>
                  </a:lnTo>
                  <a:lnTo>
                    <a:pt x="170522" y="666534"/>
                  </a:lnTo>
                  <a:lnTo>
                    <a:pt x="171450" y="665873"/>
                  </a:lnTo>
                  <a:lnTo>
                    <a:pt x="171056" y="664908"/>
                  </a:lnTo>
                  <a:lnTo>
                    <a:pt x="170827" y="664387"/>
                  </a:lnTo>
                  <a:lnTo>
                    <a:pt x="169964" y="662101"/>
                  </a:lnTo>
                  <a:lnTo>
                    <a:pt x="170027" y="659739"/>
                  </a:lnTo>
                  <a:lnTo>
                    <a:pt x="171145" y="657517"/>
                  </a:lnTo>
                  <a:lnTo>
                    <a:pt x="171411" y="656564"/>
                  </a:lnTo>
                  <a:lnTo>
                    <a:pt x="171450" y="656272"/>
                  </a:lnTo>
                  <a:lnTo>
                    <a:pt x="171869" y="654354"/>
                  </a:lnTo>
                  <a:lnTo>
                    <a:pt x="172008" y="653681"/>
                  </a:lnTo>
                  <a:lnTo>
                    <a:pt x="174802" y="653910"/>
                  </a:lnTo>
                  <a:lnTo>
                    <a:pt x="175234" y="653910"/>
                  </a:lnTo>
                  <a:lnTo>
                    <a:pt x="175475" y="653681"/>
                  </a:lnTo>
                  <a:lnTo>
                    <a:pt x="175971" y="653237"/>
                  </a:lnTo>
                  <a:lnTo>
                    <a:pt x="176593" y="652208"/>
                  </a:lnTo>
                  <a:close/>
                </a:path>
                <a:path w="412114" h="737869">
                  <a:moveTo>
                    <a:pt x="182918" y="737793"/>
                  </a:moveTo>
                  <a:lnTo>
                    <a:pt x="182600" y="736536"/>
                  </a:lnTo>
                  <a:lnTo>
                    <a:pt x="182232" y="735279"/>
                  </a:lnTo>
                  <a:lnTo>
                    <a:pt x="181927" y="734098"/>
                  </a:lnTo>
                  <a:lnTo>
                    <a:pt x="179514" y="734987"/>
                  </a:lnTo>
                  <a:lnTo>
                    <a:pt x="179387" y="735431"/>
                  </a:lnTo>
                  <a:lnTo>
                    <a:pt x="181368" y="737793"/>
                  </a:lnTo>
                  <a:lnTo>
                    <a:pt x="182918" y="737793"/>
                  </a:lnTo>
                  <a:close/>
                </a:path>
                <a:path w="412114" h="737869">
                  <a:moveTo>
                    <a:pt x="185267" y="718807"/>
                  </a:moveTo>
                  <a:lnTo>
                    <a:pt x="184213" y="719480"/>
                  </a:lnTo>
                  <a:lnTo>
                    <a:pt x="183413" y="720064"/>
                  </a:lnTo>
                  <a:lnTo>
                    <a:pt x="182486" y="720661"/>
                  </a:lnTo>
                  <a:lnTo>
                    <a:pt x="182600" y="715784"/>
                  </a:lnTo>
                  <a:lnTo>
                    <a:pt x="182537" y="713638"/>
                  </a:lnTo>
                  <a:lnTo>
                    <a:pt x="182422" y="712609"/>
                  </a:lnTo>
                  <a:lnTo>
                    <a:pt x="182105" y="708914"/>
                  </a:lnTo>
                  <a:lnTo>
                    <a:pt x="182727" y="705294"/>
                  </a:lnTo>
                  <a:lnTo>
                    <a:pt x="179349" y="702792"/>
                  </a:lnTo>
                  <a:lnTo>
                    <a:pt x="179133" y="702640"/>
                  </a:lnTo>
                  <a:lnTo>
                    <a:pt x="178396" y="702487"/>
                  </a:lnTo>
                  <a:lnTo>
                    <a:pt x="175971" y="702792"/>
                  </a:lnTo>
                  <a:lnTo>
                    <a:pt x="174739" y="702564"/>
                  </a:lnTo>
                  <a:lnTo>
                    <a:pt x="173316" y="701382"/>
                  </a:lnTo>
                  <a:lnTo>
                    <a:pt x="172135" y="702119"/>
                  </a:lnTo>
                  <a:lnTo>
                    <a:pt x="172034" y="702487"/>
                  </a:lnTo>
                  <a:lnTo>
                    <a:pt x="171983" y="702932"/>
                  </a:lnTo>
                  <a:lnTo>
                    <a:pt x="172758" y="706183"/>
                  </a:lnTo>
                  <a:lnTo>
                    <a:pt x="172262" y="710095"/>
                  </a:lnTo>
                  <a:lnTo>
                    <a:pt x="172135" y="711352"/>
                  </a:lnTo>
                  <a:lnTo>
                    <a:pt x="171577" y="712609"/>
                  </a:lnTo>
                  <a:lnTo>
                    <a:pt x="171145" y="715264"/>
                  </a:lnTo>
                  <a:lnTo>
                    <a:pt x="170281" y="715937"/>
                  </a:lnTo>
                  <a:lnTo>
                    <a:pt x="167119" y="714235"/>
                  </a:lnTo>
                  <a:lnTo>
                    <a:pt x="166306" y="716749"/>
                  </a:lnTo>
                  <a:lnTo>
                    <a:pt x="167741" y="716965"/>
                  </a:lnTo>
                  <a:lnTo>
                    <a:pt x="169164" y="717410"/>
                  </a:lnTo>
                  <a:lnTo>
                    <a:pt x="171018" y="717194"/>
                  </a:lnTo>
                  <a:lnTo>
                    <a:pt x="171373" y="715937"/>
                  </a:lnTo>
                  <a:lnTo>
                    <a:pt x="171437" y="715784"/>
                  </a:lnTo>
                  <a:lnTo>
                    <a:pt x="172262" y="714603"/>
                  </a:lnTo>
                  <a:lnTo>
                    <a:pt x="172758" y="714159"/>
                  </a:lnTo>
                  <a:lnTo>
                    <a:pt x="173253" y="713638"/>
                  </a:lnTo>
                  <a:lnTo>
                    <a:pt x="173431" y="714311"/>
                  </a:lnTo>
                  <a:lnTo>
                    <a:pt x="173748" y="714895"/>
                  </a:lnTo>
                  <a:lnTo>
                    <a:pt x="173888" y="715264"/>
                  </a:lnTo>
                  <a:lnTo>
                    <a:pt x="173990" y="716305"/>
                  </a:lnTo>
                  <a:lnTo>
                    <a:pt x="173431" y="716597"/>
                  </a:lnTo>
                  <a:lnTo>
                    <a:pt x="172935" y="716889"/>
                  </a:lnTo>
                  <a:lnTo>
                    <a:pt x="172694" y="716965"/>
                  </a:lnTo>
                  <a:lnTo>
                    <a:pt x="173443" y="718807"/>
                  </a:lnTo>
                  <a:lnTo>
                    <a:pt x="173990" y="720064"/>
                  </a:lnTo>
                  <a:lnTo>
                    <a:pt x="174548" y="721614"/>
                  </a:lnTo>
                  <a:lnTo>
                    <a:pt x="174739" y="721982"/>
                  </a:lnTo>
                  <a:lnTo>
                    <a:pt x="174802" y="722579"/>
                  </a:lnTo>
                  <a:lnTo>
                    <a:pt x="174612" y="722871"/>
                  </a:lnTo>
                  <a:lnTo>
                    <a:pt x="173253" y="724789"/>
                  </a:lnTo>
                  <a:lnTo>
                    <a:pt x="174612" y="726567"/>
                  </a:lnTo>
                  <a:lnTo>
                    <a:pt x="174917" y="729449"/>
                  </a:lnTo>
                  <a:lnTo>
                    <a:pt x="177342" y="730478"/>
                  </a:lnTo>
                  <a:lnTo>
                    <a:pt x="180314" y="730110"/>
                  </a:lnTo>
                  <a:lnTo>
                    <a:pt x="182168" y="729665"/>
                  </a:lnTo>
                  <a:lnTo>
                    <a:pt x="183095" y="732104"/>
                  </a:lnTo>
                  <a:lnTo>
                    <a:pt x="183476" y="731888"/>
                  </a:lnTo>
                  <a:lnTo>
                    <a:pt x="183972" y="731735"/>
                  </a:lnTo>
                  <a:lnTo>
                    <a:pt x="184010" y="729665"/>
                  </a:lnTo>
                  <a:lnTo>
                    <a:pt x="183972" y="729145"/>
                  </a:lnTo>
                  <a:lnTo>
                    <a:pt x="183654" y="727087"/>
                  </a:lnTo>
                  <a:lnTo>
                    <a:pt x="182664" y="725093"/>
                  </a:lnTo>
                  <a:lnTo>
                    <a:pt x="183845" y="722871"/>
                  </a:lnTo>
                  <a:lnTo>
                    <a:pt x="184467" y="721614"/>
                  </a:lnTo>
                  <a:lnTo>
                    <a:pt x="184683" y="720661"/>
                  </a:lnTo>
                  <a:lnTo>
                    <a:pt x="184772" y="720293"/>
                  </a:lnTo>
                  <a:lnTo>
                    <a:pt x="185267" y="718807"/>
                  </a:lnTo>
                  <a:close/>
                </a:path>
                <a:path w="412114" h="737869">
                  <a:moveTo>
                    <a:pt x="186194" y="261581"/>
                  </a:moveTo>
                  <a:lnTo>
                    <a:pt x="183654" y="259435"/>
                  </a:lnTo>
                  <a:lnTo>
                    <a:pt x="182549" y="258406"/>
                  </a:lnTo>
                  <a:lnTo>
                    <a:pt x="181368" y="257225"/>
                  </a:lnTo>
                  <a:lnTo>
                    <a:pt x="180251" y="255968"/>
                  </a:lnTo>
                  <a:lnTo>
                    <a:pt x="178955" y="254863"/>
                  </a:lnTo>
                  <a:lnTo>
                    <a:pt x="178765" y="254635"/>
                  </a:lnTo>
                  <a:lnTo>
                    <a:pt x="178142" y="254787"/>
                  </a:lnTo>
                  <a:lnTo>
                    <a:pt x="177711" y="254787"/>
                  </a:lnTo>
                  <a:lnTo>
                    <a:pt x="177774" y="255231"/>
                  </a:lnTo>
                  <a:lnTo>
                    <a:pt x="177584" y="255816"/>
                  </a:lnTo>
                  <a:lnTo>
                    <a:pt x="178396" y="256705"/>
                  </a:lnTo>
                  <a:lnTo>
                    <a:pt x="179006" y="257149"/>
                  </a:lnTo>
                  <a:lnTo>
                    <a:pt x="180060" y="258025"/>
                  </a:lnTo>
                  <a:lnTo>
                    <a:pt x="179260" y="258025"/>
                  </a:lnTo>
                  <a:lnTo>
                    <a:pt x="178638" y="258178"/>
                  </a:lnTo>
                  <a:lnTo>
                    <a:pt x="177469" y="255739"/>
                  </a:lnTo>
                  <a:lnTo>
                    <a:pt x="174244" y="256336"/>
                  </a:lnTo>
                  <a:lnTo>
                    <a:pt x="172999" y="253974"/>
                  </a:lnTo>
                  <a:lnTo>
                    <a:pt x="172567" y="253238"/>
                  </a:lnTo>
                  <a:lnTo>
                    <a:pt x="170776" y="253238"/>
                  </a:lnTo>
                  <a:lnTo>
                    <a:pt x="169659" y="252641"/>
                  </a:lnTo>
                  <a:lnTo>
                    <a:pt x="167551" y="251688"/>
                  </a:lnTo>
                  <a:lnTo>
                    <a:pt x="165506" y="250507"/>
                  </a:lnTo>
                  <a:lnTo>
                    <a:pt x="161544" y="248729"/>
                  </a:lnTo>
                  <a:lnTo>
                    <a:pt x="159245" y="250139"/>
                  </a:lnTo>
                  <a:lnTo>
                    <a:pt x="158877" y="252133"/>
                  </a:lnTo>
                  <a:lnTo>
                    <a:pt x="158623" y="253161"/>
                  </a:lnTo>
                  <a:lnTo>
                    <a:pt x="157822" y="255079"/>
                  </a:lnTo>
                  <a:lnTo>
                    <a:pt x="155968" y="254787"/>
                  </a:lnTo>
                  <a:lnTo>
                    <a:pt x="155651" y="257149"/>
                  </a:lnTo>
                  <a:lnTo>
                    <a:pt x="156273" y="257733"/>
                  </a:lnTo>
                  <a:lnTo>
                    <a:pt x="159994" y="258546"/>
                  </a:lnTo>
                  <a:lnTo>
                    <a:pt x="161848" y="258775"/>
                  </a:lnTo>
                  <a:lnTo>
                    <a:pt x="162344" y="261137"/>
                  </a:lnTo>
                  <a:lnTo>
                    <a:pt x="162839" y="261505"/>
                  </a:lnTo>
                  <a:lnTo>
                    <a:pt x="165938" y="261289"/>
                  </a:lnTo>
                  <a:lnTo>
                    <a:pt x="168478" y="262686"/>
                  </a:lnTo>
                  <a:lnTo>
                    <a:pt x="171577" y="263652"/>
                  </a:lnTo>
                  <a:lnTo>
                    <a:pt x="172504" y="264388"/>
                  </a:lnTo>
                  <a:lnTo>
                    <a:pt x="174117" y="265785"/>
                  </a:lnTo>
                  <a:lnTo>
                    <a:pt x="175171" y="265709"/>
                  </a:lnTo>
                  <a:lnTo>
                    <a:pt x="176657" y="263652"/>
                  </a:lnTo>
                  <a:lnTo>
                    <a:pt x="179755" y="267411"/>
                  </a:lnTo>
                  <a:lnTo>
                    <a:pt x="181114" y="265785"/>
                  </a:lnTo>
                  <a:lnTo>
                    <a:pt x="184150" y="266382"/>
                  </a:lnTo>
                  <a:lnTo>
                    <a:pt x="184835" y="265785"/>
                  </a:lnTo>
                  <a:lnTo>
                    <a:pt x="186194" y="261581"/>
                  </a:lnTo>
                  <a:close/>
                </a:path>
                <a:path w="412114" h="737869">
                  <a:moveTo>
                    <a:pt x="189674" y="233299"/>
                  </a:moveTo>
                  <a:lnTo>
                    <a:pt x="188925" y="232562"/>
                  </a:lnTo>
                  <a:lnTo>
                    <a:pt x="188302" y="231825"/>
                  </a:lnTo>
                  <a:lnTo>
                    <a:pt x="187667" y="231305"/>
                  </a:lnTo>
                  <a:lnTo>
                    <a:pt x="186042" y="229971"/>
                  </a:lnTo>
                  <a:lnTo>
                    <a:pt x="185928" y="229755"/>
                  </a:lnTo>
                  <a:lnTo>
                    <a:pt x="185597" y="227609"/>
                  </a:lnTo>
                  <a:lnTo>
                    <a:pt x="185674" y="227241"/>
                  </a:lnTo>
                  <a:lnTo>
                    <a:pt x="186080" y="225907"/>
                  </a:lnTo>
                  <a:lnTo>
                    <a:pt x="186321" y="225094"/>
                  </a:lnTo>
                  <a:lnTo>
                    <a:pt x="186448" y="224510"/>
                  </a:lnTo>
                  <a:lnTo>
                    <a:pt x="186080" y="223253"/>
                  </a:lnTo>
                  <a:lnTo>
                    <a:pt x="183286" y="225907"/>
                  </a:lnTo>
                  <a:lnTo>
                    <a:pt x="182918" y="225615"/>
                  </a:lnTo>
                  <a:lnTo>
                    <a:pt x="182791" y="225767"/>
                  </a:lnTo>
                  <a:lnTo>
                    <a:pt x="182727" y="227609"/>
                  </a:lnTo>
                  <a:lnTo>
                    <a:pt x="182168" y="227380"/>
                  </a:lnTo>
                  <a:lnTo>
                    <a:pt x="181432" y="227241"/>
                  </a:lnTo>
                  <a:lnTo>
                    <a:pt x="180467" y="226136"/>
                  </a:lnTo>
                  <a:lnTo>
                    <a:pt x="179514" y="225018"/>
                  </a:lnTo>
                  <a:lnTo>
                    <a:pt x="178892" y="224878"/>
                  </a:lnTo>
                  <a:lnTo>
                    <a:pt x="177088" y="226136"/>
                  </a:lnTo>
                  <a:lnTo>
                    <a:pt x="175729" y="224802"/>
                  </a:lnTo>
                  <a:lnTo>
                    <a:pt x="172631" y="225767"/>
                  </a:lnTo>
                  <a:lnTo>
                    <a:pt x="172770" y="227609"/>
                  </a:lnTo>
                  <a:lnTo>
                    <a:pt x="172935" y="228727"/>
                  </a:lnTo>
                  <a:lnTo>
                    <a:pt x="173748" y="229755"/>
                  </a:lnTo>
                  <a:lnTo>
                    <a:pt x="174244" y="230860"/>
                  </a:lnTo>
                  <a:lnTo>
                    <a:pt x="173685" y="231305"/>
                  </a:lnTo>
                  <a:lnTo>
                    <a:pt x="171780" y="229755"/>
                  </a:lnTo>
                  <a:lnTo>
                    <a:pt x="171450" y="229463"/>
                  </a:lnTo>
                  <a:lnTo>
                    <a:pt x="171208" y="229831"/>
                  </a:lnTo>
                  <a:lnTo>
                    <a:pt x="171081" y="229971"/>
                  </a:lnTo>
                  <a:lnTo>
                    <a:pt x="173380" y="232638"/>
                  </a:lnTo>
                  <a:lnTo>
                    <a:pt x="172008" y="236766"/>
                  </a:lnTo>
                  <a:lnTo>
                    <a:pt x="174967" y="239204"/>
                  </a:lnTo>
                  <a:lnTo>
                    <a:pt x="175171" y="239356"/>
                  </a:lnTo>
                  <a:lnTo>
                    <a:pt x="175361" y="239572"/>
                  </a:lnTo>
                  <a:lnTo>
                    <a:pt x="175539" y="240017"/>
                  </a:lnTo>
                  <a:lnTo>
                    <a:pt x="174066" y="239128"/>
                  </a:lnTo>
                  <a:lnTo>
                    <a:pt x="172872" y="238391"/>
                  </a:lnTo>
                  <a:lnTo>
                    <a:pt x="171513" y="237578"/>
                  </a:lnTo>
                  <a:lnTo>
                    <a:pt x="171386" y="237718"/>
                  </a:lnTo>
                  <a:lnTo>
                    <a:pt x="171145" y="237947"/>
                  </a:lnTo>
                  <a:lnTo>
                    <a:pt x="171145" y="238391"/>
                  </a:lnTo>
                  <a:lnTo>
                    <a:pt x="171272" y="238988"/>
                  </a:lnTo>
                  <a:lnTo>
                    <a:pt x="173177" y="240753"/>
                  </a:lnTo>
                  <a:lnTo>
                    <a:pt x="173189" y="241719"/>
                  </a:lnTo>
                  <a:lnTo>
                    <a:pt x="173088" y="243116"/>
                  </a:lnTo>
                  <a:lnTo>
                    <a:pt x="172974" y="245402"/>
                  </a:lnTo>
                  <a:lnTo>
                    <a:pt x="173355" y="245999"/>
                  </a:lnTo>
                  <a:lnTo>
                    <a:pt x="173621" y="246507"/>
                  </a:lnTo>
                  <a:lnTo>
                    <a:pt x="174053" y="246214"/>
                  </a:lnTo>
                  <a:lnTo>
                    <a:pt x="174548" y="245999"/>
                  </a:lnTo>
                  <a:lnTo>
                    <a:pt x="175666" y="244817"/>
                  </a:lnTo>
                  <a:lnTo>
                    <a:pt x="176479" y="243852"/>
                  </a:lnTo>
                  <a:lnTo>
                    <a:pt x="177342" y="242900"/>
                  </a:lnTo>
                  <a:lnTo>
                    <a:pt x="179565" y="244449"/>
                  </a:lnTo>
                  <a:lnTo>
                    <a:pt x="180682" y="245325"/>
                  </a:lnTo>
                  <a:lnTo>
                    <a:pt x="181241" y="244817"/>
                  </a:lnTo>
                  <a:lnTo>
                    <a:pt x="180657" y="243852"/>
                  </a:lnTo>
                  <a:lnTo>
                    <a:pt x="180314" y="243344"/>
                  </a:lnTo>
                  <a:lnTo>
                    <a:pt x="180086" y="242900"/>
                  </a:lnTo>
                  <a:lnTo>
                    <a:pt x="179755" y="242227"/>
                  </a:lnTo>
                  <a:lnTo>
                    <a:pt x="179755" y="241274"/>
                  </a:lnTo>
                  <a:lnTo>
                    <a:pt x="180251" y="241274"/>
                  </a:lnTo>
                  <a:lnTo>
                    <a:pt x="180809" y="241122"/>
                  </a:lnTo>
                  <a:lnTo>
                    <a:pt x="181114" y="241350"/>
                  </a:lnTo>
                  <a:lnTo>
                    <a:pt x="181927" y="242087"/>
                  </a:lnTo>
                  <a:lnTo>
                    <a:pt x="182918" y="242900"/>
                  </a:lnTo>
                  <a:lnTo>
                    <a:pt x="183845" y="245402"/>
                  </a:lnTo>
                  <a:lnTo>
                    <a:pt x="184467" y="245402"/>
                  </a:lnTo>
                  <a:lnTo>
                    <a:pt x="185953" y="243852"/>
                  </a:lnTo>
                  <a:lnTo>
                    <a:pt x="186448" y="243484"/>
                  </a:lnTo>
                  <a:lnTo>
                    <a:pt x="187007" y="243116"/>
                  </a:lnTo>
                  <a:lnTo>
                    <a:pt x="187198" y="242087"/>
                  </a:lnTo>
                  <a:lnTo>
                    <a:pt x="185801" y="241122"/>
                  </a:lnTo>
                  <a:lnTo>
                    <a:pt x="185267" y="240753"/>
                  </a:lnTo>
                  <a:lnTo>
                    <a:pt x="187198" y="240169"/>
                  </a:lnTo>
                  <a:lnTo>
                    <a:pt x="187198" y="240017"/>
                  </a:lnTo>
                  <a:lnTo>
                    <a:pt x="187198" y="233883"/>
                  </a:lnTo>
                  <a:lnTo>
                    <a:pt x="187934" y="233807"/>
                  </a:lnTo>
                  <a:lnTo>
                    <a:pt x="189420" y="233807"/>
                  </a:lnTo>
                  <a:lnTo>
                    <a:pt x="189547" y="233667"/>
                  </a:lnTo>
                  <a:lnTo>
                    <a:pt x="189674" y="233299"/>
                  </a:lnTo>
                  <a:close/>
                </a:path>
                <a:path w="412114" h="737869">
                  <a:moveTo>
                    <a:pt x="197421" y="644042"/>
                  </a:moveTo>
                  <a:lnTo>
                    <a:pt x="196240" y="642772"/>
                  </a:lnTo>
                  <a:lnTo>
                    <a:pt x="190411" y="642772"/>
                  </a:lnTo>
                  <a:lnTo>
                    <a:pt x="189738" y="644042"/>
                  </a:lnTo>
                  <a:lnTo>
                    <a:pt x="197421" y="644042"/>
                  </a:lnTo>
                  <a:close/>
                </a:path>
                <a:path w="412114" h="737869">
                  <a:moveTo>
                    <a:pt x="203492" y="210108"/>
                  </a:moveTo>
                  <a:lnTo>
                    <a:pt x="202120" y="210032"/>
                  </a:lnTo>
                  <a:lnTo>
                    <a:pt x="200329" y="209816"/>
                  </a:lnTo>
                  <a:lnTo>
                    <a:pt x="198462" y="209664"/>
                  </a:lnTo>
                  <a:lnTo>
                    <a:pt x="198310" y="210337"/>
                  </a:lnTo>
                  <a:lnTo>
                    <a:pt x="198094" y="211582"/>
                  </a:lnTo>
                  <a:lnTo>
                    <a:pt x="197853" y="212623"/>
                  </a:lnTo>
                  <a:lnTo>
                    <a:pt x="197650" y="212471"/>
                  </a:lnTo>
                  <a:lnTo>
                    <a:pt x="196862" y="211886"/>
                  </a:lnTo>
                  <a:lnTo>
                    <a:pt x="196303" y="211366"/>
                  </a:lnTo>
                  <a:lnTo>
                    <a:pt x="195681" y="210921"/>
                  </a:lnTo>
                  <a:lnTo>
                    <a:pt x="196240" y="210337"/>
                  </a:lnTo>
                  <a:lnTo>
                    <a:pt x="196735" y="209664"/>
                  </a:lnTo>
                  <a:lnTo>
                    <a:pt x="197472" y="208788"/>
                  </a:lnTo>
                  <a:lnTo>
                    <a:pt x="196342" y="207899"/>
                  </a:lnTo>
                  <a:lnTo>
                    <a:pt x="194500" y="206425"/>
                  </a:lnTo>
                  <a:lnTo>
                    <a:pt x="192519" y="204863"/>
                  </a:lnTo>
                  <a:lnTo>
                    <a:pt x="192608" y="205828"/>
                  </a:lnTo>
                  <a:lnTo>
                    <a:pt x="192709" y="207899"/>
                  </a:lnTo>
                  <a:lnTo>
                    <a:pt x="190487" y="207162"/>
                  </a:lnTo>
                  <a:lnTo>
                    <a:pt x="188925" y="206641"/>
                  </a:lnTo>
                  <a:lnTo>
                    <a:pt x="184708" y="207162"/>
                  </a:lnTo>
                  <a:lnTo>
                    <a:pt x="181000" y="205092"/>
                  </a:lnTo>
                  <a:lnTo>
                    <a:pt x="180835" y="205016"/>
                  </a:lnTo>
                  <a:lnTo>
                    <a:pt x="180505" y="204863"/>
                  </a:lnTo>
                  <a:lnTo>
                    <a:pt x="179882" y="205016"/>
                  </a:lnTo>
                  <a:lnTo>
                    <a:pt x="179324" y="204863"/>
                  </a:lnTo>
                  <a:lnTo>
                    <a:pt x="178511" y="204711"/>
                  </a:lnTo>
                  <a:lnTo>
                    <a:pt x="177711" y="204419"/>
                  </a:lnTo>
                  <a:lnTo>
                    <a:pt x="176961" y="203758"/>
                  </a:lnTo>
                  <a:lnTo>
                    <a:pt x="173812" y="204863"/>
                  </a:lnTo>
                  <a:lnTo>
                    <a:pt x="172935" y="205232"/>
                  </a:lnTo>
                  <a:lnTo>
                    <a:pt x="172758" y="205828"/>
                  </a:lnTo>
                  <a:lnTo>
                    <a:pt x="173812" y="207238"/>
                  </a:lnTo>
                  <a:lnTo>
                    <a:pt x="174053" y="207975"/>
                  </a:lnTo>
                  <a:lnTo>
                    <a:pt x="174548" y="209080"/>
                  </a:lnTo>
                  <a:lnTo>
                    <a:pt x="172199" y="209448"/>
                  </a:lnTo>
                  <a:lnTo>
                    <a:pt x="170459" y="209664"/>
                  </a:lnTo>
                  <a:lnTo>
                    <a:pt x="168783" y="209816"/>
                  </a:lnTo>
                  <a:lnTo>
                    <a:pt x="169532" y="211582"/>
                  </a:lnTo>
                  <a:lnTo>
                    <a:pt x="170459" y="212915"/>
                  </a:lnTo>
                  <a:lnTo>
                    <a:pt x="174612" y="213067"/>
                  </a:lnTo>
                  <a:lnTo>
                    <a:pt x="176593" y="213652"/>
                  </a:lnTo>
                  <a:lnTo>
                    <a:pt x="180809" y="215201"/>
                  </a:lnTo>
                  <a:lnTo>
                    <a:pt x="183603" y="215430"/>
                  </a:lnTo>
                  <a:lnTo>
                    <a:pt x="185089" y="218160"/>
                  </a:lnTo>
                  <a:lnTo>
                    <a:pt x="185458" y="217868"/>
                  </a:lnTo>
                  <a:lnTo>
                    <a:pt x="185331" y="216306"/>
                  </a:lnTo>
                  <a:lnTo>
                    <a:pt x="185140" y="214757"/>
                  </a:lnTo>
                  <a:lnTo>
                    <a:pt x="184708" y="212471"/>
                  </a:lnTo>
                  <a:lnTo>
                    <a:pt x="186016" y="213283"/>
                  </a:lnTo>
                  <a:lnTo>
                    <a:pt x="187134" y="213575"/>
                  </a:lnTo>
                  <a:lnTo>
                    <a:pt x="187807" y="214312"/>
                  </a:lnTo>
                  <a:lnTo>
                    <a:pt x="188925" y="215430"/>
                  </a:lnTo>
                  <a:lnTo>
                    <a:pt x="189915" y="215861"/>
                  </a:lnTo>
                  <a:lnTo>
                    <a:pt x="192214" y="215125"/>
                  </a:lnTo>
                  <a:lnTo>
                    <a:pt x="193332" y="215646"/>
                  </a:lnTo>
                  <a:lnTo>
                    <a:pt x="194868" y="216979"/>
                  </a:lnTo>
                  <a:lnTo>
                    <a:pt x="195681" y="217424"/>
                  </a:lnTo>
                  <a:lnTo>
                    <a:pt x="196862" y="216827"/>
                  </a:lnTo>
                  <a:lnTo>
                    <a:pt x="197358" y="216611"/>
                  </a:lnTo>
                  <a:lnTo>
                    <a:pt x="197916" y="216903"/>
                  </a:lnTo>
                  <a:lnTo>
                    <a:pt x="198462" y="216750"/>
                  </a:lnTo>
                  <a:lnTo>
                    <a:pt x="198907" y="216611"/>
                  </a:lnTo>
                  <a:lnTo>
                    <a:pt x="199466" y="216382"/>
                  </a:lnTo>
                  <a:lnTo>
                    <a:pt x="200342" y="215125"/>
                  </a:lnTo>
                  <a:lnTo>
                    <a:pt x="201066" y="214096"/>
                  </a:lnTo>
                  <a:lnTo>
                    <a:pt x="201942" y="212623"/>
                  </a:lnTo>
                  <a:lnTo>
                    <a:pt x="203492" y="210108"/>
                  </a:lnTo>
                  <a:close/>
                </a:path>
                <a:path w="412114" h="737869">
                  <a:moveTo>
                    <a:pt x="207086" y="575462"/>
                  </a:moveTo>
                  <a:close/>
                </a:path>
                <a:path w="412114" h="737869">
                  <a:moveTo>
                    <a:pt x="213283" y="257073"/>
                  </a:moveTo>
                  <a:lnTo>
                    <a:pt x="212725" y="255231"/>
                  </a:lnTo>
                  <a:lnTo>
                    <a:pt x="212280" y="253682"/>
                  </a:lnTo>
                  <a:lnTo>
                    <a:pt x="211848" y="251904"/>
                  </a:lnTo>
                  <a:lnTo>
                    <a:pt x="211175" y="252641"/>
                  </a:lnTo>
                  <a:lnTo>
                    <a:pt x="209931" y="251980"/>
                  </a:lnTo>
                  <a:lnTo>
                    <a:pt x="209740" y="253822"/>
                  </a:lnTo>
                  <a:lnTo>
                    <a:pt x="209689" y="255231"/>
                  </a:lnTo>
                  <a:lnTo>
                    <a:pt x="208191" y="254190"/>
                  </a:lnTo>
                  <a:lnTo>
                    <a:pt x="207022" y="253606"/>
                  </a:lnTo>
                  <a:lnTo>
                    <a:pt x="206641" y="253085"/>
                  </a:lnTo>
                  <a:lnTo>
                    <a:pt x="205968" y="253009"/>
                  </a:lnTo>
                  <a:lnTo>
                    <a:pt x="206273" y="253530"/>
                  </a:lnTo>
                  <a:lnTo>
                    <a:pt x="206705" y="253974"/>
                  </a:lnTo>
                  <a:lnTo>
                    <a:pt x="206832" y="254495"/>
                  </a:lnTo>
                  <a:lnTo>
                    <a:pt x="207022" y="254927"/>
                  </a:lnTo>
                  <a:lnTo>
                    <a:pt x="206959" y="255600"/>
                  </a:lnTo>
                  <a:lnTo>
                    <a:pt x="206959" y="256108"/>
                  </a:lnTo>
                  <a:lnTo>
                    <a:pt x="206336" y="256044"/>
                  </a:lnTo>
                  <a:lnTo>
                    <a:pt x="205651" y="256044"/>
                  </a:lnTo>
                  <a:lnTo>
                    <a:pt x="205219" y="255739"/>
                  </a:lnTo>
                  <a:lnTo>
                    <a:pt x="204724" y="255447"/>
                  </a:lnTo>
                  <a:lnTo>
                    <a:pt x="204482" y="254635"/>
                  </a:lnTo>
                  <a:lnTo>
                    <a:pt x="204050" y="254342"/>
                  </a:lnTo>
                  <a:lnTo>
                    <a:pt x="203428" y="254050"/>
                  </a:lnTo>
                  <a:lnTo>
                    <a:pt x="202184" y="253682"/>
                  </a:lnTo>
                  <a:lnTo>
                    <a:pt x="202184" y="253822"/>
                  </a:lnTo>
                  <a:lnTo>
                    <a:pt x="201561" y="254787"/>
                  </a:lnTo>
                  <a:lnTo>
                    <a:pt x="199339" y="255295"/>
                  </a:lnTo>
                  <a:lnTo>
                    <a:pt x="201447" y="257441"/>
                  </a:lnTo>
                  <a:lnTo>
                    <a:pt x="201561" y="258914"/>
                  </a:lnTo>
                  <a:lnTo>
                    <a:pt x="201066" y="259143"/>
                  </a:lnTo>
                  <a:lnTo>
                    <a:pt x="200456" y="259511"/>
                  </a:lnTo>
                  <a:lnTo>
                    <a:pt x="200825" y="260324"/>
                  </a:lnTo>
                  <a:lnTo>
                    <a:pt x="201256" y="261353"/>
                  </a:lnTo>
                  <a:lnTo>
                    <a:pt x="201815" y="262470"/>
                  </a:lnTo>
                  <a:lnTo>
                    <a:pt x="199898" y="262470"/>
                  </a:lnTo>
                  <a:lnTo>
                    <a:pt x="199707" y="264756"/>
                  </a:lnTo>
                  <a:lnTo>
                    <a:pt x="200507" y="265709"/>
                  </a:lnTo>
                  <a:lnTo>
                    <a:pt x="203987" y="265709"/>
                  </a:lnTo>
                  <a:lnTo>
                    <a:pt x="205651" y="266306"/>
                  </a:lnTo>
                  <a:lnTo>
                    <a:pt x="206273" y="264083"/>
                  </a:lnTo>
                  <a:lnTo>
                    <a:pt x="206336" y="263944"/>
                  </a:lnTo>
                  <a:lnTo>
                    <a:pt x="207327" y="263791"/>
                  </a:lnTo>
                  <a:lnTo>
                    <a:pt x="207581" y="264020"/>
                  </a:lnTo>
                  <a:lnTo>
                    <a:pt x="208508" y="264680"/>
                  </a:lnTo>
                  <a:lnTo>
                    <a:pt x="209308" y="265493"/>
                  </a:lnTo>
                  <a:lnTo>
                    <a:pt x="210299" y="266382"/>
                  </a:lnTo>
                  <a:lnTo>
                    <a:pt x="212598" y="265645"/>
                  </a:lnTo>
                  <a:lnTo>
                    <a:pt x="210299" y="264160"/>
                  </a:lnTo>
                  <a:lnTo>
                    <a:pt x="210426" y="263131"/>
                  </a:lnTo>
                  <a:lnTo>
                    <a:pt x="211848" y="262915"/>
                  </a:lnTo>
                  <a:lnTo>
                    <a:pt x="211480" y="262470"/>
                  </a:lnTo>
                  <a:lnTo>
                    <a:pt x="211239" y="261658"/>
                  </a:lnTo>
                  <a:lnTo>
                    <a:pt x="210731" y="261429"/>
                  </a:lnTo>
                  <a:lnTo>
                    <a:pt x="209740" y="261061"/>
                  </a:lnTo>
                  <a:lnTo>
                    <a:pt x="208876" y="260845"/>
                  </a:lnTo>
                  <a:lnTo>
                    <a:pt x="209245" y="259727"/>
                  </a:lnTo>
                  <a:lnTo>
                    <a:pt x="210921" y="259207"/>
                  </a:lnTo>
                  <a:lnTo>
                    <a:pt x="210553" y="258406"/>
                  </a:lnTo>
                  <a:lnTo>
                    <a:pt x="209804" y="256628"/>
                  </a:lnTo>
                  <a:lnTo>
                    <a:pt x="209804" y="256336"/>
                  </a:lnTo>
                  <a:lnTo>
                    <a:pt x="209931" y="256184"/>
                  </a:lnTo>
                  <a:lnTo>
                    <a:pt x="209931" y="255968"/>
                  </a:lnTo>
                  <a:lnTo>
                    <a:pt x="210858" y="256413"/>
                  </a:lnTo>
                  <a:lnTo>
                    <a:pt x="211416" y="256628"/>
                  </a:lnTo>
                  <a:lnTo>
                    <a:pt x="213283" y="257073"/>
                  </a:lnTo>
                  <a:close/>
                </a:path>
                <a:path w="412114" h="737869">
                  <a:moveTo>
                    <a:pt x="214210" y="737793"/>
                  </a:moveTo>
                  <a:lnTo>
                    <a:pt x="213893" y="736904"/>
                  </a:lnTo>
                  <a:lnTo>
                    <a:pt x="214020" y="735647"/>
                  </a:lnTo>
                  <a:lnTo>
                    <a:pt x="213334" y="735126"/>
                  </a:lnTo>
                  <a:lnTo>
                    <a:pt x="212344" y="734314"/>
                  </a:lnTo>
                  <a:lnTo>
                    <a:pt x="209804" y="733577"/>
                  </a:lnTo>
                  <a:lnTo>
                    <a:pt x="208508" y="733132"/>
                  </a:lnTo>
                  <a:lnTo>
                    <a:pt x="207022" y="732840"/>
                  </a:lnTo>
                  <a:lnTo>
                    <a:pt x="205282" y="732396"/>
                  </a:lnTo>
                  <a:lnTo>
                    <a:pt x="204482" y="732396"/>
                  </a:lnTo>
                  <a:lnTo>
                    <a:pt x="204546" y="732701"/>
                  </a:lnTo>
                  <a:lnTo>
                    <a:pt x="204419" y="733132"/>
                  </a:lnTo>
                  <a:lnTo>
                    <a:pt x="205841" y="734758"/>
                  </a:lnTo>
                  <a:lnTo>
                    <a:pt x="205473" y="736244"/>
                  </a:lnTo>
                  <a:lnTo>
                    <a:pt x="204978" y="737793"/>
                  </a:lnTo>
                  <a:lnTo>
                    <a:pt x="214210" y="737793"/>
                  </a:lnTo>
                  <a:close/>
                </a:path>
                <a:path w="412114" h="737869">
                  <a:moveTo>
                    <a:pt x="214452" y="715708"/>
                  </a:moveTo>
                  <a:lnTo>
                    <a:pt x="213829" y="714971"/>
                  </a:lnTo>
                  <a:lnTo>
                    <a:pt x="213334" y="713867"/>
                  </a:lnTo>
                  <a:lnTo>
                    <a:pt x="212661" y="713714"/>
                  </a:lnTo>
                  <a:lnTo>
                    <a:pt x="211175" y="713498"/>
                  </a:lnTo>
                  <a:lnTo>
                    <a:pt x="211048" y="713054"/>
                  </a:lnTo>
                  <a:lnTo>
                    <a:pt x="211543" y="710463"/>
                  </a:lnTo>
                  <a:lnTo>
                    <a:pt x="211416" y="708990"/>
                  </a:lnTo>
                  <a:lnTo>
                    <a:pt x="210489" y="706920"/>
                  </a:lnTo>
                  <a:lnTo>
                    <a:pt x="209372" y="705662"/>
                  </a:lnTo>
                  <a:lnTo>
                    <a:pt x="207200" y="705662"/>
                  </a:lnTo>
                  <a:lnTo>
                    <a:pt x="205346" y="704342"/>
                  </a:lnTo>
                  <a:lnTo>
                    <a:pt x="204228" y="706628"/>
                  </a:lnTo>
                  <a:lnTo>
                    <a:pt x="204050" y="707148"/>
                  </a:lnTo>
                  <a:lnTo>
                    <a:pt x="202679" y="707148"/>
                  </a:lnTo>
                  <a:lnTo>
                    <a:pt x="201942" y="707440"/>
                  </a:lnTo>
                  <a:lnTo>
                    <a:pt x="201066" y="707961"/>
                  </a:lnTo>
                  <a:lnTo>
                    <a:pt x="198907" y="708990"/>
                  </a:lnTo>
                  <a:lnTo>
                    <a:pt x="198158" y="707224"/>
                  </a:lnTo>
                  <a:lnTo>
                    <a:pt x="197104" y="708329"/>
                  </a:lnTo>
                  <a:lnTo>
                    <a:pt x="195376" y="711352"/>
                  </a:lnTo>
                  <a:lnTo>
                    <a:pt x="193509" y="711581"/>
                  </a:lnTo>
                  <a:lnTo>
                    <a:pt x="190842" y="712025"/>
                  </a:lnTo>
                  <a:lnTo>
                    <a:pt x="190347" y="713270"/>
                  </a:lnTo>
                  <a:lnTo>
                    <a:pt x="189611" y="714235"/>
                  </a:lnTo>
                  <a:lnTo>
                    <a:pt x="191782" y="714895"/>
                  </a:lnTo>
                  <a:lnTo>
                    <a:pt x="193446" y="717334"/>
                  </a:lnTo>
                  <a:lnTo>
                    <a:pt x="193509" y="719251"/>
                  </a:lnTo>
                  <a:lnTo>
                    <a:pt x="193700" y="722134"/>
                  </a:lnTo>
                  <a:lnTo>
                    <a:pt x="195986" y="723760"/>
                  </a:lnTo>
                  <a:lnTo>
                    <a:pt x="199898" y="723176"/>
                  </a:lnTo>
                  <a:lnTo>
                    <a:pt x="201625" y="721690"/>
                  </a:lnTo>
                  <a:lnTo>
                    <a:pt x="202615" y="721614"/>
                  </a:lnTo>
                  <a:lnTo>
                    <a:pt x="203365" y="721614"/>
                  </a:lnTo>
                  <a:lnTo>
                    <a:pt x="204597" y="721550"/>
                  </a:lnTo>
                  <a:lnTo>
                    <a:pt x="207327" y="721690"/>
                  </a:lnTo>
                  <a:lnTo>
                    <a:pt x="207518" y="722363"/>
                  </a:lnTo>
                  <a:lnTo>
                    <a:pt x="207949" y="721474"/>
                  </a:lnTo>
                  <a:lnTo>
                    <a:pt x="208508" y="720661"/>
                  </a:lnTo>
                  <a:lnTo>
                    <a:pt x="208813" y="719772"/>
                  </a:lnTo>
                  <a:lnTo>
                    <a:pt x="209372" y="717854"/>
                  </a:lnTo>
                  <a:lnTo>
                    <a:pt x="211048" y="717257"/>
                  </a:lnTo>
                  <a:lnTo>
                    <a:pt x="213283" y="716381"/>
                  </a:lnTo>
                  <a:lnTo>
                    <a:pt x="213829" y="716000"/>
                  </a:lnTo>
                  <a:lnTo>
                    <a:pt x="214452" y="715708"/>
                  </a:lnTo>
                  <a:close/>
                </a:path>
                <a:path w="412114" h="737869">
                  <a:moveTo>
                    <a:pt x="229692" y="236766"/>
                  </a:moveTo>
                  <a:lnTo>
                    <a:pt x="225920" y="234924"/>
                  </a:lnTo>
                  <a:lnTo>
                    <a:pt x="223685" y="233591"/>
                  </a:lnTo>
                  <a:lnTo>
                    <a:pt x="221462" y="232410"/>
                  </a:lnTo>
                  <a:lnTo>
                    <a:pt x="221081" y="232702"/>
                  </a:lnTo>
                  <a:lnTo>
                    <a:pt x="221830" y="233299"/>
                  </a:lnTo>
                  <a:lnTo>
                    <a:pt x="223380" y="234403"/>
                  </a:lnTo>
                  <a:lnTo>
                    <a:pt x="222135" y="235737"/>
                  </a:lnTo>
                  <a:lnTo>
                    <a:pt x="221208" y="236245"/>
                  </a:lnTo>
                  <a:lnTo>
                    <a:pt x="219595" y="234327"/>
                  </a:lnTo>
                  <a:lnTo>
                    <a:pt x="217868" y="234035"/>
                  </a:lnTo>
                  <a:lnTo>
                    <a:pt x="215633" y="233438"/>
                  </a:lnTo>
                  <a:lnTo>
                    <a:pt x="213525" y="232257"/>
                  </a:lnTo>
                  <a:lnTo>
                    <a:pt x="211112" y="233375"/>
                  </a:lnTo>
                  <a:lnTo>
                    <a:pt x="210680" y="233514"/>
                  </a:lnTo>
                  <a:lnTo>
                    <a:pt x="209689" y="232486"/>
                  </a:lnTo>
                  <a:lnTo>
                    <a:pt x="208508" y="231889"/>
                  </a:lnTo>
                  <a:lnTo>
                    <a:pt x="207886" y="231673"/>
                  </a:lnTo>
                  <a:lnTo>
                    <a:pt x="205155" y="231673"/>
                  </a:lnTo>
                  <a:lnTo>
                    <a:pt x="204101" y="232041"/>
                  </a:lnTo>
                  <a:lnTo>
                    <a:pt x="203238" y="232410"/>
                  </a:lnTo>
                  <a:lnTo>
                    <a:pt x="202311" y="233146"/>
                  </a:lnTo>
                  <a:lnTo>
                    <a:pt x="201879" y="233959"/>
                  </a:lnTo>
                  <a:lnTo>
                    <a:pt x="201625" y="234251"/>
                  </a:lnTo>
                  <a:lnTo>
                    <a:pt x="203060" y="236321"/>
                  </a:lnTo>
                  <a:lnTo>
                    <a:pt x="203606" y="236613"/>
                  </a:lnTo>
                  <a:lnTo>
                    <a:pt x="205219" y="237655"/>
                  </a:lnTo>
                  <a:lnTo>
                    <a:pt x="205905" y="238531"/>
                  </a:lnTo>
                  <a:lnTo>
                    <a:pt x="204101" y="239864"/>
                  </a:lnTo>
                  <a:lnTo>
                    <a:pt x="207391" y="241427"/>
                  </a:lnTo>
                  <a:lnTo>
                    <a:pt x="207518" y="240538"/>
                  </a:lnTo>
                  <a:lnTo>
                    <a:pt x="207759" y="239864"/>
                  </a:lnTo>
                  <a:lnTo>
                    <a:pt x="207886" y="239204"/>
                  </a:lnTo>
                  <a:lnTo>
                    <a:pt x="208572" y="239433"/>
                  </a:lnTo>
                  <a:lnTo>
                    <a:pt x="209308" y="239496"/>
                  </a:lnTo>
                  <a:lnTo>
                    <a:pt x="211416" y="241046"/>
                  </a:lnTo>
                  <a:lnTo>
                    <a:pt x="212775" y="240753"/>
                  </a:lnTo>
                  <a:lnTo>
                    <a:pt x="214274" y="239864"/>
                  </a:lnTo>
                  <a:lnTo>
                    <a:pt x="215379" y="240830"/>
                  </a:lnTo>
                  <a:lnTo>
                    <a:pt x="216433" y="242087"/>
                  </a:lnTo>
                  <a:lnTo>
                    <a:pt x="218363" y="240614"/>
                  </a:lnTo>
                  <a:lnTo>
                    <a:pt x="219290" y="241046"/>
                  </a:lnTo>
                  <a:lnTo>
                    <a:pt x="220522" y="242011"/>
                  </a:lnTo>
                  <a:lnTo>
                    <a:pt x="221335" y="242824"/>
                  </a:lnTo>
                  <a:lnTo>
                    <a:pt x="222504" y="243776"/>
                  </a:lnTo>
                  <a:lnTo>
                    <a:pt x="222694" y="241858"/>
                  </a:lnTo>
                  <a:lnTo>
                    <a:pt x="222758" y="240753"/>
                  </a:lnTo>
                  <a:lnTo>
                    <a:pt x="225488" y="242747"/>
                  </a:lnTo>
                  <a:lnTo>
                    <a:pt x="226352" y="240309"/>
                  </a:lnTo>
                  <a:lnTo>
                    <a:pt x="223316" y="239356"/>
                  </a:lnTo>
                  <a:lnTo>
                    <a:pt x="221830" y="238836"/>
                  </a:lnTo>
                  <a:lnTo>
                    <a:pt x="221830" y="238099"/>
                  </a:lnTo>
                  <a:lnTo>
                    <a:pt x="222008" y="236842"/>
                  </a:lnTo>
                  <a:lnTo>
                    <a:pt x="222885" y="237058"/>
                  </a:lnTo>
                  <a:lnTo>
                    <a:pt x="223621" y="237350"/>
                  </a:lnTo>
                  <a:lnTo>
                    <a:pt x="224497" y="237578"/>
                  </a:lnTo>
                  <a:lnTo>
                    <a:pt x="224802" y="235292"/>
                  </a:lnTo>
                  <a:lnTo>
                    <a:pt x="227215" y="237058"/>
                  </a:lnTo>
                  <a:lnTo>
                    <a:pt x="228523" y="237947"/>
                  </a:lnTo>
                  <a:lnTo>
                    <a:pt x="229019" y="237286"/>
                  </a:lnTo>
                  <a:lnTo>
                    <a:pt x="229692" y="236766"/>
                  </a:lnTo>
                  <a:close/>
                </a:path>
                <a:path w="412114" h="737869">
                  <a:moveTo>
                    <a:pt x="232549" y="214249"/>
                  </a:moveTo>
                  <a:lnTo>
                    <a:pt x="232295" y="213652"/>
                  </a:lnTo>
                  <a:lnTo>
                    <a:pt x="232295" y="212915"/>
                  </a:lnTo>
                  <a:lnTo>
                    <a:pt x="231927" y="212471"/>
                  </a:lnTo>
                  <a:lnTo>
                    <a:pt x="230378" y="210997"/>
                  </a:lnTo>
                  <a:lnTo>
                    <a:pt x="229946" y="209219"/>
                  </a:lnTo>
                  <a:lnTo>
                    <a:pt x="230746" y="206794"/>
                  </a:lnTo>
                  <a:lnTo>
                    <a:pt x="230746" y="206489"/>
                  </a:lnTo>
                  <a:lnTo>
                    <a:pt x="230682" y="206273"/>
                  </a:lnTo>
                  <a:lnTo>
                    <a:pt x="230187" y="206197"/>
                  </a:lnTo>
                  <a:lnTo>
                    <a:pt x="230009" y="206273"/>
                  </a:lnTo>
                  <a:lnTo>
                    <a:pt x="226415" y="208559"/>
                  </a:lnTo>
                  <a:lnTo>
                    <a:pt x="224053" y="204711"/>
                  </a:lnTo>
                  <a:lnTo>
                    <a:pt x="220459" y="204939"/>
                  </a:lnTo>
                  <a:lnTo>
                    <a:pt x="216433" y="206425"/>
                  </a:lnTo>
                  <a:lnTo>
                    <a:pt x="217119" y="208927"/>
                  </a:lnTo>
                  <a:lnTo>
                    <a:pt x="220218" y="209740"/>
                  </a:lnTo>
                  <a:lnTo>
                    <a:pt x="219849" y="212763"/>
                  </a:lnTo>
                  <a:lnTo>
                    <a:pt x="218859" y="212178"/>
                  </a:lnTo>
                  <a:lnTo>
                    <a:pt x="217182" y="211289"/>
                  </a:lnTo>
                  <a:lnTo>
                    <a:pt x="217119" y="211442"/>
                  </a:lnTo>
                  <a:lnTo>
                    <a:pt x="217055" y="211582"/>
                  </a:lnTo>
                  <a:lnTo>
                    <a:pt x="217551" y="212102"/>
                  </a:lnTo>
                  <a:lnTo>
                    <a:pt x="218109" y="212623"/>
                  </a:lnTo>
                  <a:lnTo>
                    <a:pt x="218541" y="213207"/>
                  </a:lnTo>
                  <a:lnTo>
                    <a:pt x="218922" y="213652"/>
                  </a:lnTo>
                  <a:lnTo>
                    <a:pt x="219100" y="214172"/>
                  </a:lnTo>
                  <a:lnTo>
                    <a:pt x="219417" y="214617"/>
                  </a:lnTo>
                  <a:lnTo>
                    <a:pt x="218109" y="214757"/>
                  </a:lnTo>
                  <a:lnTo>
                    <a:pt x="217424" y="214909"/>
                  </a:lnTo>
                  <a:lnTo>
                    <a:pt x="217246" y="214985"/>
                  </a:lnTo>
                  <a:lnTo>
                    <a:pt x="217055" y="214985"/>
                  </a:lnTo>
                  <a:lnTo>
                    <a:pt x="216877" y="215049"/>
                  </a:lnTo>
                  <a:lnTo>
                    <a:pt x="217487" y="216014"/>
                  </a:lnTo>
                  <a:lnTo>
                    <a:pt x="218109" y="216903"/>
                  </a:lnTo>
                  <a:lnTo>
                    <a:pt x="218668" y="217868"/>
                  </a:lnTo>
                  <a:lnTo>
                    <a:pt x="218478" y="218084"/>
                  </a:lnTo>
                  <a:lnTo>
                    <a:pt x="218173" y="218313"/>
                  </a:lnTo>
                  <a:lnTo>
                    <a:pt x="217919" y="218605"/>
                  </a:lnTo>
                  <a:lnTo>
                    <a:pt x="216750" y="217868"/>
                  </a:lnTo>
                  <a:lnTo>
                    <a:pt x="215569" y="217195"/>
                  </a:lnTo>
                  <a:lnTo>
                    <a:pt x="214515" y="216535"/>
                  </a:lnTo>
                  <a:lnTo>
                    <a:pt x="215011" y="218160"/>
                  </a:lnTo>
                  <a:lnTo>
                    <a:pt x="215569" y="219862"/>
                  </a:lnTo>
                  <a:lnTo>
                    <a:pt x="216319" y="221488"/>
                  </a:lnTo>
                  <a:lnTo>
                    <a:pt x="216433" y="221856"/>
                  </a:lnTo>
                  <a:lnTo>
                    <a:pt x="217919" y="222072"/>
                  </a:lnTo>
                  <a:lnTo>
                    <a:pt x="218236" y="222072"/>
                  </a:lnTo>
                  <a:lnTo>
                    <a:pt x="218732" y="221259"/>
                  </a:lnTo>
                  <a:lnTo>
                    <a:pt x="219100" y="220814"/>
                  </a:lnTo>
                  <a:lnTo>
                    <a:pt x="219595" y="219862"/>
                  </a:lnTo>
                  <a:lnTo>
                    <a:pt x="219849" y="219938"/>
                  </a:lnTo>
                  <a:lnTo>
                    <a:pt x="220586" y="220078"/>
                  </a:lnTo>
                  <a:lnTo>
                    <a:pt x="221335" y="220599"/>
                  </a:lnTo>
                  <a:lnTo>
                    <a:pt x="222504" y="221259"/>
                  </a:lnTo>
                  <a:lnTo>
                    <a:pt x="222948" y="221703"/>
                  </a:lnTo>
                  <a:lnTo>
                    <a:pt x="223380" y="222072"/>
                  </a:lnTo>
                  <a:lnTo>
                    <a:pt x="223621" y="221627"/>
                  </a:lnTo>
                  <a:lnTo>
                    <a:pt x="224370" y="220446"/>
                  </a:lnTo>
                  <a:lnTo>
                    <a:pt x="224993" y="219938"/>
                  </a:lnTo>
                  <a:lnTo>
                    <a:pt x="226479" y="222364"/>
                  </a:lnTo>
                  <a:lnTo>
                    <a:pt x="227152" y="220522"/>
                  </a:lnTo>
                  <a:lnTo>
                    <a:pt x="228333" y="220522"/>
                  </a:lnTo>
                  <a:lnTo>
                    <a:pt x="229641" y="220891"/>
                  </a:lnTo>
                  <a:lnTo>
                    <a:pt x="231927" y="219633"/>
                  </a:lnTo>
                  <a:lnTo>
                    <a:pt x="230746" y="218376"/>
                  </a:lnTo>
                  <a:lnTo>
                    <a:pt x="230314" y="217424"/>
                  </a:lnTo>
                  <a:lnTo>
                    <a:pt x="229946" y="216750"/>
                  </a:lnTo>
                  <a:lnTo>
                    <a:pt x="229019" y="216230"/>
                  </a:lnTo>
                  <a:lnTo>
                    <a:pt x="228828" y="215493"/>
                  </a:lnTo>
                  <a:lnTo>
                    <a:pt x="228587" y="214833"/>
                  </a:lnTo>
                  <a:lnTo>
                    <a:pt x="228701" y="213728"/>
                  </a:lnTo>
                  <a:lnTo>
                    <a:pt x="229196" y="213283"/>
                  </a:lnTo>
                  <a:lnTo>
                    <a:pt x="230009" y="212394"/>
                  </a:lnTo>
                  <a:lnTo>
                    <a:pt x="230073" y="213652"/>
                  </a:lnTo>
                  <a:lnTo>
                    <a:pt x="230505" y="213944"/>
                  </a:lnTo>
                  <a:lnTo>
                    <a:pt x="230936" y="214312"/>
                  </a:lnTo>
                  <a:lnTo>
                    <a:pt x="231863" y="214172"/>
                  </a:lnTo>
                  <a:lnTo>
                    <a:pt x="232549" y="214249"/>
                  </a:lnTo>
                  <a:close/>
                </a:path>
                <a:path w="412114" h="737869">
                  <a:moveTo>
                    <a:pt x="233781" y="716000"/>
                  </a:moveTo>
                  <a:lnTo>
                    <a:pt x="233730" y="714895"/>
                  </a:lnTo>
                  <a:lnTo>
                    <a:pt x="231127" y="714006"/>
                  </a:lnTo>
                  <a:lnTo>
                    <a:pt x="231241" y="713574"/>
                  </a:lnTo>
                  <a:lnTo>
                    <a:pt x="231863" y="708469"/>
                  </a:lnTo>
                  <a:lnTo>
                    <a:pt x="231432" y="705815"/>
                  </a:lnTo>
                  <a:lnTo>
                    <a:pt x="231063" y="702424"/>
                  </a:lnTo>
                  <a:lnTo>
                    <a:pt x="230441" y="701751"/>
                  </a:lnTo>
                  <a:lnTo>
                    <a:pt x="230378" y="701090"/>
                  </a:lnTo>
                  <a:lnTo>
                    <a:pt x="230009" y="698804"/>
                  </a:lnTo>
                  <a:lnTo>
                    <a:pt x="228460" y="698500"/>
                  </a:lnTo>
                  <a:lnTo>
                    <a:pt x="225107" y="698360"/>
                  </a:lnTo>
                  <a:lnTo>
                    <a:pt x="221894" y="697915"/>
                  </a:lnTo>
                  <a:lnTo>
                    <a:pt x="221894" y="707732"/>
                  </a:lnTo>
                  <a:lnTo>
                    <a:pt x="222199" y="707809"/>
                  </a:lnTo>
                  <a:lnTo>
                    <a:pt x="222885" y="707885"/>
                  </a:lnTo>
                  <a:lnTo>
                    <a:pt x="223507" y="708037"/>
                  </a:lnTo>
                  <a:lnTo>
                    <a:pt x="223443" y="708698"/>
                  </a:lnTo>
                  <a:lnTo>
                    <a:pt x="223380" y="710031"/>
                  </a:lnTo>
                  <a:lnTo>
                    <a:pt x="225171" y="709434"/>
                  </a:lnTo>
                  <a:lnTo>
                    <a:pt x="225171" y="710692"/>
                  </a:lnTo>
                  <a:lnTo>
                    <a:pt x="224370" y="713206"/>
                  </a:lnTo>
                  <a:lnTo>
                    <a:pt x="223748" y="714679"/>
                  </a:lnTo>
                  <a:lnTo>
                    <a:pt x="225171" y="716889"/>
                  </a:lnTo>
                  <a:lnTo>
                    <a:pt x="224929" y="717931"/>
                  </a:lnTo>
                  <a:lnTo>
                    <a:pt x="224002" y="719772"/>
                  </a:lnTo>
                  <a:lnTo>
                    <a:pt x="224243" y="720661"/>
                  </a:lnTo>
                  <a:lnTo>
                    <a:pt x="225729" y="722134"/>
                  </a:lnTo>
                  <a:lnTo>
                    <a:pt x="225602" y="722287"/>
                  </a:lnTo>
                  <a:lnTo>
                    <a:pt x="224993" y="723392"/>
                  </a:lnTo>
                  <a:lnTo>
                    <a:pt x="225361" y="724281"/>
                  </a:lnTo>
                  <a:lnTo>
                    <a:pt x="226415" y="724496"/>
                  </a:lnTo>
                  <a:lnTo>
                    <a:pt x="229019" y="724865"/>
                  </a:lnTo>
                  <a:lnTo>
                    <a:pt x="230009" y="722579"/>
                  </a:lnTo>
                  <a:lnTo>
                    <a:pt x="230746" y="723607"/>
                  </a:lnTo>
                  <a:lnTo>
                    <a:pt x="231063" y="724281"/>
                  </a:lnTo>
                  <a:lnTo>
                    <a:pt x="231863" y="725017"/>
                  </a:lnTo>
                  <a:lnTo>
                    <a:pt x="232676" y="725233"/>
                  </a:lnTo>
                  <a:lnTo>
                    <a:pt x="233108" y="724725"/>
                  </a:lnTo>
                  <a:lnTo>
                    <a:pt x="233413" y="724052"/>
                  </a:lnTo>
                  <a:lnTo>
                    <a:pt x="232422" y="721182"/>
                  </a:lnTo>
                  <a:lnTo>
                    <a:pt x="232232" y="718807"/>
                  </a:lnTo>
                  <a:lnTo>
                    <a:pt x="233781" y="716000"/>
                  </a:lnTo>
                  <a:close/>
                </a:path>
                <a:path w="412114" h="737869">
                  <a:moveTo>
                    <a:pt x="238988" y="736688"/>
                  </a:moveTo>
                  <a:lnTo>
                    <a:pt x="236270" y="735495"/>
                  </a:lnTo>
                  <a:lnTo>
                    <a:pt x="235280" y="737793"/>
                  </a:lnTo>
                  <a:lnTo>
                    <a:pt x="238315" y="737793"/>
                  </a:lnTo>
                  <a:lnTo>
                    <a:pt x="238988" y="736688"/>
                  </a:lnTo>
                  <a:close/>
                </a:path>
                <a:path w="412114" h="737869">
                  <a:moveTo>
                    <a:pt x="242646" y="410591"/>
                  </a:moveTo>
                  <a:lnTo>
                    <a:pt x="242023" y="410222"/>
                  </a:lnTo>
                  <a:lnTo>
                    <a:pt x="240855" y="411695"/>
                  </a:lnTo>
                  <a:lnTo>
                    <a:pt x="240169" y="412445"/>
                  </a:lnTo>
                  <a:lnTo>
                    <a:pt x="234899" y="417753"/>
                  </a:lnTo>
                  <a:lnTo>
                    <a:pt x="231495" y="419531"/>
                  </a:lnTo>
                  <a:lnTo>
                    <a:pt x="230682" y="420039"/>
                  </a:lnTo>
                  <a:lnTo>
                    <a:pt x="230441" y="421525"/>
                  </a:lnTo>
                  <a:lnTo>
                    <a:pt x="227901" y="424548"/>
                  </a:lnTo>
                  <a:lnTo>
                    <a:pt x="226098" y="426542"/>
                  </a:lnTo>
                  <a:lnTo>
                    <a:pt x="222758" y="430009"/>
                  </a:lnTo>
                  <a:lnTo>
                    <a:pt x="222262" y="431787"/>
                  </a:lnTo>
                  <a:lnTo>
                    <a:pt x="222199" y="434378"/>
                  </a:lnTo>
                  <a:lnTo>
                    <a:pt x="223062" y="433476"/>
                  </a:lnTo>
                  <a:lnTo>
                    <a:pt x="223685" y="433044"/>
                  </a:lnTo>
                  <a:lnTo>
                    <a:pt x="234784" y="425805"/>
                  </a:lnTo>
                  <a:lnTo>
                    <a:pt x="234835" y="427799"/>
                  </a:lnTo>
                  <a:lnTo>
                    <a:pt x="233781" y="429196"/>
                  </a:lnTo>
                  <a:lnTo>
                    <a:pt x="231305" y="431190"/>
                  </a:lnTo>
                  <a:lnTo>
                    <a:pt x="230441" y="432079"/>
                  </a:lnTo>
                  <a:lnTo>
                    <a:pt x="229450" y="433476"/>
                  </a:lnTo>
                  <a:lnTo>
                    <a:pt x="229819" y="434962"/>
                  </a:lnTo>
                  <a:lnTo>
                    <a:pt x="229946" y="435114"/>
                  </a:lnTo>
                  <a:lnTo>
                    <a:pt x="230809" y="434962"/>
                  </a:lnTo>
                  <a:lnTo>
                    <a:pt x="231305" y="435038"/>
                  </a:lnTo>
                  <a:lnTo>
                    <a:pt x="232181" y="435038"/>
                  </a:lnTo>
                  <a:lnTo>
                    <a:pt x="232981" y="434962"/>
                  </a:lnTo>
                  <a:lnTo>
                    <a:pt x="233781" y="435190"/>
                  </a:lnTo>
                  <a:lnTo>
                    <a:pt x="236080" y="435698"/>
                  </a:lnTo>
                  <a:lnTo>
                    <a:pt x="236321" y="435406"/>
                  </a:lnTo>
                  <a:lnTo>
                    <a:pt x="237375" y="433260"/>
                  </a:lnTo>
                  <a:lnTo>
                    <a:pt x="238366" y="431050"/>
                  </a:lnTo>
                  <a:lnTo>
                    <a:pt x="239979" y="429056"/>
                  </a:lnTo>
                  <a:lnTo>
                    <a:pt x="241223" y="426986"/>
                  </a:lnTo>
                  <a:lnTo>
                    <a:pt x="241528" y="426402"/>
                  </a:lnTo>
                  <a:lnTo>
                    <a:pt x="241655" y="425653"/>
                  </a:lnTo>
                  <a:lnTo>
                    <a:pt x="241909" y="424992"/>
                  </a:lnTo>
                  <a:lnTo>
                    <a:pt x="240855" y="424776"/>
                  </a:lnTo>
                  <a:lnTo>
                    <a:pt x="239979" y="424916"/>
                  </a:lnTo>
                  <a:lnTo>
                    <a:pt x="238252" y="423595"/>
                  </a:lnTo>
                  <a:lnTo>
                    <a:pt x="237261" y="423151"/>
                  </a:lnTo>
                  <a:lnTo>
                    <a:pt x="235889" y="423964"/>
                  </a:lnTo>
                  <a:lnTo>
                    <a:pt x="235394" y="424180"/>
                  </a:lnTo>
                  <a:lnTo>
                    <a:pt x="234594" y="423735"/>
                  </a:lnTo>
                  <a:lnTo>
                    <a:pt x="233908" y="423595"/>
                  </a:lnTo>
                  <a:lnTo>
                    <a:pt x="234099" y="422998"/>
                  </a:lnTo>
                  <a:lnTo>
                    <a:pt x="234035" y="422186"/>
                  </a:lnTo>
                  <a:lnTo>
                    <a:pt x="236512" y="419087"/>
                  </a:lnTo>
                  <a:lnTo>
                    <a:pt x="238747" y="416648"/>
                  </a:lnTo>
                  <a:lnTo>
                    <a:pt x="240855" y="413994"/>
                  </a:lnTo>
                  <a:lnTo>
                    <a:pt x="241655" y="413029"/>
                  </a:lnTo>
                  <a:lnTo>
                    <a:pt x="242023" y="411695"/>
                  </a:lnTo>
                  <a:lnTo>
                    <a:pt x="242646" y="410591"/>
                  </a:lnTo>
                  <a:close/>
                </a:path>
                <a:path w="412114" h="737869">
                  <a:moveTo>
                    <a:pt x="254114" y="259727"/>
                  </a:moveTo>
                  <a:lnTo>
                    <a:pt x="253809" y="259588"/>
                  </a:lnTo>
                  <a:lnTo>
                    <a:pt x="251396" y="258406"/>
                  </a:lnTo>
                  <a:lnTo>
                    <a:pt x="249643" y="257594"/>
                  </a:lnTo>
                  <a:lnTo>
                    <a:pt x="247434" y="256476"/>
                  </a:lnTo>
                  <a:lnTo>
                    <a:pt x="246989" y="256260"/>
                  </a:lnTo>
                  <a:lnTo>
                    <a:pt x="245986" y="255295"/>
                  </a:lnTo>
                  <a:lnTo>
                    <a:pt x="245554" y="254927"/>
                  </a:lnTo>
                  <a:lnTo>
                    <a:pt x="245122" y="254419"/>
                  </a:lnTo>
                  <a:lnTo>
                    <a:pt x="244132" y="255371"/>
                  </a:lnTo>
                  <a:lnTo>
                    <a:pt x="243141" y="256476"/>
                  </a:lnTo>
                  <a:lnTo>
                    <a:pt x="241515" y="255371"/>
                  </a:lnTo>
                  <a:lnTo>
                    <a:pt x="240665" y="254787"/>
                  </a:lnTo>
                  <a:lnTo>
                    <a:pt x="240271" y="254495"/>
                  </a:lnTo>
                  <a:lnTo>
                    <a:pt x="239864" y="254190"/>
                  </a:lnTo>
                  <a:lnTo>
                    <a:pt x="238925" y="253746"/>
                  </a:lnTo>
                  <a:lnTo>
                    <a:pt x="237439" y="254190"/>
                  </a:lnTo>
                  <a:lnTo>
                    <a:pt x="236639" y="254495"/>
                  </a:lnTo>
                  <a:lnTo>
                    <a:pt x="235712" y="254215"/>
                  </a:lnTo>
                  <a:lnTo>
                    <a:pt x="235712" y="257149"/>
                  </a:lnTo>
                  <a:lnTo>
                    <a:pt x="234962" y="257962"/>
                  </a:lnTo>
                  <a:lnTo>
                    <a:pt x="234594" y="258406"/>
                  </a:lnTo>
                  <a:lnTo>
                    <a:pt x="233908" y="257962"/>
                  </a:lnTo>
                  <a:lnTo>
                    <a:pt x="233349" y="257441"/>
                  </a:lnTo>
                  <a:lnTo>
                    <a:pt x="232740" y="256997"/>
                  </a:lnTo>
                  <a:lnTo>
                    <a:pt x="232333" y="256260"/>
                  </a:lnTo>
                  <a:lnTo>
                    <a:pt x="232232" y="255968"/>
                  </a:lnTo>
                  <a:lnTo>
                    <a:pt x="232740" y="255816"/>
                  </a:lnTo>
                  <a:lnTo>
                    <a:pt x="233413" y="255371"/>
                  </a:lnTo>
                  <a:lnTo>
                    <a:pt x="234530" y="255816"/>
                  </a:lnTo>
                  <a:lnTo>
                    <a:pt x="235216" y="256413"/>
                  </a:lnTo>
                  <a:lnTo>
                    <a:pt x="235585" y="256997"/>
                  </a:lnTo>
                  <a:lnTo>
                    <a:pt x="235712" y="257149"/>
                  </a:lnTo>
                  <a:lnTo>
                    <a:pt x="235712" y="254215"/>
                  </a:lnTo>
                  <a:lnTo>
                    <a:pt x="235394" y="254114"/>
                  </a:lnTo>
                  <a:lnTo>
                    <a:pt x="234530" y="253746"/>
                  </a:lnTo>
                  <a:lnTo>
                    <a:pt x="233349" y="253161"/>
                  </a:lnTo>
                  <a:lnTo>
                    <a:pt x="232232" y="253377"/>
                  </a:lnTo>
                  <a:lnTo>
                    <a:pt x="231063" y="253822"/>
                  </a:lnTo>
                  <a:lnTo>
                    <a:pt x="230009" y="254266"/>
                  </a:lnTo>
                  <a:lnTo>
                    <a:pt x="228892" y="254266"/>
                  </a:lnTo>
                  <a:lnTo>
                    <a:pt x="227533" y="254495"/>
                  </a:lnTo>
                  <a:lnTo>
                    <a:pt x="227749" y="255003"/>
                  </a:lnTo>
                  <a:lnTo>
                    <a:pt x="227965" y="255676"/>
                  </a:lnTo>
                  <a:lnTo>
                    <a:pt x="228333" y="256552"/>
                  </a:lnTo>
                  <a:lnTo>
                    <a:pt x="229641" y="255739"/>
                  </a:lnTo>
                  <a:lnTo>
                    <a:pt x="230568" y="254787"/>
                  </a:lnTo>
                  <a:lnTo>
                    <a:pt x="231495" y="256781"/>
                  </a:lnTo>
                  <a:lnTo>
                    <a:pt x="229946" y="257365"/>
                  </a:lnTo>
                  <a:lnTo>
                    <a:pt x="229019" y="257657"/>
                  </a:lnTo>
                  <a:lnTo>
                    <a:pt x="228333" y="260324"/>
                  </a:lnTo>
                  <a:lnTo>
                    <a:pt x="227215" y="260769"/>
                  </a:lnTo>
                  <a:lnTo>
                    <a:pt x="224866" y="258775"/>
                  </a:lnTo>
                  <a:lnTo>
                    <a:pt x="224612" y="259207"/>
                  </a:lnTo>
                  <a:lnTo>
                    <a:pt x="224370" y="259588"/>
                  </a:lnTo>
                  <a:lnTo>
                    <a:pt x="224370" y="260324"/>
                  </a:lnTo>
                  <a:lnTo>
                    <a:pt x="224612" y="260616"/>
                  </a:lnTo>
                  <a:lnTo>
                    <a:pt x="224929" y="260692"/>
                  </a:lnTo>
                  <a:lnTo>
                    <a:pt x="226656" y="261289"/>
                  </a:lnTo>
                  <a:lnTo>
                    <a:pt x="228333" y="261797"/>
                  </a:lnTo>
                  <a:lnTo>
                    <a:pt x="230073" y="262242"/>
                  </a:lnTo>
                  <a:lnTo>
                    <a:pt x="230378" y="262242"/>
                  </a:lnTo>
                  <a:lnTo>
                    <a:pt x="230682" y="262242"/>
                  </a:lnTo>
                  <a:lnTo>
                    <a:pt x="230568" y="261797"/>
                  </a:lnTo>
                  <a:lnTo>
                    <a:pt x="230416" y="260769"/>
                  </a:lnTo>
                  <a:lnTo>
                    <a:pt x="230187" y="259588"/>
                  </a:lnTo>
                  <a:lnTo>
                    <a:pt x="231622" y="260324"/>
                  </a:lnTo>
                  <a:lnTo>
                    <a:pt x="232981" y="260769"/>
                  </a:lnTo>
                  <a:lnTo>
                    <a:pt x="234899" y="262610"/>
                  </a:lnTo>
                  <a:lnTo>
                    <a:pt x="235648" y="262610"/>
                  </a:lnTo>
                  <a:lnTo>
                    <a:pt x="237070" y="260553"/>
                  </a:lnTo>
                  <a:lnTo>
                    <a:pt x="237629" y="260553"/>
                  </a:lnTo>
                  <a:lnTo>
                    <a:pt x="238518" y="261581"/>
                  </a:lnTo>
                  <a:lnTo>
                    <a:pt x="239242" y="262318"/>
                  </a:lnTo>
                  <a:lnTo>
                    <a:pt x="240042" y="262686"/>
                  </a:lnTo>
                  <a:lnTo>
                    <a:pt x="242087" y="260616"/>
                  </a:lnTo>
                  <a:lnTo>
                    <a:pt x="243205" y="260921"/>
                  </a:lnTo>
                  <a:lnTo>
                    <a:pt x="245554" y="264464"/>
                  </a:lnTo>
                  <a:lnTo>
                    <a:pt x="248348" y="263423"/>
                  </a:lnTo>
                  <a:lnTo>
                    <a:pt x="251142" y="264160"/>
                  </a:lnTo>
                  <a:lnTo>
                    <a:pt x="252145" y="263423"/>
                  </a:lnTo>
                  <a:lnTo>
                    <a:pt x="253365" y="261797"/>
                  </a:lnTo>
                  <a:lnTo>
                    <a:pt x="253771" y="260616"/>
                  </a:lnTo>
                  <a:lnTo>
                    <a:pt x="254114" y="259727"/>
                  </a:lnTo>
                  <a:close/>
                </a:path>
                <a:path w="412114" h="737869">
                  <a:moveTo>
                    <a:pt x="255168" y="442264"/>
                  </a:moveTo>
                  <a:lnTo>
                    <a:pt x="254914" y="441972"/>
                  </a:lnTo>
                  <a:lnTo>
                    <a:pt x="254546" y="441452"/>
                  </a:lnTo>
                  <a:lnTo>
                    <a:pt x="253682" y="441388"/>
                  </a:lnTo>
                  <a:lnTo>
                    <a:pt x="252247" y="440791"/>
                  </a:lnTo>
                  <a:lnTo>
                    <a:pt x="251447" y="440423"/>
                  </a:lnTo>
                  <a:lnTo>
                    <a:pt x="250583" y="440283"/>
                  </a:lnTo>
                  <a:lnTo>
                    <a:pt x="248221" y="439978"/>
                  </a:lnTo>
                  <a:lnTo>
                    <a:pt x="247103" y="440131"/>
                  </a:lnTo>
                  <a:lnTo>
                    <a:pt x="246799" y="440207"/>
                  </a:lnTo>
                  <a:lnTo>
                    <a:pt x="246608" y="441312"/>
                  </a:lnTo>
                  <a:lnTo>
                    <a:pt x="246367" y="441972"/>
                  </a:lnTo>
                  <a:lnTo>
                    <a:pt x="246303" y="442201"/>
                  </a:lnTo>
                  <a:lnTo>
                    <a:pt x="246430" y="442569"/>
                  </a:lnTo>
                  <a:lnTo>
                    <a:pt x="244068" y="445820"/>
                  </a:lnTo>
                  <a:lnTo>
                    <a:pt x="242836" y="447446"/>
                  </a:lnTo>
                  <a:lnTo>
                    <a:pt x="242646" y="447814"/>
                  </a:lnTo>
                  <a:lnTo>
                    <a:pt x="242277" y="448106"/>
                  </a:lnTo>
                  <a:lnTo>
                    <a:pt x="242087" y="448475"/>
                  </a:lnTo>
                  <a:lnTo>
                    <a:pt x="240728" y="451942"/>
                  </a:lnTo>
                  <a:lnTo>
                    <a:pt x="244005" y="451802"/>
                  </a:lnTo>
                  <a:lnTo>
                    <a:pt x="245376" y="451573"/>
                  </a:lnTo>
                  <a:lnTo>
                    <a:pt x="246862" y="451866"/>
                  </a:lnTo>
                  <a:lnTo>
                    <a:pt x="248716" y="452094"/>
                  </a:lnTo>
                  <a:lnTo>
                    <a:pt x="249643" y="452234"/>
                  </a:lnTo>
                  <a:lnTo>
                    <a:pt x="250088" y="451726"/>
                  </a:lnTo>
                  <a:lnTo>
                    <a:pt x="250698" y="450392"/>
                  </a:lnTo>
                  <a:lnTo>
                    <a:pt x="251688" y="448030"/>
                  </a:lnTo>
                  <a:lnTo>
                    <a:pt x="253187" y="445960"/>
                  </a:lnTo>
                  <a:lnTo>
                    <a:pt x="254787" y="443230"/>
                  </a:lnTo>
                  <a:lnTo>
                    <a:pt x="255168" y="442264"/>
                  </a:lnTo>
                  <a:close/>
                </a:path>
                <a:path w="412114" h="737869">
                  <a:moveTo>
                    <a:pt x="258203" y="240906"/>
                  </a:moveTo>
                  <a:lnTo>
                    <a:pt x="257213" y="239280"/>
                  </a:lnTo>
                  <a:lnTo>
                    <a:pt x="256717" y="237426"/>
                  </a:lnTo>
                  <a:lnTo>
                    <a:pt x="256997" y="236613"/>
                  </a:lnTo>
                  <a:lnTo>
                    <a:pt x="257454" y="235292"/>
                  </a:lnTo>
                  <a:lnTo>
                    <a:pt x="257581" y="234848"/>
                  </a:lnTo>
                  <a:lnTo>
                    <a:pt x="257111" y="234403"/>
                  </a:lnTo>
                  <a:lnTo>
                    <a:pt x="256717" y="234035"/>
                  </a:lnTo>
                  <a:lnTo>
                    <a:pt x="256159" y="233299"/>
                  </a:lnTo>
                  <a:lnTo>
                    <a:pt x="254787" y="234403"/>
                  </a:lnTo>
                  <a:lnTo>
                    <a:pt x="253682" y="234403"/>
                  </a:lnTo>
                  <a:lnTo>
                    <a:pt x="251320" y="232930"/>
                  </a:lnTo>
                  <a:lnTo>
                    <a:pt x="249961" y="232333"/>
                  </a:lnTo>
                  <a:lnTo>
                    <a:pt x="248653" y="233375"/>
                  </a:lnTo>
                  <a:lnTo>
                    <a:pt x="249656" y="234403"/>
                  </a:lnTo>
                  <a:lnTo>
                    <a:pt x="250456" y="235292"/>
                  </a:lnTo>
                  <a:lnTo>
                    <a:pt x="251079" y="236029"/>
                  </a:lnTo>
                  <a:lnTo>
                    <a:pt x="249212" y="236613"/>
                  </a:lnTo>
                  <a:lnTo>
                    <a:pt x="247980" y="235292"/>
                  </a:lnTo>
                  <a:lnTo>
                    <a:pt x="247904" y="235140"/>
                  </a:lnTo>
                  <a:lnTo>
                    <a:pt x="247357" y="232410"/>
                  </a:lnTo>
                  <a:lnTo>
                    <a:pt x="245554" y="231965"/>
                  </a:lnTo>
                  <a:lnTo>
                    <a:pt x="244195" y="232333"/>
                  </a:lnTo>
                  <a:lnTo>
                    <a:pt x="243636" y="234556"/>
                  </a:lnTo>
                  <a:lnTo>
                    <a:pt x="244030" y="235140"/>
                  </a:lnTo>
                  <a:lnTo>
                    <a:pt x="244005" y="235800"/>
                  </a:lnTo>
                  <a:lnTo>
                    <a:pt x="243509" y="237578"/>
                  </a:lnTo>
                  <a:lnTo>
                    <a:pt x="244259" y="238988"/>
                  </a:lnTo>
                  <a:lnTo>
                    <a:pt x="245122" y="240385"/>
                  </a:lnTo>
                  <a:lnTo>
                    <a:pt x="243890" y="241122"/>
                  </a:lnTo>
                  <a:lnTo>
                    <a:pt x="242658" y="241935"/>
                  </a:lnTo>
                  <a:lnTo>
                    <a:pt x="241465" y="242671"/>
                  </a:lnTo>
                  <a:lnTo>
                    <a:pt x="241261" y="243713"/>
                  </a:lnTo>
                  <a:lnTo>
                    <a:pt x="241109" y="244665"/>
                  </a:lnTo>
                  <a:lnTo>
                    <a:pt x="241033" y="245402"/>
                  </a:lnTo>
                  <a:lnTo>
                    <a:pt x="240919" y="247624"/>
                  </a:lnTo>
                  <a:lnTo>
                    <a:pt x="241528" y="248069"/>
                  </a:lnTo>
                  <a:lnTo>
                    <a:pt x="242963" y="247396"/>
                  </a:lnTo>
                  <a:lnTo>
                    <a:pt x="245008" y="246659"/>
                  </a:lnTo>
                  <a:lnTo>
                    <a:pt x="246799" y="244817"/>
                  </a:lnTo>
                  <a:lnTo>
                    <a:pt x="248843" y="247992"/>
                  </a:lnTo>
                  <a:lnTo>
                    <a:pt x="249097" y="245262"/>
                  </a:lnTo>
                  <a:lnTo>
                    <a:pt x="251193" y="246075"/>
                  </a:lnTo>
                  <a:lnTo>
                    <a:pt x="252310" y="250215"/>
                  </a:lnTo>
                  <a:lnTo>
                    <a:pt x="255727" y="247027"/>
                  </a:lnTo>
                  <a:lnTo>
                    <a:pt x="254177" y="245262"/>
                  </a:lnTo>
                  <a:lnTo>
                    <a:pt x="253847" y="244817"/>
                  </a:lnTo>
                  <a:lnTo>
                    <a:pt x="252996" y="243713"/>
                  </a:lnTo>
                  <a:lnTo>
                    <a:pt x="251574" y="242087"/>
                  </a:lnTo>
                  <a:lnTo>
                    <a:pt x="251688" y="241935"/>
                  </a:lnTo>
                  <a:lnTo>
                    <a:pt x="251879" y="241858"/>
                  </a:lnTo>
                  <a:lnTo>
                    <a:pt x="252006" y="241719"/>
                  </a:lnTo>
                  <a:lnTo>
                    <a:pt x="254419" y="242303"/>
                  </a:lnTo>
                  <a:lnTo>
                    <a:pt x="255231" y="244665"/>
                  </a:lnTo>
                  <a:lnTo>
                    <a:pt x="257390" y="246075"/>
                  </a:lnTo>
                  <a:lnTo>
                    <a:pt x="257149" y="244741"/>
                  </a:lnTo>
                  <a:lnTo>
                    <a:pt x="257022" y="243408"/>
                  </a:lnTo>
                  <a:lnTo>
                    <a:pt x="256730" y="241719"/>
                  </a:lnTo>
                  <a:lnTo>
                    <a:pt x="258203" y="240906"/>
                  </a:lnTo>
                  <a:close/>
                </a:path>
                <a:path w="412114" h="737869">
                  <a:moveTo>
                    <a:pt x="263588" y="708101"/>
                  </a:moveTo>
                  <a:lnTo>
                    <a:pt x="263093" y="707364"/>
                  </a:lnTo>
                  <a:lnTo>
                    <a:pt x="262788" y="706996"/>
                  </a:lnTo>
                  <a:lnTo>
                    <a:pt x="262039" y="706259"/>
                  </a:lnTo>
                  <a:lnTo>
                    <a:pt x="260985" y="705739"/>
                  </a:lnTo>
                  <a:lnTo>
                    <a:pt x="259994" y="703453"/>
                  </a:lnTo>
                  <a:lnTo>
                    <a:pt x="260057" y="701687"/>
                  </a:lnTo>
                  <a:lnTo>
                    <a:pt x="258635" y="699389"/>
                  </a:lnTo>
                  <a:lnTo>
                    <a:pt x="256832" y="698068"/>
                  </a:lnTo>
                  <a:lnTo>
                    <a:pt x="253301" y="699389"/>
                  </a:lnTo>
                  <a:lnTo>
                    <a:pt x="249770" y="699693"/>
                  </a:lnTo>
                  <a:lnTo>
                    <a:pt x="248716" y="703453"/>
                  </a:lnTo>
                  <a:lnTo>
                    <a:pt x="248475" y="704481"/>
                  </a:lnTo>
                  <a:lnTo>
                    <a:pt x="246303" y="706043"/>
                  </a:lnTo>
                  <a:lnTo>
                    <a:pt x="246494" y="704862"/>
                  </a:lnTo>
                  <a:lnTo>
                    <a:pt x="246799" y="703681"/>
                  </a:lnTo>
                  <a:lnTo>
                    <a:pt x="247167" y="701979"/>
                  </a:lnTo>
                  <a:lnTo>
                    <a:pt x="246303" y="702487"/>
                  </a:lnTo>
                  <a:lnTo>
                    <a:pt x="245618" y="702716"/>
                  </a:lnTo>
                  <a:lnTo>
                    <a:pt x="245503" y="703084"/>
                  </a:lnTo>
                  <a:lnTo>
                    <a:pt x="244449" y="705002"/>
                  </a:lnTo>
                  <a:lnTo>
                    <a:pt x="242646" y="705599"/>
                  </a:lnTo>
                  <a:lnTo>
                    <a:pt x="240474" y="705891"/>
                  </a:lnTo>
                  <a:lnTo>
                    <a:pt x="240169" y="707072"/>
                  </a:lnTo>
                  <a:lnTo>
                    <a:pt x="242646" y="708329"/>
                  </a:lnTo>
                  <a:lnTo>
                    <a:pt x="243890" y="708914"/>
                  </a:lnTo>
                  <a:lnTo>
                    <a:pt x="244068" y="708774"/>
                  </a:lnTo>
                  <a:lnTo>
                    <a:pt x="244195" y="708469"/>
                  </a:lnTo>
                  <a:lnTo>
                    <a:pt x="244259" y="708774"/>
                  </a:lnTo>
                  <a:lnTo>
                    <a:pt x="244259" y="709358"/>
                  </a:lnTo>
                  <a:lnTo>
                    <a:pt x="244500" y="709434"/>
                  </a:lnTo>
                  <a:lnTo>
                    <a:pt x="247484" y="710844"/>
                  </a:lnTo>
                  <a:lnTo>
                    <a:pt x="245745" y="712825"/>
                  </a:lnTo>
                  <a:lnTo>
                    <a:pt x="245122" y="714603"/>
                  </a:lnTo>
                  <a:lnTo>
                    <a:pt x="244627" y="715860"/>
                  </a:lnTo>
                  <a:lnTo>
                    <a:pt x="245249" y="716597"/>
                  </a:lnTo>
                  <a:lnTo>
                    <a:pt x="246862" y="717486"/>
                  </a:lnTo>
                  <a:lnTo>
                    <a:pt x="247548" y="717194"/>
                  </a:lnTo>
                  <a:lnTo>
                    <a:pt x="248285" y="714679"/>
                  </a:lnTo>
                  <a:lnTo>
                    <a:pt x="249097" y="713867"/>
                  </a:lnTo>
                  <a:lnTo>
                    <a:pt x="250952" y="715937"/>
                  </a:lnTo>
                  <a:lnTo>
                    <a:pt x="250952" y="714603"/>
                  </a:lnTo>
                  <a:lnTo>
                    <a:pt x="251079" y="713943"/>
                  </a:lnTo>
                  <a:lnTo>
                    <a:pt x="250825" y="712317"/>
                  </a:lnTo>
                  <a:lnTo>
                    <a:pt x="250583" y="711428"/>
                  </a:lnTo>
                  <a:lnTo>
                    <a:pt x="250393" y="710539"/>
                  </a:lnTo>
                  <a:lnTo>
                    <a:pt x="251320" y="710463"/>
                  </a:lnTo>
                  <a:lnTo>
                    <a:pt x="253492" y="710171"/>
                  </a:lnTo>
                  <a:lnTo>
                    <a:pt x="253682" y="710031"/>
                  </a:lnTo>
                  <a:lnTo>
                    <a:pt x="254546" y="708990"/>
                  </a:lnTo>
                  <a:lnTo>
                    <a:pt x="254673" y="709066"/>
                  </a:lnTo>
                  <a:lnTo>
                    <a:pt x="254914" y="709066"/>
                  </a:lnTo>
                  <a:lnTo>
                    <a:pt x="255041" y="709142"/>
                  </a:lnTo>
                  <a:lnTo>
                    <a:pt x="254914" y="710399"/>
                  </a:lnTo>
                  <a:lnTo>
                    <a:pt x="254673" y="710984"/>
                  </a:lnTo>
                  <a:lnTo>
                    <a:pt x="254546" y="711581"/>
                  </a:lnTo>
                  <a:lnTo>
                    <a:pt x="254228" y="712165"/>
                  </a:lnTo>
                  <a:lnTo>
                    <a:pt x="254050" y="712762"/>
                  </a:lnTo>
                  <a:lnTo>
                    <a:pt x="254609" y="712825"/>
                  </a:lnTo>
                  <a:lnTo>
                    <a:pt x="255231" y="712978"/>
                  </a:lnTo>
                  <a:lnTo>
                    <a:pt x="255905" y="713054"/>
                  </a:lnTo>
                  <a:lnTo>
                    <a:pt x="256527" y="713270"/>
                  </a:lnTo>
                  <a:lnTo>
                    <a:pt x="258267" y="711212"/>
                  </a:lnTo>
                  <a:lnTo>
                    <a:pt x="258940" y="709218"/>
                  </a:lnTo>
                  <a:lnTo>
                    <a:pt x="256336" y="706259"/>
                  </a:lnTo>
                  <a:lnTo>
                    <a:pt x="256273" y="704862"/>
                  </a:lnTo>
                  <a:lnTo>
                    <a:pt x="257822" y="704710"/>
                  </a:lnTo>
                  <a:lnTo>
                    <a:pt x="258318" y="706043"/>
                  </a:lnTo>
                  <a:lnTo>
                    <a:pt x="258508" y="707732"/>
                  </a:lnTo>
                  <a:lnTo>
                    <a:pt x="260248" y="709142"/>
                  </a:lnTo>
                  <a:lnTo>
                    <a:pt x="261975" y="708621"/>
                  </a:lnTo>
                  <a:lnTo>
                    <a:pt x="263347" y="708621"/>
                  </a:lnTo>
                  <a:lnTo>
                    <a:pt x="263410" y="708469"/>
                  </a:lnTo>
                  <a:lnTo>
                    <a:pt x="263525" y="708329"/>
                  </a:lnTo>
                  <a:lnTo>
                    <a:pt x="263588" y="708101"/>
                  </a:lnTo>
                  <a:close/>
                </a:path>
                <a:path w="412114" h="737869">
                  <a:moveTo>
                    <a:pt x="264083" y="735279"/>
                  </a:moveTo>
                  <a:lnTo>
                    <a:pt x="263842" y="732993"/>
                  </a:lnTo>
                  <a:lnTo>
                    <a:pt x="262102" y="730707"/>
                  </a:lnTo>
                  <a:lnTo>
                    <a:pt x="261480" y="729818"/>
                  </a:lnTo>
                  <a:lnTo>
                    <a:pt x="261366" y="728484"/>
                  </a:lnTo>
                  <a:lnTo>
                    <a:pt x="260985" y="727011"/>
                  </a:lnTo>
                  <a:lnTo>
                    <a:pt x="258940" y="728040"/>
                  </a:lnTo>
                  <a:lnTo>
                    <a:pt x="258140" y="728408"/>
                  </a:lnTo>
                  <a:lnTo>
                    <a:pt x="257276" y="727595"/>
                  </a:lnTo>
                  <a:lnTo>
                    <a:pt x="256527" y="726859"/>
                  </a:lnTo>
                  <a:lnTo>
                    <a:pt x="255778" y="726046"/>
                  </a:lnTo>
                  <a:lnTo>
                    <a:pt x="255600" y="726198"/>
                  </a:lnTo>
                  <a:lnTo>
                    <a:pt x="255409" y="726274"/>
                  </a:lnTo>
                  <a:lnTo>
                    <a:pt x="255231" y="726414"/>
                  </a:lnTo>
                  <a:lnTo>
                    <a:pt x="255231" y="730478"/>
                  </a:lnTo>
                  <a:lnTo>
                    <a:pt x="255168" y="732028"/>
                  </a:lnTo>
                  <a:lnTo>
                    <a:pt x="255409" y="733132"/>
                  </a:lnTo>
                  <a:lnTo>
                    <a:pt x="257454" y="732320"/>
                  </a:lnTo>
                  <a:lnTo>
                    <a:pt x="257454" y="732917"/>
                  </a:lnTo>
                  <a:lnTo>
                    <a:pt x="257581" y="733437"/>
                  </a:lnTo>
                  <a:lnTo>
                    <a:pt x="257454" y="733945"/>
                  </a:lnTo>
                  <a:lnTo>
                    <a:pt x="257276" y="734987"/>
                  </a:lnTo>
                  <a:lnTo>
                    <a:pt x="256654" y="736015"/>
                  </a:lnTo>
                  <a:lnTo>
                    <a:pt x="258381" y="736307"/>
                  </a:lnTo>
                  <a:lnTo>
                    <a:pt x="258572" y="736307"/>
                  </a:lnTo>
                  <a:lnTo>
                    <a:pt x="258572" y="737196"/>
                  </a:lnTo>
                  <a:lnTo>
                    <a:pt x="258635" y="737717"/>
                  </a:lnTo>
                  <a:lnTo>
                    <a:pt x="262788" y="737717"/>
                  </a:lnTo>
                  <a:lnTo>
                    <a:pt x="264083" y="735279"/>
                  </a:lnTo>
                  <a:close/>
                </a:path>
                <a:path w="412114" h="737869">
                  <a:moveTo>
                    <a:pt x="266877" y="635152"/>
                  </a:moveTo>
                  <a:lnTo>
                    <a:pt x="265074" y="633882"/>
                  </a:lnTo>
                  <a:lnTo>
                    <a:pt x="264147" y="632612"/>
                  </a:lnTo>
                  <a:lnTo>
                    <a:pt x="263220" y="631342"/>
                  </a:lnTo>
                  <a:lnTo>
                    <a:pt x="262356" y="630072"/>
                  </a:lnTo>
                  <a:lnTo>
                    <a:pt x="261607" y="630072"/>
                  </a:lnTo>
                  <a:lnTo>
                    <a:pt x="260807" y="631342"/>
                  </a:lnTo>
                  <a:lnTo>
                    <a:pt x="259689" y="632612"/>
                  </a:lnTo>
                  <a:lnTo>
                    <a:pt x="258572" y="632612"/>
                  </a:lnTo>
                  <a:lnTo>
                    <a:pt x="257517" y="631342"/>
                  </a:lnTo>
                  <a:lnTo>
                    <a:pt x="257086" y="630072"/>
                  </a:lnTo>
                  <a:lnTo>
                    <a:pt x="254914" y="630072"/>
                  </a:lnTo>
                  <a:lnTo>
                    <a:pt x="254609" y="631342"/>
                  </a:lnTo>
                  <a:lnTo>
                    <a:pt x="255231" y="632612"/>
                  </a:lnTo>
                  <a:lnTo>
                    <a:pt x="256717" y="635152"/>
                  </a:lnTo>
                  <a:lnTo>
                    <a:pt x="255727" y="637692"/>
                  </a:lnTo>
                  <a:lnTo>
                    <a:pt x="254685" y="640232"/>
                  </a:lnTo>
                  <a:lnTo>
                    <a:pt x="266814" y="640232"/>
                  </a:lnTo>
                  <a:lnTo>
                    <a:pt x="266255" y="638962"/>
                  </a:lnTo>
                  <a:lnTo>
                    <a:pt x="265760" y="638962"/>
                  </a:lnTo>
                  <a:lnTo>
                    <a:pt x="265950" y="637692"/>
                  </a:lnTo>
                  <a:lnTo>
                    <a:pt x="266877" y="635152"/>
                  </a:lnTo>
                  <a:close/>
                </a:path>
                <a:path w="412114" h="737869">
                  <a:moveTo>
                    <a:pt x="276415" y="402844"/>
                  </a:moveTo>
                  <a:lnTo>
                    <a:pt x="275920" y="402615"/>
                  </a:lnTo>
                  <a:lnTo>
                    <a:pt x="275615" y="402767"/>
                  </a:lnTo>
                  <a:lnTo>
                    <a:pt x="275183" y="402767"/>
                  </a:lnTo>
                  <a:lnTo>
                    <a:pt x="273443" y="404977"/>
                  </a:lnTo>
                  <a:lnTo>
                    <a:pt x="271894" y="406831"/>
                  </a:lnTo>
                  <a:lnTo>
                    <a:pt x="269976" y="409625"/>
                  </a:lnTo>
                  <a:lnTo>
                    <a:pt x="270154" y="410883"/>
                  </a:lnTo>
                  <a:lnTo>
                    <a:pt x="269595" y="411403"/>
                  </a:lnTo>
                  <a:lnTo>
                    <a:pt x="266382" y="414655"/>
                  </a:lnTo>
                  <a:lnTo>
                    <a:pt x="264896" y="419163"/>
                  </a:lnTo>
                  <a:lnTo>
                    <a:pt x="261543" y="422262"/>
                  </a:lnTo>
                  <a:lnTo>
                    <a:pt x="259816" y="423964"/>
                  </a:lnTo>
                  <a:lnTo>
                    <a:pt x="259626" y="426326"/>
                  </a:lnTo>
                  <a:lnTo>
                    <a:pt x="260743" y="427723"/>
                  </a:lnTo>
                  <a:lnTo>
                    <a:pt x="263029" y="424992"/>
                  </a:lnTo>
                  <a:lnTo>
                    <a:pt x="265391" y="422478"/>
                  </a:lnTo>
                  <a:lnTo>
                    <a:pt x="268554" y="418274"/>
                  </a:lnTo>
                  <a:lnTo>
                    <a:pt x="269227" y="416433"/>
                  </a:lnTo>
                  <a:lnTo>
                    <a:pt x="270217" y="413994"/>
                  </a:lnTo>
                  <a:lnTo>
                    <a:pt x="270344" y="413105"/>
                  </a:lnTo>
                  <a:lnTo>
                    <a:pt x="273011" y="410959"/>
                  </a:lnTo>
                  <a:lnTo>
                    <a:pt x="273875" y="408520"/>
                  </a:lnTo>
                  <a:lnTo>
                    <a:pt x="275183" y="406387"/>
                  </a:lnTo>
                  <a:lnTo>
                    <a:pt x="275729" y="405345"/>
                  </a:lnTo>
                  <a:lnTo>
                    <a:pt x="275983" y="404025"/>
                  </a:lnTo>
                  <a:lnTo>
                    <a:pt x="276415" y="402844"/>
                  </a:lnTo>
                  <a:close/>
                </a:path>
                <a:path w="412114" h="737869">
                  <a:moveTo>
                    <a:pt x="280758" y="673112"/>
                  </a:moveTo>
                  <a:lnTo>
                    <a:pt x="277660" y="671258"/>
                  </a:lnTo>
                  <a:lnTo>
                    <a:pt x="277355" y="670585"/>
                  </a:lnTo>
                  <a:lnTo>
                    <a:pt x="276669" y="669036"/>
                  </a:lnTo>
                  <a:lnTo>
                    <a:pt x="276733" y="668820"/>
                  </a:lnTo>
                  <a:lnTo>
                    <a:pt x="277533" y="666013"/>
                  </a:lnTo>
                  <a:lnTo>
                    <a:pt x="277660" y="665505"/>
                  </a:lnTo>
                  <a:lnTo>
                    <a:pt x="276288" y="664095"/>
                  </a:lnTo>
                  <a:lnTo>
                    <a:pt x="273939" y="663511"/>
                  </a:lnTo>
                  <a:lnTo>
                    <a:pt x="272326" y="663511"/>
                  </a:lnTo>
                  <a:lnTo>
                    <a:pt x="270967" y="664832"/>
                  </a:lnTo>
                  <a:lnTo>
                    <a:pt x="270040" y="665797"/>
                  </a:lnTo>
                  <a:lnTo>
                    <a:pt x="268732" y="666534"/>
                  </a:lnTo>
                  <a:lnTo>
                    <a:pt x="267436" y="667486"/>
                  </a:lnTo>
                  <a:lnTo>
                    <a:pt x="267550" y="668820"/>
                  </a:lnTo>
                  <a:lnTo>
                    <a:pt x="266128" y="668235"/>
                  </a:lnTo>
                  <a:lnTo>
                    <a:pt x="264960" y="667639"/>
                  </a:lnTo>
                  <a:lnTo>
                    <a:pt x="263715" y="667270"/>
                  </a:lnTo>
                  <a:lnTo>
                    <a:pt x="263347" y="667194"/>
                  </a:lnTo>
                  <a:lnTo>
                    <a:pt x="262597" y="667854"/>
                  </a:lnTo>
                  <a:lnTo>
                    <a:pt x="261302" y="670585"/>
                  </a:lnTo>
                  <a:lnTo>
                    <a:pt x="259067" y="670445"/>
                  </a:lnTo>
                  <a:lnTo>
                    <a:pt x="257302" y="671258"/>
                  </a:lnTo>
                  <a:lnTo>
                    <a:pt x="257213" y="673112"/>
                  </a:lnTo>
                  <a:lnTo>
                    <a:pt x="258381" y="673849"/>
                  </a:lnTo>
                  <a:lnTo>
                    <a:pt x="261239" y="673252"/>
                  </a:lnTo>
                  <a:lnTo>
                    <a:pt x="260248" y="677392"/>
                  </a:lnTo>
                  <a:lnTo>
                    <a:pt x="260426" y="677456"/>
                  </a:lnTo>
                  <a:lnTo>
                    <a:pt x="260616" y="677456"/>
                  </a:lnTo>
                  <a:lnTo>
                    <a:pt x="261175" y="676948"/>
                  </a:lnTo>
                  <a:lnTo>
                    <a:pt x="261975" y="675982"/>
                  </a:lnTo>
                  <a:lnTo>
                    <a:pt x="262102" y="676059"/>
                  </a:lnTo>
                  <a:lnTo>
                    <a:pt x="262356" y="676059"/>
                  </a:lnTo>
                  <a:lnTo>
                    <a:pt x="262369" y="676503"/>
                  </a:lnTo>
                  <a:lnTo>
                    <a:pt x="261912" y="677976"/>
                  </a:lnTo>
                  <a:lnTo>
                    <a:pt x="261721" y="678713"/>
                  </a:lnTo>
                  <a:lnTo>
                    <a:pt x="261607" y="679310"/>
                  </a:lnTo>
                  <a:lnTo>
                    <a:pt x="261480" y="680262"/>
                  </a:lnTo>
                  <a:lnTo>
                    <a:pt x="261366" y="680935"/>
                  </a:lnTo>
                  <a:lnTo>
                    <a:pt x="262039" y="680859"/>
                  </a:lnTo>
                  <a:lnTo>
                    <a:pt x="262851" y="680999"/>
                  </a:lnTo>
                  <a:lnTo>
                    <a:pt x="263271" y="680859"/>
                  </a:lnTo>
                  <a:lnTo>
                    <a:pt x="264337" y="680491"/>
                  </a:lnTo>
                  <a:lnTo>
                    <a:pt x="265074" y="679818"/>
                  </a:lnTo>
                  <a:lnTo>
                    <a:pt x="266065" y="679310"/>
                  </a:lnTo>
                  <a:lnTo>
                    <a:pt x="267004" y="679818"/>
                  </a:lnTo>
                  <a:lnTo>
                    <a:pt x="267779" y="679310"/>
                  </a:lnTo>
                  <a:lnTo>
                    <a:pt x="268668" y="678713"/>
                  </a:lnTo>
                  <a:lnTo>
                    <a:pt x="269049" y="676948"/>
                  </a:lnTo>
                  <a:lnTo>
                    <a:pt x="269049" y="675982"/>
                  </a:lnTo>
                  <a:lnTo>
                    <a:pt x="269354" y="675474"/>
                  </a:lnTo>
                  <a:lnTo>
                    <a:pt x="269849" y="675170"/>
                  </a:lnTo>
                  <a:lnTo>
                    <a:pt x="270090" y="675246"/>
                  </a:lnTo>
                  <a:lnTo>
                    <a:pt x="270471" y="675398"/>
                  </a:lnTo>
                  <a:lnTo>
                    <a:pt x="270840" y="675767"/>
                  </a:lnTo>
                  <a:lnTo>
                    <a:pt x="271208" y="677976"/>
                  </a:lnTo>
                  <a:lnTo>
                    <a:pt x="273443" y="678637"/>
                  </a:lnTo>
                  <a:lnTo>
                    <a:pt x="274408" y="675170"/>
                  </a:lnTo>
                  <a:lnTo>
                    <a:pt x="280289" y="673252"/>
                  </a:lnTo>
                  <a:lnTo>
                    <a:pt x="280758" y="673112"/>
                  </a:lnTo>
                  <a:close/>
                </a:path>
                <a:path w="412114" h="737869">
                  <a:moveTo>
                    <a:pt x="280873" y="324192"/>
                  </a:moveTo>
                  <a:lnTo>
                    <a:pt x="279768" y="321246"/>
                  </a:lnTo>
                  <a:lnTo>
                    <a:pt x="277660" y="320065"/>
                  </a:lnTo>
                  <a:lnTo>
                    <a:pt x="276415" y="322795"/>
                  </a:lnTo>
                  <a:lnTo>
                    <a:pt x="278333" y="325970"/>
                  </a:lnTo>
                  <a:lnTo>
                    <a:pt x="277101" y="328701"/>
                  </a:lnTo>
                  <a:lnTo>
                    <a:pt x="277279" y="332244"/>
                  </a:lnTo>
                  <a:lnTo>
                    <a:pt x="277279" y="333057"/>
                  </a:lnTo>
                  <a:lnTo>
                    <a:pt x="277406" y="333870"/>
                  </a:lnTo>
                  <a:lnTo>
                    <a:pt x="277533" y="335419"/>
                  </a:lnTo>
                  <a:lnTo>
                    <a:pt x="277660" y="336156"/>
                  </a:lnTo>
                  <a:lnTo>
                    <a:pt x="277406" y="340512"/>
                  </a:lnTo>
                  <a:lnTo>
                    <a:pt x="277101" y="344131"/>
                  </a:lnTo>
                  <a:lnTo>
                    <a:pt x="276910" y="347751"/>
                  </a:lnTo>
                  <a:lnTo>
                    <a:pt x="276910" y="348488"/>
                  </a:lnTo>
                  <a:lnTo>
                    <a:pt x="277596" y="349300"/>
                  </a:lnTo>
                  <a:lnTo>
                    <a:pt x="277964" y="350113"/>
                  </a:lnTo>
                  <a:lnTo>
                    <a:pt x="278714" y="349897"/>
                  </a:lnTo>
                  <a:lnTo>
                    <a:pt x="279019" y="348119"/>
                  </a:lnTo>
                  <a:lnTo>
                    <a:pt x="279146" y="346278"/>
                  </a:lnTo>
                  <a:lnTo>
                    <a:pt x="279641" y="344500"/>
                  </a:lnTo>
                  <a:lnTo>
                    <a:pt x="280631" y="340512"/>
                  </a:lnTo>
                  <a:lnTo>
                    <a:pt x="280377" y="336461"/>
                  </a:lnTo>
                  <a:lnTo>
                    <a:pt x="280073" y="332397"/>
                  </a:lnTo>
                  <a:lnTo>
                    <a:pt x="279882" y="330542"/>
                  </a:lnTo>
                  <a:lnTo>
                    <a:pt x="280263" y="328701"/>
                  </a:lnTo>
                  <a:lnTo>
                    <a:pt x="280873" y="324192"/>
                  </a:lnTo>
                  <a:close/>
                </a:path>
                <a:path w="412114" h="737869">
                  <a:moveTo>
                    <a:pt x="282054" y="711428"/>
                  </a:moveTo>
                  <a:lnTo>
                    <a:pt x="279704" y="709650"/>
                  </a:lnTo>
                  <a:lnTo>
                    <a:pt x="280073" y="708329"/>
                  </a:lnTo>
                  <a:lnTo>
                    <a:pt x="280009" y="707440"/>
                  </a:lnTo>
                  <a:lnTo>
                    <a:pt x="279882" y="706856"/>
                  </a:lnTo>
                  <a:lnTo>
                    <a:pt x="279819" y="706183"/>
                  </a:lnTo>
                  <a:lnTo>
                    <a:pt x="279641" y="705078"/>
                  </a:lnTo>
                  <a:lnTo>
                    <a:pt x="279273" y="704634"/>
                  </a:lnTo>
                  <a:lnTo>
                    <a:pt x="279323" y="704265"/>
                  </a:lnTo>
                  <a:lnTo>
                    <a:pt x="279387" y="701535"/>
                  </a:lnTo>
                  <a:lnTo>
                    <a:pt x="278714" y="698804"/>
                  </a:lnTo>
                  <a:lnTo>
                    <a:pt x="280009" y="696214"/>
                  </a:lnTo>
                  <a:lnTo>
                    <a:pt x="280136" y="695845"/>
                  </a:lnTo>
                  <a:lnTo>
                    <a:pt x="279450" y="694372"/>
                  </a:lnTo>
                  <a:lnTo>
                    <a:pt x="278892" y="693775"/>
                  </a:lnTo>
                  <a:lnTo>
                    <a:pt x="280263" y="691349"/>
                  </a:lnTo>
                  <a:lnTo>
                    <a:pt x="277279" y="691718"/>
                  </a:lnTo>
                  <a:lnTo>
                    <a:pt x="277164" y="690460"/>
                  </a:lnTo>
                  <a:lnTo>
                    <a:pt x="276783" y="690676"/>
                  </a:lnTo>
                  <a:lnTo>
                    <a:pt x="276288" y="690753"/>
                  </a:lnTo>
                  <a:lnTo>
                    <a:pt x="275297" y="691718"/>
                  </a:lnTo>
                  <a:lnTo>
                    <a:pt x="274802" y="692454"/>
                  </a:lnTo>
                  <a:lnTo>
                    <a:pt x="274066" y="693267"/>
                  </a:lnTo>
                  <a:lnTo>
                    <a:pt x="273380" y="692226"/>
                  </a:lnTo>
                  <a:lnTo>
                    <a:pt x="274066" y="690156"/>
                  </a:lnTo>
                  <a:lnTo>
                    <a:pt x="271957" y="690829"/>
                  </a:lnTo>
                  <a:lnTo>
                    <a:pt x="270598" y="698728"/>
                  </a:lnTo>
                  <a:lnTo>
                    <a:pt x="272643" y="697699"/>
                  </a:lnTo>
                  <a:lnTo>
                    <a:pt x="273685" y="697103"/>
                  </a:lnTo>
                  <a:lnTo>
                    <a:pt x="273875" y="697623"/>
                  </a:lnTo>
                  <a:lnTo>
                    <a:pt x="273189" y="699173"/>
                  </a:lnTo>
                  <a:lnTo>
                    <a:pt x="272948" y="700278"/>
                  </a:lnTo>
                  <a:lnTo>
                    <a:pt x="273075" y="700938"/>
                  </a:lnTo>
                  <a:lnTo>
                    <a:pt x="273380" y="701090"/>
                  </a:lnTo>
                  <a:lnTo>
                    <a:pt x="275297" y="701751"/>
                  </a:lnTo>
                  <a:lnTo>
                    <a:pt x="274497" y="703084"/>
                  </a:lnTo>
                  <a:lnTo>
                    <a:pt x="273685" y="705599"/>
                  </a:lnTo>
                  <a:lnTo>
                    <a:pt x="272757" y="706856"/>
                  </a:lnTo>
                  <a:lnTo>
                    <a:pt x="274929" y="708177"/>
                  </a:lnTo>
                  <a:lnTo>
                    <a:pt x="274866" y="709650"/>
                  </a:lnTo>
                  <a:lnTo>
                    <a:pt x="274624" y="710399"/>
                  </a:lnTo>
                  <a:lnTo>
                    <a:pt x="273507" y="713270"/>
                  </a:lnTo>
                  <a:lnTo>
                    <a:pt x="274688" y="715200"/>
                  </a:lnTo>
                  <a:lnTo>
                    <a:pt x="277279" y="715632"/>
                  </a:lnTo>
                  <a:lnTo>
                    <a:pt x="279882" y="712762"/>
                  </a:lnTo>
                  <a:lnTo>
                    <a:pt x="281495" y="714756"/>
                  </a:lnTo>
                  <a:lnTo>
                    <a:pt x="281927" y="713130"/>
                  </a:lnTo>
                  <a:lnTo>
                    <a:pt x="282054" y="711428"/>
                  </a:lnTo>
                  <a:close/>
                </a:path>
                <a:path w="412114" h="737869">
                  <a:moveTo>
                    <a:pt x="283413" y="303149"/>
                  </a:moveTo>
                  <a:lnTo>
                    <a:pt x="282803" y="301752"/>
                  </a:lnTo>
                  <a:lnTo>
                    <a:pt x="282371" y="300634"/>
                  </a:lnTo>
                  <a:lnTo>
                    <a:pt x="282054" y="299453"/>
                  </a:lnTo>
                  <a:lnTo>
                    <a:pt x="281622" y="296583"/>
                  </a:lnTo>
                  <a:lnTo>
                    <a:pt x="281622" y="294805"/>
                  </a:lnTo>
                  <a:lnTo>
                    <a:pt x="281368" y="293039"/>
                  </a:lnTo>
                  <a:lnTo>
                    <a:pt x="281254" y="291338"/>
                  </a:lnTo>
                  <a:lnTo>
                    <a:pt x="279387" y="290525"/>
                  </a:lnTo>
                  <a:lnTo>
                    <a:pt x="277964" y="291338"/>
                  </a:lnTo>
                  <a:lnTo>
                    <a:pt x="277660" y="291477"/>
                  </a:lnTo>
                  <a:lnTo>
                    <a:pt x="277164" y="291922"/>
                  </a:lnTo>
                  <a:lnTo>
                    <a:pt x="275234" y="290817"/>
                  </a:lnTo>
                  <a:lnTo>
                    <a:pt x="274129" y="292963"/>
                  </a:lnTo>
                  <a:lnTo>
                    <a:pt x="272389" y="292811"/>
                  </a:lnTo>
                  <a:lnTo>
                    <a:pt x="271830" y="293992"/>
                  </a:lnTo>
                  <a:lnTo>
                    <a:pt x="271957" y="294297"/>
                  </a:lnTo>
                  <a:lnTo>
                    <a:pt x="273812" y="296659"/>
                  </a:lnTo>
                  <a:lnTo>
                    <a:pt x="272580" y="299389"/>
                  </a:lnTo>
                  <a:lnTo>
                    <a:pt x="273138" y="303225"/>
                  </a:lnTo>
                  <a:lnTo>
                    <a:pt x="273138" y="304711"/>
                  </a:lnTo>
                  <a:lnTo>
                    <a:pt x="273507" y="305955"/>
                  </a:lnTo>
                  <a:lnTo>
                    <a:pt x="273570" y="306260"/>
                  </a:lnTo>
                  <a:lnTo>
                    <a:pt x="274561" y="306692"/>
                  </a:lnTo>
                  <a:lnTo>
                    <a:pt x="274993" y="306628"/>
                  </a:lnTo>
                  <a:lnTo>
                    <a:pt x="277837" y="305816"/>
                  </a:lnTo>
                  <a:lnTo>
                    <a:pt x="279387" y="308102"/>
                  </a:lnTo>
                  <a:lnTo>
                    <a:pt x="279768" y="307289"/>
                  </a:lnTo>
                  <a:lnTo>
                    <a:pt x="279882" y="306692"/>
                  </a:lnTo>
                  <a:lnTo>
                    <a:pt x="280200" y="306184"/>
                  </a:lnTo>
                  <a:lnTo>
                    <a:pt x="280568" y="305663"/>
                  </a:lnTo>
                  <a:lnTo>
                    <a:pt x="280936" y="305079"/>
                  </a:lnTo>
                  <a:lnTo>
                    <a:pt x="282867" y="304266"/>
                  </a:lnTo>
                  <a:lnTo>
                    <a:pt x="283413" y="303149"/>
                  </a:lnTo>
                  <a:close/>
                </a:path>
                <a:path w="412114" h="737869">
                  <a:moveTo>
                    <a:pt x="289674" y="377583"/>
                  </a:moveTo>
                  <a:lnTo>
                    <a:pt x="289369" y="376618"/>
                  </a:lnTo>
                  <a:lnTo>
                    <a:pt x="286334" y="375513"/>
                  </a:lnTo>
                  <a:lnTo>
                    <a:pt x="285584" y="374853"/>
                  </a:lnTo>
                  <a:lnTo>
                    <a:pt x="280504" y="378472"/>
                  </a:lnTo>
                  <a:lnTo>
                    <a:pt x="280758" y="376694"/>
                  </a:lnTo>
                  <a:lnTo>
                    <a:pt x="280758" y="375221"/>
                  </a:lnTo>
                  <a:lnTo>
                    <a:pt x="282422" y="370420"/>
                  </a:lnTo>
                  <a:lnTo>
                    <a:pt x="284162" y="367030"/>
                  </a:lnTo>
                  <a:lnTo>
                    <a:pt x="283794" y="363042"/>
                  </a:lnTo>
                  <a:lnTo>
                    <a:pt x="282676" y="364883"/>
                  </a:lnTo>
                  <a:lnTo>
                    <a:pt x="281686" y="367538"/>
                  </a:lnTo>
                  <a:lnTo>
                    <a:pt x="281317" y="369316"/>
                  </a:lnTo>
                  <a:lnTo>
                    <a:pt x="280568" y="370941"/>
                  </a:lnTo>
                  <a:lnTo>
                    <a:pt x="280377" y="371525"/>
                  </a:lnTo>
                  <a:lnTo>
                    <a:pt x="279273" y="372275"/>
                  </a:lnTo>
                  <a:lnTo>
                    <a:pt x="278218" y="372122"/>
                  </a:lnTo>
                  <a:lnTo>
                    <a:pt x="277406" y="371094"/>
                  </a:lnTo>
                  <a:lnTo>
                    <a:pt x="277469" y="368795"/>
                  </a:lnTo>
                  <a:lnTo>
                    <a:pt x="277901" y="367169"/>
                  </a:lnTo>
                  <a:lnTo>
                    <a:pt x="278028" y="365467"/>
                  </a:lnTo>
                  <a:lnTo>
                    <a:pt x="278155" y="364667"/>
                  </a:lnTo>
                  <a:lnTo>
                    <a:pt x="277774" y="363855"/>
                  </a:lnTo>
                  <a:lnTo>
                    <a:pt x="277596" y="362966"/>
                  </a:lnTo>
                  <a:lnTo>
                    <a:pt x="276669" y="363181"/>
                  </a:lnTo>
                  <a:lnTo>
                    <a:pt x="275615" y="363181"/>
                  </a:lnTo>
                  <a:lnTo>
                    <a:pt x="273507" y="364515"/>
                  </a:lnTo>
                  <a:lnTo>
                    <a:pt x="272326" y="365696"/>
                  </a:lnTo>
                  <a:lnTo>
                    <a:pt x="270840" y="366953"/>
                  </a:lnTo>
                  <a:lnTo>
                    <a:pt x="270840" y="366356"/>
                  </a:lnTo>
                  <a:lnTo>
                    <a:pt x="270598" y="365696"/>
                  </a:lnTo>
                  <a:lnTo>
                    <a:pt x="270776" y="365036"/>
                  </a:lnTo>
                  <a:lnTo>
                    <a:pt x="271145" y="362737"/>
                  </a:lnTo>
                  <a:lnTo>
                    <a:pt x="271703" y="360603"/>
                  </a:lnTo>
                  <a:lnTo>
                    <a:pt x="272326" y="356311"/>
                  </a:lnTo>
                  <a:lnTo>
                    <a:pt x="272326" y="354253"/>
                  </a:lnTo>
                  <a:lnTo>
                    <a:pt x="272453" y="352259"/>
                  </a:lnTo>
                  <a:lnTo>
                    <a:pt x="272580" y="351663"/>
                  </a:lnTo>
                  <a:lnTo>
                    <a:pt x="272453" y="351078"/>
                  </a:lnTo>
                  <a:lnTo>
                    <a:pt x="272453" y="350481"/>
                  </a:lnTo>
                  <a:lnTo>
                    <a:pt x="272021" y="350481"/>
                  </a:lnTo>
                  <a:lnTo>
                    <a:pt x="271894" y="350418"/>
                  </a:lnTo>
                  <a:lnTo>
                    <a:pt x="271640" y="351002"/>
                  </a:lnTo>
                  <a:lnTo>
                    <a:pt x="271462" y="351663"/>
                  </a:lnTo>
                  <a:lnTo>
                    <a:pt x="271208" y="352259"/>
                  </a:lnTo>
                  <a:lnTo>
                    <a:pt x="269595" y="357568"/>
                  </a:lnTo>
                  <a:lnTo>
                    <a:pt x="269354" y="357860"/>
                  </a:lnTo>
                  <a:lnTo>
                    <a:pt x="270408" y="360756"/>
                  </a:lnTo>
                  <a:lnTo>
                    <a:pt x="268554" y="362889"/>
                  </a:lnTo>
                  <a:lnTo>
                    <a:pt x="267500" y="367766"/>
                  </a:lnTo>
                  <a:lnTo>
                    <a:pt x="266065" y="369976"/>
                  </a:lnTo>
                  <a:lnTo>
                    <a:pt x="264706" y="374040"/>
                  </a:lnTo>
                  <a:lnTo>
                    <a:pt x="264579" y="375742"/>
                  </a:lnTo>
                  <a:lnTo>
                    <a:pt x="264274" y="377431"/>
                  </a:lnTo>
                  <a:lnTo>
                    <a:pt x="264642" y="377583"/>
                  </a:lnTo>
                  <a:lnTo>
                    <a:pt x="264896" y="377583"/>
                  </a:lnTo>
                  <a:lnTo>
                    <a:pt x="265264" y="377063"/>
                  </a:lnTo>
                  <a:lnTo>
                    <a:pt x="265696" y="376618"/>
                  </a:lnTo>
                  <a:lnTo>
                    <a:pt x="267055" y="374192"/>
                  </a:lnTo>
                  <a:lnTo>
                    <a:pt x="267995" y="372198"/>
                  </a:lnTo>
                  <a:lnTo>
                    <a:pt x="269417" y="369836"/>
                  </a:lnTo>
                  <a:lnTo>
                    <a:pt x="270217" y="369684"/>
                  </a:lnTo>
                  <a:lnTo>
                    <a:pt x="270840" y="369316"/>
                  </a:lnTo>
                  <a:lnTo>
                    <a:pt x="271094" y="370052"/>
                  </a:lnTo>
                  <a:lnTo>
                    <a:pt x="271589" y="370789"/>
                  </a:lnTo>
                  <a:lnTo>
                    <a:pt x="271145" y="373456"/>
                  </a:lnTo>
                  <a:lnTo>
                    <a:pt x="270535" y="375373"/>
                  </a:lnTo>
                  <a:lnTo>
                    <a:pt x="269976" y="377583"/>
                  </a:lnTo>
                  <a:lnTo>
                    <a:pt x="273685" y="377583"/>
                  </a:lnTo>
                  <a:lnTo>
                    <a:pt x="275920" y="375958"/>
                  </a:lnTo>
                  <a:lnTo>
                    <a:pt x="277533" y="373303"/>
                  </a:lnTo>
                  <a:lnTo>
                    <a:pt x="277774" y="373303"/>
                  </a:lnTo>
                  <a:lnTo>
                    <a:pt x="278218" y="373456"/>
                  </a:lnTo>
                  <a:lnTo>
                    <a:pt x="278333" y="374700"/>
                  </a:lnTo>
                  <a:lnTo>
                    <a:pt x="278955" y="376110"/>
                  </a:lnTo>
                  <a:lnTo>
                    <a:pt x="277406" y="380098"/>
                  </a:lnTo>
                  <a:lnTo>
                    <a:pt x="275729" y="382981"/>
                  </a:lnTo>
                  <a:lnTo>
                    <a:pt x="274066" y="386956"/>
                  </a:lnTo>
                  <a:lnTo>
                    <a:pt x="273748" y="388289"/>
                  </a:lnTo>
                  <a:lnTo>
                    <a:pt x="273316" y="389470"/>
                  </a:lnTo>
                  <a:lnTo>
                    <a:pt x="274129" y="389763"/>
                  </a:lnTo>
                  <a:lnTo>
                    <a:pt x="275793" y="387337"/>
                  </a:lnTo>
                  <a:lnTo>
                    <a:pt x="277164" y="384898"/>
                  </a:lnTo>
                  <a:lnTo>
                    <a:pt x="278396" y="381203"/>
                  </a:lnTo>
                  <a:lnTo>
                    <a:pt x="279146" y="380250"/>
                  </a:lnTo>
                  <a:lnTo>
                    <a:pt x="280822" y="381355"/>
                  </a:lnTo>
                  <a:lnTo>
                    <a:pt x="281000" y="382676"/>
                  </a:lnTo>
                  <a:lnTo>
                    <a:pt x="280568" y="384898"/>
                  </a:lnTo>
                  <a:lnTo>
                    <a:pt x="279450" y="386219"/>
                  </a:lnTo>
                  <a:lnTo>
                    <a:pt x="279323" y="388581"/>
                  </a:lnTo>
                  <a:lnTo>
                    <a:pt x="280377" y="389763"/>
                  </a:lnTo>
                  <a:lnTo>
                    <a:pt x="280936" y="390880"/>
                  </a:lnTo>
                  <a:lnTo>
                    <a:pt x="281254" y="390728"/>
                  </a:lnTo>
                  <a:lnTo>
                    <a:pt x="281622" y="390664"/>
                  </a:lnTo>
                  <a:lnTo>
                    <a:pt x="281749" y="390436"/>
                  </a:lnTo>
                  <a:lnTo>
                    <a:pt x="283413" y="388518"/>
                  </a:lnTo>
                  <a:lnTo>
                    <a:pt x="286397" y="388658"/>
                  </a:lnTo>
                  <a:lnTo>
                    <a:pt x="286461" y="387337"/>
                  </a:lnTo>
                  <a:lnTo>
                    <a:pt x="287756" y="382168"/>
                  </a:lnTo>
                  <a:lnTo>
                    <a:pt x="289674" y="377583"/>
                  </a:lnTo>
                  <a:close/>
                </a:path>
                <a:path w="412114" h="737869">
                  <a:moveTo>
                    <a:pt x="291807" y="737717"/>
                  </a:moveTo>
                  <a:lnTo>
                    <a:pt x="291477" y="736828"/>
                  </a:lnTo>
                  <a:lnTo>
                    <a:pt x="291223" y="735723"/>
                  </a:lnTo>
                  <a:lnTo>
                    <a:pt x="290106" y="734618"/>
                  </a:lnTo>
                  <a:lnTo>
                    <a:pt x="288937" y="734910"/>
                  </a:lnTo>
                  <a:lnTo>
                    <a:pt x="287502" y="735355"/>
                  </a:lnTo>
                  <a:lnTo>
                    <a:pt x="287388" y="731367"/>
                  </a:lnTo>
                  <a:lnTo>
                    <a:pt x="287261" y="729373"/>
                  </a:lnTo>
                  <a:lnTo>
                    <a:pt x="286956" y="729373"/>
                  </a:lnTo>
                  <a:lnTo>
                    <a:pt x="286766" y="729297"/>
                  </a:lnTo>
                  <a:lnTo>
                    <a:pt x="286461" y="729297"/>
                  </a:lnTo>
                  <a:lnTo>
                    <a:pt x="285457" y="731735"/>
                  </a:lnTo>
                  <a:lnTo>
                    <a:pt x="284467" y="733577"/>
                  </a:lnTo>
                  <a:lnTo>
                    <a:pt x="283857" y="734390"/>
                  </a:lnTo>
                  <a:lnTo>
                    <a:pt x="283235" y="734542"/>
                  </a:lnTo>
                  <a:lnTo>
                    <a:pt x="282803" y="734695"/>
                  </a:lnTo>
                  <a:lnTo>
                    <a:pt x="282117" y="733882"/>
                  </a:lnTo>
                  <a:lnTo>
                    <a:pt x="281368" y="733437"/>
                  </a:lnTo>
                  <a:lnTo>
                    <a:pt x="280568" y="734314"/>
                  </a:lnTo>
                  <a:lnTo>
                    <a:pt x="279768" y="734758"/>
                  </a:lnTo>
                  <a:lnTo>
                    <a:pt x="278333" y="732701"/>
                  </a:lnTo>
                  <a:lnTo>
                    <a:pt x="277037" y="732764"/>
                  </a:lnTo>
                  <a:lnTo>
                    <a:pt x="275920" y="732993"/>
                  </a:lnTo>
                  <a:lnTo>
                    <a:pt x="275297" y="733882"/>
                  </a:lnTo>
                  <a:lnTo>
                    <a:pt x="275678" y="734695"/>
                  </a:lnTo>
                  <a:lnTo>
                    <a:pt x="276288" y="735279"/>
                  </a:lnTo>
                  <a:lnTo>
                    <a:pt x="276847" y="735355"/>
                  </a:lnTo>
                  <a:lnTo>
                    <a:pt x="278650" y="735723"/>
                  </a:lnTo>
                  <a:lnTo>
                    <a:pt x="277406" y="736904"/>
                  </a:lnTo>
                  <a:lnTo>
                    <a:pt x="277660" y="737717"/>
                  </a:lnTo>
                  <a:lnTo>
                    <a:pt x="291807" y="737717"/>
                  </a:lnTo>
                  <a:close/>
                </a:path>
                <a:path w="412114" h="737869">
                  <a:moveTo>
                    <a:pt x="291846" y="307060"/>
                  </a:moveTo>
                  <a:lnTo>
                    <a:pt x="290728" y="305511"/>
                  </a:lnTo>
                  <a:lnTo>
                    <a:pt x="290550" y="302856"/>
                  </a:lnTo>
                  <a:lnTo>
                    <a:pt x="290550" y="301599"/>
                  </a:lnTo>
                  <a:lnTo>
                    <a:pt x="291592" y="297980"/>
                  </a:lnTo>
                  <a:lnTo>
                    <a:pt x="290042" y="292150"/>
                  </a:lnTo>
                  <a:lnTo>
                    <a:pt x="287451" y="290004"/>
                  </a:lnTo>
                  <a:lnTo>
                    <a:pt x="287451" y="294144"/>
                  </a:lnTo>
                  <a:lnTo>
                    <a:pt x="286766" y="297764"/>
                  </a:lnTo>
                  <a:lnTo>
                    <a:pt x="285026" y="301383"/>
                  </a:lnTo>
                  <a:lnTo>
                    <a:pt x="286702" y="300570"/>
                  </a:lnTo>
                  <a:lnTo>
                    <a:pt x="286829" y="300786"/>
                  </a:lnTo>
                  <a:lnTo>
                    <a:pt x="287197" y="301078"/>
                  </a:lnTo>
                  <a:lnTo>
                    <a:pt x="287070" y="303441"/>
                  </a:lnTo>
                  <a:lnTo>
                    <a:pt x="287070" y="305587"/>
                  </a:lnTo>
                  <a:lnTo>
                    <a:pt x="286143" y="311048"/>
                  </a:lnTo>
                  <a:lnTo>
                    <a:pt x="284911" y="314452"/>
                  </a:lnTo>
                  <a:lnTo>
                    <a:pt x="286512" y="317842"/>
                  </a:lnTo>
                  <a:lnTo>
                    <a:pt x="286829" y="318363"/>
                  </a:lnTo>
                  <a:lnTo>
                    <a:pt x="288124" y="319760"/>
                  </a:lnTo>
                  <a:lnTo>
                    <a:pt x="289610" y="312597"/>
                  </a:lnTo>
                  <a:lnTo>
                    <a:pt x="290233" y="309359"/>
                  </a:lnTo>
                  <a:lnTo>
                    <a:pt x="290360" y="309054"/>
                  </a:lnTo>
                  <a:lnTo>
                    <a:pt x="290169" y="308622"/>
                  </a:lnTo>
                  <a:lnTo>
                    <a:pt x="291846" y="307060"/>
                  </a:lnTo>
                  <a:close/>
                </a:path>
                <a:path w="412114" h="737869">
                  <a:moveTo>
                    <a:pt x="291973" y="342430"/>
                  </a:moveTo>
                  <a:lnTo>
                    <a:pt x="290106" y="342214"/>
                  </a:lnTo>
                  <a:lnTo>
                    <a:pt x="289801" y="341693"/>
                  </a:lnTo>
                  <a:lnTo>
                    <a:pt x="289864" y="339636"/>
                  </a:lnTo>
                  <a:lnTo>
                    <a:pt x="289991" y="337858"/>
                  </a:lnTo>
                  <a:lnTo>
                    <a:pt x="289674" y="336003"/>
                  </a:lnTo>
                  <a:lnTo>
                    <a:pt x="289496" y="334238"/>
                  </a:lnTo>
                  <a:lnTo>
                    <a:pt x="289433" y="333209"/>
                  </a:lnTo>
                  <a:lnTo>
                    <a:pt x="288874" y="333057"/>
                  </a:lnTo>
                  <a:lnTo>
                    <a:pt x="287883" y="333502"/>
                  </a:lnTo>
                  <a:lnTo>
                    <a:pt x="286829" y="333870"/>
                  </a:lnTo>
                  <a:lnTo>
                    <a:pt x="285711" y="334086"/>
                  </a:lnTo>
                  <a:lnTo>
                    <a:pt x="284657" y="334454"/>
                  </a:lnTo>
                  <a:lnTo>
                    <a:pt x="283235" y="334822"/>
                  </a:lnTo>
                  <a:lnTo>
                    <a:pt x="283908" y="335940"/>
                  </a:lnTo>
                  <a:lnTo>
                    <a:pt x="283857" y="336829"/>
                  </a:lnTo>
                  <a:lnTo>
                    <a:pt x="283413" y="339407"/>
                  </a:lnTo>
                  <a:lnTo>
                    <a:pt x="284848" y="341998"/>
                  </a:lnTo>
                  <a:lnTo>
                    <a:pt x="283908" y="344652"/>
                  </a:lnTo>
                  <a:lnTo>
                    <a:pt x="283540" y="345833"/>
                  </a:lnTo>
                  <a:lnTo>
                    <a:pt x="283540" y="347243"/>
                  </a:lnTo>
                  <a:lnTo>
                    <a:pt x="286956" y="349237"/>
                  </a:lnTo>
                  <a:lnTo>
                    <a:pt x="288188" y="348195"/>
                  </a:lnTo>
                  <a:lnTo>
                    <a:pt x="289242" y="346862"/>
                  </a:lnTo>
                  <a:lnTo>
                    <a:pt x="290169" y="345465"/>
                  </a:lnTo>
                  <a:lnTo>
                    <a:pt x="290982" y="343916"/>
                  </a:lnTo>
                  <a:lnTo>
                    <a:pt x="291973" y="342430"/>
                  </a:lnTo>
                  <a:close/>
                </a:path>
                <a:path w="412114" h="737869">
                  <a:moveTo>
                    <a:pt x="297345" y="394931"/>
                  </a:moveTo>
                  <a:lnTo>
                    <a:pt x="297116" y="395122"/>
                  </a:lnTo>
                  <a:lnTo>
                    <a:pt x="297345" y="394931"/>
                  </a:lnTo>
                  <a:close/>
                </a:path>
                <a:path w="412114" h="737869">
                  <a:moveTo>
                    <a:pt x="297980" y="640397"/>
                  </a:moveTo>
                  <a:lnTo>
                    <a:pt x="296926" y="638175"/>
                  </a:lnTo>
                  <a:lnTo>
                    <a:pt x="295186" y="637959"/>
                  </a:lnTo>
                  <a:lnTo>
                    <a:pt x="293827" y="638098"/>
                  </a:lnTo>
                  <a:lnTo>
                    <a:pt x="294081" y="636473"/>
                  </a:lnTo>
                  <a:lnTo>
                    <a:pt x="294817" y="634847"/>
                  </a:lnTo>
                  <a:lnTo>
                    <a:pt x="293141" y="633374"/>
                  </a:lnTo>
                  <a:lnTo>
                    <a:pt x="294690" y="631012"/>
                  </a:lnTo>
                  <a:lnTo>
                    <a:pt x="291096" y="630643"/>
                  </a:lnTo>
                  <a:lnTo>
                    <a:pt x="289496" y="630796"/>
                  </a:lnTo>
                  <a:lnTo>
                    <a:pt x="288505" y="630796"/>
                  </a:lnTo>
                  <a:lnTo>
                    <a:pt x="287261" y="632053"/>
                  </a:lnTo>
                  <a:lnTo>
                    <a:pt x="286461" y="633006"/>
                  </a:lnTo>
                  <a:lnTo>
                    <a:pt x="285648" y="633818"/>
                  </a:lnTo>
                  <a:lnTo>
                    <a:pt x="284911" y="633158"/>
                  </a:lnTo>
                  <a:lnTo>
                    <a:pt x="284226" y="632637"/>
                  </a:lnTo>
                  <a:lnTo>
                    <a:pt x="283476" y="631977"/>
                  </a:lnTo>
                  <a:lnTo>
                    <a:pt x="282981" y="633298"/>
                  </a:lnTo>
                  <a:lnTo>
                    <a:pt x="281990" y="635368"/>
                  </a:lnTo>
                  <a:lnTo>
                    <a:pt x="281368" y="634415"/>
                  </a:lnTo>
                  <a:lnTo>
                    <a:pt x="280936" y="633895"/>
                  </a:lnTo>
                  <a:lnTo>
                    <a:pt x="280441" y="633082"/>
                  </a:lnTo>
                  <a:lnTo>
                    <a:pt x="278714" y="634707"/>
                  </a:lnTo>
                  <a:lnTo>
                    <a:pt x="278028" y="637362"/>
                  </a:lnTo>
                  <a:lnTo>
                    <a:pt x="273316" y="638987"/>
                  </a:lnTo>
                  <a:lnTo>
                    <a:pt x="271526" y="640537"/>
                  </a:lnTo>
                  <a:lnTo>
                    <a:pt x="269481" y="641794"/>
                  </a:lnTo>
                  <a:lnTo>
                    <a:pt x="269786" y="642315"/>
                  </a:lnTo>
                  <a:lnTo>
                    <a:pt x="270040" y="643204"/>
                  </a:lnTo>
                  <a:lnTo>
                    <a:pt x="270903" y="644080"/>
                  </a:lnTo>
                  <a:lnTo>
                    <a:pt x="271957" y="644156"/>
                  </a:lnTo>
                  <a:lnTo>
                    <a:pt x="272694" y="643420"/>
                  </a:lnTo>
                  <a:lnTo>
                    <a:pt x="272821" y="642607"/>
                  </a:lnTo>
                  <a:lnTo>
                    <a:pt x="274307" y="639648"/>
                  </a:lnTo>
                  <a:lnTo>
                    <a:pt x="274561" y="639724"/>
                  </a:lnTo>
                  <a:lnTo>
                    <a:pt x="274802" y="639724"/>
                  </a:lnTo>
                  <a:lnTo>
                    <a:pt x="274993" y="639800"/>
                  </a:lnTo>
                  <a:lnTo>
                    <a:pt x="275361" y="640537"/>
                  </a:lnTo>
                  <a:lnTo>
                    <a:pt x="276174" y="641350"/>
                  </a:lnTo>
                  <a:lnTo>
                    <a:pt x="275793" y="644385"/>
                  </a:lnTo>
                  <a:lnTo>
                    <a:pt x="277837" y="645629"/>
                  </a:lnTo>
                  <a:lnTo>
                    <a:pt x="278396" y="647547"/>
                  </a:lnTo>
                  <a:lnTo>
                    <a:pt x="278523" y="647852"/>
                  </a:lnTo>
                  <a:lnTo>
                    <a:pt x="279146" y="648220"/>
                  </a:lnTo>
                  <a:lnTo>
                    <a:pt x="280822" y="647331"/>
                  </a:lnTo>
                  <a:lnTo>
                    <a:pt x="283044" y="648728"/>
                  </a:lnTo>
                  <a:lnTo>
                    <a:pt x="283908" y="646366"/>
                  </a:lnTo>
                  <a:lnTo>
                    <a:pt x="286397" y="646366"/>
                  </a:lnTo>
                  <a:lnTo>
                    <a:pt x="287566" y="644385"/>
                  </a:lnTo>
                  <a:lnTo>
                    <a:pt x="289610" y="643496"/>
                  </a:lnTo>
                  <a:lnTo>
                    <a:pt x="290233" y="644525"/>
                  </a:lnTo>
                  <a:lnTo>
                    <a:pt x="290791" y="645261"/>
                  </a:lnTo>
                  <a:lnTo>
                    <a:pt x="292214" y="642086"/>
                  </a:lnTo>
                  <a:lnTo>
                    <a:pt x="295071" y="641210"/>
                  </a:lnTo>
                  <a:lnTo>
                    <a:pt x="297980" y="640397"/>
                  </a:lnTo>
                  <a:close/>
                </a:path>
                <a:path w="412114" h="737869">
                  <a:moveTo>
                    <a:pt x="299897" y="377875"/>
                  </a:moveTo>
                  <a:lnTo>
                    <a:pt x="298538" y="375666"/>
                  </a:lnTo>
                  <a:lnTo>
                    <a:pt x="298043" y="378612"/>
                  </a:lnTo>
                  <a:lnTo>
                    <a:pt x="295744" y="380314"/>
                  </a:lnTo>
                  <a:lnTo>
                    <a:pt x="294144" y="382752"/>
                  </a:lnTo>
                  <a:lnTo>
                    <a:pt x="293954" y="383273"/>
                  </a:lnTo>
                  <a:lnTo>
                    <a:pt x="295440" y="384606"/>
                  </a:lnTo>
                  <a:lnTo>
                    <a:pt x="294322" y="385635"/>
                  </a:lnTo>
                  <a:lnTo>
                    <a:pt x="291655" y="388950"/>
                  </a:lnTo>
                  <a:lnTo>
                    <a:pt x="290106" y="394716"/>
                  </a:lnTo>
                  <a:lnTo>
                    <a:pt x="289991" y="395312"/>
                  </a:lnTo>
                  <a:lnTo>
                    <a:pt x="289306" y="395897"/>
                  </a:lnTo>
                  <a:lnTo>
                    <a:pt x="288683" y="396265"/>
                  </a:lnTo>
                  <a:lnTo>
                    <a:pt x="285953" y="398335"/>
                  </a:lnTo>
                  <a:lnTo>
                    <a:pt x="285280" y="402183"/>
                  </a:lnTo>
                  <a:lnTo>
                    <a:pt x="288315" y="404609"/>
                  </a:lnTo>
                  <a:lnTo>
                    <a:pt x="289115" y="403136"/>
                  </a:lnTo>
                  <a:lnTo>
                    <a:pt x="289991" y="401878"/>
                  </a:lnTo>
                  <a:lnTo>
                    <a:pt x="290982" y="400773"/>
                  </a:lnTo>
                  <a:lnTo>
                    <a:pt x="292087" y="398703"/>
                  </a:lnTo>
                  <a:lnTo>
                    <a:pt x="293827" y="398043"/>
                  </a:lnTo>
                  <a:lnTo>
                    <a:pt x="292277" y="396709"/>
                  </a:lnTo>
                  <a:lnTo>
                    <a:pt x="292036" y="396557"/>
                  </a:lnTo>
                  <a:lnTo>
                    <a:pt x="292277" y="395452"/>
                  </a:lnTo>
                  <a:lnTo>
                    <a:pt x="296684" y="388581"/>
                  </a:lnTo>
                  <a:lnTo>
                    <a:pt x="297548" y="384746"/>
                  </a:lnTo>
                  <a:lnTo>
                    <a:pt x="297789" y="383857"/>
                  </a:lnTo>
                  <a:lnTo>
                    <a:pt x="298602" y="383044"/>
                  </a:lnTo>
                  <a:lnTo>
                    <a:pt x="299834" y="380022"/>
                  </a:lnTo>
                  <a:lnTo>
                    <a:pt x="299897" y="377875"/>
                  </a:lnTo>
                  <a:close/>
                </a:path>
                <a:path w="412114" h="737869">
                  <a:moveTo>
                    <a:pt x="300393" y="675982"/>
                  </a:moveTo>
                  <a:lnTo>
                    <a:pt x="297789" y="675093"/>
                  </a:lnTo>
                  <a:lnTo>
                    <a:pt x="297611" y="674433"/>
                  </a:lnTo>
                  <a:lnTo>
                    <a:pt x="297611" y="673989"/>
                  </a:lnTo>
                  <a:lnTo>
                    <a:pt x="297548" y="673544"/>
                  </a:lnTo>
                  <a:lnTo>
                    <a:pt x="297853" y="672960"/>
                  </a:lnTo>
                  <a:lnTo>
                    <a:pt x="297611" y="672731"/>
                  </a:lnTo>
                  <a:lnTo>
                    <a:pt x="295744" y="670737"/>
                  </a:lnTo>
                  <a:lnTo>
                    <a:pt x="297484" y="669340"/>
                  </a:lnTo>
                  <a:lnTo>
                    <a:pt x="298234" y="667639"/>
                  </a:lnTo>
                  <a:lnTo>
                    <a:pt x="298538" y="666826"/>
                  </a:lnTo>
                  <a:lnTo>
                    <a:pt x="298602" y="665797"/>
                  </a:lnTo>
                  <a:lnTo>
                    <a:pt x="298411" y="664908"/>
                  </a:lnTo>
                  <a:lnTo>
                    <a:pt x="298170" y="663067"/>
                  </a:lnTo>
                  <a:lnTo>
                    <a:pt x="297484" y="661365"/>
                  </a:lnTo>
                  <a:lnTo>
                    <a:pt x="296926" y="659587"/>
                  </a:lnTo>
                  <a:lnTo>
                    <a:pt x="296367" y="658114"/>
                  </a:lnTo>
                  <a:lnTo>
                    <a:pt x="294449" y="657377"/>
                  </a:lnTo>
                  <a:lnTo>
                    <a:pt x="293204" y="658482"/>
                  </a:lnTo>
                  <a:lnTo>
                    <a:pt x="294944" y="658698"/>
                  </a:lnTo>
                  <a:lnTo>
                    <a:pt x="294259" y="659879"/>
                  </a:lnTo>
                  <a:lnTo>
                    <a:pt x="294144" y="660247"/>
                  </a:lnTo>
                  <a:lnTo>
                    <a:pt x="289115" y="658114"/>
                  </a:lnTo>
                  <a:lnTo>
                    <a:pt x="288505" y="660400"/>
                  </a:lnTo>
                  <a:lnTo>
                    <a:pt x="287883" y="662470"/>
                  </a:lnTo>
                  <a:lnTo>
                    <a:pt x="287197" y="665200"/>
                  </a:lnTo>
                  <a:lnTo>
                    <a:pt x="287261" y="665873"/>
                  </a:lnTo>
                  <a:lnTo>
                    <a:pt x="287261" y="666610"/>
                  </a:lnTo>
                  <a:lnTo>
                    <a:pt x="288620" y="666457"/>
                  </a:lnTo>
                  <a:lnTo>
                    <a:pt x="289369" y="666305"/>
                  </a:lnTo>
                  <a:lnTo>
                    <a:pt x="289864" y="666902"/>
                  </a:lnTo>
                  <a:lnTo>
                    <a:pt x="290728" y="667562"/>
                  </a:lnTo>
                  <a:lnTo>
                    <a:pt x="291477" y="668743"/>
                  </a:lnTo>
                  <a:lnTo>
                    <a:pt x="291287" y="669556"/>
                  </a:lnTo>
                  <a:lnTo>
                    <a:pt x="290233" y="671398"/>
                  </a:lnTo>
                  <a:lnTo>
                    <a:pt x="289433" y="672668"/>
                  </a:lnTo>
                  <a:lnTo>
                    <a:pt x="291846" y="673544"/>
                  </a:lnTo>
                  <a:lnTo>
                    <a:pt x="291846" y="674585"/>
                  </a:lnTo>
                  <a:lnTo>
                    <a:pt x="291655" y="675538"/>
                  </a:lnTo>
                  <a:lnTo>
                    <a:pt x="291223" y="675906"/>
                  </a:lnTo>
                  <a:lnTo>
                    <a:pt x="290918" y="676275"/>
                  </a:lnTo>
                  <a:lnTo>
                    <a:pt x="292036" y="675982"/>
                  </a:lnTo>
                  <a:lnTo>
                    <a:pt x="292773" y="675690"/>
                  </a:lnTo>
                  <a:lnTo>
                    <a:pt x="292836" y="675398"/>
                  </a:lnTo>
                  <a:lnTo>
                    <a:pt x="293027" y="675170"/>
                  </a:lnTo>
                  <a:lnTo>
                    <a:pt x="293585" y="675246"/>
                  </a:lnTo>
                  <a:lnTo>
                    <a:pt x="293522" y="675906"/>
                  </a:lnTo>
                  <a:lnTo>
                    <a:pt x="293700" y="676719"/>
                  </a:lnTo>
                  <a:lnTo>
                    <a:pt x="292963" y="678268"/>
                  </a:lnTo>
                  <a:lnTo>
                    <a:pt x="292341" y="679450"/>
                  </a:lnTo>
                  <a:lnTo>
                    <a:pt x="293331" y="679970"/>
                  </a:lnTo>
                  <a:lnTo>
                    <a:pt x="294576" y="680707"/>
                  </a:lnTo>
                  <a:lnTo>
                    <a:pt x="296189" y="681075"/>
                  </a:lnTo>
                  <a:lnTo>
                    <a:pt x="298602" y="681228"/>
                  </a:lnTo>
                  <a:lnTo>
                    <a:pt x="299161" y="680415"/>
                  </a:lnTo>
                  <a:lnTo>
                    <a:pt x="299339" y="679310"/>
                  </a:lnTo>
                  <a:lnTo>
                    <a:pt x="299529" y="677608"/>
                  </a:lnTo>
                  <a:lnTo>
                    <a:pt x="300393" y="675982"/>
                  </a:lnTo>
                  <a:close/>
                </a:path>
                <a:path w="412114" h="737869">
                  <a:moveTo>
                    <a:pt x="303555" y="316661"/>
                  </a:moveTo>
                  <a:lnTo>
                    <a:pt x="303491" y="316369"/>
                  </a:lnTo>
                  <a:lnTo>
                    <a:pt x="302374" y="312089"/>
                  </a:lnTo>
                  <a:lnTo>
                    <a:pt x="299161" y="309054"/>
                  </a:lnTo>
                  <a:lnTo>
                    <a:pt x="296684" y="305739"/>
                  </a:lnTo>
                  <a:lnTo>
                    <a:pt x="296367" y="305371"/>
                  </a:lnTo>
                  <a:lnTo>
                    <a:pt x="295744" y="305371"/>
                  </a:lnTo>
                  <a:lnTo>
                    <a:pt x="294817" y="304927"/>
                  </a:lnTo>
                  <a:lnTo>
                    <a:pt x="295008" y="307213"/>
                  </a:lnTo>
                  <a:lnTo>
                    <a:pt x="295249" y="308991"/>
                  </a:lnTo>
                  <a:lnTo>
                    <a:pt x="295249" y="310680"/>
                  </a:lnTo>
                  <a:lnTo>
                    <a:pt x="295313" y="312750"/>
                  </a:lnTo>
                  <a:lnTo>
                    <a:pt x="295313" y="314744"/>
                  </a:lnTo>
                  <a:lnTo>
                    <a:pt x="295249" y="316738"/>
                  </a:lnTo>
                  <a:lnTo>
                    <a:pt x="295249" y="318147"/>
                  </a:lnTo>
                  <a:lnTo>
                    <a:pt x="295808" y="318211"/>
                  </a:lnTo>
                  <a:lnTo>
                    <a:pt x="297853" y="317842"/>
                  </a:lnTo>
                  <a:lnTo>
                    <a:pt x="298729" y="318211"/>
                  </a:lnTo>
                  <a:lnTo>
                    <a:pt x="300824" y="317995"/>
                  </a:lnTo>
                  <a:lnTo>
                    <a:pt x="302069" y="317627"/>
                  </a:lnTo>
                  <a:lnTo>
                    <a:pt x="303250" y="317334"/>
                  </a:lnTo>
                  <a:lnTo>
                    <a:pt x="303428" y="317258"/>
                  </a:lnTo>
                  <a:lnTo>
                    <a:pt x="303555" y="316661"/>
                  </a:lnTo>
                  <a:close/>
                </a:path>
                <a:path w="412114" h="737869">
                  <a:moveTo>
                    <a:pt x="310807" y="359943"/>
                  </a:moveTo>
                  <a:lnTo>
                    <a:pt x="310603" y="359270"/>
                  </a:lnTo>
                  <a:lnTo>
                    <a:pt x="310553" y="358457"/>
                  </a:lnTo>
                  <a:lnTo>
                    <a:pt x="309003" y="358609"/>
                  </a:lnTo>
                  <a:lnTo>
                    <a:pt x="307454" y="359270"/>
                  </a:lnTo>
                  <a:lnTo>
                    <a:pt x="308267" y="356984"/>
                  </a:lnTo>
                  <a:lnTo>
                    <a:pt x="308140" y="356679"/>
                  </a:lnTo>
                  <a:lnTo>
                    <a:pt x="305473" y="353441"/>
                  </a:lnTo>
                  <a:lnTo>
                    <a:pt x="309384" y="352399"/>
                  </a:lnTo>
                  <a:lnTo>
                    <a:pt x="310146" y="350850"/>
                  </a:lnTo>
                  <a:lnTo>
                    <a:pt x="310438" y="350266"/>
                  </a:lnTo>
                  <a:lnTo>
                    <a:pt x="309499" y="349084"/>
                  </a:lnTo>
                  <a:lnTo>
                    <a:pt x="307276" y="350850"/>
                  </a:lnTo>
                  <a:lnTo>
                    <a:pt x="307276" y="349821"/>
                  </a:lnTo>
                  <a:lnTo>
                    <a:pt x="307276" y="348792"/>
                  </a:lnTo>
                  <a:lnTo>
                    <a:pt x="305409" y="349821"/>
                  </a:lnTo>
                  <a:lnTo>
                    <a:pt x="303618" y="347687"/>
                  </a:lnTo>
                  <a:lnTo>
                    <a:pt x="301320" y="349084"/>
                  </a:lnTo>
                  <a:lnTo>
                    <a:pt x="300951" y="349237"/>
                  </a:lnTo>
                  <a:lnTo>
                    <a:pt x="300647" y="349529"/>
                  </a:lnTo>
                  <a:lnTo>
                    <a:pt x="300545" y="349821"/>
                  </a:lnTo>
                  <a:lnTo>
                    <a:pt x="300774" y="351599"/>
                  </a:lnTo>
                  <a:lnTo>
                    <a:pt x="300888" y="352844"/>
                  </a:lnTo>
                  <a:lnTo>
                    <a:pt x="301320" y="354545"/>
                  </a:lnTo>
                  <a:lnTo>
                    <a:pt x="302006" y="354838"/>
                  </a:lnTo>
                  <a:lnTo>
                    <a:pt x="302628" y="355358"/>
                  </a:lnTo>
                  <a:lnTo>
                    <a:pt x="302069" y="356019"/>
                  </a:lnTo>
                  <a:lnTo>
                    <a:pt x="301383" y="356679"/>
                  </a:lnTo>
                  <a:lnTo>
                    <a:pt x="300951" y="357492"/>
                  </a:lnTo>
                  <a:lnTo>
                    <a:pt x="300291" y="358609"/>
                  </a:lnTo>
                  <a:lnTo>
                    <a:pt x="300215" y="359498"/>
                  </a:lnTo>
                  <a:lnTo>
                    <a:pt x="301015" y="361188"/>
                  </a:lnTo>
                  <a:lnTo>
                    <a:pt x="304673" y="360756"/>
                  </a:lnTo>
                  <a:lnTo>
                    <a:pt x="306908" y="360083"/>
                  </a:lnTo>
                  <a:lnTo>
                    <a:pt x="308762" y="361632"/>
                  </a:lnTo>
                  <a:lnTo>
                    <a:pt x="309003" y="361784"/>
                  </a:lnTo>
                  <a:lnTo>
                    <a:pt x="310184" y="361124"/>
                  </a:lnTo>
                  <a:lnTo>
                    <a:pt x="310502" y="360603"/>
                  </a:lnTo>
                  <a:lnTo>
                    <a:pt x="310743" y="360083"/>
                  </a:lnTo>
                  <a:lnTo>
                    <a:pt x="310807" y="359943"/>
                  </a:lnTo>
                  <a:close/>
                </a:path>
                <a:path w="412114" h="737869">
                  <a:moveTo>
                    <a:pt x="314960" y="701090"/>
                  </a:moveTo>
                  <a:lnTo>
                    <a:pt x="314833" y="701014"/>
                  </a:lnTo>
                  <a:lnTo>
                    <a:pt x="314210" y="700646"/>
                  </a:lnTo>
                  <a:lnTo>
                    <a:pt x="313410" y="699909"/>
                  </a:lnTo>
                  <a:lnTo>
                    <a:pt x="310743" y="701014"/>
                  </a:lnTo>
                  <a:lnTo>
                    <a:pt x="310705" y="700798"/>
                  </a:lnTo>
                  <a:lnTo>
                    <a:pt x="310362" y="699173"/>
                  </a:lnTo>
                  <a:lnTo>
                    <a:pt x="309880" y="697318"/>
                  </a:lnTo>
                  <a:lnTo>
                    <a:pt x="309499" y="698728"/>
                  </a:lnTo>
                  <a:lnTo>
                    <a:pt x="309130" y="699693"/>
                  </a:lnTo>
                  <a:lnTo>
                    <a:pt x="308825" y="700798"/>
                  </a:lnTo>
                  <a:lnTo>
                    <a:pt x="308330" y="700201"/>
                  </a:lnTo>
                  <a:lnTo>
                    <a:pt x="307454" y="699173"/>
                  </a:lnTo>
                  <a:lnTo>
                    <a:pt x="307644" y="698207"/>
                  </a:lnTo>
                  <a:lnTo>
                    <a:pt x="308470" y="697179"/>
                  </a:lnTo>
                  <a:lnTo>
                    <a:pt x="309626" y="695769"/>
                  </a:lnTo>
                  <a:lnTo>
                    <a:pt x="309765" y="694956"/>
                  </a:lnTo>
                  <a:lnTo>
                    <a:pt x="309880" y="694296"/>
                  </a:lnTo>
                  <a:lnTo>
                    <a:pt x="310184" y="693407"/>
                  </a:lnTo>
                  <a:lnTo>
                    <a:pt x="309321" y="692823"/>
                  </a:lnTo>
                  <a:lnTo>
                    <a:pt x="308762" y="692531"/>
                  </a:lnTo>
                  <a:lnTo>
                    <a:pt x="308013" y="692010"/>
                  </a:lnTo>
                  <a:lnTo>
                    <a:pt x="307708" y="691565"/>
                  </a:lnTo>
                  <a:lnTo>
                    <a:pt x="307213" y="691857"/>
                  </a:lnTo>
                  <a:lnTo>
                    <a:pt x="306908" y="692340"/>
                  </a:lnTo>
                  <a:lnTo>
                    <a:pt x="306908" y="699909"/>
                  </a:lnTo>
                  <a:lnTo>
                    <a:pt x="304863" y="700201"/>
                  </a:lnTo>
                  <a:lnTo>
                    <a:pt x="304723" y="699096"/>
                  </a:lnTo>
                  <a:lnTo>
                    <a:pt x="304673" y="698728"/>
                  </a:lnTo>
                  <a:lnTo>
                    <a:pt x="302133" y="698207"/>
                  </a:lnTo>
                  <a:lnTo>
                    <a:pt x="303250" y="695769"/>
                  </a:lnTo>
                  <a:lnTo>
                    <a:pt x="303923" y="696442"/>
                  </a:lnTo>
                  <a:lnTo>
                    <a:pt x="304444" y="697026"/>
                  </a:lnTo>
                  <a:lnTo>
                    <a:pt x="304914" y="697471"/>
                  </a:lnTo>
                  <a:lnTo>
                    <a:pt x="305409" y="697395"/>
                  </a:lnTo>
                  <a:lnTo>
                    <a:pt x="306031" y="697255"/>
                  </a:lnTo>
                  <a:lnTo>
                    <a:pt x="306590" y="697179"/>
                  </a:lnTo>
                  <a:lnTo>
                    <a:pt x="306819" y="698131"/>
                  </a:lnTo>
                  <a:lnTo>
                    <a:pt x="306908" y="699909"/>
                  </a:lnTo>
                  <a:lnTo>
                    <a:pt x="306908" y="692340"/>
                  </a:lnTo>
                  <a:lnTo>
                    <a:pt x="306781" y="692531"/>
                  </a:lnTo>
                  <a:lnTo>
                    <a:pt x="306717" y="693039"/>
                  </a:lnTo>
                  <a:lnTo>
                    <a:pt x="306349" y="693712"/>
                  </a:lnTo>
                  <a:lnTo>
                    <a:pt x="305473" y="694956"/>
                  </a:lnTo>
                  <a:lnTo>
                    <a:pt x="304177" y="694143"/>
                  </a:lnTo>
                  <a:lnTo>
                    <a:pt x="303428" y="693635"/>
                  </a:lnTo>
                  <a:lnTo>
                    <a:pt x="301701" y="697318"/>
                  </a:lnTo>
                  <a:lnTo>
                    <a:pt x="301383" y="697763"/>
                  </a:lnTo>
                  <a:lnTo>
                    <a:pt x="301142" y="697915"/>
                  </a:lnTo>
                  <a:lnTo>
                    <a:pt x="300583" y="698131"/>
                  </a:lnTo>
                  <a:lnTo>
                    <a:pt x="300088" y="698131"/>
                  </a:lnTo>
                  <a:lnTo>
                    <a:pt x="299529" y="698207"/>
                  </a:lnTo>
                  <a:lnTo>
                    <a:pt x="299466" y="696366"/>
                  </a:lnTo>
                  <a:lnTo>
                    <a:pt x="299669" y="696074"/>
                  </a:lnTo>
                  <a:lnTo>
                    <a:pt x="299605" y="695769"/>
                  </a:lnTo>
                  <a:lnTo>
                    <a:pt x="298907" y="695325"/>
                  </a:lnTo>
                  <a:lnTo>
                    <a:pt x="298234" y="694740"/>
                  </a:lnTo>
                  <a:lnTo>
                    <a:pt x="297421" y="694448"/>
                  </a:lnTo>
                  <a:lnTo>
                    <a:pt x="297116" y="694296"/>
                  </a:lnTo>
                  <a:lnTo>
                    <a:pt x="296430" y="694372"/>
                  </a:lnTo>
                  <a:lnTo>
                    <a:pt x="295567" y="696074"/>
                  </a:lnTo>
                  <a:lnTo>
                    <a:pt x="294322" y="697026"/>
                  </a:lnTo>
                  <a:lnTo>
                    <a:pt x="292773" y="697699"/>
                  </a:lnTo>
                  <a:lnTo>
                    <a:pt x="292277" y="697839"/>
                  </a:lnTo>
                  <a:lnTo>
                    <a:pt x="292036" y="698652"/>
                  </a:lnTo>
                  <a:lnTo>
                    <a:pt x="291541" y="699389"/>
                  </a:lnTo>
                  <a:lnTo>
                    <a:pt x="293522" y="699465"/>
                  </a:lnTo>
                  <a:lnTo>
                    <a:pt x="295630" y="699096"/>
                  </a:lnTo>
                  <a:lnTo>
                    <a:pt x="295249" y="701979"/>
                  </a:lnTo>
                  <a:lnTo>
                    <a:pt x="295744" y="702056"/>
                  </a:lnTo>
                  <a:lnTo>
                    <a:pt x="296125" y="702056"/>
                  </a:lnTo>
                  <a:lnTo>
                    <a:pt x="296557" y="702119"/>
                  </a:lnTo>
                  <a:lnTo>
                    <a:pt x="297675" y="702424"/>
                  </a:lnTo>
                  <a:lnTo>
                    <a:pt x="297789" y="703160"/>
                  </a:lnTo>
                  <a:lnTo>
                    <a:pt x="297294" y="703973"/>
                  </a:lnTo>
                  <a:lnTo>
                    <a:pt x="296773" y="705002"/>
                  </a:lnTo>
                  <a:lnTo>
                    <a:pt x="295744" y="706704"/>
                  </a:lnTo>
                  <a:lnTo>
                    <a:pt x="297611" y="706780"/>
                  </a:lnTo>
                  <a:lnTo>
                    <a:pt x="299161" y="706920"/>
                  </a:lnTo>
                  <a:lnTo>
                    <a:pt x="300647" y="706996"/>
                  </a:lnTo>
                  <a:lnTo>
                    <a:pt x="301764" y="705523"/>
                  </a:lnTo>
                  <a:lnTo>
                    <a:pt x="303364" y="704113"/>
                  </a:lnTo>
                  <a:lnTo>
                    <a:pt x="302133" y="702424"/>
                  </a:lnTo>
                  <a:lnTo>
                    <a:pt x="303187" y="702640"/>
                  </a:lnTo>
                  <a:lnTo>
                    <a:pt x="305409" y="702932"/>
                  </a:lnTo>
                  <a:lnTo>
                    <a:pt x="305600" y="703529"/>
                  </a:lnTo>
                  <a:lnTo>
                    <a:pt x="305968" y="705002"/>
                  </a:lnTo>
                  <a:lnTo>
                    <a:pt x="308571" y="704786"/>
                  </a:lnTo>
                  <a:lnTo>
                    <a:pt x="308686" y="703973"/>
                  </a:lnTo>
                  <a:lnTo>
                    <a:pt x="308762" y="703160"/>
                  </a:lnTo>
                  <a:lnTo>
                    <a:pt x="310553" y="702487"/>
                  </a:lnTo>
                  <a:lnTo>
                    <a:pt x="310819" y="702424"/>
                  </a:lnTo>
                  <a:lnTo>
                    <a:pt x="312597" y="701903"/>
                  </a:lnTo>
                  <a:lnTo>
                    <a:pt x="314960" y="701090"/>
                  </a:lnTo>
                  <a:close/>
                </a:path>
                <a:path w="412114" h="737869">
                  <a:moveTo>
                    <a:pt x="315633" y="732472"/>
                  </a:moveTo>
                  <a:lnTo>
                    <a:pt x="315328" y="727748"/>
                  </a:lnTo>
                  <a:lnTo>
                    <a:pt x="315328" y="725538"/>
                  </a:lnTo>
                  <a:lnTo>
                    <a:pt x="314642" y="723607"/>
                  </a:lnTo>
                  <a:lnTo>
                    <a:pt x="314210" y="722210"/>
                  </a:lnTo>
                  <a:lnTo>
                    <a:pt x="312724" y="721182"/>
                  </a:lnTo>
                  <a:lnTo>
                    <a:pt x="311670" y="719988"/>
                  </a:lnTo>
                  <a:lnTo>
                    <a:pt x="310997" y="720661"/>
                  </a:lnTo>
                  <a:lnTo>
                    <a:pt x="310553" y="721321"/>
                  </a:lnTo>
                  <a:lnTo>
                    <a:pt x="309626" y="722058"/>
                  </a:lnTo>
                  <a:lnTo>
                    <a:pt x="308952" y="722210"/>
                  </a:lnTo>
                  <a:lnTo>
                    <a:pt x="308457" y="722134"/>
                  </a:lnTo>
                  <a:lnTo>
                    <a:pt x="308203" y="722058"/>
                  </a:lnTo>
                  <a:lnTo>
                    <a:pt x="307898" y="720877"/>
                  </a:lnTo>
                  <a:lnTo>
                    <a:pt x="307644" y="720217"/>
                  </a:lnTo>
                  <a:lnTo>
                    <a:pt x="307517" y="719556"/>
                  </a:lnTo>
                  <a:lnTo>
                    <a:pt x="307086" y="718883"/>
                  </a:lnTo>
                  <a:lnTo>
                    <a:pt x="305790" y="721182"/>
                  </a:lnTo>
                  <a:lnTo>
                    <a:pt x="306527" y="723544"/>
                  </a:lnTo>
                  <a:lnTo>
                    <a:pt x="308394" y="725017"/>
                  </a:lnTo>
                  <a:lnTo>
                    <a:pt x="308825" y="725309"/>
                  </a:lnTo>
                  <a:lnTo>
                    <a:pt x="309003" y="726414"/>
                  </a:lnTo>
                  <a:lnTo>
                    <a:pt x="308825" y="727011"/>
                  </a:lnTo>
                  <a:lnTo>
                    <a:pt x="308457" y="728484"/>
                  </a:lnTo>
                  <a:lnTo>
                    <a:pt x="310007" y="728560"/>
                  </a:lnTo>
                  <a:lnTo>
                    <a:pt x="310375" y="729665"/>
                  </a:lnTo>
                  <a:lnTo>
                    <a:pt x="310121" y="730999"/>
                  </a:lnTo>
                  <a:lnTo>
                    <a:pt x="308635" y="733577"/>
                  </a:lnTo>
                  <a:lnTo>
                    <a:pt x="308698" y="734618"/>
                  </a:lnTo>
                  <a:lnTo>
                    <a:pt x="310184" y="736168"/>
                  </a:lnTo>
                  <a:lnTo>
                    <a:pt x="310057" y="737120"/>
                  </a:lnTo>
                  <a:lnTo>
                    <a:pt x="310184" y="737870"/>
                  </a:lnTo>
                  <a:lnTo>
                    <a:pt x="315582" y="737870"/>
                  </a:lnTo>
                  <a:lnTo>
                    <a:pt x="315582" y="735126"/>
                  </a:lnTo>
                  <a:lnTo>
                    <a:pt x="315633" y="732472"/>
                  </a:lnTo>
                  <a:close/>
                </a:path>
                <a:path w="412114" h="737869">
                  <a:moveTo>
                    <a:pt x="317246" y="605320"/>
                  </a:moveTo>
                  <a:lnTo>
                    <a:pt x="317068" y="605091"/>
                  </a:lnTo>
                  <a:lnTo>
                    <a:pt x="316941" y="604951"/>
                  </a:lnTo>
                  <a:lnTo>
                    <a:pt x="316877" y="604723"/>
                  </a:lnTo>
                  <a:lnTo>
                    <a:pt x="315391" y="604354"/>
                  </a:lnTo>
                  <a:lnTo>
                    <a:pt x="313969" y="604062"/>
                  </a:lnTo>
                  <a:lnTo>
                    <a:pt x="312521" y="603694"/>
                  </a:lnTo>
                  <a:lnTo>
                    <a:pt x="312229" y="603618"/>
                  </a:lnTo>
                  <a:lnTo>
                    <a:pt x="312483" y="602957"/>
                  </a:lnTo>
                  <a:lnTo>
                    <a:pt x="312724" y="601624"/>
                  </a:lnTo>
                  <a:lnTo>
                    <a:pt x="312851" y="600227"/>
                  </a:lnTo>
                  <a:lnTo>
                    <a:pt x="312293" y="600443"/>
                  </a:lnTo>
                  <a:lnTo>
                    <a:pt x="311607" y="600659"/>
                  </a:lnTo>
                  <a:lnTo>
                    <a:pt x="310997" y="600964"/>
                  </a:lnTo>
                  <a:lnTo>
                    <a:pt x="310438" y="601332"/>
                  </a:lnTo>
                  <a:lnTo>
                    <a:pt x="310121" y="601624"/>
                  </a:lnTo>
                  <a:lnTo>
                    <a:pt x="309880" y="601408"/>
                  </a:lnTo>
                  <a:lnTo>
                    <a:pt x="309968" y="600964"/>
                  </a:lnTo>
                  <a:lnTo>
                    <a:pt x="311607" y="598157"/>
                  </a:lnTo>
                  <a:lnTo>
                    <a:pt x="311734" y="597865"/>
                  </a:lnTo>
                  <a:lnTo>
                    <a:pt x="312102" y="597560"/>
                  </a:lnTo>
                  <a:lnTo>
                    <a:pt x="311924" y="596607"/>
                  </a:lnTo>
                  <a:lnTo>
                    <a:pt x="309257" y="595490"/>
                  </a:lnTo>
                  <a:lnTo>
                    <a:pt x="308457" y="595414"/>
                  </a:lnTo>
                  <a:lnTo>
                    <a:pt x="306349" y="595122"/>
                  </a:lnTo>
                  <a:lnTo>
                    <a:pt x="305409" y="596747"/>
                  </a:lnTo>
                  <a:lnTo>
                    <a:pt x="304177" y="597928"/>
                  </a:lnTo>
                  <a:lnTo>
                    <a:pt x="303618" y="598373"/>
                  </a:lnTo>
                  <a:lnTo>
                    <a:pt x="302996" y="598678"/>
                  </a:lnTo>
                  <a:lnTo>
                    <a:pt x="302323" y="599046"/>
                  </a:lnTo>
                  <a:lnTo>
                    <a:pt x="303491" y="599338"/>
                  </a:lnTo>
                  <a:lnTo>
                    <a:pt x="303745" y="600290"/>
                  </a:lnTo>
                  <a:lnTo>
                    <a:pt x="302323" y="601840"/>
                  </a:lnTo>
                  <a:lnTo>
                    <a:pt x="302006" y="603694"/>
                  </a:lnTo>
                  <a:lnTo>
                    <a:pt x="301307" y="603021"/>
                  </a:lnTo>
                  <a:lnTo>
                    <a:pt x="300151" y="601916"/>
                  </a:lnTo>
                  <a:lnTo>
                    <a:pt x="298970" y="602653"/>
                  </a:lnTo>
                  <a:lnTo>
                    <a:pt x="297916" y="603021"/>
                  </a:lnTo>
                  <a:lnTo>
                    <a:pt x="298780" y="600659"/>
                  </a:lnTo>
                  <a:lnTo>
                    <a:pt x="299275" y="599554"/>
                  </a:lnTo>
                  <a:lnTo>
                    <a:pt x="299097" y="599478"/>
                  </a:lnTo>
                  <a:lnTo>
                    <a:pt x="298970" y="599338"/>
                  </a:lnTo>
                  <a:lnTo>
                    <a:pt x="298780" y="599262"/>
                  </a:lnTo>
                  <a:lnTo>
                    <a:pt x="298538" y="599478"/>
                  </a:lnTo>
                  <a:lnTo>
                    <a:pt x="297980" y="599706"/>
                  </a:lnTo>
                  <a:lnTo>
                    <a:pt x="296684" y="602513"/>
                  </a:lnTo>
                  <a:lnTo>
                    <a:pt x="294259" y="602513"/>
                  </a:lnTo>
                  <a:lnTo>
                    <a:pt x="292036" y="603097"/>
                  </a:lnTo>
                  <a:lnTo>
                    <a:pt x="291541" y="603250"/>
                  </a:lnTo>
                  <a:lnTo>
                    <a:pt x="290423" y="603834"/>
                  </a:lnTo>
                  <a:lnTo>
                    <a:pt x="289610" y="604354"/>
                  </a:lnTo>
                  <a:lnTo>
                    <a:pt x="288556" y="604875"/>
                  </a:lnTo>
                  <a:lnTo>
                    <a:pt x="285407" y="608647"/>
                  </a:lnTo>
                  <a:lnTo>
                    <a:pt x="284962" y="609231"/>
                  </a:lnTo>
                  <a:lnTo>
                    <a:pt x="284848" y="609447"/>
                  </a:lnTo>
                  <a:lnTo>
                    <a:pt x="284226" y="609676"/>
                  </a:lnTo>
                  <a:lnTo>
                    <a:pt x="283908" y="609600"/>
                  </a:lnTo>
                  <a:lnTo>
                    <a:pt x="283603" y="609447"/>
                  </a:lnTo>
                  <a:lnTo>
                    <a:pt x="282981" y="607529"/>
                  </a:lnTo>
                  <a:lnTo>
                    <a:pt x="282714" y="606933"/>
                  </a:lnTo>
                  <a:lnTo>
                    <a:pt x="282587" y="606640"/>
                  </a:lnTo>
                  <a:lnTo>
                    <a:pt x="282473" y="606196"/>
                  </a:lnTo>
                  <a:lnTo>
                    <a:pt x="282308" y="604570"/>
                  </a:lnTo>
                  <a:lnTo>
                    <a:pt x="282740" y="603834"/>
                  </a:lnTo>
                  <a:lnTo>
                    <a:pt x="282613" y="599859"/>
                  </a:lnTo>
                  <a:lnTo>
                    <a:pt x="282219" y="599554"/>
                  </a:lnTo>
                  <a:lnTo>
                    <a:pt x="282371" y="597789"/>
                  </a:lnTo>
                  <a:lnTo>
                    <a:pt x="281749" y="597052"/>
                  </a:lnTo>
                  <a:lnTo>
                    <a:pt x="280187" y="595718"/>
                  </a:lnTo>
                  <a:lnTo>
                    <a:pt x="279768" y="595350"/>
                  </a:lnTo>
                  <a:lnTo>
                    <a:pt x="278777" y="594906"/>
                  </a:lnTo>
                  <a:lnTo>
                    <a:pt x="276288" y="595718"/>
                  </a:lnTo>
                  <a:lnTo>
                    <a:pt x="275183" y="595274"/>
                  </a:lnTo>
                  <a:lnTo>
                    <a:pt x="272757" y="595274"/>
                  </a:lnTo>
                  <a:lnTo>
                    <a:pt x="272300" y="595718"/>
                  </a:lnTo>
                  <a:lnTo>
                    <a:pt x="272021" y="595934"/>
                  </a:lnTo>
                  <a:lnTo>
                    <a:pt x="272021" y="597268"/>
                  </a:lnTo>
                  <a:lnTo>
                    <a:pt x="272846" y="599859"/>
                  </a:lnTo>
                  <a:lnTo>
                    <a:pt x="273685" y="602145"/>
                  </a:lnTo>
                  <a:lnTo>
                    <a:pt x="271589" y="605243"/>
                  </a:lnTo>
                  <a:lnTo>
                    <a:pt x="271526" y="606425"/>
                  </a:lnTo>
                  <a:lnTo>
                    <a:pt x="271335" y="607237"/>
                  </a:lnTo>
                  <a:lnTo>
                    <a:pt x="272262" y="607161"/>
                  </a:lnTo>
                  <a:lnTo>
                    <a:pt x="272948" y="607009"/>
                  </a:lnTo>
                  <a:lnTo>
                    <a:pt x="273939" y="606933"/>
                  </a:lnTo>
                  <a:lnTo>
                    <a:pt x="273672" y="607898"/>
                  </a:lnTo>
                  <a:lnTo>
                    <a:pt x="273126" y="609600"/>
                  </a:lnTo>
                  <a:lnTo>
                    <a:pt x="272796" y="610412"/>
                  </a:lnTo>
                  <a:lnTo>
                    <a:pt x="272580" y="612927"/>
                  </a:lnTo>
                  <a:lnTo>
                    <a:pt x="273570" y="614616"/>
                  </a:lnTo>
                  <a:lnTo>
                    <a:pt x="272643" y="616534"/>
                  </a:lnTo>
                  <a:lnTo>
                    <a:pt x="273138" y="617347"/>
                  </a:lnTo>
                  <a:lnTo>
                    <a:pt x="273570" y="618159"/>
                  </a:lnTo>
                  <a:lnTo>
                    <a:pt x="274180" y="619048"/>
                  </a:lnTo>
                  <a:lnTo>
                    <a:pt x="274561" y="619937"/>
                  </a:lnTo>
                  <a:lnTo>
                    <a:pt x="275361" y="622147"/>
                  </a:lnTo>
                  <a:lnTo>
                    <a:pt x="276174" y="622592"/>
                  </a:lnTo>
                  <a:lnTo>
                    <a:pt x="278587" y="622528"/>
                  </a:lnTo>
                  <a:lnTo>
                    <a:pt x="279882" y="622528"/>
                  </a:lnTo>
                  <a:lnTo>
                    <a:pt x="281317" y="622820"/>
                  </a:lnTo>
                  <a:lnTo>
                    <a:pt x="282740" y="623265"/>
                  </a:lnTo>
                  <a:lnTo>
                    <a:pt x="284099" y="622668"/>
                  </a:lnTo>
                  <a:lnTo>
                    <a:pt x="284149" y="622528"/>
                  </a:lnTo>
                  <a:lnTo>
                    <a:pt x="284594" y="621347"/>
                  </a:lnTo>
                  <a:lnTo>
                    <a:pt x="283972" y="619861"/>
                  </a:lnTo>
                  <a:lnTo>
                    <a:pt x="289052" y="610196"/>
                  </a:lnTo>
                  <a:lnTo>
                    <a:pt x="289864" y="609892"/>
                  </a:lnTo>
                  <a:lnTo>
                    <a:pt x="289902" y="609676"/>
                  </a:lnTo>
                  <a:lnTo>
                    <a:pt x="290106" y="608342"/>
                  </a:lnTo>
                  <a:lnTo>
                    <a:pt x="290233" y="607301"/>
                  </a:lnTo>
                  <a:lnTo>
                    <a:pt x="290982" y="606272"/>
                  </a:lnTo>
                  <a:lnTo>
                    <a:pt x="291541" y="605091"/>
                  </a:lnTo>
                  <a:lnTo>
                    <a:pt x="293827" y="606425"/>
                  </a:lnTo>
                  <a:lnTo>
                    <a:pt x="293928" y="609079"/>
                  </a:lnTo>
                  <a:lnTo>
                    <a:pt x="294944" y="612114"/>
                  </a:lnTo>
                  <a:lnTo>
                    <a:pt x="295808" y="613435"/>
                  </a:lnTo>
                  <a:lnTo>
                    <a:pt x="298411" y="613587"/>
                  </a:lnTo>
                  <a:lnTo>
                    <a:pt x="299770" y="612559"/>
                  </a:lnTo>
                  <a:lnTo>
                    <a:pt x="301320" y="611962"/>
                  </a:lnTo>
                  <a:lnTo>
                    <a:pt x="301383" y="611670"/>
                  </a:lnTo>
                  <a:lnTo>
                    <a:pt x="304736" y="609600"/>
                  </a:lnTo>
                  <a:lnTo>
                    <a:pt x="305600" y="609079"/>
                  </a:lnTo>
                  <a:lnTo>
                    <a:pt x="305663" y="610260"/>
                  </a:lnTo>
                  <a:lnTo>
                    <a:pt x="306781" y="609676"/>
                  </a:lnTo>
                  <a:lnTo>
                    <a:pt x="307454" y="609079"/>
                  </a:lnTo>
                  <a:lnTo>
                    <a:pt x="307949" y="608647"/>
                  </a:lnTo>
                  <a:lnTo>
                    <a:pt x="308952" y="610412"/>
                  </a:lnTo>
                  <a:lnTo>
                    <a:pt x="310057" y="610120"/>
                  </a:lnTo>
                  <a:lnTo>
                    <a:pt x="310934" y="608647"/>
                  </a:lnTo>
                  <a:lnTo>
                    <a:pt x="311492" y="607758"/>
                  </a:lnTo>
                  <a:lnTo>
                    <a:pt x="313042" y="606501"/>
                  </a:lnTo>
                  <a:lnTo>
                    <a:pt x="315582" y="606425"/>
                  </a:lnTo>
                  <a:lnTo>
                    <a:pt x="316141" y="606425"/>
                  </a:lnTo>
                  <a:lnTo>
                    <a:pt x="316687" y="605688"/>
                  </a:lnTo>
                  <a:lnTo>
                    <a:pt x="317246" y="605320"/>
                  </a:lnTo>
                  <a:close/>
                </a:path>
                <a:path w="412114" h="737869">
                  <a:moveTo>
                    <a:pt x="319481" y="637806"/>
                  </a:moveTo>
                  <a:lnTo>
                    <a:pt x="319290" y="637654"/>
                  </a:lnTo>
                  <a:lnTo>
                    <a:pt x="319112" y="637578"/>
                  </a:lnTo>
                  <a:lnTo>
                    <a:pt x="318922" y="637438"/>
                  </a:lnTo>
                  <a:lnTo>
                    <a:pt x="318312" y="638327"/>
                  </a:lnTo>
                  <a:lnTo>
                    <a:pt x="317804" y="639140"/>
                  </a:lnTo>
                  <a:lnTo>
                    <a:pt x="316941" y="640168"/>
                  </a:lnTo>
                  <a:lnTo>
                    <a:pt x="316445" y="640321"/>
                  </a:lnTo>
                  <a:lnTo>
                    <a:pt x="316077" y="640473"/>
                  </a:lnTo>
                  <a:lnTo>
                    <a:pt x="316014" y="640029"/>
                  </a:lnTo>
                  <a:lnTo>
                    <a:pt x="315696" y="639356"/>
                  </a:lnTo>
                  <a:lnTo>
                    <a:pt x="315950" y="639140"/>
                  </a:lnTo>
                  <a:lnTo>
                    <a:pt x="317131" y="637882"/>
                  </a:lnTo>
                  <a:lnTo>
                    <a:pt x="317182" y="636549"/>
                  </a:lnTo>
                  <a:lnTo>
                    <a:pt x="316687" y="635000"/>
                  </a:lnTo>
                  <a:lnTo>
                    <a:pt x="316445" y="634339"/>
                  </a:lnTo>
                  <a:lnTo>
                    <a:pt x="316814" y="633526"/>
                  </a:lnTo>
                  <a:lnTo>
                    <a:pt x="316877" y="632498"/>
                  </a:lnTo>
                  <a:lnTo>
                    <a:pt x="316941" y="631901"/>
                  </a:lnTo>
                  <a:lnTo>
                    <a:pt x="315328" y="630428"/>
                  </a:lnTo>
                  <a:lnTo>
                    <a:pt x="315671" y="629615"/>
                  </a:lnTo>
                  <a:lnTo>
                    <a:pt x="316318" y="628053"/>
                  </a:lnTo>
                  <a:lnTo>
                    <a:pt x="314858" y="626135"/>
                  </a:lnTo>
                  <a:lnTo>
                    <a:pt x="314756" y="625995"/>
                  </a:lnTo>
                  <a:lnTo>
                    <a:pt x="314833" y="625767"/>
                  </a:lnTo>
                  <a:lnTo>
                    <a:pt x="316014" y="623481"/>
                  </a:lnTo>
                  <a:lnTo>
                    <a:pt x="313537" y="623404"/>
                  </a:lnTo>
                  <a:lnTo>
                    <a:pt x="311607" y="622452"/>
                  </a:lnTo>
                  <a:lnTo>
                    <a:pt x="310807" y="623633"/>
                  </a:lnTo>
                  <a:lnTo>
                    <a:pt x="310438" y="624814"/>
                  </a:lnTo>
                  <a:lnTo>
                    <a:pt x="310248" y="625259"/>
                  </a:lnTo>
                  <a:lnTo>
                    <a:pt x="309626" y="625551"/>
                  </a:lnTo>
                  <a:lnTo>
                    <a:pt x="308762" y="626135"/>
                  </a:lnTo>
                  <a:lnTo>
                    <a:pt x="309448" y="622896"/>
                  </a:lnTo>
                  <a:lnTo>
                    <a:pt x="308203" y="622744"/>
                  </a:lnTo>
                  <a:lnTo>
                    <a:pt x="307149" y="622528"/>
                  </a:lnTo>
                  <a:lnTo>
                    <a:pt x="305854" y="622376"/>
                  </a:lnTo>
                  <a:lnTo>
                    <a:pt x="305727" y="622528"/>
                  </a:lnTo>
                  <a:lnTo>
                    <a:pt x="305650" y="622896"/>
                  </a:lnTo>
                  <a:lnTo>
                    <a:pt x="305968" y="624509"/>
                  </a:lnTo>
                  <a:lnTo>
                    <a:pt x="306336" y="625767"/>
                  </a:lnTo>
                  <a:lnTo>
                    <a:pt x="306463" y="626287"/>
                  </a:lnTo>
                  <a:lnTo>
                    <a:pt x="306717" y="627545"/>
                  </a:lnTo>
                  <a:lnTo>
                    <a:pt x="306781" y="628129"/>
                  </a:lnTo>
                  <a:lnTo>
                    <a:pt x="306463" y="628865"/>
                  </a:lnTo>
                  <a:lnTo>
                    <a:pt x="306158" y="629462"/>
                  </a:lnTo>
                  <a:lnTo>
                    <a:pt x="306031" y="629907"/>
                  </a:lnTo>
                  <a:lnTo>
                    <a:pt x="305409" y="630351"/>
                  </a:lnTo>
                  <a:lnTo>
                    <a:pt x="305295" y="631240"/>
                  </a:lnTo>
                  <a:lnTo>
                    <a:pt x="305727" y="631685"/>
                  </a:lnTo>
                  <a:lnTo>
                    <a:pt x="305854" y="632053"/>
                  </a:lnTo>
                  <a:lnTo>
                    <a:pt x="306158" y="631748"/>
                  </a:lnTo>
                  <a:lnTo>
                    <a:pt x="306717" y="631532"/>
                  </a:lnTo>
                  <a:lnTo>
                    <a:pt x="306781" y="629907"/>
                  </a:lnTo>
                  <a:lnTo>
                    <a:pt x="307340" y="629615"/>
                  </a:lnTo>
                  <a:lnTo>
                    <a:pt x="308762" y="630059"/>
                  </a:lnTo>
                  <a:lnTo>
                    <a:pt x="308457" y="630643"/>
                  </a:lnTo>
                  <a:lnTo>
                    <a:pt x="308394" y="631240"/>
                  </a:lnTo>
                  <a:lnTo>
                    <a:pt x="307213" y="632790"/>
                  </a:lnTo>
                  <a:lnTo>
                    <a:pt x="307149" y="633526"/>
                  </a:lnTo>
                  <a:lnTo>
                    <a:pt x="308330" y="634339"/>
                  </a:lnTo>
                  <a:lnTo>
                    <a:pt x="309499" y="635076"/>
                  </a:lnTo>
                  <a:lnTo>
                    <a:pt x="309003" y="636104"/>
                  </a:lnTo>
                  <a:lnTo>
                    <a:pt x="307581" y="638327"/>
                  </a:lnTo>
                  <a:lnTo>
                    <a:pt x="307340" y="639140"/>
                  </a:lnTo>
                  <a:lnTo>
                    <a:pt x="307352" y="639432"/>
                  </a:lnTo>
                  <a:lnTo>
                    <a:pt x="309130" y="640981"/>
                  </a:lnTo>
                  <a:lnTo>
                    <a:pt x="308952" y="642391"/>
                  </a:lnTo>
                  <a:lnTo>
                    <a:pt x="308178" y="644080"/>
                  </a:lnTo>
                  <a:lnTo>
                    <a:pt x="308127" y="644601"/>
                  </a:lnTo>
                  <a:lnTo>
                    <a:pt x="308394" y="644969"/>
                  </a:lnTo>
                  <a:lnTo>
                    <a:pt x="309384" y="645185"/>
                  </a:lnTo>
                  <a:lnTo>
                    <a:pt x="309499" y="647992"/>
                  </a:lnTo>
                  <a:lnTo>
                    <a:pt x="309880" y="647992"/>
                  </a:lnTo>
                  <a:lnTo>
                    <a:pt x="310502" y="646963"/>
                  </a:lnTo>
                  <a:lnTo>
                    <a:pt x="310997" y="645934"/>
                  </a:lnTo>
                  <a:lnTo>
                    <a:pt x="311924" y="644448"/>
                  </a:lnTo>
                  <a:lnTo>
                    <a:pt x="312293" y="644080"/>
                  </a:lnTo>
                  <a:lnTo>
                    <a:pt x="312661" y="643636"/>
                  </a:lnTo>
                  <a:lnTo>
                    <a:pt x="312978" y="644156"/>
                  </a:lnTo>
                  <a:lnTo>
                    <a:pt x="313220" y="644753"/>
                  </a:lnTo>
                  <a:lnTo>
                    <a:pt x="313537" y="645261"/>
                  </a:lnTo>
                  <a:lnTo>
                    <a:pt x="313715" y="645490"/>
                  </a:lnTo>
                  <a:lnTo>
                    <a:pt x="313842" y="646074"/>
                  </a:lnTo>
                  <a:lnTo>
                    <a:pt x="314464" y="645629"/>
                  </a:lnTo>
                  <a:lnTo>
                    <a:pt x="315455" y="644969"/>
                  </a:lnTo>
                  <a:lnTo>
                    <a:pt x="315455" y="648296"/>
                  </a:lnTo>
                  <a:lnTo>
                    <a:pt x="316191" y="648728"/>
                  </a:lnTo>
                  <a:lnTo>
                    <a:pt x="316877" y="649033"/>
                  </a:lnTo>
                  <a:lnTo>
                    <a:pt x="317931" y="649541"/>
                  </a:lnTo>
                  <a:lnTo>
                    <a:pt x="317893" y="644969"/>
                  </a:lnTo>
                  <a:lnTo>
                    <a:pt x="318770" y="639356"/>
                  </a:lnTo>
                  <a:lnTo>
                    <a:pt x="319481" y="637806"/>
                  </a:lnTo>
                  <a:close/>
                </a:path>
                <a:path w="412114" h="737869">
                  <a:moveTo>
                    <a:pt x="324319" y="536092"/>
                  </a:moveTo>
                  <a:lnTo>
                    <a:pt x="323938" y="536092"/>
                  </a:lnTo>
                  <a:lnTo>
                    <a:pt x="324231" y="536219"/>
                  </a:lnTo>
                  <a:lnTo>
                    <a:pt x="324319" y="536092"/>
                  </a:lnTo>
                  <a:close/>
                </a:path>
                <a:path w="412114" h="737869">
                  <a:moveTo>
                    <a:pt x="332371" y="668604"/>
                  </a:moveTo>
                  <a:lnTo>
                    <a:pt x="330835" y="667270"/>
                  </a:lnTo>
                  <a:lnTo>
                    <a:pt x="330136" y="666673"/>
                  </a:lnTo>
                  <a:lnTo>
                    <a:pt x="328841" y="667270"/>
                  </a:lnTo>
                  <a:lnTo>
                    <a:pt x="327723" y="666978"/>
                  </a:lnTo>
                  <a:lnTo>
                    <a:pt x="328218" y="665873"/>
                  </a:lnTo>
                  <a:lnTo>
                    <a:pt x="328434" y="665200"/>
                  </a:lnTo>
                  <a:lnTo>
                    <a:pt x="328955" y="664387"/>
                  </a:lnTo>
                  <a:lnTo>
                    <a:pt x="329336" y="663651"/>
                  </a:lnTo>
                  <a:lnTo>
                    <a:pt x="329145" y="663206"/>
                  </a:lnTo>
                  <a:lnTo>
                    <a:pt x="328955" y="662990"/>
                  </a:lnTo>
                  <a:lnTo>
                    <a:pt x="328650" y="662838"/>
                  </a:lnTo>
                  <a:lnTo>
                    <a:pt x="326910" y="665200"/>
                  </a:lnTo>
                  <a:lnTo>
                    <a:pt x="326402" y="665124"/>
                  </a:lnTo>
                  <a:lnTo>
                    <a:pt x="324866" y="664908"/>
                  </a:lnTo>
                  <a:lnTo>
                    <a:pt x="324777" y="664756"/>
                  </a:lnTo>
                  <a:lnTo>
                    <a:pt x="324713" y="664387"/>
                  </a:lnTo>
                  <a:lnTo>
                    <a:pt x="325742" y="662622"/>
                  </a:lnTo>
                  <a:lnTo>
                    <a:pt x="326047" y="662101"/>
                  </a:lnTo>
                  <a:lnTo>
                    <a:pt x="326529" y="661593"/>
                  </a:lnTo>
                  <a:lnTo>
                    <a:pt x="327533" y="660184"/>
                  </a:lnTo>
                  <a:lnTo>
                    <a:pt x="327914" y="659447"/>
                  </a:lnTo>
                  <a:lnTo>
                    <a:pt x="324497" y="659447"/>
                  </a:lnTo>
                  <a:lnTo>
                    <a:pt x="322300" y="662101"/>
                  </a:lnTo>
                  <a:lnTo>
                    <a:pt x="321894" y="662622"/>
                  </a:lnTo>
                  <a:lnTo>
                    <a:pt x="321525" y="661809"/>
                  </a:lnTo>
                  <a:lnTo>
                    <a:pt x="321221" y="661365"/>
                  </a:lnTo>
                  <a:lnTo>
                    <a:pt x="320776" y="660400"/>
                  </a:lnTo>
                  <a:lnTo>
                    <a:pt x="317677" y="665124"/>
                  </a:lnTo>
                  <a:lnTo>
                    <a:pt x="317182" y="665060"/>
                  </a:lnTo>
                  <a:lnTo>
                    <a:pt x="317119" y="663575"/>
                  </a:lnTo>
                  <a:lnTo>
                    <a:pt x="316598" y="663067"/>
                  </a:lnTo>
                  <a:lnTo>
                    <a:pt x="316445" y="662914"/>
                  </a:lnTo>
                  <a:lnTo>
                    <a:pt x="315633" y="663067"/>
                  </a:lnTo>
                  <a:lnTo>
                    <a:pt x="314896" y="662990"/>
                  </a:lnTo>
                  <a:lnTo>
                    <a:pt x="314706" y="662025"/>
                  </a:lnTo>
                  <a:lnTo>
                    <a:pt x="314591" y="661060"/>
                  </a:lnTo>
                  <a:lnTo>
                    <a:pt x="314096" y="661593"/>
                  </a:lnTo>
                  <a:lnTo>
                    <a:pt x="313537" y="661809"/>
                  </a:lnTo>
                  <a:lnTo>
                    <a:pt x="313347" y="662330"/>
                  </a:lnTo>
                  <a:lnTo>
                    <a:pt x="311670" y="665200"/>
                  </a:lnTo>
                  <a:lnTo>
                    <a:pt x="309626" y="664832"/>
                  </a:lnTo>
                  <a:lnTo>
                    <a:pt x="309384" y="664756"/>
                  </a:lnTo>
                  <a:lnTo>
                    <a:pt x="308635" y="665568"/>
                  </a:lnTo>
                  <a:lnTo>
                    <a:pt x="309448" y="667562"/>
                  </a:lnTo>
                  <a:lnTo>
                    <a:pt x="309880" y="667639"/>
                  </a:lnTo>
                  <a:lnTo>
                    <a:pt x="312851" y="668007"/>
                  </a:lnTo>
                  <a:lnTo>
                    <a:pt x="312293" y="669264"/>
                  </a:lnTo>
                  <a:lnTo>
                    <a:pt x="310997" y="670814"/>
                  </a:lnTo>
                  <a:lnTo>
                    <a:pt x="310997" y="671703"/>
                  </a:lnTo>
                  <a:lnTo>
                    <a:pt x="312356" y="671182"/>
                  </a:lnTo>
                  <a:lnTo>
                    <a:pt x="313220" y="670814"/>
                  </a:lnTo>
                  <a:lnTo>
                    <a:pt x="313105" y="671474"/>
                  </a:lnTo>
                  <a:lnTo>
                    <a:pt x="312978" y="672439"/>
                  </a:lnTo>
                  <a:lnTo>
                    <a:pt x="312864" y="673112"/>
                  </a:lnTo>
                  <a:lnTo>
                    <a:pt x="312775" y="674293"/>
                  </a:lnTo>
                  <a:lnTo>
                    <a:pt x="313715" y="674954"/>
                  </a:lnTo>
                  <a:lnTo>
                    <a:pt x="314591" y="675982"/>
                  </a:lnTo>
                  <a:lnTo>
                    <a:pt x="315696" y="674801"/>
                  </a:lnTo>
                  <a:lnTo>
                    <a:pt x="316014" y="674433"/>
                  </a:lnTo>
                  <a:lnTo>
                    <a:pt x="316814" y="674585"/>
                  </a:lnTo>
                  <a:lnTo>
                    <a:pt x="317030" y="674433"/>
                  </a:lnTo>
                  <a:lnTo>
                    <a:pt x="317246" y="674293"/>
                  </a:lnTo>
                  <a:lnTo>
                    <a:pt x="318185" y="673773"/>
                  </a:lnTo>
                  <a:lnTo>
                    <a:pt x="318985" y="673112"/>
                  </a:lnTo>
                  <a:lnTo>
                    <a:pt x="319849" y="672439"/>
                  </a:lnTo>
                  <a:lnTo>
                    <a:pt x="320776" y="671842"/>
                  </a:lnTo>
                  <a:lnTo>
                    <a:pt x="321030" y="670814"/>
                  </a:lnTo>
                  <a:lnTo>
                    <a:pt x="321221" y="670001"/>
                  </a:lnTo>
                  <a:lnTo>
                    <a:pt x="322884" y="671398"/>
                  </a:lnTo>
                  <a:lnTo>
                    <a:pt x="323075" y="671474"/>
                  </a:lnTo>
                  <a:lnTo>
                    <a:pt x="324205" y="670521"/>
                  </a:lnTo>
                  <a:lnTo>
                    <a:pt x="324688" y="670077"/>
                  </a:lnTo>
                  <a:lnTo>
                    <a:pt x="325120" y="669785"/>
                  </a:lnTo>
                  <a:lnTo>
                    <a:pt x="325488" y="669417"/>
                  </a:lnTo>
                  <a:lnTo>
                    <a:pt x="325983" y="669036"/>
                  </a:lnTo>
                  <a:lnTo>
                    <a:pt x="326085" y="669785"/>
                  </a:lnTo>
                  <a:lnTo>
                    <a:pt x="326186" y="671474"/>
                  </a:lnTo>
                  <a:lnTo>
                    <a:pt x="331419" y="669036"/>
                  </a:lnTo>
                  <a:lnTo>
                    <a:pt x="332371" y="668604"/>
                  </a:lnTo>
                  <a:close/>
                </a:path>
                <a:path w="412114" h="737869">
                  <a:moveTo>
                    <a:pt x="335470" y="709650"/>
                  </a:moveTo>
                  <a:lnTo>
                    <a:pt x="335216" y="707288"/>
                  </a:lnTo>
                  <a:lnTo>
                    <a:pt x="334911" y="706259"/>
                  </a:lnTo>
                  <a:lnTo>
                    <a:pt x="334848" y="705967"/>
                  </a:lnTo>
                  <a:lnTo>
                    <a:pt x="334657" y="705154"/>
                  </a:lnTo>
                  <a:lnTo>
                    <a:pt x="334657" y="704189"/>
                  </a:lnTo>
                  <a:lnTo>
                    <a:pt x="333044" y="703529"/>
                  </a:lnTo>
                  <a:lnTo>
                    <a:pt x="333489" y="702119"/>
                  </a:lnTo>
                  <a:lnTo>
                    <a:pt x="332994" y="701167"/>
                  </a:lnTo>
                  <a:lnTo>
                    <a:pt x="332054" y="699465"/>
                  </a:lnTo>
                  <a:lnTo>
                    <a:pt x="332867" y="698131"/>
                  </a:lnTo>
                  <a:lnTo>
                    <a:pt x="333171" y="696582"/>
                  </a:lnTo>
                  <a:lnTo>
                    <a:pt x="333324" y="696074"/>
                  </a:lnTo>
                  <a:lnTo>
                    <a:pt x="333451" y="693851"/>
                  </a:lnTo>
                  <a:lnTo>
                    <a:pt x="333540" y="691565"/>
                  </a:lnTo>
                  <a:lnTo>
                    <a:pt x="333730" y="690753"/>
                  </a:lnTo>
                  <a:lnTo>
                    <a:pt x="333857" y="689724"/>
                  </a:lnTo>
                  <a:lnTo>
                    <a:pt x="333984" y="689419"/>
                  </a:lnTo>
                  <a:lnTo>
                    <a:pt x="334225" y="688835"/>
                  </a:lnTo>
                  <a:lnTo>
                    <a:pt x="332613" y="688467"/>
                  </a:lnTo>
                  <a:lnTo>
                    <a:pt x="331876" y="688314"/>
                  </a:lnTo>
                  <a:lnTo>
                    <a:pt x="331254" y="687285"/>
                  </a:lnTo>
                  <a:lnTo>
                    <a:pt x="330466" y="686612"/>
                  </a:lnTo>
                  <a:lnTo>
                    <a:pt x="330263" y="686473"/>
                  </a:lnTo>
                  <a:lnTo>
                    <a:pt x="329577" y="686244"/>
                  </a:lnTo>
                  <a:lnTo>
                    <a:pt x="329145" y="686612"/>
                  </a:lnTo>
                  <a:lnTo>
                    <a:pt x="329145" y="687362"/>
                  </a:lnTo>
                  <a:lnTo>
                    <a:pt x="326796" y="689419"/>
                  </a:lnTo>
                  <a:lnTo>
                    <a:pt x="325424" y="686168"/>
                  </a:lnTo>
                  <a:lnTo>
                    <a:pt x="323265" y="686168"/>
                  </a:lnTo>
                  <a:lnTo>
                    <a:pt x="323075" y="688975"/>
                  </a:lnTo>
                  <a:lnTo>
                    <a:pt x="323875" y="691718"/>
                  </a:lnTo>
                  <a:lnTo>
                    <a:pt x="321525" y="694004"/>
                  </a:lnTo>
                  <a:lnTo>
                    <a:pt x="323761" y="693851"/>
                  </a:lnTo>
                  <a:lnTo>
                    <a:pt x="324002" y="697547"/>
                  </a:lnTo>
                  <a:lnTo>
                    <a:pt x="326605" y="696074"/>
                  </a:lnTo>
                  <a:lnTo>
                    <a:pt x="326974" y="696366"/>
                  </a:lnTo>
                  <a:lnTo>
                    <a:pt x="325869" y="698500"/>
                  </a:lnTo>
                  <a:lnTo>
                    <a:pt x="327228" y="700570"/>
                  </a:lnTo>
                  <a:lnTo>
                    <a:pt x="327101" y="703300"/>
                  </a:lnTo>
                  <a:lnTo>
                    <a:pt x="327596" y="703897"/>
                  </a:lnTo>
                  <a:lnTo>
                    <a:pt x="327710" y="704786"/>
                  </a:lnTo>
                  <a:lnTo>
                    <a:pt x="327787" y="705154"/>
                  </a:lnTo>
                  <a:lnTo>
                    <a:pt x="327850" y="707224"/>
                  </a:lnTo>
                  <a:lnTo>
                    <a:pt x="328650" y="706920"/>
                  </a:lnTo>
                  <a:lnTo>
                    <a:pt x="329514" y="706475"/>
                  </a:lnTo>
                  <a:lnTo>
                    <a:pt x="330695" y="705967"/>
                  </a:lnTo>
                  <a:lnTo>
                    <a:pt x="330885" y="708329"/>
                  </a:lnTo>
                  <a:lnTo>
                    <a:pt x="331749" y="709650"/>
                  </a:lnTo>
                  <a:lnTo>
                    <a:pt x="333730" y="710031"/>
                  </a:lnTo>
                  <a:lnTo>
                    <a:pt x="334911" y="710171"/>
                  </a:lnTo>
                  <a:lnTo>
                    <a:pt x="335280" y="709879"/>
                  </a:lnTo>
                  <a:lnTo>
                    <a:pt x="335470" y="709650"/>
                  </a:lnTo>
                  <a:close/>
                </a:path>
                <a:path w="412114" h="737869">
                  <a:moveTo>
                    <a:pt x="336029" y="571652"/>
                  </a:moveTo>
                  <a:lnTo>
                    <a:pt x="335775" y="570382"/>
                  </a:lnTo>
                  <a:lnTo>
                    <a:pt x="334098" y="571652"/>
                  </a:lnTo>
                  <a:lnTo>
                    <a:pt x="333603" y="570382"/>
                  </a:lnTo>
                  <a:lnTo>
                    <a:pt x="333171" y="569112"/>
                  </a:lnTo>
                  <a:lnTo>
                    <a:pt x="310616" y="569112"/>
                  </a:lnTo>
                  <a:lnTo>
                    <a:pt x="309626" y="569112"/>
                  </a:lnTo>
                  <a:lnTo>
                    <a:pt x="307581" y="570382"/>
                  </a:lnTo>
                  <a:lnTo>
                    <a:pt x="304114" y="571652"/>
                  </a:lnTo>
                  <a:lnTo>
                    <a:pt x="302628" y="574192"/>
                  </a:lnTo>
                  <a:lnTo>
                    <a:pt x="301637" y="574192"/>
                  </a:lnTo>
                  <a:lnTo>
                    <a:pt x="301142" y="575462"/>
                  </a:lnTo>
                  <a:lnTo>
                    <a:pt x="300951" y="574192"/>
                  </a:lnTo>
                  <a:lnTo>
                    <a:pt x="300583" y="574192"/>
                  </a:lnTo>
                  <a:lnTo>
                    <a:pt x="300774" y="572922"/>
                  </a:lnTo>
                  <a:lnTo>
                    <a:pt x="301269" y="571652"/>
                  </a:lnTo>
                  <a:lnTo>
                    <a:pt x="302006" y="570382"/>
                  </a:lnTo>
                  <a:lnTo>
                    <a:pt x="300456" y="569112"/>
                  </a:lnTo>
                  <a:lnTo>
                    <a:pt x="300151" y="569112"/>
                  </a:lnTo>
                  <a:lnTo>
                    <a:pt x="300520" y="567842"/>
                  </a:lnTo>
                  <a:lnTo>
                    <a:pt x="300951" y="566572"/>
                  </a:lnTo>
                  <a:lnTo>
                    <a:pt x="301942" y="565302"/>
                  </a:lnTo>
                  <a:lnTo>
                    <a:pt x="302323" y="565302"/>
                  </a:lnTo>
                  <a:lnTo>
                    <a:pt x="299402" y="562762"/>
                  </a:lnTo>
                  <a:lnTo>
                    <a:pt x="298602" y="562762"/>
                  </a:lnTo>
                  <a:lnTo>
                    <a:pt x="296799" y="561492"/>
                  </a:lnTo>
                  <a:lnTo>
                    <a:pt x="295935" y="560222"/>
                  </a:lnTo>
                  <a:lnTo>
                    <a:pt x="294144" y="560222"/>
                  </a:lnTo>
                  <a:lnTo>
                    <a:pt x="293027" y="561492"/>
                  </a:lnTo>
                  <a:lnTo>
                    <a:pt x="291592" y="560222"/>
                  </a:lnTo>
                  <a:lnTo>
                    <a:pt x="291096" y="558952"/>
                  </a:lnTo>
                  <a:lnTo>
                    <a:pt x="291223" y="558952"/>
                  </a:lnTo>
                  <a:lnTo>
                    <a:pt x="292341" y="555142"/>
                  </a:lnTo>
                  <a:lnTo>
                    <a:pt x="292595" y="553872"/>
                  </a:lnTo>
                  <a:lnTo>
                    <a:pt x="292214" y="551332"/>
                  </a:lnTo>
                  <a:lnTo>
                    <a:pt x="290550" y="551332"/>
                  </a:lnTo>
                  <a:lnTo>
                    <a:pt x="289433" y="553872"/>
                  </a:lnTo>
                  <a:lnTo>
                    <a:pt x="291223" y="557682"/>
                  </a:lnTo>
                  <a:lnTo>
                    <a:pt x="290550" y="558952"/>
                  </a:lnTo>
                  <a:lnTo>
                    <a:pt x="289306" y="560222"/>
                  </a:lnTo>
                  <a:lnTo>
                    <a:pt x="288937" y="561492"/>
                  </a:lnTo>
                  <a:lnTo>
                    <a:pt x="288620" y="561492"/>
                  </a:lnTo>
                  <a:lnTo>
                    <a:pt x="290042" y="564032"/>
                  </a:lnTo>
                  <a:lnTo>
                    <a:pt x="289610" y="565302"/>
                  </a:lnTo>
                  <a:lnTo>
                    <a:pt x="288620" y="570382"/>
                  </a:lnTo>
                  <a:lnTo>
                    <a:pt x="287756" y="571652"/>
                  </a:lnTo>
                  <a:lnTo>
                    <a:pt x="287134" y="572922"/>
                  </a:lnTo>
                  <a:lnTo>
                    <a:pt x="284594" y="572922"/>
                  </a:lnTo>
                  <a:lnTo>
                    <a:pt x="283362" y="574192"/>
                  </a:lnTo>
                  <a:lnTo>
                    <a:pt x="283235" y="575462"/>
                  </a:lnTo>
                  <a:lnTo>
                    <a:pt x="282740" y="576732"/>
                  </a:lnTo>
                  <a:lnTo>
                    <a:pt x="284594" y="575462"/>
                  </a:lnTo>
                  <a:lnTo>
                    <a:pt x="289052" y="575462"/>
                  </a:lnTo>
                  <a:lnTo>
                    <a:pt x="289306" y="576732"/>
                  </a:lnTo>
                  <a:lnTo>
                    <a:pt x="289433" y="578002"/>
                  </a:lnTo>
                  <a:lnTo>
                    <a:pt x="289610" y="579272"/>
                  </a:lnTo>
                  <a:lnTo>
                    <a:pt x="291287" y="578002"/>
                  </a:lnTo>
                  <a:lnTo>
                    <a:pt x="291592" y="578002"/>
                  </a:lnTo>
                  <a:lnTo>
                    <a:pt x="292214" y="579272"/>
                  </a:lnTo>
                  <a:lnTo>
                    <a:pt x="292087" y="581812"/>
                  </a:lnTo>
                  <a:lnTo>
                    <a:pt x="290550" y="581812"/>
                  </a:lnTo>
                  <a:lnTo>
                    <a:pt x="290791" y="583082"/>
                  </a:lnTo>
                  <a:lnTo>
                    <a:pt x="291160" y="584352"/>
                  </a:lnTo>
                  <a:lnTo>
                    <a:pt x="291846" y="585622"/>
                  </a:lnTo>
                  <a:lnTo>
                    <a:pt x="292087" y="586892"/>
                  </a:lnTo>
                  <a:lnTo>
                    <a:pt x="294081" y="588162"/>
                  </a:lnTo>
                  <a:lnTo>
                    <a:pt x="295376" y="589432"/>
                  </a:lnTo>
                  <a:lnTo>
                    <a:pt x="296189" y="588162"/>
                  </a:lnTo>
                  <a:lnTo>
                    <a:pt x="301015" y="588162"/>
                  </a:lnTo>
                  <a:lnTo>
                    <a:pt x="301015" y="586892"/>
                  </a:lnTo>
                  <a:lnTo>
                    <a:pt x="301574" y="581812"/>
                  </a:lnTo>
                  <a:lnTo>
                    <a:pt x="301383" y="578002"/>
                  </a:lnTo>
                  <a:lnTo>
                    <a:pt x="304114" y="575462"/>
                  </a:lnTo>
                  <a:lnTo>
                    <a:pt x="307149" y="575462"/>
                  </a:lnTo>
                  <a:lnTo>
                    <a:pt x="307835" y="574192"/>
                  </a:lnTo>
                  <a:lnTo>
                    <a:pt x="308394" y="572922"/>
                  </a:lnTo>
                  <a:lnTo>
                    <a:pt x="308698" y="571652"/>
                  </a:lnTo>
                  <a:lnTo>
                    <a:pt x="309384" y="571652"/>
                  </a:lnTo>
                  <a:lnTo>
                    <a:pt x="309880" y="570382"/>
                  </a:lnTo>
                  <a:lnTo>
                    <a:pt x="310438" y="571652"/>
                  </a:lnTo>
                  <a:lnTo>
                    <a:pt x="310997" y="571652"/>
                  </a:lnTo>
                  <a:lnTo>
                    <a:pt x="312051" y="575462"/>
                  </a:lnTo>
                  <a:lnTo>
                    <a:pt x="312051" y="576732"/>
                  </a:lnTo>
                  <a:lnTo>
                    <a:pt x="313588" y="579272"/>
                  </a:lnTo>
                  <a:lnTo>
                    <a:pt x="318185" y="579272"/>
                  </a:lnTo>
                  <a:lnTo>
                    <a:pt x="320103" y="578002"/>
                  </a:lnTo>
                  <a:lnTo>
                    <a:pt x="321335" y="576732"/>
                  </a:lnTo>
                  <a:lnTo>
                    <a:pt x="324370" y="576732"/>
                  </a:lnTo>
                  <a:lnTo>
                    <a:pt x="325869" y="575462"/>
                  </a:lnTo>
                  <a:lnTo>
                    <a:pt x="326415" y="575462"/>
                  </a:lnTo>
                  <a:lnTo>
                    <a:pt x="327596" y="576732"/>
                  </a:lnTo>
                  <a:lnTo>
                    <a:pt x="329145" y="575462"/>
                  </a:lnTo>
                  <a:lnTo>
                    <a:pt x="330631" y="574192"/>
                  </a:lnTo>
                  <a:lnTo>
                    <a:pt x="332308" y="572922"/>
                  </a:lnTo>
                  <a:lnTo>
                    <a:pt x="335648" y="572922"/>
                  </a:lnTo>
                  <a:lnTo>
                    <a:pt x="336029" y="571652"/>
                  </a:lnTo>
                  <a:close/>
                </a:path>
                <a:path w="412114" h="737869">
                  <a:moveTo>
                    <a:pt x="343890" y="597789"/>
                  </a:moveTo>
                  <a:lnTo>
                    <a:pt x="343458" y="598004"/>
                  </a:lnTo>
                  <a:lnTo>
                    <a:pt x="342836" y="598525"/>
                  </a:lnTo>
                  <a:lnTo>
                    <a:pt x="340233" y="598157"/>
                  </a:lnTo>
                  <a:lnTo>
                    <a:pt x="339432" y="599478"/>
                  </a:lnTo>
                  <a:lnTo>
                    <a:pt x="338683" y="601103"/>
                  </a:lnTo>
                  <a:lnTo>
                    <a:pt x="338378" y="601700"/>
                  </a:lnTo>
                  <a:lnTo>
                    <a:pt x="337515" y="601916"/>
                  </a:lnTo>
                  <a:lnTo>
                    <a:pt x="336892" y="602284"/>
                  </a:lnTo>
                  <a:lnTo>
                    <a:pt x="336524" y="601472"/>
                  </a:lnTo>
                  <a:lnTo>
                    <a:pt x="335711" y="600367"/>
                  </a:lnTo>
                  <a:lnTo>
                    <a:pt x="336029" y="599922"/>
                  </a:lnTo>
                  <a:lnTo>
                    <a:pt x="336321" y="599414"/>
                  </a:lnTo>
                  <a:lnTo>
                    <a:pt x="336918" y="598373"/>
                  </a:lnTo>
                  <a:lnTo>
                    <a:pt x="337070" y="597712"/>
                  </a:lnTo>
                  <a:lnTo>
                    <a:pt x="337032" y="596900"/>
                  </a:lnTo>
                  <a:lnTo>
                    <a:pt x="335407" y="595490"/>
                  </a:lnTo>
                  <a:lnTo>
                    <a:pt x="335648" y="594537"/>
                  </a:lnTo>
                  <a:lnTo>
                    <a:pt x="335965" y="594093"/>
                  </a:lnTo>
                  <a:lnTo>
                    <a:pt x="336829" y="592620"/>
                  </a:lnTo>
                  <a:lnTo>
                    <a:pt x="329018" y="587590"/>
                  </a:lnTo>
                  <a:lnTo>
                    <a:pt x="328714" y="587590"/>
                  </a:lnTo>
                  <a:lnTo>
                    <a:pt x="328409" y="587667"/>
                  </a:lnTo>
                  <a:lnTo>
                    <a:pt x="328091" y="587667"/>
                  </a:lnTo>
                  <a:lnTo>
                    <a:pt x="326910" y="587590"/>
                  </a:lnTo>
                  <a:lnTo>
                    <a:pt x="325742" y="587590"/>
                  </a:lnTo>
                  <a:lnTo>
                    <a:pt x="324002" y="587527"/>
                  </a:lnTo>
                  <a:lnTo>
                    <a:pt x="324002" y="587743"/>
                  </a:lnTo>
                  <a:lnTo>
                    <a:pt x="323811" y="588556"/>
                  </a:lnTo>
                  <a:lnTo>
                    <a:pt x="324129" y="589140"/>
                  </a:lnTo>
                  <a:lnTo>
                    <a:pt x="324993" y="591439"/>
                  </a:lnTo>
                  <a:lnTo>
                    <a:pt x="325488" y="593648"/>
                  </a:lnTo>
                  <a:lnTo>
                    <a:pt x="323303" y="596900"/>
                  </a:lnTo>
                  <a:lnTo>
                    <a:pt x="323126" y="598525"/>
                  </a:lnTo>
                  <a:lnTo>
                    <a:pt x="322821" y="599478"/>
                  </a:lnTo>
                  <a:lnTo>
                    <a:pt x="323443" y="599859"/>
                  </a:lnTo>
                  <a:lnTo>
                    <a:pt x="325742" y="596900"/>
                  </a:lnTo>
                  <a:lnTo>
                    <a:pt x="326859" y="595414"/>
                  </a:lnTo>
                  <a:lnTo>
                    <a:pt x="327228" y="595718"/>
                  </a:lnTo>
                  <a:lnTo>
                    <a:pt x="325716" y="598525"/>
                  </a:lnTo>
                  <a:lnTo>
                    <a:pt x="325640" y="598817"/>
                  </a:lnTo>
                  <a:lnTo>
                    <a:pt x="325310" y="600659"/>
                  </a:lnTo>
                  <a:lnTo>
                    <a:pt x="326174" y="600227"/>
                  </a:lnTo>
                  <a:lnTo>
                    <a:pt x="327101" y="599859"/>
                  </a:lnTo>
                  <a:lnTo>
                    <a:pt x="327964" y="599414"/>
                  </a:lnTo>
                  <a:lnTo>
                    <a:pt x="328345" y="599630"/>
                  </a:lnTo>
                  <a:lnTo>
                    <a:pt x="327812" y="601103"/>
                  </a:lnTo>
                  <a:lnTo>
                    <a:pt x="327228" y="602361"/>
                  </a:lnTo>
                  <a:lnTo>
                    <a:pt x="326605" y="604354"/>
                  </a:lnTo>
                  <a:lnTo>
                    <a:pt x="326605" y="605167"/>
                  </a:lnTo>
                  <a:lnTo>
                    <a:pt x="326859" y="605612"/>
                  </a:lnTo>
                  <a:lnTo>
                    <a:pt x="327660" y="606869"/>
                  </a:lnTo>
                  <a:lnTo>
                    <a:pt x="328091" y="607834"/>
                  </a:lnTo>
                  <a:lnTo>
                    <a:pt x="326364" y="609231"/>
                  </a:lnTo>
                  <a:lnTo>
                    <a:pt x="326605" y="610336"/>
                  </a:lnTo>
                  <a:lnTo>
                    <a:pt x="326605" y="611378"/>
                  </a:lnTo>
                  <a:lnTo>
                    <a:pt x="327469" y="610933"/>
                  </a:lnTo>
                  <a:lnTo>
                    <a:pt x="327850" y="610704"/>
                  </a:lnTo>
                  <a:lnTo>
                    <a:pt x="328282" y="610489"/>
                  </a:lnTo>
                  <a:lnTo>
                    <a:pt x="328282" y="611670"/>
                  </a:lnTo>
                  <a:lnTo>
                    <a:pt x="327850" y="612330"/>
                  </a:lnTo>
                  <a:lnTo>
                    <a:pt x="326974" y="613143"/>
                  </a:lnTo>
                  <a:lnTo>
                    <a:pt x="328091" y="613664"/>
                  </a:lnTo>
                  <a:lnTo>
                    <a:pt x="329018" y="614172"/>
                  </a:lnTo>
                  <a:lnTo>
                    <a:pt x="330200" y="614400"/>
                  </a:lnTo>
                  <a:lnTo>
                    <a:pt x="331254" y="614324"/>
                  </a:lnTo>
                  <a:lnTo>
                    <a:pt x="331622" y="614248"/>
                  </a:lnTo>
                  <a:lnTo>
                    <a:pt x="332003" y="612851"/>
                  </a:lnTo>
                  <a:lnTo>
                    <a:pt x="332435" y="610489"/>
                  </a:lnTo>
                  <a:lnTo>
                    <a:pt x="332498" y="608863"/>
                  </a:lnTo>
                  <a:lnTo>
                    <a:pt x="332740" y="607301"/>
                  </a:lnTo>
                  <a:lnTo>
                    <a:pt x="333171" y="607161"/>
                  </a:lnTo>
                  <a:lnTo>
                    <a:pt x="333489" y="607085"/>
                  </a:lnTo>
                  <a:lnTo>
                    <a:pt x="334378" y="607834"/>
                  </a:lnTo>
                  <a:lnTo>
                    <a:pt x="335038" y="608418"/>
                  </a:lnTo>
                  <a:lnTo>
                    <a:pt x="335838" y="609079"/>
                  </a:lnTo>
                  <a:lnTo>
                    <a:pt x="337820" y="607834"/>
                  </a:lnTo>
                  <a:lnTo>
                    <a:pt x="337883" y="607085"/>
                  </a:lnTo>
                  <a:lnTo>
                    <a:pt x="338010" y="605612"/>
                  </a:lnTo>
                  <a:lnTo>
                    <a:pt x="338747" y="603694"/>
                  </a:lnTo>
                  <a:lnTo>
                    <a:pt x="339064" y="603021"/>
                  </a:lnTo>
                  <a:lnTo>
                    <a:pt x="339674" y="602284"/>
                  </a:lnTo>
                  <a:lnTo>
                    <a:pt x="339864" y="602068"/>
                  </a:lnTo>
                  <a:lnTo>
                    <a:pt x="340296" y="602068"/>
                  </a:lnTo>
                  <a:lnTo>
                    <a:pt x="342531" y="602361"/>
                  </a:lnTo>
                  <a:lnTo>
                    <a:pt x="342696" y="602068"/>
                  </a:lnTo>
                  <a:lnTo>
                    <a:pt x="343217" y="601103"/>
                  </a:lnTo>
                  <a:lnTo>
                    <a:pt x="343535" y="599859"/>
                  </a:lnTo>
                  <a:lnTo>
                    <a:pt x="343611" y="598525"/>
                  </a:lnTo>
                  <a:lnTo>
                    <a:pt x="343687" y="598157"/>
                  </a:lnTo>
                  <a:lnTo>
                    <a:pt x="343890" y="597789"/>
                  </a:lnTo>
                  <a:close/>
                </a:path>
                <a:path w="412114" h="737869">
                  <a:moveTo>
                    <a:pt x="349097" y="727748"/>
                  </a:moveTo>
                  <a:lnTo>
                    <a:pt x="346811" y="728637"/>
                  </a:lnTo>
                  <a:lnTo>
                    <a:pt x="346798" y="728345"/>
                  </a:lnTo>
                  <a:lnTo>
                    <a:pt x="346786" y="728192"/>
                  </a:lnTo>
                  <a:lnTo>
                    <a:pt x="346684" y="726643"/>
                  </a:lnTo>
                  <a:lnTo>
                    <a:pt x="346189" y="725309"/>
                  </a:lnTo>
                  <a:lnTo>
                    <a:pt x="345440" y="727227"/>
                  </a:lnTo>
                  <a:lnTo>
                    <a:pt x="345135" y="728192"/>
                  </a:lnTo>
                  <a:lnTo>
                    <a:pt x="344512" y="727900"/>
                  </a:lnTo>
                  <a:lnTo>
                    <a:pt x="344017" y="727595"/>
                  </a:lnTo>
                  <a:lnTo>
                    <a:pt x="343827" y="727532"/>
                  </a:lnTo>
                  <a:lnTo>
                    <a:pt x="344703" y="723607"/>
                  </a:lnTo>
                  <a:lnTo>
                    <a:pt x="345071" y="721321"/>
                  </a:lnTo>
                  <a:lnTo>
                    <a:pt x="344512" y="720737"/>
                  </a:lnTo>
                  <a:lnTo>
                    <a:pt x="344271" y="720293"/>
                  </a:lnTo>
                  <a:lnTo>
                    <a:pt x="343827" y="720661"/>
                  </a:lnTo>
                  <a:lnTo>
                    <a:pt x="343090" y="720877"/>
                  </a:lnTo>
                  <a:lnTo>
                    <a:pt x="342836" y="721321"/>
                  </a:lnTo>
                  <a:lnTo>
                    <a:pt x="341414" y="724204"/>
                  </a:lnTo>
                  <a:lnTo>
                    <a:pt x="340982" y="725754"/>
                  </a:lnTo>
                  <a:lnTo>
                    <a:pt x="340868" y="726643"/>
                  </a:lnTo>
                  <a:lnTo>
                    <a:pt x="341160" y="727227"/>
                  </a:lnTo>
                  <a:lnTo>
                    <a:pt x="341223" y="728345"/>
                  </a:lnTo>
                  <a:lnTo>
                    <a:pt x="341147" y="728116"/>
                  </a:lnTo>
                  <a:lnTo>
                    <a:pt x="340791" y="727748"/>
                  </a:lnTo>
                  <a:lnTo>
                    <a:pt x="339801" y="726719"/>
                  </a:lnTo>
                  <a:lnTo>
                    <a:pt x="338378" y="725170"/>
                  </a:lnTo>
                  <a:lnTo>
                    <a:pt x="337083" y="726122"/>
                  </a:lnTo>
                  <a:lnTo>
                    <a:pt x="336765" y="726325"/>
                  </a:lnTo>
                  <a:lnTo>
                    <a:pt x="336765" y="730262"/>
                  </a:lnTo>
                  <a:lnTo>
                    <a:pt x="336105" y="731291"/>
                  </a:lnTo>
                  <a:lnTo>
                    <a:pt x="335559" y="732320"/>
                  </a:lnTo>
                  <a:lnTo>
                    <a:pt x="334911" y="733437"/>
                  </a:lnTo>
                  <a:lnTo>
                    <a:pt x="333603" y="731291"/>
                  </a:lnTo>
                  <a:lnTo>
                    <a:pt x="334225" y="730338"/>
                  </a:lnTo>
                  <a:lnTo>
                    <a:pt x="335648" y="729818"/>
                  </a:lnTo>
                  <a:lnTo>
                    <a:pt x="335965" y="729665"/>
                  </a:lnTo>
                  <a:lnTo>
                    <a:pt x="336397" y="730110"/>
                  </a:lnTo>
                  <a:lnTo>
                    <a:pt x="336765" y="730262"/>
                  </a:lnTo>
                  <a:lnTo>
                    <a:pt x="336765" y="726325"/>
                  </a:lnTo>
                  <a:lnTo>
                    <a:pt x="336092" y="726719"/>
                  </a:lnTo>
                  <a:lnTo>
                    <a:pt x="335762" y="726274"/>
                  </a:lnTo>
                  <a:lnTo>
                    <a:pt x="335699" y="726122"/>
                  </a:lnTo>
                  <a:lnTo>
                    <a:pt x="335584" y="725538"/>
                  </a:lnTo>
                  <a:lnTo>
                    <a:pt x="335089" y="725309"/>
                  </a:lnTo>
                  <a:lnTo>
                    <a:pt x="334352" y="724865"/>
                  </a:lnTo>
                  <a:lnTo>
                    <a:pt x="332994" y="724281"/>
                  </a:lnTo>
                  <a:lnTo>
                    <a:pt x="330885" y="726274"/>
                  </a:lnTo>
                  <a:lnTo>
                    <a:pt x="328587" y="726274"/>
                  </a:lnTo>
                  <a:lnTo>
                    <a:pt x="326415" y="726643"/>
                  </a:lnTo>
                  <a:lnTo>
                    <a:pt x="326237" y="726643"/>
                  </a:lnTo>
                  <a:lnTo>
                    <a:pt x="326174" y="726782"/>
                  </a:lnTo>
                  <a:lnTo>
                    <a:pt x="325742" y="727087"/>
                  </a:lnTo>
                  <a:lnTo>
                    <a:pt x="327291" y="727532"/>
                  </a:lnTo>
                  <a:lnTo>
                    <a:pt x="327850" y="729589"/>
                  </a:lnTo>
                  <a:lnTo>
                    <a:pt x="330822" y="727748"/>
                  </a:lnTo>
                  <a:lnTo>
                    <a:pt x="331622" y="728560"/>
                  </a:lnTo>
                  <a:lnTo>
                    <a:pt x="331203" y="730110"/>
                  </a:lnTo>
                  <a:lnTo>
                    <a:pt x="331114" y="730262"/>
                  </a:lnTo>
                  <a:lnTo>
                    <a:pt x="330695" y="730631"/>
                  </a:lnTo>
                  <a:lnTo>
                    <a:pt x="330504" y="731139"/>
                  </a:lnTo>
                  <a:lnTo>
                    <a:pt x="330327" y="731520"/>
                  </a:lnTo>
                  <a:lnTo>
                    <a:pt x="330136" y="732320"/>
                  </a:lnTo>
                  <a:lnTo>
                    <a:pt x="331317" y="733361"/>
                  </a:lnTo>
                  <a:lnTo>
                    <a:pt x="332498" y="733882"/>
                  </a:lnTo>
                  <a:lnTo>
                    <a:pt x="333425" y="734758"/>
                  </a:lnTo>
                  <a:lnTo>
                    <a:pt x="333984" y="735355"/>
                  </a:lnTo>
                  <a:lnTo>
                    <a:pt x="334289" y="736307"/>
                  </a:lnTo>
                  <a:lnTo>
                    <a:pt x="334848" y="737273"/>
                  </a:lnTo>
                  <a:lnTo>
                    <a:pt x="337451" y="737057"/>
                  </a:lnTo>
                  <a:lnTo>
                    <a:pt x="337947" y="734250"/>
                  </a:lnTo>
                  <a:lnTo>
                    <a:pt x="338747" y="733437"/>
                  </a:lnTo>
                  <a:lnTo>
                    <a:pt x="339559" y="732624"/>
                  </a:lnTo>
                  <a:lnTo>
                    <a:pt x="340677" y="733437"/>
                  </a:lnTo>
                  <a:lnTo>
                    <a:pt x="341172" y="733729"/>
                  </a:lnTo>
                  <a:lnTo>
                    <a:pt x="342011" y="732624"/>
                  </a:lnTo>
                  <a:lnTo>
                    <a:pt x="343776" y="730338"/>
                  </a:lnTo>
                  <a:lnTo>
                    <a:pt x="344385" y="729957"/>
                  </a:lnTo>
                  <a:lnTo>
                    <a:pt x="345440" y="731951"/>
                  </a:lnTo>
                  <a:lnTo>
                    <a:pt x="347332" y="729957"/>
                  </a:lnTo>
                  <a:lnTo>
                    <a:pt x="347611" y="729665"/>
                  </a:lnTo>
                  <a:lnTo>
                    <a:pt x="347980" y="729221"/>
                  </a:lnTo>
                  <a:lnTo>
                    <a:pt x="348602" y="728637"/>
                  </a:lnTo>
                  <a:lnTo>
                    <a:pt x="349097" y="727748"/>
                  </a:lnTo>
                  <a:close/>
                </a:path>
                <a:path w="412114" h="737869">
                  <a:moveTo>
                    <a:pt x="351637" y="633971"/>
                  </a:moveTo>
                  <a:lnTo>
                    <a:pt x="351231" y="633298"/>
                  </a:lnTo>
                  <a:lnTo>
                    <a:pt x="350951" y="632637"/>
                  </a:lnTo>
                  <a:lnTo>
                    <a:pt x="350570" y="632421"/>
                  </a:lnTo>
                  <a:lnTo>
                    <a:pt x="349046" y="631532"/>
                  </a:lnTo>
                  <a:lnTo>
                    <a:pt x="348792" y="631380"/>
                  </a:lnTo>
                  <a:lnTo>
                    <a:pt x="348348" y="630796"/>
                  </a:lnTo>
                  <a:lnTo>
                    <a:pt x="347865" y="630135"/>
                  </a:lnTo>
                  <a:lnTo>
                    <a:pt x="348234" y="628053"/>
                  </a:lnTo>
                  <a:lnTo>
                    <a:pt x="348043" y="627989"/>
                  </a:lnTo>
                  <a:lnTo>
                    <a:pt x="347916" y="627913"/>
                  </a:lnTo>
                  <a:lnTo>
                    <a:pt x="347738" y="627837"/>
                  </a:lnTo>
                  <a:lnTo>
                    <a:pt x="346811" y="628789"/>
                  </a:lnTo>
                  <a:lnTo>
                    <a:pt x="345744" y="629831"/>
                  </a:lnTo>
                  <a:lnTo>
                    <a:pt x="344881" y="630796"/>
                  </a:lnTo>
                  <a:lnTo>
                    <a:pt x="344639" y="630720"/>
                  </a:lnTo>
                  <a:lnTo>
                    <a:pt x="344144" y="630428"/>
                  </a:lnTo>
                  <a:lnTo>
                    <a:pt x="344703" y="629170"/>
                  </a:lnTo>
                  <a:lnTo>
                    <a:pt x="345706" y="627176"/>
                  </a:lnTo>
                  <a:lnTo>
                    <a:pt x="345998" y="626579"/>
                  </a:lnTo>
                  <a:lnTo>
                    <a:pt x="346163" y="626135"/>
                  </a:lnTo>
                  <a:lnTo>
                    <a:pt x="346189" y="625551"/>
                  </a:lnTo>
                  <a:lnTo>
                    <a:pt x="346367" y="624954"/>
                  </a:lnTo>
                  <a:lnTo>
                    <a:pt x="345757" y="624954"/>
                  </a:lnTo>
                  <a:lnTo>
                    <a:pt x="345135" y="624878"/>
                  </a:lnTo>
                  <a:lnTo>
                    <a:pt x="344271" y="624878"/>
                  </a:lnTo>
                  <a:lnTo>
                    <a:pt x="343458" y="623481"/>
                  </a:lnTo>
                  <a:lnTo>
                    <a:pt x="340982" y="627176"/>
                  </a:lnTo>
                  <a:lnTo>
                    <a:pt x="339737" y="624954"/>
                  </a:lnTo>
                  <a:lnTo>
                    <a:pt x="339178" y="625030"/>
                  </a:lnTo>
                  <a:lnTo>
                    <a:pt x="338442" y="626656"/>
                  </a:lnTo>
                  <a:lnTo>
                    <a:pt x="338074" y="628281"/>
                  </a:lnTo>
                  <a:lnTo>
                    <a:pt x="337032" y="629831"/>
                  </a:lnTo>
                  <a:lnTo>
                    <a:pt x="336029" y="631532"/>
                  </a:lnTo>
                  <a:lnTo>
                    <a:pt x="334860" y="629170"/>
                  </a:lnTo>
                  <a:lnTo>
                    <a:pt x="334162" y="627837"/>
                  </a:lnTo>
                  <a:lnTo>
                    <a:pt x="333235" y="626135"/>
                  </a:lnTo>
                  <a:lnTo>
                    <a:pt x="331254" y="628053"/>
                  </a:lnTo>
                  <a:lnTo>
                    <a:pt x="327164" y="631901"/>
                  </a:lnTo>
                  <a:lnTo>
                    <a:pt x="328028" y="633298"/>
                  </a:lnTo>
                  <a:lnTo>
                    <a:pt x="330822" y="632421"/>
                  </a:lnTo>
                  <a:lnTo>
                    <a:pt x="330263" y="633666"/>
                  </a:lnTo>
                  <a:lnTo>
                    <a:pt x="329958" y="634263"/>
                  </a:lnTo>
                  <a:lnTo>
                    <a:pt x="329844" y="634707"/>
                  </a:lnTo>
                  <a:lnTo>
                    <a:pt x="329717" y="635292"/>
                  </a:lnTo>
                  <a:lnTo>
                    <a:pt x="329603" y="635660"/>
                  </a:lnTo>
                  <a:lnTo>
                    <a:pt x="329514" y="636917"/>
                  </a:lnTo>
                  <a:lnTo>
                    <a:pt x="329704" y="636917"/>
                  </a:lnTo>
                  <a:lnTo>
                    <a:pt x="331381" y="637438"/>
                  </a:lnTo>
                  <a:lnTo>
                    <a:pt x="330504" y="639572"/>
                  </a:lnTo>
                  <a:lnTo>
                    <a:pt x="330631" y="640537"/>
                  </a:lnTo>
                  <a:lnTo>
                    <a:pt x="332308" y="640537"/>
                  </a:lnTo>
                  <a:lnTo>
                    <a:pt x="333857" y="640842"/>
                  </a:lnTo>
                  <a:lnTo>
                    <a:pt x="336702" y="640105"/>
                  </a:lnTo>
                  <a:lnTo>
                    <a:pt x="337947" y="639064"/>
                  </a:lnTo>
                  <a:lnTo>
                    <a:pt x="339305" y="638327"/>
                  </a:lnTo>
                  <a:lnTo>
                    <a:pt x="339864" y="636473"/>
                  </a:lnTo>
                  <a:lnTo>
                    <a:pt x="340296" y="636473"/>
                  </a:lnTo>
                  <a:lnTo>
                    <a:pt x="340487" y="636778"/>
                  </a:lnTo>
                  <a:lnTo>
                    <a:pt x="340614" y="637146"/>
                  </a:lnTo>
                  <a:lnTo>
                    <a:pt x="340918" y="637806"/>
                  </a:lnTo>
                  <a:lnTo>
                    <a:pt x="342430" y="636473"/>
                  </a:lnTo>
                  <a:lnTo>
                    <a:pt x="344576" y="634631"/>
                  </a:lnTo>
                  <a:lnTo>
                    <a:pt x="344703" y="634707"/>
                  </a:lnTo>
                  <a:lnTo>
                    <a:pt x="344639" y="635000"/>
                  </a:lnTo>
                  <a:lnTo>
                    <a:pt x="344512" y="635292"/>
                  </a:lnTo>
                  <a:lnTo>
                    <a:pt x="343954" y="635889"/>
                  </a:lnTo>
                  <a:lnTo>
                    <a:pt x="343827" y="636473"/>
                  </a:lnTo>
                  <a:lnTo>
                    <a:pt x="343750" y="636701"/>
                  </a:lnTo>
                  <a:lnTo>
                    <a:pt x="343700" y="637146"/>
                  </a:lnTo>
                  <a:lnTo>
                    <a:pt x="343865" y="637578"/>
                  </a:lnTo>
                  <a:lnTo>
                    <a:pt x="343954" y="638251"/>
                  </a:lnTo>
                  <a:lnTo>
                    <a:pt x="344208" y="638390"/>
                  </a:lnTo>
                  <a:lnTo>
                    <a:pt x="344703" y="638619"/>
                  </a:lnTo>
                  <a:lnTo>
                    <a:pt x="344881" y="638251"/>
                  </a:lnTo>
                  <a:lnTo>
                    <a:pt x="345871" y="635368"/>
                  </a:lnTo>
                  <a:lnTo>
                    <a:pt x="347738" y="635000"/>
                  </a:lnTo>
                  <a:lnTo>
                    <a:pt x="350456" y="634707"/>
                  </a:lnTo>
                  <a:lnTo>
                    <a:pt x="351015" y="634263"/>
                  </a:lnTo>
                  <a:lnTo>
                    <a:pt x="351637" y="633971"/>
                  </a:lnTo>
                  <a:close/>
                </a:path>
                <a:path w="412114" h="737869">
                  <a:moveTo>
                    <a:pt x="353936" y="675398"/>
                  </a:moveTo>
                  <a:lnTo>
                    <a:pt x="351332" y="672668"/>
                  </a:lnTo>
                  <a:lnTo>
                    <a:pt x="352882" y="669709"/>
                  </a:lnTo>
                  <a:lnTo>
                    <a:pt x="352069" y="670153"/>
                  </a:lnTo>
                  <a:lnTo>
                    <a:pt x="351701" y="670293"/>
                  </a:lnTo>
                  <a:lnTo>
                    <a:pt x="351078" y="670661"/>
                  </a:lnTo>
                  <a:lnTo>
                    <a:pt x="350951" y="669925"/>
                  </a:lnTo>
                  <a:lnTo>
                    <a:pt x="350583" y="669036"/>
                  </a:lnTo>
                  <a:lnTo>
                    <a:pt x="350901" y="668743"/>
                  </a:lnTo>
                  <a:lnTo>
                    <a:pt x="352882" y="666381"/>
                  </a:lnTo>
                  <a:lnTo>
                    <a:pt x="351205" y="663879"/>
                  </a:lnTo>
                  <a:lnTo>
                    <a:pt x="351396" y="660628"/>
                  </a:lnTo>
                  <a:lnTo>
                    <a:pt x="350837" y="659511"/>
                  </a:lnTo>
                  <a:lnTo>
                    <a:pt x="351078" y="658698"/>
                  </a:lnTo>
                  <a:lnTo>
                    <a:pt x="352005" y="656412"/>
                  </a:lnTo>
                  <a:lnTo>
                    <a:pt x="350342" y="654570"/>
                  </a:lnTo>
                  <a:lnTo>
                    <a:pt x="350088" y="651992"/>
                  </a:lnTo>
                  <a:lnTo>
                    <a:pt x="348792" y="651319"/>
                  </a:lnTo>
                  <a:lnTo>
                    <a:pt x="347306" y="651319"/>
                  </a:lnTo>
                  <a:lnTo>
                    <a:pt x="345757" y="652284"/>
                  </a:lnTo>
                  <a:lnTo>
                    <a:pt x="345135" y="652729"/>
                  </a:lnTo>
                  <a:lnTo>
                    <a:pt x="344766" y="653389"/>
                  </a:lnTo>
                  <a:lnTo>
                    <a:pt x="344322" y="653986"/>
                  </a:lnTo>
                  <a:lnTo>
                    <a:pt x="344144" y="653757"/>
                  </a:lnTo>
                  <a:lnTo>
                    <a:pt x="343954" y="653681"/>
                  </a:lnTo>
                  <a:lnTo>
                    <a:pt x="344144" y="652868"/>
                  </a:lnTo>
                  <a:lnTo>
                    <a:pt x="344271" y="651243"/>
                  </a:lnTo>
                  <a:lnTo>
                    <a:pt x="342036" y="650582"/>
                  </a:lnTo>
                  <a:lnTo>
                    <a:pt x="340614" y="650214"/>
                  </a:lnTo>
                  <a:lnTo>
                    <a:pt x="340614" y="650811"/>
                  </a:lnTo>
                  <a:lnTo>
                    <a:pt x="340550" y="651471"/>
                  </a:lnTo>
                  <a:lnTo>
                    <a:pt x="340982" y="653237"/>
                  </a:lnTo>
                  <a:lnTo>
                    <a:pt x="341604" y="654354"/>
                  </a:lnTo>
                  <a:lnTo>
                    <a:pt x="341782" y="655535"/>
                  </a:lnTo>
                  <a:lnTo>
                    <a:pt x="341972" y="656272"/>
                  </a:lnTo>
                  <a:lnTo>
                    <a:pt x="341731" y="657085"/>
                  </a:lnTo>
                  <a:lnTo>
                    <a:pt x="341541" y="657885"/>
                  </a:lnTo>
                  <a:lnTo>
                    <a:pt x="341287" y="658698"/>
                  </a:lnTo>
                  <a:lnTo>
                    <a:pt x="340918" y="659587"/>
                  </a:lnTo>
                  <a:lnTo>
                    <a:pt x="340918" y="660552"/>
                  </a:lnTo>
                  <a:lnTo>
                    <a:pt x="343585" y="657453"/>
                  </a:lnTo>
                  <a:lnTo>
                    <a:pt x="344322" y="657821"/>
                  </a:lnTo>
                  <a:lnTo>
                    <a:pt x="343776" y="659879"/>
                  </a:lnTo>
                  <a:lnTo>
                    <a:pt x="343217" y="661289"/>
                  </a:lnTo>
                  <a:lnTo>
                    <a:pt x="344639" y="661212"/>
                  </a:lnTo>
                  <a:lnTo>
                    <a:pt x="345008" y="661962"/>
                  </a:lnTo>
                  <a:lnTo>
                    <a:pt x="345008" y="662838"/>
                  </a:lnTo>
                  <a:lnTo>
                    <a:pt x="344703" y="663282"/>
                  </a:lnTo>
                  <a:lnTo>
                    <a:pt x="344322" y="665645"/>
                  </a:lnTo>
                  <a:lnTo>
                    <a:pt x="342900" y="667423"/>
                  </a:lnTo>
                  <a:lnTo>
                    <a:pt x="344512" y="670077"/>
                  </a:lnTo>
                  <a:lnTo>
                    <a:pt x="344017" y="670966"/>
                  </a:lnTo>
                  <a:lnTo>
                    <a:pt x="343890" y="671703"/>
                  </a:lnTo>
                  <a:lnTo>
                    <a:pt x="344576" y="671029"/>
                  </a:lnTo>
                  <a:lnTo>
                    <a:pt x="347243" y="672731"/>
                  </a:lnTo>
                  <a:lnTo>
                    <a:pt x="346062" y="673989"/>
                  </a:lnTo>
                  <a:lnTo>
                    <a:pt x="347611" y="672960"/>
                  </a:lnTo>
                  <a:lnTo>
                    <a:pt x="347980" y="672668"/>
                  </a:lnTo>
                  <a:lnTo>
                    <a:pt x="350647" y="673696"/>
                  </a:lnTo>
                  <a:lnTo>
                    <a:pt x="351828" y="674065"/>
                  </a:lnTo>
                  <a:lnTo>
                    <a:pt x="350278" y="677087"/>
                  </a:lnTo>
                  <a:lnTo>
                    <a:pt x="350837" y="677024"/>
                  </a:lnTo>
                  <a:lnTo>
                    <a:pt x="352882" y="678268"/>
                  </a:lnTo>
                  <a:lnTo>
                    <a:pt x="353936" y="675398"/>
                  </a:lnTo>
                  <a:close/>
                </a:path>
                <a:path w="412114" h="737869">
                  <a:moveTo>
                    <a:pt x="361797" y="566572"/>
                  </a:moveTo>
                  <a:lnTo>
                    <a:pt x="361175" y="566572"/>
                  </a:lnTo>
                  <a:lnTo>
                    <a:pt x="359689" y="565302"/>
                  </a:lnTo>
                  <a:lnTo>
                    <a:pt x="358267" y="565302"/>
                  </a:lnTo>
                  <a:lnTo>
                    <a:pt x="357339" y="566572"/>
                  </a:lnTo>
                  <a:lnTo>
                    <a:pt x="357530" y="567842"/>
                  </a:lnTo>
                  <a:lnTo>
                    <a:pt x="361429" y="567842"/>
                  </a:lnTo>
                  <a:lnTo>
                    <a:pt x="361797" y="566572"/>
                  </a:lnTo>
                  <a:close/>
                </a:path>
                <a:path w="412114" h="737869">
                  <a:moveTo>
                    <a:pt x="361924" y="566420"/>
                  </a:moveTo>
                  <a:lnTo>
                    <a:pt x="361797" y="566572"/>
                  </a:lnTo>
                  <a:lnTo>
                    <a:pt x="361924" y="566572"/>
                  </a:lnTo>
                  <a:lnTo>
                    <a:pt x="361924" y="566420"/>
                  </a:lnTo>
                  <a:close/>
                </a:path>
                <a:path w="412114" h="737869">
                  <a:moveTo>
                    <a:pt x="368312" y="695921"/>
                  </a:moveTo>
                  <a:lnTo>
                    <a:pt x="367931" y="695185"/>
                  </a:lnTo>
                  <a:lnTo>
                    <a:pt x="367258" y="694588"/>
                  </a:lnTo>
                  <a:lnTo>
                    <a:pt x="365518" y="694740"/>
                  </a:lnTo>
                  <a:lnTo>
                    <a:pt x="364769" y="694740"/>
                  </a:lnTo>
                  <a:lnTo>
                    <a:pt x="364896" y="693928"/>
                  </a:lnTo>
                  <a:lnTo>
                    <a:pt x="365023" y="692226"/>
                  </a:lnTo>
                  <a:lnTo>
                    <a:pt x="365086" y="691781"/>
                  </a:lnTo>
                  <a:lnTo>
                    <a:pt x="365391" y="690829"/>
                  </a:lnTo>
                  <a:lnTo>
                    <a:pt x="365264" y="690753"/>
                  </a:lnTo>
                  <a:lnTo>
                    <a:pt x="365150" y="690600"/>
                  </a:lnTo>
                  <a:lnTo>
                    <a:pt x="365023" y="690537"/>
                  </a:lnTo>
                  <a:lnTo>
                    <a:pt x="364591" y="691045"/>
                  </a:lnTo>
                  <a:lnTo>
                    <a:pt x="364274" y="691565"/>
                  </a:lnTo>
                  <a:lnTo>
                    <a:pt x="363410" y="692226"/>
                  </a:lnTo>
                  <a:lnTo>
                    <a:pt x="362851" y="692454"/>
                  </a:lnTo>
                  <a:lnTo>
                    <a:pt x="362483" y="692670"/>
                  </a:lnTo>
                  <a:lnTo>
                    <a:pt x="362356" y="692226"/>
                  </a:lnTo>
                  <a:lnTo>
                    <a:pt x="361988" y="691718"/>
                  </a:lnTo>
                  <a:lnTo>
                    <a:pt x="362419" y="690156"/>
                  </a:lnTo>
                  <a:lnTo>
                    <a:pt x="362851" y="689051"/>
                  </a:lnTo>
                  <a:lnTo>
                    <a:pt x="363169" y="688390"/>
                  </a:lnTo>
                  <a:lnTo>
                    <a:pt x="362419" y="687730"/>
                  </a:lnTo>
                  <a:lnTo>
                    <a:pt x="361797" y="686917"/>
                  </a:lnTo>
                  <a:lnTo>
                    <a:pt x="360502" y="686168"/>
                  </a:lnTo>
                  <a:lnTo>
                    <a:pt x="359321" y="686104"/>
                  </a:lnTo>
                  <a:lnTo>
                    <a:pt x="359016" y="686473"/>
                  </a:lnTo>
                  <a:lnTo>
                    <a:pt x="357962" y="687578"/>
                  </a:lnTo>
                  <a:lnTo>
                    <a:pt x="357149" y="688911"/>
                  </a:lnTo>
                  <a:lnTo>
                    <a:pt x="356222" y="690156"/>
                  </a:lnTo>
                  <a:lnTo>
                    <a:pt x="354177" y="693331"/>
                  </a:lnTo>
                  <a:lnTo>
                    <a:pt x="353618" y="692670"/>
                  </a:lnTo>
                  <a:lnTo>
                    <a:pt x="353377" y="692302"/>
                  </a:lnTo>
                  <a:lnTo>
                    <a:pt x="353187" y="692150"/>
                  </a:lnTo>
                  <a:lnTo>
                    <a:pt x="350215" y="694448"/>
                  </a:lnTo>
                  <a:lnTo>
                    <a:pt x="349592" y="694080"/>
                  </a:lnTo>
                  <a:lnTo>
                    <a:pt x="350647" y="689356"/>
                  </a:lnTo>
                  <a:lnTo>
                    <a:pt x="349910" y="690460"/>
                  </a:lnTo>
                  <a:lnTo>
                    <a:pt x="349719" y="690676"/>
                  </a:lnTo>
                  <a:lnTo>
                    <a:pt x="348665" y="691642"/>
                  </a:lnTo>
                  <a:lnTo>
                    <a:pt x="347548" y="692454"/>
                  </a:lnTo>
                  <a:lnTo>
                    <a:pt x="346189" y="693775"/>
                  </a:lnTo>
                  <a:lnTo>
                    <a:pt x="346062" y="694296"/>
                  </a:lnTo>
                  <a:lnTo>
                    <a:pt x="345757" y="694817"/>
                  </a:lnTo>
                  <a:lnTo>
                    <a:pt x="346189" y="694893"/>
                  </a:lnTo>
                  <a:lnTo>
                    <a:pt x="349224" y="697103"/>
                  </a:lnTo>
                  <a:lnTo>
                    <a:pt x="351701" y="697255"/>
                  </a:lnTo>
                  <a:lnTo>
                    <a:pt x="351015" y="698360"/>
                  </a:lnTo>
                  <a:lnTo>
                    <a:pt x="350520" y="699465"/>
                  </a:lnTo>
                  <a:lnTo>
                    <a:pt x="349846" y="700430"/>
                  </a:lnTo>
                  <a:lnTo>
                    <a:pt x="349351" y="701611"/>
                  </a:lnTo>
                  <a:lnTo>
                    <a:pt x="351701" y="703300"/>
                  </a:lnTo>
                  <a:lnTo>
                    <a:pt x="352818" y="703008"/>
                  </a:lnTo>
                  <a:lnTo>
                    <a:pt x="353745" y="700354"/>
                  </a:lnTo>
                  <a:lnTo>
                    <a:pt x="356349" y="701167"/>
                  </a:lnTo>
                  <a:lnTo>
                    <a:pt x="357644" y="701611"/>
                  </a:lnTo>
                  <a:lnTo>
                    <a:pt x="357085" y="700493"/>
                  </a:lnTo>
                  <a:lnTo>
                    <a:pt x="357708" y="700201"/>
                  </a:lnTo>
                  <a:lnTo>
                    <a:pt x="358457" y="699985"/>
                  </a:lnTo>
                  <a:lnTo>
                    <a:pt x="360184" y="699020"/>
                  </a:lnTo>
                  <a:lnTo>
                    <a:pt x="361302" y="698576"/>
                  </a:lnTo>
                  <a:lnTo>
                    <a:pt x="361429" y="696810"/>
                  </a:lnTo>
                  <a:lnTo>
                    <a:pt x="362419" y="696658"/>
                  </a:lnTo>
                  <a:lnTo>
                    <a:pt x="362851" y="696442"/>
                  </a:lnTo>
                  <a:lnTo>
                    <a:pt x="362915" y="696950"/>
                  </a:lnTo>
                  <a:lnTo>
                    <a:pt x="363105" y="697471"/>
                  </a:lnTo>
                  <a:lnTo>
                    <a:pt x="363042" y="697992"/>
                  </a:lnTo>
                  <a:lnTo>
                    <a:pt x="362915" y="698500"/>
                  </a:lnTo>
                  <a:lnTo>
                    <a:pt x="362546" y="698881"/>
                  </a:lnTo>
                  <a:lnTo>
                    <a:pt x="362356" y="699389"/>
                  </a:lnTo>
                  <a:lnTo>
                    <a:pt x="365455" y="697471"/>
                  </a:lnTo>
                  <a:lnTo>
                    <a:pt x="368312" y="695921"/>
                  </a:lnTo>
                  <a:close/>
                </a:path>
                <a:path w="412114" h="737869">
                  <a:moveTo>
                    <a:pt x="370852" y="735355"/>
                  </a:moveTo>
                  <a:lnTo>
                    <a:pt x="370535" y="731075"/>
                  </a:lnTo>
                  <a:lnTo>
                    <a:pt x="368808" y="731075"/>
                  </a:lnTo>
                  <a:lnTo>
                    <a:pt x="368427" y="730338"/>
                  </a:lnTo>
                  <a:lnTo>
                    <a:pt x="368808" y="726414"/>
                  </a:lnTo>
                  <a:lnTo>
                    <a:pt x="368058" y="724357"/>
                  </a:lnTo>
                  <a:lnTo>
                    <a:pt x="367931" y="720737"/>
                  </a:lnTo>
                  <a:lnTo>
                    <a:pt x="367995" y="719112"/>
                  </a:lnTo>
                  <a:lnTo>
                    <a:pt x="368808" y="716000"/>
                  </a:lnTo>
                  <a:lnTo>
                    <a:pt x="368058" y="715200"/>
                  </a:lnTo>
                  <a:lnTo>
                    <a:pt x="367004" y="714311"/>
                  </a:lnTo>
                  <a:lnTo>
                    <a:pt x="365150" y="716521"/>
                  </a:lnTo>
                  <a:lnTo>
                    <a:pt x="363905" y="716673"/>
                  </a:lnTo>
                  <a:lnTo>
                    <a:pt x="361619" y="714895"/>
                  </a:lnTo>
                  <a:lnTo>
                    <a:pt x="360997" y="714527"/>
                  </a:lnTo>
                  <a:lnTo>
                    <a:pt x="360311" y="714235"/>
                  </a:lnTo>
                  <a:lnTo>
                    <a:pt x="359752" y="713867"/>
                  </a:lnTo>
                  <a:lnTo>
                    <a:pt x="359689" y="714527"/>
                  </a:lnTo>
                  <a:lnTo>
                    <a:pt x="359575" y="715200"/>
                  </a:lnTo>
                  <a:lnTo>
                    <a:pt x="359384" y="717257"/>
                  </a:lnTo>
                  <a:lnTo>
                    <a:pt x="359194" y="718743"/>
                  </a:lnTo>
                  <a:lnTo>
                    <a:pt x="359079" y="720293"/>
                  </a:lnTo>
                  <a:lnTo>
                    <a:pt x="360502" y="721182"/>
                  </a:lnTo>
                  <a:lnTo>
                    <a:pt x="361797" y="721918"/>
                  </a:lnTo>
                  <a:lnTo>
                    <a:pt x="363220" y="722947"/>
                  </a:lnTo>
                  <a:lnTo>
                    <a:pt x="363105" y="724052"/>
                  </a:lnTo>
                  <a:lnTo>
                    <a:pt x="362483" y="725601"/>
                  </a:lnTo>
                  <a:lnTo>
                    <a:pt x="361302" y="728192"/>
                  </a:lnTo>
                  <a:lnTo>
                    <a:pt x="361797" y="729081"/>
                  </a:lnTo>
                  <a:lnTo>
                    <a:pt x="362483" y="729818"/>
                  </a:lnTo>
                  <a:lnTo>
                    <a:pt x="362419" y="732028"/>
                  </a:lnTo>
                  <a:lnTo>
                    <a:pt x="363601" y="732396"/>
                  </a:lnTo>
                  <a:lnTo>
                    <a:pt x="364591" y="732993"/>
                  </a:lnTo>
                  <a:lnTo>
                    <a:pt x="365328" y="733501"/>
                  </a:lnTo>
                  <a:lnTo>
                    <a:pt x="366077" y="733882"/>
                  </a:lnTo>
                  <a:lnTo>
                    <a:pt x="366763" y="734542"/>
                  </a:lnTo>
                  <a:lnTo>
                    <a:pt x="370852" y="735355"/>
                  </a:lnTo>
                  <a:close/>
                </a:path>
                <a:path w="412114" h="737869">
                  <a:moveTo>
                    <a:pt x="370967" y="598817"/>
                  </a:moveTo>
                  <a:lnTo>
                    <a:pt x="367690" y="598678"/>
                  </a:lnTo>
                  <a:lnTo>
                    <a:pt x="367690" y="597636"/>
                  </a:lnTo>
                  <a:lnTo>
                    <a:pt x="367690" y="596607"/>
                  </a:lnTo>
                  <a:lnTo>
                    <a:pt x="367690" y="596379"/>
                  </a:lnTo>
                  <a:lnTo>
                    <a:pt x="367690" y="595858"/>
                  </a:lnTo>
                  <a:lnTo>
                    <a:pt x="366204" y="593864"/>
                  </a:lnTo>
                  <a:lnTo>
                    <a:pt x="365518" y="594537"/>
                  </a:lnTo>
                  <a:lnTo>
                    <a:pt x="363778" y="596379"/>
                  </a:lnTo>
                  <a:lnTo>
                    <a:pt x="363918" y="595490"/>
                  </a:lnTo>
                  <a:lnTo>
                    <a:pt x="363905" y="594169"/>
                  </a:lnTo>
                  <a:lnTo>
                    <a:pt x="365150" y="592836"/>
                  </a:lnTo>
                  <a:lnTo>
                    <a:pt x="366268" y="592315"/>
                  </a:lnTo>
                  <a:lnTo>
                    <a:pt x="365975" y="591947"/>
                  </a:lnTo>
                  <a:lnTo>
                    <a:pt x="364337" y="589889"/>
                  </a:lnTo>
                  <a:lnTo>
                    <a:pt x="362051" y="589889"/>
                  </a:lnTo>
                  <a:lnTo>
                    <a:pt x="360680" y="591210"/>
                  </a:lnTo>
                  <a:lnTo>
                    <a:pt x="360451" y="591578"/>
                  </a:lnTo>
                  <a:lnTo>
                    <a:pt x="360184" y="591947"/>
                  </a:lnTo>
                  <a:lnTo>
                    <a:pt x="360070" y="591070"/>
                  </a:lnTo>
                  <a:lnTo>
                    <a:pt x="359943" y="590473"/>
                  </a:lnTo>
                  <a:lnTo>
                    <a:pt x="359816" y="589584"/>
                  </a:lnTo>
                  <a:lnTo>
                    <a:pt x="359016" y="590689"/>
                  </a:lnTo>
                  <a:lnTo>
                    <a:pt x="357466" y="592543"/>
                  </a:lnTo>
                  <a:lnTo>
                    <a:pt x="356781" y="593432"/>
                  </a:lnTo>
                  <a:lnTo>
                    <a:pt x="355981" y="594309"/>
                  </a:lnTo>
                  <a:lnTo>
                    <a:pt x="354990" y="595490"/>
                  </a:lnTo>
                  <a:lnTo>
                    <a:pt x="355206" y="594169"/>
                  </a:lnTo>
                  <a:lnTo>
                    <a:pt x="355727" y="591578"/>
                  </a:lnTo>
                  <a:lnTo>
                    <a:pt x="352882" y="594169"/>
                  </a:lnTo>
                  <a:lnTo>
                    <a:pt x="351332" y="592543"/>
                  </a:lnTo>
                  <a:lnTo>
                    <a:pt x="350710" y="593420"/>
                  </a:lnTo>
                  <a:lnTo>
                    <a:pt x="349783" y="595045"/>
                  </a:lnTo>
                  <a:lnTo>
                    <a:pt x="346989" y="596607"/>
                  </a:lnTo>
                  <a:lnTo>
                    <a:pt x="345757" y="596226"/>
                  </a:lnTo>
                  <a:lnTo>
                    <a:pt x="344017" y="595642"/>
                  </a:lnTo>
                  <a:lnTo>
                    <a:pt x="343941" y="596226"/>
                  </a:lnTo>
                  <a:lnTo>
                    <a:pt x="343827" y="597712"/>
                  </a:lnTo>
                  <a:lnTo>
                    <a:pt x="345262" y="597636"/>
                  </a:lnTo>
                  <a:lnTo>
                    <a:pt x="346125" y="598081"/>
                  </a:lnTo>
                  <a:lnTo>
                    <a:pt x="346252" y="600443"/>
                  </a:lnTo>
                  <a:lnTo>
                    <a:pt x="346925" y="601179"/>
                  </a:lnTo>
                  <a:lnTo>
                    <a:pt x="347675" y="602881"/>
                  </a:lnTo>
                  <a:lnTo>
                    <a:pt x="351332" y="607301"/>
                  </a:lnTo>
                  <a:lnTo>
                    <a:pt x="353745" y="606933"/>
                  </a:lnTo>
                  <a:lnTo>
                    <a:pt x="355358" y="605459"/>
                  </a:lnTo>
                  <a:lnTo>
                    <a:pt x="355790" y="605091"/>
                  </a:lnTo>
                  <a:lnTo>
                    <a:pt x="356781" y="604799"/>
                  </a:lnTo>
                  <a:lnTo>
                    <a:pt x="357212" y="604951"/>
                  </a:lnTo>
                  <a:lnTo>
                    <a:pt x="358394" y="605536"/>
                  </a:lnTo>
                  <a:lnTo>
                    <a:pt x="358876" y="605091"/>
                  </a:lnTo>
                  <a:lnTo>
                    <a:pt x="358990" y="604951"/>
                  </a:lnTo>
                  <a:lnTo>
                    <a:pt x="359092" y="604799"/>
                  </a:lnTo>
                  <a:lnTo>
                    <a:pt x="359562" y="604062"/>
                  </a:lnTo>
                  <a:lnTo>
                    <a:pt x="360934" y="602068"/>
                  </a:lnTo>
                  <a:lnTo>
                    <a:pt x="361683" y="602068"/>
                  </a:lnTo>
                  <a:lnTo>
                    <a:pt x="363169" y="604062"/>
                  </a:lnTo>
                  <a:lnTo>
                    <a:pt x="364959" y="602437"/>
                  </a:lnTo>
                  <a:lnTo>
                    <a:pt x="365290" y="602068"/>
                  </a:lnTo>
                  <a:lnTo>
                    <a:pt x="366509" y="600659"/>
                  </a:lnTo>
                  <a:lnTo>
                    <a:pt x="369735" y="601256"/>
                  </a:lnTo>
                  <a:lnTo>
                    <a:pt x="369963" y="600659"/>
                  </a:lnTo>
                  <a:lnTo>
                    <a:pt x="370357" y="599706"/>
                  </a:lnTo>
                  <a:lnTo>
                    <a:pt x="370967" y="598817"/>
                  </a:lnTo>
                  <a:close/>
                </a:path>
                <a:path w="412114" h="737869">
                  <a:moveTo>
                    <a:pt x="373824" y="630872"/>
                  </a:moveTo>
                  <a:lnTo>
                    <a:pt x="371462" y="632053"/>
                  </a:lnTo>
                  <a:lnTo>
                    <a:pt x="371221" y="630936"/>
                  </a:lnTo>
                  <a:lnTo>
                    <a:pt x="370535" y="629754"/>
                  </a:lnTo>
                  <a:lnTo>
                    <a:pt x="371030" y="627392"/>
                  </a:lnTo>
                  <a:lnTo>
                    <a:pt x="371957" y="626059"/>
                  </a:lnTo>
                  <a:lnTo>
                    <a:pt x="370230" y="624370"/>
                  </a:lnTo>
                  <a:lnTo>
                    <a:pt x="370471" y="623557"/>
                  </a:lnTo>
                  <a:lnTo>
                    <a:pt x="370535" y="623036"/>
                  </a:lnTo>
                  <a:lnTo>
                    <a:pt x="371284" y="619861"/>
                  </a:lnTo>
                  <a:lnTo>
                    <a:pt x="370535" y="618832"/>
                  </a:lnTo>
                  <a:lnTo>
                    <a:pt x="365887" y="617499"/>
                  </a:lnTo>
                  <a:lnTo>
                    <a:pt x="364655" y="616978"/>
                  </a:lnTo>
                  <a:lnTo>
                    <a:pt x="363474" y="618909"/>
                  </a:lnTo>
                  <a:lnTo>
                    <a:pt x="363105" y="620090"/>
                  </a:lnTo>
                  <a:lnTo>
                    <a:pt x="362546" y="620090"/>
                  </a:lnTo>
                  <a:lnTo>
                    <a:pt x="362546" y="617131"/>
                  </a:lnTo>
                  <a:lnTo>
                    <a:pt x="361238" y="617347"/>
                  </a:lnTo>
                  <a:lnTo>
                    <a:pt x="360248" y="615505"/>
                  </a:lnTo>
                  <a:lnTo>
                    <a:pt x="358584" y="616534"/>
                  </a:lnTo>
                  <a:lnTo>
                    <a:pt x="361797" y="619861"/>
                  </a:lnTo>
                  <a:lnTo>
                    <a:pt x="358762" y="623189"/>
                  </a:lnTo>
                  <a:lnTo>
                    <a:pt x="358698" y="626503"/>
                  </a:lnTo>
                  <a:lnTo>
                    <a:pt x="358952" y="626503"/>
                  </a:lnTo>
                  <a:lnTo>
                    <a:pt x="359321" y="626656"/>
                  </a:lnTo>
                  <a:lnTo>
                    <a:pt x="359752" y="625843"/>
                  </a:lnTo>
                  <a:lnTo>
                    <a:pt x="360070" y="624954"/>
                  </a:lnTo>
                  <a:lnTo>
                    <a:pt x="360870" y="623773"/>
                  </a:lnTo>
                  <a:lnTo>
                    <a:pt x="361556" y="623557"/>
                  </a:lnTo>
                  <a:lnTo>
                    <a:pt x="362051" y="623265"/>
                  </a:lnTo>
                  <a:lnTo>
                    <a:pt x="362115" y="623849"/>
                  </a:lnTo>
                  <a:lnTo>
                    <a:pt x="362292" y="624509"/>
                  </a:lnTo>
                  <a:lnTo>
                    <a:pt x="361734" y="625995"/>
                  </a:lnTo>
                  <a:lnTo>
                    <a:pt x="360133" y="626732"/>
                  </a:lnTo>
                  <a:lnTo>
                    <a:pt x="361683" y="628053"/>
                  </a:lnTo>
                  <a:lnTo>
                    <a:pt x="362115" y="627837"/>
                  </a:lnTo>
                  <a:lnTo>
                    <a:pt x="363042" y="627240"/>
                  </a:lnTo>
                  <a:lnTo>
                    <a:pt x="363410" y="627392"/>
                  </a:lnTo>
                  <a:lnTo>
                    <a:pt x="363601" y="627545"/>
                  </a:lnTo>
                  <a:lnTo>
                    <a:pt x="363105" y="628865"/>
                  </a:lnTo>
                  <a:lnTo>
                    <a:pt x="362788" y="630351"/>
                  </a:lnTo>
                  <a:lnTo>
                    <a:pt x="361556" y="632637"/>
                  </a:lnTo>
                  <a:lnTo>
                    <a:pt x="361302" y="633450"/>
                  </a:lnTo>
                  <a:lnTo>
                    <a:pt x="363664" y="634784"/>
                  </a:lnTo>
                  <a:lnTo>
                    <a:pt x="363474" y="635520"/>
                  </a:lnTo>
                  <a:lnTo>
                    <a:pt x="362546" y="636549"/>
                  </a:lnTo>
                  <a:lnTo>
                    <a:pt x="362178" y="637070"/>
                  </a:lnTo>
                  <a:lnTo>
                    <a:pt x="361988" y="637730"/>
                  </a:lnTo>
                  <a:lnTo>
                    <a:pt x="361619" y="638543"/>
                  </a:lnTo>
                  <a:lnTo>
                    <a:pt x="362851" y="638759"/>
                  </a:lnTo>
                  <a:lnTo>
                    <a:pt x="363537" y="638835"/>
                  </a:lnTo>
                  <a:lnTo>
                    <a:pt x="364032" y="640029"/>
                  </a:lnTo>
                  <a:lnTo>
                    <a:pt x="361988" y="642023"/>
                  </a:lnTo>
                  <a:lnTo>
                    <a:pt x="364769" y="642315"/>
                  </a:lnTo>
                  <a:lnTo>
                    <a:pt x="365455" y="639724"/>
                  </a:lnTo>
                  <a:lnTo>
                    <a:pt x="366268" y="642531"/>
                  </a:lnTo>
                  <a:lnTo>
                    <a:pt x="366445" y="642607"/>
                  </a:lnTo>
                  <a:lnTo>
                    <a:pt x="366814" y="642607"/>
                  </a:lnTo>
                  <a:lnTo>
                    <a:pt x="367372" y="641578"/>
                  </a:lnTo>
                  <a:lnTo>
                    <a:pt x="368058" y="640537"/>
                  </a:lnTo>
                  <a:lnTo>
                    <a:pt x="368744" y="639356"/>
                  </a:lnTo>
                  <a:lnTo>
                    <a:pt x="370967" y="640537"/>
                  </a:lnTo>
                  <a:lnTo>
                    <a:pt x="367563" y="641350"/>
                  </a:lnTo>
                  <a:lnTo>
                    <a:pt x="368681" y="642315"/>
                  </a:lnTo>
                  <a:lnTo>
                    <a:pt x="369735" y="642531"/>
                  </a:lnTo>
                  <a:lnTo>
                    <a:pt x="370903" y="642683"/>
                  </a:lnTo>
                  <a:lnTo>
                    <a:pt x="372338" y="642975"/>
                  </a:lnTo>
                  <a:lnTo>
                    <a:pt x="370230" y="638835"/>
                  </a:lnTo>
                  <a:lnTo>
                    <a:pt x="371957" y="635076"/>
                  </a:lnTo>
                  <a:lnTo>
                    <a:pt x="373824" y="630872"/>
                  </a:lnTo>
                  <a:close/>
                </a:path>
                <a:path w="412114" h="737869">
                  <a:moveTo>
                    <a:pt x="387540" y="662101"/>
                  </a:moveTo>
                  <a:lnTo>
                    <a:pt x="386651" y="660844"/>
                  </a:lnTo>
                  <a:lnTo>
                    <a:pt x="386562" y="660692"/>
                  </a:lnTo>
                  <a:lnTo>
                    <a:pt x="386219" y="660107"/>
                  </a:lnTo>
                  <a:lnTo>
                    <a:pt x="386092" y="659879"/>
                  </a:lnTo>
                  <a:lnTo>
                    <a:pt x="385343" y="659003"/>
                  </a:lnTo>
                  <a:lnTo>
                    <a:pt x="385165" y="658698"/>
                  </a:lnTo>
                  <a:lnTo>
                    <a:pt x="384352" y="657301"/>
                  </a:lnTo>
                  <a:lnTo>
                    <a:pt x="384175" y="656564"/>
                  </a:lnTo>
                  <a:lnTo>
                    <a:pt x="383616" y="655307"/>
                  </a:lnTo>
                  <a:lnTo>
                    <a:pt x="383120" y="656564"/>
                  </a:lnTo>
                  <a:lnTo>
                    <a:pt x="382866" y="657377"/>
                  </a:lnTo>
                  <a:lnTo>
                    <a:pt x="382130" y="658406"/>
                  </a:lnTo>
                  <a:lnTo>
                    <a:pt x="381381" y="658482"/>
                  </a:lnTo>
                  <a:lnTo>
                    <a:pt x="380885" y="658698"/>
                  </a:lnTo>
                  <a:lnTo>
                    <a:pt x="380784" y="657821"/>
                  </a:lnTo>
                  <a:lnTo>
                    <a:pt x="380860" y="657301"/>
                  </a:lnTo>
                  <a:lnTo>
                    <a:pt x="381482" y="656336"/>
                  </a:lnTo>
                  <a:lnTo>
                    <a:pt x="381635" y="656120"/>
                  </a:lnTo>
                  <a:lnTo>
                    <a:pt x="382435" y="655307"/>
                  </a:lnTo>
                  <a:lnTo>
                    <a:pt x="383171" y="654418"/>
                  </a:lnTo>
                  <a:lnTo>
                    <a:pt x="381749" y="652208"/>
                  </a:lnTo>
                  <a:lnTo>
                    <a:pt x="379463" y="652208"/>
                  </a:lnTo>
                  <a:lnTo>
                    <a:pt x="377850" y="655091"/>
                  </a:lnTo>
                  <a:lnTo>
                    <a:pt x="377291" y="655675"/>
                  </a:lnTo>
                  <a:lnTo>
                    <a:pt x="376923" y="656336"/>
                  </a:lnTo>
                  <a:lnTo>
                    <a:pt x="376796" y="656272"/>
                  </a:lnTo>
                  <a:lnTo>
                    <a:pt x="376605" y="656196"/>
                  </a:lnTo>
                  <a:lnTo>
                    <a:pt x="376364" y="654723"/>
                  </a:lnTo>
                  <a:lnTo>
                    <a:pt x="376237" y="653986"/>
                  </a:lnTo>
                  <a:lnTo>
                    <a:pt x="376110" y="653910"/>
                  </a:lnTo>
                  <a:lnTo>
                    <a:pt x="375869" y="653757"/>
                  </a:lnTo>
                  <a:lnTo>
                    <a:pt x="371843" y="660107"/>
                  </a:lnTo>
                  <a:lnTo>
                    <a:pt x="371754" y="659815"/>
                  </a:lnTo>
                  <a:lnTo>
                    <a:pt x="371195" y="657821"/>
                  </a:lnTo>
                  <a:lnTo>
                    <a:pt x="370725" y="656564"/>
                  </a:lnTo>
                  <a:lnTo>
                    <a:pt x="369354" y="659815"/>
                  </a:lnTo>
                  <a:lnTo>
                    <a:pt x="368376" y="658850"/>
                  </a:lnTo>
                  <a:lnTo>
                    <a:pt x="368439" y="658406"/>
                  </a:lnTo>
                  <a:lnTo>
                    <a:pt x="369544" y="655154"/>
                  </a:lnTo>
                  <a:lnTo>
                    <a:pt x="368744" y="655599"/>
                  </a:lnTo>
                  <a:lnTo>
                    <a:pt x="368058" y="655828"/>
                  </a:lnTo>
                  <a:lnTo>
                    <a:pt x="367957" y="656120"/>
                  </a:lnTo>
                  <a:lnTo>
                    <a:pt x="367563" y="657961"/>
                  </a:lnTo>
                  <a:lnTo>
                    <a:pt x="366141" y="658406"/>
                  </a:lnTo>
                  <a:lnTo>
                    <a:pt x="364769" y="659066"/>
                  </a:lnTo>
                  <a:lnTo>
                    <a:pt x="364223" y="659371"/>
                  </a:lnTo>
                  <a:lnTo>
                    <a:pt x="363778" y="659739"/>
                  </a:lnTo>
                  <a:lnTo>
                    <a:pt x="363220" y="660107"/>
                  </a:lnTo>
                  <a:lnTo>
                    <a:pt x="363537" y="662101"/>
                  </a:lnTo>
                  <a:lnTo>
                    <a:pt x="367753" y="660692"/>
                  </a:lnTo>
                  <a:lnTo>
                    <a:pt x="366077" y="664171"/>
                  </a:lnTo>
                  <a:lnTo>
                    <a:pt x="366636" y="663803"/>
                  </a:lnTo>
                  <a:lnTo>
                    <a:pt x="367499" y="663435"/>
                  </a:lnTo>
                  <a:lnTo>
                    <a:pt x="367931" y="663206"/>
                  </a:lnTo>
                  <a:lnTo>
                    <a:pt x="368427" y="662990"/>
                  </a:lnTo>
                  <a:lnTo>
                    <a:pt x="368617" y="663575"/>
                  </a:lnTo>
                  <a:lnTo>
                    <a:pt x="369049" y="664248"/>
                  </a:lnTo>
                  <a:lnTo>
                    <a:pt x="368858" y="664832"/>
                  </a:lnTo>
                  <a:lnTo>
                    <a:pt x="368808" y="665200"/>
                  </a:lnTo>
                  <a:lnTo>
                    <a:pt x="368681" y="665645"/>
                  </a:lnTo>
                  <a:lnTo>
                    <a:pt x="368249" y="666242"/>
                  </a:lnTo>
                  <a:lnTo>
                    <a:pt x="367690" y="667346"/>
                  </a:lnTo>
                  <a:lnTo>
                    <a:pt x="368490" y="666978"/>
                  </a:lnTo>
                  <a:lnTo>
                    <a:pt x="368985" y="666826"/>
                  </a:lnTo>
                  <a:lnTo>
                    <a:pt x="369354" y="666610"/>
                  </a:lnTo>
                  <a:lnTo>
                    <a:pt x="369862" y="668007"/>
                  </a:lnTo>
                  <a:lnTo>
                    <a:pt x="370166" y="668667"/>
                  </a:lnTo>
                  <a:lnTo>
                    <a:pt x="370725" y="668007"/>
                  </a:lnTo>
                  <a:lnTo>
                    <a:pt x="372021" y="666610"/>
                  </a:lnTo>
                  <a:lnTo>
                    <a:pt x="373570" y="667486"/>
                  </a:lnTo>
                  <a:lnTo>
                    <a:pt x="375056" y="667423"/>
                  </a:lnTo>
                  <a:lnTo>
                    <a:pt x="375386" y="666534"/>
                  </a:lnTo>
                  <a:lnTo>
                    <a:pt x="375869" y="665200"/>
                  </a:lnTo>
                  <a:lnTo>
                    <a:pt x="376174" y="665060"/>
                  </a:lnTo>
                  <a:lnTo>
                    <a:pt x="379336" y="664248"/>
                  </a:lnTo>
                  <a:lnTo>
                    <a:pt x="380517" y="662990"/>
                  </a:lnTo>
                  <a:lnTo>
                    <a:pt x="381076" y="662393"/>
                  </a:lnTo>
                  <a:lnTo>
                    <a:pt x="380898" y="664171"/>
                  </a:lnTo>
                  <a:lnTo>
                    <a:pt x="380644" y="665568"/>
                  </a:lnTo>
                  <a:lnTo>
                    <a:pt x="380580" y="667194"/>
                  </a:lnTo>
                  <a:lnTo>
                    <a:pt x="381012" y="667346"/>
                  </a:lnTo>
                  <a:lnTo>
                    <a:pt x="381393" y="666826"/>
                  </a:lnTo>
                  <a:lnTo>
                    <a:pt x="381749" y="666457"/>
                  </a:lnTo>
                  <a:lnTo>
                    <a:pt x="382003" y="665937"/>
                  </a:lnTo>
                  <a:lnTo>
                    <a:pt x="382739" y="663943"/>
                  </a:lnTo>
                  <a:lnTo>
                    <a:pt x="384352" y="663359"/>
                  </a:lnTo>
                  <a:lnTo>
                    <a:pt x="386765" y="662990"/>
                  </a:lnTo>
                  <a:lnTo>
                    <a:pt x="387210" y="662546"/>
                  </a:lnTo>
                  <a:lnTo>
                    <a:pt x="387426" y="662393"/>
                  </a:lnTo>
                  <a:lnTo>
                    <a:pt x="387540" y="662101"/>
                  </a:lnTo>
                  <a:close/>
                </a:path>
                <a:path w="412114" h="737869">
                  <a:moveTo>
                    <a:pt x="390486" y="696214"/>
                  </a:moveTo>
                  <a:lnTo>
                    <a:pt x="390398" y="695769"/>
                  </a:lnTo>
                  <a:lnTo>
                    <a:pt x="390359" y="694740"/>
                  </a:lnTo>
                  <a:lnTo>
                    <a:pt x="389750" y="694512"/>
                  </a:lnTo>
                  <a:lnTo>
                    <a:pt x="389064" y="695769"/>
                  </a:lnTo>
                  <a:lnTo>
                    <a:pt x="388404" y="697103"/>
                  </a:lnTo>
                  <a:lnTo>
                    <a:pt x="387769" y="698284"/>
                  </a:lnTo>
                  <a:lnTo>
                    <a:pt x="387515" y="698284"/>
                  </a:lnTo>
                  <a:lnTo>
                    <a:pt x="387324" y="698360"/>
                  </a:lnTo>
                  <a:lnTo>
                    <a:pt x="387324" y="697839"/>
                  </a:lnTo>
                  <a:lnTo>
                    <a:pt x="387146" y="697103"/>
                  </a:lnTo>
                  <a:lnTo>
                    <a:pt x="387388" y="696734"/>
                  </a:lnTo>
                  <a:lnTo>
                    <a:pt x="388696" y="695325"/>
                  </a:lnTo>
                  <a:lnTo>
                    <a:pt x="388823" y="695032"/>
                  </a:lnTo>
                  <a:lnTo>
                    <a:pt x="389255" y="694080"/>
                  </a:lnTo>
                  <a:lnTo>
                    <a:pt x="387273" y="692823"/>
                  </a:lnTo>
                  <a:lnTo>
                    <a:pt x="386829" y="692531"/>
                  </a:lnTo>
                  <a:lnTo>
                    <a:pt x="386727" y="692010"/>
                  </a:lnTo>
                  <a:lnTo>
                    <a:pt x="386651" y="691642"/>
                  </a:lnTo>
                  <a:lnTo>
                    <a:pt x="386270" y="690968"/>
                  </a:lnTo>
                  <a:lnTo>
                    <a:pt x="385165" y="691489"/>
                  </a:lnTo>
                  <a:lnTo>
                    <a:pt x="384175" y="692010"/>
                  </a:lnTo>
                  <a:lnTo>
                    <a:pt x="384289" y="691349"/>
                  </a:lnTo>
                  <a:lnTo>
                    <a:pt x="384289" y="690156"/>
                  </a:lnTo>
                  <a:lnTo>
                    <a:pt x="386156" y="688390"/>
                  </a:lnTo>
                  <a:lnTo>
                    <a:pt x="386346" y="687285"/>
                  </a:lnTo>
                  <a:lnTo>
                    <a:pt x="386461" y="686612"/>
                  </a:lnTo>
                  <a:lnTo>
                    <a:pt x="386511" y="684987"/>
                  </a:lnTo>
                  <a:lnTo>
                    <a:pt x="386397" y="683450"/>
                  </a:lnTo>
                  <a:lnTo>
                    <a:pt x="385902" y="682625"/>
                  </a:lnTo>
                  <a:lnTo>
                    <a:pt x="385470" y="682256"/>
                  </a:lnTo>
                  <a:lnTo>
                    <a:pt x="385102" y="682256"/>
                  </a:lnTo>
                  <a:lnTo>
                    <a:pt x="384784" y="682332"/>
                  </a:lnTo>
                  <a:lnTo>
                    <a:pt x="384543" y="682701"/>
                  </a:lnTo>
                  <a:lnTo>
                    <a:pt x="384225" y="683069"/>
                  </a:lnTo>
                  <a:lnTo>
                    <a:pt x="383616" y="683666"/>
                  </a:lnTo>
                  <a:lnTo>
                    <a:pt x="383120" y="684326"/>
                  </a:lnTo>
                  <a:lnTo>
                    <a:pt x="382562" y="684987"/>
                  </a:lnTo>
                  <a:lnTo>
                    <a:pt x="382371" y="684847"/>
                  </a:lnTo>
                  <a:lnTo>
                    <a:pt x="382130" y="684771"/>
                  </a:lnTo>
                  <a:lnTo>
                    <a:pt x="382206" y="683450"/>
                  </a:lnTo>
                  <a:lnTo>
                    <a:pt x="382371" y="682625"/>
                  </a:lnTo>
                  <a:lnTo>
                    <a:pt x="382803" y="680783"/>
                  </a:lnTo>
                  <a:lnTo>
                    <a:pt x="382308" y="681228"/>
                  </a:lnTo>
                  <a:lnTo>
                    <a:pt x="382130" y="681304"/>
                  </a:lnTo>
                  <a:lnTo>
                    <a:pt x="382003" y="681443"/>
                  </a:lnTo>
                  <a:lnTo>
                    <a:pt x="381635" y="681812"/>
                  </a:lnTo>
                  <a:lnTo>
                    <a:pt x="381190" y="682180"/>
                  </a:lnTo>
                  <a:lnTo>
                    <a:pt x="380822" y="682625"/>
                  </a:lnTo>
                  <a:lnTo>
                    <a:pt x="380580" y="682040"/>
                  </a:lnTo>
                  <a:lnTo>
                    <a:pt x="378714" y="679526"/>
                  </a:lnTo>
                  <a:lnTo>
                    <a:pt x="378091" y="679678"/>
                  </a:lnTo>
                  <a:lnTo>
                    <a:pt x="377355" y="679754"/>
                  </a:lnTo>
                  <a:lnTo>
                    <a:pt x="378853" y="682256"/>
                  </a:lnTo>
                  <a:lnTo>
                    <a:pt x="378968" y="682701"/>
                  </a:lnTo>
                  <a:lnTo>
                    <a:pt x="378091" y="685139"/>
                  </a:lnTo>
                  <a:lnTo>
                    <a:pt x="376923" y="687870"/>
                  </a:lnTo>
                  <a:lnTo>
                    <a:pt x="377228" y="687654"/>
                  </a:lnTo>
                  <a:lnTo>
                    <a:pt x="377596" y="687285"/>
                  </a:lnTo>
                  <a:lnTo>
                    <a:pt x="377913" y="687362"/>
                  </a:lnTo>
                  <a:lnTo>
                    <a:pt x="378409" y="687425"/>
                  </a:lnTo>
                  <a:lnTo>
                    <a:pt x="379145" y="687730"/>
                  </a:lnTo>
                  <a:lnTo>
                    <a:pt x="379768" y="689127"/>
                  </a:lnTo>
                  <a:lnTo>
                    <a:pt x="379895" y="690308"/>
                  </a:lnTo>
                  <a:lnTo>
                    <a:pt x="380009" y="690968"/>
                  </a:lnTo>
                  <a:lnTo>
                    <a:pt x="380022" y="692531"/>
                  </a:lnTo>
                  <a:lnTo>
                    <a:pt x="379590" y="693635"/>
                  </a:lnTo>
                  <a:lnTo>
                    <a:pt x="378841" y="695185"/>
                  </a:lnTo>
                  <a:lnTo>
                    <a:pt x="379704" y="695032"/>
                  </a:lnTo>
                  <a:lnTo>
                    <a:pt x="380453" y="695032"/>
                  </a:lnTo>
                  <a:lnTo>
                    <a:pt x="381381" y="695109"/>
                  </a:lnTo>
                  <a:lnTo>
                    <a:pt x="380822" y="696734"/>
                  </a:lnTo>
                  <a:lnTo>
                    <a:pt x="380199" y="698207"/>
                  </a:lnTo>
                  <a:lnTo>
                    <a:pt x="379704" y="699757"/>
                  </a:lnTo>
                  <a:lnTo>
                    <a:pt x="379603" y="700354"/>
                  </a:lnTo>
                  <a:lnTo>
                    <a:pt x="379704" y="701090"/>
                  </a:lnTo>
                  <a:lnTo>
                    <a:pt x="380580" y="700938"/>
                  </a:lnTo>
                  <a:lnTo>
                    <a:pt x="381254" y="700798"/>
                  </a:lnTo>
                  <a:lnTo>
                    <a:pt x="381190" y="701751"/>
                  </a:lnTo>
                  <a:lnTo>
                    <a:pt x="381012" y="702792"/>
                  </a:lnTo>
                  <a:lnTo>
                    <a:pt x="380885" y="703821"/>
                  </a:lnTo>
                  <a:lnTo>
                    <a:pt x="383857" y="704481"/>
                  </a:lnTo>
                  <a:lnTo>
                    <a:pt x="386524" y="702487"/>
                  </a:lnTo>
                  <a:lnTo>
                    <a:pt x="386283" y="703821"/>
                  </a:lnTo>
                  <a:lnTo>
                    <a:pt x="386219" y="704481"/>
                  </a:lnTo>
                  <a:lnTo>
                    <a:pt x="387146" y="704862"/>
                  </a:lnTo>
                  <a:lnTo>
                    <a:pt x="387946" y="705231"/>
                  </a:lnTo>
                  <a:lnTo>
                    <a:pt x="389001" y="705739"/>
                  </a:lnTo>
                  <a:lnTo>
                    <a:pt x="390182" y="705078"/>
                  </a:lnTo>
                  <a:lnTo>
                    <a:pt x="390271" y="704481"/>
                  </a:lnTo>
                  <a:lnTo>
                    <a:pt x="390321" y="703821"/>
                  </a:lnTo>
                  <a:lnTo>
                    <a:pt x="389597" y="702487"/>
                  </a:lnTo>
                  <a:lnTo>
                    <a:pt x="388734" y="700798"/>
                  </a:lnTo>
                  <a:lnTo>
                    <a:pt x="388505" y="700354"/>
                  </a:lnTo>
                  <a:lnTo>
                    <a:pt x="388010" y="698436"/>
                  </a:lnTo>
                  <a:lnTo>
                    <a:pt x="390118" y="696506"/>
                  </a:lnTo>
                  <a:lnTo>
                    <a:pt x="390486" y="696214"/>
                  </a:lnTo>
                  <a:close/>
                </a:path>
                <a:path w="412114" h="737869">
                  <a:moveTo>
                    <a:pt x="401637" y="674522"/>
                  </a:moveTo>
                  <a:lnTo>
                    <a:pt x="400583" y="669442"/>
                  </a:lnTo>
                  <a:lnTo>
                    <a:pt x="399478" y="664362"/>
                  </a:lnTo>
                  <a:lnTo>
                    <a:pt x="398424" y="660552"/>
                  </a:lnTo>
                  <a:lnTo>
                    <a:pt x="397548" y="656742"/>
                  </a:lnTo>
                  <a:lnTo>
                    <a:pt x="396748" y="652932"/>
                  </a:lnTo>
                  <a:lnTo>
                    <a:pt x="395820" y="649122"/>
                  </a:lnTo>
                  <a:lnTo>
                    <a:pt x="395566" y="647852"/>
                  </a:lnTo>
                  <a:lnTo>
                    <a:pt x="395071" y="646582"/>
                  </a:lnTo>
                  <a:lnTo>
                    <a:pt x="394576" y="646582"/>
                  </a:lnTo>
                  <a:lnTo>
                    <a:pt x="394335" y="645312"/>
                  </a:lnTo>
                  <a:lnTo>
                    <a:pt x="394944" y="640232"/>
                  </a:lnTo>
                  <a:lnTo>
                    <a:pt x="392404" y="635152"/>
                  </a:lnTo>
                  <a:lnTo>
                    <a:pt x="391604" y="630072"/>
                  </a:lnTo>
                  <a:lnTo>
                    <a:pt x="391236" y="627532"/>
                  </a:lnTo>
                  <a:lnTo>
                    <a:pt x="390855" y="626262"/>
                  </a:lnTo>
                  <a:lnTo>
                    <a:pt x="390486" y="624992"/>
                  </a:lnTo>
                  <a:lnTo>
                    <a:pt x="389864" y="622452"/>
                  </a:lnTo>
                  <a:lnTo>
                    <a:pt x="387019" y="622452"/>
                  </a:lnTo>
                  <a:lnTo>
                    <a:pt x="387705" y="619912"/>
                  </a:lnTo>
                  <a:lnTo>
                    <a:pt x="387515" y="618642"/>
                  </a:lnTo>
                  <a:lnTo>
                    <a:pt x="386524" y="616102"/>
                  </a:lnTo>
                  <a:lnTo>
                    <a:pt x="387883" y="613562"/>
                  </a:lnTo>
                  <a:lnTo>
                    <a:pt x="388137" y="612292"/>
                  </a:lnTo>
                  <a:lnTo>
                    <a:pt x="386829" y="611022"/>
                  </a:lnTo>
                  <a:lnTo>
                    <a:pt x="386397" y="609752"/>
                  </a:lnTo>
                  <a:lnTo>
                    <a:pt x="386219" y="609752"/>
                  </a:lnTo>
                  <a:lnTo>
                    <a:pt x="386270" y="604672"/>
                  </a:lnTo>
                  <a:lnTo>
                    <a:pt x="384911" y="599592"/>
                  </a:lnTo>
                  <a:lnTo>
                    <a:pt x="383298" y="595782"/>
                  </a:lnTo>
                  <a:lnTo>
                    <a:pt x="382130" y="593242"/>
                  </a:lnTo>
                  <a:lnTo>
                    <a:pt x="380822" y="589432"/>
                  </a:lnTo>
                  <a:lnTo>
                    <a:pt x="379399" y="586892"/>
                  </a:lnTo>
                  <a:lnTo>
                    <a:pt x="378841" y="585622"/>
                  </a:lnTo>
                  <a:lnTo>
                    <a:pt x="378040" y="584352"/>
                  </a:lnTo>
                  <a:lnTo>
                    <a:pt x="377355" y="583082"/>
                  </a:lnTo>
                  <a:lnTo>
                    <a:pt x="376986" y="583082"/>
                  </a:lnTo>
                  <a:lnTo>
                    <a:pt x="377063" y="580542"/>
                  </a:lnTo>
                  <a:lnTo>
                    <a:pt x="377228" y="578002"/>
                  </a:lnTo>
                  <a:lnTo>
                    <a:pt x="375602" y="574192"/>
                  </a:lnTo>
                  <a:lnTo>
                    <a:pt x="375056" y="572922"/>
                  </a:lnTo>
                  <a:lnTo>
                    <a:pt x="372948" y="565302"/>
                  </a:lnTo>
                  <a:lnTo>
                    <a:pt x="371348" y="561492"/>
                  </a:lnTo>
                  <a:lnTo>
                    <a:pt x="369481" y="552602"/>
                  </a:lnTo>
                  <a:lnTo>
                    <a:pt x="369176" y="548792"/>
                  </a:lnTo>
                  <a:lnTo>
                    <a:pt x="368122" y="543712"/>
                  </a:lnTo>
                  <a:lnTo>
                    <a:pt x="367004" y="538632"/>
                  </a:lnTo>
                  <a:lnTo>
                    <a:pt x="366229" y="536092"/>
                  </a:lnTo>
                  <a:lnTo>
                    <a:pt x="365848" y="534822"/>
                  </a:lnTo>
                  <a:lnTo>
                    <a:pt x="365455" y="533552"/>
                  </a:lnTo>
                  <a:lnTo>
                    <a:pt x="362483" y="520852"/>
                  </a:lnTo>
                  <a:lnTo>
                    <a:pt x="360934" y="514502"/>
                  </a:lnTo>
                  <a:lnTo>
                    <a:pt x="360248" y="511962"/>
                  </a:lnTo>
                  <a:lnTo>
                    <a:pt x="360070" y="511314"/>
                  </a:lnTo>
                  <a:lnTo>
                    <a:pt x="360070" y="518312"/>
                  </a:lnTo>
                  <a:lnTo>
                    <a:pt x="359689" y="519582"/>
                  </a:lnTo>
                  <a:lnTo>
                    <a:pt x="358762" y="520852"/>
                  </a:lnTo>
                  <a:lnTo>
                    <a:pt x="358825" y="523392"/>
                  </a:lnTo>
                  <a:lnTo>
                    <a:pt x="358952" y="524662"/>
                  </a:lnTo>
                  <a:lnTo>
                    <a:pt x="359689" y="525932"/>
                  </a:lnTo>
                  <a:lnTo>
                    <a:pt x="359448" y="528472"/>
                  </a:lnTo>
                  <a:lnTo>
                    <a:pt x="359194" y="529742"/>
                  </a:lnTo>
                  <a:lnTo>
                    <a:pt x="359384" y="531012"/>
                  </a:lnTo>
                  <a:lnTo>
                    <a:pt x="355727" y="531012"/>
                  </a:lnTo>
                  <a:lnTo>
                    <a:pt x="355231" y="532282"/>
                  </a:lnTo>
                  <a:lnTo>
                    <a:pt x="354990" y="533552"/>
                  </a:lnTo>
                  <a:lnTo>
                    <a:pt x="354609" y="533552"/>
                  </a:lnTo>
                  <a:lnTo>
                    <a:pt x="354368" y="534822"/>
                  </a:lnTo>
                  <a:lnTo>
                    <a:pt x="351955" y="532282"/>
                  </a:lnTo>
                  <a:lnTo>
                    <a:pt x="351828" y="531012"/>
                  </a:lnTo>
                  <a:lnTo>
                    <a:pt x="351828" y="528472"/>
                  </a:lnTo>
                  <a:lnTo>
                    <a:pt x="349351" y="527202"/>
                  </a:lnTo>
                  <a:lnTo>
                    <a:pt x="343395" y="527202"/>
                  </a:lnTo>
                  <a:lnTo>
                    <a:pt x="342099" y="528472"/>
                  </a:lnTo>
                  <a:lnTo>
                    <a:pt x="339801" y="528472"/>
                  </a:lnTo>
                  <a:lnTo>
                    <a:pt x="339305" y="529742"/>
                  </a:lnTo>
                  <a:lnTo>
                    <a:pt x="339064" y="529742"/>
                  </a:lnTo>
                  <a:lnTo>
                    <a:pt x="339064" y="531012"/>
                  </a:lnTo>
                  <a:lnTo>
                    <a:pt x="338251" y="531012"/>
                  </a:lnTo>
                  <a:lnTo>
                    <a:pt x="337947" y="529742"/>
                  </a:lnTo>
                  <a:lnTo>
                    <a:pt x="338378" y="529742"/>
                  </a:lnTo>
                  <a:lnTo>
                    <a:pt x="338632" y="528472"/>
                  </a:lnTo>
                  <a:lnTo>
                    <a:pt x="339178" y="527202"/>
                  </a:lnTo>
                  <a:lnTo>
                    <a:pt x="340487" y="525932"/>
                  </a:lnTo>
                  <a:lnTo>
                    <a:pt x="340677" y="524662"/>
                  </a:lnTo>
                  <a:lnTo>
                    <a:pt x="339674" y="523392"/>
                  </a:lnTo>
                  <a:lnTo>
                    <a:pt x="339369" y="522122"/>
                  </a:lnTo>
                  <a:lnTo>
                    <a:pt x="339305" y="520852"/>
                  </a:lnTo>
                  <a:lnTo>
                    <a:pt x="339737" y="520852"/>
                  </a:lnTo>
                  <a:lnTo>
                    <a:pt x="341909" y="519582"/>
                  </a:lnTo>
                  <a:lnTo>
                    <a:pt x="341172" y="517042"/>
                  </a:lnTo>
                  <a:lnTo>
                    <a:pt x="340550" y="511962"/>
                  </a:lnTo>
                  <a:lnTo>
                    <a:pt x="342404" y="509422"/>
                  </a:lnTo>
                  <a:lnTo>
                    <a:pt x="343154" y="508152"/>
                  </a:lnTo>
                  <a:lnTo>
                    <a:pt x="343217" y="506882"/>
                  </a:lnTo>
                  <a:lnTo>
                    <a:pt x="343890" y="506882"/>
                  </a:lnTo>
                  <a:lnTo>
                    <a:pt x="345998" y="508152"/>
                  </a:lnTo>
                  <a:lnTo>
                    <a:pt x="346557" y="506882"/>
                  </a:lnTo>
                  <a:lnTo>
                    <a:pt x="347243" y="505612"/>
                  </a:lnTo>
                  <a:lnTo>
                    <a:pt x="347548" y="505612"/>
                  </a:lnTo>
                  <a:lnTo>
                    <a:pt x="347675" y="504342"/>
                  </a:lnTo>
                  <a:lnTo>
                    <a:pt x="348475" y="504342"/>
                  </a:lnTo>
                  <a:lnTo>
                    <a:pt x="348856" y="505612"/>
                  </a:lnTo>
                  <a:lnTo>
                    <a:pt x="349402" y="506882"/>
                  </a:lnTo>
                  <a:lnTo>
                    <a:pt x="349529" y="509422"/>
                  </a:lnTo>
                  <a:lnTo>
                    <a:pt x="349910" y="511962"/>
                  </a:lnTo>
                  <a:lnTo>
                    <a:pt x="353745" y="514502"/>
                  </a:lnTo>
                  <a:lnTo>
                    <a:pt x="356539" y="513232"/>
                  </a:lnTo>
                  <a:lnTo>
                    <a:pt x="357593" y="513232"/>
                  </a:lnTo>
                  <a:lnTo>
                    <a:pt x="357835" y="511962"/>
                  </a:lnTo>
                  <a:lnTo>
                    <a:pt x="358457" y="514502"/>
                  </a:lnTo>
                  <a:lnTo>
                    <a:pt x="358825" y="515772"/>
                  </a:lnTo>
                  <a:lnTo>
                    <a:pt x="359511" y="517042"/>
                  </a:lnTo>
                  <a:lnTo>
                    <a:pt x="360070" y="518312"/>
                  </a:lnTo>
                  <a:lnTo>
                    <a:pt x="360070" y="511314"/>
                  </a:lnTo>
                  <a:lnTo>
                    <a:pt x="357835" y="503072"/>
                  </a:lnTo>
                  <a:lnTo>
                    <a:pt x="356539" y="499262"/>
                  </a:lnTo>
                  <a:lnTo>
                    <a:pt x="351078" y="499262"/>
                  </a:lnTo>
                  <a:lnTo>
                    <a:pt x="349719" y="499262"/>
                  </a:lnTo>
                  <a:lnTo>
                    <a:pt x="347916" y="499262"/>
                  </a:lnTo>
                  <a:lnTo>
                    <a:pt x="347306" y="500532"/>
                  </a:lnTo>
                  <a:lnTo>
                    <a:pt x="346862" y="500532"/>
                  </a:lnTo>
                  <a:lnTo>
                    <a:pt x="346252" y="501802"/>
                  </a:lnTo>
                  <a:lnTo>
                    <a:pt x="343776" y="501802"/>
                  </a:lnTo>
                  <a:lnTo>
                    <a:pt x="343154" y="504342"/>
                  </a:lnTo>
                  <a:lnTo>
                    <a:pt x="341972" y="504342"/>
                  </a:lnTo>
                  <a:lnTo>
                    <a:pt x="341668" y="505612"/>
                  </a:lnTo>
                  <a:lnTo>
                    <a:pt x="341045" y="505612"/>
                  </a:lnTo>
                  <a:lnTo>
                    <a:pt x="341223" y="504342"/>
                  </a:lnTo>
                  <a:lnTo>
                    <a:pt x="341172" y="501802"/>
                  </a:lnTo>
                  <a:lnTo>
                    <a:pt x="341045" y="500532"/>
                  </a:lnTo>
                  <a:lnTo>
                    <a:pt x="340791" y="499262"/>
                  </a:lnTo>
                  <a:lnTo>
                    <a:pt x="341172" y="499262"/>
                  </a:lnTo>
                  <a:lnTo>
                    <a:pt x="341782" y="497992"/>
                  </a:lnTo>
                  <a:lnTo>
                    <a:pt x="341972" y="496722"/>
                  </a:lnTo>
                  <a:lnTo>
                    <a:pt x="341223" y="496722"/>
                  </a:lnTo>
                  <a:lnTo>
                    <a:pt x="338378" y="492912"/>
                  </a:lnTo>
                  <a:lnTo>
                    <a:pt x="337820" y="492442"/>
                  </a:lnTo>
                  <a:lnTo>
                    <a:pt x="337820" y="519582"/>
                  </a:lnTo>
                  <a:lnTo>
                    <a:pt x="337820" y="520852"/>
                  </a:lnTo>
                  <a:lnTo>
                    <a:pt x="337629" y="520852"/>
                  </a:lnTo>
                  <a:lnTo>
                    <a:pt x="336029" y="522122"/>
                  </a:lnTo>
                  <a:lnTo>
                    <a:pt x="335470" y="523392"/>
                  </a:lnTo>
                  <a:lnTo>
                    <a:pt x="337451" y="525932"/>
                  </a:lnTo>
                  <a:lnTo>
                    <a:pt x="337693" y="525932"/>
                  </a:lnTo>
                  <a:lnTo>
                    <a:pt x="337451" y="527202"/>
                  </a:lnTo>
                  <a:lnTo>
                    <a:pt x="336524" y="528472"/>
                  </a:lnTo>
                  <a:lnTo>
                    <a:pt x="335648" y="529742"/>
                  </a:lnTo>
                  <a:lnTo>
                    <a:pt x="335038" y="529742"/>
                  </a:lnTo>
                  <a:lnTo>
                    <a:pt x="333857" y="532282"/>
                  </a:lnTo>
                  <a:lnTo>
                    <a:pt x="329514" y="532282"/>
                  </a:lnTo>
                  <a:lnTo>
                    <a:pt x="328714" y="533552"/>
                  </a:lnTo>
                  <a:lnTo>
                    <a:pt x="328460" y="533552"/>
                  </a:lnTo>
                  <a:lnTo>
                    <a:pt x="327914" y="534822"/>
                  </a:lnTo>
                  <a:lnTo>
                    <a:pt x="327418" y="536219"/>
                  </a:lnTo>
                  <a:lnTo>
                    <a:pt x="326910" y="537362"/>
                  </a:lnTo>
                  <a:lnTo>
                    <a:pt x="324231" y="536219"/>
                  </a:lnTo>
                  <a:lnTo>
                    <a:pt x="322453" y="538632"/>
                  </a:lnTo>
                  <a:lnTo>
                    <a:pt x="322389" y="539902"/>
                  </a:lnTo>
                  <a:lnTo>
                    <a:pt x="320662" y="541172"/>
                  </a:lnTo>
                  <a:lnTo>
                    <a:pt x="320471" y="538632"/>
                  </a:lnTo>
                  <a:lnTo>
                    <a:pt x="320281" y="537362"/>
                  </a:lnTo>
                  <a:lnTo>
                    <a:pt x="320167" y="534822"/>
                  </a:lnTo>
                  <a:lnTo>
                    <a:pt x="319849" y="533552"/>
                  </a:lnTo>
                  <a:lnTo>
                    <a:pt x="322389" y="531012"/>
                  </a:lnTo>
                  <a:lnTo>
                    <a:pt x="320040" y="529742"/>
                  </a:lnTo>
                  <a:lnTo>
                    <a:pt x="319849" y="527202"/>
                  </a:lnTo>
                  <a:lnTo>
                    <a:pt x="319786" y="525932"/>
                  </a:lnTo>
                  <a:lnTo>
                    <a:pt x="315391" y="524662"/>
                  </a:lnTo>
                  <a:lnTo>
                    <a:pt x="313474" y="524662"/>
                  </a:lnTo>
                  <a:lnTo>
                    <a:pt x="311861" y="525932"/>
                  </a:lnTo>
                  <a:lnTo>
                    <a:pt x="310616" y="525932"/>
                  </a:lnTo>
                  <a:lnTo>
                    <a:pt x="310502" y="523392"/>
                  </a:lnTo>
                  <a:lnTo>
                    <a:pt x="309257" y="524662"/>
                  </a:lnTo>
                  <a:lnTo>
                    <a:pt x="307340" y="525932"/>
                  </a:lnTo>
                  <a:lnTo>
                    <a:pt x="308267" y="528472"/>
                  </a:lnTo>
                  <a:lnTo>
                    <a:pt x="309448" y="529742"/>
                  </a:lnTo>
                  <a:lnTo>
                    <a:pt x="308457" y="532282"/>
                  </a:lnTo>
                  <a:lnTo>
                    <a:pt x="307213" y="534822"/>
                  </a:lnTo>
                  <a:lnTo>
                    <a:pt x="306527" y="536092"/>
                  </a:lnTo>
                  <a:lnTo>
                    <a:pt x="305663" y="538632"/>
                  </a:lnTo>
                  <a:lnTo>
                    <a:pt x="304673" y="538632"/>
                  </a:lnTo>
                  <a:lnTo>
                    <a:pt x="302260" y="537362"/>
                  </a:lnTo>
                  <a:lnTo>
                    <a:pt x="301701" y="539902"/>
                  </a:lnTo>
                  <a:lnTo>
                    <a:pt x="300951" y="541172"/>
                  </a:lnTo>
                  <a:lnTo>
                    <a:pt x="300278" y="541172"/>
                  </a:lnTo>
                  <a:lnTo>
                    <a:pt x="299770" y="542442"/>
                  </a:lnTo>
                  <a:lnTo>
                    <a:pt x="299034" y="539902"/>
                  </a:lnTo>
                  <a:lnTo>
                    <a:pt x="298411" y="538632"/>
                  </a:lnTo>
                  <a:lnTo>
                    <a:pt x="297916" y="537362"/>
                  </a:lnTo>
                  <a:lnTo>
                    <a:pt x="297421" y="536092"/>
                  </a:lnTo>
                  <a:lnTo>
                    <a:pt x="296303" y="534822"/>
                  </a:lnTo>
                  <a:lnTo>
                    <a:pt x="292773" y="534822"/>
                  </a:lnTo>
                  <a:lnTo>
                    <a:pt x="290550" y="533552"/>
                  </a:lnTo>
                  <a:lnTo>
                    <a:pt x="289572" y="536219"/>
                  </a:lnTo>
                  <a:lnTo>
                    <a:pt x="289115" y="537362"/>
                  </a:lnTo>
                  <a:lnTo>
                    <a:pt x="287451" y="537362"/>
                  </a:lnTo>
                  <a:lnTo>
                    <a:pt x="286829" y="536092"/>
                  </a:lnTo>
                  <a:lnTo>
                    <a:pt x="285457" y="531012"/>
                  </a:lnTo>
                  <a:lnTo>
                    <a:pt x="285953" y="529742"/>
                  </a:lnTo>
                  <a:lnTo>
                    <a:pt x="286207" y="529742"/>
                  </a:lnTo>
                  <a:lnTo>
                    <a:pt x="287451" y="528472"/>
                  </a:lnTo>
                  <a:lnTo>
                    <a:pt x="287604" y="527202"/>
                  </a:lnTo>
                  <a:lnTo>
                    <a:pt x="287756" y="525932"/>
                  </a:lnTo>
                  <a:lnTo>
                    <a:pt x="287261" y="524662"/>
                  </a:lnTo>
                  <a:lnTo>
                    <a:pt x="286956" y="523392"/>
                  </a:lnTo>
                  <a:lnTo>
                    <a:pt x="287261" y="520852"/>
                  </a:lnTo>
                  <a:lnTo>
                    <a:pt x="287997" y="518312"/>
                  </a:lnTo>
                  <a:lnTo>
                    <a:pt x="288505" y="517042"/>
                  </a:lnTo>
                  <a:lnTo>
                    <a:pt x="289001" y="515772"/>
                  </a:lnTo>
                  <a:lnTo>
                    <a:pt x="289306" y="514502"/>
                  </a:lnTo>
                  <a:lnTo>
                    <a:pt x="289610" y="513232"/>
                  </a:lnTo>
                  <a:lnTo>
                    <a:pt x="292595" y="513232"/>
                  </a:lnTo>
                  <a:lnTo>
                    <a:pt x="293331" y="514502"/>
                  </a:lnTo>
                  <a:lnTo>
                    <a:pt x="293954" y="511962"/>
                  </a:lnTo>
                  <a:lnTo>
                    <a:pt x="294195" y="510692"/>
                  </a:lnTo>
                  <a:lnTo>
                    <a:pt x="296735" y="511962"/>
                  </a:lnTo>
                  <a:lnTo>
                    <a:pt x="298348" y="511962"/>
                  </a:lnTo>
                  <a:lnTo>
                    <a:pt x="297548" y="514502"/>
                  </a:lnTo>
                  <a:lnTo>
                    <a:pt x="297180" y="514502"/>
                  </a:lnTo>
                  <a:lnTo>
                    <a:pt x="297091" y="515899"/>
                  </a:lnTo>
                  <a:lnTo>
                    <a:pt x="297484" y="517042"/>
                  </a:lnTo>
                  <a:lnTo>
                    <a:pt x="298411" y="518312"/>
                  </a:lnTo>
                  <a:lnTo>
                    <a:pt x="302501" y="519582"/>
                  </a:lnTo>
                  <a:lnTo>
                    <a:pt x="303860" y="518312"/>
                  </a:lnTo>
                  <a:lnTo>
                    <a:pt x="305790" y="517042"/>
                  </a:lnTo>
                  <a:lnTo>
                    <a:pt x="308635" y="517042"/>
                  </a:lnTo>
                  <a:lnTo>
                    <a:pt x="310591" y="515899"/>
                  </a:lnTo>
                  <a:lnTo>
                    <a:pt x="310375" y="517042"/>
                  </a:lnTo>
                  <a:lnTo>
                    <a:pt x="309321" y="519582"/>
                  </a:lnTo>
                  <a:lnTo>
                    <a:pt x="308762" y="520852"/>
                  </a:lnTo>
                  <a:lnTo>
                    <a:pt x="310007" y="522122"/>
                  </a:lnTo>
                  <a:lnTo>
                    <a:pt x="312293" y="522122"/>
                  </a:lnTo>
                  <a:lnTo>
                    <a:pt x="312788" y="519582"/>
                  </a:lnTo>
                  <a:lnTo>
                    <a:pt x="312483" y="518312"/>
                  </a:lnTo>
                  <a:lnTo>
                    <a:pt x="312356" y="517042"/>
                  </a:lnTo>
                  <a:lnTo>
                    <a:pt x="312597" y="515772"/>
                  </a:lnTo>
                  <a:lnTo>
                    <a:pt x="313093" y="514502"/>
                  </a:lnTo>
                  <a:lnTo>
                    <a:pt x="314591" y="513232"/>
                  </a:lnTo>
                  <a:lnTo>
                    <a:pt x="315201" y="510692"/>
                  </a:lnTo>
                  <a:lnTo>
                    <a:pt x="319176" y="510692"/>
                  </a:lnTo>
                  <a:lnTo>
                    <a:pt x="320103" y="509422"/>
                  </a:lnTo>
                  <a:lnTo>
                    <a:pt x="321398" y="509422"/>
                  </a:lnTo>
                  <a:lnTo>
                    <a:pt x="321716" y="508152"/>
                  </a:lnTo>
                  <a:lnTo>
                    <a:pt x="322275" y="506882"/>
                  </a:lnTo>
                  <a:lnTo>
                    <a:pt x="322516" y="505612"/>
                  </a:lnTo>
                  <a:lnTo>
                    <a:pt x="323011" y="504342"/>
                  </a:lnTo>
                  <a:lnTo>
                    <a:pt x="325805" y="506882"/>
                  </a:lnTo>
                  <a:lnTo>
                    <a:pt x="326732" y="504342"/>
                  </a:lnTo>
                  <a:lnTo>
                    <a:pt x="328345" y="503072"/>
                  </a:lnTo>
                  <a:lnTo>
                    <a:pt x="329082" y="504342"/>
                  </a:lnTo>
                  <a:lnTo>
                    <a:pt x="329399" y="505612"/>
                  </a:lnTo>
                  <a:lnTo>
                    <a:pt x="327914" y="506882"/>
                  </a:lnTo>
                  <a:lnTo>
                    <a:pt x="327660" y="508152"/>
                  </a:lnTo>
                  <a:lnTo>
                    <a:pt x="329082" y="509422"/>
                  </a:lnTo>
                  <a:lnTo>
                    <a:pt x="329895" y="510692"/>
                  </a:lnTo>
                  <a:lnTo>
                    <a:pt x="329082" y="511962"/>
                  </a:lnTo>
                  <a:lnTo>
                    <a:pt x="329399" y="511962"/>
                  </a:lnTo>
                  <a:lnTo>
                    <a:pt x="329768" y="513232"/>
                  </a:lnTo>
                  <a:lnTo>
                    <a:pt x="329958" y="514502"/>
                  </a:lnTo>
                  <a:lnTo>
                    <a:pt x="330200" y="514502"/>
                  </a:lnTo>
                  <a:lnTo>
                    <a:pt x="330454" y="515772"/>
                  </a:lnTo>
                  <a:lnTo>
                    <a:pt x="330631" y="515772"/>
                  </a:lnTo>
                  <a:lnTo>
                    <a:pt x="331127" y="517042"/>
                  </a:lnTo>
                  <a:lnTo>
                    <a:pt x="332117" y="518312"/>
                  </a:lnTo>
                  <a:lnTo>
                    <a:pt x="336207" y="518312"/>
                  </a:lnTo>
                  <a:lnTo>
                    <a:pt x="337197" y="519582"/>
                  </a:lnTo>
                  <a:lnTo>
                    <a:pt x="337820" y="519582"/>
                  </a:lnTo>
                  <a:lnTo>
                    <a:pt x="337820" y="492442"/>
                  </a:lnTo>
                  <a:lnTo>
                    <a:pt x="336892" y="491642"/>
                  </a:lnTo>
                  <a:lnTo>
                    <a:pt x="333794" y="491642"/>
                  </a:lnTo>
                  <a:lnTo>
                    <a:pt x="332117" y="490372"/>
                  </a:lnTo>
                  <a:lnTo>
                    <a:pt x="330695" y="490372"/>
                  </a:lnTo>
                  <a:lnTo>
                    <a:pt x="331127" y="489102"/>
                  </a:lnTo>
                  <a:lnTo>
                    <a:pt x="331381" y="489102"/>
                  </a:lnTo>
                  <a:lnTo>
                    <a:pt x="332371" y="487832"/>
                  </a:lnTo>
                  <a:lnTo>
                    <a:pt x="333540" y="486562"/>
                  </a:lnTo>
                  <a:lnTo>
                    <a:pt x="331749" y="484022"/>
                  </a:lnTo>
                  <a:lnTo>
                    <a:pt x="331558" y="484022"/>
                  </a:lnTo>
                  <a:lnTo>
                    <a:pt x="331876" y="482752"/>
                  </a:lnTo>
                  <a:lnTo>
                    <a:pt x="332117" y="482752"/>
                  </a:lnTo>
                  <a:lnTo>
                    <a:pt x="333171" y="481482"/>
                  </a:lnTo>
                  <a:lnTo>
                    <a:pt x="333819" y="480212"/>
                  </a:lnTo>
                  <a:lnTo>
                    <a:pt x="334479" y="478942"/>
                  </a:lnTo>
                  <a:lnTo>
                    <a:pt x="335470" y="477672"/>
                  </a:lnTo>
                  <a:lnTo>
                    <a:pt x="336092" y="476402"/>
                  </a:lnTo>
                  <a:lnTo>
                    <a:pt x="336765" y="476402"/>
                  </a:lnTo>
                  <a:lnTo>
                    <a:pt x="337451" y="477672"/>
                  </a:lnTo>
                  <a:lnTo>
                    <a:pt x="338937" y="478942"/>
                  </a:lnTo>
                  <a:lnTo>
                    <a:pt x="340296" y="476402"/>
                  </a:lnTo>
                  <a:lnTo>
                    <a:pt x="341045" y="475132"/>
                  </a:lnTo>
                  <a:lnTo>
                    <a:pt x="341541" y="473862"/>
                  </a:lnTo>
                  <a:lnTo>
                    <a:pt x="341972" y="473862"/>
                  </a:lnTo>
                  <a:lnTo>
                    <a:pt x="343585" y="472592"/>
                  </a:lnTo>
                  <a:lnTo>
                    <a:pt x="346621" y="472592"/>
                  </a:lnTo>
                  <a:lnTo>
                    <a:pt x="344766" y="475132"/>
                  </a:lnTo>
                  <a:lnTo>
                    <a:pt x="345262" y="476402"/>
                  </a:lnTo>
                  <a:lnTo>
                    <a:pt x="346557" y="477672"/>
                  </a:lnTo>
                  <a:lnTo>
                    <a:pt x="346367" y="481482"/>
                  </a:lnTo>
                  <a:lnTo>
                    <a:pt x="347548" y="484022"/>
                  </a:lnTo>
                  <a:lnTo>
                    <a:pt x="349592" y="486562"/>
                  </a:lnTo>
                  <a:lnTo>
                    <a:pt x="351955" y="489102"/>
                  </a:lnTo>
                  <a:lnTo>
                    <a:pt x="351396" y="491642"/>
                  </a:lnTo>
                  <a:lnTo>
                    <a:pt x="352691" y="494182"/>
                  </a:lnTo>
                  <a:lnTo>
                    <a:pt x="352691" y="495452"/>
                  </a:lnTo>
                  <a:lnTo>
                    <a:pt x="352132" y="496722"/>
                  </a:lnTo>
                  <a:lnTo>
                    <a:pt x="351701" y="497992"/>
                  </a:lnTo>
                  <a:lnTo>
                    <a:pt x="356095" y="497992"/>
                  </a:lnTo>
                  <a:lnTo>
                    <a:pt x="354672" y="492912"/>
                  </a:lnTo>
                  <a:lnTo>
                    <a:pt x="353936" y="490372"/>
                  </a:lnTo>
                  <a:lnTo>
                    <a:pt x="353377" y="487832"/>
                  </a:lnTo>
                  <a:lnTo>
                    <a:pt x="346621" y="463702"/>
                  </a:lnTo>
                  <a:lnTo>
                    <a:pt x="345008" y="458622"/>
                  </a:lnTo>
                  <a:lnTo>
                    <a:pt x="344703" y="452272"/>
                  </a:lnTo>
                  <a:lnTo>
                    <a:pt x="344512" y="449224"/>
                  </a:lnTo>
                  <a:lnTo>
                    <a:pt x="344512" y="464972"/>
                  </a:lnTo>
                  <a:lnTo>
                    <a:pt x="344385" y="466242"/>
                  </a:lnTo>
                  <a:lnTo>
                    <a:pt x="343585" y="468782"/>
                  </a:lnTo>
                  <a:lnTo>
                    <a:pt x="339801" y="467512"/>
                  </a:lnTo>
                  <a:lnTo>
                    <a:pt x="340918" y="471322"/>
                  </a:lnTo>
                  <a:lnTo>
                    <a:pt x="339496" y="472592"/>
                  </a:lnTo>
                  <a:lnTo>
                    <a:pt x="339305" y="472592"/>
                  </a:lnTo>
                  <a:lnTo>
                    <a:pt x="339064" y="471322"/>
                  </a:lnTo>
                  <a:lnTo>
                    <a:pt x="338632" y="470052"/>
                  </a:lnTo>
                  <a:lnTo>
                    <a:pt x="338378" y="468782"/>
                  </a:lnTo>
                  <a:lnTo>
                    <a:pt x="337947" y="467512"/>
                  </a:lnTo>
                  <a:lnTo>
                    <a:pt x="337261" y="464972"/>
                  </a:lnTo>
                  <a:lnTo>
                    <a:pt x="332994" y="462432"/>
                  </a:lnTo>
                  <a:lnTo>
                    <a:pt x="330695" y="463638"/>
                  </a:lnTo>
                  <a:lnTo>
                    <a:pt x="330695" y="480212"/>
                  </a:lnTo>
                  <a:lnTo>
                    <a:pt x="330504" y="481482"/>
                  </a:lnTo>
                  <a:lnTo>
                    <a:pt x="329399" y="482752"/>
                  </a:lnTo>
                  <a:lnTo>
                    <a:pt x="327228" y="484022"/>
                  </a:lnTo>
                  <a:lnTo>
                    <a:pt x="329514" y="486562"/>
                  </a:lnTo>
                  <a:lnTo>
                    <a:pt x="329768" y="487832"/>
                  </a:lnTo>
                  <a:lnTo>
                    <a:pt x="329450" y="487832"/>
                  </a:lnTo>
                  <a:lnTo>
                    <a:pt x="328777" y="489102"/>
                  </a:lnTo>
                  <a:lnTo>
                    <a:pt x="327964" y="490372"/>
                  </a:lnTo>
                  <a:lnTo>
                    <a:pt x="327596" y="490372"/>
                  </a:lnTo>
                  <a:lnTo>
                    <a:pt x="327228" y="491642"/>
                  </a:lnTo>
                  <a:lnTo>
                    <a:pt x="326910" y="491642"/>
                  </a:lnTo>
                  <a:lnTo>
                    <a:pt x="327164" y="492912"/>
                  </a:lnTo>
                  <a:lnTo>
                    <a:pt x="328028" y="495452"/>
                  </a:lnTo>
                  <a:lnTo>
                    <a:pt x="328777" y="496722"/>
                  </a:lnTo>
                  <a:lnTo>
                    <a:pt x="326859" y="499262"/>
                  </a:lnTo>
                  <a:lnTo>
                    <a:pt x="326415" y="499262"/>
                  </a:lnTo>
                  <a:lnTo>
                    <a:pt x="326415" y="500532"/>
                  </a:lnTo>
                  <a:lnTo>
                    <a:pt x="326237" y="501802"/>
                  </a:lnTo>
                  <a:lnTo>
                    <a:pt x="326047" y="501802"/>
                  </a:lnTo>
                  <a:lnTo>
                    <a:pt x="325615" y="503072"/>
                  </a:lnTo>
                  <a:lnTo>
                    <a:pt x="324256" y="503072"/>
                  </a:lnTo>
                  <a:lnTo>
                    <a:pt x="322884" y="501802"/>
                  </a:lnTo>
                  <a:lnTo>
                    <a:pt x="321957" y="501802"/>
                  </a:lnTo>
                  <a:lnTo>
                    <a:pt x="321398" y="503072"/>
                  </a:lnTo>
                  <a:lnTo>
                    <a:pt x="321030" y="504342"/>
                  </a:lnTo>
                  <a:lnTo>
                    <a:pt x="320903" y="506882"/>
                  </a:lnTo>
                  <a:lnTo>
                    <a:pt x="319417" y="506882"/>
                  </a:lnTo>
                  <a:lnTo>
                    <a:pt x="318427" y="501802"/>
                  </a:lnTo>
                  <a:lnTo>
                    <a:pt x="317627" y="500532"/>
                  </a:lnTo>
                  <a:lnTo>
                    <a:pt x="316572" y="497992"/>
                  </a:lnTo>
                  <a:lnTo>
                    <a:pt x="309257" y="497992"/>
                  </a:lnTo>
                  <a:lnTo>
                    <a:pt x="304609" y="501802"/>
                  </a:lnTo>
                  <a:lnTo>
                    <a:pt x="304114" y="501802"/>
                  </a:lnTo>
                  <a:lnTo>
                    <a:pt x="304368" y="500532"/>
                  </a:lnTo>
                  <a:lnTo>
                    <a:pt x="304914" y="500532"/>
                  </a:lnTo>
                  <a:lnTo>
                    <a:pt x="305041" y="499262"/>
                  </a:lnTo>
                  <a:lnTo>
                    <a:pt x="305295" y="497992"/>
                  </a:lnTo>
                  <a:lnTo>
                    <a:pt x="305663" y="496722"/>
                  </a:lnTo>
                  <a:lnTo>
                    <a:pt x="305231" y="496722"/>
                  </a:lnTo>
                  <a:lnTo>
                    <a:pt x="304114" y="494182"/>
                  </a:lnTo>
                  <a:lnTo>
                    <a:pt x="304609" y="492912"/>
                  </a:lnTo>
                  <a:lnTo>
                    <a:pt x="305663" y="491642"/>
                  </a:lnTo>
                  <a:lnTo>
                    <a:pt x="306463" y="490372"/>
                  </a:lnTo>
                  <a:lnTo>
                    <a:pt x="306717" y="490372"/>
                  </a:lnTo>
                  <a:lnTo>
                    <a:pt x="306095" y="489102"/>
                  </a:lnTo>
                  <a:lnTo>
                    <a:pt x="305854" y="487832"/>
                  </a:lnTo>
                  <a:lnTo>
                    <a:pt x="306031" y="487832"/>
                  </a:lnTo>
                  <a:lnTo>
                    <a:pt x="306717" y="484022"/>
                  </a:lnTo>
                  <a:lnTo>
                    <a:pt x="307454" y="481482"/>
                  </a:lnTo>
                  <a:lnTo>
                    <a:pt x="308267" y="478942"/>
                  </a:lnTo>
                  <a:lnTo>
                    <a:pt x="311175" y="478942"/>
                  </a:lnTo>
                  <a:lnTo>
                    <a:pt x="312420" y="477672"/>
                  </a:lnTo>
                  <a:lnTo>
                    <a:pt x="313220" y="476402"/>
                  </a:lnTo>
                  <a:lnTo>
                    <a:pt x="313410" y="475132"/>
                  </a:lnTo>
                  <a:lnTo>
                    <a:pt x="315582" y="475132"/>
                  </a:lnTo>
                  <a:lnTo>
                    <a:pt x="314528" y="477672"/>
                  </a:lnTo>
                  <a:lnTo>
                    <a:pt x="316509" y="478942"/>
                  </a:lnTo>
                  <a:lnTo>
                    <a:pt x="316750" y="480212"/>
                  </a:lnTo>
                  <a:lnTo>
                    <a:pt x="316877" y="481482"/>
                  </a:lnTo>
                  <a:lnTo>
                    <a:pt x="319722" y="484022"/>
                  </a:lnTo>
                  <a:lnTo>
                    <a:pt x="322516" y="482752"/>
                  </a:lnTo>
                  <a:lnTo>
                    <a:pt x="324929" y="484022"/>
                  </a:lnTo>
                  <a:lnTo>
                    <a:pt x="325589" y="482752"/>
                  </a:lnTo>
                  <a:lnTo>
                    <a:pt x="326237" y="481482"/>
                  </a:lnTo>
                  <a:lnTo>
                    <a:pt x="326415" y="481482"/>
                  </a:lnTo>
                  <a:lnTo>
                    <a:pt x="328345" y="482752"/>
                  </a:lnTo>
                  <a:lnTo>
                    <a:pt x="329450" y="481482"/>
                  </a:lnTo>
                  <a:lnTo>
                    <a:pt x="330568" y="480212"/>
                  </a:lnTo>
                  <a:lnTo>
                    <a:pt x="330695" y="480212"/>
                  </a:lnTo>
                  <a:lnTo>
                    <a:pt x="330695" y="463638"/>
                  </a:lnTo>
                  <a:lnTo>
                    <a:pt x="330568" y="463702"/>
                  </a:lnTo>
                  <a:lnTo>
                    <a:pt x="330200" y="463702"/>
                  </a:lnTo>
                  <a:lnTo>
                    <a:pt x="329450" y="464972"/>
                  </a:lnTo>
                  <a:lnTo>
                    <a:pt x="328650" y="466242"/>
                  </a:lnTo>
                  <a:lnTo>
                    <a:pt x="326859" y="464972"/>
                  </a:lnTo>
                  <a:lnTo>
                    <a:pt x="325615" y="464972"/>
                  </a:lnTo>
                  <a:lnTo>
                    <a:pt x="325056" y="466242"/>
                  </a:lnTo>
                  <a:lnTo>
                    <a:pt x="324624" y="466242"/>
                  </a:lnTo>
                  <a:lnTo>
                    <a:pt x="324192" y="467512"/>
                  </a:lnTo>
                  <a:lnTo>
                    <a:pt x="323634" y="467512"/>
                  </a:lnTo>
                  <a:lnTo>
                    <a:pt x="323875" y="466242"/>
                  </a:lnTo>
                  <a:lnTo>
                    <a:pt x="324002" y="466242"/>
                  </a:lnTo>
                  <a:lnTo>
                    <a:pt x="324319" y="464972"/>
                  </a:lnTo>
                  <a:lnTo>
                    <a:pt x="324993" y="463702"/>
                  </a:lnTo>
                  <a:lnTo>
                    <a:pt x="326364" y="462432"/>
                  </a:lnTo>
                  <a:lnTo>
                    <a:pt x="324002" y="459892"/>
                  </a:lnTo>
                  <a:lnTo>
                    <a:pt x="324561" y="458622"/>
                  </a:lnTo>
                  <a:lnTo>
                    <a:pt x="326110" y="457352"/>
                  </a:lnTo>
                  <a:lnTo>
                    <a:pt x="327850" y="456082"/>
                  </a:lnTo>
                  <a:lnTo>
                    <a:pt x="327164" y="454812"/>
                  </a:lnTo>
                  <a:lnTo>
                    <a:pt x="325805" y="451002"/>
                  </a:lnTo>
                  <a:lnTo>
                    <a:pt x="327469" y="447192"/>
                  </a:lnTo>
                  <a:lnTo>
                    <a:pt x="329336" y="444652"/>
                  </a:lnTo>
                  <a:lnTo>
                    <a:pt x="332371" y="445922"/>
                  </a:lnTo>
                  <a:lnTo>
                    <a:pt x="333730" y="443382"/>
                  </a:lnTo>
                  <a:lnTo>
                    <a:pt x="334848" y="444652"/>
                  </a:lnTo>
                  <a:lnTo>
                    <a:pt x="336334" y="444652"/>
                  </a:lnTo>
                  <a:lnTo>
                    <a:pt x="335343" y="447192"/>
                  </a:lnTo>
                  <a:lnTo>
                    <a:pt x="335038" y="447192"/>
                  </a:lnTo>
                  <a:lnTo>
                    <a:pt x="335038" y="448462"/>
                  </a:lnTo>
                  <a:lnTo>
                    <a:pt x="335216" y="448462"/>
                  </a:lnTo>
                  <a:lnTo>
                    <a:pt x="335965" y="451002"/>
                  </a:lnTo>
                  <a:lnTo>
                    <a:pt x="339801" y="453542"/>
                  </a:lnTo>
                  <a:lnTo>
                    <a:pt x="342836" y="453542"/>
                  </a:lnTo>
                  <a:lnTo>
                    <a:pt x="343090" y="454812"/>
                  </a:lnTo>
                  <a:lnTo>
                    <a:pt x="343458" y="454812"/>
                  </a:lnTo>
                  <a:lnTo>
                    <a:pt x="344017" y="456082"/>
                  </a:lnTo>
                  <a:lnTo>
                    <a:pt x="344385" y="457352"/>
                  </a:lnTo>
                  <a:lnTo>
                    <a:pt x="343217" y="459892"/>
                  </a:lnTo>
                  <a:lnTo>
                    <a:pt x="343522" y="461162"/>
                  </a:lnTo>
                  <a:lnTo>
                    <a:pt x="344512" y="464972"/>
                  </a:lnTo>
                  <a:lnTo>
                    <a:pt x="344512" y="449224"/>
                  </a:lnTo>
                  <a:lnTo>
                    <a:pt x="344385" y="447192"/>
                  </a:lnTo>
                  <a:lnTo>
                    <a:pt x="343179" y="443382"/>
                  </a:lnTo>
                  <a:lnTo>
                    <a:pt x="342773" y="442112"/>
                  </a:lnTo>
                  <a:lnTo>
                    <a:pt x="338442" y="434492"/>
                  </a:lnTo>
                  <a:lnTo>
                    <a:pt x="337947" y="432904"/>
                  </a:lnTo>
                  <a:lnTo>
                    <a:pt x="337947" y="435762"/>
                  </a:lnTo>
                  <a:lnTo>
                    <a:pt x="335711" y="437032"/>
                  </a:lnTo>
                  <a:lnTo>
                    <a:pt x="332498" y="437032"/>
                  </a:lnTo>
                  <a:lnTo>
                    <a:pt x="331558" y="439572"/>
                  </a:lnTo>
                  <a:lnTo>
                    <a:pt x="331127" y="439572"/>
                  </a:lnTo>
                  <a:lnTo>
                    <a:pt x="330631" y="440842"/>
                  </a:lnTo>
                  <a:lnTo>
                    <a:pt x="329577" y="440842"/>
                  </a:lnTo>
                  <a:lnTo>
                    <a:pt x="327164" y="442112"/>
                  </a:lnTo>
                  <a:lnTo>
                    <a:pt x="326859" y="440842"/>
                  </a:lnTo>
                  <a:lnTo>
                    <a:pt x="326415" y="439572"/>
                  </a:lnTo>
                  <a:lnTo>
                    <a:pt x="326364" y="438302"/>
                  </a:lnTo>
                  <a:lnTo>
                    <a:pt x="326174" y="437032"/>
                  </a:lnTo>
                  <a:lnTo>
                    <a:pt x="326174" y="433222"/>
                  </a:lnTo>
                  <a:lnTo>
                    <a:pt x="325869" y="431952"/>
                  </a:lnTo>
                  <a:lnTo>
                    <a:pt x="324688" y="430682"/>
                  </a:lnTo>
                  <a:lnTo>
                    <a:pt x="323811" y="430682"/>
                  </a:lnTo>
                  <a:lnTo>
                    <a:pt x="322884" y="429412"/>
                  </a:lnTo>
                  <a:lnTo>
                    <a:pt x="316382" y="429412"/>
                  </a:lnTo>
                  <a:lnTo>
                    <a:pt x="316572" y="428142"/>
                  </a:lnTo>
                  <a:lnTo>
                    <a:pt x="317804" y="425602"/>
                  </a:lnTo>
                  <a:lnTo>
                    <a:pt x="319722" y="424332"/>
                  </a:lnTo>
                  <a:lnTo>
                    <a:pt x="317500" y="421792"/>
                  </a:lnTo>
                  <a:lnTo>
                    <a:pt x="317931" y="421792"/>
                  </a:lnTo>
                  <a:lnTo>
                    <a:pt x="318427" y="420522"/>
                  </a:lnTo>
                  <a:lnTo>
                    <a:pt x="319290" y="417982"/>
                  </a:lnTo>
                  <a:lnTo>
                    <a:pt x="321157" y="416712"/>
                  </a:lnTo>
                  <a:lnTo>
                    <a:pt x="325615" y="416712"/>
                  </a:lnTo>
                  <a:lnTo>
                    <a:pt x="325615" y="415442"/>
                  </a:lnTo>
                  <a:lnTo>
                    <a:pt x="325983" y="414172"/>
                  </a:lnTo>
                  <a:lnTo>
                    <a:pt x="327660" y="414172"/>
                  </a:lnTo>
                  <a:lnTo>
                    <a:pt x="330695" y="415442"/>
                  </a:lnTo>
                  <a:lnTo>
                    <a:pt x="329958" y="419252"/>
                  </a:lnTo>
                  <a:lnTo>
                    <a:pt x="330504" y="420522"/>
                  </a:lnTo>
                  <a:lnTo>
                    <a:pt x="331317" y="424332"/>
                  </a:lnTo>
                  <a:lnTo>
                    <a:pt x="332803" y="426872"/>
                  </a:lnTo>
                  <a:lnTo>
                    <a:pt x="336029" y="428142"/>
                  </a:lnTo>
                  <a:lnTo>
                    <a:pt x="336334" y="429412"/>
                  </a:lnTo>
                  <a:lnTo>
                    <a:pt x="335838" y="429412"/>
                  </a:lnTo>
                  <a:lnTo>
                    <a:pt x="335216" y="430682"/>
                  </a:lnTo>
                  <a:lnTo>
                    <a:pt x="335838" y="431952"/>
                  </a:lnTo>
                  <a:lnTo>
                    <a:pt x="337947" y="435762"/>
                  </a:lnTo>
                  <a:lnTo>
                    <a:pt x="337947" y="432904"/>
                  </a:lnTo>
                  <a:lnTo>
                    <a:pt x="337261" y="430682"/>
                  </a:lnTo>
                  <a:lnTo>
                    <a:pt x="337388" y="428142"/>
                  </a:lnTo>
                  <a:lnTo>
                    <a:pt x="330949" y="396392"/>
                  </a:lnTo>
                  <a:lnTo>
                    <a:pt x="329768" y="390042"/>
                  </a:lnTo>
                  <a:lnTo>
                    <a:pt x="328409" y="385267"/>
                  </a:lnTo>
                  <a:lnTo>
                    <a:pt x="328409" y="404012"/>
                  </a:lnTo>
                  <a:lnTo>
                    <a:pt x="328091" y="405282"/>
                  </a:lnTo>
                  <a:lnTo>
                    <a:pt x="328218" y="407822"/>
                  </a:lnTo>
                  <a:lnTo>
                    <a:pt x="325056" y="407822"/>
                  </a:lnTo>
                  <a:lnTo>
                    <a:pt x="324993" y="410362"/>
                  </a:lnTo>
                  <a:lnTo>
                    <a:pt x="324688" y="411632"/>
                  </a:lnTo>
                  <a:lnTo>
                    <a:pt x="324497" y="412902"/>
                  </a:lnTo>
                  <a:lnTo>
                    <a:pt x="323875" y="412902"/>
                  </a:lnTo>
                  <a:lnTo>
                    <a:pt x="323634" y="414172"/>
                  </a:lnTo>
                  <a:lnTo>
                    <a:pt x="323507" y="414172"/>
                  </a:lnTo>
                  <a:lnTo>
                    <a:pt x="323265" y="412902"/>
                  </a:lnTo>
                  <a:lnTo>
                    <a:pt x="323075" y="412902"/>
                  </a:lnTo>
                  <a:lnTo>
                    <a:pt x="323875" y="410362"/>
                  </a:lnTo>
                  <a:lnTo>
                    <a:pt x="323265" y="409092"/>
                  </a:lnTo>
                  <a:lnTo>
                    <a:pt x="321589" y="407822"/>
                  </a:lnTo>
                  <a:lnTo>
                    <a:pt x="319786" y="406552"/>
                  </a:lnTo>
                  <a:lnTo>
                    <a:pt x="319011" y="405282"/>
                  </a:lnTo>
                  <a:lnTo>
                    <a:pt x="315455" y="405282"/>
                  </a:lnTo>
                  <a:lnTo>
                    <a:pt x="313905" y="405282"/>
                  </a:lnTo>
                  <a:lnTo>
                    <a:pt x="311175" y="405282"/>
                  </a:lnTo>
                  <a:lnTo>
                    <a:pt x="310248" y="406552"/>
                  </a:lnTo>
                  <a:lnTo>
                    <a:pt x="308571" y="406552"/>
                  </a:lnTo>
                  <a:lnTo>
                    <a:pt x="308571" y="405282"/>
                  </a:lnTo>
                  <a:lnTo>
                    <a:pt x="309003" y="405282"/>
                  </a:lnTo>
                  <a:lnTo>
                    <a:pt x="310616" y="402742"/>
                  </a:lnTo>
                  <a:lnTo>
                    <a:pt x="311734" y="401472"/>
                  </a:lnTo>
                  <a:lnTo>
                    <a:pt x="310375" y="398932"/>
                  </a:lnTo>
                  <a:lnTo>
                    <a:pt x="310007" y="398932"/>
                  </a:lnTo>
                  <a:lnTo>
                    <a:pt x="310121" y="397662"/>
                  </a:lnTo>
                  <a:lnTo>
                    <a:pt x="310934" y="396392"/>
                  </a:lnTo>
                  <a:lnTo>
                    <a:pt x="311734" y="395122"/>
                  </a:lnTo>
                  <a:lnTo>
                    <a:pt x="311543" y="393852"/>
                  </a:lnTo>
                  <a:lnTo>
                    <a:pt x="311365" y="392582"/>
                  </a:lnTo>
                  <a:lnTo>
                    <a:pt x="310807" y="390042"/>
                  </a:lnTo>
                  <a:lnTo>
                    <a:pt x="310375" y="388772"/>
                  </a:lnTo>
                  <a:lnTo>
                    <a:pt x="312597" y="384962"/>
                  </a:lnTo>
                  <a:lnTo>
                    <a:pt x="314147" y="386232"/>
                  </a:lnTo>
                  <a:lnTo>
                    <a:pt x="315696" y="386232"/>
                  </a:lnTo>
                  <a:lnTo>
                    <a:pt x="316077" y="384962"/>
                  </a:lnTo>
                  <a:lnTo>
                    <a:pt x="316382" y="383692"/>
                  </a:lnTo>
                  <a:lnTo>
                    <a:pt x="316941" y="383692"/>
                  </a:lnTo>
                  <a:lnTo>
                    <a:pt x="317500" y="382422"/>
                  </a:lnTo>
                  <a:lnTo>
                    <a:pt x="318185" y="383692"/>
                  </a:lnTo>
                  <a:lnTo>
                    <a:pt x="319049" y="384962"/>
                  </a:lnTo>
                  <a:lnTo>
                    <a:pt x="318922" y="388772"/>
                  </a:lnTo>
                  <a:lnTo>
                    <a:pt x="320281" y="390042"/>
                  </a:lnTo>
                  <a:lnTo>
                    <a:pt x="323265" y="392582"/>
                  </a:lnTo>
                  <a:lnTo>
                    <a:pt x="326732" y="392582"/>
                  </a:lnTo>
                  <a:lnTo>
                    <a:pt x="327228" y="393852"/>
                  </a:lnTo>
                  <a:lnTo>
                    <a:pt x="327850" y="395122"/>
                  </a:lnTo>
                  <a:lnTo>
                    <a:pt x="328091" y="396392"/>
                  </a:lnTo>
                  <a:lnTo>
                    <a:pt x="328282" y="396392"/>
                  </a:lnTo>
                  <a:lnTo>
                    <a:pt x="328091" y="397662"/>
                  </a:lnTo>
                  <a:lnTo>
                    <a:pt x="327850" y="397662"/>
                  </a:lnTo>
                  <a:lnTo>
                    <a:pt x="327164" y="398932"/>
                  </a:lnTo>
                  <a:lnTo>
                    <a:pt x="326974" y="400202"/>
                  </a:lnTo>
                  <a:lnTo>
                    <a:pt x="327723" y="402742"/>
                  </a:lnTo>
                  <a:lnTo>
                    <a:pt x="328409" y="404012"/>
                  </a:lnTo>
                  <a:lnTo>
                    <a:pt x="328409" y="385267"/>
                  </a:lnTo>
                  <a:lnTo>
                    <a:pt x="327964" y="383692"/>
                  </a:lnTo>
                  <a:lnTo>
                    <a:pt x="327533" y="382422"/>
                  </a:lnTo>
                  <a:lnTo>
                    <a:pt x="327101" y="381152"/>
                  </a:lnTo>
                  <a:lnTo>
                    <a:pt x="325424" y="378612"/>
                  </a:lnTo>
                  <a:lnTo>
                    <a:pt x="324370" y="376072"/>
                  </a:lnTo>
                  <a:lnTo>
                    <a:pt x="323380" y="372262"/>
                  </a:lnTo>
                  <a:lnTo>
                    <a:pt x="322516" y="369722"/>
                  </a:lnTo>
                  <a:lnTo>
                    <a:pt x="315023" y="343052"/>
                  </a:lnTo>
                  <a:lnTo>
                    <a:pt x="314464" y="343052"/>
                  </a:lnTo>
                  <a:lnTo>
                    <a:pt x="312978" y="348132"/>
                  </a:lnTo>
                  <a:lnTo>
                    <a:pt x="312420" y="350672"/>
                  </a:lnTo>
                  <a:lnTo>
                    <a:pt x="312229" y="351942"/>
                  </a:lnTo>
                  <a:lnTo>
                    <a:pt x="312483" y="353212"/>
                  </a:lnTo>
                  <a:lnTo>
                    <a:pt x="314464" y="354482"/>
                  </a:lnTo>
                  <a:lnTo>
                    <a:pt x="314147" y="355752"/>
                  </a:lnTo>
                  <a:lnTo>
                    <a:pt x="313778" y="355752"/>
                  </a:lnTo>
                  <a:lnTo>
                    <a:pt x="312661" y="358292"/>
                  </a:lnTo>
                  <a:lnTo>
                    <a:pt x="313778" y="360832"/>
                  </a:lnTo>
                  <a:lnTo>
                    <a:pt x="314896" y="362102"/>
                  </a:lnTo>
                  <a:lnTo>
                    <a:pt x="316141" y="364642"/>
                  </a:lnTo>
                  <a:lnTo>
                    <a:pt x="318185" y="365912"/>
                  </a:lnTo>
                  <a:lnTo>
                    <a:pt x="319786" y="367182"/>
                  </a:lnTo>
                  <a:lnTo>
                    <a:pt x="320040" y="367182"/>
                  </a:lnTo>
                  <a:lnTo>
                    <a:pt x="320281" y="368452"/>
                  </a:lnTo>
                  <a:lnTo>
                    <a:pt x="318795" y="369722"/>
                  </a:lnTo>
                  <a:lnTo>
                    <a:pt x="320103" y="370992"/>
                  </a:lnTo>
                  <a:lnTo>
                    <a:pt x="320598" y="372262"/>
                  </a:lnTo>
                  <a:lnTo>
                    <a:pt x="321030" y="373532"/>
                  </a:lnTo>
                  <a:lnTo>
                    <a:pt x="321271" y="374802"/>
                  </a:lnTo>
                  <a:lnTo>
                    <a:pt x="320471" y="376072"/>
                  </a:lnTo>
                  <a:lnTo>
                    <a:pt x="319786" y="376072"/>
                  </a:lnTo>
                  <a:lnTo>
                    <a:pt x="316141" y="377342"/>
                  </a:lnTo>
                  <a:lnTo>
                    <a:pt x="316014" y="377342"/>
                  </a:lnTo>
                  <a:lnTo>
                    <a:pt x="315328" y="379882"/>
                  </a:lnTo>
                  <a:lnTo>
                    <a:pt x="312661" y="379882"/>
                  </a:lnTo>
                  <a:lnTo>
                    <a:pt x="311111" y="381152"/>
                  </a:lnTo>
                  <a:lnTo>
                    <a:pt x="310375" y="383692"/>
                  </a:lnTo>
                  <a:lnTo>
                    <a:pt x="309816" y="383692"/>
                  </a:lnTo>
                  <a:lnTo>
                    <a:pt x="310743" y="381152"/>
                  </a:lnTo>
                  <a:lnTo>
                    <a:pt x="310248" y="379882"/>
                  </a:lnTo>
                  <a:lnTo>
                    <a:pt x="309384" y="377342"/>
                  </a:lnTo>
                  <a:lnTo>
                    <a:pt x="310870" y="374802"/>
                  </a:lnTo>
                  <a:lnTo>
                    <a:pt x="309384" y="373532"/>
                  </a:lnTo>
                  <a:lnTo>
                    <a:pt x="309626" y="370992"/>
                  </a:lnTo>
                  <a:lnTo>
                    <a:pt x="308762" y="369722"/>
                  </a:lnTo>
                  <a:lnTo>
                    <a:pt x="307213" y="369722"/>
                  </a:lnTo>
                  <a:lnTo>
                    <a:pt x="306959" y="370992"/>
                  </a:lnTo>
                  <a:lnTo>
                    <a:pt x="304368" y="377342"/>
                  </a:lnTo>
                  <a:lnTo>
                    <a:pt x="301879" y="384962"/>
                  </a:lnTo>
                  <a:lnTo>
                    <a:pt x="299275" y="391312"/>
                  </a:lnTo>
                  <a:lnTo>
                    <a:pt x="298907" y="392582"/>
                  </a:lnTo>
                  <a:lnTo>
                    <a:pt x="297980" y="393852"/>
                  </a:lnTo>
                  <a:lnTo>
                    <a:pt x="297345" y="394931"/>
                  </a:lnTo>
                  <a:lnTo>
                    <a:pt x="298665" y="393852"/>
                  </a:lnTo>
                  <a:lnTo>
                    <a:pt x="299720" y="395122"/>
                  </a:lnTo>
                  <a:lnTo>
                    <a:pt x="300824" y="396392"/>
                  </a:lnTo>
                  <a:lnTo>
                    <a:pt x="301637" y="397662"/>
                  </a:lnTo>
                  <a:lnTo>
                    <a:pt x="302755" y="397662"/>
                  </a:lnTo>
                  <a:lnTo>
                    <a:pt x="303987" y="396392"/>
                  </a:lnTo>
                  <a:lnTo>
                    <a:pt x="307708" y="396392"/>
                  </a:lnTo>
                  <a:lnTo>
                    <a:pt x="307581" y="397662"/>
                  </a:lnTo>
                  <a:lnTo>
                    <a:pt x="307708" y="397662"/>
                  </a:lnTo>
                  <a:lnTo>
                    <a:pt x="307276" y="398932"/>
                  </a:lnTo>
                  <a:lnTo>
                    <a:pt x="306463" y="400202"/>
                  </a:lnTo>
                  <a:lnTo>
                    <a:pt x="307213" y="401472"/>
                  </a:lnTo>
                  <a:lnTo>
                    <a:pt x="307581" y="402742"/>
                  </a:lnTo>
                  <a:lnTo>
                    <a:pt x="307644" y="404012"/>
                  </a:lnTo>
                  <a:lnTo>
                    <a:pt x="307276" y="404012"/>
                  </a:lnTo>
                  <a:lnTo>
                    <a:pt x="306527" y="405282"/>
                  </a:lnTo>
                  <a:lnTo>
                    <a:pt x="305473" y="406552"/>
                  </a:lnTo>
                  <a:lnTo>
                    <a:pt x="304736" y="407822"/>
                  </a:lnTo>
                  <a:lnTo>
                    <a:pt x="300824" y="407822"/>
                  </a:lnTo>
                  <a:lnTo>
                    <a:pt x="299161" y="409092"/>
                  </a:lnTo>
                  <a:lnTo>
                    <a:pt x="298284" y="409092"/>
                  </a:lnTo>
                  <a:lnTo>
                    <a:pt x="297916" y="410362"/>
                  </a:lnTo>
                  <a:lnTo>
                    <a:pt x="297421" y="411632"/>
                  </a:lnTo>
                  <a:lnTo>
                    <a:pt x="296862" y="412902"/>
                  </a:lnTo>
                  <a:lnTo>
                    <a:pt x="292646" y="412902"/>
                  </a:lnTo>
                  <a:lnTo>
                    <a:pt x="290233" y="411632"/>
                  </a:lnTo>
                  <a:lnTo>
                    <a:pt x="292341" y="410362"/>
                  </a:lnTo>
                  <a:lnTo>
                    <a:pt x="292468" y="407822"/>
                  </a:lnTo>
                  <a:lnTo>
                    <a:pt x="291909" y="407822"/>
                  </a:lnTo>
                  <a:lnTo>
                    <a:pt x="289737" y="411632"/>
                  </a:lnTo>
                  <a:lnTo>
                    <a:pt x="287756" y="414172"/>
                  </a:lnTo>
                  <a:lnTo>
                    <a:pt x="286829" y="415442"/>
                  </a:lnTo>
                  <a:lnTo>
                    <a:pt x="285775" y="416712"/>
                  </a:lnTo>
                  <a:lnTo>
                    <a:pt x="285584" y="417982"/>
                  </a:lnTo>
                  <a:lnTo>
                    <a:pt x="284162" y="417982"/>
                  </a:lnTo>
                  <a:lnTo>
                    <a:pt x="283730" y="419252"/>
                  </a:lnTo>
                  <a:lnTo>
                    <a:pt x="283413" y="419252"/>
                  </a:lnTo>
                  <a:lnTo>
                    <a:pt x="282371" y="420522"/>
                  </a:lnTo>
                  <a:lnTo>
                    <a:pt x="280758" y="422414"/>
                  </a:lnTo>
                  <a:lnTo>
                    <a:pt x="280758" y="426872"/>
                  </a:lnTo>
                  <a:lnTo>
                    <a:pt x="278269" y="426872"/>
                  </a:lnTo>
                  <a:lnTo>
                    <a:pt x="278396" y="425602"/>
                  </a:lnTo>
                  <a:lnTo>
                    <a:pt x="278587" y="425602"/>
                  </a:lnTo>
                  <a:lnTo>
                    <a:pt x="279019" y="424332"/>
                  </a:lnTo>
                  <a:lnTo>
                    <a:pt x="279819" y="425602"/>
                  </a:lnTo>
                  <a:lnTo>
                    <a:pt x="280263" y="425602"/>
                  </a:lnTo>
                  <a:lnTo>
                    <a:pt x="280758" y="426872"/>
                  </a:lnTo>
                  <a:lnTo>
                    <a:pt x="280758" y="422414"/>
                  </a:lnTo>
                  <a:lnTo>
                    <a:pt x="280200" y="423062"/>
                  </a:lnTo>
                  <a:lnTo>
                    <a:pt x="278269" y="421792"/>
                  </a:lnTo>
                  <a:lnTo>
                    <a:pt x="280136" y="420522"/>
                  </a:lnTo>
                  <a:lnTo>
                    <a:pt x="280873" y="417982"/>
                  </a:lnTo>
                  <a:lnTo>
                    <a:pt x="274180" y="417982"/>
                  </a:lnTo>
                  <a:lnTo>
                    <a:pt x="272453" y="421792"/>
                  </a:lnTo>
                  <a:lnTo>
                    <a:pt x="271145" y="425602"/>
                  </a:lnTo>
                  <a:lnTo>
                    <a:pt x="269976" y="426872"/>
                  </a:lnTo>
                  <a:lnTo>
                    <a:pt x="270217" y="428142"/>
                  </a:lnTo>
                  <a:lnTo>
                    <a:pt x="271703" y="429412"/>
                  </a:lnTo>
                  <a:lnTo>
                    <a:pt x="273189" y="429412"/>
                  </a:lnTo>
                  <a:lnTo>
                    <a:pt x="273875" y="430682"/>
                  </a:lnTo>
                  <a:lnTo>
                    <a:pt x="274802" y="430682"/>
                  </a:lnTo>
                  <a:lnTo>
                    <a:pt x="274929" y="429412"/>
                  </a:lnTo>
                  <a:lnTo>
                    <a:pt x="275056" y="426872"/>
                  </a:lnTo>
                  <a:lnTo>
                    <a:pt x="278028" y="426872"/>
                  </a:lnTo>
                  <a:lnTo>
                    <a:pt x="278777" y="428142"/>
                  </a:lnTo>
                  <a:lnTo>
                    <a:pt x="278523" y="430682"/>
                  </a:lnTo>
                  <a:lnTo>
                    <a:pt x="279019" y="430682"/>
                  </a:lnTo>
                  <a:lnTo>
                    <a:pt x="279146" y="429412"/>
                  </a:lnTo>
                  <a:lnTo>
                    <a:pt x="281190" y="429412"/>
                  </a:lnTo>
                  <a:lnTo>
                    <a:pt x="283540" y="430682"/>
                  </a:lnTo>
                  <a:lnTo>
                    <a:pt x="285775" y="429412"/>
                  </a:lnTo>
                  <a:lnTo>
                    <a:pt x="288505" y="429412"/>
                  </a:lnTo>
                  <a:lnTo>
                    <a:pt x="288747" y="428142"/>
                  </a:lnTo>
                  <a:lnTo>
                    <a:pt x="289496" y="428142"/>
                  </a:lnTo>
                  <a:lnTo>
                    <a:pt x="289369" y="429412"/>
                  </a:lnTo>
                  <a:lnTo>
                    <a:pt x="289610" y="430682"/>
                  </a:lnTo>
                  <a:lnTo>
                    <a:pt x="289115" y="430682"/>
                  </a:lnTo>
                  <a:lnTo>
                    <a:pt x="287947" y="433222"/>
                  </a:lnTo>
                  <a:lnTo>
                    <a:pt x="287070" y="434492"/>
                  </a:lnTo>
                  <a:lnTo>
                    <a:pt x="289052" y="437032"/>
                  </a:lnTo>
                  <a:lnTo>
                    <a:pt x="288378" y="438302"/>
                  </a:lnTo>
                  <a:lnTo>
                    <a:pt x="287070" y="440842"/>
                  </a:lnTo>
                  <a:lnTo>
                    <a:pt x="286080" y="442112"/>
                  </a:lnTo>
                  <a:lnTo>
                    <a:pt x="284962" y="443382"/>
                  </a:lnTo>
                  <a:lnTo>
                    <a:pt x="304177" y="443382"/>
                  </a:lnTo>
                  <a:lnTo>
                    <a:pt x="303860" y="442112"/>
                  </a:lnTo>
                  <a:lnTo>
                    <a:pt x="303745" y="440842"/>
                  </a:lnTo>
                  <a:lnTo>
                    <a:pt x="303555" y="439572"/>
                  </a:lnTo>
                  <a:lnTo>
                    <a:pt x="303364" y="438302"/>
                  </a:lnTo>
                  <a:lnTo>
                    <a:pt x="301764" y="437032"/>
                  </a:lnTo>
                  <a:lnTo>
                    <a:pt x="297230" y="437032"/>
                  </a:lnTo>
                  <a:lnTo>
                    <a:pt x="295630" y="435762"/>
                  </a:lnTo>
                  <a:lnTo>
                    <a:pt x="294640" y="438302"/>
                  </a:lnTo>
                  <a:lnTo>
                    <a:pt x="292773" y="438302"/>
                  </a:lnTo>
                  <a:lnTo>
                    <a:pt x="291541" y="439572"/>
                  </a:lnTo>
                  <a:lnTo>
                    <a:pt x="290233" y="439572"/>
                  </a:lnTo>
                  <a:lnTo>
                    <a:pt x="290169" y="437032"/>
                  </a:lnTo>
                  <a:lnTo>
                    <a:pt x="294195" y="435762"/>
                  </a:lnTo>
                  <a:lnTo>
                    <a:pt x="290169" y="433222"/>
                  </a:lnTo>
                  <a:lnTo>
                    <a:pt x="290791" y="431952"/>
                  </a:lnTo>
                  <a:lnTo>
                    <a:pt x="291287" y="430682"/>
                  </a:lnTo>
                  <a:lnTo>
                    <a:pt x="291846" y="430682"/>
                  </a:lnTo>
                  <a:lnTo>
                    <a:pt x="293027" y="428142"/>
                  </a:lnTo>
                  <a:lnTo>
                    <a:pt x="292709" y="426872"/>
                  </a:lnTo>
                  <a:lnTo>
                    <a:pt x="292214" y="424332"/>
                  </a:lnTo>
                  <a:lnTo>
                    <a:pt x="291973" y="423062"/>
                  </a:lnTo>
                  <a:lnTo>
                    <a:pt x="292709" y="420522"/>
                  </a:lnTo>
                  <a:lnTo>
                    <a:pt x="294881" y="416712"/>
                  </a:lnTo>
                  <a:lnTo>
                    <a:pt x="295249" y="417982"/>
                  </a:lnTo>
                  <a:lnTo>
                    <a:pt x="295744" y="417982"/>
                  </a:lnTo>
                  <a:lnTo>
                    <a:pt x="295630" y="419252"/>
                  </a:lnTo>
                  <a:lnTo>
                    <a:pt x="294690" y="420522"/>
                  </a:lnTo>
                  <a:lnTo>
                    <a:pt x="296189" y="421792"/>
                  </a:lnTo>
                  <a:lnTo>
                    <a:pt x="297484" y="423062"/>
                  </a:lnTo>
                  <a:lnTo>
                    <a:pt x="299466" y="423062"/>
                  </a:lnTo>
                  <a:lnTo>
                    <a:pt x="299466" y="419252"/>
                  </a:lnTo>
                  <a:lnTo>
                    <a:pt x="296494" y="419252"/>
                  </a:lnTo>
                  <a:lnTo>
                    <a:pt x="297230" y="417982"/>
                  </a:lnTo>
                  <a:lnTo>
                    <a:pt x="298780" y="416712"/>
                  </a:lnTo>
                  <a:lnTo>
                    <a:pt x="299466" y="416712"/>
                  </a:lnTo>
                  <a:lnTo>
                    <a:pt x="300088" y="417982"/>
                  </a:lnTo>
                  <a:lnTo>
                    <a:pt x="300824" y="417982"/>
                  </a:lnTo>
                  <a:lnTo>
                    <a:pt x="300888" y="419252"/>
                  </a:lnTo>
                  <a:lnTo>
                    <a:pt x="301015" y="419252"/>
                  </a:lnTo>
                  <a:lnTo>
                    <a:pt x="301320" y="420522"/>
                  </a:lnTo>
                  <a:lnTo>
                    <a:pt x="301383" y="421792"/>
                  </a:lnTo>
                  <a:lnTo>
                    <a:pt x="302006" y="421792"/>
                  </a:lnTo>
                  <a:lnTo>
                    <a:pt x="303123" y="423062"/>
                  </a:lnTo>
                  <a:lnTo>
                    <a:pt x="304482" y="424332"/>
                  </a:lnTo>
                  <a:lnTo>
                    <a:pt x="305663" y="425602"/>
                  </a:lnTo>
                  <a:lnTo>
                    <a:pt x="305358" y="425602"/>
                  </a:lnTo>
                  <a:lnTo>
                    <a:pt x="305104" y="426872"/>
                  </a:lnTo>
                  <a:lnTo>
                    <a:pt x="304914" y="426872"/>
                  </a:lnTo>
                  <a:lnTo>
                    <a:pt x="306527" y="428142"/>
                  </a:lnTo>
                  <a:lnTo>
                    <a:pt x="308698" y="426872"/>
                  </a:lnTo>
                  <a:lnTo>
                    <a:pt x="309130" y="425602"/>
                  </a:lnTo>
                  <a:lnTo>
                    <a:pt x="309689" y="424332"/>
                  </a:lnTo>
                  <a:lnTo>
                    <a:pt x="310438" y="423062"/>
                  </a:lnTo>
                  <a:lnTo>
                    <a:pt x="311365" y="421792"/>
                  </a:lnTo>
                  <a:lnTo>
                    <a:pt x="313905" y="421792"/>
                  </a:lnTo>
                  <a:lnTo>
                    <a:pt x="313778" y="423062"/>
                  </a:lnTo>
                  <a:lnTo>
                    <a:pt x="313715" y="424332"/>
                  </a:lnTo>
                  <a:lnTo>
                    <a:pt x="313474" y="425602"/>
                  </a:lnTo>
                  <a:lnTo>
                    <a:pt x="313842" y="425602"/>
                  </a:lnTo>
                  <a:lnTo>
                    <a:pt x="314642" y="426872"/>
                  </a:lnTo>
                  <a:lnTo>
                    <a:pt x="314591" y="428142"/>
                  </a:lnTo>
                  <a:lnTo>
                    <a:pt x="313905" y="428142"/>
                  </a:lnTo>
                  <a:lnTo>
                    <a:pt x="313093" y="430682"/>
                  </a:lnTo>
                  <a:lnTo>
                    <a:pt x="312420" y="431952"/>
                  </a:lnTo>
                  <a:lnTo>
                    <a:pt x="313410" y="433222"/>
                  </a:lnTo>
                  <a:lnTo>
                    <a:pt x="313905" y="434492"/>
                  </a:lnTo>
                  <a:lnTo>
                    <a:pt x="313042" y="438302"/>
                  </a:lnTo>
                  <a:lnTo>
                    <a:pt x="312788" y="438302"/>
                  </a:lnTo>
                  <a:lnTo>
                    <a:pt x="312051" y="439572"/>
                  </a:lnTo>
                  <a:lnTo>
                    <a:pt x="311492" y="440842"/>
                  </a:lnTo>
                  <a:lnTo>
                    <a:pt x="307149" y="440842"/>
                  </a:lnTo>
                  <a:lnTo>
                    <a:pt x="306717" y="443382"/>
                  </a:lnTo>
                  <a:lnTo>
                    <a:pt x="311924" y="443382"/>
                  </a:lnTo>
                  <a:lnTo>
                    <a:pt x="313156" y="442112"/>
                  </a:lnTo>
                  <a:lnTo>
                    <a:pt x="314337" y="442112"/>
                  </a:lnTo>
                  <a:lnTo>
                    <a:pt x="314464" y="443382"/>
                  </a:lnTo>
                  <a:lnTo>
                    <a:pt x="314274" y="444652"/>
                  </a:lnTo>
                  <a:lnTo>
                    <a:pt x="313537" y="444652"/>
                  </a:lnTo>
                  <a:lnTo>
                    <a:pt x="313410" y="445922"/>
                  </a:lnTo>
                  <a:lnTo>
                    <a:pt x="313220" y="445922"/>
                  </a:lnTo>
                  <a:lnTo>
                    <a:pt x="315455" y="448462"/>
                  </a:lnTo>
                  <a:lnTo>
                    <a:pt x="314464" y="451002"/>
                  </a:lnTo>
                  <a:lnTo>
                    <a:pt x="315950" y="453542"/>
                  </a:lnTo>
                  <a:lnTo>
                    <a:pt x="316191" y="453542"/>
                  </a:lnTo>
                  <a:lnTo>
                    <a:pt x="318300" y="456082"/>
                  </a:lnTo>
                  <a:lnTo>
                    <a:pt x="323811" y="456082"/>
                  </a:lnTo>
                  <a:lnTo>
                    <a:pt x="323634" y="457352"/>
                  </a:lnTo>
                  <a:lnTo>
                    <a:pt x="323075" y="458622"/>
                  </a:lnTo>
                  <a:lnTo>
                    <a:pt x="322389" y="458622"/>
                  </a:lnTo>
                  <a:lnTo>
                    <a:pt x="321221" y="461162"/>
                  </a:lnTo>
                  <a:lnTo>
                    <a:pt x="319913" y="462432"/>
                  </a:lnTo>
                  <a:lnTo>
                    <a:pt x="322021" y="464972"/>
                  </a:lnTo>
                  <a:lnTo>
                    <a:pt x="321767" y="464972"/>
                  </a:lnTo>
                  <a:lnTo>
                    <a:pt x="321525" y="466242"/>
                  </a:lnTo>
                  <a:lnTo>
                    <a:pt x="320662" y="467512"/>
                  </a:lnTo>
                  <a:lnTo>
                    <a:pt x="319671" y="468782"/>
                  </a:lnTo>
                  <a:lnTo>
                    <a:pt x="318300" y="471322"/>
                  </a:lnTo>
                  <a:lnTo>
                    <a:pt x="317563" y="471322"/>
                  </a:lnTo>
                  <a:lnTo>
                    <a:pt x="316572" y="470052"/>
                  </a:lnTo>
                  <a:lnTo>
                    <a:pt x="315264" y="468782"/>
                  </a:lnTo>
                  <a:lnTo>
                    <a:pt x="314337" y="470052"/>
                  </a:lnTo>
                  <a:lnTo>
                    <a:pt x="313588" y="471322"/>
                  </a:lnTo>
                  <a:lnTo>
                    <a:pt x="313093" y="471322"/>
                  </a:lnTo>
                  <a:lnTo>
                    <a:pt x="312788" y="472592"/>
                  </a:lnTo>
                  <a:lnTo>
                    <a:pt x="312102" y="473862"/>
                  </a:lnTo>
                  <a:lnTo>
                    <a:pt x="308762" y="473862"/>
                  </a:lnTo>
                  <a:lnTo>
                    <a:pt x="308203" y="475132"/>
                  </a:lnTo>
                  <a:lnTo>
                    <a:pt x="307454" y="475132"/>
                  </a:lnTo>
                  <a:lnTo>
                    <a:pt x="307149" y="476402"/>
                  </a:lnTo>
                  <a:lnTo>
                    <a:pt x="306463" y="477672"/>
                  </a:lnTo>
                  <a:lnTo>
                    <a:pt x="306717" y="475132"/>
                  </a:lnTo>
                  <a:lnTo>
                    <a:pt x="306959" y="473862"/>
                  </a:lnTo>
                  <a:lnTo>
                    <a:pt x="305790" y="471322"/>
                  </a:lnTo>
                  <a:lnTo>
                    <a:pt x="306349" y="471322"/>
                  </a:lnTo>
                  <a:lnTo>
                    <a:pt x="306590" y="470052"/>
                  </a:lnTo>
                  <a:lnTo>
                    <a:pt x="307149" y="468782"/>
                  </a:lnTo>
                  <a:lnTo>
                    <a:pt x="306908" y="468782"/>
                  </a:lnTo>
                  <a:lnTo>
                    <a:pt x="304914" y="467512"/>
                  </a:lnTo>
                  <a:lnTo>
                    <a:pt x="303860" y="465785"/>
                  </a:lnTo>
                  <a:lnTo>
                    <a:pt x="303860" y="491642"/>
                  </a:lnTo>
                  <a:lnTo>
                    <a:pt x="303860" y="492912"/>
                  </a:lnTo>
                  <a:lnTo>
                    <a:pt x="303428" y="492912"/>
                  </a:lnTo>
                  <a:lnTo>
                    <a:pt x="303123" y="494182"/>
                  </a:lnTo>
                  <a:lnTo>
                    <a:pt x="301383" y="496722"/>
                  </a:lnTo>
                  <a:lnTo>
                    <a:pt x="303555" y="499262"/>
                  </a:lnTo>
                  <a:lnTo>
                    <a:pt x="302691" y="500532"/>
                  </a:lnTo>
                  <a:lnTo>
                    <a:pt x="301510" y="500532"/>
                  </a:lnTo>
                  <a:lnTo>
                    <a:pt x="300951" y="501802"/>
                  </a:lnTo>
                  <a:lnTo>
                    <a:pt x="300151" y="504342"/>
                  </a:lnTo>
                  <a:lnTo>
                    <a:pt x="298780" y="505612"/>
                  </a:lnTo>
                  <a:lnTo>
                    <a:pt x="294817" y="505612"/>
                  </a:lnTo>
                  <a:lnTo>
                    <a:pt x="293585" y="506882"/>
                  </a:lnTo>
                  <a:lnTo>
                    <a:pt x="292646" y="509422"/>
                  </a:lnTo>
                  <a:lnTo>
                    <a:pt x="291541" y="509422"/>
                  </a:lnTo>
                  <a:lnTo>
                    <a:pt x="290360" y="510692"/>
                  </a:lnTo>
                  <a:lnTo>
                    <a:pt x="287883" y="510692"/>
                  </a:lnTo>
                  <a:lnTo>
                    <a:pt x="286766" y="509422"/>
                  </a:lnTo>
                  <a:lnTo>
                    <a:pt x="286893" y="508152"/>
                  </a:lnTo>
                  <a:lnTo>
                    <a:pt x="287451" y="506882"/>
                  </a:lnTo>
                  <a:lnTo>
                    <a:pt x="288124" y="504342"/>
                  </a:lnTo>
                  <a:lnTo>
                    <a:pt x="287261" y="503072"/>
                  </a:lnTo>
                  <a:lnTo>
                    <a:pt x="286334" y="501802"/>
                  </a:lnTo>
                  <a:lnTo>
                    <a:pt x="284911" y="499262"/>
                  </a:lnTo>
                  <a:lnTo>
                    <a:pt x="284594" y="499262"/>
                  </a:lnTo>
                  <a:lnTo>
                    <a:pt x="284594" y="534822"/>
                  </a:lnTo>
                  <a:lnTo>
                    <a:pt x="284226" y="536092"/>
                  </a:lnTo>
                  <a:lnTo>
                    <a:pt x="283476" y="537362"/>
                  </a:lnTo>
                  <a:lnTo>
                    <a:pt x="282613" y="538632"/>
                  </a:lnTo>
                  <a:lnTo>
                    <a:pt x="281686" y="539902"/>
                  </a:lnTo>
                  <a:lnTo>
                    <a:pt x="280073" y="541172"/>
                  </a:lnTo>
                  <a:lnTo>
                    <a:pt x="279641" y="542442"/>
                  </a:lnTo>
                  <a:lnTo>
                    <a:pt x="275615" y="542442"/>
                  </a:lnTo>
                  <a:lnTo>
                    <a:pt x="272694" y="544982"/>
                  </a:lnTo>
                  <a:lnTo>
                    <a:pt x="270776" y="548792"/>
                  </a:lnTo>
                  <a:lnTo>
                    <a:pt x="270535" y="548792"/>
                  </a:lnTo>
                  <a:lnTo>
                    <a:pt x="270408" y="550062"/>
                  </a:lnTo>
                  <a:lnTo>
                    <a:pt x="270344" y="548792"/>
                  </a:lnTo>
                  <a:lnTo>
                    <a:pt x="270713" y="547522"/>
                  </a:lnTo>
                  <a:lnTo>
                    <a:pt x="271145" y="544982"/>
                  </a:lnTo>
                  <a:lnTo>
                    <a:pt x="270776" y="544982"/>
                  </a:lnTo>
                  <a:lnTo>
                    <a:pt x="270090" y="543712"/>
                  </a:lnTo>
                  <a:lnTo>
                    <a:pt x="270040" y="542442"/>
                  </a:lnTo>
                  <a:lnTo>
                    <a:pt x="270776" y="541172"/>
                  </a:lnTo>
                  <a:lnTo>
                    <a:pt x="271589" y="539902"/>
                  </a:lnTo>
                  <a:lnTo>
                    <a:pt x="271094" y="539902"/>
                  </a:lnTo>
                  <a:lnTo>
                    <a:pt x="269417" y="538632"/>
                  </a:lnTo>
                  <a:lnTo>
                    <a:pt x="268668" y="537362"/>
                  </a:lnTo>
                  <a:lnTo>
                    <a:pt x="266814" y="536092"/>
                  </a:lnTo>
                  <a:lnTo>
                    <a:pt x="262356" y="536092"/>
                  </a:lnTo>
                  <a:lnTo>
                    <a:pt x="262102" y="534822"/>
                  </a:lnTo>
                  <a:lnTo>
                    <a:pt x="262407" y="534822"/>
                  </a:lnTo>
                  <a:lnTo>
                    <a:pt x="263220" y="532282"/>
                  </a:lnTo>
                  <a:lnTo>
                    <a:pt x="264083" y="531012"/>
                  </a:lnTo>
                  <a:lnTo>
                    <a:pt x="263156" y="528472"/>
                  </a:lnTo>
                  <a:lnTo>
                    <a:pt x="263410" y="528472"/>
                  </a:lnTo>
                  <a:lnTo>
                    <a:pt x="263525" y="527202"/>
                  </a:lnTo>
                  <a:lnTo>
                    <a:pt x="264210" y="525932"/>
                  </a:lnTo>
                  <a:lnTo>
                    <a:pt x="264833" y="524662"/>
                  </a:lnTo>
                  <a:lnTo>
                    <a:pt x="265633" y="524662"/>
                  </a:lnTo>
                  <a:lnTo>
                    <a:pt x="266255" y="523392"/>
                  </a:lnTo>
                  <a:lnTo>
                    <a:pt x="267182" y="523392"/>
                  </a:lnTo>
                  <a:lnTo>
                    <a:pt x="268668" y="522122"/>
                  </a:lnTo>
                  <a:lnTo>
                    <a:pt x="269659" y="520852"/>
                  </a:lnTo>
                  <a:lnTo>
                    <a:pt x="270040" y="520852"/>
                  </a:lnTo>
                  <a:lnTo>
                    <a:pt x="270598" y="519582"/>
                  </a:lnTo>
                  <a:lnTo>
                    <a:pt x="270840" y="517042"/>
                  </a:lnTo>
                  <a:lnTo>
                    <a:pt x="275983" y="517042"/>
                  </a:lnTo>
                  <a:lnTo>
                    <a:pt x="276415" y="518312"/>
                  </a:lnTo>
                  <a:lnTo>
                    <a:pt x="277037" y="519582"/>
                  </a:lnTo>
                  <a:lnTo>
                    <a:pt x="276783" y="519582"/>
                  </a:lnTo>
                  <a:lnTo>
                    <a:pt x="275297" y="520852"/>
                  </a:lnTo>
                  <a:lnTo>
                    <a:pt x="276352" y="523392"/>
                  </a:lnTo>
                  <a:lnTo>
                    <a:pt x="276669" y="524662"/>
                  </a:lnTo>
                  <a:lnTo>
                    <a:pt x="277164" y="527202"/>
                  </a:lnTo>
                  <a:lnTo>
                    <a:pt x="279146" y="528472"/>
                  </a:lnTo>
                  <a:lnTo>
                    <a:pt x="282422" y="527202"/>
                  </a:lnTo>
                  <a:lnTo>
                    <a:pt x="283235" y="528472"/>
                  </a:lnTo>
                  <a:lnTo>
                    <a:pt x="284530" y="527202"/>
                  </a:lnTo>
                  <a:lnTo>
                    <a:pt x="283794" y="529742"/>
                  </a:lnTo>
                  <a:lnTo>
                    <a:pt x="283362" y="532282"/>
                  </a:lnTo>
                  <a:lnTo>
                    <a:pt x="281686" y="533552"/>
                  </a:lnTo>
                  <a:lnTo>
                    <a:pt x="283413" y="534822"/>
                  </a:lnTo>
                  <a:lnTo>
                    <a:pt x="284594" y="534822"/>
                  </a:lnTo>
                  <a:lnTo>
                    <a:pt x="284594" y="499262"/>
                  </a:lnTo>
                  <a:lnTo>
                    <a:pt x="278892" y="499262"/>
                  </a:lnTo>
                  <a:lnTo>
                    <a:pt x="278892" y="497992"/>
                  </a:lnTo>
                  <a:lnTo>
                    <a:pt x="279146" y="497992"/>
                  </a:lnTo>
                  <a:lnTo>
                    <a:pt x="280263" y="496722"/>
                  </a:lnTo>
                  <a:lnTo>
                    <a:pt x="280631" y="494182"/>
                  </a:lnTo>
                  <a:lnTo>
                    <a:pt x="280073" y="492912"/>
                  </a:lnTo>
                  <a:lnTo>
                    <a:pt x="279819" y="492912"/>
                  </a:lnTo>
                  <a:lnTo>
                    <a:pt x="279768" y="491642"/>
                  </a:lnTo>
                  <a:lnTo>
                    <a:pt x="286334" y="484022"/>
                  </a:lnTo>
                  <a:lnTo>
                    <a:pt x="287502" y="484022"/>
                  </a:lnTo>
                  <a:lnTo>
                    <a:pt x="288124" y="482752"/>
                  </a:lnTo>
                  <a:lnTo>
                    <a:pt x="288124" y="481482"/>
                  </a:lnTo>
                  <a:lnTo>
                    <a:pt x="288556" y="480212"/>
                  </a:lnTo>
                  <a:lnTo>
                    <a:pt x="290550" y="480212"/>
                  </a:lnTo>
                  <a:lnTo>
                    <a:pt x="293827" y="478942"/>
                  </a:lnTo>
                  <a:lnTo>
                    <a:pt x="294259" y="480212"/>
                  </a:lnTo>
                  <a:lnTo>
                    <a:pt x="296125" y="481482"/>
                  </a:lnTo>
                  <a:lnTo>
                    <a:pt x="294513" y="484022"/>
                  </a:lnTo>
                  <a:lnTo>
                    <a:pt x="294144" y="484022"/>
                  </a:lnTo>
                  <a:lnTo>
                    <a:pt x="294513" y="485292"/>
                  </a:lnTo>
                  <a:lnTo>
                    <a:pt x="294690" y="486562"/>
                  </a:lnTo>
                  <a:lnTo>
                    <a:pt x="294881" y="486562"/>
                  </a:lnTo>
                  <a:lnTo>
                    <a:pt x="295376" y="487832"/>
                  </a:lnTo>
                  <a:lnTo>
                    <a:pt x="295935" y="490372"/>
                  </a:lnTo>
                  <a:lnTo>
                    <a:pt x="297980" y="491642"/>
                  </a:lnTo>
                  <a:lnTo>
                    <a:pt x="301574" y="491642"/>
                  </a:lnTo>
                  <a:lnTo>
                    <a:pt x="302323" y="490372"/>
                  </a:lnTo>
                  <a:lnTo>
                    <a:pt x="302996" y="491642"/>
                  </a:lnTo>
                  <a:lnTo>
                    <a:pt x="303860" y="491642"/>
                  </a:lnTo>
                  <a:lnTo>
                    <a:pt x="303860" y="465785"/>
                  </a:lnTo>
                  <a:lnTo>
                    <a:pt x="303364" y="464972"/>
                  </a:lnTo>
                  <a:lnTo>
                    <a:pt x="298602" y="464972"/>
                  </a:lnTo>
                  <a:lnTo>
                    <a:pt x="297421" y="463702"/>
                  </a:lnTo>
                  <a:lnTo>
                    <a:pt x="297053" y="462432"/>
                  </a:lnTo>
                  <a:lnTo>
                    <a:pt x="297853" y="461162"/>
                  </a:lnTo>
                  <a:lnTo>
                    <a:pt x="299275" y="458622"/>
                  </a:lnTo>
                  <a:lnTo>
                    <a:pt x="298284" y="454812"/>
                  </a:lnTo>
                  <a:lnTo>
                    <a:pt x="299834" y="453542"/>
                  </a:lnTo>
                  <a:lnTo>
                    <a:pt x="300647" y="452272"/>
                  </a:lnTo>
                  <a:lnTo>
                    <a:pt x="301472" y="449732"/>
                  </a:lnTo>
                  <a:lnTo>
                    <a:pt x="301879" y="448462"/>
                  </a:lnTo>
                  <a:lnTo>
                    <a:pt x="302437" y="448462"/>
                  </a:lnTo>
                  <a:lnTo>
                    <a:pt x="304914" y="451002"/>
                  </a:lnTo>
                  <a:lnTo>
                    <a:pt x="305409" y="449732"/>
                  </a:lnTo>
                  <a:lnTo>
                    <a:pt x="305600" y="449732"/>
                  </a:lnTo>
                  <a:lnTo>
                    <a:pt x="306844" y="448462"/>
                  </a:lnTo>
                  <a:lnTo>
                    <a:pt x="307454" y="445922"/>
                  </a:lnTo>
                  <a:lnTo>
                    <a:pt x="311238" y="445922"/>
                  </a:lnTo>
                  <a:lnTo>
                    <a:pt x="311581" y="444652"/>
                  </a:lnTo>
                  <a:lnTo>
                    <a:pt x="306590" y="444652"/>
                  </a:lnTo>
                  <a:lnTo>
                    <a:pt x="304609" y="444652"/>
                  </a:lnTo>
                  <a:lnTo>
                    <a:pt x="297484" y="444652"/>
                  </a:lnTo>
                  <a:lnTo>
                    <a:pt x="297484" y="453542"/>
                  </a:lnTo>
                  <a:lnTo>
                    <a:pt x="297180" y="454812"/>
                  </a:lnTo>
                  <a:lnTo>
                    <a:pt x="294322" y="458622"/>
                  </a:lnTo>
                  <a:lnTo>
                    <a:pt x="295630" y="459892"/>
                  </a:lnTo>
                  <a:lnTo>
                    <a:pt x="295808" y="461162"/>
                  </a:lnTo>
                  <a:lnTo>
                    <a:pt x="295567" y="461162"/>
                  </a:lnTo>
                  <a:lnTo>
                    <a:pt x="295249" y="462432"/>
                  </a:lnTo>
                  <a:lnTo>
                    <a:pt x="294144" y="463702"/>
                  </a:lnTo>
                  <a:lnTo>
                    <a:pt x="292646" y="464972"/>
                  </a:lnTo>
                  <a:lnTo>
                    <a:pt x="294449" y="467512"/>
                  </a:lnTo>
                  <a:lnTo>
                    <a:pt x="293395" y="471322"/>
                  </a:lnTo>
                  <a:lnTo>
                    <a:pt x="291160" y="476402"/>
                  </a:lnTo>
                  <a:lnTo>
                    <a:pt x="287756" y="476402"/>
                  </a:lnTo>
                  <a:lnTo>
                    <a:pt x="286956" y="477672"/>
                  </a:lnTo>
                  <a:lnTo>
                    <a:pt x="286512" y="477672"/>
                  </a:lnTo>
                  <a:lnTo>
                    <a:pt x="285953" y="478942"/>
                  </a:lnTo>
                  <a:lnTo>
                    <a:pt x="285457" y="477672"/>
                  </a:lnTo>
                  <a:lnTo>
                    <a:pt x="285089" y="476402"/>
                  </a:lnTo>
                  <a:lnTo>
                    <a:pt x="284594" y="476402"/>
                  </a:lnTo>
                  <a:lnTo>
                    <a:pt x="284721" y="475132"/>
                  </a:lnTo>
                  <a:lnTo>
                    <a:pt x="283730" y="475132"/>
                  </a:lnTo>
                  <a:lnTo>
                    <a:pt x="282803" y="472592"/>
                  </a:lnTo>
                  <a:lnTo>
                    <a:pt x="280263" y="472592"/>
                  </a:lnTo>
                  <a:lnTo>
                    <a:pt x="278218" y="471322"/>
                  </a:lnTo>
                  <a:lnTo>
                    <a:pt x="277279" y="473862"/>
                  </a:lnTo>
                  <a:lnTo>
                    <a:pt x="276847" y="475132"/>
                  </a:lnTo>
                  <a:lnTo>
                    <a:pt x="274688" y="475132"/>
                  </a:lnTo>
                  <a:lnTo>
                    <a:pt x="274688" y="468782"/>
                  </a:lnTo>
                  <a:lnTo>
                    <a:pt x="275234" y="468782"/>
                  </a:lnTo>
                  <a:lnTo>
                    <a:pt x="275983" y="466242"/>
                  </a:lnTo>
                  <a:lnTo>
                    <a:pt x="276047" y="464972"/>
                  </a:lnTo>
                  <a:lnTo>
                    <a:pt x="276174" y="463702"/>
                  </a:lnTo>
                  <a:lnTo>
                    <a:pt x="276479" y="457352"/>
                  </a:lnTo>
                  <a:lnTo>
                    <a:pt x="276847" y="457352"/>
                  </a:lnTo>
                  <a:lnTo>
                    <a:pt x="276910" y="456082"/>
                  </a:lnTo>
                  <a:lnTo>
                    <a:pt x="277164" y="453542"/>
                  </a:lnTo>
                  <a:lnTo>
                    <a:pt x="279768" y="453542"/>
                  </a:lnTo>
                  <a:lnTo>
                    <a:pt x="280568" y="452272"/>
                  </a:lnTo>
                  <a:lnTo>
                    <a:pt x="281000" y="451002"/>
                  </a:lnTo>
                  <a:lnTo>
                    <a:pt x="281559" y="449732"/>
                  </a:lnTo>
                  <a:lnTo>
                    <a:pt x="282117" y="451002"/>
                  </a:lnTo>
                  <a:lnTo>
                    <a:pt x="282740" y="452272"/>
                  </a:lnTo>
                  <a:lnTo>
                    <a:pt x="283044" y="454812"/>
                  </a:lnTo>
                  <a:lnTo>
                    <a:pt x="283362" y="456082"/>
                  </a:lnTo>
                  <a:lnTo>
                    <a:pt x="284594" y="457352"/>
                  </a:lnTo>
                  <a:lnTo>
                    <a:pt x="288251" y="457352"/>
                  </a:lnTo>
                  <a:lnTo>
                    <a:pt x="290233" y="458622"/>
                  </a:lnTo>
                  <a:lnTo>
                    <a:pt x="290855" y="457352"/>
                  </a:lnTo>
                  <a:lnTo>
                    <a:pt x="291541" y="457352"/>
                  </a:lnTo>
                  <a:lnTo>
                    <a:pt x="291909" y="456082"/>
                  </a:lnTo>
                  <a:lnTo>
                    <a:pt x="294576" y="456082"/>
                  </a:lnTo>
                  <a:lnTo>
                    <a:pt x="295249" y="454812"/>
                  </a:lnTo>
                  <a:lnTo>
                    <a:pt x="295681" y="453542"/>
                  </a:lnTo>
                  <a:lnTo>
                    <a:pt x="297484" y="453542"/>
                  </a:lnTo>
                  <a:lnTo>
                    <a:pt x="297484" y="444652"/>
                  </a:lnTo>
                  <a:lnTo>
                    <a:pt x="284657" y="444652"/>
                  </a:lnTo>
                  <a:lnTo>
                    <a:pt x="283794" y="444652"/>
                  </a:lnTo>
                  <a:lnTo>
                    <a:pt x="280936" y="444652"/>
                  </a:lnTo>
                  <a:lnTo>
                    <a:pt x="279146" y="448462"/>
                  </a:lnTo>
                  <a:lnTo>
                    <a:pt x="277469" y="448462"/>
                  </a:lnTo>
                  <a:lnTo>
                    <a:pt x="275297" y="447192"/>
                  </a:lnTo>
                  <a:lnTo>
                    <a:pt x="275551" y="445922"/>
                  </a:lnTo>
                  <a:lnTo>
                    <a:pt x="275920" y="445922"/>
                  </a:lnTo>
                  <a:lnTo>
                    <a:pt x="276047" y="444652"/>
                  </a:lnTo>
                  <a:lnTo>
                    <a:pt x="276479" y="443382"/>
                  </a:lnTo>
                  <a:lnTo>
                    <a:pt x="275615" y="440842"/>
                  </a:lnTo>
                  <a:lnTo>
                    <a:pt x="272643" y="440842"/>
                  </a:lnTo>
                  <a:lnTo>
                    <a:pt x="272453" y="442112"/>
                  </a:lnTo>
                  <a:lnTo>
                    <a:pt x="270967" y="445922"/>
                  </a:lnTo>
                  <a:lnTo>
                    <a:pt x="267004" y="448462"/>
                  </a:lnTo>
                  <a:lnTo>
                    <a:pt x="264706" y="451002"/>
                  </a:lnTo>
                  <a:lnTo>
                    <a:pt x="263220" y="453542"/>
                  </a:lnTo>
                  <a:lnTo>
                    <a:pt x="261670" y="456082"/>
                  </a:lnTo>
                  <a:lnTo>
                    <a:pt x="260248" y="458622"/>
                  </a:lnTo>
                  <a:lnTo>
                    <a:pt x="260057" y="458622"/>
                  </a:lnTo>
                  <a:lnTo>
                    <a:pt x="260616" y="459892"/>
                  </a:lnTo>
                  <a:lnTo>
                    <a:pt x="260870" y="461162"/>
                  </a:lnTo>
                  <a:lnTo>
                    <a:pt x="262788" y="458622"/>
                  </a:lnTo>
                  <a:lnTo>
                    <a:pt x="262407" y="456082"/>
                  </a:lnTo>
                  <a:lnTo>
                    <a:pt x="266255" y="456082"/>
                  </a:lnTo>
                  <a:lnTo>
                    <a:pt x="266382" y="457352"/>
                  </a:lnTo>
                  <a:lnTo>
                    <a:pt x="265569" y="458622"/>
                  </a:lnTo>
                  <a:lnTo>
                    <a:pt x="265010" y="458622"/>
                  </a:lnTo>
                  <a:lnTo>
                    <a:pt x="265328" y="461162"/>
                  </a:lnTo>
                  <a:lnTo>
                    <a:pt x="265328" y="462432"/>
                  </a:lnTo>
                  <a:lnTo>
                    <a:pt x="265633" y="462432"/>
                  </a:lnTo>
                  <a:lnTo>
                    <a:pt x="266065" y="466242"/>
                  </a:lnTo>
                  <a:lnTo>
                    <a:pt x="267868" y="467512"/>
                  </a:lnTo>
                  <a:lnTo>
                    <a:pt x="271526" y="466242"/>
                  </a:lnTo>
                  <a:lnTo>
                    <a:pt x="272262" y="466242"/>
                  </a:lnTo>
                  <a:lnTo>
                    <a:pt x="272580" y="467512"/>
                  </a:lnTo>
                  <a:lnTo>
                    <a:pt x="272580" y="468782"/>
                  </a:lnTo>
                  <a:lnTo>
                    <a:pt x="272262" y="468782"/>
                  </a:lnTo>
                  <a:lnTo>
                    <a:pt x="271208" y="470052"/>
                  </a:lnTo>
                  <a:lnTo>
                    <a:pt x="270344" y="471322"/>
                  </a:lnTo>
                  <a:lnTo>
                    <a:pt x="272084" y="472592"/>
                  </a:lnTo>
                  <a:lnTo>
                    <a:pt x="272326" y="473862"/>
                  </a:lnTo>
                  <a:lnTo>
                    <a:pt x="271335" y="476402"/>
                  </a:lnTo>
                  <a:lnTo>
                    <a:pt x="270713" y="477672"/>
                  </a:lnTo>
                  <a:lnTo>
                    <a:pt x="269290" y="480212"/>
                  </a:lnTo>
                  <a:lnTo>
                    <a:pt x="265201" y="480212"/>
                  </a:lnTo>
                  <a:lnTo>
                    <a:pt x="263956" y="481482"/>
                  </a:lnTo>
                  <a:lnTo>
                    <a:pt x="263093" y="484022"/>
                  </a:lnTo>
                  <a:lnTo>
                    <a:pt x="262407" y="485292"/>
                  </a:lnTo>
                  <a:lnTo>
                    <a:pt x="260489" y="485292"/>
                  </a:lnTo>
                  <a:lnTo>
                    <a:pt x="259372" y="484022"/>
                  </a:lnTo>
                  <a:lnTo>
                    <a:pt x="261912" y="481482"/>
                  </a:lnTo>
                  <a:lnTo>
                    <a:pt x="260121" y="478942"/>
                  </a:lnTo>
                  <a:lnTo>
                    <a:pt x="257949" y="473862"/>
                  </a:lnTo>
                  <a:lnTo>
                    <a:pt x="253492" y="473862"/>
                  </a:lnTo>
                  <a:lnTo>
                    <a:pt x="252183" y="476402"/>
                  </a:lnTo>
                  <a:lnTo>
                    <a:pt x="251256" y="477672"/>
                  </a:lnTo>
                  <a:lnTo>
                    <a:pt x="250888" y="478942"/>
                  </a:lnTo>
                  <a:lnTo>
                    <a:pt x="250024" y="481482"/>
                  </a:lnTo>
                  <a:lnTo>
                    <a:pt x="249707" y="482752"/>
                  </a:lnTo>
                  <a:lnTo>
                    <a:pt x="249275" y="484022"/>
                  </a:lnTo>
                  <a:lnTo>
                    <a:pt x="248970" y="485292"/>
                  </a:lnTo>
                  <a:lnTo>
                    <a:pt x="246367" y="485292"/>
                  </a:lnTo>
                  <a:lnTo>
                    <a:pt x="246240" y="486562"/>
                  </a:lnTo>
                  <a:lnTo>
                    <a:pt x="245376" y="487832"/>
                  </a:lnTo>
                  <a:lnTo>
                    <a:pt x="245554" y="489102"/>
                  </a:lnTo>
                  <a:lnTo>
                    <a:pt x="244944" y="489102"/>
                  </a:lnTo>
                  <a:lnTo>
                    <a:pt x="244449" y="490372"/>
                  </a:lnTo>
                  <a:lnTo>
                    <a:pt x="243827" y="490372"/>
                  </a:lnTo>
                  <a:lnTo>
                    <a:pt x="243636" y="489102"/>
                  </a:lnTo>
                  <a:lnTo>
                    <a:pt x="243636" y="486562"/>
                  </a:lnTo>
                  <a:lnTo>
                    <a:pt x="243763" y="484022"/>
                  </a:lnTo>
                  <a:lnTo>
                    <a:pt x="242836" y="482752"/>
                  </a:lnTo>
                  <a:lnTo>
                    <a:pt x="241592" y="484022"/>
                  </a:lnTo>
                  <a:lnTo>
                    <a:pt x="240042" y="482752"/>
                  </a:lnTo>
                  <a:lnTo>
                    <a:pt x="239737" y="485292"/>
                  </a:lnTo>
                  <a:lnTo>
                    <a:pt x="239483" y="485292"/>
                  </a:lnTo>
                  <a:lnTo>
                    <a:pt x="239369" y="486562"/>
                  </a:lnTo>
                  <a:lnTo>
                    <a:pt x="238252" y="490372"/>
                  </a:lnTo>
                  <a:lnTo>
                    <a:pt x="238493" y="490372"/>
                  </a:lnTo>
                  <a:lnTo>
                    <a:pt x="240601" y="491642"/>
                  </a:lnTo>
                  <a:lnTo>
                    <a:pt x="243205" y="491642"/>
                  </a:lnTo>
                  <a:lnTo>
                    <a:pt x="243636" y="495452"/>
                  </a:lnTo>
                  <a:lnTo>
                    <a:pt x="243763" y="496722"/>
                  </a:lnTo>
                  <a:lnTo>
                    <a:pt x="244132" y="496722"/>
                  </a:lnTo>
                  <a:lnTo>
                    <a:pt x="244754" y="495452"/>
                  </a:lnTo>
                  <a:lnTo>
                    <a:pt x="245681" y="494182"/>
                  </a:lnTo>
                  <a:lnTo>
                    <a:pt x="245935" y="492912"/>
                  </a:lnTo>
                  <a:lnTo>
                    <a:pt x="246303" y="491642"/>
                  </a:lnTo>
                  <a:lnTo>
                    <a:pt x="248539" y="492912"/>
                  </a:lnTo>
                  <a:lnTo>
                    <a:pt x="249034" y="491642"/>
                  </a:lnTo>
                  <a:lnTo>
                    <a:pt x="250456" y="492912"/>
                  </a:lnTo>
                  <a:lnTo>
                    <a:pt x="250202" y="492912"/>
                  </a:lnTo>
                  <a:lnTo>
                    <a:pt x="249834" y="494182"/>
                  </a:lnTo>
                  <a:lnTo>
                    <a:pt x="249770" y="496722"/>
                  </a:lnTo>
                  <a:lnTo>
                    <a:pt x="249834" y="497992"/>
                  </a:lnTo>
                  <a:lnTo>
                    <a:pt x="250139" y="499262"/>
                  </a:lnTo>
                  <a:lnTo>
                    <a:pt x="250393" y="503072"/>
                  </a:lnTo>
                  <a:lnTo>
                    <a:pt x="251942" y="504342"/>
                  </a:lnTo>
                  <a:lnTo>
                    <a:pt x="255536" y="503072"/>
                  </a:lnTo>
                  <a:lnTo>
                    <a:pt x="256336" y="503072"/>
                  </a:lnTo>
                  <a:lnTo>
                    <a:pt x="256273" y="504342"/>
                  </a:lnTo>
                  <a:lnTo>
                    <a:pt x="256095" y="504342"/>
                  </a:lnTo>
                  <a:lnTo>
                    <a:pt x="256095" y="505612"/>
                  </a:lnTo>
                  <a:lnTo>
                    <a:pt x="256336" y="505612"/>
                  </a:lnTo>
                  <a:lnTo>
                    <a:pt x="256463" y="506882"/>
                  </a:lnTo>
                  <a:lnTo>
                    <a:pt x="257022" y="506882"/>
                  </a:lnTo>
                  <a:lnTo>
                    <a:pt x="257517" y="505612"/>
                  </a:lnTo>
                  <a:lnTo>
                    <a:pt x="257886" y="505612"/>
                  </a:lnTo>
                  <a:lnTo>
                    <a:pt x="259753" y="504342"/>
                  </a:lnTo>
                  <a:lnTo>
                    <a:pt x="259626" y="503072"/>
                  </a:lnTo>
                  <a:lnTo>
                    <a:pt x="259257" y="499262"/>
                  </a:lnTo>
                  <a:lnTo>
                    <a:pt x="259130" y="496722"/>
                  </a:lnTo>
                  <a:lnTo>
                    <a:pt x="259994" y="494182"/>
                  </a:lnTo>
                  <a:lnTo>
                    <a:pt x="260553" y="492912"/>
                  </a:lnTo>
                  <a:lnTo>
                    <a:pt x="261366" y="490372"/>
                  </a:lnTo>
                  <a:lnTo>
                    <a:pt x="261607" y="489102"/>
                  </a:lnTo>
                  <a:lnTo>
                    <a:pt x="262407" y="489102"/>
                  </a:lnTo>
                  <a:lnTo>
                    <a:pt x="263715" y="487832"/>
                  </a:lnTo>
                  <a:lnTo>
                    <a:pt x="264515" y="487832"/>
                  </a:lnTo>
                  <a:lnTo>
                    <a:pt x="265264" y="486562"/>
                  </a:lnTo>
                  <a:lnTo>
                    <a:pt x="265887" y="489102"/>
                  </a:lnTo>
                  <a:lnTo>
                    <a:pt x="266319" y="490372"/>
                  </a:lnTo>
                  <a:lnTo>
                    <a:pt x="268300" y="494182"/>
                  </a:lnTo>
                  <a:lnTo>
                    <a:pt x="272084" y="494182"/>
                  </a:lnTo>
                  <a:lnTo>
                    <a:pt x="274129" y="491642"/>
                  </a:lnTo>
                  <a:lnTo>
                    <a:pt x="276047" y="491642"/>
                  </a:lnTo>
                  <a:lnTo>
                    <a:pt x="276174" y="492912"/>
                  </a:lnTo>
                  <a:lnTo>
                    <a:pt x="276352" y="492912"/>
                  </a:lnTo>
                  <a:lnTo>
                    <a:pt x="276415" y="494182"/>
                  </a:lnTo>
                  <a:lnTo>
                    <a:pt x="276174" y="495452"/>
                  </a:lnTo>
                  <a:lnTo>
                    <a:pt x="277660" y="496722"/>
                  </a:lnTo>
                  <a:lnTo>
                    <a:pt x="277164" y="497992"/>
                  </a:lnTo>
                  <a:lnTo>
                    <a:pt x="276174" y="499262"/>
                  </a:lnTo>
                  <a:lnTo>
                    <a:pt x="275361" y="500532"/>
                  </a:lnTo>
                  <a:lnTo>
                    <a:pt x="275424" y="501802"/>
                  </a:lnTo>
                  <a:lnTo>
                    <a:pt x="276110" y="503072"/>
                  </a:lnTo>
                  <a:lnTo>
                    <a:pt x="276542" y="504342"/>
                  </a:lnTo>
                  <a:lnTo>
                    <a:pt x="276047" y="505612"/>
                  </a:lnTo>
                  <a:lnTo>
                    <a:pt x="275729" y="506882"/>
                  </a:lnTo>
                  <a:lnTo>
                    <a:pt x="275297" y="509422"/>
                  </a:lnTo>
                  <a:lnTo>
                    <a:pt x="273939" y="511962"/>
                  </a:lnTo>
                  <a:lnTo>
                    <a:pt x="273748" y="511962"/>
                  </a:lnTo>
                  <a:lnTo>
                    <a:pt x="272821" y="513232"/>
                  </a:lnTo>
                  <a:lnTo>
                    <a:pt x="272643" y="513232"/>
                  </a:lnTo>
                  <a:lnTo>
                    <a:pt x="270903" y="511962"/>
                  </a:lnTo>
                  <a:lnTo>
                    <a:pt x="270090" y="513232"/>
                  </a:lnTo>
                  <a:lnTo>
                    <a:pt x="269100" y="514502"/>
                  </a:lnTo>
                  <a:lnTo>
                    <a:pt x="268859" y="514502"/>
                  </a:lnTo>
                  <a:lnTo>
                    <a:pt x="267804" y="511962"/>
                  </a:lnTo>
                  <a:lnTo>
                    <a:pt x="267246" y="509422"/>
                  </a:lnTo>
                  <a:lnTo>
                    <a:pt x="260921" y="509422"/>
                  </a:lnTo>
                  <a:lnTo>
                    <a:pt x="260921" y="533552"/>
                  </a:lnTo>
                  <a:lnTo>
                    <a:pt x="260743" y="533552"/>
                  </a:lnTo>
                  <a:lnTo>
                    <a:pt x="259816" y="536092"/>
                  </a:lnTo>
                  <a:lnTo>
                    <a:pt x="257886" y="537362"/>
                  </a:lnTo>
                  <a:lnTo>
                    <a:pt x="259994" y="539902"/>
                  </a:lnTo>
                  <a:lnTo>
                    <a:pt x="260121" y="539902"/>
                  </a:lnTo>
                  <a:lnTo>
                    <a:pt x="260057" y="541172"/>
                  </a:lnTo>
                  <a:lnTo>
                    <a:pt x="259321" y="542442"/>
                  </a:lnTo>
                  <a:lnTo>
                    <a:pt x="258635" y="544982"/>
                  </a:lnTo>
                  <a:lnTo>
                    <a:pt x="257822" y="547522"/>
                  </a:lnTo>
                  <a:lnTo>
                    <a:pt x="257771" y="548792"/>
                  </a:lnTo>
                  <a:lnTo>
                    <a:pt x="253796" y="548792"/>
                  </a:lnTo>
                  <a:lnTo>
                    <a:pt x="253123" y="551332"/>
                  </a:lnTo>
                  <a:lnTo>
                    <a:pt x="252691" y="550062"/>
                  </a:lnTo>
                  <a:lnTo>
                    <a:pt x="252374" y="548792"/>
                  </a:lnTo>
                  <a:lnTo>
                    <a:pt x="251815" y="547522"/>
                  </a:lnTo>
                  <a:lnTo>
                    <a:pt x="251320" y="546252"/>
                  </a:lnTo>
                  <a:lnTo>
                    <a:pt x="250456" y="544982"/>
                  </a:lnTo>
                  <a:lnTo>
                    <a:pt x="244627" y="544982"/>
                  </a:lnTo>
                  <a:lnTo>
                    <a:pt x="243890" y="546252"/>
                  </a:lnTo>
                  <a:lnTo>
                    <a:pt x="243763" y="546252"/>
                  </a:lnTo>
                  <a:lnTo>
                    <a:pt x="243141" y="547522"/>
                  </a:lnTo>
                  <a:lnTo>
                    <a:pt x="242773" y="547522"/>
                  </a:lnTo>
                  <a:lnTo>
                    <a:pt x="242709" y="546252"/>
                  </a:lnTo>
                  <a:lnTo>
                    <a:pt x="242455" y="546252"/>
                  </a:lnTo>
                  <a:lnTo>
                    <a:pt x="242404" y="544982"/>
                  </a:lnTo>
                  <a:lnTo>
                    <a:pt x="240969" y="542442"/>
                  </a:lnTo>
                  <a:lnTo>
                    <a:pt x="242455" y="538632"/>
                  </a:lnTo>
                  <a:lnTo>
                    <a:pt x="243205" y="537362"/>
                  </a:lnTo>
                  <a:lnTo>
                    <a:pt x="243713" y="536219"/>
                  </a:lnTo>
                  <a:lnTo>
                    <a:pt x="243611" y="533552"/>
                  </a:lnTo>
                  <a:lnTo>
                    <a:pt x="243509" y="532282"/>
                  </a:lnTo>
                  <a:lnTo>
                    <a:pt x="244132" y="529742"/>
                  </a:lnTo>
                  <a:lnTo>
                    <a:pt x="244944" y="527202"/>
                  </a:lnTo>
                  <a:lnTo>
                    <a:pt x="245122" y="527202"/>
                  </a:lnTo>
                  <a:lnTo>
                    <a:pt x="245618" y="525932"/>
                  </a:lnTo>
                  <a:lnTo>
                    <a:pt x="247103" y="525932"/>
                  </a:lnTo>
                  <a:lnTo>
                    <a:pt x="248285" y="524662"/>
                  </a:lnTo>
                  <a:lnTo>
                    <a:pt x="249834" y="523392"/>
                  </a:lnTo>
                  <a:lnTo>
                    <a:pt x="250520" y="524662"/>
                  </a:lnTo>
                  <a:lnTo>
                    <a:pt x="250888" y="525932"/>
                  </a:lnTo>
                  <a:lnTo>
                    <a:pt x="251320" y="527202"/>
                  </a:lnTo>
                  <a:lnTo>
                    <a:pt x="252069" y="528472"/>
                  </a:lnTo>
                  <a:lnTo>
                    <a:pt x="253060" y="531012"/>
                  </a:lnTo>
                  <a:lnTo>
                    <a:pt x="254977" y="529742"/>
                  </a:lnTo>
                  <a:lnTo>
                    <a:pt x="257149" y="529742"/>
                  </a:lnTo>
                  <a:lnTo>
                    <a:pt x="257644" y="528472"/>
                  </a:lnTo>
                  <a:lnTo>
                    <a:pt x="258762" y="528472"/>
                  </a:lnTo>
                  <a:lnTo>
                    <a:pt x="259994" y="527202"/>
                  </a:lnTo>
                  <a:lnTo>
                    <a:pt x="260121" y="528472"/>
                  </a:lnTo>
                  <a:lnTo>
                    <a:pt x="260426" y="528472"/>
                  </a:lnTo>
                  <a:lnTo>
                    <a:pt x="260807" y="531012"/>
                  </a:lnTo>
                  <a:lnTo>
                    <a:pt x="260921" y="533552"/>
                  </a:lnTo>
                  <a:lnTo>
                    <a:pt x="260921" y="509422"/>
                  </a:lnTo>
                  <a:lnTo>
                    <a:pt x="259994" y="509422"/>
                  </a:lnTo>
                  <a:lnTo>
                    <a:pt x="258762" y="511962"/>
                  </a:lnTo>
                  <a:lnTo>
                    <a:pt x="258318" y="511962"/>
                  </a:lnTo>
                  <a:lnTo>
                    <a:pt x="258699" y="508152"/>
                  </a:lnTo>
                  <a:lnTo>
                    <a:pt x="257644" y="508152"/>
                  </a:lnTo>
                  <a:lnTo>
                    <a:pt x="256832" y="509422"/>
                  </a:lnTo>
                  <a:lnTo>
                    <a:pt x="256463" y="509422"/>
                  </a:lnTo>
                  <a:lnTo>
                    <a:pt x="255409" y="511962"/>
                  </a:lnTo>
                  <a:lnTo>
                    <a:pt x="254609" y="513232"/>
                  </a:lnTo>
                  <a:lnTo>
                    <a:pt x="253187" y="515772"/>
                  </a:lnTo>
                  <a:lnTo>
                    <a:pt x="249707" y="515772"/>
                  </a:lnTo>
                  <a:lnTo>
                    <a:pt x="248475" y="518312"/>
                  </a:lnTo>
                  <a:lnTo>
                    <a:pt x="248158" y="518312"/>
                  </a:lnTo>
                  <a:lnTo>
                    <a:pt x="248094" y="519582"/>
                  </a:lnTo>
                  <a:lnTo>
                    <a:pt x="246862" y="519582"/>
                  </a:lnTo>
                  <a:lnTo>
                    <a:pt x="245745" y="520852"/>
                  </a:lnTo>
                  <a:lnTo>
                    <a:pt x="245008" y="520852"/>
                  </a:lnTo>
                  <a:lnTo>
                    <a:pt x="243827" y="519582"/>
                  </a:lnTo>
                  <a:lnTo>
                    <a:pt x="243205" y="518312"/>
                  </a:lnTo>
                  <a:lnTo>
                    <a:pt x="243763" y="517042"/>
                  </a:lnTo>
                  <a:lnTo>
                    <a:pt x="244563" y="514502"/>
                  </a:lnTo>
                  <a:lnTo>
                    <a:pt x="244132" y="513232"/>
                  </a:lnTo>
                  <a:lnTo>
                    <a:pt x="242277" y="511962"/>
                  </a:lnTo>
                  <a:lnTo>
                    <a:pt x="241909" y="511962"/>
                  </a:lnTo>
                  <a:lnTo>
                    <a:pt x="240919" y="509422"/>
                  </a:lnTo>
                  <a:lnTo>
                    <a:pt x="240106" y="509422"/>
                  </a:lnTo>
                  <a:lnTo>
                    <a:pt x="239052" y="510692"/>
                  </a:lnTo>
                  <a:lnTo>
                    <a:pt x="236270" y="510692"/>
                  </a:lnTo>
                  <a:lnTo>
                    <a:pt x="235585" y="511962"/>
                  </a:lnTo>
                  <a:lnTo>
                    <a:pt x="238493" y="513232"/>
                  </a:lnTo>
                  <a:lnTo>
                    <a:pt x="236270" y="514502"/>
                  </a:lnTo>
                  <a:lnTo>
                    <a:pt x="235648" y="513232"/>
                  </a:lnTo>
                  <a:lnTo>
                    <a:pt x="234835" y="513232"/>
                  </a:lnTo>
                  <a:lnTo>
                    <a:pt x="234403" y="514502"/>
                  </a:lnTo>
                  <a:lnTo>
                    <a:pt x="233781" y="515772"/>
                  </a:lnTo>
                  <a:lnTo>
                    <a:pt x="235585" y="517042"/>
                  </a:lnTo>
                  <a:lnTo>
                    <a:pt x="234899" y="518312"/>
                  </a:lnTo>
                  <a:lnTo>
                    <a:pt x="233540" y="519582"/>
                  </a:lnTo>
                  <a:lnTo>
                    <a:pt x="233108" y="519582"/>
                  </a:lnTo>
                  <a:lnTo>
                    <a:pt x="233730" y="522122"/>
                  </a:lnTo>
                  <a:lnTo>
                    <a:pt x="231622" y="523392"/>
                  </a:lnTo>
                  <a:lnTo>
                    <a:pt x="229450" y="527202"/>
                  </a:lnTo>
                  <a:lnTo>
                    <a:pt x="229641" y="527202"/>
                  </a:lnTo>
                  <a:lnTo>
                    <a:pt x="228892" y="529742"/>
                  </a:lnTo>
                  <a:lnTo>
                    <a:pt x="228142" y="529742"/>
                  </a:lnTo>
                  <a:lnTo>
                    <a:pt x="227215" y="531012"/>
                  </a:lnTo>
                  <a:lnTo>
                    <a:pt x="227469" y="531012"/>
                  </a:lnTo>
                  <a:lnTo>
                    <a:pt x="227838" y="532282"/>
                  </a:lnTo>
                  <a:lnTo>
                    <a:pt x="228587" y="533552"/>
                  </a:lnTo>
                  <a:lnTo>
                    <a:pt x="229577" y="533552"/>
                  </a:lnTo>
                  <a:lnTo>
                    <a:pt x="231063" y="532282"/>
                  </a:lnTo>
                  <a:lnTo>
                    <a:pt x="232359" y="532282"/>
                  </a:lnTo>
                  <a:lnTo>
                    <a:pt x="232422" y="533552"/>
                  </a:lnTo>
                  <a:lnTo>
                    <a:pt x="235775" y="538632"/>
                  </a:lnTo>
                  <a:lnTo>
                    <a:pt x="237007" y="538632"/>
                  </a:lnTo>
                  <a:lnTo>
                    <a:pt x="238493" y="537362"/>
                  </a:lnTo>
                  <a:lnTo>
                    <a:pt x="239052" y="537362"/>
                  </a:lnTo>
                  <a:lnTo>
                    <a:pt x="239979" y="538632"/>
                  </a:lnTo>
                  <a:lnTo>
                    <a:pt x="240919" y="538632"/>
                  </a:lnTo>
                  <a:lnTo>
                    <a:pt x="240360" y="539902"/>
                  </a:lnTo>
                  <a:lnTo>
                    <a:pt x="240042" y="539902"/>
                  </a:lnTo>
                  <a:lnTo>
                    <a:pt x="239610" y="541172"/>
                  </a:lnTo>
                  <a:lnTo>
                    <a:pt x="238620" y="542442"/>
                  </a:lnTo>
                  <a:lnTo>
                    <a:pt x="238620" y="543712"/>
                  </a:lnTo>
                  <a:lnTo>
                    <a:pt x="239737" y="544982"/>
                  </a:lnTo>
                  <a:lnTo>
                    <a:pt x="239610" y="546252"/>
                  </a:lnTo>
                  <a:lnTo>
                    <a:pt x="239306" y="546252"/>
                  </a:lnTo>
                  <a:lnTo>
                    <a:pt x="238620" y="547522"/>
                  </a:lnTo>
                  <a:lnTo>
                    <a:pt x="237756" y="548792"/>
                  </a:lnTo>
                  <a:lnTo>
                    <a:pt x="236829" y="550062"/>
                  </a:lnTo>
                  <a:lnTo>
                    <a:pt x="236321" y="551332"/>
                  </a:lnTo>
                  <a:lnTo>
                    <a:pt x="233286" y="551332"/>
                  </a:lnTo>
                  <a:lnTo>
                    <a:pt x="231927" y="552602"/>
                  </a:lnTo>
                  <a:lnTo>
                    <a:pt x="229577" y="553872"/>
                  </a:lnTo>
                  <a:lnTo>
                    <a:pt x="227901" y="555142"/>
                  </a:lnTo>
                  <a:lnTo>
                    <a:pt x="226352" y="555142"/>
                  </a:lnTo>
                  <a:lnTo>
                    <a:pt x="223812" y="547522"/>
                  </a:lnTo>
                  <a:lnTo>
                    <a:pt x="221462" y="550062"/>
                  </a:lnTo>
                  <a:lnTo>
                    <a:pt x="219354" y="551332"/>
                  </a:lnTo>
                  <a:lnTo>
                    <a:pt x="217182" y="553872"/>
                  </a:lnTo>
                  <a:lnTo>
                    <a:pt x="216687" y="553872"/>
                  </a:lnTo>
                  <a:lnTo>
                    <a:pt x="216814" y="552602"/>
                  </a:lnTo>
                  <a:lnTo>
                    <a:pt x="216877" y="551332"/>
                  </a:lnTo>
                  <a:lnTo>
                    <a:pt x="217055" y="550062"/>
                  </a:lnTo>
                  <a:lnTo>
                    <a:pt x="216255" y="550062"/>
                  </a:lnTo>
                  <a:lnTo>
                    <a:pt x="216255" y="558952"/>
                  </a:lnTo>
                  <a:lnTo>
                    <a:pt x="215874" y="560222"/>
                  </a:lnTo>
                  <a:lnTo>
                    <a:pt x="212039" y="561492"/>
                  </a:lnTo>
                  <a:lnTo>
                    <a:pt x="213283" y="558952"/>
                  </a:lnTo>
                  <a:lnTo>
                    <a:pt x="213829" y="557682"/>
                  </a:lnTo>
                  <a:lnTo>
                    <a:pt x="216255" y="558952"/>
                  </a:lnTo>
                  <a:lnTo>
                    <a:pt x="216255" y="550062"/>
                  </a:lnTo>
                  <a:lnTo>
                    <a:pt x="214642" y="550062"/>
                  </a:lnTo>
                  <a:lnTo>
                    <a:pt x="212966" y="551332"/>
                  </a:lnTo>
                  <a:lnTo>
                    <a:pt x="214274" y="547522"/>
                  </a:lnTo>
                  <a:lnTo>
                    <a:pt x="215633" y="546252"/>
                  </a:lnTo>
                  <a:lnTo>
                    <a:pt x="216623" y="543712"/>
                  </a:lnTo>
                  <a:lnTo>
                    <a:pt x="217551" y="541172"/>
                  </a:lnTo>
                  <a:lnTo>
                    <a:pt x="219417" y="538632"/>
                  </a:lnTo>
                  <a:lnTo>
                    <a:pt x="218605" y="534822"/>
                  </a:lnTo>
                  <a:lnTo>
                    <a:pt x="216992" y="537362"/>
                  </a:lnTo>
                  <a:lnTo>
                    <a:pt x="214274" y="541172"/>
                  </a:lnTo>
                  <a:lnTo>
                    <a:pt x="214147" y="541172"/>
                  </a:lnTo>
                  <a:lnTo>
                    <a:pt x="214020" y="542442"/>
                  </a:lnTo>
                  <a:lnTo>
                    <a:pt x="214020" y="543712"/>
                  </a:lnTo>
                  <a:lnTo>
                    <a:pt x="211416" y="547522"/>
                  </a:lnTo>
                  <a:lnTo>
                    <a:pt x="207327" y="555142"/>
                  </a:lnTo>
                  <a:lnTo>
                    <a:pt x="205714" y="558952"/>
                  </a:lnTo>
                  <a:lnTo>
                    <a:pt x="206209" y="558952"/>
                  </a:lnTo>
                  <a:lnTo>
                    <a:pt x="206273" y="560222"/>
                  </a:lnTo>
                  <a:lnTo>
                    <a:pt x="206959" y="560222"/>
                  </a:lnTo>
                  <a:lnTo>
                    <a:pt x="209194" y="556412"/>
                  </a:lnTo>
                  <a:lnTo>
                    <a:pt x="210426" y="555142"/>
                  </a:lnTo>
                  <a:lnTo>
                    <a:pt x="211048" y="553872"/>
                  </a:lnTo>
                  <a:lnTo>
                    <a:pt x="211848" y="553872"/>
                  </a:lnTo>
                  <a:lnTo>
                    <a:pt x="212966" y="552602"/>
                  </a:lnTo>
                  <a:lnTo>
                    <a:pt x="214210" y="552602"/>
                  </a:lnTo>
                  <a:lnTo>
                    <a:pt x="214452" y="553872"/>
                  </a:lnTo>
                  <a:lnTo>
                    <a:pt x="214274" y="553872"/>
                  </a:lnTo>
                  <a:lnTo>
                    <a:pt x="213715" y="555142"/>
                  </a:lnTo>
                  <a:lnTo>
                    <a:pt x="213461" y="556412"/>
                  </a:lnTo>
                  <a:lnTo>
                    <a:pt x="211112" y="558952"/>
                  </a:lnTo>
                  <a:lnTo>
                    <a:pt x="210858" y="560222"/>
                  </a:lnTo>
                  <a:lnTo>
                    <a:pt x="210185" y="562762"/>
                  </a:lnTo>
                  <a:lnTo>
                    <a:pt x="212902" y="562762"/>
                  </a:lnTo>
                  <a:lnTo>
                    <a:pt x="214210" y="564032"/>
                  </a:lnTo>
                  <a:lnTo>
                    <a:pt x="213893" y="566572"/>
                  </a:lnTo>
                  <a:lnTo>
                    <a:pt x="213525" y="569112"/>
                  </a:lnTo>
                  <a:lnTo>
                    <a:pt x="216369" y="571652"/>
                  </a:lnTo>
                  <a:lnTo>
                    <a:pt x="219417" y="570382"/>
                  </a:lnTo>
                  <a:lnTo>
                    <a:pt x="220586" y="570382"/>
                  </a:lnTo>
                  <a:lnTo>
                    <a:pt x="220903" y="571652"/>
                  </a:lnTo>
                  <a:lnTo>
                    <a:pt x="220776" y="572922"/>
                  </a:lnTo>
                  <a:lnTo>
                    <a:pt x="220345" y="572922"/>
                  </a:lnTo>
                  <a:lnTo>
                    <a:pt x="218732" y="575462"/>
                  </a:lnTo>
                  <a:lnTo>
                    <a:pt x="218922" y="576732"/>
                  </a:lnTo>
                  <a:lnTo>
                    <a:pt x="222008" y="578002"/>
                  </a:lnTo>
                  <a:lnTo>
                    <a:pt x="221830" y="579272"/>
                  </a:lnTo>
                  <a:lnTo>
                    <a:pt x="219722" y="581812"/>
                  </a:lnTo>
                  <a:lnTo>
                    <a:pt x="218478" y="583082"/>
                  </a:lnTo>
                  <a:lnTo>
                    <a:pt x="217119" y="584352"/>
                  </a:lnTo>
                  <a:lnTo>
                    <a:pt x="216814" y="584352"/>
                  </a:lnTo>
                  <a:lnTo>
                    <a:pt x="213829" y="583082"/>
                  </a:lnTo>
                  <a:lnTo>
                    <a:pt x="211912" y="586892"/>
                  </a:lnTo>
                  <a:lnTo>
                    <a:pt x="208635" y="586892"/>
                  </a:lnTo>
                  <a:lnTo>
                    <a:pt x="206400" y="588162"/>
                  </a:lnTo>
                  <a:lnTo>
                    <a:pt x="205841" y="590702"/>
                  </a:lnTo>
                  <a:lnTo>
                    <a:pt x="204851" y="590702"/>
                  </a:lnTo>
                  <a:lnTo>
                    <a:pt x="205905" y="589432"/>
                  </a:lnTo>
                  <a:lnTo>
                    <a:pt x="206209" y="586892"/>
                  </a:lnTo>
                  <a:lnTo>
                    <a:pt x="205536" y="584352"/>
                  </a:lnTo>
                  <a:lnTo>
                    <a:pt x="205346" y="584352"/>
                  </a:lnTo>
                  <a:lnTo>
                    <a:pt x="205905" y="583082"/>
                  </a:lnTo>
                  <a:lnTo>
                    <a:pt x="206032" y="583082"/>
                  </a:lnTo>
                  <a:lnTo>
                    <a:pt x="206273" y="581812"/>
                  </a:lnTo>
                  <a:lnTo>
                    <a:pt x="207327" y="580542"/>
                  </a:lnTo>
                  <a:lnTo>
                    <a:pt x="205473" y="579272"/>
                  </a:lnTo>
                  <a:lnTo>
                    <a:pt x="206209" y="578002"/>
                  </a:lnTo>
                  <a:lnTo>
                    <a:pt x="206463" y="576732"/>
                  </a:lnTo>
                  <a:lnTo>
                    <a:pt x="206705" y="576732"/>
                  </a:lnTo>
                  <a:lnTo>
                    <a:pt x="207010" y="575513"/>
                  </a:lnTo>
                  <a:lnTo>
                    <a:pt x="205105" y="576732"/>
                  </a:lnTo>
                  <a:lnTo>
                    <a:pt x="203060" y="579272"/>
                  </a:lnTo>
                  <a:lnTo>
                    <a:pt x="201129" y="581812"/>
                  </a:lnTo>
                  <a:lnTo>
                    <a:pt x="200507" y="581812"/>
                  </a:lnTo>
                  <a:lnTo>
                    <a:pt x="200507" y="584352"/>
                  </a:lnTo>
                  <a:lnTo>
                    <a:pt x="199580" y="585622"/>
                  </a:lnTo>
                  <a:lnTo>
                    <a:pt x="195872" y="589432"/>
                  </a:lnTo>
                  <a:lnTo>
                    <a:pt x="193268" y="593242"/>
                  </a:lnTo>
                  <a:lnTo>
                    <a:pt x="190538" y="597052"/>
                  </a:lnTo>
                  <a:lnTo>
                    <a:pt x="190169" y="598322"/>
                  </a:lnTo>
                  <a:lnTo>
                    <a:pt x="190169" y="599592"/>
                  </a:lnTo>
                  <a:lnTo>
                    <a:pt x="190728" y="598322"/>
                  </a:lnTo>
                  <a:lnTo>
                    <a:pt x="191655" y="598322"/>
                  </a:lnTo>
                  <a:lnTo>
                    <a:pt x="193878" y="594512"/>
                  </a:lnTo>
                  <a:lnTo>
                    <a:pt x="195745" y="594512"/>
                  </a:lnTo>
                  <a:lnTo>
                    <a:pt x="196240" y="595782"/>
                  </a:lnTo>
                  <a:lnTo>
                    <a:pt x="196303" y="597052"/>
                  </a:lnTo>
                  <a:lnTo>
                    <a:pt x="196608" y="599592"/>
                  </a:lnTo>
                  <a:lnTo>
                    <a:pt x="198285" y="600862"/>
                  </a:lnTo>
                  <a:lnTo>
                    <a:pt x="203365" y="600862"/>
                  </a:lnTo>
                  <a:lnTo>
                    <a:pt x="204851" y="602132"/>
                  </a:lnTo>
                  <a:lnTo>
                    <a:pt x="203860" y="602132"/>
                  </a:lnTo>
                  <a:lnTo>
                    <a:pt x="202615" y="604672"/>
                  </a:lnTo>
                  <a:lnTo>
                    <a:pt x="201561" y="605942"/>
                  </a:lnTo>
                  <a:lnTo>
                    <a:pt x="201193" y="607212"/>
                  </a:lnTo>
                  <a:lnTo>
                    <a:pt x="202615" y="608482"/>
                  </a:lnTo>
                  <a:lnTo>
                    <a:pt x="202615" y="609752"/>
                  </a:lnTo>
                  <a:lnTo>
                    <a:pt x="202311" y="609752"/>
                  </a:lnTo>
                  <a:lnTo>
                    <a:pt x="201625" y="611022"/>
                  </a:lnTo>
                  <a:lnTo>
                    <a:pt x="200825" y="612292"/>
                  </a:lnTo>
                  <a:lnTo>
                    <a:pt x="199771" y="613562"/>
                  </a:lnTo>
                  <a:lnTo>
                    <a:pt x="198958" y="614832"/>
                  </a:lnTo>
                  <a:lnTo>
                    <a:pt x="194627" y="614832"/>
                  </a:lnTo>
                  <a:lnTo>
                    <a:pt x="194373" y="616102"/>
                  </a:lnTo>
                  <a:lnTo>
                    <a:pt x="193827" y="617372"/>
                  </a:lnTo>
                  <a:lnTo>
                    <a:pt x="193509" y="617372"/>
                  </a:lnTo>
                  <a:lnTo>
                    <a:pt x="193078" y="619912"/>
                  </a:lnTo>
                  <a:lnTo>
                    <a:pt x="191833" y="619912"/>
                  </a:lnTo>
                  <a:lnTo>
                    <a:pt x="190106" y="618642"/>
                  </a:lnTo>
                  <a:lnTo>
                    <a:pt x="189293" y="618642"/>
                  </a:lnTo>
                  <a:lnTo>
                    <a:pt x="189052" y="621182"/>
                  </a:lnTo>
                  <a:lnTo>
                    <a:pt x="188493" y="622452"/>
                  </a:lnTo>
                  <a:lnTo>
                    <a:pt x="187744" y="623722"/>
                  </a:lnTo>
                  <a:lnTo>
                    <a:pt x="187071" y="621182"/>
                  </a:lnTo>
                  <a:lnTo>
                    <a:pt x="188188" y="618642"/>
                  </a:lnTo>
                  <a:lnTo>
                    <a:pt x="187413" y="616102"/>
                  </a:lnTo>
                  <a:lnTo>
                    <a:pt x="187020" y="614832"/>
                  </a:lnTo>
                  <a:lnTo>
                    <a:pt x="186639" y="613562"/>
                  </a:lnTo>
                  <a:lnTo>
                    <a:pt x="188429" y="611022"/>
                  </a:lnTo>
                  <a:lnTo>
                    <a:pt x="187134" y="608482"/>
                  </a:lnTo>
                  <a:lnTo>
                    <a:pt x="184835" y="609752"/>
                  </a:lnTo>
                  <a:lnTo>
                    <a:pt x="180505" y="612292"/>
                  </a:lnTo>
                  <a:lnTo>
                    <a:pt x="180251" y="613562"/>
                  </a:lnTo>
                  <a:lnTo>
                    <a:pt x="180009" y="613562"/>
                  </a:lnTo>
                  <a:lnTo>
                    <a:pt x="180009" y="614832"/>
                  </a:lnTo>
                  <a:lnTo>
                    <a:pt x="177838" y="614832"/>
                  </a:lnTo>
                  <a:lnTo>
                    <a:pt x="178142" y="613562"/>
                  </a:lnTo>
                  <a:lnTo>
                    <a:pt x="179006" y="613562"/>
                  </a:lnTo>
                  <a:lnTo>
                    <a:pt x="178955" y="612292"/>
                  </a:lnTo>
                  <a:lnTo>
                    <a:pt x="177152" y="611022"/>
                  </a:lnTo>
                  <a:lnTo>
                    <a:pt x="177901" y="609752"/>
                  </a:lnTo>
                  <a:lnTo>
                    <a:pt x="180251" y="605942"/>
                  </a:lnTo>
                  <a:lnTo>
                    <a:pt x="181927" y="603402"/>
                  </a:lnTo>
                  <a:lnTo>
                    <a:pt x="183972" y="600862"/>
                  </a:lnTo>
                  <a:lnTo>
                    <a:pt x="184213" y="599592"/>
                  </a:lnTo>
                  <a:lnTo>
                    <a:pt x="183045" y="599592"/>
                  </a:lnTo>
                  <a:lnTo>
                    <a:pt x="182232" y="600862"/>
                  </a:lnTo>
                  <a:lnTo>
                    <a:pt x="181737" y="600862"/>
                  </a:lnTo>
                  <a:lnTo>
                    <a:pt x="180378" y="602132"/>
                  </a:lnTo>
                  <a:lnTo>
                    <a:pt x="179514" y="604672"/>
                  </a:lnTo>
                  <a:lnTo>
                    <a:pt x="176288" y="603402"/>
                  </a:lnTo>
                  <a:lnTo>
                    <a:pt x="175475" y="604672"/>
                  </a:lnTo>
                  <a:lnTo>
                    <a:pt x="174421" y="604672"/>
                  </a:lnTo>
                  <a:lnTo>
                    <a:pt x="174244" y="603402"/>
                  </a:lnTo>
                  <a:lnTo>
                    <a:pt x="175475" y="602132"/>
                  </a:lnTo>
                  <a:lnTo>
                    <a:pt x="176657" y="599592"/>
                  </a:lnTo>
                  <a:lnTo>
                    <a:pt x="177774" y="597052"/>
                  </a:lnTo>
                  <a:lnTo>
                    <a:pt x="178142" y="597052"/>
                  </a:lnTo>
                  <a:lnTo>
                    <a:pt x="178574" y="595782"/>
                  </a:lnTo>
                  <a:lnTo>
                    <a:pt x="178396" y="594512"/>
                  </a:lnTo>
                  <a:lnTo>
                    <a:pt x="176225" y="594512"/>
                  </a:lnTo>
                  <a:lnTo>
                    <a:pt x="175361" y="595782"/>
                  </a:lnTo>
                  <a:lnTo>
                    <a:pt x="171881" y="595782"/>
                  </a:lnTo>
                  <a:lnTo>
                    <a:pt x="174548" y="591972"/>
                  </a:lnTo>
                  <a:lnTo>
                    <a:pt x="178511" y="588162"/>
                  </a:lnTo>
                  <a:lnTo>
                    <a:pt x="180009" y="583082"/>
                  </a:lnTo>
                  <a:lnTo>
                    <a:pt x="179324" y="583082"/>
                  </a:lnTo>
                  <a:lnTo>
                    <a:pt x="177711" y="584352"/>
                  </a:lnTo>
                  <a:lnTo>
                    <a:pt x="174371" y="589432"/>
                  </a:lnTo>
                  <a:lnTo>
                    <a:pt x="170154" y="594512"/>
                  </a:lnTo>
                  <a:lnTo>
                    <a:pt x="167055" y="598322"/>
                  </a:lnTo>
                  <a:lnTo>
                    <a:pt x="166192" y="600862"/>
                  </a:lnTo>
                  <a:lnTo>
                    <a:pt x="165188" y="602132"/>
                  </a:lnTo>
                  <a:lnTo>
                    <a:pt x="164884" y="602132"/>
                  </a:lnTo>
                  <a:lnTo>
                    <a:pt x="164947" y="603402"/>
                  </a:lnTo>
                  <a:lnTo>
                    <a:pt x="165074" y="603402"/>
                  </a:lnTo>
                  <a:lnTo>
                    <a:pt x="165315" y="604672"/>
                  </a:lnTo>
                  <a:lnTo>
                    <a:pt x="169227" y="599592"/>
                  </a:lnTo>
                  <a:lnTo>
                    <a:pt x="171208" y="597052"/>
                  </a:lnTo>
                  <a:lnTo>
                    <a:pt x="172872" y="598322"/>
                  </a:lnTo>
                  <a:lnTo>
                    <a:pt x="171945" y="599592"/>
                  </a:lnTo>
                  <a:lnTo>
                    <a:pt x="171386" y="600862"/>
                  </a:lnTo>
                  <a:lnTo>
                    <a:pt x="170776" y="602132"/>
                  </a:lnTo>
                  <a:lnTo>
                    <a:pt x="169964" y="603402"/>
                  </a:lnTo>
                  <a:lnTo>
                    <a:pt x="169405" y="603402"/>
                  </a:lnTo>
                  <a:lnTo>
                    <a:pt x="169164" y="604672"/>
                  </a:lnTo>
                  <a:lnTo>
                    <a:pt x="169227" y="605942"/>
                  </a:lnTo>
                  <a:lnTo>
                    <a:pt x="170281" y="605942"/>
                  </a:lnTo>
                  <a:lnTo>
                    <a:pt x="171208" y="607212"/>
                  </a:lnTo>
                  <a:lnTo>
                    <a:pt x="172694" y="607212"/>
                  </a:lnTo>
                  <a:lnTo>
                    <a:pt x="174548" y="605942"/>
                  </a:lnTo>
                  <a:lnTo>
                    <a:pt x="176657" y="605942"/>
                  </a:lnTo>
                  <a:lnTo>
                    <a:pt x="178955" y="604672"/>
                  </a:lnTo>
                  <a:lnTo>
                    <a:pt x="178638" y="605942"/>
                  </a:lnTo>
                  <a:lnTo>
                    <a:pt x="178269" y="605942"/>
                  </a:lnTo>
                  <a:lnTo>
                    <a:pt x="176847" y="608482"/>
                  </a:lnTo>
                  <a:lnTo>
                    <a:pt x="175298" y="609752"/>
                  </a:lnTo>
                  <a:lnTo>
                    <a:pt x="173875" y="612292"/>
                  </a:lnTo>
                  <a:lnTo>
                    <a:pt x="170776" y="616102"/>
                  </a:lnTo>
                  <a:lnTo>
                    <a:pt x="169341" y="618642"/>
                  </a:lnTo>
                  <a:lnTo>
                    <a:pt x="168910" y="619912"/>
                  </a:lnTo>
                  <a:lnTo>
                    <a:pt x="168668" y="621182"/>
                  </a:lnTo>
                  <a:lnTo>
                    <a:pt x="169405" y="621182"/>
                  </a:lnTo>
                  <a:lnTo>
                    <a:pt x="171018" y="619912"/>
                  </a:lnTo>
                  <a:lnTo>
                    <a:pt x="172567" y="617372"/>
                  </a:lnTo>
                  <a:lnTo>
                    <a:pt x="173990" y="616102"/>
                  </a:lnTo>
                  <a:lnTo>
                    <a:pt x="177469" y="616102"/>
                  </a:lnTo>
                  <a:lnTo>
                    <a:pt x="177901" y="618642"/>
                  </a:lnTo>
                  <a:lnTo>
                    <a:pt x="174866" y="619912"/>
                  </a:lnTo>
                  <a:lnTo>
                    <a:pt x="173748" y="619912"/>
                  </a:lnTo>
                  <a:lnTo>
                    <a:pt x="172935" y="621182"/>
                  </a:lnTo>
                  <a:lnTo>
                    <a:pt x="175171" y="622452"/>
                  </a:lnTo>
                  <a:lnTo>
                    <a:pt x="172872" y="623722"/>
                  </a:lnTo>
                  <a:lnTo>
                    <a:pt x="172935" y="626262"/>
                  </a:lnTo>
                  <a:lnTo>
                    <a:pt x="175171" y="623722"/>
                  </a:lnTo>
                  <a:lnTo>
                    <a:pt x="178955" y="619912"/>
                  </a:lnTo>
                  <a:lnTo>
                    <a:pt x="179197" y="619912"/>
                  </a:lnTo>
                  <a:lnTo>
                    <a:pt x="179387" y="621182"/>
                  </a:lnTo>
                  <a:lnTo>
                    <a:pt x="179514" y="621182"/>
                  </a:lnTo>
                  <a:lnTo>
                    <a:pt x="179133" y="622452"/>
                  </a:lnTo>
                  <a:lnTo>
                    <a:pt x="179514" y="626262"/>
                  </a:lnTo>
                  <a:lnTo>
                    <a:pt x="178015" y="630072"/>
                  </a:lnTo>
                  <a:lnTo>
                    <a:pt x="181991" y="632612"/>
                  </a:lnTo>
                  <a:lnTo>
                    <a:pt x="183654" y="632612"/>
                  </a:lnTo>
                  <a:lnTo>
                    <a:pt x="185648" y="633882"/>
                  </a:lnTo>
                  <a:lnTo>
                    <a:pt x="186194" y="633882"/>
                  </a:lnTo>
                  <a:lnTo>
                    <a:pt x="186753" y="635152"/>
                  </a:lnTo>
                  <a:lnTo>
                    <a:pt x="185204" y="636422"/>
                  </a:lnTo>
                  <a:lnTo>
                    <a:pt x="184594" y="636422"/>
                  </a:lnTo>
                  <a:lnTo>
                    <a:pt x="184213" y="637692"/>
                  </a:lnTo>
                  <a:lnTo>
                    <a:pt x="183603" y="638962"/>
                  </a:lnTo>
                  <a:lnTo>
                    <a:pt x="183476" y="638962"/>
                  </a:lnTo>
                  <a:lnTo>
                    <a:pt x="185953" y="641502"/>
                  </a:lnTo>
                  <a:lnTo>
                    <a:pt x="185889" y="642772"/>
                  </a:lnTo>
                  <a:lnTo>
                    <a:pt x="183781" y="644042"/>
                  </a:lnTo>
                  <a:lnTo>
                    <a:pt x="183286" y="645312"/>
                  </a:lnTo>
                  <a:lnTo>
                    <a:pt x="181864" y="646582"/>
                  </a:lnTo>
                  <a:lnTo>
                    <a:pt x="181000" y="646582"/>
                  </a:lnTo>
                  <a:lnTo>
                    <a:pt x="177025" y="647852"/>
                  </a:lnTo>
                  <a:lnTo>
                    <a:pt x="176415" y="647852"/>
                  </a:lnTo>
                  <a:lnTo>
                    <a:pt x="176453" y="650392"/>
                  </a:lnTo>
                  <a:lnTo>
                    <a:pt x="178828" y="650392"/>
                  </a:lnTo>
                  <a:lnTo>
                    <a:pt x="180378" y="652932"/>
                  </a:lnTo>
                  <a:lnTo>
                    <a:pt x="178892" y="655472"/>
                  </a:lnTo>
                  <a:lnTo>
                    <a:pt x="180060" y="659282"/>
                  </a:lnTo>
                  <a:lnTo>
                    <a:pt x="183349" y="661822"/>
                  </a:lnTo>
                  <a:lnTo>
                    <a:pt x="184213" y="661822"/>
                  </a:lnTo>
                  <a:lnTo>
                    <a:pt x="185267" y="663092"/>
                  </a:lnTo>
                  <a:lnTo>
                    <a:pt x="186194" y="661822"/>
                  </a:lnTo>
                  <a:lnTo>
                    <a:pt x="186321" y="661822"/>
                  </a:lnTo>
                  <a:lnTo>
                    <a:pt x="186690" y="660552"/>
                  </a:lnTo>
                  <a:lnTo>
                    <a:pt x="186817" y="660552"/>
                  </a:lnTo>
                  <a:lnTo>
                    <a:pt x="188861" y="661822"/>
                  </a:lnTo>
                  <a:lnTo>
                    <a:pt x="189979" y="660552"/>
                  </a:lnTo>
                  <a:lnTo>
                    <a:pt x="191160" y="659282"/>
                  </a:lnTo>
                  <a:lnTo>
                    <a:pt x="191655" y="659282"/>
                  </a:lnTo>
                  <a:lnTo>
                    <a:pt x="191465" y="660552"/>
                  </a:lnTo>
                  <a:lnTo>
                    <a:pt x="190906" y="661822"/>
                  </a:lnTo>
                  <a:lnTo>
                    <a:pt x="189611" y="663092"/>
                  </a:lnTo>
                  <a:lnTo>
                    <a:pt x="188861" y="664362"/>
                  </a:lnTo>
                  <a:lnTo>
                    <a:pt x="189979" y="665632"/>
                  </a:lnTo>
                  <a:lnTo>
                    <a:pt x="190728" y="668172"/>
                  </a:lnTo>
                  <a:lnTo>
                    <a:pt x="189179" y="669442"/>
                  </a:lnTo>
                  <a:lnTo>
                    <a:pt x="189420" y="670712"/>
                  </a:lnTo>
                  <a:lnTo>
                    <a:pt x="189242" y="674522"/>
                  </a:lnTo>
                  <a:lnTo>
                    <a:pt x="189179" y="675792"/>
                  </a:lnTo>
                  <a:lnTo>
                    <a:pt x="188125" y="680872"/>
                  </a:lnTo>
                  <a:lnTo>
                    <a:pt x="187502" y="682142"/>
                  </a:lnTo>
                  <a:lnTo>
                    <a:pt x="186016" y="682142"/>
                  </a:lnTo>
                  <a:lnTo>
                    <a:pt x="184835" y="679602"/>
                  </a:lnTo>
                  <a:lnTo>
                    <a:pt x="184340" y="680872"/>
                  </a:lnTo>
                  <a:lnTo>
                    <a:pt x="183718" y="682142"/>
                  </a:lnTo>
                  <a:lnTo>
                    <a:pt x="183286" y="683412"/>
                  </a:lnTo>
                  <a:lnTo>
                    <a:pt x="182918" y="683412"/>
                  </a:lnTo>
                  <a:lnTo>
                    <a:pt x="182486" y="684682"/>
                  </a:lnTo>
                  <a:lnTo>
                    <a:pt x="181737" y="684682"/>
                  </a:lnTo>
                  <a:lnTo>
                    <a:pt x="181368" y="683412"/>
                  </a:lnTo>
                  <a:lnTo>
                    <a:pt x="180682" y="682142"/>
                  </a:lnTo>
                  <a:lnTo>
                    <a:pt x="180505" y="680872"/>
                  </a:lnTo>
                  <a:lnTo>
                    <a:pt x="180251" y="677062"/>
                  </a:lnTo>
                  <a:lnTo>
                    <a:pt x="177838" y="674522"/>
                  </a:lnTo>
                  <a:lnTo>
                    <a:pt x="174485" y="675792"/>
                  </a:lnTo>
                  <a:lnTo>
                    <a:pt x="172694" y="675792"/>
                  </a:lnTo>
                  <a:lnTo>
                    <a:pt x="168910" y="677062"/>
                  </a:lnTo>
                  <a:lnTo>
                    <a:pt x="168910" y="675792"/>
                  </a:lnTo>
                  <a:lnTo>
                    <a:pt x="168668" y="675792"/>
                  </a:lnTo>
                  <a:lnTo>
                    <a:pt x="168541" y="674522"/>
                  </a:lnTo>
                  <a:lnTo>
                    <a:pt x="167551" y="675792"/>
                  </a:lnTo>
                  <a:lnTo>
                    <a:pt x="166370" y="677062"/>
                  </a:lnTo>
                  <a:lnTo>
                    <a:pt x="164947" y="679602"/>
                  </a:lnTo>
                  <a:lnTo>
                    <a:pt x="160489" y="679602"/>
                  </a:lnTo>
                  <a:lnTo>
                    <a:pt x="159372" y="680872"/>
                  </a:lnTo>
                  <a:lnTo>
                    <a:pt x="159677" y="683412"/>
                  </a:lnTo>
                  <a:lnTo>
                    <a:pt x="159931" y="684682"/>
                  </a:lnTo>
                  <a:lnTo>
                    <a:pt x="158445" y="684682"/>
                  </a:lnTo>
                  <a:lnTo>
                    <a:pt x="157695" y="683412"/>
                  </a:lnTo>
                  <a:lnTo>
                    <a:pt x="156210" y="683412"/>
                  </a:lnTo>
                  <a:lnTo>
                    <a:pt x="155587" y="684682"/>
                  </a:lnTo>
                  <a:lnTo>
                    <a:pt x="155155" y="685952"/>
                  </a:lnTo>
                  <a:lnTo>
                    <a:pt x="153860" y="685952"/>
                  </a:lnTo>
                  <a:lnTo>
                    <a:pt x="155092" y="684682"/>
                  </a:lnTo>
                  <a:lnTo>
                    <a:pt x="155155" y="682142"/>
                  </a:lnTo>
                  <a:lnTo>
                    <a:pt x="153974" y="680872"/>
                  </a:lnTo>
                  <a:lnTo>
                    <a:pt x="153797" y="679602"/>
                  </a:lnTo>
                  <a:lnTo>
                    <a:pt x="154038" y="679602"/>
                  </a:lnTo>
                  <a:lnTo>
                    <a:pt x="155905" y="677062"/>
                  </a:lnTo>
                  <a:lnTo>
                    <a:pt x="153479" y="674522"/>
                  </a:lnTo>
                  <a:lnTo>
                    <a:pt x="153479" y="670712"/>
                  </a:lnTo>
                  <a:lnTo>
                    <a:pt x="152552" y="669442"/>
                  </a:lnTo>
                  <a:lnTo>
                    <a:pt x="149021" y="669442"/>
                  </a:lnTo>
                  <a:lnTo>
                    <a:pt x="147789" y="668172"/>
                  </a:lnTo>
                  <a:lnTo>
                    <a:pt x="147789" y="671982"/>
                  </a:lnTo>
                  <a:lnTo>
                    <a:pt x="147040" y="677062"/>
                  </a:lnTo>
                  <a:lnTo>
                    <a:pt x="146913" y="678332"/>
                  </a:lnTo>
                  <a:lnTo>
                    <a:pt x="146545" y="679602"/>
                  </a:lnTo>
                  <a:lnTo>
                    <a:pt x="147408" y="680872"/>
                  </a:lnTo>
                  <a:lnTo>
                    <a:pt x="147535" y="680872"/>
                  </a:lnTo>
                  <a:lnTo>
                    <a:pt x="147789" y="682142"/>
                  </a:lnTo>
                  <a:lnTo>
                    <a:pt x="146291" y="684682"/>
                  </a:lnTo>
                  <a:lnTo>
                    <a:pt x="148158" y="687222"/>
                  </a:lnTo>
                  <a:lnTo>
                    <a:pt x="147281" y="691032"/>
                  </a:lnTo>
                  <a:lnTo>
                    <a:pt x="146786" y="692302"/>
                  </a:lnTo>
                  <a:lnTo>
                    <a:pt x="146735" y="693572"/>
                  </a:lnTo>
                  <a:lnTo>
                    <a:pt x="147104" y="696112"/>
                  </a:lnTo>
                  <a:lnTo>
                    <a:pt x="147281" y="696112"/>
                  </a:lnTo>
                  <a:lnTo>
                    <a:pt x="148526" y="697382"/>
                  </a:lnTo>
                  <a:lnTo>
                    <a:pt x="150825" y="698652"/>
                  </a:lnTo>
                  <a:lnTo>
                    <a:pt x="154228" y="698652"/>
                  </a:lnTo>
                  <a:lnTo>
                    <a:pt x="154139" y="693572"/>
                  </a:lnTo>
                  <a:lnTo>
                    <a:pt x="154038" y="692302"/>
                  </a:lnTo>
                  <a:lnTo>
                    <a:pt x="155473" y="689762"/>
                  </a:lnTo>
                  <a:lnTo>
                    <a:pt x="155841" y="689762"/>
                  </a:lnTo>
                  <a:lnTo>
                    <a:pt x="155714" y="687222"/>
                  </a:lnTo>
                  <a:lnTo>
                    <a:pt x="156641" y="685952"/>
                  </a:lnTo>
                  <a:lnTo>
                    <a:pt x="157518" y="687222"/>
                  </a:lnTo>
                  <a:lnTo>
                    <a:pt x="159499" y="687222"/>
                  </a:lnTo>
                  <a:lnTo>
                    <a:pt x="159994" y="685952"/>
                  </a:lnTo>
                  <a:lnTo>
                    <a:pt x="160667" y="684682"/>
                  </a:lnTo>
                  <a:lnTo>
                    <a:pt x="161099" y="684682"/>
                  </a:lnTo>
                  <a:lnTo>
                    <a:pt x="161607" y="683412"/>
                  </a:lnTo>
                  <a:lnTo>
                    <a:pt x="164084" y="691032"/>
                  </a:lnTo>
                  <a:lnTo>
                    <a:pt x="164579" y="692302"/>
                  </a:lnTo>
                  <a:lnTo>
                    <a:pt x="166433" y="693572"/>
                  </a:lnTo>
                  <a:lnTo>
                    <a:pt x="168973" y="693572"/>
                  </a:lnTo>
                  <a:lnTo>
                    <a:pt x="170091" y="691032"/>
                  </a:lnTo>
                  <a:lnTo>
                    <a:pt x="173431" y="692302"/>
                  </a:lnTo>
                  <a:lnTo>
                    <a:pt x="173748" y="691032"/>
                  </a:lnTo>
                  <a:lnTo>
                    <a:pt x="174053" y="689762"/>
                  </a:lnTo>
                  <a:lnTo>
                    <a:pt x="175234" y="689762"/>
                  </a:lnTo>
                  <a:lnTo>
                    <a:pt x="175475" y="691032"/>
                  </a:lnTo>
                  <a:lnTo>
                    <a:pt x="174980" y="692302"/>
                  </a:lnTo>
                  <a:lnTo>
                    <a:pt x="174421" y="692302"/>
                  </a:lnTo>
                  <a:lnTo>
                    <a:pt x="173875" y="693572"/>
                  </a:lnTo>
                  <a:lnTo>
                    <a:pt x="172935" y="694842"/>
                  </a:lnTo>
                  <a:lnTo>
                    <a:pt x="172631" y="696112"/>
                  </a:lnTo>
                  <a:lnTo>
                    <a:pt x="174053" y="697382"/>
                  </a:lnTo>
                  <a:lnTo>
                    <a:pt x="174485" y="697382"/>
                  </a:lnTo>
                  <a:lnTo>
                    <a:pt x="174802" y="698652"/>
                  </a:lnTo>
                  <a:lnTo>
                    <a:pt x="176288" y="698652"/>
                  </a:lnTo>
                  <a:lnTo>
                    <a:pt x="176720" y="697382"/>
                  </a:lnTo>
                  <a:lnTo>
                    <a:pt x="175920" y="696112"/>
                  </a:lnTo>
                  <a:lnTo>
                    <a:pt x="174371" y="693572"/>
                  </a:lnTo>
                  <a:lnTo>
                    <a:pt x="175729" y="693572"/>
                  </a:lnTo>
                  <a:lnTo>
                    <a:pt x="176593" y="692302"/>
                  </a:lnTo>
                  <a:lnTo>
                    <a:pt x="177088" y="691032"/>
                  </a:lnTo>
                  <a:lnTo>
                    <a:pt x="178015" y="689762"/>
                  </a:lnTo>
                  <a:lnTo>
                    <a:pt x="179197" y="689762"/>
                  </a:lnTo>
                  <a:lnTo>
                    <a:pt x="179692" y="688492"/>
                  </a:lnTo>
                  <a:lnTo>
                    <a:pt x="182664" y="688492"/>
                  </a:lnTo>
                  <a:lnTo>
                    <a:pt x="183845" y="685952"/>
                  </a:lnTo>
                  <a:lnTo>
                    <a:pt x="186016" y="685952"/>
                  </a:lnTo>
                  <a:lnTo>
                    <a:pt x="187693" y="684682"/>
                  </a:lnTo>
                  <a:lnTo>
                    <a:pt x="188429" y="683412"/>
                  </a:lnTo>
                  <a:lnTo>
                    <a:pt x="188925" y="682142"/>
                  </a:lnTo>
                  <a:lnTo>
                    <a:pt x="189293" y="680872"/>
                  </a:lnTo>
                  <a:lnTo>
                    <a:pt x="191033" y="680872"/>
                  </a:lnTo>
                  <a:lnTo>
                    <a:pt x="191401" y="683412"/>
                  </a:lnTo>
                  <a:lnTo>
                    <a:pt x="190042" y="684682"/>
                  </a:lnTo>
                  <a:lnTo>
                    <a:pt x="190906" y="685952"/>
                  </a:lnTo>
                  <a:lnTo>
                    <a:pt x="191033" y="687222"/>
                  </a:lnTo>
                  <a:lnTo>
                    <a:pt x="190842" y="688492"/>
                  </a:lnTo>
                  <a:lnTo>
                    <a:pt x="190779" y="689762"/>
                  </a:lnTo>
                  <a:lnTo>
                    <a:pt x="190665" y="691032"/>
                  </a:lnTo>
                  <a:lnTo>
                    <a:pt x="191655" y="692302"/>
                  </a:lnTo>
                  <a:lnTo>
                    <a:pt x="191465" y="694842"/>
                  </a:lnTo>
                  <a:lnTo>
                    <a:pt x="192887" y="696112"/>
                  </a:lnTo>
                  <a:lnTo>
                    <a:pt x="194259" y="697382"/>
                  </a:lnTo>
                  <a:lnTo>
                    <a:pt x="199961" y="697382"/>
                  </a:lnTo>
                  <a:lnTo>
                    <a:pt x="199580" y="698652"/>
                  </a:lnTo>
                  <a:lnTo>
                    <a:pt x="200888" y="698652"/>
                  </a:lnTo>
                  <a:lnTo>
                    <a:pt x="201942" y="697382"/>
                  </a:lnTo>
                  <a:lnTo>
                    <a:pt x="201510" y="696112"/>
                  </a:lnTo>
                  <a:lnTo>
                    <a:pt x="200139" y="692302"/>
                  </a:lnTo>
                  <a:lnTo>
                    <a:pt x="201383" y="689762"/>
                  </a:lnTo>
                  <a:lnTo>
                    <a:pt x="202679" y="685952"/>
                  </a:lnTo>
                  <a:lnTo>
                    <a:pt x="202996" y="685952"/>
                  </a:lnTo>
                  <a:lnTo>
                    <a:pt x="203606" y="684682"/>
                  </a:lnTo>
                  <a:lnTo>
                    <a:pt x="204914" y="685952"/>
                  </a:lnTo>
                  <a:lnTo>
                    <a:pt x="206400" y="685952"/>
                  </a:lnTo>
                  <a:lnTo>
                    <a:pt x="207200" y="684682"/>
                  </a:lnTo>
                  <a:lnTo>
                    <a:pt x="207518" y="683412"/>
                  </a:lnTo>
                  <a:lnTo>
                    <a:pt x="207695" y="683412"/>
                  </a:lnTo>
                  <a:lnTo>
                    <a:pt x="208813" y="680872"/>
                  </a:lnTo>
                  <a:lnTo>
                    <a:pt x="210058" y="683412"/>
                  </a:lnTo>
                  <a:lnTo>
                    <a:pt x="211175" y="685952"/>
                  </a:lnTo>
                  <a:lnTo>
                    <a:pt x="212166" y="687222"/>
                  </a:lnTo>
                  <a:lnTo>
                    <a:pt x="211543" y="688492"/>
                  </a:lnTo>
                  <a:lnTo>
                    <a:pt x="211048" y="689762"/>
                  </a:lnTo>
                  <a:lnTo>
                    <a:pt x="211416" y="691032"/>
                  </a:lnTo>
                  <a:lnTo>
                    <a:pt x="212280" y="692302"/>
                  </a:lnTo>
                  <a:lnTo>
                    <a:pt x="216623" y="692302"/>
                  </a:lnTo>
                  <a:lnTo>
                    <a:pt x="217373" y="691032"/>
                  </a:lnTo>
                  <a:lnTo>
                    <a:pt x="217805" y="691032"/>
                  </a:lnTo>
                  <a:lnTo>
                    <a:pt x="218541" y="689762"/>
                  </a:lnTo>
                  <a:lnTo>
                    <a:pt x="218973" y="689762"/>
                  </a:lnTo>
                  <a:lnTo>
                    <a:pt x="221462" y="691032"/>
                  </a:lnTo>
                  <a:lnTo>
                    <a:pt x="221462" y="692302"/>
                  </a:lnTo>
                  <a:lnTo>
                    <a:pt x="221272" y="693572"/>
                  </a:lnTo>
                  <a:lnTo>
                    <a:pt x="222135" y="694842"/>
                  </a:lnTo>
                  <a:lnTo>
                    <a:pt x="222631" y="696112"/>
                  </a:lnTo>
                  <a:lnTo>
                    <a:pt x="224434" y="694842"/>
                  </a:lnTo>
                  <a:lnTo>
                    <a:pt x="224993" y="693572"/>
                  </a:lnTo>
                  <a:lnTo>
                    <a:pt x="224866" y="689762"/>
                  </a:lnTo>
                  <a:lnTo>
                    <a:pt x="225171" y="689762"/>
                  </a:lnTo>
                  <a:lnTo>
                    <a:pt x="225361" y="688492"/>
                  </a:lnTo>
                  <a:lnTo>
                    <a:pt x="225488" y="688492"/>
                  </a:lnTo>
                  <a:lnTo>
                    <a:pt x="225920" y="687222"/>
                  </a:lnTo>
                  <a:lnTo>
                    <a:pt x="226047" y="687222"/>
                  </a:lnTo>
                  <a:lnTo>
                    <a:pt x="226974" y="684682"/>
                  </a:lnTo>
                  <a:lnTo>
                    <a:pt x="228333" y="683412"/>
                  </a:lnTo>
                  <a:lnTo>
                    <a:pt x="232981" y="683412"/>
                  </a:lnTo>
                  <a:lnTo>
                    <a:pt x="232918" y="680872"/>
                  </a:lnTo>
                  <a:lnTo>
                    <a:pt x="232791" y="679602"/>
                  </a:lnTo>
                  <a:lnTo>
                    <a:pt x="230682" y="678332"/>
                  </a:lnTo>
                  <a:lnTo>
                    <a:pt x="229692" y="677062"/>
                  </a:lnTo>
                  <a:lnTo>
                    <a:pt x="229755" y="675792"/>
                  </a:lnTo>
                  <a:lnTo>
                    <a:pt x="229819" y="674522"/>
                  </a:lnTo>
                  <a:lnTo>
                    <a:pt x="228587" y="670712"/>
                  </a:lnTo>
                  <a:lnTo>
                    <a:pt x="224548" y="670712"/>
                  </a:lnTo>
                  <a:lnTo>
                    <a:pt x="221513" y="673252"/>
                  </a:lnTo>
                  <a:lnTo>
                    <a:pt x="220776" y="674522"/>
                  </a:lnTo>
                  <a:lnTo>
                    <a:pt x="217741" y="674522"/>
                  </a:lnTo>
                  <a:lnTo>
                    <a:pt x="216255" y="675792"/>
                  </a:lnTo>
                  <a:lnTo>
                    <a:pt x="217119" y="673252"/>
                  </a:lnTo>
                  <a:lnTo>
                    <a:pt x="217424" y="671982"/>
                  </a:lnTo>
                  <a:lnTo>
                    <a:pt x="217614" y="670712"/>
                  </a:lnTo>
                  <a:lnTo>
                    <a:pt x="218109" y="670712"/>
                  </a:lnTo>
                  <a:lnTo>
                    <a:pt x="217805" y="669442"/>
                  </a:lnTo>
                  <a:lnTo>
                    <a:pt x="217119" y="668172"/>
                  </a:lnTo>
                  <a:lnTo>
                    <a:pt x="216369" y="666902"/>
                  </a:lnTo>
                  <a:lnTo>
                    <a:pt x="217868" y="665632"/>
                  </a:lnTo>
                  <a:lnTo>
                    <a:pt x="216369" y="665632"/>
                  </a:lnTo>
                  <a:lnTo>
                    <a:pt x="214820" y="668172"/>
                  </a:lnTo>
                  <a:lnTo>
                    <a:pt x="214083" y="669442"/>
                  </a:lnTo>
                  <a:lnTo>
                    <a:pt x="216001" y="671982"/>
                  </a:lnTo>
                  <a:lnTo>
                    <a:pt x="215201" y="673252"/>
                  </a:lnTo>
                  <a:lnTo>
                    <a:pt x="214274" y="674522"/>
                  </a:lnTo>
                  <a:lnTo>
                    <a:pt x="213779" y="675792"/>
                  </a:lnTo>
                  <a:lnTo>
                    <a:pt x="212966" y="677062"/>
                  </a:lnTo>
                  <a:lnTo>
                    <a:pt x="211416" y="678332"/>
                  </a:lnTo>
                  <a:lnTo>
                    <a:pt x="207200" y="678332"/>
                  </a:lnTo>
                  <a:lnTo>
                    <a:pt x="207086" y="680872"/>
                  </a:lnTo>
                  <a:lnTo>
                    <a:pt x="206832" y="682142"/>
                  </a:lnTo>
                  <a:lnTo>
                    <a:pt x="206209" y="683412"/>
                  </a:lnTo>
                  <a:lnTo>
                    <a:pt x="203301" y="682142"/>
                  </a:lnTo>
                  <a:lnTo>
                    <a:pt x="202374" y="683412"/>
                  </a:lnTo>
                  <a:lnTo>
                    <a:pt x="201383" y="684682"/>
                  </a:lnTo>
                  <a:lnTo>
                    <a:pt x="201015" y="685952"/>
                  </a:lnTo>
                  <a:lnTo>
                    <a:pt x="199771" y="685952"/>
                  </a:lnTo>
                  <a:lnTo>
                    <a:pt x="199466" y="684682"/>
                  </a:lnTo>
                  <a:lnTo>
                    <a:pt x="199898" y="684682"/>
                  </a:lnTo>
                  <a:lnTo>
                    <a:pt x="200698" y="683412"/>
                  </a:lnTo>
                  <a:lnTo>
                    <a:pt x="200761" y="682142"/>
                  </a:lnTo>
                  <a:lnTo>
                    <a:pt x="199961" y="680872"/>
                  </a:lnTo>
                  <a:lnTo>
                    <a:pt x="199644" y="680872"/>
                  </a:lnTo>
                  <a:lnTo>
                    <a:pt x="199707" y="679602"/>
                  </a:lnTo>
                  <a:lnTo>
                    <a:pt x="199898" y="678332"/>
                  </a:lnTo>
                  <a:lnTo>
                    <a:pt x="200634" y="675792"/>
                  </a:lnTo>
                  <a:lnTo>
                    <a:pt x="200393" y="674522"/>
                  </a:lnTo>
                  <a:lnTo>
                    <a:pt x="198907" y="671982"/>
                  </a:lnTo>
                  <a:lnTo>
                    <a:pt x="197916" y="670712"/>
                  </a:lnTo>
                  <a:lnTo>
                    <a:pt x="196977" y="669442"/>
                  </a:lnTo>
                  <a:lnTo>
                    <a:pt x="193827" y="670712"/>
                  </a:lnTo>
                  <a:lnTo>
                    <a:pt x="192278" y="669442"/>
                  </a:lnTo>
                  <a:lnTo>
                    <a:pt x="190779" y="669442"/>
                  </a:lnTo>
                  <a:lnTo>
                    <a:pt x="191528" y="668172"/>
                  </a:lnTo>
                  <a:lnTo>
                    <a:pt x="192024" y="666902"/>
                  </a:lnTo>
                  <a:lnTo>
                    <a:pt x="192709" y="665632"/>
                  </a:lnTo>
                  <a:lnTo>
                    <a:pt x="193446" y="664362"/>
                  </a:lnTo>
                  <a:lnTo>
                    <a:pt x="193141" y="664362"/>
                  </a:lnTo>
                  <a:lnTo>
                    <a:pt x="191833" y="661822"/>
                  </a:lnTo>
                  <a:lnTo>
                    <a:pt x="194005" y="660552"/>
                  </a:lnTo>
                  <a:lnTo>
                    <a:pt x="194462" y="659282"/>
                  </a:lnTo>
                  <a:lnTo>
                    <a:pt x="195376" y="656742"/>
                  </a:lnTo>
                  <a:lnTo>
                    <a:pt x="196367" y="655472"/>
                  </a:lnTo>
                  <a:lnTo>
                    <a:pt x="199212" y="655472"/>
                  </a:lnTo>
                  <a:lnTo>
                    <a:pt x="200266" y="654202"/>
                  </a:lnTo>
                  <a:lnTo>
                    <a:pt x="202006" y="654202"/>
                  </a:lnTo>
                  <a:lnTo>
                    <a:pt x="202679" y="652932"/>
                  </a:lnTo>
                  <a:lnTo>
                    <a:pt x="206032" y="652932"/>
                  </a:lnTo>
                  <a:lnTo>
                    <a:pt x="206121" y="651662"/>
                  </a:lnTo>
                  <a:lnTo>
                    <a:pt x="206209" y="650392"/>
                  </a:lnTo>
                  <a:lnTo>
                    <a:pt x="206273" y="649122"/>
                  </a:lnTo>
                  <a:lnTo>
                    <a:pt x="205346" y="649122"/>
                  </a:lnTo>
                  <a:lnTo>
                    <a:pt x="205219" y="649122"/>
                  </a:lnTo>
                  <a:lnTo>
                    <a:pt x="201510" y="649122"/>
                  </a:lnTo>
                  <a:lnTo>
                    <a:pt x="200507" y="650392"/>
                  </a:lnTo>
                  <a:lnTo>
                    <a:pt x="199402" y="651662"/>
                  </a:lnTo>
                  <a:lnTo>
                    <a:pt x="198716" y="650392"/>
                  </a:lnTo>
                  <a:lnTo>
                    <a:pt x="197967" y="649122"/>
                  </a:lnTo>
                  <a:lnTo>
                    <a:pt x="197853" y="647852"/>
                  </a:lnTo>
                  <a:lnTo>
                    <a:pt x="197561" y="645312"/>
                  </a:lnTo>
                  <a:lnTo>
                    <a:pt x="188683" y="645312"/>
                  </a:lnTo>
                  <a:lnTo>
                    <a:pt x="186944" y="645312"/>
                  </a:lnTo>
                  <a:lnTo>
                    <a:pt x="185889" y="646582"/>
                  </a:lnTo>
                  <a:lnTo>
                    <a:pt x="185204" y="645312"/>
                  </a:lnTo>
                  <a:lnTo>
                    <a:pt x="184899" y="645312"/>
                  </a:lnTo>
                  <a:lnTo>
                    <a:pt x="185267" y="644042"/>
                  </a:lnTo>
                  <a:lnTo>
                    <a:pt x="186639" y="642772"/>
                  </a:lnTo>
                  <a:lnTo>
                    <a:pt x="187502" y="642772"/>
                  </a:lnTo>
                  <a:lnTo>
                    <a:pt x="186753" y="640232"/>
                  </a:lnTo>
                  <a:lnTo>
                    <a:pt x="186016" y="638962"/>
                  </a:lnTo>
                  <a:lnTo>
                    <a:pt x="186575" y="636422"/>
                  </a:lnTo>
                  <a:lnTo>
                    <a:pt x="187439" y="635152"/>
                  </a:lnTo>
                  <a:lnTo>
                    <a:pt x="188188" y="633882"/>
                  </a:lnTo>
                  <a:lnTo>
                    <a:pt x="188125" y="632612"/>
                  </a:lnTo>
                  <a:lnTo>
                    <a:pt x="187502" y="630072"/>
                  </a:lnTo>
                  <a:lnTo>
                    <a:pt x="187566" y="628802"/>
                  </a:lnTo>
                  <a:lnTo>
                    <a:pt x="187871" y="627532"/>
                  </a:lnTo>
                  <a:lnTo>
                    <a:pt x="188239" y="626262"/>
                  </a:lnTo>
                  <a:lnTo>
                    <a:pt x="189052" y="623722"/>
                  </a:lnTo>
                  <a:lnTo>
                    <a:pt x="189979" y="622452"/>
                  </a:lnTo>
                  <a:lnTo>
                    <a:pt x="193268" y="622452"/>
                  </a:lnTo>
                  <a:lnTo>
                    <a:pt x="193509" y="621182"/>
                  </a:lnTo>
                  <a:lnTo>
                    <a:pt x="194259" y="619912"/>
                  </a:lnTo>
                  <a:lnTo>
                    <a:pt x="194868" y="618642"/>
                  </a:lnTo>
                  <a:lnTo>
                    <a:pt x="195618" y="618642"/>
                  </a:lnTo>
                  <a:lnTo>
                    <a:pt x="196113" y="619912"/>
                  </a:lnTo>
                  <a:lnTo>
                    <a:pt x="196240" y="619912"/>
                  </a:lnTo>
                  <a:lnTo>
                    <a:pt x="196608" y="622452"/>
                  </a:lnTo>
                  <a:lnTo>
                    <a:pt x="196735" y="626262"/>
                  </a:lnTo>
                  <a:lnTo>
                    <a:pt x="201193" y="630072"/>
                  </a:lnTo>
                  <a:lnTo>
                    <a:pt x="203987" y="628802"/>
                  </a:lnTo>
                  <a:lnTo>
                    <a:pt x="205714" y="627532"/>
                  </a:lnTo>
                  <a:lnTo>
                    <a:pt x="209245" y="627532"/>
                  </a:lnTo>
                  <a:lnTo>
                    <a:pt x="207822" y="628802"/>
                  </a:lnTo>
                  <a:lnTo>
                    <a:pt x="207695" y="631342"/>
                  </a:lnTo>
                  <a:lnTo>
                    <a:pt x="209194" y="632612"/>
                  </a:lnTo>
                  <a:lnTo>
                    <a:pt x="209003" y="633882"/>
                  </a:lnTo>
                  <a:lnTo>
                    <a:pt x="209245" y="633882"/>
                  </a:lnTo>
                  <a:lnTo>
                    <a:pt x="209931" y="633882"/>
                  </a:lnTo>
                  <a:lnTo>
                    <a:pt x="211480" y="632612"/>
                  </a:lnTo>
                  <a:lnTo>
                    <a:pt x="210858" y="630072"/>
                  </a:lnTo>
                  <a:lnTo>
                    <a:pt x="211480" y="627532"/>
                  </a:lnTo>
                  <a:lnTo>
                    <a:pt x="213156" y="626262"/>
                  </a:lnTo>
                  <a:lnTo>
                    <a:pt x="213156" y="624992"/>
                  </a:lnTo>
                  <a:lnTo>
                    <a:pt x="213715" y="623722"/>
                  </a:lnTo>
                  <a:lnTo>
                    <a:pt x="216001" y="622452"/>
                  </a:lnTo>
                  <a:lnTo>
                    <a:pt x="217373" y="622452"/>
                  </a:lnTo>
                  <a:lnTo>
                    <a:pt x="218859" y="623722"/>
                  </a:lnTo>
                  <a:lnTo>
                    <a:pt x="219290" y="622452"/>
                  </a:lnTo>
                  <a:lnTo>
                    <a:pt x="220027" y="621182"/>
                  </a:lnTo>
                  <a:lnTo>
                    <a:pt x="223253" y="621182"/>
                  </a:lnTo>
                  <a:lnTo>
                    <a:pt x="224243" y="619912"/>
                  </a:lnTo>
                  <a:lnTo>
                    <a:pt x="225107" y="618642"/>
                  </a:lnTo>
                  <a:lnTo>
                    <a:pt x="226415" y="618642"/>
                  </a:lnTo>
                  <a:lnTo>
                    <a:pt x="227342" y="621182"/>
                  </a:lnTo>
                  <a:lnTo>
                    <a:pt x="226783" y="622452"/>
                  </a:lnTo>
                  <a:lnTo>
                    <a:pt x="225983" y="623722"/>
                  </a:lnTo>
                  <a:lnTo>
                    <a:pt x="226974" y="626262"/>
                  </a:lnTo>
                  <a:lnTo>
                    <a:pt x="227152" y="626262"/>
                  </a:lnTo>
                  <a:lnTo>
                    <a:pt x="227406" y="627532"/>
                  </a:lnTo>
                  <a:lnTo>
                    <a:pt x="227406" y="628802"/>
                  </a:lnTo>
                  <a:lnTo>
                    <a:pt x="227774" y="628802"/>
                  </a:lnTo>
                  <a:lnTo>
                    <a:pt x="228701" y="631342"/>
                  </a:lnTo>
                  <a:lnTo>
                    <a:pt x="230441" y="630072"/>
                  </a:lnTo>
                  <a:lnTo>
                    <a:pt x="234276" y="630072"/>
                  </a:lnTo>
                  <a:lnTo>
                    <a:pt x="234835" y="631342"/>
                  </a:lnTo>
                  <a:lnTo>
                    <a:pt x="233413" y="633882"/>
                  </a:lnTo>
                  <a:lnTo>
                    <a:pt x="232549" y="635152"/>
                  </a:lnTo>
                  <a:lnTo>
                    <a:pt x="232740" y="635152"/>
                  </a:lnTo>
                  <a:lnTo>
                    <a:pt x="234899" y="637692"/>
                  </a:lnTo>
                  <a:lnTo>
                    <a:pt x="233476" y="640232"/>
                  </a:lnTo>
                  <a:lnTo>
                    <a:pt x="231495" y="641502"/>
                  </a:lnTo>
                  <a:lnTo>
                    <a:pt x="230187" y="642772"/>
                  </a:lnTo>
                  <a:lnTo>
                    <a:pt x="229323" y="645312"/>
                  </a:lnTo>
                  <a:lnTo>
                    <a:pt x="227342" y="644042"/>
                  </a:lnTo>
                  <a:lnTo>
                    <a:pt x="225666" y="644042"/>
                  </a:lnTo>
                  <a:lnTo>
                    <a:pt x="224612" y="645312"/>
                  </a:lnTo>
                  <a:lnTo>
                    <a:pt x="224548" y="646582"/>
                  </a:lnTo>
                  <a:lnTo>
                    <a:pt x="224434" y="647852"/>
                  </a:lnTo>
                  <a:lnTo>
                    <a:pt x="224370" y="650392"/>
                  </a:lnTo>
                  <a:lnTo>
                    <a:pt x="221576" y="649122"/>
                  </a:lnTo>
                  <a:lnTo>
                    <a:pt x="218605" y="649122"/>
                  </a:lnTo>
                  <a:lnTo>
                    <a:pt x="218478" y="647852"/>
                  </a:lnTo>
                  <a:lnTo>
                    <a:pt x="218173" y="647852"/>
                  </a:lnTo>
                  <a:lnTo>
                    <a:pt x="218236" y="645312"/>
                  </a:lnTo>
                  <a:lnTo>
                    <a:pt x="218363" y="644042"/>
                  </a:lnTo>
                  <a:lnTo>
                    <a:pt x="218300" y="642772"/>
                  </a:lnTo>
                  <a:lnTo>
                    <a:pt x="218109" y="641502"/>
                  </a:lnTo>
                  <a:lnTo>
                    <a:pt x="217868" y="638962"/>
                  </a:lnTo>
                  <a:lnTo>
                    <a:pt x="216750" y="637692"/>
                  </a:lnTo>
                  <a:lnTo>
                    <a:pt x="215633" y="636422"/>
                  </a:lnTo>
                  <a:lnTo>
                    <a:pt x="213715" y="637692"/>
                  </a:lnTo>
                  <a:lnTo>
                    <a:pt x="211480" y="637692"/>
                  </a:lnTo>
                  <a:lnTo>
                    <a:pt x="209308" y="636422"/>
                  </a:lnTo>
                  <a:lnTo>
                    <a:pt x="209245" y="633882"/>
                  </a:lnTo>
                  <a:lnTo>
                    <a:pt x="207454" y="635152"/>
                  </a:lnTo>
                  <a:lnTo>
                    <a:pt x="205600" y="636422"/>
                  </a:lnTo>
                  <a:lnTo>
                    <a:pt x="207391" y="638962"/>
                  </a:lnTo>
                  <a:lnTo>
                    <a:pt x="207518" y="640232"/>
                  </a:lnTo>
                  <a:lnTo>
                    <a:pt x="207022" y="642772"/>
                  </a:lnTo>
                  <a:lnTo>
                    <a:pt x="206641" y="644042"/>
                  </a:lnTo>
                  <a:lnTo>
                    <a:pt x="205663" y="647852"/>
                  </a:lnTo>
                  <a:lnTo>
                    <a:pt x="209194" y="647852"/>
                  </a:lnTo>
                  <a:lnTo>
                    <a:pt x="208254" y="650392"/>
                  </a:lnTo>
                  <a:lnTo>
                    <a:pt x="207949" y="651662"/>
                  </a:lnTo>
                  <a:lnTo>
                    <a:pt x="207886" y="652932"/>
                  </a:lnTo>
                  <a:lnTo>
                    <a:pt x="209245" y="654202"/>
                  </a:lnTo>
                  <a:lnTo>
                    <a:pt x="209626" y="655472"/>
                  </a:lnTo>
                  <a:lnTo>
                    <a:pt x="208445" y="656742"/>
                  </a:lnTo>
                  <a:lnTo>
                    <a:pt x="207822" y="658012"/>
                  </a:lnTo>
                  <a:lnTo>
                    <a:pt x="208318" y="659282"/>
                  </a:lnTo>
                  <a:lnTo>
                    <a:pt x="208508" y="660552"/>
                  </a:lnTo>
                  <a:lnTo>
                    <a:pt x="208686" y="663092"/>
                  </a:lnTo>
                  <a:lnTo>
                    <a:pt x="212280" y="664362"/>
                  </a:lnTo>
                  <a:lnTo>
                    <a:pt x="214820" y="663092"/>
                  </a:lnTo>
                  <a:lnTo>
                    <a:pt x="215938" y="664362"/>
                  </a:lnTo>
                  <a:lnTo>
                    <a:pt x="219227" y="664362"/>
                  </a:lnTo>
                  <a:lnTo>
                    <a:pt x="219595" y="663092"/>
                  </a:lnTo>
                  <a:lnTo>
                    <a:pt x="218236" y="660552"/>
                  </a:lnTo>
                  <a:lnTo>
                    <a:pt x="218973" y="658012"/>
                  </a:lnTo>
                  <a:lnTo>
                    <a:pt x="219849" y="655472"/>
                  </a:lnTo>
                  <a:lnTo>
                    <a:pt x="220091" y="655472"/>
                  </a:lnTo>
                  <a:lnTo>
                    <a:pt x="220345" y="654202"/>
                  </a:lnTo>
                  <a:lnTo>
                    <a:pt x="220586" y="651662"/>
                  </a:lnTo>
                  <a:lnTo>
                    <a:pt x="224243" y="651662"/>
                  </a:lnTo>
                  <a:lnTo>
                    <a:pt x="225602" y="650392"/>
                  </a:lnTo>
                  <a:lnTo>
                    <a:pt x="225729" y="647852"/>
                  </a:lnTo>
                  <a:lnTo>
                    <a:pt x="227533" y="647852"/>
                  </a:lnTo>
                  <a:lnTo>
                    <a:pt x="227838" y="650392"/>
                  </a:lnTo>
                  <a:lnTo>
                    <a:pt x="227965" y="651662"/>
                  </a:lnTo>
                  <a:lnTo>
                    <a:pt x="228460" y="654202"/>
                  </a:lnTo>
                  <a:lnTo>
                    <a:pt x="228955" y="655472"/>
                  </a:lnTo>
                  <a:lnTo>
                    <a:pt x="233908" y="656742"/>
                  </a:lnTo>
                  <a:lnTo>
                    <a:pt x="235953" y="655472"/>
                  </a:lnTo>
                  <a:lnTo>
                    <a:pt x="237629" y="654202"/>
                  </a:lnTo>
                  <a:lnTo>
                    <a:pt x="240106" y="654202"/>
                  </a:lnTo>
                  <a:lnTo>
                    <a:pt x="239864" y="655472"/>
                  </a:lnTo>
                  <a:lnTo>
                    <a:pt x="239864" y="656742"/>
                  </a:lnTo>
                  <a:lnTo>
                    <a:pt x="239610" y="658012"/>
                  </a:lnTo>
                  <a:lnTo>
                    <a:pt x="240042" y="658012"/>
                  </a:lnTo>
                  <a:lnTo>
                    <a:pt x="240919" y="659282"/>
                  </a:lnTo>
                  <a:lnTo>
                    <a:pt x="240601" y="660552"/>
                  </a:lnTo>
                  <a:lnTo>
                    <a:pt x="238366" y="663092"/>
                  </a:lnTo>
                  <a:lnTo>
                    <a:pt x="238315" y="664362"/>
                  </a:lnTo>
                  <a:lnTo>
                    <a:pt x="239610" y="666902"/>
                  </a:lnTo>
                  <a:lnTo>
                    <a:pt x="239864" y="669442"/>
                  </a:lnTo>
                  <a:lnTo>
                    <a:pt x="238683" y="670712"/>
                  </a:lnTo>
                  <a:lnTo>
                    <a:pt x="238188" y="671982"/>
                  </a:lnTo>
                  <a:lnTo>
                    <a:pt x="237820" y="674522"/>
                  </a:lnTo>
                  <a:lnTo>
                    <a:pt x="240474" y="674522"/>
                  </a:lnTo>
                  <a:lnTo>
                    <a:pt x="240360" y="679602"/>
                  </a:lnTo>
                  <a:lnTo>
                    <a:pt x="240411" y="680872"/>
                  </a:lnTo>
                  <a:lnTo>
                    <a:pt x="240601" y="682142"/>
                  </a:lnTo>
                  <a:lnTo>
                    <a:pt x="240474" y="682142"/>
                  </a:lnTo>
                  <a:lnTo>
                    <a:pt x="239737" y="685952"/>
                  </a:lnTo>
                  <a:lnTo>
                    <a:pt x="240042" y="688492"/>
                  </a:lnTo>
                  <a:lnTo>
                    <a:pt x="242773" y="689762"/>
                  </a:lnTo>
                  <a:lnTo>
                    <a:pt x="244944" y="689762"/>
                  </a:lnTo>
                  <a:lnTo>
                    <a:pt x="247167" y="687222"/>
                  </a:lnTo>
                  <a:lnTo>
                    <a:pt x="249707" y="689762"/>
                  </a:lnTo>
                  <a:lnTo>
                    <a:pt x="249428" y="687222"/>
                  </a:lnTo>
                  <a:lnTo>
                    <a:pt x="249275" y="685952"/>
                  </a:lnTo>
                  <a:lnTo>
                    <a:pt x="248907" y="683412"/>
                  </a:lnTo>
                  <a:lnTo>
                    <a:pt x="251079" y="679602"/>
                  </a:lnTo>
                  <a:lnTo>
                    <a:pt x="248539" y="679602"/>
                  </a:lnTo>
                  <a:lnTo>
                    <a:pt x="247599" y="678332"/>
                  </a:lnTo>
                  <a:lnTo>
                    <a:pt x="248475" y="677062"/>
                  </a:lnTo>
                  <a:lnTo>
                    <a:pt x="248907" y="675792"/>
                  </a:lnTo>
                  <a:lnTo>
                    <a:pt x="249466" y="674522"/>
                  </a:lnTo>
                  <a:lnTo>
                    <a:pt x="248158" y="673252"/>
                  </a:lnTo>
                  <a:lnTo>
                    <a:pt x="247726" y="673252"/>
                  </a:lnTo>
                  <a:lnTo>
                    <a:pt x="248475" y="668172"/>
                  </a:lnTo>
                  <a:lnTo>
                    <a:pt x="248285" y="666902"/>
                  </a:lnTo>
                  <a:lnTo>
                    <a:pt x="247357" y="664362"/>
                  </a:lnTo>
                  <a:lnTo>
                    <a:pt x="246799" y="663092"/>
                  </a:lnTo>
                  <a:lnTo>
                    <a:pt x="240855" y="663092"/>
                  </a:lnTo>
                  <a:lnTo>
                    <a:pt x="240538" y="661822"/>
                  </a:lnTo>
                  <a:lnTo>
                    <a:pt x="240728" y="660552"/>
                  </a:lnTo>
                  <a:lnTo>
                    <a:pt x="241160" y="660552"/>
                  </a:lnTo>
                  <a:lnTo>
                    <a:pt x="242709" y="659282"/>
                  </a:lnTo>
                  <a:lnTo>
                    <a:pt x="243332" y="658012"/>
                  </a:lnTo>
                  <a:lnTo>
                    <a:pt x="241719" y="655472"/>
                  </a:lnTo>
                  <a:lnTo>
                    <a:pt x="241909" y="654202"/>
                  </a:lnTo>
                  <a:lnTo>
                    <a:pt x="242087" y="654202"/>
                  </a:lnTo>
                  <a:lnTo>
                    <a:pt x="242709" y="652932"/>
                  </a:lnTo>
                  <a:lnTo>
                    <a:pt x="243700" y="652932"/>
                  </a:lnTo>
                  <a:lnTo>
                    <a:pt x="244817" y="649122"/>
                  </a:lnTo>
                  <a:lnTo>
                    <a:pt x="246367" y="649122"/>
                  </a:lnTo>
                  <a:lnTo>
                    <a:pt x="248285" y="647852"/>
                  </a:lnTo>
                  <a:lnTo>
                    <a:pt x="250456" y="647852"/>
                  </a:lnTo>
                  <a:lnTo>
                    <a:pt x="250545" y="645312"/>
                  </a:lnTo>
                  <a:lnTo>
                    <a:pt x="250583" y="644042"/>
                  </a:lnTo>
                  <a:lnTo>
                    <a:pt x="254292" y="644042"/>
                  </a:lnTo>
                  <a:lnTo>
                    <a:pt x="254787" y="642772"/>
                  </a:lnTo>
                  <a:lnTo>
                    <a:pt x="256463" y="642772"/>
                  </a:lnTo>
                  <a:lnTo>
                    <a:pt x="257022" y="644042"/>
                  </a:lnTo>
                  <a:lnTo>
                    <a:pt x="256895" y="644042"/>
                  </a:lnTo>
                  <a:lnTo>
                    <a:pt x="256032" y="647852"/>
                  </a:lnTo>
                  <a:lnTo>
                    <a:pt x="257644" y="650392"/>
                  </a:lnTo>
                  <a:lnTo>
                    <a:pt x="259003" y="655472"/>
                  </a:lnTo>
                  <a:lnTo>
                    <a:pt x="265506" y="655472"/>
                  </a:lnTo>
                  <a:lnTo>
                    <a:pt x="266814" y="656742"/>
                  </a:lnTo>
                  <a:lnTo>
                    <a:pt x="267868" y="655472"/>
                  </a:lnTo>
                  <a:lnTo>
                    <a:pt x="267550" y="654202"/>
                  </a:lnTo>
                  <a:lnTo>
                    <a:pt x="267182" y="651662"/>
                  </a:lnTo>
                  <a:lnTo>
                    <a:pt x="266065" y="646582"/>
                  </a:lnTo>
                  <a:lnTo>
                    <a:pt x="266687" y="646582"/>
                  </a:lnTo>
                  <a:lnTo>
                    <a:pt x="267614" y="645312"/>
                  </a:lnTo>
                  <a:lnTo>
                    <a:pt x="266255" y="644042"/>
                  </a:lnTo>
                  <a:lnTo>
                    <a:pt x="266128" y="642772"/>
                  </a:lnTo>
                  <a:lnTo>
                    <a:pt x="266382" y="642772"/>
                  </a:lnTo>
                  <a:lnTo>
                    <a:pt x="267004" y="641502"/>
                  </a:lnTo>
                  <a:lnTo>
                    <a:pt x="254177" y="641502"/>
                  </a:lnTo>
                  <a:lnTo>
                    <a:pt x="252742" y="641502"/>
                  </a:lnTo>
                  <a:lnTo>
                    <a:pt x="250520" y="641502"/>
                  </a:lnTo>
                  <a:lnTo>
                    <a:pt x="250024" y="642772"/>
                  </a:lnTo>
                  <a:lnTo>
                    <a:pt x="249643" y="644042"/>
                  </a:lnTo>
                  <a:lnTo>
                    <a:pt x="249034" y="644042"/>
                  </a:lnTo>
                  <a:lnTo>
                    <a:pt x="248602" y="645312"/>
                  </a:lnTo>
                  <a:lnTo>
                    <a:pt x="247916" y="645312"/>
                  </a:lnTo>
                  <a:lnTo>
                    <a:pt x="247599" y="644042"/>
                  </a:lnTo>
                  <a:lnTo>
                    <a:pt x="247357" y="641502"/>
                  </a:lnTo>
                  <a:lnTo>
                    <a:pt x="247053" y="640232"/>
                  </a:lnTo>
                  <a:lnTo>
                    <a:pt x="246672" y="638962"/>
                  </a:lnTo>
                  <a:lnTo>
                    <a:pt x="245122" y="637692"/>
                  </a:lnTo>
                  <a:lnTo>
                    <a:pt x="240042" y="637692"/>
                  </a:lnTo>
                  <a:lnTo>
                    <a:pt x="239306" y="638962"/>
                  </a:lnTo>
                  <a:lnTo>
                    <a:pt x="237134" y="638962"/>
                  </a:lnTo>
                  <a:lnTo>
                    <a:pt x="235889" y="640232"/>
                  </a:lnTo>
                  <a:lnTo>
                    <a:pt x="235585" y="638962"/>
                  </a:lnTo>
                  <a:lnTo>
                    <a:pt x="235712" y="637692"/>
                  </a:lnTo>
                  <a:lnTo>
                    <a:pt x="235775" y="636422"/>
                  </a:lnTo>
                  <a:lnTo>
                    <a:pt x="235521" y="635152"/>
                  </a:lnTo>
                  <a:lnTo>
                    <a:pt x="235585" y="633882"/>
                  </a:lnTo>
                  <a:lnTo>
                    <a:pt x="235712" y="632612"/>
                  </a:lnTo>
                  <a:lnTo>
                    <a:pt x="235889" y="631342"/>
                  </a:lnTo>
                  <a:lnTo>
                    <a:pt x="236448" y="631342"/>
                  </a:lnTo>
                  <a:lnTo>
                    <a:pt x="236982" y="630072"/>
                  </a:lnTo>
                  <a:lnTo>
                    <a:pt x="237502" y="628802"/>
                  </a:lnTo>
                  <a:lnTo>
                    <a:pt x="237261" y="627532"/>
                  </a:lnTo>
                  <a:lnTo>
                    <a:pt x="236880" y="626262"/>
                  </a:lnTo>
                  <a:lnTo>
                    <a:pt x="236829" y="623722"/>
                  </a:lnTo>
                  <a:lnTo>
                    <a:pt x="238556" y="621182"/>
                  </a:lnTo>
                  <a:lnTo>
                    <a:pt x="239369" y="619912"/>
                  </a:lnTo>
                  <a:lnTo>
                    <a:pt x="242455" y="619912"/>
                  </a:lnTo>
                  <a:lnTo>
                    <a:pt x="242557" y="618642"/>
                  </a:lnTo>
                  <a:lnTo>
                    <a:pt x="242646" y="617372"/>
                  </a:lnTo>
                  <a:lnTo>
                    <a:pt x="242836" y="617372"/>
                  </a:lnTo>
                  <a:lnTo>
                    <a:pt x="243420" y="616102"/>
                  </a:lnTo>
                  <a:lnTo>
                    <a:pt x="244005" y="614832"/>
                  </a:lnTo>
                  <a:lnTo>
                    <a:pt x="244259" y="616102"/>
                  </a:lnTo>
                  <a:lnTo>
                    <a:pt x="244563" y="616102"/>
                  </a:lnTo>
                  <a:lnTo>
                    <a:pt x="244754" y="617372"/>
                  </a:lnTo>
                  <a:lnTo>
                    <a:pt x="245122" y="618642"/>
                  </a:lnTo>
                  <a:lnTo>
                    <a:pt x="245122" y="619912"/>
                  </a:lnTo>
                  <a:lnTo>
                    <a:pt x="246367" y="623722"/>
                  </a:lnTo>
                  <a:lnTo>
                    <a:pt x="250520" y="624992"/>
                  </a:lnTo>
                  <a:lnTo>
                    <a:pt x="252374" y="623722"/>
                  </a:lnTo>
                  <a:lnTo>
                    <a:pt x="252628" y="623722"/>
                  </a:lnTo>
                  <a:lnTo>
                    <a:pt x="253123" y="621182"/>
                  </a:lnTo>
                  <a:lnTo>
                    <a:pt x="254850" y="621182"/>
                  </a:lnTo>
                  <a:lnTo>
                    <a:pt x="256654" y="622452"/>
                  </a:lnTo>
                  <a:lnTo>
                    <a:pt x="255536" y="623722"/>
                  </a:lnTo>
                  <a:lnTo>
                    <a:pt x="255409" y="626262"/>
                  </a:lnTo>
                  <a:lnTo>
                    <a:pt x="258203" y="627532"/>
                  </a:lnTo>
                  <a:lnTo>
                    <a:pt x="259003" y="626262"/>
                  </a:lnTo>
                  <a:lnTo>
                    <a:pt x="259257" y="624992"/>
                  </a:lnTo>
                  <a:lnTo>
                    <a:pt x="258762" y="624992"/>
                  </a:lnTo>
                  <a:lnTo>
                    <a:pt x="258140" y="622452"/>
                  </a:lnTo>
                  <a:lnTo>
                    <a:pt x="258267" y="621182"/>
                  </a:lnTo>
                  <a:lnTo>
                    <a:pt x="259499" y="619912"/>
                  </a:lnTo>
                  <a:lnTo>
                    <a:pt x="259753" y="619912"/>
                  </a:lnTo>
                  <a:lnTo>
                    <a:pt x="260362" y="617372"/>
                  </a:lnTo>
                  <a:lnTo>
                    <a:pt x="265074" y="614832"/>
                  </a:lnTo>
                  <a:lnTo>
                    <a:pt x="265696" y="614832"/>
                  </a:lnTo>
                  <a:lnTo>
                    <a:pt x="266128" y="613562"/>
                  </a:lnTo>
                  <a:lnTo>
                    <a:pt x="266382" y="612292"/>
                  </a:lnTo>
                  <a:lnTo>
                    <a:pt x="267055" y="611022"/>
                  </a:lnTo>
                  <a:lnTo>
                    <a:pt x="268300" y="609752"/>
                  </a:lnTo>
                  <a:lnTo>
                    <a:pt x="270090" y="611022"/>
                  </a:lnTo>
                  <a:lnTo>
                    <a:pt x="270713" y="611022"/>
                  </a:lnTo>
                  <a:lnTo>
                    <a:pt x="271335" y="609752"/>
                  </a:lnTo>
                  <a:lnTo>
                    <a:pt x="271703" y="609752"/>
                  </a:lnTo>
                  <a:lnTo>
                    <a:pt x="270408" y="608482"/>
                  </a:lnTo>
                  <a:lnTo>
                    <a:pt x="266623" y="608482"/>
                  </a:lnTo>
                  <a:lnTo>
                    <a:pt x="266446" y="609752"/>
                  </a:lnTo>
                  <a:lnTo>
                    <a:pt x="266319" y="611022"/>
                  </a:lnTo>
                  <a:lnTo>
                    <a:pt x="265569" y="612292"/>
                  </a:lnTo>
                  <a:lnTo>
                    <a:pt x="263956" y="612292"/>
                  </a:lnTo>
                  <a:lnTo>
                    <a:pt x="263779" y="611022"/>
                  </a:lnTo>
                  <a:lnTo>
                    <a:pt x="263715" y="609752"/>
                  </a:lnTo>
                  <a:lnTo>
                    <a:pt x="263093" y="608482"/>
                  </a:lnTo>
                  <a:lnTo>
                    <a:pt x="262470" y="607212"/>
                  </a:lnTo>
                  <a:lnTo>
                    <a:pt x="261543" y="605942"/>
                  </a:lnTo>
                  <a:lnTo>
                    <a:pt x="259626" y="603402"/>
                  </a:lnTo>
                  <a:lnTo>
                    <a:pt x="256895" y="604672"/>
                  </a:lnTo>
                  <a:lnTo>
                    <a:pt x="255168" y="605942"/>
                  </a:lnTo>
                  <a:lnTo>
                    <a:pt x="254292" y="605942"/>
                  </a:lnTo>
                  <a:lnTo>
                    <a:pt x="253682" y="607212"/>
                  </a:lnTo>
                  <a:lnTo>
                    <a:pt x="251942" y="607212"/>
                  </a:lnTo>
                  <a:lnTo>
                    <a:pt x="250698" y="608482"/>
                  </a:lnTo>
                  <a:lnTo>
                    <a:pt x="250888" y="607212"/>
                  </a:lnTo>
                  <a:lnTo>
                    <a:pt x="253555" y="603402"/>
                  </a:lnTo>
                  <a:lnTo>
                    <a:pt x="252006" y="602132"/>
                  </a:lnTo>
                  <a:lnTo>
                    <a:pt x="250761" y="599592"/>
                  </a:lnTo>
                  <a:lnTo>
                    <a:pt x="249275" y="600862"/>
                  </a:lnTo>
                  <a:lnTo>
                    <a:pt x="249034" y="602132"/>
                  </a:lnTo>
                  <a:lnTo>
                    <a:pt x="249961" y="603402"/>
                  </a:lnTo>
                  <a:lnTo>
                    <a:pt x="250761" y="604672"/>
                  </a:lnTo>
                  <a:lnTo>
                    <a:pt x="250888" y="605942"/>
                  </a:lnTo>
                  <a:lnTo>
                    <a:pt x="248907" y="607212"/>
                  </a:lnTo>
                  <a:lnTo>
                    <a:pt x="248653" y="607212"/>
                  </a:lnTo>
                  <a:lnTo>
                    <a:pt x="247726" y="609752"/>
                  </a:lnTo>
                  <a:lnTo>
                    <a:pt x="246735" y="611022"/>
                  </a:lnTo>
                  <a:lnTo>
                    <a:pt x="243459" y="611022"/>
                  </a:lnTo>
                  <a:lnTo>
                    <a:pt x="242582" y="612292"/>
                  </a:lnTo>
                  <a:lnTo>
                    <a:pt x="241909" y="613562"/>
                  </a:lnTo>
                  <a:lnTo>
                    <a:pt x="241350" y="614832"/>
                  </a:lnTo>
                  <a:lnTo>
                    <a:pt x="238125" y="614832"/>
                  </a:lnTo>
                  <a:lnTo>
                    <a:pt x="236639" y="613562"/>
                  </a:lnTo>
                  <a:lnTo>
                    <a:pt x="236016" y="612292"/>
                  </a:lnTo>
                  <a:lnTo>
                    <a:pt x="236512" y="611022"/>
                  </a:lnTo>
                  <a:lnTo>
                    <a:pt x="236829" y="611022"/>
                  </a:lnTo>
                  <a:lnTo>
                    <a:pt x="236639" y="608482"/>
                  </a:lnTo>
                  <a:lnTo>
                    <a:pt x="236080" y="608482"/>
                  </a:lnTo>
                  <a:lnTo>
                    <a:pt x="235216" y="607212"/>
                  </a:lnTo>
                  <a:lnTo>
                    <a:pt x="233845" y="605942"/>
                  </a:lnTo>
                  <a:lnTo>
                    <a:pt x="232613" y="604672"/>
                  </a:lnTo>
                  <a:lnTo>
                    <a:pt x="231305" y="604672"/>
                  </a:lnTo>
                  <a:lnTo>
                    <a:pt x="230809" y="605942"/>
                  </a:lnTo>
                  <a:lnTo>
                    <a:pt x="230136" y="605942"/>
                  </a:lnTo>
                  <a:lnTo>
                    <a:pt x="229819" y="607212"/>
                  </a:lnTo>
                  <a:lnTo>
                    <a:pt x="226783" y="604672"/>
                  </a:lnTo>
                  <a:lnTo>
                    <a:pt x="227533" y="604672"/>
                  </a:lnTo>
                  <a:lnTo>
                    <a:pt x="228828" y="602132"/>
                  </a:lnTo>
                  <a:lnTo>
                    <a:pt x="229577" y="600862"/>
                  </a:lnTo>
                  <a:lnTo>
                    <a:pt x="229692" y="599592"/>
                  </a:lnTo>
                  <a:lnTo>
                    <a:pt x="228269" y="597052"/>
                  </a:lnTo>
                  <a:lnTo>
                    <a:pt x="228142" y="595782"/>
                  </a:lnTo>
                  <a:lnTo>
                    <a:pt x="228460" y="595782"/>
                  </a:lnTo>
                  <a:lnTo>
                    <a:pt x="230505" y="593242"/>
                  </a:lnTo>
                  <a:lnTo>
                    <a:pt x="232181" y="590702"/>
                  </a:lnTo>
                  <a:lnTo>
                    <a:pt x="236385" y="590702"/>
                  </a:lnTo>
                  <a:lnTo>
                    <a:pt x="237070" y="589432"/>
                  </a:lnTo>
                  <a:lnTo>
                    <a:pt x="238188" y="588162"/>
                  </a:lnTo>
                  <a:lnTo>
                    <a:pt x="237871" y="586892"/>
                  </a:lnTo>
                  <a:lnTo>
                    <a:pt x="239483" y="586892"/>
                  </a:lnTo>
                  <a:lnTo>
                    <a:pt x="241655" y="585622"/>
                  </a:lnTo>
                  <a:lnTo>
                    <a:pt x="242773" y="586892"/>
                  </a:lnTo>
                  <a:lnTo>
                    <a:pt x="243763" y="588162"/>
                  </a:lnTo>
                  <a:lnTo>
                    <a:pt x="243890" y="589432"/>
                  </a:lnTo>
                  <a:lnTo>
                    <a:pt x="243459" y="589432"/>
                  </a:lnTo>
                  <a:lnTo>
                    <a:pt x="242023" y="590702"/>
                  </a:lnTo>
                  <a:lnTo>
                    <a:pt x="242341" y="591972"/>
                  </a:lnTo>
                  <a:lnTo>
                    <a:pt x="242773" y="591972"/>
                  </a:lnTo>
                  <a:lnTo>
                    <a:pt x="243141" y="593242"/>
                  </a:lnTo>
                  <a:lnTo>
                    <a:pt x="243332" y="594512"/>
                  </a:lnTo>
                  <a:lnTo>
                    <a:pt x="243636" y="595782"/>
                  </a:lnTo>
                  <a:lnTo>
                    <a:pt x="243827" y="595782"/>
                  </a:lnTo>
                  <a:lnTo>
                    <a:pt x="244259" y="597052"/>
                  </a:lnTo>
                  <a:lnTo>
                    <a:pt x="245122" y="597052"/>
                  </a:lnTo>
                  <a:lnTo>
                    <a:pt x="246799" y="599592"/>
                  </a:lnTo>
                  <a:lnTo>
                    <a:pt x="249593" y="597052"/>
                  </a:lnTo>
                  <a:lnTo>
                    <a:pt x="250698" y="597052"/>
                  </a:lnTo>
                  <a:lnTo>
                    <a:pt x="251320" y="599592"/>
                  </a:lnTo>
                  <a:lnTo>
                    <a:pt x="252247" y="598322"/>
                  </a:lnTo>
                  <a:lnTo>
                    <a:pt x="253492" y="597052"/>
                  </a:lnTo>
                  <a:lnTo>
                    <a:pt x="252742" y="591972"/>
                  </a:lnTo>
                  <a:lnTo>
                    <a:pt x="253682" y="588162"/>
                  </a:lnTo>
                  <a:lnTo>
                    <a:pt x="255727" y="585622"/>
                  </a:lnTo>
                  <a:lnTo>
                    <a:pt x="257213" y="585622"/>
                  </a:lnTo>
                  <a:lnTo>
                    <a:pt x="258508" y="584352"/>
                  </a:lnTo>
                  <a:lnTo>
                    <a:pt x="259003" y="584352"/>
                  </a:lnTo>
                  <a:lnTo>
                    <a:pt x="259130" y="583082"/>
                  </a:lnTo>
                  <a:lnTo>
                    <a:pt x="255168" y="583082"/>
                  </a:lnTo>
                  <a:lnTo>
                    <a:pt x="240969" y="583082"/>
                  </a:lnTo>
                  <a:lnTo>
                    <a:pt x="239864" y="583082"/>
                  </a:lnTo>
                  <a:lnTo>
                    <a:pt x="237070" y="583082"/>
                  </a:lnTo>
                  <a:lnTo>
                    <a:pt x="236448" y="585622"/>
                  </a:lnTo>
                  <a:lnTo>
                    <a:pt x="235889" y="585622"/>
                  </a:lnTo>
                  <a:lnTo>
                    <a:pt x="235585" y="586892"/>
                  </a:lnTo>
                  <a:lnTo>
                    <a:pt x="234962" y="586892"/>
                  </a:lnTo>
                  <a:lnTo>
                    <a:pt x="234899" y="584352"/>
                  </a:lnTo>
                  <a:lnTo>
                    <a:pt x="234784" y="583082"/>
                  </a:lnTo>
                  <a:lnTo>
                    <a:pt x="234784" y="581812"/>
                  </a:lnTo>
                  <a:lnTo>
                    <a:pt x="232918" y="580542"/>
                  </a:lnTo>
                  <a:lnTo>
                    <a:pt x="231622" y="579272"/>
                  </a:lnTo>
                  <a:lnTo>
                    <a:pt x="229019" y="579272"/>
                  </a:lnTo>
                  <a:lnTo>
                    <a:pt x="228092" y="580542"/>
                  </a:lnTo>
                  <a:lnTo>
                    <a:pt x="227711" y="580542"/>
                  </a:lnTo>
                  <a:lnTo>
                    <a:pt x="227711" y="600862"/>
                  </a:lnTo>
                  <a:lnTo>
                    <a:pt x="227711" y="602132"/>
                  </a:lnTo>
                  <a:lnTo>
                    <a:pt x="226415" y="603402"/>
                  </a:lnTo>
                  <a:lnTo>
                    <a:pt x="226047" y="604672"/>
                  </a:lnTo>
                  <a:lnTo>
                    <a:pt x="224370" y="605942"/>
                  </a:lnTo>
                  <a:lnTo>
                    <a:pt x="224053" y="607212"/>
                  </a:lnTo>
                  <a:lnTo>
                    <a:pt x="225107" y="607212"/>
                  </a:lnTo>
                  <a:lnTo>
                    <a:pt x="226352" y="608482"/>
                  </a:lnTo>
                  <a:lnTo>
                    <a:pt x="225729" y="609752"/>
                  </a:lnTo>
                  <a:lnTo>
                    <a:pt x="225361" y="611022"/>
                  </a:lnTo>
                  <a:lnTo>
                    <a:pt x="225107" y="612292"/>
                  </a:lnTo>
                  <a:lnTo>
                    <a:pt x="224548" y="612292"/>
                  </a:lnTo>
                  <a:lnTo>
                    <a:pt x="224370" y="613562"/>
                  </a:lnTo>
                  <a:lnTo>
                    <a:pt x="224002" y="614832"/>
                  </a:lnTo>
                  <a:lnTo>
                    <a:pt x="223253" y="616102"/>
                  </a:lnTo>
                  <a:lnTo>
                    <a:pt x="221703" y="614832"/>
                  </a:lnTo>
                  <a:lnTo>
                    <a:pt x="220586" y="614832"/>
                  </a:lnTo>
                  <a:lnTo>
                    <a:pt x="219468" y="617372"/>
                  </a:lnTo>
                  <a:lnTo>
                    <a:pt x="218732" y="618642"/>
                  </a:lnTo>
                  <a:lnTo>
                    <a:pt x="218236" y="619912"/>
                  </a:lnTo>
                  <a:lnTo>
                    <a:pt x="217741" y="619912"/>
                  </a:lnTo>
                  <a:lnTo>
                    <a:pt x="217462" y="618642"/>
                  </a:lnTo>
                  <a:lnTo>
                    <a:pt x="217182" y="617372"/>
                  </a:lnTo>
                  <a:lnTo>
                    <a:pt x="216128" y="616102"/>
                  </a:lnTo>
                  <a:lnTo>
                    <a:pt x="216369" y="613562"/>
                  </a:lnTo>
                  <a:lnTo>
                    <a:pt x="216496" y="612292"/>
                  </a:lnTo>
                  <a:lnTo>
                    <a:pt x="215938" y="612292"/>
                  </a:lnTo>
                  <a:lnTo>
                    <a:pt x="213156" y="611022"/>
                  </a:lnTo>
                  <a:lnTo>
                    <a:pt x="211607" y="611022"/>
                  </a:lnTo>
                  <a:lnTo>
                    <a:pt x="209067" y="609752"/>
                  </a:lnTo>
                  <a:lnTo>
                    <a:pt x="208508" y="611022"/>
                  </a:lnTo>
                  <a:lnTo>
                    <a:pt x="207949" y="611022"/>
                  </a:lnTo>
                  <a:lnTo>
                    <a:pt x="207759" y="612292"/>
                  </a:lnTo>
                  <a:lnTo>
                    <a:pt x="204787" y="612292"/>
                  </a:lnTo>
                  <a:lnTo>
                    <a:pt x="204228" y="613562"/>
                  </a:lnTo>
                  <a:lnTo>
                    <a:pt x="202615" y="613562"/>
                  </a:lnTo>
                  <a:lnTo>
                    <a:pt x="202996" y="612292"/>
                  </a:lnTo>
                  <a:lnTo>
                    <a:pt x="203301" y="612292"/>
                  </a:lnTo>
                  <a:lnTo>
                    <a:pt x="203733" y="611022"/>
                  </a:lnTo>
                  <a:lnTo>
                    <a:pt x="204914" y="611022"/>
                  </a:lnTo>
                  <a:lnTo>
                    <a:pt x="205841" y="608482"/>
                  </a:lnTo>
                  <a:lnTo>
                    <a:pt x="203606" y="605942"/>
                  </a:lnTo>
                  <a:lnTo>
                    <a:pt x="204546" y="604672"/>
                  </a:lnTo>
                  <a:lnTo>
                    <a:pt x="205536" y="603402"/>
                  </a:lnTo>
                  <a:lnTo>
                    <a:pt x="206095" y="602132"/>
                  </a:lnTo>
                  <a:lnTo>
                    <a:pt x="206463" y="602132"/>
                  </a:lnTo>
                  <a:lnTo>
                    <a:pt x="206590" y="599592"/>
                  </a:lnTo>
                  <a:lnTo>
                    <a:pt x="206209" y="598322"/>
                  </a:lnTo>
                  <a:lnTo>
                    <a:pt x="205968" y="597052"/>
                  </a:lnTo>
                  <a:lnTo>
                    <a:pt x="205346" y="595782"/>
                  </a:lnTo>
                  <a:lnTo>
                    <a:pt x="206832" y="594512"/>
                  </a:lnTo>
                  <a:lnTo>
                    <a:pt x="207759" y="591972"/>
                  </a:lnTo>
                  <a:lnTo>
                    <a:pt x="208686" y="591972"/>
                  </a:lnTo>
                  <a:lnTo>
                    <a:pt x="210489" y="593242"/>
                  </a:lnTo>
                  <a:lnTo>
                    <a:pt x="211239" y="591972"/>
                  </a:lnTo>
                  <a:lnTo>
                    <a:pt x="211912" y="590702"/>
                  </a:lnTo>
                  <a:lnTo>
                    <a:pt x="212280" y="589432"/>
                  </a:lnTo>
                  <a:lnTo>
                    <a:pt x="212775" y="589432"/>
                  </a:lnTo>
                  <a:lnTo>
                    <a:pt x="213283" y="588162"/>
                  </a:lnTo>
                  <a:lnTo>
                    <a:pt x="213893" y="589432"/>
                  </a:lnTo>
                  <a:lnTo>
                    <a:pt x="214210" y="590702"/>
                  </a:lnTo>
                  <a:lnTo>
                    <a:pt x="214210" y="593242"/>
                  </a:lnTo>
                  <a:lnTo>
                    <a:pt x="214884" y="594512"/>
                  </a:lnTo>
                  <a:lnTo>
                    <a:pt x="215696" y="597052"/>
                  </a:lnTo>
                  <a:lnTo>
                    <a:pt x="219659" y="598322"/>
                  </a:lnTo>
                  <a:lnTo>
                    <a:pt x="222948" y="598322"/>
                  </a:lnTo>
                  <a:lnTo>
                    <a:pt x="223621" y="595782"/>
                  </a:lnTo>
                  <a:lnTo>
                    <a:pt x="226656" y="595782"/>
                  </a:lnTo>
                  <a:lnTo>
                    <a:pt x="226225" y="597052"/>
                  </a:lnTo>
                  <a:lnTo>
                    <a:pt x="226098" y="598322"/>
                  </a:lnTo>
                  <a:lnTo>
                    <a:pt x="225920" y="599592"/>
                  </a:lnTo>
                  <a:lnTo>
                    <a:pt x="226288" y="599592"/>
                  </a:lnTo>
                  <a:lnTo>
                    <a:pt x="227711" y="600862"/>
                  </a:lnTo>
                  <a:lnTo>
                    <a:pt x="227711" y="580542"/>
                  </a:lnTo>
                  <a:lnTo>
                    <a:pt x="222885" y="580542"/>
                  </a:lnTo>
                  <a:lnTo>
                    <a:pt x="224053" y="579272"/>
                  </a:lnTo>
                  <a:lnTo>
                    <a:pt x="224053" y="578002"/>
                  </a:lnTo>
                  <a:lnTo>
                    <a:pt x="222504" y="576732"/>
                  </a:lnTo>
                  <a:lnTo>
                    <a:pt x="221335" y="575462"/>
                  </a:lnTo>
                  <a:lnTo>
                    <a:pt x="221640" y="574192"/>
                  </a:lnTo>
                  <a:lnTo>
                    <a:pt x="222631" y="574192"/>
                  </a:lnTo>
                  <a:lnTo>
                    <a:pt x="224116" y="572922"/>
                  </a:lnTo>
                  <a:lnTo>
                    <a:pt x="224612" y="571652"/>
                  </a:lnTo>
                  <a:lnTo>
                    <a:pt x="224548" y="570382"/>
                  </a:lnTo>
                  <a:lnTo>
                    <a:pt x="224434" y="567842"/>
                  </a:lnTo>
                  <a:lnTo>
                    <a:pt x="224180" y="566572"/>
                  </a:lnTo>
                  <a:lnTo>
                    <a:pt x="225361" y="564032"/>
                  </a:lnTo>
                  <a:lnTo>
                    <a:pt x="226479" y="562762"/>
                  </a:lnTo>
                  <a:lnTo>
                    <a:pt x="226999" y="561492"/>
                  </a:lnTo>
                  <a:lnTo>
                    <a:pt x="227533" y="560222"/>
                  </a:lnTo>
                  <a:lnTo>
                    <a:pt x="230378" y="560222"/>
                  </a:lnTo>
                  <a:lnTo>
                    <a:pt x="230873" y="558952"/>
                  </a:lnTo>
                  <a:lnTo>
                    <a:pt x="231305" y="557682"/>
                  </a:lnTo>
                  <a:lnTo>
                    <a:pt x="231927" y="557682"/>
                  </a:lnTo>
                  <a:lnTo>
                    <a:pt x="232613" y="556412"/>
                  </a:lnTo>
                  <a:lnTo>
                    <a:pt x="232981" y="557682"/>
                  </a:lnTo>
                  <a:lnTo>
                    <a:pt x="233540" y="558952"/>
                  </a:lnTo>
                  <a:lnTo>
                    <a:pt x="233667" y="560222"/>
                  </a:lnTo>
                  <a:lnTo>
                    <a:pt x="233730" y="562762"/>
                  </a:lnTo>
                  <a:lnTo>
                    <a:pt x="235280" y="564032"/>
                  </a:lnTo>
                  <a:lnTo>
                    <a:pt x="236766" y="564032"/>
                  </a:lnTo>
                  <a:lnTo>
                    <a:pt x="237871" y="565302"/>
                  </a:lnTo>
                  <a:lnTo>
                    <a:pt x="241287" y="564032"/>
                  </a:lnTo>
                  <a:lnTo>
                    <a:pt x="242582" y="562762"/>
                  </a:lnTo>
                  <a:lnTo>
                    <a:pt x="244195" y="562762"/>
                  </a:lnTo>
                  <a:lnTo>
                    <a:pt x="244195" y="564032"/>
                  </a:lnTo>
                  <a:lnTo>
                    <a:pt x="243827" y="565302"/>
                  </a:lnTo>
                  <a:lnTo>
                    <a:pt x="244259" y="566572"/>
                  </a:lnTo>
                  <a:lnTo>
                    <a:pt x="244944" y="567842"/>
                  </a:lnTo>
                  <a:lnTo>
                    <a:pt x="244627" y="569112"/>
                  </a:lnTo>
                  <a:lnTo>
                    <a:pt x="244005" y="570382"/>
                  </a:lnTo>
                  <a:lnTo>
                    <a:pt x="242646" y="571652"/>
                  </a:lnTo>
                  <a:lnTo>
                    <a:pt x="244386" y="576732"/>
                  </a:lnTo>
                  <a:lnTo>
                    <a:pt x="242087" y="579272"/>
                  </a:lnTo>
                  <a:lnTo>
                    <a:pt x="241160" y="581812"/>
                  </a:lnTo>
                  <a:lnTo>
                    <a:pt x="254850" y="581812"/>
                  </a:lnTo>
                  <a:lnTo>
                    <a:pt x="254546" y="580542"/>
                  </a:lnTo>
                  <a:lnTo>
                    <a:pt x="253860" y="578002"/>
                  </a:lnTo>
                  <a:lnTo>
                    <a:pt x="252996" y="571652"/>
                  </a:lnTo>
                  <a:lnTo>
                    <a:pt x="250520" y="570382"/>
                  </a:lnTo>
                  <a:lnTo>
                    <a:pt x="246049" y="570382"/>
                  </a:lnTo>
                  <a:lnTo>
                    <a:pt x="246303" y="569112"/>
                  </a:lnTo>
                  <a:lnTo>
                    <a:pt x="246608" y="569112"/>
                  </a:lnTo>
                  <a:lnTo>
                    <a:pt x="246862" y="567842"/>
                  </a:lnTo>
                  <a:lnTo>
                    <a:pt x="247726" y="566572"/>
                  </a:lnTo>
                  <a:lnTo>
                    <a:pt x="246735" y="564032"/>
                  </a:lnTo>
                  <a:lnTo>
                    <a:pt x="247789" y="562762"/>
                  </a:lnTo>
                  <a:lnTo>
                    <a:pt x="248843" y="560222"/>
                  </a:lnTo>
                  <a:lnTo>
                    <a:pt x="249402" y="558952"/>
                  </a:lnTo>
                  <a:lnTo>
                    <a:pt x="250139" y="557682"/>
                  </a:lnTo>
                  <a:lnTo>
                    <a:pt x="251193" y="557682"/>
                  </a:lnTo>
                  <a:lnTo>
                    <a:pt x="253365" y="556412"/>
                  </a:lnTo>
                  <a:lnTo>
                    <a:pt x="254609" y="555142"/>
                  </a:lnTo>
                  <a:lnTo>
                    <a:pt x="255968" y="551332"/>
                  </a:lnTo>
                  <a:lnTo>
                    <a:pt x="257517" y="552602"/>
                  </a:lnTo>
                  <a:lnTo>
                    <a:pt x="258940" y="552602"/>
                  </a:lnTo>
                  <a:lnTo>
                    <a:pt x="259321" y="555142"/>
                  </a:lnTo>
                  <a:lnTo>
                    <a:pt x="258635" y="557682"/>
                  </a:lnTo>
                  <a:lnTo>
                    <a:pt x="260184" y="558952"/>
                  </a:lnTo>
                  <a:lnTo>
                    <a:pt x="260489" y="558952"/>
                  </a:lnTo>
                  <a:lnTo>
                    <a:pt x="260553" y="560222"/>
                  </a:lnTo>
                  <a:lnTo>
                    <a:pt x="260743" y="562762"/>
                  </a:lnTo>
                  <a:lnTo>
                    <a:pt x="262356" y="564032"/>
                  </a:lnTo>
                  <a:lnTo>
                    <a:pt x="266128" y="562762"/>
                  </a:lnTo>
                  <a:lnTo>
                    <a:pt x="268109" y="562762"/>
                  </a:lnTo>
                  <a:lnTo>
                    <a:pt x="267182" y="565302"/>
                  </a:lnTo>
                  <a:lnTo>
                    <a:pt x="265950" y="566572"/>
                  </a:lnTo>
                  <a:lnTo>
                    <a:pt x="265201" y="567842"/>
                  </a:lnTo>
                  <a:lnTo>
                    <a:pt x="267868" y="570382"/>
                  </a:lnTo>
                  <a:lnTo>
                    <a:pt x="267614" y="571652"/>
                  </a:lnTo>
                  <a:lnTo>
                    <a:pt x="266750" y="571652"/>
                  </a:lnTo>
                  <a:lnTo>
                    <a:pt x="266065" y="572922"/>
                  </a:lnTo>
                  <a:lnTo>
                    <a:pt x="265633" y="574192"/>
                  </a:lnTo>
                  <a:lnTo>
                    <a:pt x="263347" y="576732"/>
                  </a:lnTo>
                  <a:lnTo>
                    <a:pt x="262407" y="576732"/>
                  </a:lnTo>
                  <a:lnTo>
                    <a:pt x="261366" y="578002"/>
                  </a:lnTo>
                  <a:lnTo>
                    <a:pt x="259689" y="578002"/>
                  </a:lnTo>
                  <a:lnTo>
                    <a:pt x="259257" y="579272"/>
                  </a:lnTo>
                  <a:lnTo>
                    <a:pt x="258318" y="581812"/>
                  </a:lnTo>
                  <a:lnTo>
                    <a:pt x="259257" y="581812"/>
                  </a:lnTo>
                  <a:lnTo>
                    <a:pt x="259867" y="581812"/>
                  </a:lnTo>
                  <a:lnTo>
                    <a:pt x="260553" y="580542"/>
                  </a:lnTo>
                  <a:lnTo>
                    <a:pt x="261112" y="583082"/>
                  </a:lnTo>
                  <a:lnTo>
                    <a:pt x="261480" y="584352"/>
                  </a:lnTo>
                  <a:lnTo>
                    <a:pt x="262229" y="588162"/>
                  </a:lnTo>
                  <a:lnTo>
                    <a:pt x="263588" y="589432"/>
                  </a:lnTo>
                  <a:lnTo>
                    <a:pt x="266065" y="588162"/>
                  </a:lnTo>
                  <a:lnTo>
                    <a:pt x="268986" y="588162"/>
                  </a:lnTo>
                  <a:lnTo>
                    <a:pt x="269722" y="586892"/>
                  </a:lnTo>
                  <a:lnTo>
                    <a:pt x="274066" y="586892"/>
                  </a:lnTo>
                  <a:lnTo>
                    <a:pt x="272821" y="588162"/>
                  </a:lnTo>
                  <a:lnTo>
                    <a:pt x="272084" y="590702"/>
                  </a:lnTo>
                  <a:lnTo>
                    <a:pt x="274929" y="591972"/>
                  </a:lnTo>
                  <a:lnTo>
                    <a:pt x="275920" y="590702"/>
                  </a:lnTo>
                  <a:lnTo>
                    <a:pt x="274434" y="588162"/>
                  </a:lnTo>
                  <a:lnTo>
                    <a:pt x="274180" y="586892"/>
                  </a:lnTo>
                  <a:lnTo>
                    <a:pt x="275793" y="585622"/>
                  </a:lnTo>
                  <a:lnTo>
                    <a:pt x="276352" y="585622"/>
                  </a:lnTo>
                  <a:lnTo>
                    <a:pt x="276479" y="584352"/>
                  </a:lnTo>
                  <a:lnTo>
                    <a:pt x="277101" y="581812"/>
                  </a:lnTo>
                  <a:lnTo>
                    <a:pt x="279082" y="581812"/>
                  </a:lnTo>
                  <a:lnTo>
                    <a:pt x="280974" y="580542"/>
                  </a:lnTo>
                  <a:lnTo>
                    <a:pt x="282867" y="579272"/>
                  </a:lnTo>
                  <a:lnTo>
                    <a:pt x="283413" y="579272"/>
                  </a:lnTo>
                  <a:lnTo>
                    <a:pt x="282803" y="576732"/>
                  </a:lnTo>
                  <a:lnTo>
                    <a:pt x="282371" y="576732"/>
                  </a:lnTo>
                  <a:lnTo>
                    <a:pt x="281863" y="578002"/>
                  </a:lnTo>
                  <a:lnTo>
                    <a:pt x="281317" y="578002"/>
                  </a:lnTo>
                  <a:lnTo>
                    <a:pt x="280758" y="575462"/>
                  </a:lnTo>
                  <a:lnTo>
                    <a:pt x="280200" y="574192"/>
                  </a:lnTo>
                  <a:lnTo>
                    <a:pt x="278714" y="567842"/>
                  </a:lnTo>
                  <a:lnTo>
                    <a:pt x="273685" y="567842"/>
                  </a:lnTo>
                  <a:lnTo>
                    <a:pt x="271272" y="570382"/>
                  </a:lnTo>
                  <a:lnTo>
                    <a:pt x="270840" y="571652"/>
                  </a:lnTo>
                  <a:lnTo>
                    <a:pt x="270040" y="571652"/>
                  </a:lnTo>
                  <a:lnTo>
                    <a:pt x="269290" y="570382"/>
                  </a:lnTo>
                  <a:lnTo>
                    <a:pt x="268605" y="567842"/>
                  </a:lnTo>
                  <a:lnTo>
                    <a:pt x="268109" y="566572"/>
                  </a:lnTo>
                  <a:lnTo>
                    <a:pt x="267931" y="566572"/>
                  </a:lnTo>
                  <a:lnTo>
                    <a:pt x="268173" y="565302"/>
                  </a:lnTo>
                  <a:lnTo>
                    <a:pt x="269722" y="562762"/>
                  </a:lnTo>
                  <a:lnTo>
                    <a:pt x="270535" y="561492"/>
                  </a:lnTo>
                  <a:lnTo>
                    <a:pt x="269976" y="558952"/>
                  </a:lnTo>
                  <a:lnTo>
                    <a:pt x="269595" y="557682"/>
                  </a:lnTo>
                  <a:lnTo>
                    <a:pt x="270344" y="556412"/>
                  </a:lnTo>
                  <a:lnTo>
                    <a:pt x="270776" y="553872"/>
                  </a:lnTo>
                  <a:lnTo>
                    <a:pt x="271145" y="552602"/>
                  </a:lnTo>
                  <a:lnTo>
                    <a:pt x="271335" y="552602"/>
                  </a:lnTo>
                  <a:lnTo>
                    <a:pt x="271640" y="551332"/>
                  </a:lnTo>
                  <a:lnTo>
                    <a:pt x="272199" y="550062"/>
                  </a:lnTo>
                  <a:lnTo>
                    <a:pt x="275056" y="550062"/>
                  </a:lnTo>
                  <a:lnTo>
                    <a:pt x="275234" y="548792"/>
                  </a:lnTo>
                  <a:lnTo>
                    <a:pt x="275361" y="547522"/>
                  </a:lnTo>
                  <a:lnTo>
                    <a:pt x="275983" y="546252"/>
                  </a:lnTo>
                  <a:lnTo>
                    <a:pt x="276783" y="546252"/>
                  </a:lnTo>
                  <a:lnTo>
                    <a:pt x="278650" y="552602"/>
                  </a:lnTo>
                  <a:lnTo>
                    <a:pt x="280136" y="553872"/>
                  </a:lnTo>
                  <a:lnTo>
                    <a:pt x="283476" y="552602"/>
                  </a:lnTo>
                  <a:lnTo>
                    <a:pt x="283908" y="552602"/>
                  </a:lnTo>
                  <a:lnTo>
                    <a:pt x="285280" y="553872"/>
                  </a:lnTo>
                  <a:lnTo>
                    <a:pt x="285775" y="553872"/>
                  </a:lnTo>
                  <a:lnTo>
                    <a:pt x="286397" y="552602"/>
                  </a:lnTo>
                  <a:lnTo>
                    <a:pt x="286766" y="552602"/>
                  </a:lnTo>
                  <a:lnTo>
                    <a:pt x="287820" y="551332"/>
                  </a:lnTo>
                  <a:lnTo>
                    <a:pt x="289610" y="551332"/>
                  </a:lnTo>
                  <a:lnTo>
                    <a:pt x="290042" y="550062"/>
                  </a:lnTo>
                  <a:lnTo>
                    <a:pt x="290550" y="550062"/>
                  </a:lnTo>
                  <a:lnTo>
                    <a:pt x="290982" y="548792"/>
                  </a:lnTo>
                  <a:lnTo>
                    <a:pt x="291909" y="548792"/>
                  </a:lnTo>
                  <a:lnTo>
                    <a:pt x="292341" y="550062"/>
                  </a:lnTo>
                  <a:lnTo>
                    <a:pt x="293954" y="550062"/>
                  </a:lnTo>
                  <a:lnTo>
                    <a:pt x="294322" y="548792"/>
                  </a:lnTo>
                  <a:lnTo>
                    <a:pt x="294690" y="547522"/>
                  </a:lnTo>
                  <a:lnTo>
                    <a:pt x="296735" y="546252"/>
                  </a:lnTo>
                  <a:lnTo>
                    <a:pt x="298538" y="546252"/>
                  </a:lnTo>
                  <a:lnTo>
                    <a:pt x="300151" y="544982"/>
                  </a:lnTo>
                  <a:lnTo>
                    <a:pt x="301015" y="544982"/>
                  </a:lnTo>
                  <a:lnTo>
                    <a:pt x="301205" y="542442"/>
                  </a:lnTo>
                  <a:lnTo>
                    <a:pt x="301320" y="541172"/>
                  </a:lnTo>
                  <a:lnTo>
                    <a:pt x="306222" y="541172"/>
                  </a:lnTo>
                  <a:lnTo>
                    <a:pt x="306717" y="539902"/>
                  </a:lnTo>
                  <a:lnTo>
                    <a:pt x="306908" y="538632"/>
                  </a:lnTo>
                  <a:lnTo>
                    <a:pt x="307835" y="537362"/>
                  </a:lnTo>
                  <a:lnTo>
                    <a:pt x="309003" y="537362"/>
                  </a:lnTo>
                  <a:lnTo>
                    <a:pt x="309003" y="538632"/>
                  </a:lnTo>
                  <a:lnTo>
                    <a:pt x="308762" y="538632"/>
                  </a:lnTo>
                  <a:lnTo>
                    <a:pt x="308267" y="539902"/>
                  </a:lnTo>
                  <a:lnTo>
                    <a:pt x="307086" y="541172"/>
                  </a:lnTo>
                  <a:lnTo>
                    <a:pt x="308762" y="542442"/>
                  </a:lnTo>
                  <a:lnTo>
                    <a:pt x="309448" y="543712"/>
                  </a:lnTo>
                  <a:lnTo>
                    <a:pt x="309626" y="543712"/>
                  </a:lnTo>
                  <a:lnTo>
                    <a:pt x="307517" y="546252"/>
                  </a:lnTo>
                  <a:lnTo>
                    <a:pt x="307835" y="546252"/>
                  </a:lnTo>
                  <a:lnTo>
                    <a:pt x="309448" y="548792"/>
                  </a:lnTo>
                  <a:lnTo>
                    <a:pt x="309816" y="550062"/>
                  </a:lnTo>
                  <a:lnTo>
                    <a:pt x="310502" y="551332"/>
                  </a:lnTo>
                  <a:lnTo>
                    <a:pt x="310870" y="552602"/>
                  </a:lnTo>
                  <a:lnTo>
                    <a:pt x="311492" y="552602"/>
                  </a:lnTo>
                  <a:lnTo>
                    <a:pt x="313715" y="553872"/>
                  </a:lnTo>
                  <a:lnTo>
                    <a:pt x="315328" y="552602"/>
                  </a:lnTo>
                  <a:lnTo>
                    <a:pt x="317563" y="552602"/>
                  </a:lnTo>
                  <a:lnTo>
                    <a:pt x="318058" y="553872"/>
                  </a:lnTo>
                  <a:lnTo>
                    <a:pt x="318427" y="553872"/>
                  </a:lnTo>
                  <a:lnTo>
                    <a:pt x="318300" y="555142"/>
                  </a:lnTo>
                  <a:lnTo>
                    <a:pt x="317500" y="556412"/>
                  </a:lnTo>
                  <a:lnTo>
                    <a:pt x="316750" y="556412"/>
                  </a:lnTo>
                  <a:lnTo>
                    <a:pt x="316141" y="558952"/>
                  </a:lnTo>
                  <a:lnTo>
                    <a:pt x="316572" y="558952"/>
                  </a:lnTo>
                  <a:lnTo>
                    <a:pt x="317068" y="560222"/>
                  </a:lnTo>
                  <a:lnTo>
                    <a:pt x="318185" y="560222"/>
                  </a:lnTo>
                  <a:lnTo>
                    <a:pt x="318300" y="561492"/>
                  </a:lnTo>
                  <a:lnTo>
                    <a:pt x="316014" y="564032"/>
                  </a:lnTo>
                  <a:lnTo>
                    <a:pt x="315201" y="565302"/>
                  </a:lnTo>
                  <a:lnTo>
                    <a:pt x="313220" y="567842"/>
                  </a:lnTo>
                  <a:lnTo>
                    <a:pt x="332828" y="567842"/>
                  </a:lnTo>
                  <a:lnTo>
                    <a:pt x="332498" y="566572"/>
                  </a:lnTo>
                  <a:lnTo>
                    <a:pt x="331495" y="565302"/>
                  </a:lnTo>
                  <a:lnTo>
                    <a:pt x="331038" y="564032"/>
                  </a:lnTo>
                  <a:lnTo>
                    <a:pt x="330568" y="562762"/>
                  </a:lnTo>
                  <a:lnTo>
                    <a:pt x="329082" y="562762"/>
                  </a:lnTo>
                  <a:lnTo>
                    <a:pt x="328409" y="564032"/>
                  </a:lnTo>
                  <a:lnTo>
                    <a:pt x="328282" y="562762"/>
                  </a:lnTo>
                  <a:lnTo>
                    <a:pt x="327964" y="561492"/>
                  </a:lnTo>
                  <a:lnTo>
                    <a:pt x="326732" y="562762"/>
                  </a:lnTo>
                  <a:lnTo>
                    <a:pt x="325805" y="562762"/>
                  </a:lnTo>
                  <a:lnTo>
                    <a:pt x="324688" y="564032"/>
                  </a:lnTo>
                  <a:lnTo>
                    <a:pt x="324192" y="561492"/>
                  </a:lnTo>
                  <a:lnTo>
                    <a:pt x="322326" y="564032"/>
                  </a:lnTo>
                  <a:lnTo>
                    <a:pt x="321335" y="564032"/>
                  </a:lnTo>
                  <a:lnTo>
                    <a:pt x="319290" y="561492"/>
                  </a:lnTo>
                  <a:lnTo>
                    <a:pt x="319049" y="566572"/>
                  </a:lnTo>
                  <a:lnTo>
                    <a:pt x="317068" y="565302"/>
                  </a:lnTo>
                  <a:lnTo>
                    <a:pt x="317677" y="564032"/>
                  </a:lnTo>
                  <a:lnTo>
                    <a:pt x="319722" y="560222"/>
                  </a:lnTo>
                  <a:lnTo>
                    <a:pt x="320408" y="560222"/>
                  </a:lnTo>
                  <a:lnTo>
                    <a:pt x="318300" y="558952"/>
                  </a:lnTo>
                  <a:lnTo>
                    <a:pt x="318185" y="557682"/>
                  </a:lnTo>
                  <a:lnTo>
                    <a:pt x="318681" y="556412"/>
                  </a:lnTo>
                  <a:lnTo>
                    <a:pt x="319417" y="555142"/>
                  </a:lnTo>
                  <a:lnTo>
                    <a:pt x="319786" y="555142"/>
                  </a:lnTo>
                  <a:lnTo>
                    <a:pt x="320103" y="553872"/>
                  </a:lnTo>
                  <a:lnTo>
                    <a:pt x="320281" y="552602"/>
                  </a:lnTo>
                  <a:lnTo>
                    <a:pt x="319671" y="550062"/>
                  </a:lnTo>
                  <a:lnTo>
                    <a:pt x="319786" y="548792"/>
                  </a:lnTo>
                  <a:lnTo>
                    <a:pt x="321957" y="544982"/>
                  </a:lnTo>
                  <a:lnTo>
                    <a:pt x="322643" y="542442"/>
                  </a:lnTo>
                  <a:lnTo>
                    <a:pt x="322922" y="541172"/>
                  </a:lnTo>
                  <a:lnTo>
                    <a:pt x="323202" y="539902"/>
                  </a:lnTo>
                  <a:lnTo>
                    <a:pt x="323634" y="538632"/>
                  </a:lnTo>
                  <a:lnTo>
                    <a:pt x="324256" y="538632"/>
                  </a:lnTo>
                  <a:lnTo>
                    <a:pt x="325488" y="539902"/>
                  </a:lnTo>
                  <a:lnTo>
                    <a:pt x="327228" y="539902"/>
                  </a:lnTo>
                  <a:lnTo>
                    <a:pt x="327596" y="538632"/>
                  </a:lnTo>
                  <a:lnTo>
                    <a:pt x="327723" y="538632"/>
                  </a:lnTo>
                  <a:lnTo>
                    <a:pt x="328409" y="537362"/>
                  </a:lnTo>
                  <a:lnTo>
                    <a:pt x="329209" y="536092"/>
                  </a:lnTo>
                  <a:lnTo>
                    <a:pt x="329514" y="537362"/>
                  </a:lnTo>
                  <a:lnTo>
                    <a:pt x="329577" y="538632"/>
                  </a:lnTo>
                  <a:lnTo>
                    <a:pt x="329831" y="538632"/>
                  </a:lnTo>
                  <a:lnTo>
                    <a:pt x="331558" y="542442"/>
                  </a:lnTo>
                  <a:lnTo>
                    <a:pt x="332613" y="544982"/>
                  </a:lnTo>
                  <a:lnTo>
                    <a:pt x="333108" y="546252"/>
                  </a:lnTo>
                  <a:lnTo>
                    <a:pt x="335648" y="546252"/>
                  </a:lnTo>
                  <a:lnTo>
                    <a:pt x="336029" y="544982"/>
                  </a:lnTo>
                  <a:lnTo>
                    <a:pt x="336524" y="546252"/>
                  </a:lnTo>
                  <a:lnTo>
                    <a:pt x="337578" y="546252"/>
                  </a:lnTo>
                  <a:lnTo>
                    <a:pt x="338315" y="544982"/>
                  </a:lnTo>
                  <a:lnTo>
                    <a:pt x="339559" y="543712"/>
                  </a:lnTo>
                  <a:lnTo>
                    <a:pt x="343027" y="543712"/>
                  </a:lnTo>
                  <a:lnTo>
                    <a:pt x="344271" y="542442"/>
                  </a:lnTo>
                  <a:lnTo>
                    <a:pt x="345440" y="542442"/>
                  </a:lnTo>
                  <a:lnTo>
                    <a:pt x="345630" y="543712"/>
                  </a:lnTo>
                  <a:lnTo>
                    <a:pt x="345313" y="543712"/>
                  </a:lnTo>
                  <a:lnTo>
                    <a:pt x="343776" y="546252"/>
                  </a:lnTo>
                  <a:lnTo>
                    <a:pt x="343090" y="547522"/>
                  </a:lnTo>
                  <a:lnTo>
                    <a:pt x="344639" y="550062"/>
                  </a:lnTo>
                  <a:lnTo>
                    <a:pt x="344944" y="550062"/>
                  </a:lnTo>
                  <a:lnTo>
                    <a:pt x="345071" y="551332"/>
                  </a:lnTo>
                  <a:lnTo>
                    <a:pt x="344576" y="551332"/>
                  </a:lnTo>
                  <a:lnTo>
                    <a:pt x="344017" y="552602"/>
                  </a:lnTo>
                  <a:lnTo>
                    <a:pt x="343585" y="552602"/>
                  </a:lnTo>
                  <a:lnTo>
                    <a:pt x="342658" y="553872"/>
                  </a:lnTo>
                  <a:lnTo>
                    <a:pt x="342277" y="553872"/>
                  </a:lnTo>
                  <a:lnTo>
                    <a:pt x="343217" y="557682"/>
                  </a:lnTo>
                  <a:lnTo>
                    <a:pt x="344512" y="558952"/>
                  </a:lnTo>
                  <a:lnTo>
                    <a:pt x="342722" y="562762"/>
                  </a:lnTo>
                  <a:lnTo>
                    <a:pt x="341731" y="564032"/>
                  </a:lnTo>
                  <a:lnTo>
                    <a:pt x="341909" y="565302"/>
                  </a:lnTo>
                  <a:lnTo>
                    <a:pt x="341414" y="567842"/>
                  </a:lnTo>
                  <a:lnTo>
                    <a:pt x="344512" y="567842"/>
                  </a:lnTo>
                  <a:lnTo>
                    <a:pt x="343954" y="571652"/>
                  </a:lnTo>
                  <a:lnTo>
                    <a:pt x="345376" y="574192"/>
                  </a:lnTo>
                  <a:lnTo>
                    <a:pt x="345071" y="574192"/>
                  </a:lnTo>
                  <a:lnTo>
                    <a:pt x="344271" y="575462"/>
                  </a:lnTo>
                  <a:lnTo>
                    <a:pt x="344576" y="576732"/>
                  </a:lnTo>
                  <a:lnTo>
                    <a:pt x="345313" y="578002"/>
                  </a:lnTo>
                  <a:lnTo>
                    <a:pt x="346189" y="578002"/>
                  </a:lnTo>
                  <a:lnTo>
                    <a:pt x="346062" y="580542"/>
                  </a:lnTo>
                  <a:lnTo>
                    <a:pt x="347548" y="580542"/>
                  </a:lnTo>
                  <a:lnTo>
                    <a:pt x="348665" y="581812"/>
                  </a:lnTo>
                  <a:lnTo>
                    <a:pt x="348856" y="580542"/>
                  </a:lnTo>
                  <a:lnTo>
                    <a:pt x="349034" y="580542"/>
                  </a:lnTo>
                  <a:lnTo>
                    <a:pt x="350456" y="578002"/>
                  </a:lnTo>
                  <a:lnTo>
                    <a:pt x="351205" y="578002"/>
                  </a:lnTo>
                  <a:lnTo>
                    <a:pt x="352691" y="580542"/>
                  </a:lnTo>
                  <a:lnTo>
                    <a:pt x="353187" y="581812"/>
                  </a:lnTo>
                  <a:lnTo>
                    <a:pt x="353745" y="581812"/>
                  </a:lnTo>
                  <a:lnTo>
                    <a:pt x="354304" y="583082"/>
                  </a:lnTo>
                  <a:lnTo>
                    <a:pt x="355981" y="581812"/>
                  </a:lnTo>
                  <a:lnTo>
                    <a:pt x="356539" y="580542"/>
                  </a:lnTo>
                  <a:lnTo>
                    <a:pt x="355790" y="575462"/>
                  </a:lnTo>
                  <a:lnTo>
                    <a:pt x="355104" y="574192"/>
                  </a:lnTo>
                  <a:lnTo>
                    <a:pt x="356717" y="571652"/>
                  </a:lnTo>
                  <a:lnTo>
                    <a:pt x="357085" y="570382"/>
                  </a:lnTo>
                  <a:lnTo>
                    <a:pt x="357149" y="569112"/>
                  </a:lnTo>
                  <a:lnTo>
                    <a:pt x="354672" y="569112"/>
                  </a:lnTo>
                  <a:lnTo>
                    <a:pt x="354736" y="560222"/>
                  </a:lnTo>
                  <a:lnTo>
                    <a:pt x="354863" y="560222"/>
                  </a:lnTo>
                  <a:lnTo>
                    <a:pt x="354672" y="556412"/>
                  </a:lnTo>
                  <a:lnTo>
                    <a:pt x="354495" y="555142"/>
                  </a:lnTo>
                  <a:lnTo>
                    <a:pt x="353060" y="553872"/>
                  </a:lnTo>
                  <a:lnTo>
                    <a:pt x="351764" y="552602"/>
                  </a:lnTo>
                  <a:lnTo>
                    <a:pt x="348856" y="553872"/>
                  </a:lnTo>
                  <a:lnTo>
                    <a:pt x="345376" y="552602"/>
                  </a:lnTo>
                  <a:lnTo>
                    <a:pt x="348475" y="547522"/>
                  </a:lnTo>
                  <a:lnTo>
                    <a:pt x="346494" y="544982"/>
                  </a:lnTo>
                  <a:lnTo>
                    <a:pt x="347675" y="543712"/>
                  </a:lnTo>
                  <a:lnTo>
                    <a:pt x="348234" y="542442"/>
                  </a:lnTo>
                  <a:lnTo>
                    <a:pt x="348792" y="541172"/>
                  </a:lnTo>
                  <a:lnTo>
                    <a:pt x="350215" y="539902"/>
                  </a:lnTo>
                  <a:lnTo>
                    <a:pt x="350647" y="539902"/>
                  </a:lnTo>
                  <a:lnTo>
                    <a:pt x="351701" y="538632"/>
                  </a:lnTo>
                  <a:lnTo>
                    <a:pt x="355041" y="538632"/>
                  </a:lnTo>
                  <a:lnTo>
                    <a:pt x="355981" y="537362"/>
                  </a:lnTo>
                  <a:lnTo>
                    <a:pt x="356222" y="536092"/>
                  </a:lnTo>
                  <a:lnTo>
                    <a:pt x="359943" y="536092"/>
                  </a:lnTo>
                  <a:lnTo>
                    <a:pt x="360438" y="537362"/>
                  </a:lnTo>
                  <a:lnTo>
                    <a:pt x="360680" y="539902"/>
                  </a:lnTo>
                  <a:lnTo>
                    <a:pt x="361302" y="542442"/>
                  </a:lnTo>
                  <a:lnTo>
                    <a:pt x="361988" y="543712"/>
                  </a:lnTo>
                  <a:lnTo>
                    <a:pt x="362115" y="546252"/>
                  </a:lnTo>
                  <a:lnTo>
                    <a:pt x="364032" y="547522"/>
                  </a:lnTo>
                  <a:lnTo>
                    <a:pt x="365391" y="548792"/>
                  </a:lnTo>
                  <a:lnTo>
                    <a:pt x="366877" y="548792"/>
                  </a:lnTo>
                  <a:lnTo>
                    <a:pt x="368427" y="550062"/>
                  </a:lnTo>
                  <a:lnTo>
                    <a:pt x="366941" y="552602"/>
                  </a:lnTo>
                  <a:lnTo>
                    <a:pt x="367131" y="553872"/>
                  </a:lnTo>
                  <a:lnTo>
                    <a:pt x="368858" y="556412"/>
                  </a:lnTo>
                  <a:lnTo>
                    <a:pt x="368490" y="557682"/>
                  </a:lnTo>
                  <a:lnTo>
                    <a:pt x="368058" y="558952"/>
                  </a:lnTo>
                  <a:lnTo>
                    <a:pt x="367563" y="558952"/>
                  </a:lnTo>
                  <a:lnTo>
                    <a:pt x="366814" y="560222"/>
                  </a:lnTo>
                  <a:lnTo>
                    <a:pt x="366445" y="560222"/>
                  </a:lnTo>
                  <a:lnTo>
                    <a:pt x="365645" y="561492"/>
                  </a:lnTo>
                  <a:lnTo>
                    <a:pt x="363283" y="561492"/>
                  </a:lnTo>
                  <a:lnTo>
                    <a:pt x="361924" y="562762"/>
                  </a:lnTo>
                  <a:lnTo>
                    <a:pt x="361924" y="566420"/>
                  </a:lnTo>
                  <a:lnTo>
                    <a:pt x="362788" y="565302"/>
                  </a:lnTo>
                  <a:lnTo>
                    <a:pt x="363410" y="565302"/>
                  </a:lnTo>
                  <a:lnTo>
                    <a:pt x="363905" y="567842"/>
                  </a:lnTo>
                  <a:lnTo>
                    <a:pt x="364528" y="569112"/>
                  </a:lnTo>
                  <a:lnTo>
                    <a:pt x="364959" y="570382"/>
                  </a:lnTo>
                  <a:lnTo>
                    <a:pt x="365328" y="571652"/>
                  </a:lnTo>
                  <a:lnTo>
                    <a:pt x="365709" y="574192"/>
                  </a:lnTo>
                  <a:lnTo>
                    <a:pt x="367309" y="575462"/>
                  </a:lnTo>
                  <a:lnTo>
                    <a:pt x="372338" y="575462"/>
                  </a:lnTo>
                  <a:lnTo>
                    <a:pt x="373634" y="574192"/>
                  </a:lnTo>
                  <a:lnTo>
                    <a:pt x="374878" y="575462"/>
                  </a:lnTo>
                  <a:lnTo>
                    <a:pt x="374992" y="576732"/>
                  </a:lnTo>
                  <a:lnTo>
                    <a:pt x="375056" y="578002"/>
                  </a:lnTo>
                  <a:lnTo>
                    <a:pt x="375615" y="579272"/>
                  </a:lnTo>
                  <a:lnTo>
                    <a:pt x="375615" y="581812"/>
                  </a:lnTo>
                  <a:lnTo>
                    <a:pt x="375119" y="583082"/>
                  </a:lnTo>
                  <a:lnTo>
                    <a:pt x="374446" y="584352"/>
                  </a:lnTo>
                  <a:lnTo>
                    <a:pt x="374942" y="585622"/>
                  </a:lnTo>
                  <a:lnTo>
                    <a:pt x="375869" y="588162"/>
                  </a:lnTo>
                  <a:lnTo>
                    <a:pt x="376732" y="590702"/>
                  </a:lnTo>
                  <a:lnTo>
                    <a:pt x="375310" y="593242"/>
                  </a:lnTo>
                  <a:lnTo>
                    <a:pt x="374942" y="593242"/>
                  </a:lnTo>
                  <a:lnTo>
                    <a:pt x="374878" y="595782"/>
                  </a:lnTo>
                  <a:lnTo>
                    <a:pt x="374192" y="597052"/>
                  </a:lnTo>
                  <a:lnTo>
                    <a:pt x="371652" y="594512"/>
                  </a:lnTo>
                  <a:lnTo>
                    <a:pt x="370598" y="595782"/>
                  </a:lnTo>
                  <a:lnTo>
                    <a:pt x="370725" y="597052"/>
                  </a:lnTo>
                  <a:lnTo>
                    <a:pt x="371094" y="597052"/>
                  </a:lnTo>
                  <a:lnTo>
                    <a:pt x="371957" y="598322"/>
                  </a:lnTo>
                  <a:lnTo>
                    <a:pt x="375056" y="598322"/>
                  </a:lnTo>
                  <a:lnTo>
                    <a:pt x="375310" y="597052"/>
                  </a:lnTo>
                  <a:lnTo>
                    <a:pt x="375996" y="597052"/>
                  </a:lnTo>
                  <a:lnTo>
                    <a:pt x="376237" y="595782"/>
                  </a:lnTo>
                  <a:lnTo>
                    <a:pt x="376732" y="597052"/>
                  </a:lnTo>
                  <a:lnTo>
                    <a:pt x="376859" y="597052"/>
                  </a:lnTo>
                  <a:lnTo>
                    <a:pt x="377291" y="600862"/>
                  </a:lnTo>
                  <a:lnTo>
                    <a:pt x="377545" y="600862"/>
                  </a:lnTo>
                  <a:lnTo>
                    <a:pt x="376542" y="603402"/>
                  </a:lnTo>
                  <a:lnTo>
                    <a:pt x="377913" y="605942"/>
                  </a:lnTo>
                  <a:lnTo>
                    <a:pt x="378472" y="608482"/>
                  </a:lnTo>
                  <a:lnTo>
                    <a:pt x="379082" y="611022"/>
                  </a:lnTo>
                  <a:lnTo>
                    <a:pt x="381190" y="611022"/>
                  </a:lnTo>
                  <a:lnTo>
                    <a:pt x="385279" y="612292"/>
                  </a:lnTo>
                  <a:lnTo>
                    <a:pt x="385838" y="613562"/>
                  </a:lnTo>
                  <a:lnTo>
                    <a:pt x="384784" y="614832"/>
                  </a:lnTo>
                  <a:lnTo>
                    <a:pt x="383794" y="616102"/>
                  </a:lnTo>
                  <a:lnTo>
                    <a:pt x="384048" y="617372"/>
                  </a:lnTo>
                  <a:lnTo>
                    <a:pt x="385533" y="619912"/>
                  </a:lnTo>
                  <a:lnTo>
                    <a:pt x="385406" y="621182"/>
                  </a:lnTo>
                  <a:lnTo>
                    <a:pt x="385279" y="621182"/>
                  </a:lnTo>
                  <a:lnTo>
                    <a:pt x="385102" y="622452"/>
                  </a:lnTo>
                  <a:lnTo>
                    <a:pt x="384352" y="623722"/>
                  </a:lnTo>
                  <a:lnTo>
                    <a:pt x="384175" y="624992"/>
                  </a:lnTo>
                  <a:lnTo>
                    <a:pt x="383794" y="626262"/>
                  </a:lnTo>
                  <a:lnTo>
                    <a:pt x="382930" y="626262"/>
                  </a:lnTo>
                  <a:lnTo>
                    <a:pt x="380885" y="623722"/>
                  </a:lnTo>
                  <a:lnTo>
                    <a:pt x="378841" y="627532"/>
                  </a:lnTo>
                  <a:lnTo>
                    <a:pt x="379031" y="627532"/>
                  </a:lnTo>
                  <a:lnTo>
                    <a:pt x="380580" y="628802"/>
                  </a:lnTo>
                  <a:lnTo>
                    <a:pt x="381571" y="628802"/>
                  </a:lnTo>
                  <a:lnTo>
                    <a:pt x="381685" y="630072"/>
                  </a:lnTo>
                  <a:lnTo>
                    <a:pt x="382181" y="631342"/>
                  </a:lnTo>
                  <a:lnTo>
                    <a:pt x="382562" y="632612"/>
                  </a:lnTo>
                  <a:lnTo>
                    <a:pt x="383857" y="636422"/>
                  </a:lnTo>
                  <a:lnTo>
                    <a:pt x="387273" y="637692"/>
                  </a:lnTo>
                  <a:lnTo>
                    <a:pt x="391604" y="637692"/>
                  </a:lnTo>
                  <a:lnTo>
                    <a:pt x="392163" y="638962"/>
                  </a:lnTo>
                  <a:lnTo>
                    <a:pt x="392722" y="641502"/>
                  </a:lnTo>
                  <a:lnTo>
                    <a:pt x="393217" y="642772"/>
                  </a:lnTo>
                  <a:lnTo>
                    <a:pt x="393458" y="644042"/>
                  </a:lnTo>
                  <a:lnTo>
                    <a:pt x="393217" y="644042"/>
                  </a:lnTo>
                  <a:lnTo>
                    <a:pt x="391414" y="646582"/>
                  </a:lnTo>
                  <a:lnTo>
                    <a:pt x="392963" y="647852"/>
                  </a:lnTo>
                  <a:lnTo>
                    <a:pt x="393217" y="650392"/>
                  </a:lnTo>
                  <a:lnTo>
                    <a:pt x="393280" y="655472"/>
                  </a:lnTo>
                  <a:lnTo>
                    <a:pt x="393522" y="655472"/>
                  </a:lnTo>
                  <a:lnTo>
                    <a:pt x="393217" y="656742"/>
                  </a:lnTo>
                  <a:lnTo>
                    <a:pt x="392849" y="658012"/>
                  </a:lnTo>
                  <a:lnTo>
                    <a:pt x="392099" y="658012"/>
                  </a:lnTo>
                  <a:lnTo>
                    <a:pt x="391299" y="659282"/>
                  </a:lnTo>
                  <a:lnTo>
                    <a:pt x="391795" y="659282"/>
                  </a:lnTo>
                  <a:lnTo>
                    <a:pt x="394703" y="660552"/>
                  </a:lnTo>
                  <a:lnTo>
                    <a:pt x="396062" y="661822"/>
                  </a:lnTo>
                  <a:lnTo>
                    <a:pt x="394830" y="666902"/>
                  </a:lnTo>
                  <a:lnTo>
                    <a:pt x="397179" y="670712"/>
                  </a:lnTo>
                  <a:lnTo>
                    <a:pt x="397992" y="673252"/>
                  </a:lnTo>
                  <a:lnTo>
                    <a:pt x="399783" y="673252"/>
                  </a:lnTo>
                  <a:lnTo>
                    <a:pt x="401078" y="674522"/>
                  </a:lnTo>
                  <a:lnTo>
                    <a:pt x="401637" y="674522"/>
                  </a:lnTo>
                  <a:close/>
                </a:path>
                <a:path w="412114" h="737869">
                  <a:moveTo>
                    <a:pt x="405485" y="723607"/>
                  </a:moveTo>
                  <a:lnTo>
                    <a:pt x="400900" y="721614"/>
                  </a:lnTo>
                  <a:lnTo>
                    <a:pt x="401027" y="720801"/>
                  </a:lnTo>
                  <a:lnTo>
                    <a:pt x="401332" y="719556"/>
                  </a:lnTo>
                  <a:lnTo>
                    <a:pt x="401701" y="718299"/>
                  </a:lnTo>
                  <a:lnTo>
                    <a:pt x="401269" y="718146"/>
                  </a:lnTo>
                  <a:lnTo>
                    <a:pt x="401091" y="717994"/>
                  </a:lnTo>
                  <a:lnTo>
                    <a:pt x="400532" y="719251"/>
                  </a:lnTo>
                  <a:lnTo>
                    <a:pt x="400088" y="719772"/>
                  </a:lnTo>
                  <a:lnTo>
                    <a:pt x="399592" y="720217"/>
                  </a:lnTo>
                  <a:lnTo>
                    <a:pt x="398424" y="720737"/>
                  </a:lnTo>
                  <a:lnTo>
                    <a:pt x="398297" y="720140"/>
                  </a:lnTo>
                  <a:lnTo>
                    <a:pt x="397929" y="719404"/>
                  </a:lnTo>
                  <a:lnTo>
                    <a:pt x="398665" y="717778"/>
                  </a:lnTo>
                  <a:lnTo>
                    <a:pt x="399542" y="716749"/>
                  </a:lnTo>
                  <a:lnTo>
                    <a:pt x="400215" y="715784"/>
                  </a:lnTo>
                  <a:lnTo>
                    <a:pt x="398360" y="713867"/>
                  </a:lnTo>
                  <a:lnTo>
                    <a:pt x="397865" y="713867"/>
                  </a:lnTo>
                  <a:lnTo>
                    <a:pt x="395757" y="715937"/>
                  </a:lnTo>
                  <a:lnTo>
                    <a:pt x="394830" y="716749"/>
                  </a:lnTo>
                  <a:lnTo>
                    <a:pt x="394017" y="717931"/>
                  </a:lnTo>
                  <a:lnTo>
                    <a:pt x="393153" y="715937"/>
                  </a:lnTo>
                  <a:lnTo>
                    <a:pt x="391363" y="717334"/>
                  </a:lnTo>
                  <a:lnTo>
                    <a:pt x="391414" y="720140"/>
                  </a:lnTo>
                  <a:lnTo>
                    <a:pt x="388696" y="721029"/>
                  </a:lnTo>
                  <a:lnTo>
                    <a:pt x="388810" y="719188"/>
                  </a:lnTo>
                  <a:lnTo>
                    <a:pt x="389001" y="717994"/>
                  </a:lnTo>
                  <a:lnTo>
                    <a:pt x="386956" y="720661"/>
                  </a:lnTo>
                  <a:lnTo>
                    <a:pt x="386156" y="721766"/>
                  </a:lnTo>
                  <a:lnTo>
                    <a:pt x="385470" y="721398"/>
                  </a:lnTo>
                  <a:lnTo>
                    <a:pt x="385838" y="720140"/>
                  </a:lnTo>
                  <a:lnTo>
                    <a:pt x="386651" y="717702"/>
                  </a:lnTo>
                  <a:lnTo>
                    <a:pt x="380517" y="721474"/>
                  </a:lnTo>
                  <a:lnTo>
                    <a:pt x="380517" y="722655"/>
                  </a:lnTo>
                  <a:lnTo>
                    <a:pt x="381254" y="723836"/>
                  </a:lnTo>
                  <a:lnTo>
                    <a:pt x="383984" y="722871"/>
                  </a:lnTo>
                  <a:lnTo>
                    <a:pt x="384048" y="723392"/>
                  </a:lnTo>
                  <a:lnTo>
                    <a:pt x="384225" y="723607"/>
                  </a:lnTo>
                  <a:lnTo>
                    <a:pt x="384175" y="723760"/>
                  </a:lnTo>
                  <a:lnTo>
                    <a:pt x="382866" y="725678"/>
                  </a:lnTo>
                  <a:lnTo>
                    <a:pt x="383171" y="727456"/>
                  </a:lnTo>
                  <a:lnTo>
                    <a:pt x="384670" y="730923"/>
                  </a:lnTo>
                  <a:lnTo>
                    <a:pt x="385406" y="731443"/>
                  </a:lnTo>
                  <a:lnTo>
                    <a:pt x="388696" y="729957"/>
                  </a:lnTo>
                  <a:lnTo>
                    <a:pt x="390855" y="728853"/>
                  </a:lnTo>
                  <a:lnTo>
                    <a:pt x="393153" y="727748"/>
                  </a:lnTo>
                  <a:lnTo>
                    <a:pt x="393344" y="728040"/>
                  </a:lnTo>
                  <a:lnTo>
                    <a:pt x="393585" y="728268"/>
                  </a:lnTo>
                  <a:lnTo>
                    <a:pt x="394017" y="728776"/>
                  </a:lnTo>
                  <a:lnTo>
                    <a:pt x="393903" y="727748"/>
                  </a:lnTo>
                  <a:lnTo>
                    <a:pt x="393712" y="727011"/>
                  </a:lnTo>
                  <a:lnTo>
                    <a:pt x="393712" y="726643"/>
                  </a:lnTo>
                  <a:lnTo>
                    <a:pt x="396125" y="726935"/>
                  </a:lnTo>
                  <a:lnTo>
                    <a:pt x="397116" y="727011"/>
                  </a:lnTo>
                  <a:lnTo>
                    <a:pt x="397929" y="728116"/>
                  </a:lnTo>
                  <a:lnTo>
                    <a:pt x="398297" y="728713"/>
                  </a:lnTo>
                  <a:lnTo>
                    <a:pt x="398729" y="728192"/>
                  </a:lnTo>
                  <a:lnTo>
                    <a:pt x="399351" y="727748"/>
                  </a:lnTo>
                  <a:lnTo>
                    <a:pt x="400532" y="725970"/>
                  </a:lnTo>
                  <a:lnTo>
                    <a:pt x="401586" y="725170"/>
                  </a:lnTo>
                  <a:lnTo>
                    <a:pt x="404241" y="725385"/>
                  </a:lnTo>
                  <a:lnTo>
                    <a:pt x="405117" y="725170"/>
                  </a:lnTo>
                  <a:lnTo>
                    <a:pt x="405485" y="723607"/>
                  </a:lnTo>
                  <a:close/>
                </a:path>
                <a:path w="412114" h="737869">
                  <a:moveTo>
                    <a:pt x="406908" y="698131"/>
                  </a:moveTo>
                  <a:lnTo>
                    <a:pt x="405053" y="689940"/>
                  </a:lnTo>
                  <a:lnTo>
                    <a:pt x="402082" y="676059"/>
                  </a:lnTo>
                  <a:lnTo>
                    <a:pt x="400964" y="677608"/>
                  </a:lnTo>
                  <a:lnTo>
                    <a:pt x="401091" y="678789"/>
                  </a:lnTo>
                  <a:lnTo>
                    <a:pt x="403631" y="683882"/>
                  </a:lnTo>
                  <a:lnTo>
                    <a:pt x="402196" y="686396"/>
                  </a:lnTo>
                  <a:lnTo>
                    <a:pt x="397497" y="687501"/>
                  </a:lnTo>
                  <a:lnTo>
                    <a:pt x="396938" y="688390"/>
                  </a:lnTo>
                  <a:lnTo>
                    <a:pt x="396316" y="688975"/>
                  </a:lnTo>
                  <a:lnTo>
                    <a:pt x="398983" y="690384"/>
                  </a:lnTo>
                  <a:lnTo>
                    <a:pt x="400278" y="691349"/>
                  </a:lnTo>
                  <a:lnTo>
                    <a:pt x="400278" y="692086"/>
                  </a:lnTo>
                  <a:lnTo>
                    <a:pt x="400469" y="692594"/>
                  </a:lnTo>
                  <a:lnTo>
                    <a:pt x="400837" y="694143"/>
                  </a:lnTo>
                  <a:lnTo>
                    <a:pt x="400900" y="695921"/>
                  </a:lnTo>
                  <a:lnTo>
                    <a:pt x="402450" y="698436"/>
                  </a:lnTo>
                  <a:lnTo>
                    <a:pt x="403936" y="699020"/>
                  </a:lnTo>
                  <a:lnTo>
                    <a:pt x="405053" y="699909"/>
                  </a:lnTo>
                  <a:lnTo>
                    <a:pt x="406603" y="699096"/>
                  </a:lnTo>
                  <a:lnTo>
                    <a:pt x="406908" y="698131"/>
                  </a:lnTo>
                  <a:close/>
                </a:path>
                <a:path w="412114" h="737869">
                  <a:moveTo>
                    <a:pt x="411861" y="720509"/>
                  </a:moveTo>
                  <a:lnTo>
                    <a:pt x="410933" y="716381"/>
                  </a:lnTo>
                  <a:lnTo>
                    <a:pt x="410133" y="712317"/>
                  </a:lnTo>
                  <a:lnTo>
                    <a:pt x="409079" y="707885"/>
                  </a:lnTo>
                  <a:lnTo>
                    <a:pt x="408825" y="707593"/>
                  </a:lnTo>
                  <a:lnTo>
                    <a:pt x="408330" y="707364"/>
                  </a:lnTo>
                  <a:lnTo>
                    <a:pt x="408457" y="708990"/>
                  </a:lnTo>
                  <a:lnTo>
                    <a:pt x="408762" y="710615"/>
                  </a:lnTo>
                  <a:lnTo>
                    <a:pt x="408825" y="712241"/>
                  </a:lnTo>
                  <a:lnTo>
                    <a:pt x="409016" y="714235"/>
                  </a:lnTo>
                  <a:lnTo>
                    <a:pt x="409143" y="716229"/>
                  </a:lnTo>
                  <a:lnTo>
                    <a:pt x="409143" y="718223"/>
                  </a:lnTo>
                  <a:lnTo>
                    <a:pt x="409079" y="719188"/>
                  </a:lnTo>
                  <a:lnTo>
                    <a:pt x="408647" y="719848"/>
                  </a:lnTo>
                  <a:lnTo>
                    <a:pt x="407035" y="719404"/>
                  </a:lnTo>
                  <a:lnTo>
                    <a:pt x="406222" y="719696"/>
                  </a:lnTo>
                  <a:lnTo>
                    <a:pt x="406222" y="720293"/>
                  </a:lnTo>
                  <a:lnTo>
                    <a:pt x="406285" y="720877"/>
                  </a:lnTo>
                  <a:lnTo>
                    <a:pt x="410629" y="722871"/>
                  </a:lnTo>
                  <a:lnTo>
                    <a:pt x="411060" y="723468"/>
                  </a:lnTo>
                  <a:lnTo>
                    <a:pt x="411060" y="726046"/>
                  </a:lnTo>
                  <a:lnTo>
                    <a:pt x="411861" y="720509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03337" y="568527"/>
              <a:ext cx="334645" cy="717550"/>
            </a:xfrm>
            <a:custGeom>
              <a:avLst/>
              <a:gdLst/>
              <a:ahLst/>
              <a:cxnLst/>
              <a:rect l="l" t="t" r="r" b="b"/>
              <a:pathLst>
                <a:path w="334644" h="717550">
                  <a:moveTo>
                    <a:pt x="2794" y="496773"/>
                  </a:moveTo>
                  <a:lnTo>
                    <a:pt x="2540" y="495655"/>
                  </a:lnTo>
                  <a:lnTo>
                    <a:pt x="2413" y="494703"/>
                  </a:lnTo>
                  <a:lnTo>
                    <a:pt x="2413" y="491451"/>
                  </a:lnTo>
                  <a:lnTo>
                    <a:pt x="1117" y="491159"/>
                  </a:lnTo>
                  <a:lnTo>
                    <a:pt x="749" y="491451"/>
                  </a:lnTo>
                  <a:lnTo>
                    <a:pt x="863" y="494334"/>
                  </a:lnTo>
                  <a:lnTo>
                    <a:pt x="431" y="495960"/>
                  </a:lnTo>
                  <a:lnTo>
                    <a:pt x="190" y="497573"/>
                  </a:lnTo>
                  <a:lnTo>
                    <a:pt x="127" y="498170"/>
                  </a:lnTo>
                  <a:lnTo>
                    <a:pt x="0" y="498830"/>
                  </a:lnTo>
                  <a:lnTo>
                    <a:pt x="190" y="499427"/>
                  </a:lnTo>
                  <a:lnTo>
                    <a:pt x="368" y="499643"/>
                  </a:lnTo>
                  <a:lnTo>
                    <a:pt x="1422" y="499872"/>
                  </a:lnTo>
                  <a:lnTo>
                    <a:pt x="1676" y="499567"/>
                  </a:lnTo>
                  <a:lnTo>
                    <a:pt x="2235" y="499198"/>
                  </a:lnTo>
                  <a:lnTo>
                    <a:pt x="2730" y="498462"/>
                  </a:lnTo>
                  <a:lnTo>
                    <a:pt x="2730" y="497801"/>
                  </a:lnTo>
                  <a:lnTo>
                    <a:pt x="2794" y="496773"/>
                  </a:lnTo>
                  <a:close/>
                </a:path>
                <a:path w="334644" h="717550">
                  <a:moveTo>
                    <a:pt x="6883" y="469887"/>
                  </a:moveTo>
                  <a:lnTo>
                    <a:pt x="6007" y="469150"/>
                  </a:lnTo>
                  <a:lnTo>
                    <a:pt x="5143" y="468566"/>
                  </a:lnTo>
                  <a:lnTo>
                    <a:pt x="4279" y="467741"/>
                  </a:lnTo>
                  <a:lnTo>
                    <a:pt x="3911" y="467372"/>
                  </a:lnTo>
                  <a:lnTo>
                    <a:pt x="3848" y="466788"/>
                  </a:lnTo>
                  <a:lnTo>
                    <a:pt x="3530" y="466344"/>
                  </a:lnTo>
                  <a:lnTo>
                    <a:pt x="3289" y="465747"/>
                  </a:lnTo>
                  <a:lnTo>
                    <a:pt x="2908" y="465162"/>
                  </a:lnTo>
                  <a:lnTo>
                    <a:pt x="2540" y="464718"/>
                  </a:lnTo>
                  <a:lnTo>
                    <a:pt x="2362" y="464566"/>
                  </a:lnTo>
                  <a:lnTo>
                    <a:pt x="1981" y="464566"/>
                  </a:lnTo>
                  <a:lnTo>
                    <a:pt x="1676" y="464642"/>
                  </a:lnTo>
                  <a:lnTo>
                    <a:pt x="1549" y="465010"/>
                  </a:lnTo>
                  <a:lnTo>
                    <a:pt x="1549" y="465239"/>
                  </a:lnTo>
                  <a:lnTo>
                    <a:pt x="1612" y="466420"/>
                  </a:lnTo>
                  <a:lnTo>
                    <a:pt x="4457" y="470192"/>
                  </a:lnTo>
                  <a:lnTo>
                    <a:pt x="5575" y="470484"/>
                  </a:lnTo>
                  <a:lnTo>
                    <a:pt x="5892" y="470560"/>
                  </a:lnTo>
                  <a:lnTo>
                    <a:pt x="6261" y="470408"/>
                  </a:lnTo>
                  <a:lnTo>
                    <a:pt x="6629" y="470408"/>
                  </a:lnTo>
                  <a:lnTo>
                    <a:pt x="6692" y="470192"/>
                  </a:lnTo>
                  <a:lnTo>
                    <a:pt x="6756" y="470039"/>
                  </a:lnTo>
                  <a:lnTo>
                    <a:pt x="6883" y="469887"/>
                  </a:lnTo>
                  <a:close/>
                </a:path>
                <a:path w="334644" h="717550">
                  <a:moveTo>
                    <a:pt x="11899" y="370344"/>
                  </a:moveTo>
                  <a:lnTo>
                    <a:pt x="11709" y="369608"/>
                  </a:lnTo>
                  <a:lnTo>
                    <a:pt x="11277" y="367690"/>
                  </a:lnTo>
                  <a:lnTo>
                    <a:pt x="8674" y="366433"/>
                  </a:lnTo>
                  <a:lnTo>
                    <a:pt x="9791" y="369684"/>
                  </a:lnTo>
                  <a:lnTo>
                    <a:pt x="8115" y="370268"/>
                  </a:lnTo>
                  <a:lnTo>
                    <a:pt x="9232" y="371005"/>
                  </a:lnTo>
                  <a:lnTo>
                    <a:pt x="9791" y="371462"/>
                  </a:lnTo>
                  <a:lnTo>
                    <a:pt x="10591" y="371970"/>
                  </a:lnTo>
                  <a:lnTo>
                    <a:pt x="11099" y="371386"/>
                  </a:lnTo>
                  <a:lnTo>
                    <a:pt x="11468" y="370865"/>
                  </a:lnTo>
                  <a:lnTo>
                    <a:pt x="11899" y="370344"/>
                  </a:lnTo>
                  <a:close/>
                </a:path>
                <a:path w="334644" h="717550">
                  <a:moveTo>
                    <a:pt x="23304" y="12788"/>
                  </a:moveTo>
                  <a:lnTo>
                    <a:pt x="22059" y="11747"/>
                  </a:lnTo>
                  <a:lnTo>
                    <a:pt x="21132" y="11010"/>
                  </a:lnTo>
                  <a:lnTo>
                    <a:pt x="19824" y="9906"/>
                  </a:lnTo>
                  <a:lnTo>
                    <a:pt x="19583" y="12852"/>
                  </a:lnTo>
                  <a:lnTo>
                    <a:pt x="20205" y="13347"/>
                  </a:lnTo>
                  <a:lnTo>
                    <a:pt x="23304" y="12788"/>
                  </a:lnTo>
                  <a:close/>
                </a:path>
                <a:path w="334644" h="717550">
                  <a:moveTo>
                    <a:pt x="25222" y="1473"/>
                  </a:moveTo>
                  <a:lnTo>
                    <a:pt x="25031" y="736"/>
                  </a:lnTo>
                  <a:lnTo>
                    <a:pt x="24472" y="368"/>
                  </a:lnTo>
                  <a:lnTo>
                    <a:pt x="24104" y="0"/>
                  </a:lnTo>
                  <a:lnTo>
                    <a:pt x="23799" y="368"/>
                  </a:lnTo>
                  <a:lnTo>
                    <a:pt x="23177" y="736"/>
                  </a:lnTo>
                  <a:lnTo>
                    <a:pt x="23114" y="1231"/>
                  </a:lnTo>
                  <a:lnTo>
                    <a:pt x="23114" y="1473"/>
                  </a:lnTo>
                  <a:lnTo>
                    <a:pt x="23672" y="1968"/>
                  </a:lnTo>
                  <a:lnTo>
                    <a:pt x="24231" y="2705"/>
                  </a:lnTo>
                  <a:lnTo>
                    <a:pt x="24663" y="1968"/>
                  </a:lnTo>
                  <a:lnTo>
                    <a:pt x="25222" y="1473"/>
                  </a:lnTo>
                  <a:close/>
                </a:path>
                <a:path w="334644" h="717550">
                  <a:moveTo>
                    <a:pt x="29743" y="634415"/>
                  </a:moveTo>
                  <a:lnTo>
                    <a:pt x="29108" y="633247"/>
                  </a:lnTo>
                  <a:lnTo>
                    <a:pt x="27139" y="634555"/>
                  </a:lnTo>
                  <a:lnTo>
                    <a:pt x="27051" y="634415"/>
                  </a:lnTo>
                  <a:lnTo>
                    <a:pt x="25781" y="632345"/>
                  </a:lnTo>
                  <a:lnTo>
                    <a:pt x="24104" y="632129"/>
                  </a:lnTo>
                  <a:lnTo>
                    <a:pt x="23863" y="634047"/>
                  </a:lnTo>
                  <a:lnTo>
                    <a:pt x="24472" y="634631"/>
                  </a:lnTo>
                  <a:lnTo>
                    <a:pt x="26149" y="634492"/>
                  </a:lnTo>
                  <a:lnTo>
                    <a:pt x="26771" y="634415"/>
                  </a:lnTo>
                  <a:lnTo>
                    <a:pt x="27076" y="634555"/>
                  </a:lnTo>
                  <a:lnTo>
                    <a:pt x="27393" y="634707"/>
                  </a:lnTo>
                  <a:lnTo>
                    <a:pt x="27952" y="634784"/>
                  </a:lnTo>
                  <a:lnTo>
                    <a:pt x="29248" y="634860"/>
                  </a:lnTo>
                  <a:lnTo>
                    <a:pt x="29743" y="634415"/>
                  </a:lnTo>
                  <a:close/>
                </a:path>
                <a:path w="334644" h="717550">
                  <a:moveTo>
                    <a:pt x="30429" y="191795"/>
                  </a:moveTo>
                  <a:lnTo>
                    <a:pt x="30238" y="191350"/>
                  </a:lnTo>
                  <a:lnTo>
                    <a:pt x="30238" y="190982"/>
                  </a:lnTo>
                  <a:lnTo>
                    <a:pt x="29997" y="190982"/>
                  </a:lnTo>
                  <a:lnTo>
                    <a:pt x="29743" y="191058"/>
                  </a:lnTo>
                  <a:lnTo>
                    <a:pt x="29438" y="191058"/>
                  </a:lnTo>
                  <a:lnTo>
                    <a:pt x="28130" y="191135"/>
                  </a:lnTo>
                  <a:lnTo>
                    <a:pt x="26771" y="191274"/>
                  </a:lnTo>
                  <a:lnTo>
                    <a:pt x="25527" y="191135"/>
                  </a:lnTo>
                  <a:lnTo>
                    <a:pt x="23736" y="191058"/>
                  </a:lnTo>
                  <a:lnTo>
                    <a:pt x="21818" y="190322"/>
                  </a:lnTo>
                  <a:lnTo>
                    <a:pt x="18224" y="191135"/>
                  </a:lnTo>
                  <a:lnTo>
                    <a:pt x="17233" y="190246"/>
                  </a:lnTo>
                  <a:lnTo>
                    <a:pt x="15735" y="188696"/>
                  </a:lnTo>
                  <a:lnTo>
                    <a:pt x="15443" y="188480"/>
                  </a:lnTo>
                  <a:lnTo>
                    <a:pt x="15062" y="188175"/>
                  </a:lnTo>
                  <a:lnTo>
                    <a:pt x="14630" y="188252"/>
                  </a:lnTo>
                  <a:lnTo>
                    <a:pt x="12636" y="188480"/>
                  </a:lnTo>
                  <a:lnTo>
                    <a:pt x="11963" y="186994"/>
                  </a:lnTo>
                  <a:lnTo>
                    <a:pt x="8674" y="184708"/>
                  </a:lnTo>
                  <a:lnTo>
                    <a:pt x="6502" y="183235"/>
                  </a:lnTo>
                  <a:lnTo>
                    <a:pt x="3848" y="183603"/>
                  </a:lnTo>
                  <a:lnTo>
                    <a:pt x="3530" y="183667"/>
                  </a:lnTo>
                  <a:lnTo>
                    <a:pt x="3098" y="183819"/>
                  </a:lnTo>
                  <a:lnTo>
                    <a:pt x="2908" y="184111"/>
                  </a:lnTo>
                  <a:lnTo>
                    <a:pt x="1244" y="186029"/>
                  </a:lnTo>
                  <a:lnTo>
                    <a:pt x="1117" y="189725"/>
                  </a:lnTo>
                  <a:lnTo>
                    <a:pt x="2540" y="192163"/>
                  </a:lnTo>
                  <a:lnTo>
                    <a:pt x="3035" y="192684"/>
                  </a:lnTo>
                  <a:lnTo>
                    <a:pt x="3289" y="192608"/>
                  </a:lnTo>
                  <a:lnTo>
                    <a:pt x="5575" y="192163"/>
                  </a:lnTo>
                  <a:lnTo>
                    <a:pt x="6134" y="194005"/>
                  </a:lnTo>
                  <a:lnTo>
                    <a:pt x="6388" y="195338"/>
                  </a:lnTo>
                  <a:lnTo>
                    <a:pt x="7061" y="197485"/>
                  </a:lnTo>
                  <a:lnTo>
                    <a:pt x="8178" y="198450"/>
                  </a:lnTo>
                  <a:lnTo>
                    <a:pt x="10477" y="198666"/>
                  </a:lnTo>
                  <a:lnTo>
                    <a:pt x="9944" y="197485"/>
                  </a:lnTo>
                  <a:lnTo>
                    <a:pt x="9601" y="196596"/>
                  </a:lnTo>
                  <a:lnTo>
                    <a:pt x="9105" y="195554"/>
                  </a:lnTo>
                  <a:lnTo>
                    <a:pt x="9486" y="195491"/>
                  </a:lnTo>
                  <a:lnTo>
                    <a:pt x="9728" y="195262"/>
                  </a:lnTo>
                  <a:lnTo>
                    <a:pt x="11963" y="196964"/>
                  </a:lnTo>
                  <a:lnTo>
                    <a:pt x="14249" y="195999"/>
                  </a:lnTo>
                  <a:lnTo>
                    <a:pt x="16484" y="195999"/>
                  </a:lnTo>
                  <a:lnTo>
                    <a:pt x="18961" y="196075"/>
                  </a:lnTo>
                  <a:lnTo>
                    <a:pt x="19786" y="195999"/>
                  </a:lnTo>
                  <a:lnTo>
                    <a:pt x="21437" y="195859"/>
                  </a:lnTo>
                  <a:lnTo>
                    <a:pt x="23863" y="195707"/>
                  </a:lnTo>
                  <a:lnTo>
                    <a:pt x="24295" y="195707"/>
                  </a:lnTo>
                  <a:lnTo>
                    <a:pt x="25158" y="195859"/>
                  </a:lnTo>
                  <a:lnTo>
                    <a:pt x="25196" y="195707"/>
                  </a:lnTo>
                  <a:lnTo>
                    <a:pt x="25311" y="195262"/>
                  </a:lnTo>
                  <a:lnTo>
                    <a:pt x="25654" y="193865"/>
                  </a:lnTo>
                  <a:lnTo>
                    <a:pt x="25958" y="193789"/>
                  </a:lnTo>
                  <a:lnTo>
                    <a:pt x="28257" y="194602"/>
                  </a:lnTo>
                  <a:lnTo>
                    <a:pt x="28130" y="194157"/>
                  </a:lnTo>
                  <a:lnTo>
                    <a:pt x="28003" y="194005"/>
                  </a:lnTo>
                  <a:lnTo>
                    <a:pt x="28130" y="193789"/>
                  </a:lnTo>
                  <a:lnTo>
                    <a:pt x="28752" y="193268"/>
                  </a:lnTo>
                  <a:lnTo>
                    <a:pt x="29616" y="192608"/>
                  </a:lnTo>
                  <a:lnTo>
                    <a:pt x="30035" y="192163"/>
                  </a:lnTo>
                  <a:lnTo>
                    <a:pt x="30238" y="191947"/>
                  </a:lnTo>
                  <a:lnTo>
                    <a:pt x="30429" y="191795"/>
                  </a:lnTo>
                  <a:close/>
                </a:path>
                <a:path w="334644" h="717550">
                  <a:moveTo>
                    <a:pt x="31978" y="133908"/>
                  </a:moveTo>
                  <a:lnTo>
                    <a:pt x="30543" y="132207"/>
                  </a:lnTo>
                  <a:lnTo>
                    <a:pt x="29616" y="131025"/>
                  </a:lnTo>
                  <a:lnTo>
                    <a:pt x="30111" y="128511"/>
                  </a:lnTo>
                  <a:lnTo>
                    <a:pt x="27393" y="128587"/>
                  </a:lnTo>
                  <a:lnTo>
                    <a:pt x="28943" y="129921"/>
                  </a:lnTo>
                  <a:lnTo>
                    <a:pt x="29006" y="131241"/>
                  </a:lnTo>
                  <a:lnTo>
                    <a:pt x="28194" y="132943"/>
                  </a:lnTo>
                  <a:lnTo>
                    <a:pt x="27266" y="134721"/>
                  </a:lnTo>
                  <a:lnTo>
                    <a:pt x="28384" y="136639"/>
                  </a:lnTo>
                  <a:lnTo>
                    <a:pt x="30048" y="137375"/>
                  </a:lnTo>
                  <a:lnTo>
                    <a:pt x="31724" y="135826"/>
                  </a:lnTo>
                  <a:lnTo>
                    <a:pt x="31978" y="133908"/>
                  </a:lnTo>
                  <a:close/>
                </a:path>
                <a:path w="334644" h="717550">
                  <a:moveTo>
                    <a:pt x="34632" y="25158"/>
                  </a:moveTo>
                  <a:lnTo>
                    <a:pt x="33959" y="22999"/>
                  </a:lnTo>
                  <a:lnTo>
                    <a:pt x="31978" y="23368"/>
                  </a:lnTo>
                  <a:lnTo>
                    <a:pt x="30492" y="22453"/>
                  </a:lnTo>
                  <a:lnTo>
                    <a:pt x="30607" y="24841"/>
                  </a:lnTo>
                  <a:lnTo>
                    <a:pt x="31851" y="25527"/>
                  </a:lnTo>
                  <a:lnTo>
                    <a:pt x="34632" y="25158"/>
                  </a:lnTo>
                  <a:close/>
                </a:path>
                <a:path w="334644" h="717550">
                  <a:moveTo>
                    <a:pt x="38354" y="145796"/>
                  </a:moveTo>
                  <a:lnTo>
                    <a:pt x="38176" y="144907"/>
                  </a:lnTo>
                  <a:lnTo>
                    <a:pt x="34264" y="144094"/>
                  </a:lnTo>
                  <a:lnTo>
                    <a:pt x="33337" y="142621"/>
                  </a:lnTo>
                  <a:lnTo>
                    <a:pt x="30492" y="139001"/>
                  </a:lnTo>
                  <a:lnTo>
                    <a:pt x="29679" y="139217"/>
                  </a:lnTo>
                  <a:lnTo>
                    <a:pt x="29006" y="139661"/>
                  </a:lnTo>
                  <a:lnTo>
                    <a:pt x="27012" y="138404"/>
                  </a:lnTo>
                  <a:lnTo>
                    <a:pt x="25222" y="137375"/>
                  </a:lnTo>
                  <a:lnTo>
                    <a:pt x="23672" y="136042"/>
                  </a:lnTo>
                  <a:lnTo>
                    <a:pt x="22313" y="134937"/>
                  </a:lnTo>
                  <a:lnTo>
                    <a:pt x="20878" y="134416"/>
                  </a:lnTo>
                  <a:lnTo>
                    <a:pt x="20078" y="135674"/>
                  </a:lnTo>
                  <a:lnTo>
                    <a:pt x="19456" y="136563"/>
                  </a:lnTo>
                  <a:lnTo>
                    <a:pt x="19646" y="138036"/>
                  </a:lnTo>
                  <a:lnTo>
                    <a:pt x="19773" y="139890"/>
                  </a:lnTo>
                  <a:lnTo>
                    <a:pt x="20447" y="140474"/>
                  </a:lnTo>
                  <a:lnTo>
                    <a:pt x="20510" y="141439"/>
                  </a:lnTo>
                  <a:lnTo>
                    <a:pt x="18897" y="140550"/>
                  </a:lnTo>
                  <a:lnTo>
                    <a:pt x="18224" y="141211"/>
                  </a:lnTo>
                  <a:lnTo>
                    <a:pt x="17843" y="141947"/>
                  </a:lnTo>
                  <a:lnTo>
                    <a:pt x="19329" y="143129"/>
                  </a:lnTo>
                  <a:lnTo>
                    <a:pt x="19646" y="143802"/>
                  </a:lnTo>
                  <a:lnTo>
                    <a:pt x="19773" y="144767"/>
                  </a:lnTo>
                  <a:lnTo>
                    <a:pt x="19456" y="145199"/>
                  </a:lnTo>
                  <a:lnTo>
                    <a:pt x="19329" y="145643"/>
                  </a:lnTo>
                  <a:lnTo>
                    <a:pt x="18961" y="145503"/>
                  </a:lnTo>
                  <a:lnTo>
                    <a:pt x="18529" y="145427"/>
                  </a:lnTo>
                  <a:lnTo>
                    <a:pt x="18161" y="145199"/>
                  </a:lnTo>
                  <a:lnTo>
                    <a:pt x="17907" y="145135"/>
                  </a:lnTo>
                  <a:lnTo>
                    <a:pt x="17907" y="144767"/>
                  </a:lnTo>
                  <a:lnTo>
                    <a:pt x="17665" y="144614"/>
                  </a:lnTo>
                  <a:lnTo>
                    <a:pt x="17106" y="144170"/>
                  </a:lnTo>
                  <a:lnTo>
                    <a:pt x="15925" y="143433"/>
                  </a:lnTo>
                  <a:lnTo>
                    <a:pt x="15557" y="144386"/>
                  </a:lnTo>
                  <a:lnTo>
                    <a:pt x="14998" y="145275"/>
                  </a:lnTo>
                  <a:lnTo>
                    <a:pt x="14630" y="146380"/>
                  </a:lnTo>
                  <a:lnTo>
                    <a:pt x="15062" y="146977"/>
                  </a:lnTo>
                  <a:lnTo>
                    <a:pt x="15303" y="147053"/>
                  </a:lnTo>
                  <a:lnTo>
                    <a:pt x="19951" y="147497"/>
                  </a:lnTo>
                  <a:lnTo>
                    <a:pt x="21196" y="150964"/>
                  </a:lnTo>
                  <a:lnTo>
                    <a:pt x="22428" y="154800"/>
                  </a:lnTo>
                  <a:lnTo>
                    <a:pt x="22618" y="155028"/>
                  </a:lnTo>
                  <a:lnTo>
                    <a:pt x="23050" y="155028"/>
                  </a:lnTo>
                  <a:lnTo>
                    <a:pt x="23050" y="154355"/>
                  </a:lnTo>
                  <a:lnTo>
                    <a:pt x="22987" y="153619"/>
                  </a:lnTo>
                  <a:lnTo>
                    <a:pt x="23177" y="152514"/>
                  </a:lnTo>
                  <a:lnTo>
                    <a:pt x="23672" y="152146"/>
                  </a:lnTo>
                  <a:lnTo>
                    <a:pt x="23914" y="151701"/>
                  </a:lnTo>
                  <a:lnTo>
                    <a:pt x="24295" y="152069"/>
                  </a:lnTo>
                  <a:lnTo>
                    <a:pt x="24663" y="152361"/>
                  </a:lnTo>
                  <a:lnTo>
                    <a:pt x="24968" y="152730"/>
                  </a:lnTo>
                  <a:lnTo>
                    <a:pt x="25412" y="153390"/>
                  </a:lnTo>
                  <a:lnTo>
                    <a:pt x="25781" y="154139"/>
                  </a:lnTo>
                  <a:lnTo>
                    <a:pt x="26339" y="155028"/>
                  </a:lnTo>
                  <a:lnTo>
                    <a:pt x="27203" y="154216"/>
                  </a:lnTo>
                  <a:lnTo>
                    <a:pt x="27825" y="153695"/>
                  </a:lnTo>
                  <a:lnTo>
                    <a:pt x="28689" y="152806"/>
                  </a:lnTo>
                  <a:lnTo>
                    <a:pt x="29679" y="155397"/>
                  </a:lnTo>
                  <a:lnTo>
                    <a:pt x="30111" y="156654"/>
                  </a:lnTo>
                  <a:lnTo>
                    <a:pt x="31483" y="156210"/>
                  </a:lnTo>
                  <a:lnTo>
                    <a:pt x="32410" y="153695"/>
                  </a:lnTo>
                  <a:lnTo>
                    <a:pt x="33959" y="156057"/>
                  </a:lnTo>
                  <a:lnTo>
                    <a:pt x="36309" y="154660"/>
                  </a:lnTo>
                  <a:lnTo>
                    <a:pt x="36131" y="152146"/>
                  </a:lnTo>
                  <a:lnTo>
                    <a:pt x="37185" y="149186"/>
                  </a:lnTo>
                  <a:lnTo>
                    <a:pt x="37299" y="148374"/>
                  </a:lnTo>
                  <a:lnTo>
                    <a:pt x="38354" y="145796"/>
                  </a:lnTo>
                  <a:close/>
                </a:path>
                <a:path w="334644" h="717550">
                  <a:moveTo>
                    <a:pt x="45300" y="697179"/>
                  </a:moveTo>
                  <a:lnTo>
                    <a:pt x="41452" y="696137"/>
                  </a:lnTo>
                  <a:lnTo>
                    <a:pt x="38671" y="694588"/>
                  </a:lnTo>
                  <a:lnTo>
                    <a:pt x="40157" y="689864"/>
                  </a:lnTo>
                  <a:lnTo>
                    <a:pt x="37680" y="691642"/>
                  </a:lnTo>
                  <a:lnTo>
                    <a:pt x="37185" y="694143"/>
                  </a:lnTo>
                  <a:lnTo>
                    <a:pt x="38290" y="696887"/>
                  </a:lnTo>
                  <a:lnTo>
                    <a:pt x="38671" y="697915"/>
                  </a:lnTo>
                  <a:lnTo>
                    <a:pt x="39103" y="698881"/>
                  </a:lnTo>
                  <a:lnTo>
                    <a:pt x="39471" y="699909"/>
                  </a:lnTo>
                  <a:lnTo>
                    <a:pt x="40398" y="699465"/>
                  </a:lnTo>
                  <a:lnTo>
                    <a:pt x="41325" y="698944"/>
                  </a:lnTo>
                  <a:lnTo>
                    <a:pt x="42265" y="698576"/>
                  </a:lnTo>
                  <a:lnTo>
                    <a:pt x="43065" y="698207"/>
                  </a:lnTo>
                  <a:lnTo>
                    <a:pt x="43929" y="697839"/>
                  </a:lnTo>
                  <a:lnTo>
                    <a:pt x="45300" y="697179"/>
                  </a:lnTo>
                  <a:close/>
                </a:path>
                <a:path w="334644" h="717550">
                  <a:moveTo>
                    <a:pt x="47777" y="692226"/>
                  </a:moveTo>
                  <a:lnTo>
                    <a:pt x="47650" y="692086"/>
                  </a:lnTo>
                  <a:lnTo>
                    <a:pt x="47523" y="692010"/>
                  </a:lnTo>
                  <a:lnTo>
                    <a:pt x="47459" y="691781"/>
                  </a:lnTo>
                  <a:lnTo>
                    <a:pt x="45542" y="692226"/>
                  </a:lnTo>
                  <a:lnTo>
                    <a:pt x="43688" y="692594"/>
                  </a:lnTo>
                  <a:lnTo>
                    <a:pt x="41579" y="693115"/>
                  </a:lnTo>
                  <a:lnTo>
                    <a:pt x="42316" y="694296"/>
                  </a:lnTo>
                  <a:lnTo>
                    <a:pt x="42760" y="695109"/>
                  </a:lnTo>
                  <a:lnTo>
                    <a:pt x="43319" y="695921"/>
                  </a:lnTo>
                  <a:lnTo>
                    <a:pt x="44869" y="694664"/>
                  </a:lnTo>
                  <a:lnTo>
                    <a:pt x="46291" y="693407"/>
                  </a:lnTo>
                  <a:lnTo>
                    <a:pt x="47777" y="692226"/>
                  </a:lnTo>
                  <a:close/>
                </a:path>
                <a:path w="334644" h="717550">
                  <a:moveTo>
                    <a:pt x="52235" y="688390"/>
                  </a:moveTo>
                  <a:lnTo>
                    <a:pt x="51993" y="687285"/>
                  </a:lnTo>
                  <a:lnTo>
                    <a:pt x="52108" y="685876"/>
                  </a:lnTo>
                  <a:lnTo>
                    <a:pt x="51549" y="684987"/>
                  </a:lnTo>
                  <a:lnTo>
                    <a:pt x="50495" y="683437"/>
                  </a:lnTo>
                  <a:lnTo>
                    <a:pt x="48577" y="682929"/>
                  </a:lnTo>
                  <a:lnTo>
                    <a:pt x="46850" y="683437"/>
                  </a:lnTo>
                  <a:lnTo>
                    <a:pt x="43929" y="684250"/>
                  </a:lnTo>
                  <a:lnTo>
                    <a:pt x="41821" y="686320"/>
                  </a:lnTo>
                  <a:lnTo>
                    <a:pt x="39839" y="688759"/>
                  </a:lnTo>
                  <a:lnTo>
                    <a:pt x="39903" y="689051"/>
                  </a:lnTo>
                  <a:lnTo>
                    <a:pt x="39903" y="689571"/>
                  </a:lnTo>
                  <a:lnTo>
                    <a:pt x="40957" y="689203"/>
                  </a:lnTo>
                  <a:lnTo>
                    <a:pt x="41325" y="688911"/>
                  </a:lnTo>
                  <a:lnTo>
                    <a:pt x="42824" y="688022"/>
                  </a:lnTo>
                  <a:lnTo>
                    <a:pt x="44183" y="686917"/>
                  </a:lnTo>
                  <a:lnTo>
                    <a:pt x="45669" y="686104"/>
                  </a:lnTo>
                  <a:lnTo>
                    <a:pt x="46786" y="685431"/>
                  </a:lnTo>
                  <a:lnTo>
                    <a:pt x="49390" y="686168"/>
                  </a:lnTo>
                  <a:lnTo>
                    <a:pt x="50190" y="687285"/>
                  </a:lnTo>
                  <a:lnTo>
                    <a:pt x="50558" y="687730"/>
                  </a:lnTo>
                  <a:lnTo>
                    <a:pt x="51498" y="688682"/>
                  </a:lnTo>
                  <a:lnTo>
                    <a:pt x="51739" y="688543"/>
                  </a:lnTo>
                  <a:lnTo>
                    <a:pt x="52235" y="688390"/>
                  </a:lnTo>
                  <a:close/>
                </a:path>
                <a:path w="334644" h="717550">
                  <a:moveTo>
                    <a:pt x="55956" y="649401"/>
                  </a:moveTo>
                  <a:lnTo>
                    <a:pt x="54711" y="650062"/>
                  </a:lnTo>
                  <a:lnTo>
                    <a:pt x="52730" y="651243"/>
                  </a:lnTo>
                  <a:lnTo>
                    <a:pt x="54648" y="652208"/>
                  </a:lnTo>
                  <a:lnTo>
                    <a:pt x="55460" y="651764"/>
                  </a:lnTo>
                  <a:lnTo>
                    <a:pt x="55956" y="649401"/>
                  </a:lnTo>
                  <a:close/>
                </a:path>
                <a:path w="334644" h="717550">
                  <a:moveTo>
                    <a:pt x="59423" y="137007"/>
                  </a:moveTo>
                  <a:lnTo>
                    <a:pt x="58000" y="135382"/>
                  </a:lnTo>
                  <a:lnTo>
                    <a:pt x="57505" y="133388"/>
                  </a:lnTo>
                  <a:lnTo>
                    <a:pt x="58991" y="129400"/>
                  </a:lnTo>
                  <a:lnTo>
                    <a:pt x="57505" y="129108"/>
                  </a:lnTo>
                  <a:lnTo>
                    <a:pt x="56515" y="128511"/>
                  </a:lnTo>
                  <a:lnTo>
                    <a:pt x="56083" y="128358"/>
                  </a:lnTo>
                  <a:lnTo>
                    <a:pt x="55397" y="128511"/>
                  </a:lnTo>
                  <a:lnTo>
                    <a:pt x="54533" y="128358"/>
                  </a:lnTo>
                  <a:lnTo>
                    <a:pt x="56019" y="129616"/>
                  </a:lnTo>
                  <a:lnTo>
                    <a:pt x="56692" y="130721"/>
                  </a:lnTo>
                  <a:lnTo>
                    <a:pt x="54470" y="132867"/>
                  </a:lnTo>
                  <a:lnTo>
                    <a:pt x="54711" y="133388"/>
                  </a:lnTo>
                  <a:lnTo>
                    <a:pt x="56083" y="133985"/>
                  </a:lnTo>
                  <a:lnTo>
                    <a:pt x="56692" y="134416"/>
                  </a:lnTo>
                  <a:lnTo>
                    <a:pt x="56692" y="135013"/>
                  </a:lnTo>
                  <a:lnTo>
                    <a:pt x="56197" y="135597"/>
                  </a:lnTo>
                  <a:lnTo>
                    <a:pt x="55460" y="135750"/>
                  </a:lnTo>
                  <a:lnTo>
                    <a:pt x="54902" y="135534"/>
                  </a:lnTo>
                  <a:lnTo>
                    <a:pt x="54533" y="135305"/>
                  </a:lnTo>
                  <a:lnTo>
                    <a:pt x="53848" y="135013"/>
                  </a:lnTo>
                  <a:lnTo>
                    <a:pt x="53225" y="134569"/>
                  </a:lnTo>
                  <a:lnTo>
                    <a:pt x="52603" y="134200"/>
                  </a:lnTo>
                  <a:lnTo>
                    <a:pt x="52235" y="134861"/>
                  </a:lnTo>
                  <a:lnTo>
                    <a:pt x="53047" y="135534"/>
                  </a:lnTo>
                  <a:lnTo>
                    <a:pt x="54711" y="136715"/>
                  </a:lnTo>
                  <a:lnTo>
                    <a:pt x="54089" y="138772"/>
                  </a:lnTo>
                  <a:lnTo>
                    <a:pt x="53416" y="139001"/>
                  </a:lnTo>
                  <a:lnTo>
                    <a:pt x="50812" y="136347"/>
                  </a:lnTo>
                  <a:lnTo>
                    <a:pt x="49822" y="135166"/>
                  </a:lnTo>
                  <a:lnTo>
                    <a:pt x="48895" y="137007"/>
                  </a:lnTo>
                  <a:lnTo>
                    <a:pt x="50063" y="139446"/>
                  </a:lnTo>
                  <a:lnTo>
                    <a:pt x="50495" y="140182"/>
                  </a:lnTo>
                  <a:lnTo>
                    <a:pt x="50876" y="140995"/>
                  </a:lnTo>
                  <a:lnTo>
                    <a:pt x="51498" y="141655"/>
                  </a:lnTo>
                  <a:lnTo>
                    <a:pt x="53047" y="143052"/>
                  </a:lnTo>
                  <a:lnTo>
                    <a:pt x="52857" y="146240"/>
                  </a:lnTo>
                  <a:lnTo>
                    <a:pt x="51117" y="147193"/>
                  </a:lnTo>
                  <a:lnTo>
                    <a:pt x="52362" y="148602"/>
                  </a:lnTo>
                  <a:lnTo>
                    <a:pt x="53098" y="149847"/>
                  </a:lnTo>
                  <a:lnTo>
                    <a:pt x="50190" y="150964"/>
                  </a:lnTo>
                  <a:lnTo>
                    <a:pt x="50253" y="152361"/>
                  </a:lnTo>
                  <a:lnTo>
                    <a:pt x="50126" y="153327"/>
                  </a:lnTo>
                  <a:lnTo>
                    <a:pt x="51549" y="153758"/>
                  </a:lnTo>
                  <a:lnTo>
                    <a:pt x="52489" y="153619"/>
                  </a:lnTo>
                  <a:lnTo>
                    <a:pt x="52984" y="152209"/>
                  </a:lnTo>
                  <a:lnTo>
                    <a:pt x="53098" y="151701"/>
                  </a:lnTo>
                  <a:lnTo>
                    <a:pt x="53594" y="151333"/>
                  </a:lnTo>
                  <a:lnTo>
                    <a:pt x="54584" y="149999"/>
                  </a:lnTo>
                  <a:lnTo>
                    <a:pt x="55638" y="149110"/>
                  </a:lnTo>
                  <a:lnTo>
                    <a:pt x="56197" y="146088"/>
                  </a:lnTo>
                  <a:lnTo>
                    <a:pt x="57683" y="146532"/>
                  </a:lnTo>
                  <a:lnTo>
                    <a:pt x="57810" y="146608"/>
                  </a:lnTo>
                  <a:lnTo>
                    <a:pt x="57937" y="146316"/>
                  </a:lnTo>
                  <a:lnTo>
                    <a:pt x="58064" y="146240"/>
                  </a:lnTo>
                  <a:lnTo>
                    <a:pt x="57442" y="145503"/>
                  </a:lnTo>
                  <a:lnTo>
                    <a:pt x="56451" y="144767"/>
                  </a:lnTo>
                  <a:lnTo>
                    <a:pt x="56134" y="143954"/>
                  </a:lnTo>
                  <a:lnTo>
                    <a:pt x="56019" y="143357"/>
                  </a:lnTo>
                  <a:lnTo>
                    <a:pt x="56883" y="142544"/>
                  </a:lnTo>
                  <a:lnTo>
                    <a:pt x="57442" y="141732"/>
                  </a:lnTo>
                  <a:lnTo>
                    <a:pt x="55587" y="140766"/>
                  </a:lnTo>
                  <a:lnTo>
                    <a:pt x="58000" y="139661"/>
                  </a:lnTo>
                  <a:lnTo>
                    <a:pt x="57683" y="138849"/>
                  </a:lnTo>
                  <a:lnTo>
                    <a:pt x="57442" y="138036"/>
                  </a:lnTo>
                  <a:lnTo>
                    <a:pt x="57137" y="137299"/>
                  </a:lnTo>
                  <a:lnTo>
                    <a:pt x="57937" y="137223"/>
                  </a:lnTo>
                  <a:lnTo>
                    <a:pt x="58686" y="137083"/>
                  </a:lnTo>
                  <a:lnTo>
                    <a:pt x="59423" y="137007"/>
                  </a:lnTo>
                  <a:close/>
                </a:path>
                <a:path w="334644" h="717550">
                  <a:moveTo>
                    <a:pt x="61277" y="635889"/>
                  </a:moveTo>
                  <a:lnTo>
                    <a:pt x="60109" y="634111"/>
                  </a:lnTo>
                  <a:lnTo>
                    <a:pt x="58737" y="633818"/>
                  </a:lnTo>
                  <a:lnTo>
                    <a:pt x="56946" y="635292"/>
                  </a:lnTo>
                  <a:lnTo>
                    <a:pt x="58559" y="635520"/>
                  </a:lnTo>
                  <a:lnTo>
                    <a:pt x="59855" y="635660"/>
                  </a:lnTo>
                  <a:lnTo>
                    <a:pt x="61277" y="635889"/>
                  </a:lnTo>
                  <a:close/>
                </a:path>
                <a:path w="334644" h="717550">
                  <a:moveTo>
                    <a:pt x="61341" y="164846"/>
                  </a:moveTo>
                  <a:lnTo>
                    <a:pt x="61226" y="163360"/>
                  </a:lnTo>
                  <a:lnTo>
                    <a:pt x="60845" y="159969"/>
                  </a:lnTo>
                  <a:lnTo>
                    <a:pt x="59791" y="160261"/>
                  </a:lnTo>
                  <a:lnTo>
                    <a:pt x="58178" y="159232"/>
                  </a:lnTo>
                  <a:lnTo>
                    <a:pt x="58432" y="161442"/>
                  </a:lnTo>
                  <a:lnTo>
                    <a:pt x="58432" y="161671"/>
                  </a:lnTo>
                  <a:lnTo>
                    <a:pt x="58064" y="162115"/>
                  </a:lnTo>
                  <a:lnTo>
                    <a:pt x="56083" y="162699"/>
                  </a:lnTo>
                  <a:lnTo>
                    <a:pt x="54279" y="162991"/>
                  </a:lnTo>
                  <a:lnTo>
                    <a:pt x="49631" y="165290"/>
                  </a:lnTo>
                  <a:lnTo>
                    <a:pt x="46101" y="164769"/>
                  </a:lnTo>
                  <a:lnTo>
                    <a:pt x="41884" y="166916"/>
                  </a:lnTo>
                  <a:lnTo>
                    <a:pt x="41148" y="168910"/>
                  </a:lnTo>
                  <a:lnTo>
                    <a:pt x="40398" y="170459"/>
                  </a:lnTo>
                  <a:lnTo>
                    <a:pt x="39725" y="172008"/>
                  </a:lnTo>
                  <a:lnTo>
                    <a:pt x="39408" y="173697"/>
                  </a:lnTo>
                  <a:lnTo>
                    <a:pt x="39166" y="175628"/>
                  </a:lnTo>
                  <a:lnTo>
                    <a:pt x="39776" y="174955"/>
                  </a:lnTo>
                  <a:lnTo>
                    <a:pt x="40589" y="174371"/>
                  </a:lnTo>
                  <a:lnTo>
                    <a:pt x="40957" y="173634"/>
                  </a:lnTo>
                  <a:lnTo>
                    <a:pt x="41706" y="171932"/>
                  </a:lnTo>
                  <a:lnTo>
                    <a:pt x="42697" y="171564"/>
                  </a:lnTo>
                  <a:lnTo>
                    <a:pt x="44424" y="172516"/>
                  </a:lnTo>
                  <a:lnTo>
                    <a:pt x="45173" y="172897"/>
                  </a:lnTo>
                  <a:lnTo>
                    <a:pt x="46101" y="172821"/>
                  </a:lnTo>
                  <a:lnTo>
                    <a:pt x="47155" y="173037"/>
                  </a:lnTo>
                  <a:lnTo>
                    <a:pt x="47028" y="172224"/>
                  </a:lnTo>
                  <a:lnTo>
                    <a:pt x="46786" y="171272"/>
                  </a:lnTo>
                  <a:lnTo>
                    <a:pt x="46913" y="171335"/>
                  </a:lnTo>
                  <a:lnTo>
                    <a:pt x="47155" y="171640"/>
                  </a:lnTo>
                  <a:lnTo>
                    <a:pt x="48145" y="170827"/>
                  </a:lnTo>
                  <a:lnTo>
                    <a:pt x="49009" y="169938"/>
                  </a:lnTo>
                  <a:lnTo>
                    <a:pt x="50622" y="168833"/>
                  </a:lnTo>
                  <a:lnTo>
                    <a:pt x="51739" y="168236"/>
                  </a:lnTo>
                  <a:lnTo>
                    <a:pt x="53848" y="168986"/>
                  </a:lnTo>
                  <a:lnTo>
                    <a:pt x="54711" y="168021"/>
                  </a:lnTo>
                  <a:lnTo>
                    <a:pt x="56134" y="167424"/>
                  </a:lnTo>
                  <a:lnTo>
                    <a:pt x="56578" y="167208"/>
                  </a:lnTo>
                  <a:lnTo>
                    <a:pt x="58737" y="167284"/>
                  </a:lnTo>
                  <a:lnTo>
                    <a:pt x="59118" y="166547"/>
                  </a:lnTo>
                  <a:lnTo>
                    <a:pt x="58559" y="164985"/>
                  </a:lnTo>
                  <a:lnTo>
                    <a:pt x="59359" y="164909"/>
                  </a:lnTo>
                  <a:lnTo>
                    <a:pt x="60109" y="164909"/>
                  </a:lnTo>
                  <a:lnTo>
                    <a:pt x="61341" y="164846"/>
                  </a:lnTo>
                  <a:close/>
                </a:path>
                <a:path w="334644" h="717550">
                  <a:moveTo>
                    <a:pt x="74295" y="304177"/>
                  </a:moveTo>
                  <a:lnTo>
                    <a:pt x="72313" y="300418"/>
                  </a:lnTo>
                  <a:lnTo>
                    <a:pt x="69278" y="301599"/>
                  </a:lnTo>
                  <a:lnTo>
                    <a:pt x="66421" y="301675"/>
                  </a:lnTo>
                  <a:lnTo>
                    <a:pt x="62890" y="301675"/>
                  </a:lnTo>
                  <a:lnTo>
                    <a:pt x="62649" y="303301"/>
                  </a:lnTo>
                  <a:lnTo>
                    <a:pt x="62395" y="304253"/>
                  </a:lnTo>
                  <a:lnTo>
                    <a:pt x="66421" y="302780"/>
                  </a:lnTo>
                  <a:lnTo>
                    <a:pt x="70269" y="303885"/>
                  </a:lnTo>
                  <a:lnTo>
                    <a:pt x="74295" y="304177"/>
                  </a:lnTo>
                  <a:close/>
                </a:path>
                <a:path w="334644" h="717550">
                  <a:moveTo>
                    <a:pt x="79133" y="503415"/>
                  </a:moveTo>
                  <a:lnTo>
                    <a:pt x="78752" y="502678"/>
                  </a:lnTo>
                  <a:lnTo>
                    <a:pt x="78638" y="502018"/>
                  </a:lnTo>
                  <a:lnTo>
                    <a:pt x="78193" y="502450"/>
                  </a:lnTo>
                  <a:lnTo>
                    <a:pt x="77584" y="502831"/>
                  </a:lnTo>
                  <a:lnTo>
                    <a:pt x="77203" y="503339"/>
                  </a:lnTo>
                  <a:lnTo>
                    <a:pt x="76466" y="504444"/>
                  </a:lnTo>
                  <a:lnTo>
                    <a:pt x="75780" y="505625"/>
                  </a:lnTo>
                  <a:lnTo>
                    <a:pt x="74980" y="506882"/>
                  </a:lnTo>
                  <a:lnTo>
                    <a:pt x="78320" y="506882"/>
                  </a:lnTo>
                  <a:lnTo>
                    <a:pt x="78574" y="506069"/>
                  </a:lnTo>
                  <a:lnTo>
                    <a:pt x="79006" y="505040"/>
                  </a:lnTo>
                  <a:lnTo>
                    <a:pt x="79070" y="504075"/>
                  </a:lnTo>
                  <a:lnTo>
                    <a:pt x="79133" y="503415"/>
                  </a:lnTo>
                  <a:close/>
                </a:path>
                <a:path w="334644" h="717550">
                  <a:moveTo>
                    <a:pt x="83273" y="515150"/>
                  </a:moveTo>
                  <a:lnTo>
                    <a:pt x="80987" y="512648"/>
                  </a:lnTo>
                  <a:lnTo>
                    <a:pt x="82410" y="510209"/>
                  </a:lnTo>
                  <a:lnTo>
                    <a:pt x="82905" y="507771"/>
                  </a:lnTo>
                  <a:lnTo>
                    <a:pt x="78943" y="507771"/>
                  </a:lnTo>
                  <a:lnTo>
                    <a:pt x="79184" y="508431"/>
                  </a:lnTo>
                  <a:lnTo>
                    <a:pt x="79565" y="509092"/>
                  </a:lnTo>
                  <a:lnTo>
                    <a:pt x="79743" y="509765"/>
                  </a:lnTo>
                  <a:lnTo>
                    <a:pt x="79933" y="510578"/>
                  </a:lnTo>
                  <a:lnTo>
                    <a:pt x="80238" y="511454"/>
                  </a:lnTo>
                  <a:lnTo>
                    <a:pt x="80124" y="512279"/>
                  </a:lnTo>
                  <a:lnTo>
                    <a:pt x="79743" y="514413"/>
                  </a:lnTo>
                  <a:lnTo>
                    <a:pt x="80175" y="515086"/>
                  </a:lnTo>
                  <a:lnTo>
                    <a:pt x="83273" y="515150"/>
                  </a:lnTo>
                  <a:close/>
                </a:path>
                <a:path w="334644" h="717550">
                  <a:moveTo>
                    <a:pt x="85382" y="423214"/>
                  </a:moveTo>
                  <a:lnTo>
                    <a:pt x="83273" y="419163"/>
                  </a:lnTo>
                  <a:lnTo>
                    <a:pt x="82346" y="417245"/>
                  </a:lnTo>
                  <a:lnTo>
                    <a:pt x="81978" y="417461"/>
                  </a:lnTo>
                  <a:lnTo>
                    <a:pt x="81724" y="417461"/>
                  </a:lnTo>
                  <a:lnTo>
                    <a:pt x="81724" y="417982"/>
                  </a:lnTo>
                  <a:lnTo>
                    <a:pt x="81610" y="418719"/>
                  </a:lnTo>
                  <a:lnTo>
                    <a:pt x="81915" y="418934"/>
                  </a:lnTo>
                  <a:lnTo>
                    <a:pt x="83159" y="419976"/>
                  </a:lnTo>
                  <a:lnTo>
                    <a:pt x="82346" y="420928"/>
                  </a:lnTo>
                  <a:lnTo>
                    <a:pt x="82042" y="421894"/>
                  </a:lnTo>
                  <a:lnTo>
                    <a:pt x="81915" y="422338"/>
                  </a:lnTo>
                  <a:lnTo>
                    <a:pt x="81788" y="422846"/>
                  </a:lnTo>
                  <a:lnTo>
                    <a:pt x="81724" y="423367"/>
                  </a:lnTo>
                  <a:lnTo>
                    <a:pt x="83654" y="423367"/>
                  </a:lnTo>
                  <a:lnTo>
                    <a:pt x="84264" y="423291"/>
                  </a:lnTo>
                  <a:lnTo>
                    <a:pt x="85382" y="423214"/>
                  </a:lnTo>
                  <a:close/>
                </a:path>
                <a:path w="334644" h="717550">
                  <a:moveTo>
                    <a:pt x="87922" y="481634"/>
                  </a:moveTo>
                  <a:lnTo>
                    <a:pt x="86817" y="479259"/>
                  </a:lnTo>
                  <a:lnTo>
                    <a:pt x="86690" y="479412"/>
                  </a:lnTo>
                  <a:lnTo>
                    <a:pt x="86372" y="479564"/>
                  </a:lnTo>
                  <a:lnTo>
                    <a:pt x="85572" y="482003"/>
                  </a:lnTo>
                  <a:lnTo>
                    <a:pt x="84582" y="482892"/>
                  </a:lnTo>
                  <a:lnTo>
                    <a:pt x="81724" y="484073"/>
                  </a:lnTo>
                  <a:lnTo>
                    <a:pt x="81178" y="485025"/>
                  </a:lnTo>
                  <a:lnTo>
                    <a:pt x="81229" y="485622"/>
                  </a:lnTo>
                  <a:lnTo>
                    <a:pt x="81356" y="487908"/>
                  </a:lnTo>
                  <a:lnTo>
                    <a:pt x="80429" y="488276"/>
                  </a:lnTo>
                  <a:lnTo>
                    <a:pt x="78447" y="487540"/>
                  </a:lnTo>
                  <a:lnTo>
                    <a:pt x="78193" y="487603"/>
                  </a:lnTo>
                  <a:lnTo>
                    <a:pt x="78016" y="487603"/>
                  </a:lnTo>
                  <a:lnTo>
                    <a:pt x="81419" y="489305"/>
                  </a:lnTo>
                  <a:lnTo>
                    <a:pt x="83591" y="490347"/>
                  </a:lnTo>
                  <a:lnTo>
                    <a:pt x="82715" y="488276"/>
                  </a:lnTo>
                  <a:lnTo>
                    <a:pt x="82169" y="487095"/>
                  </a:lnTo>
                  <a:lnTo>
                    <a:pt x="81546" y="485622"/>
                  </a:lnTo>
                  <a:lnTo>
                    <a:pt x="84518" y="485686"/>
                  </a:lnTo>
                  <a:lnTo>
                    <a:pt x="87922" y="481634"/>
                  </a:lnTo>
                  <a:close/>
                </a:path>
                <a:path w="334644" h="717550">
                  <a:moveTo>
                    <a:pt x="88976" y="498690"/>
                  </a:moveTo>
                  <a:lnTo>
                    <a:pt x="88671" y="498906"/>
                  </a:lnTo>
                  <a:lnTo>
                    <a:pt x="88049" y="497573"/>
                  </a:lnTo>
                  <a:lnTo>
                    <a:pt x="87490" y="496328"/>
                  </a:lnTo>
                  <a:lnTo>
                    <a:pt x="86817" y="494919"/>
                  </a:lnTo>
                  <a:lnTo>
                    <a:pt x="83032" y="494703"/>
                  </a:lnTo>
                  <a:lnTo>
                    <a:pt x="81546" y="494703"/>
                  </a:lnTo>
                  <a:lnTo>
                    <a:pt x="80060" y="494550"/>
                  </a:lnTo>
                  <a:lnTo>
                    <a:pt x="78752" y="494919"/>
                  </a:lnTo>
                  <a:lnTo>
                    <a:pt x="77266" y="495287"/>
                  </a:lnTo>
                  <a:lnTo>
                    <a:pt x="77584" y="496468"/>
                  </a:lnTo>
                  <a:lnTo>
                    <a:pt x="78320" y="497141"/>
                  </a:lnTo>
                  <a:lnTo>
                    <a:pt x="77952" y="498017"/>
                  </a:lnTo>
                  <a:lnTo>
                    <a:pt x="77584" y="498690"/>
                  </a:lnTo>
                  <a:lnTo>
                    <a:pt x="77520" y="499351"/>
                  </a:lnTo>
                  <a:lnTo>
                    <a:pt x="77457" y="499643"/>
                  </a:lnTo>
                  <a:lnTo>
                    <a:pt x="78016" y="500087"/>
                  </a:lnTo>
                  <a:lnTo>
                    <a:pt x="78320" y="500380"/>
                  </a:lnTo>
                  <a:lnTo>
                    <a:pt x="78638" y="500011"/>
                  </a:lnTo>
                  <a:lnTo>
                    <a:pt x="79133" y="499719"/>
                  </a:lnTo>
                  <a:lnTo>
                    <a:pt x="79184" y="499275"/>
                  </a:lnTo>
                  <a:lnTo>
                    <a:pt x="79679" y="497573"/>
                  </a:lnTo>
                  <a:lnTo>
                    <a:pt x="82169" y="496252"/>
                  </a:lnTo>
                  <a:lnTo>
                    <a:pt x="84391" y="497281"/>
                  </a:lnTo>
                  <a:lnTo>
                    <a:pt x="85267" y="497509"/>
                  </a:lnTo>
                  <a:lnTo>
                    <a:pt x="85763" y="498017"/>
                  </a:lnTo>
                  <a:lnTo>
                    <a:pt x="86194" y="498386"/>
                  </a:lnTo>
                  <a:lnTo>
                    <a:pt x="86372" y="499059"/>
                  </a:lnTo>
                  <a:lnTo>
                    <a:pt x="86753" y="499643"/>
                  </a:lnTo>
                  <a:lnTo>
                    <a:pt x="87807" y="501650"/>
                  </a:lnTo>
                  <a:lnTo>
                    <a:pt x="88303" y="502678"/>
                  </a:lnTo>
                  <a:lnTo>
                    <a:pt x="88607" y="502450"/>
                  </a:lnTo>
                  <a:lnTo>
                    <a:pt x="88734" y="502386"/>
                  </a:lnTo>
                  <a:lnTo>
                    <a:pt x="88798" y="501205"/>
                  </a:lnTo>
                  <a:lnTo>
                    <a:pt x="88912" y="499935"/>
                  </a:lnTo>
                  <a:lnTo>
                    <a:pt x="88976" y="498690"/>
                  </a:lnTo>
                  <a:close/>
                </a:path>
                <a:path w="334644" h="717550">
                  <a:moveTo>
                    <a:pt x="92506" y="513676"/>
                  </a:moveTo>
                  <a:lnTo>
                    <a:pt x="91643" y="512356"/>
                  </a:lnTo>
                  <a:lnTo>
                    <a:pt x="91211" y="511606"/>
                  </a:lnTo>
                  <a:lnTo>
                    <a:pt x="90589" y="510501"/>
                  </a:lnTo>
                  <a:lnTo>
                    <a:pt x="90093" y="509397"/>
                  </a:lnTo>
                  <a:lnTo>
                    <a:pt x="89471" y="508139"/>
                  </a:lnTo>
                  <a:lnTo>
                    <a:pt x="88912" y="508876"/>
                  </a:lnTo>
                  <a:lnTo>
                    <a:pt x="88049" y="509765"/>
                  </a:lnTo>
                  <a:lnTo>
                    <a:pt x="87426" y="510501"/>
                  </a:lnTo>
                  <a:lnTo>
                    <a:pt x="86817" y="510349"/>
                  </a:lnTo>
                  <a:lnTo>
                    <a:pt x="86067" y="509981"/>
                  </a:lnTo>
                  <a:lnTo>
                    <a:pt x="85382" y="509981"/>
                  </a:lnTo>
                  <a:lnTo>
                    <a:pt x="84886" y="510057"/>
                  </a:lnTo>
                  <a:lnTo>
                    <a:pt x="84264" y="510501"/>
                  </a:lnTo>
                  <a:lnTo>
                    <a:pt x="83959" y="510946"/>
                  </a:lnTo>
                  <a:lnTo>
                    <a:pt x="83896" y="511086"/>
                  </a:lnTo>
                  <a:lnTo>
                    <a:pt x="84391" y="511822"/>
                  </a:lnTo>
                  <a:lnTo>
                    <a:pt x="84709" y="512203"/>
                  </a:lnTo>
                  <a:lnTo>
                    <a:pt x="85940" y="513537"/>
                  </a:lnTo>
                  <a:lnTo>
                    <a:pt x="87122" y="513676"/>
                  </a:lnTo>
                  <a:lnTo>
                    <a:pt x="88607" y="511898"/>
                  </a:lnTo>
                  <a:lnTo>
                    <a:pt x="89789" y="512203"/>
                  </a:lnTo>
                  <a:lnTo>
                    <a:pt x="90284" y="512572"/>
                  </a:lnTo>
                  <a:lnTo>
                    <a:pt x="90906" y="512940"/>
                  </a:lnTo>
                  <a:lnTo>
                    <a:pt x="91274" y="513676"/>
                  </a:lnTo>
                  <a:lnTo>
                    <a:pt x="91706" y="514197"/>
                  </a:lnTo>
                  <a:lnTo>
                    <a:pt x="92011" y="514045"/>
                  </a:lnTo>
                  <a:lnTo>
                    <a:pt x="92265" y="513829"/>
                  </a:lnTo>
                  <a:lnTo>
                    <a:pt x="92506" y="513676"/>
                  </a:lnTo>
                  <a:close/>
                </a:path>
                <a:path w="334644" h="717550">
                  <a:moveTo>
                    <a:pt x="93065" y="157835"/>
                  </a:moveTo>
                  <a:lnTo>
                    <a:pt x="92633" y="154736"/>
                  </a:lnTo>
                  <a:lnTo>
                    <a:pt x="90525" y="153543"/>
                  </a:lnTo>
                  <a:lnTo>
                    <a:pt x="88176" y="152577"/>
                  </a:lnTo>
                  <a:lnTo>
                    <a:pt x="87858" y="148894"/>
                  </a:lnTo>
                  <a:lnTo>
                    <a:pt x="89789" y="148894"/>
                  </a:lnTo>
                  <a:lnTo>
                    <a:pt x="89725" y="148005"/>
                  </a:lnTo>
                  <a:lnTo>
                    <a:pt x="89852" y="146900"/>
                  </a:lnTo>
                  <a:lnTo>
                    <a:pt x="89103" y="145351"/>
                  </a:lnTo>
                  <a:lnTo>
                    <a:pt x="88176" y="144246"/>
                  </a:lnTo>
                  <a:lnTo>
                    <a:pt x="87490" y="144322"/>
                  </a:lnTo>
                  <a:lnTo>
                    <a:pt x="86499" y="144322"/>
                  </a:lnTo>
                  <a:lnTo>
                    <a:pt x="85382" y="145135"/>
                  </a:lnTo>
                  <a:lnTo>
                    <a:pt x="85699" y="146608"/>
                  </a:lnTo>
                  <a:lnTo>
                    <a:pt x="85763" y="147053"/>
                  </a:lnTo>
                  <a:lnTo>
                    <a:pt x="85636" y="147637"/>
                  </a:lnTo>
                  <a:lnTo>
                    <a:pt x="85382" y="148005"/>
                  </a:lnTo>
                  <a:lnTo>
                    <a:pt x="84645" y="148971"/>
                  </a:lnTo>
                  <a:lnTo>
                    <a:pt x="84328" y="151180"/>
                  </a:lnTo>
                  <a:lnTo>
                    <a:pt x="85077" y="152577"/>
                  </a:lnTo>
                  <a:lnTo>
                    <a:pt x="82905" y="151917"/>
                  </a:lnTo>
                  <a:lnTo>
                    <a:pt x="82169" y="155397"/>
                  </a:lnTo>
                  <a:lnTo>
                    <a:pt x="79743" y="153987"/>
                  </a:lnTo>
                  <a:lnTo>
                    <a:pt x="79565" y="153911"/>
                  </a:lnTo>
                  <a:lnTo>
                    <a:pt x="78943" y="154432"/>
                  </a:lnTo>
                  <a:lnTo>
                    <a:pt x="78943" y="154584"/>
                  </a:lnTo>
                  <a:lnTo>
                    <a:pt x="79184" y="155981"/>
                  </a:lnTo>
                  <a:lnTo>
                    <a:pt x="79743" y="156870"/>
                  </a:lnTo>
                  <a:lnTo>
                    <a:pt x="80238" y="156946"/>
                  </a:lnTo>
                  <a:lnTo>
                    <a:pt x="80987" y="157391"/>
                  </a:lnTo>
                  <a:lnTo>
                    <a:pt x="78384" y="158203"/>
                  </a:lnTo>
                  <a:lnTo>
                    <a:pt x="79375" y="160934"/>
                  </a:lnTo>
                  <a:lnTo>
                    <a:pt x="80238" y="161594"/>
                  </a:lnTo>
                  <a:lnTo>
                    <a:pt x="82346" y="161150"/>
                  </a:lnTo>
                  <a:lnTo>
                    <a:pt x="82473" y="161074"/>
                  </a:lnTo>
                  <a:lnTo>
                    <a:pt x="82778" y="161150"/>
                  </a:lnTo>
                  <a:lnTo>
                    <a:pt x="84518" y="158635"/>
                  </a:lnTo>
                  <a:lnTo>
                    <a:pt x="86931" y="159753"/>
                  </a:lnTo>
                  <a:lnTo>
                    <a:pt x="89166" y="159600"/>
                  </a:lnTo>
                  <a:lnTo>
                    <a:pt x="89535" y="159600"/>
                  </a:lnTo>
                  <a:lnTo>
                    <a:pt x="89903" y="159080"/>
                  </a:lnTo>
                  <a:lnTo>
                    <a:pt x="90220" y="158343"/>
                  </a:lnTo>
                  <a:lnTo>
                    <a:pt x="89662" y="158267"/>
                  </a:lnTo>
                  <a:lnTo>
                    <a:pt x="88912" y="158343"/>
                  </a:lnTo>
                  <a:lnTo>
                    <a:pt x="88544" y="158051"/>
                  </a:lnTo>
                  <a:lnTo>
                    <a:pt x="87985" y="157683"/>
                  </a:lnTo>
                  <a:lnTo>
                    <a:pt x="87680" y="157022"/>
                  </a:lnTo>
                  <a:lnTo>
                    <a:pt x="87312" y="156502"/>
                  </a:lnTo>
                  <a:lnTo>
                    <a:pt x="87922" y="156286"/>
                  </a:lnTo>
                  <a:lnTo>
                    <a:pt x="88607" y="155905"/>
                  </a:lnTo>
                  <a:lnTo>
                    <a:pt x="89852" y="156133"/>
                  </a:lnTo>
                  <a:lnTo>
                    <a:pt x="90462" y="156794"/>
                  </a:lnTo>
                  <a:lnTo>
                    <a:pt x="91211" y="157162"/>
                  </a:lnTo>
                  <a:lnTo>
                    <a:pt x="91706" y="157467"/>
                  </a:lnTo>
                  <a:lnTo>
                    <a:pt x="92265" y="157530"/>
                  </a:lnTo>
                  <a:lnTo>
                    <a:pt x="93065" y="157835"/>
                  </a:lnTo>
                  <a:close/>
                </a:path>
                <a:path w="334644" h="717550">
                  <a:moveTo>
                    <a:pt x="93751" y="518845"/>
                  </a:moveTo>
                  <a:lnTo>
                    <a:pt x="92138" y="517144"/>
                  </a:lnTo>
                  <a:lnTo>
                    <a:pt x="90589" y="515454"/>
                  </a:lnTo>
                  <a:lnTo>
                    <a:pt x="89357" y="513969"/>
                  </a:lnTo>
                  <a:lnTo>
                    <a:pt x="87858" y="514413"/>
                  </a:lnTo>
                  <a:lnTo>
                    <a:pt x="86690" y="514781"/>
                  </a:lnTo>
                  <a:lnTo>
                    <a:pt x="85445" y="515150"/>
                  </a:lnTo>
                  <a:lnTo>
                    <a:pt x="85445" y="515302"/>
                  </a:lnTo>
                  <a:lnTo>
                    <a:pt x="85382" y="515454"/>
                  </a:lnTo>
                  <a:lnTo>
                    <a:pt x="85382" y="515594"/>
                  </a:lnTo>
                  <a:lnTo>
                    <a:pt x="86817" y="515962"/>
                  </a:lnTo>
                  <a:lnTo>
                    <a:pt x="88303" y="516191"/>
                  </a:lnTo>
                  <a:lnTo>
                    <a:pt x="90906" y="517448"/>
                  </a:lnTo>
                  <a:lnTo>
                    <a:pt x="91948" y="518477"/>
                  </a:lnTo>
                  <a:lnTo>
                    <a:pt x="93129" y="519366"/>
                  </a:lnTo>
                  <a:lnTo>
                    <a:pt x="93383" y="519290"/>
                  </a:lnTo>
                  <a:lnTo>
                    <a:pt x="93497" y="519061"/>
                  </a:lnTo>
                  <a:lnTo>
                    <a:pt x="93751" y="518845"/>
                  </a:lnTo>
                  <a:close/>
                </a:path>
                <a:path w="334644" h="717550">
                  <a:moveTo>
                    <a:pt x="98082" y="170383"/>
                  </a:moveTo>
                  <a:lnTo>
                    <a:pt x="97586" y="170230"/>
                  </a:lnTo>
                  <a:lnTo>
                    <a:pt x="96977" y="169938"/>
                  </a:lnTo>
                  <a:lnTo>
                    <a:pt x="93002" y="169570"/>
                  </a:lnTo>
                  <a:lnTo>
                    <a:pt x="90843" y="169494"/>
                  </a:lnTo>
                  <a:lnTo>
                    <a:pt x="90411" y="169938"/>
                  </a:lnTo>
                  <a:lnTo>
                    <a:pt x="89852" y="170091"/>
                  </a:lnTo>
                  <a:lnTo>
                    <a:pt x="88976" y="170535"/>
                  </a:lnTo>
                  <a:lnTo>
                    <a:pt x="87185" y="170599"/>
                  </a:lnTo>
                  <a:lnTo>
                    <a:pt x="85813" y="170459"/>
                  </a:lnTo>
                  <a:lnTo>
                    <a:pt x="83896" y="170675"/>
                  </a:lnTo>
                  <a:lnTo>
                    <a:pt x="83096" y="171043"/>
                  </a:lnTo>
                  <a:lnTo>
                    <a:pt x="81978" y="172453"/>
                  </a:lnTo>
                  <a:lnTo>
                    <a:pt x="81419" y="172377"/>
                  </a:lnTo>
                  <a:lnTo>
                    <a:pt x="80619" y="171640"/>
                  </a:lnTo>
                  <a:lnTo>
                    <a:pt x="80124" y="171272"/>
                  </a:lnTo>
                  <a:lnTo>
                    <a:pt x="79502" y="170967"/>
                  </a:lnTo>
                  <a:lnTo>
                    <a:pt x="79006" y="170675"/>
                  </a:lnTo>
                  <a:lnTo>
                    <a:pt x="77698" y="173113"/>
                  </a:lnTo>
                  <a:lnTo>
                    <a:pt x="74599" y="171119"/>
                  </a:lnTo>
                  <a:lnTo>
                    <a:pt x="74358" y="171640"/>
                  </a:lnTo>
                  <a:lnTo>
                    <a:pt x="74104" y="172008"/>
                  </a:lnTo>
                  <a:lnTo>
                    <a:pt x="74231" y="174002"/>
                  </a:lnTo>
                  <a:lnTo>
                    <a:pt x="74231" y="175552"/>
                  </a:lnTo>
                  <a:lnTo>
                    <a:pt x="71945" y="175768"/>
                  </a:lnTo>
                  <a:lnTo>
                    <a:pt x="71691" y="175844"/>
                  </a:lnTo>
                  <a:lnTo>
                    <a:pt x="71323" y="176517"/>
                  </a:lnTo>
                  <a:lnTo>
                    <a:pt x="71501" y="176733"/>
                  </a:lnTo>
                  <a:lnTo>
                    <a:pt x="71628" y="177101"/>
                  </a:lnTo>
                  <a:lnTo>
                    <a:pt x="72059" y="177546"/>
                  </a:lnTo>
                  <a:lnTo>
                    <a:pt x="72440" y="177622"/>
                  </a:lnTo>
                  <a:lnTo>
                    <a:pt x="73113" y="177914"/>
                  </a:lnTo>
                  <a:lnTo>
                    <a:pt x="73990" y="177838"/>
                  </a:lnTo>
                  <a:lnTo>
                    <a:pt x="74980" y="177838"/>
                  </a:lnTo>
                  <a:lnTo>
                    <a:pt x="74599" y="175628"/>
                  </a:lnTo>
                  <a:lnTo>
                    <a:pt x="88976" y="174739"/>
                  </a:lnTo>
                  <a:lnTo>
                    <a:pt x="96418" y="174218"/>
                  </a:lnTo>
                  <a:lnTo>
                    <a:pt x="95732" y="173266"/>
                  </a:lnTo>
                  <a:lnTo>
                    <a:pt x="95237" y="172453"/>
                  </a:lnTo>
                  <a:lnTo>
                    <a:pt x="94742" y="171856"/>
                  </a:lnTo>
                  <a:lnTo>
                    <a:pt x="95859" y="171640"/>
                  </a:lnTo>
                  <a:lnTo>
                    <a:pt x="98031" y="171043"/>
                  </a:lnTo>
                  <a:lnTo>
                    <a:pt x="98031" y="170599"/>
                  </a:lnTo>
                  <a:lnTo>
                    <a:pt x="98082" y="170383"/>
                  </a:lnTo>
                  <a:close/>
                </a:path>
                <a:path w="334644" h="717550">
                  <a:moveTo>
                    <a:pt x="112344" y="708469"/>
                  </a:moveTo>
                  <a:lnTo>
                    <a:pt x="110045" y="709282"/>
                  </a:lnTo>
                  <a:lnTo>
                    <a:pt x="109855" y="709879"/>
                  </a:lnTo>
                  <a:lnTo>
                    <a:pt x="110858" y="711720"/>
                  </a:lnTo>
                  <a:lnTo>
                    <a:pt x="111036" y="711796"/>
                  </a:lnTo>
                  <a:lnTo>
                    <a:pt x="111290" y="711873"/>
                  </a:lnTo>
                  <a:lnTo>
                    <a:pt x="111594" y="711873"/>
                  </a:lnTo>
                  <a:lnTo>
                    <a:pt x="111785" y="710844"/>
                  </a:lnTo>
                  <a:lnTo>
                    <a:pt x="112026" y="709803"/>
                  </a:lnTo>
                  <a:lnTo>
                    <a:pt x="112344" y="708469"/>
                  </a:lnTo>
                  <a:close/>
                </a:path>
                <a:path w="334644" h="717550">
                  <a:moveTo>
                    <a:pt x="114325" y="655307"/>
                  </a:moveTo>
                  <a:lnTo>
                    <a:pt x="114134" y="654570"/>
                  </a:lnTo>
                  <a:lnTo>
                    <a:pt x="114134" y="653834"/>
                  </a:lnTo>
                  <a:lnTo>
                    <a:pt x="113639" y="653834"/>
                  </a:lnTo>
                  <a:lnTo>
                    <a:pt x="113398" y="653757"/>
                  </a:lnTo>
                  <a:lnTo>
                    <a:pt x="112649" y="655904"/>
                  </a:lnTo>
                  <a:lnTo>
                    <a:pt x="111721" y="658037"/>
                  </a:lnTo>
                  <a:lnTo>
                    <a:pt x="110972" y="660184"/>
                  </a:lnTo>
                  <a:lnTo>
                    <a:pt x="110540" y="661504"/>
                  </a:lnTo>
                  <a:lnTo>
                    <a:pt x="110413" y="663130"/>
                  </a:lnTo>
                  <a:lnTo>
                    <a:pt x="108432" y="665797"/>
                  </a:lnTo>
                  <a:lnTo>
                    <a:pt x="108623" y="666978"/>
                  </a:lnTo>
                  <a:lnTo>
                    <a:pt x="109677" y="668299"/>
                  </a:lnTo>
                  <a:lnTo>
                    <a:pt x="109804" y="668604"/>
                  </a:lnTo>
                  <a:lnTo>
                    <a:pt x="109855" y="668972"/>
                  </a:lnTo>
                  <a:lnTo>
                    <a:pt x="110109" y="669709"/>
                  </a:lnTo>
                  <a:lnTo>
                    <a:pt x="111036" y="668235"/>
                  </a:lnTo>
                  <a:lnTo>
                    <a:pt x="111594" y="667423"/>
                  </a:lnTo>
                  <a:lnTo>
                    <a:pt x="110299" y="667054"/>
                  </a:lnTo>
                  <a:lnTo>
                    <a:pt x="109677" y="666826"/>
                  </a:lnTo>
                  <a:lnTo>
                    <a:pt x="109855" y="666381"/>
                  </a:lnTo>
                  <a:lnTo>
                    <a:pt x="110109" y="666089"/>
                  </a:lnTo>
                  <a:lnTo>
                    <a:pt x="110172" y="665645"/>
                  </a:lnTo>
                  <a:lnTo>
                    <a:pt x="110413" y="664908"/>
                  </a:lnTo>
                  <a:lnTo>
                    <a:pt x="110667" y="663282"/>
                  </a:lnTo>
                  <a:lnTo>
                    <a:pt x="110858" y="662609"/>
                  </a:lnTo>
                  <a:lnTo>
                    <a:pt x="110667" y="661949"/>
                  </a:lnTo>
                  <a:lnTo>
                    <a:pt x="110972" y="661441"/>
                  </a:lnTo>
                  <a:lnTo>
                    <a:pt x="112026" y="659511"/>
                  </a:lnTo>
                  <a:lnTo>
                    <a:pt x="113207" y="657745"/>
                  </a:lnTo>
                  <a:lnTo>
                    <a:pt x="114134" y="655828"/>
                  </a:lnTo>
                  <a:lnTo>
                    <a:pt x="114325" y="655307"/>
                  </a:lnTo>
                  <a:close/>
                </a:path>
                <a:path w="334644" h="717550">
                  <a:moveTo>
                    <a:pt x="116243" y="507034"/>
                  </a:moveTo>
                  <a:lnTo>
                    <a:pt x="114261" y="504672"/>
                  </a:lnTo>
                  <a:lnTo>
                    <a:pt x="110413" y="500240"/>
                  </a:lnTo>
                  <a:lnTo>
                    <a:pt x="108686" y="502158"/>
                  </a:lnTo>
                  <a:lnTo>
                    <a:pt x="108750" y="503047"/>
                  </a:lnTo>
                  <a:lnTo>
                    <a:pt x="110540" y="504304"/>
                  </a:lnTo>
                  <a:lnTo>
                    <a:pt x="111721" y="505180"/>
                  </a:lnTo>
                  <a:lnTo>
                    <a:pt x="112903" y="506145"/>
                  </a:lnTo>
                  <a:lnTo>
                    <a:pt x="114947" y="507174"/>
                  </a:lnTo>
                  <a:lnTo>
                    <a:pt x="115811" y="506958"/>
                  </a:lnTo>
                  <a:lnTo>
                    <a:pt x="116243" y="507034"/>
                  </a:lnTo>
                  <a:close/>
                </a:path>
                <a:path w="334644" h="717550">
                  <a:moveTo>
                    <a:pt x="118973" y="673468"/>
                  </a:moveTo>
                  <a:lnTo>
                    <a:pt x="118478" y="672439"/>
                  </a:lnTo>
                  <a:lnTo>
                    <a:pt x="118478" y="671626"/>
                  </a:lnTo>
                  <a:lnTo>
                    <a:pt x="118287" y="671550"/>
                  </a:lnTo>
                  <a:lnTo>
                    <a:pt x="117856" y="671550"/>
                  </a:lnTo>
                  <a:lnTo>
                    <a:pt x="116738" y="672960"/>
                  </a:lnTo>
                  <a:lnTo>
                    <a:pt x="115684" y="674585"/>
                  </a:lnTo>
                  <a:lnTo>
                    <a:pt x="112522" y="677684"/>
                  </a:lnTo>
                  <a:lnTo>
                    <a:pt x="111721" y="679894"/>
                  </a:lnTo>
                  <a:lnTo>
                    <a:pt x="109359" y="684987"/>
                  </a:lnTo>
                  <a:lnTo>
                    <a:pt x="106819" y="687209"/>
                  </a:lnTo>
                  <a:lnTo>
                    <a:pt x="103784" y="691273"/>
                  </a:lnTo>
                  <a:lnTo>
                    <a:pt x="102552" y="692823"/>
                  </a:lnTo>
                  <a:lnTo>
                    <a:pt x="101739" y="694512"/>
                  </a:lnTo>
                  <a:lnTo>
                    <a:pt x="101371" y="695032"/>
                  </a:lnTo>
                  <a:lnTo>
                    <a:pt x="101803" y="696137"/>
                  </a:lnTo>
                  <a:lnTo>
                    <a:pt x="101930" y="697318"/>
                  </a:lnTo>
                  <a:lnTo>
                    <a:pt x="106514" y="691197"/>
                  </a:lnTo>
                  <a:lnTo>
                    <a:pt x="108927" y="688098"/>
                  </a:lnTo>
                  <a:lnTo>
                    <a:pt x="109054" y="687730"/>
                  </a:lnTo>
                  <a:lnTo>
                    <a:pt x="113766" y="683882"/>
                  </a:lnTo>
                  <a:lnTo>
                    <a:pt x="115493" y="678497"/>
                  </a:lnTo>
                  <a:lnTo>
                    <a:pt x="118973" y="673468"/>
                  </a:lnTo>
                  <a:close/>
                </a:path>
                <a:path w="334644" h="717550">
                  <a:moveTo>
                    <a:pt x="122186" y="694740"/>
                  </a:moveTo>
                  <a:lnTo>
                    <a:pt x="120891" y="694817"/>
                  </a:lnTo>
                  <a:lnTo>
                    <a:pt x="120523" y="694893"/>
                  </a:lnTo>
                  <a:lnTo>
                    <a:pt x="120205" y="695477"/>
                  </a:lnTo>
                  <a:lnTo>
                    <a:pt x="119837" y="695769"/>
                  </a:lnTo>
                  <a:lnTo>
                    <a:pt x="121945" y="697026"/>
                  </a:lnTo>
                  <a:lnTo>
                    <a:pt x="122186" y="695553"/>
                  </a:lnTo>
                  <a:lnTo>
                    <a:pt x="122186" y="694740"/>
                  </a:lnTo>
                  <a:close/>
                </a:path>
                <a:path w="334644" h="717550">
                  <a:moveTo>
                    <a:pt x="124612" y="506666"/>
                  </a:moveTo>
                  <a:lnTo>
                    <a:pt x="122745" y="504151"/>
                  </a:lnTo>
                  <a:lnTo>
                    <a:pt x="123494" y="500164"/>
                  </a:lnTo>
                  <a:lnTo>
                    <a:pt x="119151" y="499059"/>
                  </a:lnTo>
                  <a:lnTo>
                    <a:pt x="119837" y="500303"/>
                  </a:lnTo>
                  <a:lnTo>
                    <a:pt x="120459" y="501345"/>
                  </a:lnTo>
                  <a:lnTo>
                    <a:pt x="120891" y="502450"/>
                  </a:lnTo>
                  <a:lnTo>
                    <a:pt x="121754" y="504380"/>
                  </a:lnTo>
                  <a:lnTo>
                    <a:pt x="122008" y="505409"/>
                  </a:lnTo>
                  <a:lnTo>
                    <a:pt x="122440" y="506666"/>
                  </a:lnTo>
                  <a:lnTo>
                    <a:pt x="123063" y="507174"/>
                  </a:lnTo>
                  <a:lnTo>
                    <a:pt x="124612" y="506666"/>
                  </a:lnTo>
                  <a:close/>
                </a:path>
                <a:path w="334644" h="717550">
                  <a:moveTo>
                    <a:pt x="125044" y="330250"/>
                  </a:moveTo>
                  <a:lnTo>
                    <a:pt x="124675" y="329806"/>
                  </a:lnTo>
                  <a:lnTo>
                    <a:pt x="124421" y="329361"/>
                  </a:lnTo>
                  <a:lnTo>
                    <a:pt x="124180" y="329298"/>
                  </a:lnTo>
                  <a:lnTo>
                    <a:pt x="121691" y="328333"/>
                  </a:lnTo>
                  <a:lnTo>
                    <a:pt x="116801" y="326555"/>
                  </a:lnTo>
                  <a:lnTo>
                    <a:pt x="116497" y="326415"/>
                  </a:lnTo>
                  <a:lnTo>
                    <a:pt x="115989" y="326339"/>
                  </a:lnTo>
                  <a:lnTo>
                    <a:pt x="115747" y="326478"/>
                  </a:lnTo>
                  <a:lnTo>
                    <a:pt x="114388" y="327444"/>
                  </a:lnTo>
                  <a:lnTo>
                    <a:pt x="113271" y="326783"/>
                  </a:lnTo>
                  <a:lnTo>
                    <a:pt x="112090" y="326339"/>
                  </a:lnTo>
                  <a:lnTo>
                    <a:pt x="111353" y="326110"/>
                  </a:lnTo>
                  <a:lnTo>
                    <a:pt x="110413" y="326415"/>
                  </a:lnTo>
                  <a:lnTo>
                    <a:pt x="109486" y="326923"/>
                  </a:lnTo>
                  <a:lnTo>
                    <a:pt x="114388" y="328930"/>
                  </a:lnTo>
                  <a:lnTo>
                    <a:pt x="119087" y="331660"/>
                  </a:lnTo>
                  <a:lnTo>
                    <a:pt x="125044" y="330250"/>
                  </a:lnTo>
                  <a:close/>
                </a:path>
                <a:path w="334644" h="717550">
                  <a:moveTo>
                    <a:pt x="129197" y="677976"/>
                  </a:moveTo>
                  <a:lnTo>
                    <a:pt x="129070" y="676719"/>
                  </a:lnTo>
                  <a:lnTo>
                    <a:pt x="129006" y="675398"/>
                  </a:lnTo>
                  <a:lnTo>
                    <a:pt x="128765" y="673836"/>
                  </a:lnTo>
                  <a:lnTo>
                    <a:pt x="127025" y="675170"/>
                  </a:lnTo>
                  <a:lnTo>
                    <a:pt x="127025" y="676275"/>
                  </a:lnTo>
                  <a:lnTo>
                    <a:pt x="128511" y="677976"/>
                  </a:lnTo>
                  <a:lnTo>
                    <a:pt x="129197" y="677976"/>
                  </a:lnTo>
                  <a:close/>
                </a:path>
                <a:path w="334644" h="717550">
                  <a:moveTo>
                    <a:pt x="140843" y="484657"/>
                  </a:moveTo>
                  <a:lnTo>
                    <a:pt x="139979" y="482739"/>
                  </a:lnTo>
                  <a:lnTo>
                    <a:pt x="138607" y="481926"/>
                  </a:lnTo>
                  <a:lnTo>
                    <a:pt x="136994" y="481037"/>
                  </a:lnTo>
                  <a:lnTo>
                    <a:pt x="135445" y="480085"/>
                  </a:lnTo>
                  <a:lnTo>
                    <a:pt x="133654" y="478891"/>
                  </a:lnTo>
                  <a:lnTo>
                    <a:pt x="133464" y="479856"/>
                  </a:lnTo>
                  <a:lnTo>
                    <a:pt x="133159" y="480745"/>
                  </a:lnTo>
                  <a:lnTo>
                    <a:pt x="132041" y="480669"/>
                  </a:lnTo>
                  <a:lnTo>
                    <a:pt x="130314" y="481482"/>
                  </a:lnTo>
                  <a:lnTo>
                    <a:pt x="129438" y="479488"/>
                  </a:lnTo>
                  <a:lnTo>
                    <a:pt x="129374" y="479259"/>
                  </a:lnTo>
                  <a:lnTo>
                    <a:pt x="128511" y="479336"/>
                  </a:lnTo>
                  <a:lnTo>
                    <a:pt x="127889" y="479259"/>
                  </a:lnTo>
                  <a:lnTo>
                    <a:pt x="128320" y="481406"/>
                  </a:lnTo>
                  <a:lnTo>
                    <a:pt x="131356" y="482079"/>
                  </a:lnTo>
                  <a:lnTo>
                    <a:pt x="129870" y="486359"/>
                  </a:lnTo>
                  <a:lnTo>
                    <a:pt x="129438" y="488276"/>
                  </a:lnTo>
                  <a:lnTo>
                    <a:pt x="128943" y="490042"/>
                  </a:lnTo>
                  <a:lnTo>
                    <a:pt x="129501" y="489966"/>
                  </a:lnTo>
                  <a:lnTo>
                    <a:pt x="130619" y="489966"/>
                  </a:lnTo>
                  <a:lnTo>
                    <a:pt x="131914" y="489826"/>
                  </a:lnTo>
                  <a:lnTo>
                    <a:pt x="130987" y="491896"/>
                  </a:lnTo>
                  <a:lnTo>
                    <a:pt x="128270" y="492188"/>
                  </a:lnTo>
                  <a:lnTo>
                    <a:pt x="125107" y="490791"/>
                  </a:lnTo>
                  <a:lnTo>
                    <a:pt x="125044" y="490931"/>
                  </a:lnTo>
                  <a:lnTo>
                    <a:pt x="124917" y="491007"/>
                  </a:lnTo>
                  <a:lnTo>
                    <a:pt x="124790" y="491159"/>
                  </a:lnTo>
                  <a:lnTo>
                    <a:pt x="125412" y="491604"/>
                  </a:lnTo>
                  <a:lnTo>
                    <a:pt x="126161" y="491972"/>
                  </a:lnTo>
                  <a:lnTo>
                    <a:pt x="126657" y="492480"/>
                  </a:lnTo>
                  <a:lnTo>
                    <a:pt x="127762" y="493522"/>
                  </a:lnTo>
                  <a:lnTo>
                    <a:pt x="129133" y="494474"/>
                  </a:lnTo>
                  <a:lnTo>
                    <a:pt x="131419" y="498538"/>
                  </a:lnTo>
                  <a:lnTo>
                    <a:pt x="133032" y="501269"/>
                  </a:lnTo>
                  <a:lnTo>
                    <a:pt x="135826" y="503123"/>
                  </a:lnTo>
                  <a:lnTo>
                    <a:pt x="136194" y="503415"/>
                  </a:lnTo>
                  <a:lnTo>
                    <a:pt x="136880" y="503339"/>
                  </a:lnTo>
                  <a:lnTo>
                    <a:pt x="137375" y="503567"/>
                  </a:lnTo>
                  <a:lnTo>
                    <a:pt x="137744" y="503783"/>
                  </a:lnTo>
                  <a:lnTo>
                    <a:pt x="137998" y="504304"/>
                  </a:lnTo>
                  <a:lnTo>
                    <a:pt x="138798" y="504964"/>
                  </a:lnTo>
                  <a:lnTo>
                    <a:pt x="139230" y="505409"/>
                  </a:lnTo>
                  <a:lnTo>
                    <a:pt x="139915" y="505777"/>
                  </a:lnTo>
                  <a:lnTo>
                    <a:pt x="140538" y="505333"/>
                  </a:lnTo>
                  <a:lnTo>
                    <a:pt x="140284" y="504748"/>
                  </a:lnTo>
                  <a:lnTo>
                    <a:pt x="140093" y="503783"/>
                  </a:lnTo>
                  <a:lnTo>
                    <a:pt x="138671" y="503415"/>
                  </a:lnTo>
                  <a:lnTo>
                    <a:pt x="138303" y="502018"/>
                  </a:lnTo>
                  <a:lnTo>
                    <a:pt x="136131" y="502310"/>
                  </a:lnTo>
                  <a:lnTo>
                    <a:pt x="135267" y="500748"/>
                  </a:lnTo>
                  <a:lnTo>
                    <a:pt x="134581" y="499872"/>
                  </a:lnTo>
                  <a:lnTo>
                    <a:pt x="133591" y="498690"/>
                  </a:lnTo>
                  <a:lnTo>
                    <a:pt x="131914" y="495884"/>
                  </a:lnTo>
                  <a:lnTo>
                    <a:pt x="133654" y="496989"/>
                  </a:lnTo>
                  <a:lnTo>
                    <a:pt x="135636" y="497205"/>
                  </a:lnTo>
                  <a:lnTo>
                    <a:pt x="136131" y="499719"/>
                  </a:lnTo>
                  <a:lnTo>
                    <a:pt x="137744" y="499719"/>
                  </a:lnTo>
                  <a:lnTo>
                    <a:pt x="138671" y="499872"/>
                  </a:lnTo>
                  <a:lnTo>
                    <a:pt x="138493" y="499275"/>
                  </a:lnTo>
                  <a:lnTo>
                    <a:pt x="138493" y="498322"/>
                  </a:lnTo>
                  <a:lnTo>
                    <a:pt x="136626" y="496912"/>
                  </a:lnTo>
                  <a:lnTo>
                    <a:pt x="136131" y="494626"/>
                  </a:lnTo>
                  <a:lnTo>
                    <a:pt x="133400" y="494626"/>
                  </a:lnTo>
                  <a:lnTo>
                    <a:pt x="132727" y="493661"/>
                  </a:lnTo>
                  <a:lnTo>
                    <a:pt x="132791" y="490715"/>
                  </a:lnTo>
                  <a:lnTo>
                    <a:pt x="132664" y="488124"/>
                  </a:lnTo>
                  <a:lnTo>
                    <a:pt x="133223" y="485762"/>
                  </a:lnTo>
                  <a:lnTo>
                    <a:pt x="133845" y="483552"/>
                  </a:lnTo>
                  <a:lnTo>
                    <a:pt x="135826" y="483260"/>
                  </a:lnTo>
                  <a:lnTo>
                    <a:pt x="138112" y="484657"/>
                  </a:lnTo>
                  <a:lnTo>
                    <a:pt x="140220" y="485762"/>
                  </a:lnTo>
                  <a:lnTo>
                    <a:pt x="140843" y="484657"/>
                  </a:lnTo>
                  <a:close/>
                </a:path>
                <a:path w="334644" h="717550">
                  <a:moveTo>
                    <a:pt x="149085" y="468934"/>
                  </a:moveTo>
                  <a:lnTo>
                    <a:pt x="148844" y="468934"/>
                  </a:lnTo>
                  <a:lnTo>
                    <a:pt x="149072" y="469023"/>
                  </a:lnTo>
                  <a:close/>
                </a:path>
                <a:path w="334644" h="717550">
                  <a:moveTo>
                    <a:pt x="149580" y="479196"/>
                  </a:moveTo>
                  <a:lnTo>
                    <a:pt x="149148" y="478675"/>
                  </a:lnTo>
                  <a:lnTo>
                    <a:pt x="148831" y="478599"/>
                  </a:lnTo>
                  <a:lnTo>
                    <a:pt x="147345" y="478155"/>
                  </a:lnTo>
                  <a:lnTo>
                    <a:pt x="145859" y="477786"/>
                  </a:lnTo>
                  <a:lnTo>
                    <a:pt x="144564" y="477418"/>
                  </a:lnTo>
                  <a:lnTo>
                    <a:pt x="144183" y="476389"/>
                  </a:lnTo>
                  <a:lnTo>
                    <a:pt x="144856" y="474980"/>
                  </a:lnTo>
                  <a:lnTo>
                    <a:pt x="144932" y="474840"/>
                  </a:lnTo>
                  <a:lnTo>
                    <a:pt x="143078" y="474980"/>
                  </a:lnTo>
                  <a:lnTo>
                    <a:pt x="142951" y="474980"/>
                  </a:lnTo>
                  <a:lnTo>
                    <a:pt x="142824" y="474395"/>
                  </a:lnTo>
                  <a:lnTo>
                    <a:pt x="142697" y="474103"/>
                  </a:lnTo>
                  <a:lnTo>
                    <a:pt x="143256" y="474027"/>
                  </a:lnTo>
                  <a:lnTo>
                    <a:pt x="143878" y="473798"/>
                  </a:lnTo>
                  <a:lnTo>
                    <a:pt x="145122" y="474243"/>
                  </a:lnTo>
                  <a:lnTo>
                    <a:pt x="145859" y="474840"/>
                  </a:lnTo>
                  <a:lnTo>
                    <a:pt x="146672" y="475348"/>
                  </a:lnTo>
                  <a:lnTo>
                    <a:pt x="146786" y="474980"/>
                  </a:lnTo>
                  <a:lnTo>
                    <a:pt x="146913" y="474840"/>
                  </a:lnTo>
                  <a:lnTo>
                    <a:pt x="146799" y="474103"/>
                  </a:lnTo>
                  <a:lnTo>
                    <a:pt x="146723" y="473798"/>
                  </a:lnTo>
                  <a:lnTo>
                    <a:pt x="145910" y="470852"/>
                  </a:lnTo>
                  <a:lnTo>
                    <a:pt x="145427" y="469011"/>
                  </a:lnTo>
                  <a:lnTo>
                    <a:pt x="148399" y="468934"/>
                  </a:lnTo>
                  <a:lnTo>
                    <a:pt x="148844" y="468934"/>
                  </a:lnTo>
                  <a:lnTo>
                    <a:pt x="148094" y="468630"/>
                  </a:lnTo>
                  <a:lnTo>
                    <a:pt x="147967" y="467525"/>
                  </a:lnTo>
                  <a:lnTo>
                    <a:pt x="146850" y="466496"/>
                  </a:lnTo>
                  <a:lnTo>
                    <a:pt x="146050" y="465899"/>
                  </a:lnTo>
                  <a:lnTo>
                    <a:pt x="145173" y="465747"/>
                  </a:lnTo>
                  <a:lnTo>
                    <a:pt x="144932" y="465683"/>
                  </a:lnTo>
                  <a:lnTo>
                    <a:pt x="144005" y="467372"/>
                  </a:lnTo>
                  <a:lnTo>
                    <a:pt x="143814" y="467817"/>
                  </a:lnTo>
                  <a:lnTo>
                    <a:pt x="143319" y="469811"/>
                  </a:lnTo>
                  <a:lnTo>
                    <a:pt x="143116" y="470928"/>
                  </a:lnTo>
                  <a:lnTo>
                    <a:pt x="142887" y="471805"/>
                  </a:lnTo>
                  <a:lnTo>
                    <a:pt x="143129" y="471881"/>
                  </a:lnTo>
                  <a:lnTo>
                    <a:pt x="143256" y="471881"/>
                  </a:lnTo>
                  <a:lnTo>
                    <a:pt x="143446" y="471957"/>
                  </a:lnTo>
                  <a:lnTo>
                    <a:pt x="142328" y="472554"/>
                  </a:lnTo>
                  <a:lnTo>
                    <a:pt x="141211" y="473214"/>
                  </a:lnTo>
                  <a:lnTo>
                    <a:pt x="140106" y="473798"/>
                  </a:lnTo>
                  <a:lnTo>
                    <a:pt x="140030" y="474027"/>
                  </a:lnTo>
                  <a:lnTo>
                    <a:pt x="140843" y="476021"/>
                  </a:lnTo>
                  <a:lnTo>
                    <a:pt x="142024" y="477862"/>
                  </a:lnTo>
                  <a:lnTo>
                    <a:pt x="146672" y="479933"/>
                  </a:lnTo>
                  <a:lnTo>
                    <a:pt x="145554" y="482219"/>
                  </a:lnTo>
                  <a:lnTo>
                    <a:pt x="146608" y="482663"/>
                  </a:lnTo>
                  <a:lnTo>
                    <a:pt x="147662" y="483184"/>
                  </a:lnTo>
                  <a:lnTo>
                    <a:pt x="148653" y="483628"/>
                  </a:lnTo>
                  <a:lnTo>
                    <a:pt x="148894" y="483260"/>
                  </a:lnTo>
                  <a:lnTo>
                    <a:pt x="147535" y="480669"/>
                  </a:lnTo>
                  <a:lnTo>
                    <a:pt x="148094" y="480529"/>
                  </a:lnTo>
                  <a:lnTo>
                    <a:pt x="148526" y="480529"/>
                  </a:lnTo>
                  <a:lnTo>
                    <a:pt x="148831" y="480377"/>
                  </a:lnTo>
                  <a:lnTo>
                    <a:pt x="149148" y="480161"/>
                  </a:lnTo>
                  <a:lnTo>
                    <a:pt x="149491" y="479856"/>
                  </a:lnTo>
                  <a:lnTo>
                    <a:pt x="149580" y="479196"/>
                  </a:lnTo>
                  <a:close/>
                </a:path>
                <a:path w="334644" h="717550">
                  <a:moveTo>
                    <a:pt x="152120" y="473659"/>
                  </a:moveTo>
                  <a:lnTo>
                    <a:pt x="151815" y="473354"/>
                  </a:lnTo>
                  <a:lnTo>
                    <a:pt x="150380" y="472109"/>
                  </a:lnTo>
                  <a:lnTo>
                    <a:pt x="150698" y="469671"/>
                  </a:lnTo>
                  <a:lnTo>
                    <a:pt x="149072" y="469023"/>
                  </a:lnTo>
                  <a:lnTo>
                    <a:pt x="148958" y="470928"/>
                  </a:lnTo>
                  <a:lnTo>
                    <a:pt x="148831" y="473875"/>
                  </a:lnTo>
                  <a:lnTo>
                    <a:pt x="150380" y="474319"/>
                  </a:lnTo>
                  <a:lnTo>
                    <a:pt x="151993" y="475056"/>
                  </a:lnTo>
                  <a:lnTo>
                    <a:pt x="152120" y="473659"/>
                  </a:lnTo>
                  <a:close/>
                </a:path>
                <a:path w="334644" h="717550">
                  <a:moveTo>
                    <a:pt x="153111" y="710247"/>
                  </a:moveTo>
                  <a:lnTo>
                    <a:pt x="152920" y="709955"/>
                  </a:lnTo>
                  <a:lnTo>
                    <a:pt x="152425" y="709066"/>
                  </a:lnTo>
                  <a:lnTo>
                    <a:pt x="150939" y="707440"/>
                  </a:lnTo>
                  <a:lnTo>
                    <a:pt x="150698" y="707517"/>
                  </a:lnTo>
                  <a:lnTo>
                    <a:pt x="150507" y="707732"/>
                  </a:lnTo>
                  <a:lnTo>
                    <a:pt x="150202" y="707885"/>
                  </a:lnTo>
                  <a:lnTo>
                    <a:pt x="150812" y="709803"/>
                  </a:lnTo>
                  <a:lnTo>
                    <a:pt x="151193" y="710692"/>
                  </a:lnTo>
                  <a:lnTo>
                    <a:pt x="151307" y="711060"/>
                  </a:lnTo>
                  <a:lnTo>
                    <a:pt x="151930" y="711212"/>
                  </a:lnTo>
                  <a:lnTo>
                    <a:pt x="152311" y="711428"/>
                  </a:lnTo>
                  <a:lnTo>
                    <a:pt x="152488" y="710907"/>
                  </a:lnTo>
                  <a:lnTo>
                    <a:pt x="153111" y="710247"/>
                  </a:lnTo>
                  <a:close/>
                </a:path>
                <a:path w="334644" h="717550">
                  <a:moveTo>
                    <a:pt x="155397" y="602284"/>
                  </a:moveTo>
                  <a:lnTo>
                    <a:pt x="155092" y="602068"/>
                  </a:lnTo>
                  <a:lnTo>
                    <a:pt x="154901" y="601853"/>
                  </a:lnTo>
                  <a:lnTo>
                    <a:pt x="154597" y="601700"/>
                  </a:lnTo>
                  <a:lnTo>
                    <a:pt x="153543" y="602881"/>
                  </a:lnTo>
                  <a:lnTo>
                    <a:pt x="152742" y="604354"/>
                  </a:lnTo>
                  <a:lnTo>
                    <a:pt x="151434" y="605243"/>
                  </a:lnTo>
                  <a:lnTo>
                    <a:pt x="149453" y="606717"/>
                  </a:lnTo>
                  <a:lnTo>
                    <a:pt x="149085" y="608863"/>
                  </a:lnTo>
                  <a:lnTo>
                    <a:pt x="148094" y="610857"/>
                  </a:lnTo>
                  <a:lnTo>
                    <a:pt x="146977" y="612851"/>
                  </a:lnTo>
                  <a:lnTo>
                    <a:pt x="145364" y="614553"/>
                  </a:lnTo>
                  <a:lnTo>
                    <a:pt x="144183" y="616470"/>
                  </a:lnTo>
                  <a:lnTo>
                    <a:pt x="142887" y="618020"/>
                  </a:lnTo>
                  <a:lnTo>
                    <a:pt x="142087" y="619861"/>
                  </a:lnTo>
                  <a:lnTo>
                    <a:pt x="141338" y="621195"/>
                  </a:lnTo>
                  <a:lnTo>
                    <a:pt x="142455" y="620306"/>
                  </a:lnTo>
                  <a:lnTo>
                    <a:pt x="143814" y="619264"/>
                  </a:lnTo>
                  <a:lnTo>
                    <a:pt x="145173" y="618159"/>
                  </a:lnTo>
                  <a:lnTo>
                    <a:pt x="147904" y="616102"/>
                  </a:lnTo>
                  <a:lnTo>
                    <a:pt x="148717" y="615429"/>
                  </a:lnTo>
                  <a:lnTo>
                    <a:pt x="148717" y="614400"/>
                  </a:lnTo>
                  <a:lnTo>
                    <a:pt x="148399" y="613435"/>
                  </a:lnTo>
                  <a:lnTo>
                    <a:pt x="148717" y="613003"/>
                  </a:lnTo>
                  <a:lnTo>
                    <a:pt x="150202" y="610641"/>
                  </a:lnTo>
                  <a:lnTo>
                    <a:pt x="151993" y="608495"/>
                  </a:lnTo>
                  <a:lnTo>
                    <a:pt x="153543" y="606196"/>
                  </a:lnTo>
                  <a:lnTo>
                    <a:pt x="154292" y="604951"/>
                  </a:lnTo>
                  <a:lnTo>
                    <a:pt x="154724" y="603542"/>
                  </a:lnTo>
                  <a:lnTo>
                    <a:pt x="155397" y="602284"/>
                  </a:lnTo>
                  <a:close/>
                </a:path>
                <a:path w="334644" h="717550">
                  <a:moveTo>
                    <a:pt x="155460" y="615137"/>
                  </a:moveTo>
                  <a:lnTo>
                    <a:pt x="155282" y="614553"/>
                  </a:lnTo>
                  <a:lnTo>
                    <a:pt x="155155" y="614248"/>
                  </a:lnTo>
                  <a:lnTo>
                    <a:pt x="154038" y="614324"/>
                  </a:lnTo>
                  <a:lnTo>
                    <a:pt x="152057" y="614324"/>
                  </a:lnTo>
                  <a:lnTo>
                    <a:pt x="151307" y="614248"/>
                  </a:lnTo>
                  <a:lnTo>
                    <a:pt x="150812" y="614248"/>
                  </a:lnTo>
                  <a:lnTo>
                    <a:pt x="150266" y="614172"/>
                  </a:lnTo>
                  <a:lnTo>
                    <a:pt x="149821" y="614172"/>
                  </a:lnTo>
                  <a:lnTo>
                    <a:pt x="149771" y="614324"/>
                  </a:lnTo>
                  <a:lnTo>
                    <a:pt x="149771" y="614616"/>
                  </a:lnTo>
                  <a:lnTo>
                    <a:pt x="150012" y="614768"/>
                  </a:lnTo>
                  <a:lnTo>
                    <a:pt x="150317" y="614984"/>
                  </a:lnTo>
                  <a:lnTo>
                    <a:pt x="152057" y="615289"/>
                  </a:lnTo>
                  <a:lnTo>
                    <a:pt x="151688" y="615797"/>
                  </a:lnTo>
                  <a:lnTo>
                    <a:pt x="151193" y="616610"/>
                  </a:lnTo>
                  <a:lnTo>
                    <a:pt x="148031" y="621563"/>
                  </a:lnTo>
                  <a:lnTo>
                    <a:pt x="146672" y="624141"/>
                  </a:lnTo>
                  <a:lnTo>
                    <a:pt x="146418" y="624738"/>
                  </a:lnTo>
                  <a:lnTo>
                    <a:pt x="146913" y="625767"/>
                  </a:lnTo>
                  <a:lnTo>
                    <a:pt x="146977" y="626579"/>
                  </a:lnTo>
                  <a:lnTo>
                    <a:pt x="148399" y="626135"/>
                  </a:lnTo>
                  <a:lnTo>
                    <a:pt x="150634" y="625690"/>
                  </a:lnTo>
                  <a:lnTo>
                    <a:pt x="150698" y="624293"/>
                  </a:lnTo>
                  <a:lnTo>
                    <a:pt x="151307" y="623189"/>
                  </a:lnTo>
                  <a:lnTo>
                    <a:pt x="152425" y="620903"/>
                  </a:lnTo>
                  <a:lnTo>
                    <a:pt x="153911" y="618832"/>
                  </a:lnTo>
                  <a:lnTo>
                    <a:pt x="155397" y="616026"/>
                  </a:lnTo>
                  <a:lnTo>
                    <a:pt x="155460" y="615137"/>
                  </a:lnTo>
                  <a:close/>
                </a:path>
                <a:path w="334644" h="717550">
                  <a:moveTo>
                    <a:pt x="165074" y="652716"/>
                  </a:moveTo>
                  <a:lnTo>
                    <a:pt x="162775" y="651687"/>
                  </a:lnTo>
                  <a:lnTo>
                    <a:pt x="162471" y="649770"/>
                  </a:lnTo>
                  <a:lnTo>
                    <a:pt x="161099" y="650798"/>
                  </a:lnTo>
                  <a:lnTo>
                    <a:pt x="161226" y="651687"/>
                  </a:lnTo>
                  <a:lnTo>
                    <a:pt x="162090" y="652653"/>
                  </a:lnTo>
                  <a:lnTo>
                    <a:pt x="162712" y="653313"/>
                  </a:lnTo>
                  <a:lnTo>
                    <a:pt x="163207" y="654050"/>
                  </a:lnTo>
                  <a:lnTo>
                    <a:pt x="163830" y="654799"/>
                  </a:lnTo>
                  <a:lnTo>
                    <a:pt x="165074" y="652716"/>
                  </a:lnTo>
                  <a:close/>
                </a:path>
                <a:path w="334644" h="717550">
                  <a:moveTo>
                    <a:pt x="177393" y="199478"/>
                  </a:moveTo>
                  <a:lnTo>
                    <a:pt x="176530" y="199999"/>
                  </a:lnTo>
                  <a:lnTo>
                    <a:pt x="175348" y="200367"/>
                  </a:lnTo>
                  <a:lnTo>
                    <a:pt x="175348" y="201917"/>
                  </a:lnTo>
                  <a:lnTo>
                    <a:pt x="176225" y="202361"/>
                  </a:lnTo>
                  <a:lnTo>
                    <a:pt x="177393" y="202057"/>
                  </a:lnTo>
                  <a:lnTo>
                    <a:pt x="177393" y="199478"/>
                  </a:lnTo>
                  <a:close/>
                </a:path>
                <a:path w="334644" h="717550">
                  <a:moveTo>
                    <a:pt x="183972" y="697547"/>
                  </a:moveTo>
                  <a:lnTo>
                    <a:pt x="183159" y="697318"/>
                  </a:lnTo>
                  <a:lnTo>
                    <a:pt x="182486" y="697026"/>
                  </a:lnTo>
                  <a:lnTo>
                    <a:pt x="181800" y="696950"/>
                  </a:lnTo>
                  <a:lnTo>
                    <a:pt x="181305" y="696887"/>
                  </a:lnTo>
                  <a:lnTo>
                    <a:pt x="180682" y="696810"/>
                  </a:lnTo>
                  <a:lnTo>
                    <a:pt x="180251" y="696950"/>
                  </a:lnTo>
                  <a:lnTo>
                    <a:pt x="179997" y="696950"/>
                  </a:lnTo>
                  <a:lnTo>
                    <a:pt x="179819" y="697699"/>
                  </a:lnTo>
                  <a:lnTo>
                    <a:pt x="179946" y="697915"/>
                  </a:lnTo>
                  <a:lnTo>
                    <a:pt x="180251" y="698207"/>
                  </a:lnTo>
                  <a:lnTo>
                    <a:pt x="180682" y="698500"/>
                  </a:lnTo>
                  <a:lnTo>
                    <a:pt x="181114" y="698576"/>
                  </a:lnTo>
                  <a:lnTo>
                    <a:pt x="183845" y="699312"/>
                  </a:lnTo>
                  <a:lnTo>
                    <a:pt x="183972" y="697547"/>
                  </a:lnTo>
                  <a:close/>
                </a:path>
                <a:path w="334644" h="717550">
                  <a:moveTo>
                    <a:pt x="187248" y="181457"/>
                  </a:moveTo>
                  <a:lnTo>
                    <a:pt x="186131" y="181381"/>
                  </a:lnTo>
                  <a:lnTo>
                    <a:pt x="185331" y="181013"/>
                  </a:lnTo>
                  <a:lnTo>
                    <a:pt x="184962" y="181533"/>
                  </a:lnTo>
                  <a:lnTo>
                    <a:pt x="184645" y="181902"/>
                  </a:lnTo>
                  <a:lnTo>
                    <a:pt x="184340" y="182346"/>
                  </a:lnTo>
                  <a:lnTo>
                    <a:pt x="184086" y="182867"/>
                  </a:lnTo>
                  <a:lnTo>
                    <a:pt x="183591" y="183527"/>
                  </a:lnTo>
                  <a:lnTo>
                    <a:pt x="183654" y="183743"/>
                  </a:lnTo>
                  <a:lnTo>
                    <a:pt x="184035" y="184264"/>
                  </a:lnTo>
                  <a:lnTo>
                    <a:pt x="184772" y="184632"/>
                  </a:lnTo>
                  <a:lnTo>
                    <a:pt x="185394" y="184924"/>
                  </a:lnTo>
                  <a:lnTo>
                    <a:pt x="185953" y="184556"/>
                  </a:lnTo>
                  <a:lnTo>
                    <a:pt x="186131" y="184264"/>
                  </a:lnTo>
                  <a:lnTo>
                    <a:pt x="186258" y="183819"/>
                  </a:lnTo>
                  <a:lnTo>
                    <a:pt x="186194" y="183299"/>
                  </a:lnTo>
                  <a:lnTo>
                    <a:pt x="186448" y="182930"/>
                  </a:lnTo>
                  <a:lnTo>
                    <a:pt x="187248" y="181457"/>
                  </a:lnTo>
                  <a:close/>
                </a:path>
                <a:path w="334644" h="717550">
                  <a:moveTo>
                    <a:pt x="195427" y="683806"/>
                  </a:moveTo>
                  <a:lnTo>
                    <a:pt x="193255" y="680339"/>
                  </a:lnTo>
                  <a:lnTo>
                    <a:pt x="191401" y="681964"/>
                  </a:lnTo>
                  <a:lnTo>
                    <a:pt x="191401" y="682625"/>
                  </a:lnTo>
                  <a:lnTo>
                    <a:pt x="192824" y="684403"/>
                  </a:lnTo>
                  <a:lnTo>
                    <a:pt x="193255" y="684923"/>
                  </a:lnTo>
                  <a:lnTo>
                    <a:pt x="193141" y="685876"/>
                  </a:lnTo>
                  <a:lnTo>
                    <a:pt x="193141" y="686612"/>
                  </a:lnTo>
                  <a:lnTo>
                    <a:pt x="193205" y="687057"/>
                  </a:lnTo>
                  <a:lnTo>
                    <a:pt x="192951" y="687362"/>
                  </a:lnTo>
                  <a:lnTo>
                    <a:pt x="192646" y="688238"/>
                  </a:lnTo>
                  <a:lnTo>
                    <a:pt x="195364" y="686244"/>
                  </a:lnTo>
                  <a:lnTo>
                    <a:pt x="195427" y="683806"/>
                  </a:lnTo>
                  <a:close/>
                </a:path>
                <a:path w="334644" h="717550">
                  <a:moveTo>
                    <a:pt x="197599" y="219189"/>
                  </a:moveTo>
                  <a:lnTo>
                    <a:pt x="196913" y="218300"/>
                  </a:lnTo>
                  <a:lnTo>
                    <a:pt x="195681" y="216535"/>
                  </a:lnTo>
                  <a:lnTo>
                    <a:pt x="195313" y="217195"/>
                  </a:lnTo>
                  <a:lnTo>
                    <a:pt x="194805" y="217792"/>
                  </a:lnTo>
                  <a:lnTo>
                    <a:pt x="194310" y="218452"/>
                  </a:lnTo>
                  <a:lnTo>
                    <a:pt x="195554" y="218973"/>
                  </a:lnTo>
                  <a:lnTo>
                    <a:pt x="196418" y="219265"/>
                  </a:lnTo>
                  <a:lnTo>
                    <a:pt x="197167" y="219570"/>
                  </a:lnTo>
                  <a:lnTo>
                    <a:pt x="197294" y="219494"/>
                  </a:lnTo>
                  <a:lnTo>
                    <a:pt x="197408" y="219341"/>
                  </a:lnTo>
                  <a:lnTo>
                    <a:pt x="197599" y="219189"/>
                  </a:lnTo>
                  <a:close/>
                </a:path>
                <a:path w="334644" h="717550">
                  <a:moveTo>
                    <a:pt x="202120" y="707593"/>
                  </a:moveTo>
                  <a:lnTo>
                    <a:pt x="201815" y="706780"/>
                  </a:lnTo>
                  <a:lnTo>
                    <a:pt x="201447" y="705891"/>
                  </a:lnTo>
                  <a:lnTo>
                    <a:pt x="201066" y="704926"/>
                  </a:lnTo>
                  <a:lnTo>
                    <a:pt x="199453" y="706183"/>
                  </a:lnTo>
                  <a:lnTo>
                    <a:pt x="199580" y="706856"/>
                  </a:lnTo>
                  <a:lnTo>
                    <a:pt x="201498" y="707885"/>
                  </a:lnTo>
                  <a:lnTo>
                    <a:pt x="201752" y="707809"/>
                  </a:lnTo>
                  <a:lnTo>
                    <a:pt x="202120" y="707593"/>
                  </a:lnTo>
                  <a:close/>
                </a:path>
                <a:path w="334644" h="717550">
                  <a:moveTo>
                    <a:pt x="223253" y="514642"/>
                  </a:moveTo>
                  <a:lnTo>
                    <a:pt x="222262" y="515823"/>
                  </a:lnTo>
                  <a:lnTo>
                    <a:pt x="220345" y="516483"/>
                  </a:lnTo>
                  <a:lnTo>
                    <a:pt x="220954" y="518845"/>
                  </a:lnTo>
                  <a:lnTo>
                    <a:pt x="222935" y="517956"/>
                  </a:lnTo>
                  <a:lnTo>
                    <a:pt x="222262" y="515899"/>
                  </a:lnTo>
                  <a:lnTo>
                    <a:pt x="223253" y="514642"/>
                  </a:lnTo>
                  <a:close/>
                </a:path>
                <a:path w="334644" h="717550">
                  <a:moveTo>
                    <a:pt x="230682" y="217716"/>
                  </a:moveTo>
                  <a:lnTo>
                    <a:pt x="229450" y="218008"/>
                  </a:lnTo>
                  <a:lnTo>
                    <a:pt x="227965" y="217487"/>
                  </a:lnTo>
                  <a:lnTo>
                    <a:pt x="228028" y="219570"/>
                  </a:lnTo>
                  <a:lnTo>
                    <a:pt x="229450" y="219786"/>
                  </a:lnTo>
                  <a:lnTo>
                    <a:pt x="230441" y="219633"/>
                  </a:lnTo>
                  <a:lnTo>
                    <a:pt x="230682" y="217716"/>
                  </a:lnTo>
                  <a:close/>
                </a:path>
                <a:path w="334644" h="717550">
                  <a:moveTo>
                    <a:pt x="232295" y="658774"/>
                  </a:moveTo>
                  <a:lnTo>
                    <a:pt x="232117" y="655167"/>
                  </a:lnTo>
                  <a:lnTo>
                    <a:pt x="231559" y="655904"/>
                  </a:lnTo>
                  <a:lnTo>
                    <a:pt x="231000" y="656717"/>
                  </a:lnTo>
                  <a:lnTo>
                    <a:pt x="227774" y="655751"/>
                  </a:lnTo>
                  <a:lnTo>
                    <a:pt x="227037" y="658266"/>
                  </a:lnTo>
                  <a:lnTo>
                    <a:pt x="230073" y="659371"/>
                  </a:lnTo>
                  <a:lnTo>
                    <a:pt x="232295" y="658774"/>
                  </a:lnTo>
                  <a:close/>
                </a:path>
                <a:path w="334644" h="717550">
                  <a:moveTo>
                    <a:pt x="233349" y="448183"/>
                  </a:moveTo>
                  <a:lnTo>
                    <a:pt x="232791" y="447662"/>
                  </a:lnTo>
                  <a:lnTo>
                    <a:pt x="232486" y="447217"/>
                  </a:lnTo>
                  <a:lnTo>
                    <a:pt x="232054" y="447586"/>
                  </a:lnTo>
                  <a:lnTo>
                    <a:pt x="231368" y="447814"/>
                  </a:lnTo>
                  <a:lnTo>
                    <a:pt x="230073" y="450837"/>
                  </a:lnTo>
                  <a:lnTo>
                    <a:pt x="228828" y="453351"/>
                  </a:lnTo>
                  <a:lnTo>
                    <a:pt x="228574" y="456298"/>
                  </a:lnTo>
                  <a:lnTo>
                    <a:pt x="228460" y="458444"/>
                  </a:lnTo>
                  <a:lnTo>
                    <a:pt x="227088" y="460438"/>
                  </a:lnTo>
                  <a:lnTo>
                    <a:pt x="224980" y="465899"/>
                  </a:lnTo>
                  <a:lnTo>
                    <a:pt x="224434" y="469442"/>
                  </a:lnTo>
                  <a:lnTo>
                    <a:pt x="224612" y="473290"/>
                  </a:lnTo>
                  <a:lnTo>
                    <a:pt x="224866" y="473506"/>
                  </a:lnTo>
                  <a:lnTo>
                    <a:pt x="225171" y="474103"/>
                  </a:lnTo>
                  <a:lnTo>
                    <a:pt x="226529" y="470560"/>
                  </a:lnTo>
                  <a:lnTo>
                    <a:pt x="226974" y="466559"/>
                  </a:lnTo>
                  <a:lnTo>
                    <a:pt x="231000" y="464934"/>
                  </a:lnTo>
                  <a:lnTo>
                    <a:pt x="229628" y="464794"/>
                  </a:lnTo>
                  <a:lnTo>
                    <a:pt x="228396" y="464718"/>
                  </a:lnTo>
                  <a:lnTo>
                    <a:pt x="229692" y="459994"/>
                  </a:lnTo>
                  <a:lnTo>
                    <a:pt x="230809" y="456526"/>
                  </a:lnTo>
                  <a:lnTo>
                    <a:pt x="231368" y="455345"/>
                  </a:lnTo>
                  <a:lnTo>
                    <a:pt x="232054" y="453567"/>
                  </a:lnTo>
                  <a:lnTo>
                    <a:pt x="232232" y="452907"/>
                  </a:lnTo>
                  <a:lnTo>
                    <a:pt x="232486" y="452234"/>
                  </a:lnTo>
                  <a:lnTo>
                    <a:pt x="232791" y="450989"/>
                  </a:lnTo>
                  <a:lnTo>
                    <a:pt x="233172" y="449808"/>
                  </a:lnTo>
                  <a:lnTo>
                    <a:pt x="233349" y="448183"/>
                  </a:lnTo>
                  <a:close/>
                </a:path>
                <a:path w="334644" h="717550">
                  <a:moveTo>
                    <a:pt x="233413" y="197040"/>
                  </a:moveTo>
                  <a:lnTo>
                    <a:pt x="230073" y="196303"/>
                  </a:lnTo>
                  <a:lnTo>
                    <a:pt x="230009" y="196672"/>
                  </a:lnTo>
                  <a:lnTo>
                    <a:pt x="229946" y="196964"/>
                  </a:lnTo>
                  <a:lnTo>
                    <a:pt x="229819" y="197332"/>
                  </a:lnTo>
                  <a:lnTo>
                    <a:pt x="233172" y="198297"/>
                  </a:lnTo>
                  <a:lnTo>
                    <a:pt x="233222" y="197853"/>
                  </a:lnTo>
                  <a:lnTo>
                    <a:pt x="233349" y="197408"/>
                  </a:lnTo>
                  <a:lnTo>
                    <a:pt x="233413" y="197040"/>
                  </a:lnTo>
                  <a:close/>
                </a:path>
                <a:path w="334644" h="717550">
                  <a:moveTo>
                    <a:pt x="236016" y="475576"/>
                  </a:moveTo>
                  <a:lnTo>
                    <a:pt x="235889" y="474103"/>
                  </a:lnTo>
                  <a:lnTo>
                    <a:pt x="235648" y="472033"/>
                  </a:lnTo>
                  <a:lnTo>
                    <a:pt x="234099" y="471741"/>
                  </a:lnTo>
                  <a:lnTo>
                    <a:pt x="232791" y="472109"/>
                  </a:lnTo>
                  <a:lnTo>
                    <a:pt x="232130" y="474103"/>
                  </a:lnTo>
                  <a:lnTo>
                    <a:pt x="232054" y="475132"/>
                  </a:lnTo>
                  <a:lnTo>
                    <a:pt x="232283" y="475653"/>
                  </a:lnTo>
                  <a:lnTo>
                    <a:pt x="232613" y="476161"/>
                  </a:lnTo>
                  <a:lnTo>
                    <a:pt x="233222" y="476834"/>
                  </a:lnTo>
                  <a:lnTo>
                    <a:pt x="234162" y="476021"/>
                  </a:lnTo>
                  <a:lnTo>
                    <a:pt x="234708" y="475576"/>
                  </a:lnTo>
                  <a:lnTo>
                    <a:pt x="235648" y="475653"/>
                  </a:lnTo>
                  <a:lnTo>
                    <a:pt x="236016" y="475576"/>
                  </a:lnTo>
                  <a:close/>
                </a:path>
                <a:path w="334644" h="717550">
                  <a:moveTo>
                    <a:pt x="242836" y="677240"/>
                  </a:moveTo>
                  <a:lnTo>
                    <a:pt x="241896" y="674878"/>
                  </a:lnTo>
                  <a:lnTo>
                    <a:pt x="241465" y="675017"/>
                  </a:lnTo>
                  <a:lnTo>
                    <a:pt x="241160" y="675170"/>
                  </a:lnTo>
                  <a:lnTo>
                    <a:pt x="240792" y="675246"/>
                  </a:lnTo>
                  <a:lnTo>
                    <a:pt x="241033" y="675906"/>
                  </a:lnTo>
                  <a:lnTo>
                    <a:pt x="241160" y="676643"/>
                  </a:lnTo>
                  <a:lnTo>
                    <a:pt x="241528" y="677240"/>
                  </a:lnTo>
                  <a:lnTo>
                    <a:pt x="241719" y="677392"/>
                  </a:lnTo>
                  <a:lnTo>
                    <a:pt x="242392" y="677240"/>
                  </a:lnTo>
                  <a:lnTo>
                    <a:pt x="242836" y="677240"/>
                  </a:lnTo>
                  <a:close/>
                </a:path>
                <a:path w="334644" h="717550">
                  <a:moveTo>
                    <a:pt x="245186" y="407708"/>
                  </a:moveTo>
                  <a:lnTo>
                    <a:pt x="244436" y="406908"/>
                  </a:lnTo>
                  <a:lnTo>
                    <a:pt x="243332" y="407860"/>
                  </a:lnTo>
                  <a:lnTo>
                    <a:pt x="242214" y="408749"/>
                  </a:lnTo>
                  <a:lnTo>
                    <a:pt x="241287" y="409778"/>
                  </a:lnTo>
                  <a:lnTo>
                    <a:pt x="239852" y="411187"/>
                  </a:lnTo>
                  <a:lnTo>
                    <a:pt x="238188" y="412292"/>
                  </a:lnTo>
                  <a:lnTo>
                    <a:pt x="236753" y="416128"/>
                  </a:lnTo>
                  <a:lnTo>
                    <a:pt x="234899" y="417309"/>
                  </a:lnTo>
                  <a:lnTo>
                    <a:pt x="233172" y="419531"/>
                  </a:lnTo>
                  <a:lnTo>
                    <a:pt x="232791" y="420560"/>
                  </a:lnTo>
                  <a:lnTo>
                    <a:pt x="232232" y="421449"/>
                  </a:lnTo>
                  <a:lnTo>
                    <a:pt x="232117" y="421741"/>
                  </a:lnTo>
                  <a:lnTo>
                    <a:pt x="231863" y="422109"/>
                  </a:lnTo>
                  <a:lnTo>
                    <a:pt x="229323" y="423519"/>
                  </a:lnTo>
                  <a:lnTo>
                    <a:pt x="227342" y="427507"/>
                  </a:lnTo>
                  <a:lnTo>
                    <a:pt x="227711" y="430161"/>
                  </a:lnTo>
                  <a:lnTo>
                    <a:pt x="227965" y="430314"/>
                  </a:lnTo>
                  <a:lnTo>
                    <a:pt x="228142" y="430745"/>
                  </a:lnTo>
                  <a:lnTo>
                    <a:pt x="245186" y="407708"/>
                  </a:lnTo>
                  <a:close/>
                </a:path>
                <a:path w="334644" h="717550">
                  <a:moveTo>
                    <a:pt x="245376" y="334086"/>
                  </a:moveTo>
                  <a:lnTo>
                    <a:pt x="243636" y="334530"/>
                  </a:lnTo>
                  <a:lnTo>
                    <a:pt x="242900" y="335495"/>
                  </a:lnTo>
                  <a:lnTo>
                    <a:pt x="243141" y="336969"/>
                  </a:lnTo>
                  <a:lnTo>
                    <a:pt x="243332" y="337045"/>
                  </a:lnTo>
                  <a:lnTo>
                    <a:pt x="243573" y="337185"/>
                  </a:lnTo>
                  <a:lnTo>
                    <a:pt x="243763" y="337261"/>
                  </a:lnTo>
                  <a:lnTo>
                    <a:pt x="245376" y="334086"/>
                  </a:lnTo>
                  <a:close/>
                </a:path>
                <a:path w="334644" h="717550">
                  <a:moveTo>
                    <a:pt x="249707" y="655904"/>
                  </a:moveTo>
                  <a:lnTo>
                    <a:pt x="247103" y="656272"/>
                  </a:lnTo>
                  <a:lnTo>
                    <a:pt x="245986" y="656412"/>
                  </a:lnTo>
                  <a:lnTo>
                    <a:pt x="245986" y="656640"/>
                  </a:lnTo>
                  <a:lnTo>
                    <a:pt x="246113" y="656856"/>
                  </a:lnTo>
                  <a:lnTo>
                    <a:pt x="246113" y="657085"/>
                  </a:lnTo>
                  <a:lnTo>
                    <a:pt x="247230" y="656856"/>
                  </a:lnTo>
                  <a:lnTo>
                    <a:pt x="248526" y="658114"/>
                  </a:lnTo>
                  <a:lnTo>
                    <a:pt x="249707" y="655904"/>
                  </a:lnTo>
                  <a:close/>
                </a:path>
                <a:path w="334644" h="717550">
                  <a:moveTo>
                    <a:pt x="253428" y="443890"/>
                  </a:moveTo>
                  <a:lnTo>
                    <a:pt x="252869" y="443445"/>
                  </a:lnTo>
                  <a:lnTo>
                    <a:pt x="251447" y="445147"/>
                  </a:lnTo>
                  <a:lnTo>
                    <a:pt x="250571" y="446252"/>
                  </a:lnTo>
                  <a:lnTo>
                    <a:pt x="251079" y="446252"/>
                  </a:lnTo>
                  <a:lnTo>
                    <a:pt x="251574" y="446405"/>
                  </a:lnTo>
                  <a:lnTo>
                    <a:pt x="251752" y="446252"/>
                  </a:lnTo>
                  <a:lnTo>
                    <a:pt x="252437" y="445516"/>
                  </a:lnTo>
                  <a:lnTo>
                    <a:pt x="252869" y="444703"/>
                  </a:lnTo>
                  <a:lnTo>
                    <a:pt x="253428" y="443890"/>
                  </a:lnTo>
                  <a:close/>
                </a:path>
                <a:path w="334644" h="717550">
                  <a:moveTo>
                    <a:pt x="258572" y="224434"/>
                  </a:moveTo>
                  <a:lnTo>
                    <a:pt x="257644" y="223989"/>
                  </a:lnTo>
                  <a:lnTo>
                    <a:pt x="255104" y="224434"/>
                  </a:lnTo>
                  <a:lnTo>
                    <a:pt x="255473" y="226796"/>
                  </a:lnTo>
                  <a:lnTo>
                    <a:pt x="257822" y="224802"/>
                  </a:lnTo>
                  <a:lnTo>
                    <a:pt x="258508" y="226275"/>
                  </a:lnTo>
                  <a:lnTo>
                    <a:pt x="258572" y="224434"/>
                  </a:lnTo>
                  <a:close/>
                </a:path>
                <a:path w="334644" h="717550">
                  <a:moveTo>
                    <a:pt x="259626" y="373011"/>
                  </a:moveTo>
                  <a:lnTo>
                    <a:pt x="259499" y="372783"/>
                  </a:lnTo>
                  <a:lnTo>
                    <a:pt x="259257" y="372719"/>
                  </a:lnTo>
                  <a:lnTo>
                    <a:pt x="259003" y="372567"/>
                  </a:lnTo>
                  <a:lnTo>
                    <a:pt x="257759" y="374116"/>
                  </a:lnTo>
                  <a:lnTo>
                    <a:pt x="256527" y="375818"/>
                  </a:lnTo>
                  <a:lnTo>
                    <a:pt x="254546" y="377952"/>
                  </a:lnTo>
                  <a:lnTo>
                    <a:pt x="253669" y="378396"/>
                  </a:lnTo>
                  <a:lnTo>
                    <a:pt x="252615" y="379425"/>
                  </a:lnTo>
                  <a:lnTo>
                    <a:pt x="252120" y="380098"/>
                  </a:lnTo>
                  <a:lnTo>
                    <a:pt x="252120" y="380606"/>
                  </a:lnTo>
                  <a:lnTo>
                    <a:pt x="252310" y="382460"/>
                  </a:lnTo>
                  <a:lnTo>
                    <a:pt x="250266" y="384898"/>
                  </a:lnTo>
                  <a:lnTo>
                    <a:pt x="248094" y="387337"/>
                  </a:lnTo>
                  <a:lnTo>
                    <a:pt x="246113" y="389991"/>
                  </a:lnTo>
                  <a:lnTo>
                    <a:pt x="244068" y="392645"/>
                  </a:lnTo>
                  <a:lnTo>
                    <a:pt x="243763" y="392950"/>
                  </a:lnTo>
                  <a:lnTo>
                    <a:pt x="243763" y="393534"/>
                  </a:lnTo>
                  <a:lnTo>
                    <a:pt x="243395" y="394576"/>
                  </a:lnTo>
                  <a:lnTo>
                    <a:pt x="244386" y="394055"/>
                  </a:lnTo>
                  <a:lnTo>
                    <a:pt x="244995" y="393903"/>
                  </a:lnTo>
                  <a:lnTo>
                    <a:pt x="245376" y="393534"/>
                  </a:lnTo>
                  <a:lnTo>
                    <a:pt x="249085" y="389102"/>
                  </a:lnTo>
                  <a:lnTo>
                    <a:pt x="249834" y="388073"/>
                  </a:lnTo>
                  <a:lnTo>
                    <a:pt x="250456" y="386969"/>
                  </a:lnTo>
                  <a:lnTo>
                    <a:pt x="252501" y="386969"/>
                  </a:lnTo>
                  <a:lnTo>
                    <a:pt x="253238" y="385927"/>
                  </a:lnTo>
                  <a:lnTo>
                    <a:pt x="252806" y="382689"/>
                  </a:lnTo>
                  <a:lnTo>
                    <a:pt x="255041" y="381342"/>
                  </a:lnTo>
                  <a:lnTo>
                    <a:pt x="256159" y="379361"/>
                  </a:lnTo>
                  <a:lnTo>
                    <a:pt x="257390" y="377291"/>
                  </a:lnTo>
                  <a:lnTo>
                    <a:pt x="259626" y="373011"/>
                  </a:lnTo>
                  <a:close/>
                </a:path>
                <a:path w="334644" h="717550">
                  <a:moveTo>
                    <a:pt x="259994" y="426618"/>
                  </a:moveTo>
                  <a:lnTo>
                    <a:pt x="258635" y="425069"/>
                  </a:lnTo>
                  <a:lnTo>
                    <a:pt x="257327" y="425589"/>
                  </a:lnTo>
                  <a:lnTo>
                    <a:pt x="255968" y="428091"/>
                  </a:lnTo>
                  <a:lnTo>
                    <a:pt x="254914" y="430161"/>
                  </a:lnTo>
                  <a:lnTo>
                    <a:pt x="253555" y="432079"/>
                  </a:lnTo>
                  <a:lnTo>
                    <a:pt x="252247" y="433997"/>
                  </a:lnTo>
                  <a:lnTo>
                    <a:pt x="251320" y="435470"/>
                  </a:lnTo>
                  <a:lnTo>
                    <a:pt x="250202" y="436803"/>
                  </a:lnTo>
                  <a:lnTo>
                    <a:pt x="248907" y="438734"/>
                  </a:lnTo>
                  <a:lnTo>
                    <a:pt x="249085" y="439470"/>
                  </a:lnTo>
                  <a:lnTo>
                    <a:pt x="248907" y="440055"/>
                  </a:lnTo>
                  <a:lnTo>
                    <a:pt x="248843" y="440423"/>
                  </a:lnTo>
                  <a:lnTo>
                    <a:pt x="248526" y="441020"/>
                  </a:lnTo>
                  <a:lnTo>
                    <a:pt x="248348" y="441096"/>
                  </a:lnTo>
                  <a:lnTo>
                    <a:pt x="246608" y="441464"/>
                  </a:lnTo>
                  <a:lnTo>
                    <a:pt x="246176" y="442569"/>
                  </a:lnTo>
                  <a:lnTo>
                    <a:pt x="245935" y="443966"/>
                  </a:lnTo>
                  <a:lnTo>
                    <a:pt x="246608" y="443826"/>
                  </a:lnTo>
                  <a:lnTo>
                    <a:pt x="247230" y="443598"/>
                  </a:lnTo>
                  <a:lnTo>
                    <a:pt x="247980" y="443598"/>
                  </a:lnTo>
                  <a:lnTo>
                    <a:pt x="248348" y="444487"/>
                  </a:lnTo>
                  <a:lnTo>
                    <a:pt x="248221" y="444627"/>
                  </a:lnTo>
                  <a:lnTo>
                    <a:pt x="247789" y="445008"/>
                  </a:lnTo>
                  <a:lnTo>
                    <a:pt x="246735" y="445439"/>
                  </a:lnTo>
                  <a:lnTo>
                    <a:pt x="246481" y="445592"/>
                  </a:lnTo>
                  <a:lnTo>
                    <a:pt x="245935" y="445376"/>
                  </a:lnTo>
                  <a:lnTo>
                    <a:pt x="245618" y="445516"/>
                  </a:lnTo>
                  <a:lnTo>
                    <a:pt x="245122" y="445884"/>
                  </a:lnTo>
                  <a:lnTo>
                    <a:pt x="244817" y="446405"/>
                  </a:lnTo>
                  <a:lnTo>
                    <a:pt x="244436" y="446773"/>
                  </a:lnTo>
                  <a:lnTo>
                    <a:pt x="244754" y="447001"/>
                  </a:lnTo>
                  <a:lnTo>
                    <a:pt x="244881" y="447154"/>
                  </a:lnTo>
                  <a:lnTo>
                    <a:pt x="245491" y="446849"/>
                  </a:lnTo>
                  <a:lnTo>
                    <a:pt x="246176" y="446252"/>
                  </a:lnTo>
                  <a:lnTo>
                    <a:pt x="246735" y="446252"/>
                  </a:lnTo>
                  <a:lnTo>
                    <a:pt x="247421" y="446328"/>
                  </a:lnTo>
                  <a:lnTo>
                    <a:pt x="248716" y="447294"/>
                  </a:lnTo>
                  <a:lnTo>
                    <a:pt x="248970" y="447217"/>
                  </a:lnTo>
                  <a:lnTo>
                    <a:pt x="248970" y="447078"/>
                  </a:lnTo>
                  <a:lnTo>
                    <a:pt x="249212" y="445960"/>
                  </a:lnTo>
                  <a:lnTo>
                    <a:pt x="249212" y="444779"/>
                  </a:lnTo>
                  <a:lnTo>
                    <a:pt x="250202" y="442861"/>
                  </a:lnTo>
                  <a:lnTo>
                    <a:pt x="251815" y="442569"/>
                  </a:lnTo>
                  <a:lnTo>
                    <a:pt x="251129" y="440791"/>
                  </a:lnTo>
                  <a:lnTo>
                    <a:pt x="251574" y="440499"/>
                  </a:lnTo>
                  <a:lnTo>
                    <a:pt x="251815" y="440207"/>
                  </a:lnTo>
                  <a:lnTo>
                    <a:pt x="254165" y="436372"/>
                  </a:lnTo>
                  <a:lnTo>
                    <a:pt x="255282" y="434441"/>
                  </a:lnTo>
                  <a:lnTo>
                    <a:pt x="256895" y="431863"/>
                  </a:lnTo>
                  <a:lnTo>
                    <a:pt x="259994" y="426618"/>
                  </a:lnTo>
                  <a:close/>
                </a:path>
                <a:path w="334644" h="717550">
                  <a:moveTo>
                    <a:pt x="260299" y="642391"/>
                  </a:moveTo>
                  <a:lnTo>
                    <a:pt x="259994" y="641565"/>
                  </a:lnTo>
                  <a:lnTo>
                    <a:pt x="259803" y="640753"/>
                  </a:lnTo>
                  <a:lnTo>
                    <a:pt x="259499" y="639953"/>
                  </a:lnTo>
                  <a:lnTo>
                    <a:pt x="259003" y="640092"/>
                  </a:lnTo>
                  <a:lnTo>
                    <a:pt x="258635" y="640168"/>
                  </a:lnTo>
                  <a:lnTo>
                    <a:pt x="258381" y="640245"/>
                  </a:lnTo>
                  <a:lnTo>
                    <a:pt x="258508" y="640905"/>
                  </a:lnTo>
                  <a:lnTo>
                    <a:pt x="258508" y="641642"/>
                  </a:lnTo>
                  <a:lnTo>
                    <a:pt x="258876" y="642239"/>
                  </a:lnTo>
                  <a:lnTo>
                    <a:pt x="259003" y="642467"/>
                  </a:lnTo>
                  <a:lnTo>
                    <a:pt x="259803" y="642315"/>
                  </a:lnTo>
                  <a:lnTo>
                    <a:pt x="260299" y="642391"/>
                  </a:lnTo>
                  <a:close/>
                </a:path>
                <a:path w="334644" h="717550">
                  <a:moveTo>
                    <a:pt x="262102" y="384238"/>
                  </a:moveTo>
                  <a:lnTo>
                    <a:pt x="262039" y="383794"/>
                  </a:lnTo>
                  <a:lnTo>
                    <a:pt x="262039" y="383120"/>
                  </a:lnTo>
                  <a:lnTo>
                    <a:pt x="260057" y="383425"/>
                  </a:lnTo>
                  <a:lnTo>
                    <a:pt x="258381" y="383641"/>
                  </a:lnTo>
                  <a:lnTo>
                    <a:pt x="256590" y="384086"/>
                  </a:lnTo>
                  <a:lnTo>
                    <a:pt x="256273" y="384086"/>
                  </a:lnTo>
                  <a:lnTo>
                    <a:pt x="255968" y="384606"/>
                  </a:lnTo>
                  <a:lnTo>
                    <a:pt x="255905" y="387553"/>
                  </a:lnTo>
                  <a:lnTo>
                    <a:pt x="254050" y="389102"/>
                  </a:lnTo>
                  <a:lnTo>
                    <a:pt x="252183" y="391388"/>
                  </a:lnTo>
                  <a:lnTo>
                    <a:pt x="251574" y="391909"/>
                  </a:lnTo>
                  <a:lnTo>
                    <a:pt x="251383" y="392493"/>
                  </a:lnTo>
                  <a:lnTo>
                    <a:pt x="251079" y="393319"/>
                  </a:lnTo>
                  <a:lnTo>
                    <a:pt x="251079" y="394208"/>
                  </a:lnTo>
                  <a:lnTo>
                    <a:pt x="250952" y="395084"/>
                  </a:lnTo>
                  <a:lnTo>
                    <a:pt x="252120" y="395160"/>
                  </a:lnTo>
                  <a:lnTo>
                    <a:pt x="253301" y="396341"/>
                  </a:lnTo>
                  <a:lnTo>
                    <a:pt x="254546" y="395084"/>
                  </a:lnTo>
                  <a:lnTo>
                    <a:pt x="254787" y="394792"/>
                  </a:lnTo>
                  <a:lnTo>
                    <a:pt x="255409" y="394576"/>
                  </a:lnTo>
                  <a:lnTo>
                    <a:pt x="255663" y="394639"/>
                  </a:lnTo>
                  <a:lnTo>
                    <a:pt x="256895" y="394868"/>
                  </a:lnTo>
                  <a:lnTo>
                    <a:pt x="257390" y="394208"/>
                  </a:lnTo>
                  <a:lnTo>
                    <a:pt x="257822" y="393242"/>
                  </a:lnTo>
                  <a:lnTo>
                    <a:pt x="259194" y="390359"/>
                  </a:lnTo>
                  <a:lnTo>
                    <a:pt x="260616" y="387477"/>
                  </a:lnTo>
                  <a:lnTo>
                    <a:pt x="261848" y="384606"/>
                  </a:lnTo>
                  <a:lnTo>
                    <a:pt x="262102" y="384238"/>
                  </a:lnTo>
                  <a:close/>
                </a:path>
                <a:path w="334644" h="717550">
                  <a:moveTo>
                    <a:pt x="272199" y="258851"/>
                  </a:moveTo>
                  <a:lnTo>
                    <a:pt x="272135" y="257594"/>
                  </a:lnTo>
                  <a:lnTo>
                    <a:pt x="270649" y="255968"/>
                  </a:lnTo>
                  <a:lnTo>
                    <a:pt x="269659" y="256260"/>
                  </a:lnTo>
                  <a:lnTo>
                    <a:pt x="269532" y="257149"/>
                  </a:lnTo>
                  <a:lnTo>
                    <a:pt x="269659" y="257225"/>
                  </a:lnTo>
                  <a:lnTo>
                    <a:pt x="270408" y="257886"/>
                  </a:lnTo>
                  <a:lnTo>
                    <a:pt x="271335" y="258330"/>
                  </a:lnTo>
                  <a:lnTo>
                    <a:pt x="272199" y="258851"/>
                  </a:lnTo>
                  <a:close/>
                </a:path>
                <a:path w="334644" h="717550">
                  <a:moveTo>
                    <a:pt x="277901" y="609676"/>
                  </a:moveTo>
                  <a:lnTo>
                    <a:pt x="275856" y="606425"/>
                  </a:lnTo>
                  <a:lnTo>
                    <a:pt x="274116" y="607606"/>
                  </a:lnTo>
                  <a:lnTo>
                    <a:pt x="274066" y="608418"/>
                  </a:lnTo>
                  <a:lnTo>
                    <a:pt x="275793" y="609523"/>
                  </a:lnTo>
                  <a:lnTo>
                    <a:pt x="277279" y="610565"/>
                  </a:lnTo>
                  <a:lnTo>
                    <a:pt x="276047" y="611593"/>
                  </a:lnTo>
                  <a:lnTo>
                    <a:pt x="275793" y="612622"/>
                  </a:lnTo>
                  <a:lnTo>
                    <a:pt x="277901" y="612559"/>
                  </a:lnTo>
                  <a:lnTo>
                    <a:pt x="277901" y="609676"/>
                  </a:lnTo>
                  <a:close/>
                </a:path>
                <a:path w="334644" h="717550">
                  <a:moveTo>
                    <a:pt x="290360" y="716076"/>
                  </a:moveTo>
                  <a:lnTo>
                    <a:pt x="289928" y="715568"/>
                  </a:lnTo>
                  <a:lnTo>
                    <a:pt x="289483" y="715124"/>
                  </a:lnTo>
                  <a:lnTo>
                    <a:pt x="288988" y="714679"/>
                  </a:lnTo>
                  <a:lnTo>
                    <a:pt x="288747" y="714819"/>
                  </a:lnTo>
                  <a:lnTo>
                    <a:pt x="288556" y="714971"/>
                  </a:lnTo>
                  <a:lnTo>
                    <a:pt x="288556" y="716965"/>
                  </a:lnTo>
                  <a:lnTo>
                    <a:pt x="288620" y="717118"/>
                  </a:lnTo>
                  <a:lnTo>
                    <a:pt x="288810" y="717194"/>
                  </a:lnTo>
                  <a:lnTo>
                    <a:pt x="288937" y="717334"/>
                  </a:lnTo>
                  <a:lnTo>
                    <a:pt x="290360" y="716076"/>
                  </a:lnTo>
                  <a:close/>
                </a:path>
                <a:path w="334644" h="717550">
                  <a:moveTo>
                    <a:pt x="292277" y="316814"/>
                  </a:moveTo>
                  <a:lnTo>
                    <a:pt x="291528" y="316001"/>
                  </a:lnTo>
                  <a:lnTo>
                    <a:pt x="291096" y="315264"/>
                  </a:lnTo>
                  <a:lnTo>
                    <a:pt x="290601" y="315696"/>
                  </a:lnTo>
                  <a:lnTo>
                    <a:pt x="289737" y="316077"/>
                  </a:lnTo>
                  <a:lnTo>
                    <a:pt x="289610" y="316509"/>
                  </a:lnTo>
                  <a:lnTo>
                    <a:pt x="289242" y="318363"/>
                  </a:lnTo>
                  <a:lnTo>
                    <a:pt x="288747" y="322199"/>
                  </a:lnTo>
                  <a:lnTo>
                    <a:pt x="288620" y="322503"/>
                  </a:lnTo>
                  <a:lnTo>
                    <a:pt x="288810" y="322719"/>
                  </a:lnTo>
                  <a:lnTo>
                    <a:pt x="287629" y="326923"/>
                  </a:lnTo>
                  <a:lnTo>
                    <a:pt x="286334" y="330847"/>
                  </a:lnTo>
                  <a:lnTo>
                    <a:pt x="284784" y="336600"/>
                  </a:lnTo>
                  <a:lnTo>
                    <a:pt x="284467" y="338442"/>
                  </a:lnTo>
                  <a:lnTo>
                    <a:pt x="284289" y="340220"/>
                  </a:lnTo>
                  <a:lnTo>
                    <a:pt x="284162" y="340817"/>
                  </a:lnTo>
                  <a:lnTo>
                    <a:pt x="284530" y="341477"/>
                  </a:lnTo>
                  <a:lnTo>
                    <a:pt x="284784" y="342061"/>
                  </a:lnTo>
                  <a:lnTo>
                    <a:pt x="285026" y="342138"/>
                  </a:lnTo>
                  <a:lnTo>
                    <a:pt x="285521" y="342138"/>
                  </a:lnTo>
                  <a:lnTo>
                    <a:pt x="286270" y="340004"/>
                  </a:lnTo>
                  <a:lnTo>
                    <a:pt x="287502" y="336080"/>
                  </a:lnTo>
                  <a:lnTo>
                    <a:pt x="288988" y="332168"/>
                  </a:lnTo>
                  <a:lnTo>
                    <a:pt x="291033" y="324713"/>
                  </a:lnTo>
                  <a:lnTo>
                    <a:pt x="291592" y="321017"/>
                  </a:lnTo>
                  <a:lnTo>
                    <a:pt x="292214" y="317411"/>
                  </a:lnTo>
                  <a:lnTo>
                    <a:pt x="292277" y="316814"/>
                  </a:lnTo>
                  <a:close/>
                </a:path>
                <a:path w="334644" h="717550">
                  <a:moveTo>
                    <a:pt x="305295" y="308394"/>
                  </a:moveTo>
                  <a:lnTo>
                    <a:pt x="305168" y="304177"/>
                  </a:lnTo>
                  <a:lnTo>
                    <a:pt x="302564" y="300786"/>
                  </a:lnTo>
                  <a:lnTo>
                    <a:pt x="302310" y="302336"/>
                  </a:lnTo>
                  <a:lnTo>
                    <a:pt x="302133" y="303809"/>
                  </a:lnTo>
                  <a:lnTo>
                    <a:pt x="301879" y="305358"/>
                  </a:lnTo>
                  <a:lnTo>
                    <a:pt x="301815" y="306476"/>
                  </a:lnTo>
                  <a:lnTo>
                    <a:pt x="302006" y="307733"/>
                  </a:lnTo>
                  <a:lnTo>
                    <a:pt x="301815" y="308762"/>
                  </a:lnTo>
                  <a:lnTo>
                    <a:pt x="301256" y="310908"/>
                  </a:lnTo>
                  <a:lnTo>
                    <a:pt x="301383" y="311645"/>
                  </a:lnTo>
                  <a:lnTo>
                    <a:pt x="303250" y="313270"/>
                  </a:lnTo>
                  <a:lnTo>
                    <a:pt x="305295" y="308394"/>
                  </a:lnTo>
                  <a:close/>
                </a:path>
                <a:path w="334644" h="717550">
                  <a:moveTo>
                    <a:pt x="314833" y="581393"/>
                  </a:moveTo>
                  <a:lnTo>
                    <a:pt x="314020" y="581025"/>
                  </a:lnTo>
                  <a:lnTo>
                    <a:pt x="313283" y="580428"/>
                  </a:lnTo>
                  <a:lnTo>
                    <a:pt x="313093" y="580580"/>
                  </a:lnTo>
                  <a:lnTo>
                    <a:pt x="312597" y="581025"/>
                  </a:lnTo>
                  <a:lnTo>
                    <a:pt x="312229" y="581685"/>
                  </a:lnTo>
                  <a:lnTo>
                    <a:pt x="311797" y="582345"/>
                  </a:lnTo>
                  <a:lnTo>
                    <a:pt x="311975" y="582345"/>
                  </a:lnTo>
                  <a:lnTo>
                    <a:pt x="312166" y="582498"/>
                  </a:lnTo>
                  <a:lnTo>
                    <a:pt x="312293" y="582650"/>
                  </a:lnTo>
                  <a:lnTo>
                    <a:pt x="312978" y="582282"/>
                  </a:lnTo>
                  <a:lnTo>
                    <a:pt x="313715" y="581977"/>
                  </a:lnTo>
                  <a:lnTo>
                    <a:pt x="314833" y="581393"/>
                  </a:lnTo>
                  <a:close/>
                </a:path>
                <a:path w="334644" h="717550">
                  <a:moveTo>
                    <a:pt x="331254" y="594829"/>
                  </a:moveTo>
                  <a:lnTo>
                    <a:pt x="330885" y="594093"/>
                  </a:lnTo>
                  <a:lnTo>
                    <a:pt x="330441" y="593432"/>
                  </a:lnTo>
                  <a:lnTo>
                    <a:pt x="330073" y="592683"/>
                  </a:lnTo>
                  <a:lnTo>
                    <a:pt x="329882" y="592023"/>
                  </a:lnTo>
                  <a:lnTo>
                    <a:pt x="329514" y="590550"/>
                  </a:lnTo>
                  <a:lnTo>
                    <a:pt x="329336" y="590397"/>
                  </a:lnTo>
                  <a:lnTo>
                    <a:pt x="329209" y="590257"/>
                  </a:lnTo>
                  <a:lnTo>
                    <a:pt x="328955" y="590105"/>
                  </a:lnTo>
                  <a:lnTo>
                    <a:pt x="328396" y="590842"/>
                  </a:lnTo>
                  <a:lnTo>
                    <a:pt x="327533" y="591439"/>
                  </a:lnTo>
                  <a:lnTo>
                    <a:pt x="327164" y="592251"/>
                  </a:lnTo>
                  <a:lnTo>
                    <a:pt x="326974" y="592683"/>
                  </a:lnTo>
                  <a:lnTo>
                    <a:pt x="327469" y="593801"/>
                  </a:lnTo>
                  <a:lnTo>
                    <a:pt x="327837" y="593940"/>
                  </a:lnTo>
                  <a:lnTo>
                    <a:pt x="328955" y="594309"/>
                  </a:lnTo>
                  <a:lnTo>
                    <a:pt x="329704" y="596087"/>
                  </a:lnTo>
                  <a:lnTo>
                    <a:pt x="331254" y="594829"/>
                  </a:lnTo>
                  <a:close/>
                </a:path>
                <a:path w="334644" h="717550">
                  <a:moveTo>
                    <a:pt x="334225" y="548462"/>
                  </a:moveTo>
                  <a:lnTo>
                    <a:pt x="333984" y="547649"/>
                  </a:lnTo>
                  <a:lnTo>
                    <a:pt x="333667" y="546912"/>
                  </a:lnTo>
                  <a:lnTo>
                    <a:pt x="333362" y="546100"/>
                  </a:lnTo>
                  <a:lnTo>
                    <a:pt x="331381" y="546100"/>
                  </a:lnTo>
                  <a:lnTo>
                    <a:pt x="331063" y="546544"/>
                  </a:lnTo>
                  <a:lnTo>
                    <a:pt x="331431" y="548462"/>
                  </a:lnTo>
                  <a:lnTo>
                    <a:pt x="334225" y="54846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98384" y="708710"/>
              <a:ext cx="330835" cy="453390"/>
            </a:xfrm>
            <a:custGeom>
              <a:avLst/>
              <a:gdLst/>
              <a:ahLst/>
              <a:cxnLst/>
              <a:rect l="l" t="t" r="r" b="b"/>
              <a:pathLst>
                <a:path w="330835" h="453390">
                  <a:moveTo>
                    <a:pt x="8737" y="428663"/>
                  </a:moveTo>
                  <a:lnTo>
                    <a:pt x="8610" y="428726"/>
                  </a:lnTo>
                  <a:lnTo>
                    <a:pt x="8115" y="428802"/>
                  </a:lnTo>
                  <a:lnTo>
                    <a:pt x="7683" y="428955"/>
                  </a:lnTo>
                  <a:lnTo>
                    <a:pt x="5816" y="429691"/>
                  </a:lnTo>
                  <a:lnTo>
                    <a:pt x="4216" y="429031"/>
                  </a:lnTo>
                  <a:lnTo>
                    <a:pt x="3530" y="427177"/>
                  </a:lnTo>
                  <a:lnTo>
                    <a:pt x="3276" y="426669"/>
                  </a:lnTo>
                  <a:lnTo>
                    <a:pt x="2844" y="426148"/>
                  </a:lnTo>
                  <a:lnTo>
                    <a:pt x="2667" y="425551"/>
                  </a:lnTo>
                  <a:lnTo>
                    <a:pt x="1727" y="423189"/>
                  </a:lnTo>
                  <a:lnTo>
                    <a:pt x="1612" y="422821"/>
                  </a:lnTo>
                  <a:lnTo>
                    <a:pt x="1422" y="422452"/>
                  </a:lnTo>
                  <a:lnTo>
                    <a:pt x="1295" y="422084"/>
                  </a:lnTo>
                  <a:lnTo>
                    <a:pt x="927" y="422376"/>
                  </a:lnTo>
                  <a:lnTo>
                    <a:pt x="190" y="422668"/>
                  </a:lnTo>
                  <a:lnTo>
                    <a:pt x="190" y="422973"/>
                  </a:lnTo>
                  <a:lnTo>
                    <a:pt x="0" y="424294"/>
                  </a:lnTo>
                  <a:lnTo>
                    <a:pt x="127" y="425551"/>
                  </a:lnTo>
                  <a:lnTo>
                    <a:pt x="1358" y="426593"/>
                  </a:lnTo>
                  <a:lnTo>
                    <a:pt x="2844" y="427774"/>
                  </a:lnTo>
                  <a:lnTo>
                    <a:pt x="3657" y="429247"/>
                  </a:lnTo>
                  <a:lnTo>
                    <a:pt x="2235" y="432943"/>
                  </a:lnTo>
                  <a:lnTo>
                    <a:pt x="3962" y="435444"/>
                  </a:lnTo>
                  <a:lnTo>
                    <a:pt x="5816" y="435813"/>
                  </a:lnTo>
                  <a:lnTo>
                    <a:pt x="5638" y="437819"/>
                  </a:lnTo>
                  <a:lnTo>
                    <a:pt x="5765" y="437883"/>
                  </a:lnTo>
                  <a:lnTo>
                    <a:pt x="6007" y="437959"/>
                  </a:lnTo>
                  <a:lnTo>
                    <a:pt x="6134" y="438035"/>
                  </a:lnTo>
                  <a:lnTo>
                    <a:pt x="6565" y="437146"/>
                  </a:lnTo>
                  <a:lnTo>
                    <a:pt x="7493" y="436105"/>
                  </a:lnTo>
                  <a:lnTo>
                    <a:pt x="7493" y="434047"/>
                  </a:lnTo>
                  <a:lnTo>
                    <a:pt x="6565" y="433158"/>
                  </a:lnTo>
                  <a:lnTo>
                    <a:pt x="5143" y="432943"/>
                  </a:lnTo>
                  <a:lnTo>
                    <a:pt x="4521" y="432790"/>
                  </a:lnTo>
                  <a:lnTo>
                    <a:pt x="3962" y="432130"/>
                  </a:lnTo>
                  <a:lnTo>
                    <a:pt x="3403" y="431609"/>
                  </a:lnTo>
                  <a:lnTo>
                    <a:pt x="3530" y="431393"/>
                  </a:lnTo>
                  <a:lnTo>
                    <a:pt x="3657" y="431165"/>
                  </a:lnTo>
                  <a:lnTo>
                    <a:pt x="4953" y="431317"/>
                  </a:lnTo>
                  <a:lnTo>
                    <a:pt x="6261" y="431393"/>
                  </a:lnTo>
                  <a:lnTo>
                    <a:pt x="7315" y="431533"/>
                  </a:lnTo>
                  <a:lnTo>
                    <a:pt x="8737" y="428663"/>
                  </a:lnTo>
                  <a:close/>
                </a:path>
                <a:path w="330835" h="453390">
                  <a:moveTo>
                    <a:pt x="12573" y="435889"/>
                  </a:moveTo>
                  <a:lnTo>
                    <a:pt x="11950" y="435229"/>
                  </a:lnTo>
                  <a:lnTo>
                    <a:pt x="11087" y="434555"/>
                  </a:lnTo>
                  <a:lnTo>
                    <a:pt x="10528" y="433819"/>
                  </a:lnTo>
                  <a:lnTo>
                    <a:pt x="9969" y="433158"/>
                  </a:lnTo>
                  <a:lnTo>
                    <a:pt x="9728" y="432422"/>
                  </a:lnTo>
                  <a:lnTo>
                    <a:pt x="8737" y="431685"/>
                  </a:lnTo>
                  <a:lnTo>
                    <a:pt x="8737" y="432193"/>
                  </a:lnTo>
                  <a:lnTo>
                    <a:pt x="8610" y="433082"/>
                  </a:lnTo>
                  <a:lnTo>
                    <a:pt x="8801" y="433158"/>
                  </a:lnTo>
                  <a:lnTo>
                    <a:pt x="10223" y="433895"/>
                  </a:lnTo>
                  <a:lnTo>
                    <a:pt x="9728" y="436702"/>
                  </a:lnTo>
                  <a:lnTo>
                    <a:pt x="12014" y="436410"/>
                  </a:lnTo>
                  <a:lnTo>
                    <a:pt x="12204" y="436333"/>
                  </a:lnTo>
                  <a:lnTo>
                    <a:pt x="12458" y="436105"/>
                  </a:lnTo>
                  <a:lnTo>
                    <a:pt x="12573" y="435889"/>
                  </a:lnTo>
                  <a:close/>
                </a:path>
                <a:path w="330835" h="453390">
                  <a:moveTo>
                    <a:pt x="13258" y="430212"/>
                  </a:moveTo>
                  <a:lnTo>
                    <a:pt x="12014" y="429463"/>
                  </a:lnTo>
                  <a:lnTo>
                    <a:pt x="10960" y="428955"/>
                  </a:lnTo>
                  <a:lnTo>
                    <a:pt x="9791" y="428218"/>
                  </a:lnTo>
                  <a:lnTo>
                    <a:pt x="9969" y="430580"/>
                  </a:lnTo>
                  <a:lnTo>
                    <a:pt x="11341" y="431241"/>
                  </a:lnTo>
                  <a:lnTo>
                    <a:pt x="13258" y="430212"/>
                  </a:lnTo>
                  <a:close/>
                </a:path>
                <a:path w="330835" h="453390">
                  <a:moveTo>
                    <a:pt x="15925" y="1841"/>
                  </a:moveTo>
                  <a:lnTo>
                    <a:pt x="15798" y="1625"/>
                  </a:lnTo>
                  <a:lnTo>
                    <a:pt x="15049" y="508"/>
                  </a:lnTo>
                  <a:lnTo>
                    <a:pt x="13995" y="76"/>
                  </a:lnTo>
                  <a:lnTo>
                    <a:pt x="12700" y="1028"/>
                  </a:lnTo>
                  <a:lnTo>
                    <a:pt x="13195" y="2209"/>
                  </a:lnTo>
                  <a:lnTo>
                    <a:pt x="13563" y="3695"/>
                  </a:lnTo>
                  <a:lnTo>
                    <a:pt x="15303" y="3022"/>
                  </a:lnTo>
                  <a:lnTo>
                    <a:pt x="15544" y="2870"/>
                  </a:lnTo>
                  <a:lnTo>
                    <a:pt x="15925" y="1841"/>
                  </a:lnTo>
                  <a:close/>
                </a:path>
                <a:path w="330835" h="453390">
                  <a:moveTo>
                    <a:pt x="16852" y="230162"/>
                  </a:moveTo>
                  <a:lnTo>
                    <a:pt x="16662" y="229425"/>
                  </a:lnTo>
                  <a:lnTo>
                    <a:pt x="16230" y="227507"/>
                  </a:lnTo>
                  <a:lnTo>
                    <a:pt x="13627" y="226250"/>
                  </a:lnTo>
                  <a:lnTo>
                    <a:pt x="14744" y="229501"/>
                  </a:lnTo>
                  <a:lnTo>
                    <a:pt x="13068" y="230085"/>
                  </a:lnTo>
                  <a:lnTo>
                    <a:pt x="14185" y="230822"/>
                  </a:lnTo>
                  <a:lnTo>
                    <a:pt x="14744" y="231279"/>
                  </a:lnTo>
                  <a:lnTo>
                    <a:pt x="15544" y="231787"/>
                  </a:lnTo>
                  <a:lnTo>
                    <a:pt x="16052" y="231203"/>
                  </a:lnTo>
                  <a:lnTo>
                    <a:pt x="16421" y="230682"/>
                  </a:lnTo>
                  <a:lnTo>
                    <a:pt x="16852" y="230162"/>
                  </a:lnTo>
                  <a:close/>
                </a:path>
                <a:path w="330835" h="453390">
                  <a:moveTo>
                    <a:pt x="21310" y="440842"/>
                  </a:moveTo>
                  <a:lnTo>
                    <a:pt x="19634" y="438632"/>
                  </a:lnTo>
                  <a:lnTo>
                    <a:pt x="18034" y="436410"/>
                  </a:lnTo>
                  <a:lnTo>
                    <a:pt x="15862" y="433819"/>
                  </a:lnTo>
                  <a:lnTo>
                    <a:pt x="15113" y="433679"/>
                  </a:lnTo>
                  <a:lnTo>
                    <a:pt x="14617" y="433374"/>
                  </a:lnTo>
                  <a:lnTo>
                    <a:pt x="14808" y="435229"/>
                  </a:lnTo>
                  <a:lnTo>
                    <a:pt x="14935" y="435368"/>
                  </a:lnTo>
                  <a:lnTo>
                    <a:pt x="14935" y="435521"/>
                  </a:lnTo>
                  <a:lnTo>
                    <a:pt x="13690" y="436930"/>
                  </a:lnTo>
                  <a:lnTo>
                    <a:pt x="14185" y="438924"/>
                  </a:lnTo>
                  <a:lnTo>
                    <a:pt x="16052" y="439064"/>
                  </a:lnTo>
                  <a:lnTo>
                    <a:pt x="17970" y="439293"/>
                  </a:lnTo>
                  <a:lnTo>
                    <a:pt x="18148" y="440182"/>
                  </a:lnTo>
                  <a:lnTo>
                    <a:pt x="18034" y="441655"/>
                  </a:lnTo>
                  <a:lnTo>
                    <a:pt x="18097" y="441871"/>
                  </a:lnTo>
                  <a:lnTo>
                    <a:pt x="18338" y="442163"/>
                  </a:lnTo>
                  <a:lnTo>
                    <a:pt x="18402" y="442468"/>
                  </a:lnTo>
                  <a:lnTo>
                    <a:pt x="19519" y="441794"/>
                  </a:lnTo>
                  <a:lnTo>
                    <a:pt x="20510" y="441286"/>
                  </a:lnTo>
                  <a:lnTo>
                    <a:pt x="21310" y="440842"/>
                  </a:lnTo>
                  <a:close/>
                </a:path>
                <a:path w="330835" h="453390">
                  <a:moveTo>
                    <a:pt x="26581" y="451332"/>
                  </a:moveTo>
                  <a:lnTo>
                    <a:pt x="24904" y="449338"/>
                  </a:lnTo>
                  <a:lnTo>
                    <a:pt x="25273" y="447484"/>
                  </a:lnTo>
                  <a:lnTo>
                    <a:pt x="25031" y="447408"/>
                  </a:lnTo>
                  <a:lnTo>
                    <a:pt x="24777" y="447408"/>
                  </a:lnTo>
                  <a:lnTo>
                    <a:pt x="24536" y="447332"/>
                  </a:lnTo>
                  <a:lnTo>
                    <a:pt x="24536" y="453174"/>
                  </a:lnTo>
                  <a:lnTo>
                    <a:pt x="25095" y="453174"/>
                  </a:lnTo>
                  <a:lnTo>
                    <a:pt x="26581" y="451332"/>
                  </a:lnTo>
                  <a:close/>
                </a:path>
                <a:path w="330835" h="453390">
                  <a:moveTo>
                    <a:pt x="30480" y="17500"/>
                  </a:moveTo>
                  <a:lnTo>
                    <a:pt x="29806" y="16535"/>
                  </a:lnTo>
                  <a:lnTo>
                    <a:pt x="29057" y="15875"/>
                  </a:lnTo>
                  <a:lnTo>
                    <a:pt x="28321" y="16979"/>
                  </a:lnTo>
                  <a:lnTo>
                    <a:pt x="27635" y="17868"/>
                  </a:lnTo>
                  <a:lnTo>
                    <a:pt x="27203" y="18834"/>
                  </a:lnTo>
                  <a:lnTo>
                    <a:pt x="26644" y="19939"/>
                  </a:lnTo>
                  <a:lnTo>
                    <a:pt x="26885" y="20891"/>
                  </a:lnTo>
                  <a:lnTo>
                    <a:pt x="27876" y="21412"/>
                  </a:lnTo>
                  <a:lnTo>
                    <a:pt x="28498" y="20447"/>
                  </a:lnTo>
                  <a:lnTo>
                    <a:pt x="29121" y="19710"/>
                  </a:lnTo>
                  <a:lnTo>
                    <a:pt x="30480" y="17500"/>
                  </a:lnTo>
                  <a:close/>
                </a:path>
                <a:path w="330835" h="453390">
                  <a:moveTo>
                    <a:pt x="37045" y="62242"/>
                  </a:moveTo>
                  <a:lnTo>
                    <a:pt x="36309" y="59740"/>
                  </a:lnTo>
                  <a:lnTo>
                    <a:pt x="35560" y="59296"/>
                  </a:lnTo>
                  <a:lnTo>
                    <a:pt x="32461" y="60032"/>
                  </a:lnTo>
                  <a:lnTo>
                    <a:pt x="34010" y="60921"/>
                  </a:lnTo>
                  <a:lnTo>
                    <a:pt x="34759" y="63055"/>
                  </a:lnTo>
                  <a:lnTo>
                    <a:pt x="37045" y="62242"/>
                  </a:lnTo>
                  <a:close/>
                </a:path>
                <a:path w="330835" h="453390">
                  <a:moveTo>
                    <a:pt x="69392" y="360502"/>
                  </a:moveTo>
                  <a:lnTo>
                    <a:pt x="68338" y="361162"/>
                  </a:lnTo>
                  <a:lnTo>
                    <a:pt x="67106" y="361899"/>
                  </a:lnTo>
                  <a:lnTo>
                    <a:pt x="67665" y="362419"/>
                  </a:lnTo>
                  <a:lnTo>
                    <a:pt x="69151" y="363753"/>
                  </a:lnTo>
                  <a:lnTo>
                    <a:pt x="69215" y="362496"/>
                  </a:lnTo>
                  <a:lnTo>
                    <a:pt x="69392" y="360502"/>
                  </a:lnTo>
                  <a:close/>
                </a:path>
                <a:path w="330835" h="453390">
                  <a:moveTo>
                    <a:pt x="71869" y="359613"/>
                  </a:moveTo>
                  <a:lnTo>
                    <a:pt x="71132" y="358203"/>
                  </a:lnTo>
                  <a:lnTo>
                    <a:pt x="70637" y="357098"/>
                  </a:lnTo>
                  <a:lnTo>
                    <a:pt x="69888" y="355549"/>
                  </a:lnTo>
                  <a:lnTo>
                    <a:pt x="69392" y="355841"/>
                  </a:lnTo>
                  <a:lnTo>
                    <a:pt x="68656" y="356209"/>
                  </a:lnTo>
                  <a:lnTo>
                    <a:pt x="67843" y="356654"/>
                  </a:lnTo>
                  <a:lnTo>
                    <a:pt x="68465" y="357174"/>
                  </a:lnTo>
                  <a:lnTo>
                    <a:pt x="69024" y="357835"/>
                  </a:lnTo>
                  <a:lnTo>
                    <a:pt x="69583" y="358279"/>
                  </a:lnTo>
                  <a:lnTo>
                    <a:pt x="70269" y="358876"/>
                  </a:lnTo>
                  <a:lnTo>
                    <a:pt x="71005" y="359168"/>
                  </a:lnTo>
                  <a:lnTo>
                    <a:pt x="71869" y="359613"/>
                  </a:lnTo>
                  <a:close/>
                </a:path>
                <a:path w="330835" h="453390">
                  <a:moveTo>
                    <a:pt x="85013" y="340410"/>
                  </a:moveTo>
                  <a:lnTo>
                    <a:pt x="84137" y="339902"/>
                  </a:lnTo>
                  <a:lnTo>
                    <a:pt x="82219" y="339750"/>
                  </a:lnTo>
                  <a:lnTo>
                    <a:pt x="82969" y="340855"/>
                  </a:lnTo>
                  <a:lnTo>
                    <a:pt x="83527" y="341668"/>
                  </a:lnTo>
                  <a:lnTo>
                    <a:pt x="83959" y="342404"/>
                  </a:lnTo>
                  <a:lnTo>
                    <a:pt x="84264" y="342188"/>
                  </a:lnTo>
                  <a:lnTo>
                    <a:pt x="84886" y="341960"/>
                  </a:lnTo>
                  <a:lnTo>
                    <a:pt x="84886" y="341668"/>
                  </a:lnTo>
                  <a:lnTo>
                    <a:pt x="85013" y="340410"/>
                  </a:lnTo>
                  <a:close/>
                </a:path>
                <a:path w="330835" h="453390">
                  <a:moveTo>
                    <a:pt x="88176" y="339598"/>
                  </a:moveTo>
                  <a:lnTo>
                    <a:pt x="87858" y="338124"/>
                  </a:lnTo>
                  <a:lnTo>
                    <a:pt x="86245" y="337312"/>
                  </a:lnTo>
                  <a:lnTo>
                    <a:pt x="86004" y="337388"/>
                  </a:lnTo>
                  <a:lnTo>
                    <a:pt x="85636" y="337527"/>
                  </a:lnTo>
                  <a:lnTo>
                    <a:pt x="86131" y="338861"/>
                  </a:lnTo>
                  <a:lnTo>
                    <a:pt x="86563" y="340194"/>
                  </a:lnTo>
                  <a:lnTo>
                    <a:pt x="87058" y="341820"/>
                  </a:lnTo>
                  <a:lnTo>
                    <a:pt x="88176" y="339598"/>
                  </a:lnTo>
                  <a:close/>
                </a:path>
                <a:path w="330835" h="453390">
                  <a:moveTo>
                    <a:pt x="90030" y="359613"/>
                  </a:moveTo>
                  <a:lnTo>
                    <a:pt x="89535" y="359537"/>
                  </a:lnTo>
                  <a:lnTo>
                    <a:pt x="88912" y="359384"/>
                  </a:lnTo>
                  <a:lnTo>
                    <a:pt x="88417" y="359537"/>
                  </a:lnTo>
                  <a:lnTo>
                    <a:pt x="88226" y="359537"/>
                  </a:lnTo>
                  <a:lnTo>
                    <a:pt x="87985" y="360426"/>
                  </a:lnTo>
                  <a:lnTo>
                    <a:pt x="88176" y="360641"/>
                  </a:lnTo>
                  <a:lnTo>
                    <a:pt x="88480" y="361162"/>
                  </a:lnTo>
                  <a:lnTo>
                    <a:pt x="88976" y="361530"/>
                  </a:lnTo>
                  <a:lnTo>
                    <a:pt x="89903" y="362267"/>
                  </a:lnTo>
                  <a:lnTo>
                    <a:pt x="89903" y="361086"/>
                  </a:lnTo>
                  <a:lnTo>
                    <a:pt x="89966" y="360426"/>
                  </a:lnTo>
                  <a:lnTo>
                    <a:pt x="90030" y="359613"/>
                  </a:lnTo>
                  <a:close/>
                </a:path>
                <a:path w="330835" h="453390">
                  <a:moveTo>
                    <a:pt x="90766" y="876"/>
                  </a:moveTo>
                  <a:lnTo>
                    <a:pt x="88353" y="0"/>
                  </a:lnTo>
                  <a:lnTo>
                    <a:pt x="88176" y="139"/>
                  </a:lnTo>
                  <a:lnTo>
                    <a:pt x="87985" y="368"/>
                  </a:lnTo>
                  <a:lnTo>
                    <a:pt x="88353" y="812"/>
                  </a:lnTo>
                  <a:lnTo>
                    <a:pt x="88544" y="1549"/>
                  </a:lnTo>
                  <a:lnTo>
                    <a:pt x="88976" y="1765"/>
                  </a:lnTo>
                  <a:lnTo>
                    <a:pt x="89471" y="1993"/>
                  </a:lnTo>
                  <a:lnTo>
                    <a:pt x="90220" y="1689"/>
                  </a:lnTo>
                  <a:lnTo>
                    <a:pt x="90766" y="1625"/>
                  </a:lnTo>
                  <a:lnTo>
                    <a:pt x="90766" y="876"/>
                  </a:lnTo>
                  <a:close/>
                </a:path>
                <a:path w="330835" h="453390">
                  <a:moveTo>
                    <a:pt x="96532" y="72212"/>
                  </a:moveTo>
                  <a:lnTo>
                    <a:pt x="95173" y="71107"/>
                  </a:lnTo>
                  <a:lnTo>
                    <a:pt x="94856" y="70891"/>
                  </a:lnTo>
                  <a:lnTo>
                    <a:pt x="94678" y="70523"/>
                  </a:lnTo>
                  <a:lnTo>
                    <a:pt x="94361" y="70154"/>
                  </a:lnTo>
                  <a:lnTo>
                    <a:pt x="93497" y="71399"/>
                  </a:lnTo>
                  <a:lnTo>
                    <a:pt x="93370" y="72656"/>
                  </a:lnTo>
                  <a:lnTo>
                    <a:pt x="94805" y="73761"/>
                  </a:lnTo>
                  <a:lnTo>
                    <a:pt x="96164" y="73025"/>
                  </a:lnTo>
                  <a:lnTo>
                    <a:pt x="96532" y="72212"/>
                  </a:lnTo>
                  <a:close/>
                </a:path>
                <a:path w="330835" h="453390">
                  <a:moveTo>
                    <a:pt x="97713" y="381469"/>
                  </a:moveTo>
                  <a:lnTo>
                    <a:pt x="94805" y="378447"/>
                  </a:lnTo>
                  <a:lnTo>
                    <a:pt x="94119" y="379552"/>
                  </a:lnTo>
                  <a:lnTo>
                    <a:pt x="97713" y="381469"/>
                  </a:lnTo>
                  <a:close/>
                </a:path>
                <a:path w="330835" h="453390">
                  <a:moveTo>
                    <a:pt x="99885" y="167322"/>
                  </a:moveTo>
                  <a:lnTo>
                    <a:pt x="96100" y="167843"/>
                  </a:lnTo>
                  <a:lnTo>
                    <a:pt x="96659" y="168948"/>
                  </a:lnTo>
                  <a:lnTo>
                    <a:pt x="97955" y="171094"/>
                  </a:lnTo>
                  <a:lnTo>
                    <a:pt x="98450" y="170802"/>
                  </a:lnTo>
                  <a:lnTo>
                    <a:pt x="98577" y="170802"/>
                  </a:lnTo>
                  <a:lnTo>
                    <a:pt x="98577" y="170649"/>
                  </a:lnTo>
                  <a:lnTo>
                    <a:pt x="99885" y="167322"/>
                  </a:lnTo>
                  <a:close/>
                </a:path>
                <a:path w="330835" h="453390">
                  <a:moveTo>
                    <a:pt x="102857" y="73393"/>
                  </a:moveTo>
                  <a:lnTo>
                    <a:pt x="102539" y="73329"/>
                  </a:lnTo>
                  <a:lnTo>
                    <a:pt x="102171" y="73101"/>
                  </a:lnTo>
                  <a:lnTo>
                    <a:pt x="101866" y="73177"/>
                  </a:lnTo>
                  <a:lnTo>
                    <a:pt x="100749" y="73545"/>
                  </a:lnTo>
                  <a:lnTo>
                    <a:pt x="99072" y="70446"/>
                  </a:lnTo>
                  <a:lnTo>
                    <a:pt x="98399" y="74206"/>
                  </a:lnTo>
                  <a:lnTo>
                    <a:pt x="99631" y="74282"/>
                  </a:lnTo>
                  <a:lnTo>
                    <a:pt x="100812" y="74434"/>
                  </a:lnTo>
                  <a:lnTo>
                    <a:pt x="102298" y="74434"/>
                  </a:lnTo>
                  <a:lnTo>
                    <a:pt x="102539" y="73761"/>
                  </a:lnTo>
                  <a:lnTo>
                    <a:pt x="102857" y="73393"/>
                  </a:lnTo>
                  <a:close/>
                </a:path>
                <a:path w="330835" h="453390">
                  <a:moveTo>
                    <a:pt x="104838" y="376377"/>
                  </a:moveTo>
                  <a:lnTo>
                    <a:pt x="104775" y="376085"/>
                  </a:lnTo>
                  <a:lnTo>
                    <a:pt x="104648" y="375272"/>
                  </a:lnTo>
                  <a:lnTo>
                    <a:pt x="103911" y="373722"/>
                  </a:lnTo>
                  <a:lnTo>
                    <a:pt x="103784" y="373786"/>
                  </a:lnTo>
                  <a:lnTo>
                    <a:pt x="101803" y="374459"/>
                  </a:lnTo>
                  <a:lnTo>
                    <a:pt x="104470" y="375856"/>
                  </a:lnTo>
                  <a:lnTo>
                    <a:pt x="102920" y="376745"/>
                  </a:lnTo>
                  <a:lnTo>
                    <a:pt x="103289" y="376821"/>
                  </a:lnTo>
                  <a:lnTo>
                    <a:pt x="103593" y="376961"/>
                  </a:lnTo>
                  <a:lnTo>
                    <a:pt x="103911" y="377190"/>
                  </a:lnTo>
                  <a:lnTo>
                    <a:pt x="104152" y="376821"/>
                  </a:lnTo>
                  <a:lnTo>
                    <a:pt x="104838" y="376377"/>
                  </a:lnTo>
                  <a:close/>
                </a:path>
                <a:path w="330835" h="453390">
                  <a:moveTo>
                    <a:pt x="105397" y="12776"/>
                  </a:moveTo>
                  <a:lnTo>
                    <a:pt x="103416" y="11734"/>
                  </a:lnTo>
                  <a:lnTo>
                    <a:pt x="102539" y="11290"/>
                  </a:lnTo>
                  <a:lnTo>
                    <a:pt x="102425" y="11595"/>
                  </a:lnTo>
                  <a:lnTo>
                    <a:pt x="102235" y="11811"/>
                  </a:lnTo>
                  <a:lnTo>
                    <a:pt x="102108" y="12103"/>
                  </a:lnTo>
                  <a:lnTo>
                    <a:pt x="103035" y="12623"/>
                  </a:lnTo>
                  <a:lnTo>
                    <a:pt x="104038" y="13068"/>
                  </a:lnTo>
                  <a:lnTo>
                    <a:pt x="105029" y="13576"/>
                  </a:lnTo>
                  <a:lnTo>
                    <a:pt x="105397" y="12776"/>
                  </a:lnTo>
                  <a:close/>
                </a:path>
                <a:path w="330835" h="453390">
                  <a:moveTo>
                    <a:pt x="111340" y="381685"/>
                  </a:moveTo>
                  <a:lnTo>
                    <a:pt x="109855" y="380949"/>
                  </a:lnTo>
                  <a:lnTo>
                    <a:pt x="108737" y="379552"/>
                  </a:lnTo>
                  <a:lnTo>
                    <a:pt x="108242" y="381609"/>
                  </a:lnTo>
                  <a:lnTo>
                    <a:pt x="109118" y="383019"/>
                  </a:lnTo>
                  <a:lnTo>
                    <a:pt x="110845" y="383832"/>
                  </a:lnTo>
                  <a:lnTo>
                    <a:pt x="111340" y="381685"/>
                  </a:lnTo>
                  <a:close/>
                </a:path>
                <a:path w="330835" h="453390">
                  <a:moveTo>
                    <a:pt x="112953" y="34772"/>
                  </a:moveTo>
                  <a:lnTo>
                    <a:pt x="112153" y="32854"/>
                  </a:lnTo>
                  <a:lnTo>
                    <a:pt x="110667" y="32562"/>
                  </a:lnTo>
                  <a:lnTo>
                    <a:pt x="108864" y="32854"/>
                  </a:lnTo>
                  <a:lnTo>
                    <a:pt x="109359" y="34632"/>
                  </a:lnTo>
                  <a:lnTo>
                    <a:pt x="110604" y="35217"/>
                  </a:lnTo>
                  <a:lnTo>
                    <a:pt x="112953" y="34772"/>
                  </a:lnTo>
                  <a:close/>
                </a:path>
                <a:path w="330835" h="453390">
                  <a:moveTo>
                    <a:pt x="120573" y="359752"/>
                  </a:moveTo>
                  <a:lnTo>
                    <a:pt x="118960" y="359460"/>
                  </a:lnTo>
                  <a:lnTo>
                    <a:pt x="118846" y="359613"/>
                  </a:lnTo>
                  <a:lnTo>
                    <a:pt x="118592" y="359689"/>
                  </a:lnTo>
                  <a:lnTo>
                    <a:pt x="118402" y="359829"/>
                  </a:lnTo>
                  <a:lnTo>
                    <a:pt x="118897" y="360718"/>
                  </a:lnTo>
                  <a:lnTo>
                    <a:pt x="119456" y="361683"/>
                  </a:lnTo>
                  <a:lnTo>
                    <a:pt x="119951" y="362572"/>
                  </a:lnTo>
                  <a:lnTo>
                    <a:pt x="120205" y="362496"/>
                  </a:lnTo>
                  <a:lnTo>
                    <a:pt x="120332" y="362343"/>
                  </a:lnTo>
                  <a:lnTo>
                    <a:pt x="120573" y="362204"/>
                  </a:lnTo>
                  <a:lnTo>
                    <a:pt x="120573" y="359752"/>
                  </a:lnTo>
                  <a:close/>
                </a:path>
                <a:path w="330835" h="453390">
                  <a:moveTo>
                    <a:pt x="121818" y="350685"/>
                  </a:moveTo>
                  <a:lnTo>
                    <a:pt x="121564" y="348754"/>
                  </a:lnTo>
                  <a:lnTo>
                    <a:pt x="121500" y="347802"/>
                  </a:lnTo>
                  <a:lnTo>
                    <a:pt x="121005" y="348094"/>
                  </a:lnTo>
                  <a:lnTo>
                    <a:pt x="119951" y="348462"/>
                  </a:lnTo>
                  <a:lnTo>
                    <a:pt x="119951" y="349491"/>
                  </a:lnTo>
                  <a:lnTo>
                    <a:pt x="120446" y="350240"/>
                  </a:lnTo>
                  <a:lnTo>
                    <a:pt x="120764" y="350977"/>
                  </a:lnTo>
                  <a:lnTo>
                    <a:pt x="121132" y="350901"/>
                  </a:lnTo>
                  <a:lnTo>
                    <a:pt x="121450" y="350824"/>
                  </a:lnTo>
                  <a:lnTo>
                    <a:pt x="121818" y="350685"/>
                  </a:lnTo>
                  <a:close/>
                </a:path>
                <a:path w="330835" h="453390">
                  <a:moveTo>
                    <a:pt x="127088" y="211188"/>
                  </a:moveTo>
                  <a:lnTo>
                    <a:pt x="126580" y="210235"/>
                  </a:lnTo>
                  <a:lnTo>
                    <a:pt x="126212" y="209562"/>
                  </a:lnTo>
                  <a:lnTo>
                    <a:pt x="125539" y="208457"/>
                  </a:lnTo>
                  <a:lnTo>
                    <a:pt x="124917" y="209423"/>
                  </a:lnTo>
                  <a:lnTo>
                    <a:pt x="124294" y="210083"/>
                  </a:lnTo>
                  <a:lnTo>
                    <a:pt x="124040" y="210820"/>
                  </a:lnTo>
                  <a:lnTo>
                    <a:pt x="123990" y="211188"/>
                  </a:lnTo>
                  <a:lnTo>
                    <a:pt x="124726" y="212153"/>
                  </a:lnTo>
                  <a:lnTo>
                    <a:pt x="125780" y="212153"/>
                  </a:lnTo>
                  <a:lnTo>
                    <a:pt x="126339" y="211556"/>
                  </a:lnTo>
                  <a:lnTo>
                    <a:pt x="127088" y="211188"/>
                  </a:lnTo>
                  <a:close/>
                </a:path>
                <a:path w="330835" h="453390">
                  <a:moveTo>
                    <a:pt x="131229" y="359829"/>
                  </a:moveTo>
                  <a:lnTo>
                    <a:pt x="131178" y="359460"/>
                  </a:lnTo>
                  <a:lnTo>
                    <a:pt x="130860" y="358063"/>
                  </a:lnTo>
                  <a:lnTo>
                    <a:pt x="129933" y="357695"/>
                  </a:lnTo>
                  <a:lnTo>
                    <a:pt x="128257" y="358724"/>
                  </a:lnTo>
                  <a:lnTo>
                    <a:pt x="129006" y="359321"/>
                  </a:lnTo>
                  <a:lnTo>
                    <a:pt x="129870" y="359981"/>
                  </a:lnTo>
                  <a:lnTo>
                    <a:pt x="130619" y="360641"/>
                  </a:lnTo>
                  <a:lnTo>
                    <a:pt x="130797" y="360273"/>
                  </a:lnTo>
                  <a:lnTo>
                    <a:pt x="131229" y="359829"/>
                  </a:lnTo>
                  <a:close/>
                </a:path>
                <a:path w="330835" h="453390">
                  <a:moveTo>
                    <a:pt x="137426" y="361238"/>
                  </a:moveTo>
                  <a:lnTo>
                    <a:pt x="134645" y="359092"/>
                  </a:lnTo>
                  <a:lnTo>
                    <a:pt x="133464" y="360794"/>
                  </a:lnTo>
                  <a:lnTo>
                    <a:pt x="134886" y="362940"/>
                  </a:lnTo>
                  <a:lnTo>
                    <a:pt x="137312" y="363448"/>
                  </a:lnTo>
                  <a:lnTo>
                    <a:pt x="137426" y="361238"/>
                  </a:lnTo>
                  <a:close/>
                </a:path>
                <a:path w="330835" h="453390">
                  <a:moveTo>
                    <a:pt x="143383" y="353783"/>
                  </a:moveTo>
                  <a:lnTo>
                    <a:pt x="142506" y="352158"/>
                  </a:lnTo>
                  <a:lnTo>
                    <a:pt x="141770" y="350901"/>
                  </a:lnTo>
                  <a:lnTo>
                    <a:pt x="140957" y="353415"/>
                  </a:lnTo>
                  <a:lnTo>
                    <a:pt x="141084" y="353631"/>
                  </a:lnTo>
                  <a:lnTo>
                    <a:pt x="142887" y="354152"/>
                  </a:lnTo>
                  <a:lnTo>
                    <a:pt x="143002" y="353999"/>
                  </a:lnTo>
                  <a:lnTo>
                    <a:pt x="143256" y="353923"/>
                  </a:lnTo>
                  <a:lnTo>
                    <a:pt x="143383" y="353783"/>
                  </a:lnTo>
                  <a:close/>
                </a:path>
                <a:path w="330835" h="453390">
                  <a:moveTo>
                    <a:pt x="145859" y="339305"/>
                  </a:moveTo>
                  <a:lnTo>
                    <a:pt x="143814" y="337756"/>
                  </a:lnTo>
                  <a:lnTo>
                    <a:pt x="143383" y="338340"/>
                  </a:lnTo>
                  <a:lnTo>
                    <a:pt x="143065" y="338785"/>
                  </a:lnTo>
                  <a:lnTo>
                    <a:pt x="142570" y="339598"/>
                  </a:lnTo>
                  <a:lnTo>
                    <a:pt x="143751" y="339674"/>
                  </a:lnTo>
                  <a:lnTo>
                    <a:pt x="145605" y="339826"/>
                  </a:lnTo>
                  <a:lnTo>
                    <a:pt x="145669" y="339674"/>
                  </a:lnTo>
                  <a:lnTo>
                    <a:pt x="145796" y="339458"/>
                  </a:lnTo>
                  <a:lnTo>
                    <a:pt x="145859" y="339305"/>
                  </a:lnTo>
                  <a:close/>
                </a:path>
                <a:path w="330835" h="453390">
                  <a:moveTo>
                    <a:pt x="149948" y="341452"/>
                  </a:moveTo>
                  <a:lnTo>
                    <a:pt x="149021" y="340715"/>
                  </a:lnTo>
                  <a:lnTo>
                    <a:pt x="148209" y="340118"/>
                  </a:lnTo>
                  <a:lnTo>
                    <a:pt x="147408" y="339458"/>
                  </a:lnTo>
                  <a:lnTo>
                    <a:pt x="147154" y="339750"/>
                  </a:lnTo>
                  <a:lnTo>
                    <a:pt x="147040" y="339979"/>
                  </a:lnTo>
                  <a:lnTo>
                    <a:pt x="146786" y="340271"/>
                  </a:lnTo>
                  <a:lnTo>
                    <a:pt x="147535" y="340855"/>
                  </a:lnTo>
                  <a:lnTo>
                    <a:pt x="148209" y="341452"/>
                  </a:lnTo>
                  <a:lnTo>
                    <a:pt x="149021" y="342112"/>
                  </a:lnTo>
                  <a:lnTo>
                    <a:pt x="149199" y="342188"/>
                  </a:lnTo>
                  <a:lnTo>
                    <a:pt x="149580" y="342188"/>
                  </a:lnTo>
                  <a:lnTo>
                    <a:pt x="149758" y="342036"/>
                  </a:lnTo>
                  <a:lnTo>
                    <a:pt x="149885" y="341960"/>
                  </a:lnTo>
                  <a:lnTo>
                    <a:pt x="149948" y="341452"/>
                  </a:lnTo>
                  <a:close/>
                </a:path>
                <a:path w="330835" h="453390">
                  <a:moveTo>
                    <a:pt x="154901" y="351637"/>
                  </a:moveTo>
                  <a:lnTo>
                    <a:pt x="154838" y="351421"/>
                  </a:lnTo>
                  <a:lnTo>
                    <a:pt x="154838" y="350901"/>
                  </a:lnTo>
                  <a:lnTo>
                    <a:pt x="154724" y="350748"/>
                  </a:lnTo>
                  <a:lnTo>
                    <a:pt x="152857" y="349859"/>
                  </a:lnTo>
                  <a:lnTo>
                    <a:pt x="151003" y="348830"/>
                  </a:lnTo>
                  <a:lnTo>
                    <a:pt x="148831" y="348678"/>
                  </a:lnTo>
                  <a:lnTo>
                    <a:pt x="148640" y="348678"/>
                  </a:lnTo>
                  <a:lnTo>
                    <a:pt x="148399" y="348830"/>
                  </a:lnTo>
                  <a:lnTo>
                    <a:pt x="148272" y="348970"/>
                  </a:lnTo>
                  <a:lnTo>
                    <a:pt x="148209" y="349123"/>
                  </a:lnTo>
                  <a:lnTo>
                    <a:pt x="148209" y="349491"/>
                  </a:lnTo>
                  <a:lnTo>
                    <a:pt x="153047" y="351193"/>
                  </a:lnTo>
                  <a:lnTo>
                    <a:pt x="154901" y="351637"/>
                  </a:lnTo>
                  <a:close/>
                </a:path>
                <a:path w="330835" h="453390">
                  <a:moveTo>
                    <a:pt x="157632" y="324688"/>
                  </a:moveTo>
                  <a:lnTo>
                    <a:pt x="155155" y="323354"/>
                  </a:lnTo>
                  <a:lnTo>
                    <a:pt x="153974" y="322694"/>
                  </a:lnTo>
                  <a:lnTo>
                    <a:pt x="152857" y="322021"/>
                  </a:lnTo>
                  <a:lnTo>
                    <a:pt x="151803" y="321360"/>
                  </a:lnTo>
                  <a:lnTo>
                    <a:pt x="150622" y="320840"/>
                  </a:lnTo>
                  <a:lnTo>
                    <a:pt x="154101" y="325272"/>
                  </a:lnTo>
                  <a:lnTo>
                    <a:pt x="157314" y="325132"/>
                  </a:lnTo>
                  <a:lnTo>
                    <a:pt x="157378" y="324980"/>
                  </a:lnTo>
                  <a:lnTo>
                    <a:pt x="157632" y="324688"/>
                  </a:lnTo>
                  <a:close/>
                </a:path>
                <a:path w="330835" h="453390">
                  <a:moveTo>
                    <a:pt x="159981" y="344474"/>
                  </a:moveTo>
                  <a:lnTo>
                    <a:pt x="159118" y="343585"/>
                  </a:lnTo>
                  <a:lnTo>
                    <a:pt x="158191" y="342773"/>
                  </a:lnTo>
                  <a:lnTo>
                    <a:pt x="157314" y="341896"/>
                  </a:lnTo>
                  <a:lnTo>
                    <a:pt x="156946" y="342328"/>
                  </a:lnTo>
                  <a:lnTo>
                    <a:pt x="157505" y="344627"/>
                  </a:lnTo>
                  <a:lnTo>
                    <a:pt x="158496" y="345363"/>
                  </a:lnTo>
                  <a:lnTo>
                    <a:pt x="159981" y="344474"/>
                  </a:lnTo>
                  <a:close/>
                </a:path>
                <a:path w="330835" h="453390">
                  <a:moveTo>
                    <a:pt x="166370" y="333616"/>
                  </a:moveTo>
                  <a:lnTo>
                    <a:pt x="166306" y="333400"/>
                  </a:lnTo>
                  <a:lnTo>
                    <a:pt x="165938" y="332663"/>
                  </a:lnTo>
                  <a:lnTo>
                    <a:pt x="165493" y="331927"/>
                  </a:lnTo>
                  <a:lnTo>
                    <a:pt x="164947" y="331190"/>
                  </a:lnTo>
                  <a:lnTo>
                    <a:pt x="164820" y="330962"/>
                  </a:lnTo>
                  <a:lnTo>
                    <a:pt x="164439" y="330669"/>
                  </a:lnTo>
                  <a:lnTo>
                    <a:pt x="164134" y="330746"/>
                  </a:lnTo>
                  <a:lnTo>
                    <a:pt x="163766" y="330746"/>
                  </a:lnTo>
                  <a:lnTo>
                    <a:pt x="163398" y="331038"/>
                  </a:lnTo>
                  <a:lnTo>
                    <a:pt x="163271" y="331114"/>
                  </a:lnTo>
                  <a:lnTo>
                    <a:pt x="163944" y="332511"/>
                  </a:lnTo>
                  <a:lnTo>
                    <a:pt x="164325" y="333540"/>
                  </a:lnTo>
                  <a:lnTo>
                    <a:pt x="164884" y="334429"/>
                  </a:lnTo>
                  <a:lnTo>
                    <a:pt x="165061" y="334581"/>
                  </a:lnTo>
                  <a:lnTo>
                    <a:pt x="165811" y="334505"/>
                  </a:lnTo>
                  <a:lnTo>
                    <a:pt x="166243" y="334352"/>
                  </a:lnTo>
                  <a:lnTo>
                    <a:pt x="166370" y="333616"/>
                  </a:lnTo>
                  <a:close/>
                </a:path>
                <a:path w="330835" h="453390">
                  <a:moveTo>
                    <a:pt x="168643" y="283121"/>
                  </a:moveTo>
                  <a:lnTo>
                    <a:pt x="168592" y="282155"/>
                  </a:lnTo>
                  <a:lnTo>
                    <a:pt x="168160" y="280898"/>
                  </a:lnTo>
                  <a:lnTo>
                    <a:pt x="167919" y="279641"/>
                  </a:lnTo>
                  <a:lnTo>
                    <a:pt x="165989" y="280530"/>
                  </a:lnTo>
                  <a:lnTo>
                    <a:pt x="166370" y="282155"/>
                  </a:lnTo>
                  <a:lnTo>
                    <a:pt x="168643" y="283121"/>
                  </a:lnTo>
                  <a:close/>
                </a:path>
                <a:path w="330835" h="453390">
                  <a:moveTo>
                    <a:pt x="168783" y="284073"/>
                  </a:moveTo>
                  <a:lnTo>
                    <a:pt x="168694" y="283540"/>
                  </a:lnTo>
                  <a:lnTo>
                    <a:pt x="166674" y="285623"/>
                  </a:lnTo>
                  <a:lnTo>
                    <a:pt x="167919" y="285623"/>
                  </a:lnTo>
                  <a:lnTo>
                    <a:pt x="168224" y="284886"/>
                  </a:lnTo>
                  <a:lnTo>
                    <a:pt x="168783" y="284073"/>
                  </a:lnTo>
                  <a:close/>
                </a:path>
                <a:path w="330835" h="453390">
                  <a:moveTo>
                    <a:pt x="168973" y="283260"/>
                  </a:moveTo>
                  <a:lnTo>
                    <a:pt x="168643" y="283121"/>
                  </a:lnTo>
                  <a:lnTo>
                    <a:pt x="168694" y="283540"/>
                  </a:lnTo>
                  <a:lnTo>
                    <a:pt x="168973" y="283260"/>
                  </a:lnTo>
                  <a:close/>
                </a:path>
                <a:path w="330835" h="453390">
                  <a:moveTo>
                    <a:pt x="171081" y="300316"/>
                  </a:moveTo>
                  <a:lnTo>
                    <a:pt x="169037" y="299351"/>
                  </a:lnTo>
                  <a:lnTo>
                    <a:pt x="169037" y="302158"/>
                  </a:lnTo>
                  <a:lnTo>
                    <a:pt x="170522" y="301282"/>
                  </a:lnTo>
                  <a:lnTo>
                    <a:pt x="171081" y="300316"/>
                  </a:lnTo>
                  <a:close/>
                </a:path>
                <a:path w="330835" h="453390">
                  <a:moveTo>
                    <a:pt x="330441" y="267830"/>
                  </a:moveTo>
                  <a:lnTo>
                    <a:pt x="330250" y="265836"/>
                  </a:lnTo>
                  <a:lnTo>
                    <a:pt x="329209" y="265607"/>
                  </a:lnTo>
                  <a:lnTo>
                    <a:pt x="327901" y="265760"/>
                  </a:lnTo>
                  <a:lnTo>
                    <a:pt x="325793" y="265912"/>
                  </a:lnTo>
                  <a:lnTo>
                    <a:pt x="326974" y="267754"/>
                  </a:lnTo>
                  <a:lnTo>
                    <a:pt x="326415" y="268859"/>
                  </a:lnTo>
                  <a:lnTo>
                    <a:pt x="327710" y="268566"/>
                  </a:lnTo>
                  <a:lnTo>
                    <a:pt x="330441" y="26783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724C27-9C95-4D11-8159-A4BADDC2170E}"/>
</file>

<file path=customXml/itemProps2.xml><?xml version="1.0" encoding="utf-8"?>
<ds:datastoreItem xmlns:ds="http://schemas.openxmlformats.org/officeDocument/2006/customXml" ds:itemID="{7A9EC3B1-A48F-4459-9287-691D0B659671}"/>
</file>

<file path=customXml/itemProps3.xml><?xml version="1.0" encoding="utf-8"?>
<ds:datastoreItem xmlns:ds="http://schemas.openxmlformats.org/officeDocument/2006/customXml" ds:itemID="{2FBD11AE-DFAA-4614-B005-1A59150E105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4451</Words>
  <Application>Microsoft Office PowerPoint</Application>
  <PresentationFormat>Widescreen</PresentationFormat>
  <Paragraphs>498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Outcomes of the chapter: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Summary and Application</vt:lpstr>
      <vt:lpstr>Summary and Application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Usama Fendi</cp:lastModifiedBy>
  <cp:revision>3</cp:revision>
  <dcterms:created xsi:type="dcterms:W3CDTF">2024-03-03T17:44:09Z</dcterms:created>
  <dcterms:modified xsi:type="dcterms:W3CDTF">2026-05-23T22:18:43Z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2024-02-23T00:00:00Z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2024-03-03T00:00:00Z</vt:filetime>
  </property>
  <property fmtid="{D5CDD505-2E9C-101B-9397-08002B2CF9AE}" pid="5" name="ContentTypeId">
    <vt:lpwstr>0x0101006A254F5D6A14094B8840E79896A2F150</vt:lpwstr>
  </property>
</Properties>
</file>