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4630400" cy="8229600"/>
  <p:notesSz cx="8229600" cy="14630400"/>
  <p:defaultTextStyle>
    <a:defPPr>
      <a:defRPr lang="en-US"/>
    </a:defPPr>
    <a:lvl1pPr marL="0" algn="l" defTabSz="1097280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1pPr>
    <a:lvl2pPr marL="548640" algn="l" defTabSz="1097280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2pPr>
    <a:lvl3pPr marL="1097280" algn="l" defTabSz="1097280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3pPr>
    <a:lvl4pPr marL="1645920" algn="l" defTabSz="1097280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4pPr>
    <a:lvl5pPr marL="2194560" algn="l" defTabSz="1097280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5pPr>
    <a:lvl6pPr marL="2743200" algn="l" defTabSz="1097280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6pPr>
    <a:lvl7pPr marL="3291840" algn="l" defTabSz="1097280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7pPr>
    <a:lvl8pPr marL="3840480" algn="l" defTabSz="1097280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8pPr>
    <a:lvl9pPr marL="4389120" algn="l" defTabSz="1097280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1E3BC7-335E-2689-91D6-EC2D11B03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0CCB03-9EF5-3648-558B-B04186E5A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D0510-2D9A-419A-BF36-4A5181F15789}" type="datetimeFigureOut">
              <a:rPr lang="en-MY" smtClean="0"/>
              <a:t>16/8/2024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B35B3A4-39ED-CE75-F1DF-E1681F59F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1E02EA-6046-79D9-5F5B-623150C15D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B0563-7844-4F62-87BD-4883C168C893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31999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B81700-FC14-68B4-69A6-381E5A507A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40" y="438150"/>
            <a:ext cx="12618720" cy="15906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DBD15D-C117-F97E-45C8-3906AA2B20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5840" y="2190750"/>
            <a:ext cx="12618720" cy="5221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175618-4135-8B8E-BF35-29CCEF5479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0584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8D0510-2D9A-419A-BF36-4A5181F15789}" type="datetimeFigureOut">
              <a:rPr lang="en-MY" smtClean="0"/>
              <a:t>16/8/2024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EB21EE-2ED4-73EA-5F4E-DE16A5AA7A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0" y="7627621"/>
            <a:ext cx="493776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D1B0E7-5EF6-9B7D-7D1C-1277CAB3BE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3272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0B0563-7844-4F62-87BD-4883C168C893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827927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B974EA-7EB2-EE6F-0B40-E9F510EF8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3C2D3A-7C8C-8259-EC43-34C0B375CD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7679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4BACC0-701C-0411-E434-973E5CAB9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6576D1-3A0D-CE40-1FBA-8B440EE998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052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28FE0C-15CC-4D7C-EFC7-EEF56105E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860667-8DF7-0999-007C-3B2D56C6A6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260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427ECB-33DD-CDA6-8BCD-8FFBD7B365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251AF1-007E-960F-6CFF-3D4240F8EF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0221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05E4EF-55F2-570A-6142-CB73F5DF6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988930-096B-7DDF-99A1-7F288E4303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4957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3D538C-798B-FB22-26C8-99F033B89E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FD2976-4E4D-4582-28CD-5246D21EFA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165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AD79EE-2138-0DCF-6A79-7D8385818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0A76A5-2D87-92E3-E5F5-9FAEC64DEC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0947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A4294C-0FA7-A3F2-84B0-6F509CD04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548243-2F16-4D43-013F-8BC09FCD4E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3101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1124EF-5572-9653-32FD-476830E07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F2B871-F0B5-C451-7B8E-C2A9C167E8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812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B1839E-DE1E-D3F3-9879-8D6129766F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C16BBC-F260-A537-8F64-010BFF5BE6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0412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AD8BA7-7385-9EE4-D215-4191D6B8F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DA764B-1CFE-C61D-11BD-1CC9979EC0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9191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CD9DC1-AE1C-0771-3FA2-4166BD4A0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0DF4CD-2779-1864-E4AE-06CCD12FA1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8465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BC66AE-33E5-5A9F-4504-B5A289FD1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759ABE-D3D8-8F2F-D16C-7EE595F1F5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0456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0D3111-38F0-2DD5-6BB9-485D594AC0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11543D-10E5-4847-90B7-0482A032E7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0281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7645EA-AC88-F261-4E6F-CFC7E7A137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84D32F-C70D-FE07-C28A-E28FE81ABC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4531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7B1802-DBFC-2618-C06A-B49ED0C5D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188273-0839-42AA-087A-CBF1999956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4204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57A403-B97F-AB97-E65D-B1295DA43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824125-8963-F210-305E-1060B39E47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0536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FDDF43-4D4B-F1C1-15AD-AE0610B05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8DD4A8-246A-AC6B-4434-4AA26863FD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1897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DCF2D8-FB65-B73C-DC8A-5CB35AB2C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B4B695-4843-A96E-07AC-A3A6D71D84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3931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F9F307-9880-0FDE-1DE2-A62E74B6A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2EA5E2-A071-EDBD-FA2D-4511DB8D51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9343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2ECDB1-3C19-7F00-675A-3CA3A1EB5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89025F-F4CE-E5B3-0EAF-7829697834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2877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98B581-E774-40F4-773F-F9AEC108F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4A6915-37D9-2159-7341-384A3E1C95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8788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323B72-80EE-E299-622A-21B5EB820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495147-AFD6-B5D2-484F-C4311F1174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8586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4B3371-4052-6A9D-C5F1-3721D2A1E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496007-B3BD-9FAB-8DFD-77A69D1603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0506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E4EEE0-EE53-7930-0D97-A20686C23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E8D5CF-9A86-2BF9-0A7E-FE4F852490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6658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682B67-F74B-B692-D789-20D06E35F9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8B9CBB-9D39-25CF-B12A-B0F4FF31E9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9278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FF7503-1F2E-5085-ABF9-7DC5BA218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902DBE-DEF3-1A7C-08B7-76842A64B4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414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9BA54D-A1CB-354F-F272-7FCAE12A9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0857D2-0973-C476-1302-C1E26EC89C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4226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54EDDD-4966-C41C-773C-36773C936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524404-949B-C047-82FE-AE06C9EDEC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5686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3B9C05-E2FB-DADC-6CC7-1D55FDD55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D17BA9-4672-ACA1-67E0-07F170FDB8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3052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A1CE59-6DE4-E106-A809-7919E098B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A56672-39C1-E4A9-5A85-FAA2F738D7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452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4AAE93-6845-D23E-1F79-0C6FA7694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6B3F86-A203-5549-9247-6C1A4CFFE6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3680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0DC927-BBB1-4728-50C3-0B7522DBD9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017BF3-375A-D27C-96E0-4AEF10F9A8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15406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1B2020-2C60-A266-CC32-DBDED03342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820F72-484E-45C7-11F3-C0A05A0EF2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62586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485A1F-C4F6-F097-02BE-DBD28200F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116000-D917-29F6-E043-3B15FC183B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30071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4EF44D-12E2-57FB-EF22-02AAF953C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F1BA49-4E94-DDBF-6942-5D648E28D6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5142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0AC839-0C69-6957-9179-873465FFE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68EB6E-28A3-87D6-C6DA-B6905E1CC5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18635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142176-1682-3EAC-DD0E-A3BDBC4F8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8F0D19-71A1-0BEB-9314-2B44DAC299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887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D29677-627B-0252-071D-F7C093D39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F1046E-A708-D006-2BCB-FB676D7163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56166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956628-4B1B-735C-DFF8-00DF74743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75F5B6-5D7C-09FC-D857-95DC5B54B3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51710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E6CF37-790A-0D80-7D8F-A03379F9D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C235A5-659B-02C9-0565-34C2F549A6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73219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ED6F89-08FA-D001-2F22-A6E4F6693B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209521-0DEA-4EA6-B48F-ED848CD95E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12532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C75A51-563B-05AD-E2E9-74D62D0ED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9BB79F-2013-03C4-A03B-E3CBAF7613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166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5675A4-9960-A205-7632-D4CA325378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B657AA-41DC-0FC1-4D70-C5D1143D24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3389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Nibras Abdullah Ahmed Faqera</dc:creator>
  <cp:lastModifiedBy>Nibras Abdullah Ahmed Faqera</cp:lastModifiedBy>
  <cp:revision>1</cp:revision>
  <dcterms:created xsi:type="dcterms:W3CDTF">2024-08-15T23:52:58Z</dcterms:created>
  <dcterms:modified xsi:type="dcterms:W3CDTF">2024-08-15T23:52:58Z</dcterms:modified>
</cp:coreProperties>
</file>