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53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7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8" Type="http://schemas.openxmlformats.org/officeDocument/2006/relationships/customXml" Target="../customXml/item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customXml" Target="../customXml/item2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BA6C52-85E3-4894-A39A-7BE64BF1545F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E71C0A-40A6-4826-AF2A-8EB18348E3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67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6B52-B9B9-42C3-B88C-FB91D4EDAAA2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51476B-8E13-4210-BF68-305A595BFF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991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408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148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813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470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3056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628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4982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064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6562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799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9919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9885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879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798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9482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882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4671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23776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7100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9211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6141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0078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6531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4935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3172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82896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00749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13065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1173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63101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5711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439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2335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3074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56B52-B9B9-42C3-B88C-FB91D4EDAAA2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1476B-8E13-4210-BF68-305A595BFF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680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3/22/2026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0990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99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4971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10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21891" y="3079117"/>
            <a:ext cx="57040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10:  Network Security 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Network Security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Network Security tools 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Firewalls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Firewall types and configurations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3356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what is the firewall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Illustrate Types of firewall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Compare between firewall types 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firewall configurations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Define what firewalls can-and can’t block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10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47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96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9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475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50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6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62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7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34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7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45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98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70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75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3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30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974736-810A-96D8-DE52-0DDF43F07C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5457"/>
          <a:stretch/>
        </p:blipFill>
        <p:spPr>
          <a:xfrm>
            <a:off x="0" y="29210"/>
            <a:ext cx="12192000" cy="6828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4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258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04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91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81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4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52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32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48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6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815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44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839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05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803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52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90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54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1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01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91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64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04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1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29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65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4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61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506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45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53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b="592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5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398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9CAE4CC-37A5-4042-9EA2-E7E7F038D3BC}"/>
</file>

<file path=customXml/itemProps2.xml><?xml version="1.0" encoding="utf-8"?>
<ds:datastoreItem xmlns:ds="http://schemas.openxmlformats.org/officeDocument/2006/customXml" ds:itemID="{683C35FA-7657-486F-9ED1-CE11D2A5A70C}"/>
</file>

<file path=customXml/itemProps3.xml><?xml version="1.0" encoding="utf-8"?>
<ds:datastoreItem xmlns:ds="http://schemas.openxmlformats.org/officeDocument/2006/customXml" ds:itemID="{26E82435-82BC-47F8-B198-4AF7A19FB480}"/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94</Words>
  <Application>Microsoft Office PowerPoint</Application>
  <PresentationFormat>Widescreen</PresentationFormat>
  <Paragraphs>26</Paragraphs>
  <Slides>49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4</cp:revision>
  <dcterms:created xsi:type="dcterms:W3CDTF">2024-08-10T13:14:37Z</dcterms:created>
  <dcterms:modified xsi:type="dcterms:W3CDTF">2026-03-22T11:28:59Z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