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670" r:id="rId7"/>
    <p:sldId id="671"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88" r:id="rId24"/>
    <p:sldId id="689" r:id="rId25"/>
    <p:sldId id="690" r:id="rId26"/>
    <p:sldId id="687" r:id="rId27"/>
    <p:sldId id="692" r:id="rId28"/>
    <p:sldId id="691" r:id="rId29"/>
    <p:sldId id="694" r:id="rId30"/>
    <p:sldId id="697" r:id="rId31"/>
    <p:sldId id="696" r:id="rId32"/>
    <p:sldId id="695" r:id="rId33"/>
    <p:sldId id="699" r:id="rId34"/>
    <p:sldId id="698" r:id="rId35"/>
    <p:sldId id="702" r:id="rId36"/>
    <p:sldId id="704" r:id="rId37"/>
    <p:sldId id="703" r:id="rId38"/>
    <p:sldId id="706" r:id="rId39"/>
    <p:sldId id="705" r:id="rId40"/>
    <p:sldId id="707" r:id="rId41"/>
    <p:sldId id="709" r:id="rId42"/>
    <p:sldId id="701" r:id="rId43"/>
    <p:sldId id="708" r:id="rId44"/>
    <p:sldId id="710" r:id="rId45"/>
    <p:sldId id="712" r:id="rId46"/>
    <p:sldId id="711" r:id="rId47"/>
    <p:sldId id="715" r:id="rId48"/>
    <p:sldId id="714" r:id="rId49"/>
    <p:sldId id="716" r:id="rId50"/>
    <p:sldId id="720" r:id="rId51"/>
    <p:sldId id="718" r:id="rId52"/>
    <p:sldId id="724" r:id="rId53"/>
    <p:sldId id="721" r:id="rId54"/>
    <p:sldId id="725"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0"/>
            <p14:sldId id="671"/>
            <p14:sldId id="672"/>
            <p14:sldId id="673"/>
            <p14:sldId id="674"/>
            <p14:sldId id="675"/>
            <p14:sldId id="676"/>
            <p14:sldId id="677"/>
            <p14:sldId id="678"/>
            <p14:sldId id="679"/>
            <p14:sldId id="680"/>
            <p14:sldId id="681"/>
            <p14:sldId id="682"/>
            <p14:sldId id="683"/>
            <p14:sldId id="684"/>
            <p14:sldId id="685"/>
            <p14:sldId id="686"/>
            <p14:sldId id="688"/>
            <p14:sldId id="689"/>
            <p14:sldId id="690"/>
            <p14:sldId id="687"/>
            <p14:sldId id="692"/>
            <p14:sldId id="691"/>
            <p14:sldId id="694"/>
            <p14:sldId id="697"/>
            <p14:sldId id="696"/>
            <p14:sldId id="695"/>
            <p14:sldId id="699"/>
            <p14:sldId id="698"/>
            <p14:sldId id="702"/>
            <p14:sldId id="704"/>
            <p14:sldId id="703"/>
            <p14:sldId id="706"/>
            <p14:sldId id="705"/>
            <p14:sldId id="707"/>
            <p14:sldId id="709"/>
            <p14:sldId id="701"/>
            <p14:sldId id="708"/>
            <p14:sldId id="710"/>
            <p14:sldId id="712"/>
            <p14:sldId id="711"/>
            <p14:sldId id="715"/>
            <p14:sldId id="714"/>
            <p14:sldId id="716"/>
            <p14:sldId id="720"/>
            <p14:sldId id="718"/>
            <p14:sldId id="724"/>
            <p14:sldId id="721"/>
            <p14:sldId id="7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91" d="100"/>
          <a:sy n="91" d="100"/>
        </p:scale>
        <p:origin x="5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sz="4400"/>
        </a:p>
      </dgm:t>
    </dgm:pt>
    <dgm:pt modelId="{354275B1-3D81-4C8C-904C-27158FD66E03}" type="sibTrans" cxnId="{FE4C140B-F283-43D2-80AA-A97294546BCC}">
      <dgm:prSet/>
      <dgm:spPr/>
      <dgm:t>
        <a:bodyPr/>
        <a:lstStyle/>
        <a:p>
          <a:endParaRPr lang="en-US" sz="4400"/>
        </a:p>
      </dgm:t>
    </dgm:pt>
    <dgm:pt modelId="{438B72A0-6B6F-4678-AA36-567E5DBD410E}">
      <dgm:prSet phldrT="[Text]" custT="1"/>
      <dgm: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activities </a:t>
          </a:r>
        </a:p>
      </dgm:t>
    </dgm:pt>
    <dgm:pt modelId="{2DBC2F2D-25C8-4597-BB3C-778ED7CE6D30}" type="parTrans" cxnId="{57021F0B-8AA0-4158-9B93-A7B46FCE8ED5}">
      <dgm:prSet/>
      <dgm: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1FD2F124-DF1E-4349-BA8E-AF98B17F9042}" type="sibTrans" cxnId="{57021F0B-8AA0-4158-9B93-A7B46FCE8ED5}">
      <dgm:prSet/>
      <dgm:spPr/>
      <dgm:t>
        <a:bodyPr/>
        <a:lstStyle/>
        <a:p>
          <a:endParaRPr lang="en-US" sz="4400"/>
        </a:p>
      </dgm:t>
    </dgm:pt>
    <dgm:pt modelId="{6FCD49FA-F00C-4BAF-8A9F-8576E9417DB9}">
      <dgm:prSet phldrT="[Text]" custT="1"/>
      <dgm: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Sequencing activities </a:t>
          </a:r>
        </a:p>
      </dgm:t>
    </dgm:pt>
    <dgm:pt modelId="{369ED008-0F7A-4B7A-8C55-A7B46EBCA8F0}" type="parTrans" cxnId="{72A6EAFD-8374-454D-9243-F31FFF93BA51}">
      <dgm:prSet/>
      <dgm: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C51B0843-169A-40D3-A49E-6E1247F95BC3}" type="sibTrans" cxnId="{72A6EAFD-8374-454D-9243-F31FFF93BA51}">
      <dgm:prSet/>
      <dgm:spPr/>
      <dgm:t>
        <a:bodyPr/>
        <a:lstStyle/>
        <a:p>
          <a:endParaRPr lang="en-US" sz="4400"/>
        </a:p>
      </dgm:t>
    </dgm:pt>
    <dgm:pt modelId="{93376244-B68B-4752-A32E-6A91A97DE639}">
      <dgm:prSet phldrT="[Text]" custT="1"/>
      <dgm: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Software modeling</a:t>
          </a:r>
        </a:p>
      </dgm:t>
    </dgm:pt>
    <dgm:pt modelId="{85BE750B-C60D-4194-B27A-C63554463BDC}" type="parTrans" cxnId="{562D3903-36D0-4875-A483-810C14B972E6}">
      <dgm:prSet/>
      <dgm: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341BDB-5999-4B70-804E-E9C4CE3C22A2}" type="sibTrans" cxnId="{562D3903-36D0-4875-A483-810C14B972E6}">
      <dgm:prSet/>
      <dgm:spPr/>
      <dgm:t>
        <a:bodyPr/>
        <a:lstStyle/>
        <a:p>
          <a:endParaRPr lang="en-US" sz="4400"/>
        </a:p>
      </dgm:t>
    </dgm:pt>
    <dgm:pt modelId="{61C01F36-E947-40FA-A7BE-F05E49A583FC}">
      <dgm:prSet phldrT="[Text]" custT="1"/>
      <dgm: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Predecessor relationship codes </a:t>
          </a:r>
        </a:p>
      </dgm:t>
    </dgm:pt>
    <dgm:pt modelId="{FE475450-D352-4AE1-8780-12A9D0533470}" type="parTrans" cxnId="{C36AB43C-557A-4C44-BF7F-98718FB4BF3A}">
      <dgm:prSet/>
      <dgm: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615B990-F64E-4BA4-B855-F4290329E67D}" type="sibTrans" cxnId="{C36AB43C-557A-4C44-BF7F-98718FB4BF3A}">
      <dgm:prSet/>
      <dgm:spPr/>
      <dgm:t>
        <a:bodyPr/>
        <a:lstStyle/>
        <a:p>
          <a:endParaRPr lang="en-US" sz="4400"/>
        </a:p>
      </dgm:t>
    </dgm:pt>
    <dgm:pt modelId="{922FBD09-B8D9-40C9-B52B-E26A3EA57FE6}">
      <dgm:prSet phldrT="[Text]" custT="1"/>
      <dgm: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unit resources</a:t>
          </a:r>
        </a:p>
      </dgm:t>
    </dgm:pt>
    <dgm:pt modelId="{68D64911-2853-4054-8B56-F200B2D60D2F}" type="parTrans" cxnId="{3201F522-4DA7-4A4A-AD3F-BF9740F02149}">
      <dgm:prSet/>
      <dgm: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6D7382A-2DB9-47EF-9519-890C4780F7E8}" type="sibTrans" cxnId="{3201F522-4DA7-4A4A-AD3F-BF9740F02149}">
      <dgm:prSet/>
      <dgm:spPr/>
      <dgm:t>
        <a:bodyPr/>
        <a:lstStyle/>
        <a:p>
          <a:endParaRPr lang="en-US" sz="4400"/>
        </a:p>
      </dgm:t>
    </dgm:pt>
    <dgm:pt modelId="{B614DE31-D993-43FD-AB27-9059FBC275E5}">
      <dgm:prSet phldrT="[Text]" custT="1"/>
      <dgm: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Estimating activity durations</a:t>
          </a:r>
        </a:p>
      </dgm:t>
    </dgm:pt>
    <dgm:pt modelId="{962C5CA5-915A-479F-B226-194C0D5FA7AE}" type="parTrans" cxnId="{50E0301A-5BAD-40FA-BF83-EA4F9AFF085F}">
      <dgm:prSet/>
      <dgm: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E27599-8DDC-443E-AEF3-5A6165267F2C}" type="sibTrans" cxnId="{50E0301A-5BAD-40FA-BF83-EA4F9AFF085F}">
      <dgm:prSet/>
      <dgm:spPr/>
      <dgm:t>
        <a:bodyPr/>
        <a:lstStyle/>
        <a:p>
          <a:endParaRPr lang="en-US" sz="4400"/>
        </a:p>
      </dgm:t>
    </dgm:pt>
    <dgm:pt modelId="{365F08A8-86FB-4071-9FCE-82D21E60FDB2}">
      <dgm:prSet phldrT="[Text]" custT="1"/>
      <dgm: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Developing the project schedule</a:t>
          </a:r>
        </a:p>
      </dgm:t>
    </dgm:pt>
    <dgm:pt modelId="{454F21D8-CB30-419A-8F74-15DF9A459288}" type="parTrans" cxnId="{2930033D-CDD0-4A80-83A9-6274F9440FFD}">
      <dgm:prSet/>
      <dgm: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E4F43288-C55B-4B28-BD7D-0980D5A096E5}" type="sibTrans" cxnId="{2930033D-CDD0-4A80-83A9-6274F9440FFD}">
      <dgm:prSet/>
      <dgm:spPr/>
      <dgm:t>
        <a:bodyPr/>
        <a:lstStyle/>
        <a:p>
          <a:endParaRPr lang="en-US" sz="4400"/>
        </a:p>
      </dgm:t>
    </dgm:pt>
    <dgm:pt modelId="{B4FBBB33-C984-483D-B7C6-92E92C539326}">
      <dgm:prSet phldrT="[Text]" custT="1"/>
      <dgm: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schedule generation mechanics (stage one</a:t>
          </a:r>
        </a:p>
      </dgm:t>
    </dgm:pt>
    <dgm:pt modelId="{610B67D0-A383-4C65-BAA8-B1F077C5BD9D}" type="parTrans" cxnId="{BD800276-8EA7-4387-B750-2A089B4B9DE0}">
      <dgm:prSet/>
      <dgm: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BA9482B-584E-4CB4-A38A-3B0F3F68C05E}" type="sibTrans" cxnId="{BD800276-8EA7-4387-B750-2A089B4B9DE0}">
      <dgm:prSet/>
      <dgm:spPr/>
      <dgm:t>
        <a:bodyPr/>
        <a:lstStyle/>
        <a:p>
          <a:endParaRPr lang="en-US" sz="4400"/>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409635" custScaleY="175334" custLinFactY="-30982" custLinFactNeighborX="1464"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Y="189750">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Y="189750">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C3A9915A-337D-4066-AA48-2146CEF49B59}" type="pres">
      <dgm:prSet presAssocID="{85BE750B-C60D-4194-B27A-C63554463BDC}" presName="Name37" presStyleLbl="parChTrans1D2" presStyleIdx="2" presStyleCnt="8"/>
      <dgm:spPr/>
    </dgm:pt>
    <dgm:pt modelId="{A1965C27-7F4C-4D2D-8BD1-B9E06F090E69}" type="pres">
      <dgm:prSet presAssocID="{93376244-B68B-4752-A32E-6A91A97DE639}" presName="hierRoot2" presStyleCnt="0">
        <dgm:presLayoutVars>
          <dgm:hierBranch val="init"/>
        </dgm:presLayoutVars>
      </dgm:prSet>
      <dgm:spPr/>
    </dgm:pt>
    <dgm:pt modelId="{10664CF9-4D2B-4108-AFDC-2C1E3D9D6184}" type="pres">
      <dgm:prSet presAssocID="{93376244-B68B-4752-A32E-6A91A97DE639}" presName="rootComposite" presStyleCnt="0"/>
      <dgm:spPr/>
    </dgm:pt>
    <dgm:pt modelId="{8407B4CE-E841-483F-A227-BA3CE8DB9B1D}" type="pres">
      <dgm:prSet presAssocID="{93376244-B68B-4752-A32E-6A91A97DE639}" presName="rootText" presStyleLbl="node2" presStyleIdx="2" presStyleCnt="8" custScaleY="189750">
        <dgm:presLayoutVars>
          <dgm:chPref val="3"/>
        </dgm:presLayoutVars>
      </dgm:prSet>
      <dgm:spPr/>
    </dgm:pt>
    <dgm:pt modelId="{FA8E2276-37FA-4E3A-AA88-4D0B50A0EE00}" type="pres">
      <dgm:prSet presAssocID="{93376244-B68B-4752-A32E-6A91A97DE639}" presName="rootConnector" presStyleLbl="node2" presStyleIdx="2" presStyleCnt="8"/>
      <dgm:spPr/>
    </dgm:pt>
    <dgm:pt modelId="{B8FBC3A7-BD57-430F-A3EB-8CFBEBA613E3}" type="pres">
      <dgm:prSet presAssocID="{93376244-B68B-4752-A32E-6A91A97DE639}" presName="hierChild4" presStyleCnt="0"/>
      <dgm:spPr/>
    </dgm:pt>
    <dgm:pt modelId="{44183741-24F3-4FF2-A515-03D86D613D4E}" type="pres">
      <dgm:prSet presAssocID="{93376244-B68B-4752-A32E-6A91A97DE639}" presName="hierChild5" presStyleCnt="0"/>
      <dgm:spPr/>
    </dgm:pt>
    <dgm:pt modelId="{786C6DCF-D524-45E1-93B6-4E95F472810A}" type="pres">
      <dgm:prSet presAssocID="{FE475450-D352-4AE1-8780-12A9D0533470}" presName="Name37" presStyleLbl="parChTrans1D2" presStyleIdx="3" presStyleCnt="8"/>
      <dgm:spPr/>
    </dgm:pt>
    <dgm:pt modelId="{C9B8E8E5-CE50-4BF0-8847-C6521B0ED3CD}" type="pres">
      <dgm:prSet presAssocID="{61C01F36-E947-40FA-A7BE-F05E49A583FC}" presName="hierRoot2" presStyleCnt="0">
        <dgm:presLayoutVars>
          <dgm:hierBranch val="init"/>
        </dgm:presLayoutVars>
      </dgm:prSet>
      <dgm:spPr/>
    </dgm:pt>
    <dgm:pt modelId="{741A3C19-7AE2-423C-AC5F-799652C3F283}" type="pres">
      <dgm:prSet presAssocID="{61C01F36-E947-40FA-A7BE-F05E49A583FC}" presName="rootComposite" presStyleCnt="0"/>
      <dgm:spPr/>
    </dgm:pt>
    <dgm:pt modelId="{BF1EB7D7-8D2A-4678-85A2-F06FC6E10BB0}" type="pres">
      <dgm:prSet presAssocID="{61C01F36-E947-40FA-A7BE-F05E49A583FC}" presName="rootText" presStyleLbl="node2" presStyleIdx="3" presStyleCnt="8" custScaleY="189750">
        <dgm:presLayoutVars>
          <dgm:chPref val="3"/>
        </dgm:presLayoutVars>
      </dgm:prSet>
      <dgm:spPr/>
    </dgm:pt>
    <dgm:pt modelId="{6D95ACB9-F7E4-4C90-9673-55EC0475D8AF}" type="pres">
      <dgm:prSet presAssocID="{61C01F36-E947-40FA-A7BE-F05E49A583FC}" presName="rootConnector" presStyleLbl="node2" presStyleIdx="3" presStyleCnt="8"/>
      <dgm:spPr/>
    </dgm:pt>
    <dgm:pt modelId="{0EB6FD89-27EE-46C0-99F1-CD4ECDF0BC22}" type="pres">
      <dgm:prSet presAssocID="{61C01F36-E947-40FA-A7BE-F05E49A583FC}" presName="hierChild4" presStyleCnt="0"/>
      <dgm:spPr/>
    </dgm:pt>
    <dgm:pt modelId="{55332AED-64D1-4882-BDCE-5FCC5BC1C3E3}" type="pres">
      <dgm:prSet presAssocID="{61C01F36-E947-40FA-A7BE-F05E49A583FC}" presName="hierChild5" presStyleCnt="0"/>
      <dgm:spPr/>
    </dgm:pt>
    <dgm:pt modelId="{C226C98C-2771-4EDE-AEBC-F1A0A97A26AA}" type="pres">
      <dgm:prSet presAssocID="{68D64911-2853-4054-8B56-F200B2D60D2F}" presName="Name37" presStyleLbl="parChTrans1D2" presStyleIdx="4" presStyleCnt="8"/>
      <dgm:spPr/>
    </dgm:pt>
    <dgm:pt modelId="{34608C55-913B-4709-89B3-E947580800BD}" type="pres">
      <dgm:prSet presAssocID="{922FBD09-B8D9-40C9-B52B-E26A3EA57FE6}" presName="hierRoot2" presStyleCnt="0">
        <dgm:presLayoutVars>
          <dgm:hierBranch val="init"/>
        </dgm:presLayoutVars>
      </dgm:prSet>
      <dgm:spPr/>
    </dgm:pt>
    <dgm:pt modelId="{72590DC5-9350-4182-9ADD-B30073435FA6}" type="pres">
      <dgm:prSet presAssocID="{922FBD09-B8D9-40C9-B52B-E26A3EA57FE6}" presName="rootComposite" presStyleCnt="0"/>
      <dgm:spPr/>
    </dgm:pt>
    <dgm:pt modelId="{E8A48634-8D36-4C68-BE6D-0460ABC8B0BB}" type="pres">
      <dgm:prSet presAssocID="{922FBD09-B8D9-40C9-B52B-E26A3EA57FE6}" presName="rootText" presStyleLbl="node2" presStyleIdx="4" presStyleCnt="8" custScaleY="189750">
        <dgm:presLayoutVars>
          <dgm:chPref val="3"/>
        </dgm:presLayoutVars>
      </dgm:prSet>
      <dgm:spPr/>
    </dgm:pt>
    <dgm:pt modelId="{74B78BFE-B1C5-45C4-98BF-A8F154D6D0F3}" type="pres">
      <dgm:prSet presAssocID="{922FBD09-B8D9-40C9-B52B-E26A3EA57FE6}" presName="rootConnector" presStyleLbl="node2" presStyleIdx="4" presStyleCnt="8"/>
      <dgm:spPr/>
    </dgm:pt>
    <dgm:pt modelId="{F8CE0B19-F213-4FB9-8052-73847AF66468}" type="pres">
      <dgm:prSet presAssocID="{922FBD09-B8D9-40C9-B52B-E26A3EA57FE6}" presName="hierChild4" presStyleCnt="0"/>
      <dgm:spPr/>
    </dgm:pt>
    <dgm:pt modelId="{C8BA09C0-B7AC-42DA-9359-5515547B87DE}" type="pres">
      <dgm:prSet presAssocID="{922FBD09-B8D9-40C9-B52B-E26A3EA57FE6}" presName="hierChild5" presStyleCnt="0"/>
      <dgm:spPr/>
    </dgm:pt>
    <dgm:pt modelId="{23DB4D33-88EC-4484-B739-8FFDCB10B72D}" type="pres">
      <dgm:prSet presAssocID="{962C5CA5-915A-479F-B226-194C0D5FA7AE}" presName="Name37" presStyleLbl="parChTrans1D2" presStyleIdx="5" presStyleCnt="8"/>
      <dgm:spPr/>
    </dgm:pt>
    <dgm:pt modelId="{4A37B507-180C-4CDA-8DB1-D2D2AA651D56}" type="pres">
      <dgm:prSet presAssocID="{B614DE31-D993-43FD-AB27-9059FBC275E5}" presName="hierRoot2" presStyleCnt="0">
        <dgm:presLayoutVars>
          <dgm:hierBranch val="init"/>
        </dgm:presLayoutVars>
      </dgm:prSet>
      <dgm:spPr/>
    </dgm:pt>
    <dgm:pt modelId="{842D060F-34C2-48C6-8988-35F46A78A5FD}" type="pres">
      <dgm:prSet presAssocID="{B614DE31-D993-43FD-AB27-9059FBC275E5}" presName="rootComposite" presStyleCnt="0"/>
      <dgm:spPr/>
    </dgm:pt>
    <dgm:pt modelId="{E6DE1F39-34DD-4694-B5B1-C5E14C670061}" type="pres">
      <dgm:prSet presAssocID="{B614DE31-D993-43FD-AB27-9059FBC275E5}" presName="rootText" presStyleLbl="node2" presStyleIdx="5" presStyleCnt="8" custScaleY="189750">
        <dgm:presLayoutVars>
          <dgm:chPref val="3"/>
        </dgm:presLayoutVars>
      </dgm:prSet>
      <dgm:spPr/>
    </dgm:pt>
    <dgm:pt modelId="{99EF16FE-EF62-4193-88FF-D49A022B722B}" type="pres">
      <dgm:prSet presAssocID="{B614DE31-D993-43FD-AB27-9059FBC275E5}" presName="rootConnector" presStyleLbl="node2" presStyleIdx="5" presStyleCnt="8"/>
      <dgm:spPr/>
    </dgm:pt>
    <dgm:pt modelId="{1811FCFF-8010-4DC0-AFAB-1E7192AE767A}" type="pres">
      <dgm:prSet presAssocID="{B614DE31-D993-43FD-AB27-9059FBC275E5}" presName="hierChild4" presStyleCnt="0"/>
      <dgm:spPr/>
    </dgm:pt>
    <dgm:pt modelId="{E13CC92A-1811-436E-8C6F-0191649FA4DB}" type="pres">
      <dgm:prSet presAssocID="{B614DE31-D993-43FD-AB27-9059FBC275E5}" presName="hierChild5" presStyleCnt="0"/>
      <dgm:spPr/>
    </dgm:pt>
    <dgm:pt modelId="{2797FDD6-A6A3-47C9-9C90-06D49B7643B8}" type="pres">
      <dgm:prSet presAssocID="{454F21D8-CB30-419A-8F74-15DF9A459288}" presName="Name37" presStyleLbl="parChTrans1D2" presStyleIdx="6" presStyleCnt="8"/>
      <dgm:spPr/>
    </dgm:pt>
    <dgm:pt modelId="{5049C76C-05BC-424F-AB95-C5ABEBA44E32}" type="pres">
      <dgm:prSet presAssocID="{365F08A8-86FB-4071-9FCE-82D21E60FDB2}" presName="hierRoot2" presStyleCnt="0">
        <dgm:presLayoutVars>
          <dgm:hierBranch val="init"/>
        </dgm:presLayoutVars>
      </dgm:prSet>
      <dgm:spPr/>
    </dgm:pt>
    <dgm:pt modelId="{B3F53C8E-72DF-46C8-B9D0-308CE8C50389}" type="pres">
      <dgm:prSet presAssocID="{365F08A8-86FB-4071-9FCE-82D21E60FDB2}" presName="rootComposite" presStyleCnt="0"/>
      <dgm:spPr/>
    </dgm:pt>
    <dgm:pt modelId="{5670CD2D-8D8D-430A-B2F0-A10D8474A186}" type="pres">
      <dgm:prSet presAssocID="{365F08A8-86FB-4071-9FCE-82D21E60FDB2}" presName="rootText" presStyleLbl="node2" presStyleIdx="6" presStyleCnt="8" custScaleY="189750">
        <dgm:presLayoutVars>
          <dgm:chPref val="3"/>
        </dgm:presLayoutVars>
      </dgm:prSet>
      <dgm:spPr/>
    </dgm:pt>
    <dgm:pt modelId="{2177A1BE-EF84-40F7-9DC6-7AD6AA136970}" type="pres">
      <dgm:prSet presAssocID="{365F08A8-86FB-4071-9FCE-82D21E60FDB2}" presName="rootConnector" presStyleLbl="node2" presStyleIdx="6" presStyleCnt="8"/>
      <dgm:spPr/>
    </dgm:pt>
    <dgm:pt modelId="{0B411052-17FA-45DE-8F87-FDD4B3C386CC}" type="pres">
      <dgm:prSet presAssocID="{365F08A8-86FB-4071-9FCE-82D21E60FDB2}" presName="hierChild4" presStyleCnt="0"/>
      <dgm:spPr/>
    </dgm:pt>
    <dgm:pt modelId="{FFDA24D6-D2DD-4A1C-B5B9-5B208F574955}" type="pres">
      <dgm:prSet presAssocID="{365F08A8-86FB-4071-9FCE-82D21E60FDB2}" presName="hierChild5" presStyleCnt="0"/>
      <dgm:spPr/>
    </dgm:pt>
    <dgm:pt modelId="{17FDBADC-9CC8-4EDF-8F06-F2B0E584B5A5}" type="pres">
      <dgm:prSet presAssocID="{610B67D0-A383-4C65-BAA8-B1F077C5BD9D}" presName="Name37" presStyleLbl="parChTrans1D2" presStyleIdx="7" presStyleCnt="8"/>
      <dgm:spPr/>
    </dgm:pt>
    <dgm:pt modelId="{0E75B243-D9EF-4E4C-9271-0865907E1103}" type="pres">
      <dgm:prSet presAssocID="{B4FBBB33-C984-483D-B7C6-92E92C539326}" presName="hierRoot2" presStyleCnt="0">
        <dgm:presLayoutVars>
          <dgm:hierBranch val="init"/>
        </dgm:presLayoutVars>
      </dgm:prSet>
      <dgm:spPr/>
    </dgm:pt>
    <dgm:pt modelId="{91CFEF99-18FC-413B-BC00-EEE84F2B61D6}" type="pres">
      <dgm:prSet presAssocID="{B4FBBB33-C984-483D-B7C6-92E92C539326}" presName="rootComposite" presStyleCnt="0"/>
      <dgm:spPr/>
    </dgm:pt>
    <dgm:pt modelId="{F5244329-1ABF-49F4-9B2B-86EE8CC92B6F}" type="pres">
      <dgm:prSet presAssocID="{B4FBBB33-C984-483D-B7C6-92E92C539326}" presName="rootText" presStyleLbl="node2" presStyleIdx="7" presStyleCnt="8" custScaleY="189750">
        <dgm:presLayoutVars>
          <dgm:chPref val="3"/>
        </dgm:presLayoutVars>
      </dgm:prSet>
      <dgm:spPr/>
    </dgm:pt>
    <dgm:pt modelId="{7EC62016-327C-40FD-ABC0-BE389A68CFD1}" type="pres">
      <dgm:prSet presAssocID="{B4FBBB33-C984-483D-B7C6-92E92C539326}" presName="rootConnector" presStyleLbl="node2" presStyleIdx="7" presStyleCnt="8"/>
      <dgm:spPr/>
    </dgm:pt>
    <dgm:pt modelId="{1D3B9661-C521-46B7-A2D1-E8E296A0760F}" type="pres">
      <dgm:prSet presAssocID="{B4FBBB33-C984-483D-B7C6-92E92C539326}" presName="hierChild4" presStyleCnt="0"/>
      <dgm:spPr/>
    </dgm:pt>
    <dgm:pt modelId="{95D3E559-CDD6-4C3C-8767-52417D041466}" type="pres">
      <dgm:prSet presAssocID="{B4FBBB33-C984-483D-B7C6-92E92C539326}" presName="hierChild5" presStyleCnt="0"/>
      <dgm:spPr/>
    </dgm:pt>
    <dgm:pt modelId="{68930668-8958-4E71-A553-0D46901D2DB0}" type="pres">
      <dgm:prSet presAssocID="{D44298CE-F685-43D3-BCA4-B8C79D639BDD}" presName="hierChild3" presStyleCnt="0"/>
      <dgm:spPr/>
    </dgm:pt>
  </dgm:ptLst>
  <dgm:cxnLst>
    <dgm:cxn modelId="{562D3903-36D0-4875-A483-810C14B972E6}" srcId="{D44298CE-F685-43D3-BCA4-B8C79D639BDD}" destId="{93376244-B68B-4752-A32E-6A91A97DE639}" srcOrd="2" destOrd="0" parTransId="{85BE750B-C60D-4194-B27A-C63554463BDC}" sibTransId="{6F341BDB-5999-4B70-804E-E9C4CE3C22A2}"/>
    <dgm:cxn modelId="{4B4B6E04-555F-438E-878D-70C46EB4D5A9}" type="presOf" srcId="{922FBD09-B8D9-40C9-B52B-E26A3EA57FE6}" destId="{E8A48634-8D36-4C68-BE6D-0460ABC8B0BB}" srcOrd="0" destOrd="0" presId="urn:microsoft.com/office/officeart/2005/8/layout/orgChart1"/>
    <dgm:cxn modelId="{B71A4408-32D2-4D77-85A0-B01019474CBC}" type="presOf" srcId="{365F08A8-86FB-4071-9FCE-82D21E60FDB2}" destId="{2177A1BE-EF84-40F7-9DC6-7AD6AA136970}" srcOrd="1"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2347A80F-B721-4AB4-BA4F-BC2E77ACFC04}" type="presOf" srcId="{93376244-B68B-4752-A32E-6A91A97DE639}" destId="{8407B4CE-E841-483F-A227-BA3CE8DB9B1D}" srcOrd="0"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50E0301A-5BAD-40FA-BF83-EA4F9AFF085F}" srcId="{D44298CE-F685-43D3-BCA4-B8C79D639BDD}" destId="{B614DE31-D993-43FD-AB27-9059FBC275E5}" srcOrd="5" destOrd="0" parTransId="{962C5CA5-915A-479F-B226-194C0D5FA7AE}" sibTransId="{6FE27599-8DDC-443E-AEF3-5A6165267F2C}"/>
    <dgm:cxn modelId="{5D26301C-EF66-4762-9ECA-BED43F33BA0C}" type="presOf" srcId="{68D64911-2853-4054-8B56-F200B2D60D2F}" destId="{C226C98C-2771-4EDE-AEBC-F1A0A97A26AA}" srcOrd="0" destOrd="0" presId="urn:microsoft.com/office/officeart/2005/8/layout/orgChart1"/>
    <dgm:cxn modelId="{3201F522-4DA7-4A4A-AD3F-BF9740F02149}" srcId="{D44298CE-F685-43D3-BCA4-B8C79D639BDD}" destId="{922FBD09-B8D9-40C9-B52B-E26A3EA57FE6}" srcOrd="4" destOrd="0" parTransId="{68D64911-2853-4054-8B56-F200B2D60D2F}" sibTransId="{B6D7382A-2DB9-47EF-9519-890C4780F7E8}"/>
    <dgm:cxn modelId="{AC790526-B77E-40DC-84D9-E5D418E989C9}" type="presOf" srcId="{93376244-B68B-4752-A32E-6A91A97DE639}" destId="{FA8E2276-37FA-4E3A-AA88-4D0B50A0EE00}" srcOrd="1" destOrd="0" presId="urn:microsoft.com/office/officeart/2005/8/layout/orgChart1"/>
    <dgm:cxn modelId="{684D2E26-754B-4602-9B09-96CE4F4AD7F4}" type="presOf" srcId="{962C5CA5-915A-479F-B226-194C0D5FA7AE}" destId="{23DB4D33-88EC-4484-B739-8FFDCB10B72D}" srcOrd="0" destOrd="0" presId="urn:microsoft.com/office/officeart/2005/8/layout/orgChart1"/>
    <dgm:cxn modelId="{251A3F26-5854-4495-A038-F239F8BF0B0A}" type="presOf" srcId="{610B67D0-A383-4C65-BAA8-B1F077C5BD9D}" destId="{17FDBADC-9CC8-4EDF-8F06-F2B0E584B5A5}" srcOrd="0" destOrd="0" presId="urn:microsoft.com/office/officeart/2005/8/layout/orgChart1"/>
    <dgm:cxn modelId="{3228FA29-3913-4732-87F1-B6627C82213A}" type="presOf" srcId="{B4FBBB33-C984-483D-B7C6-92E92C539326}" destId="{7EC62016-327C-40FD-ABC0-BE389A68CFD1}" srcOrd="1" destOrd="0" presId="urn:microsoft.com/office/officeart/2005/8/layout/orgChart1"/>
    <dgm:cxn modelId="{168AE731-5200-47BF-8062-3171F2EC3EDB}" type="presOf" srcId="{369ED008-0F7A-4B7A-8C55-A7B46EBCA8F0}" destId="{3B25D38D-2EC3-4725-864D-F8FBFFF0A5F6}" srcOrd="0" destOrd="0" presId="urn:microsoft.com/office/officeart/2005/8/layout/orgChart1"/>
    <dgm:cxn modelId="{C36AB43C-557A-4C44-BF7F-98718FB4BF3A}" srcId="{D44298CE-F685-43D3-BCA4-B8C79D639BDD}" destId="{61C01F36-E947-40FA-A7BE-F05E49A583FC}" srcOrd="3" destOrd="0" parTransId="{FE475450-D352-4AE1-8780-12A9D0533470}" sibTransId="{6615B990-F64E-4BA4-B855-F4290329E67D}"/>
    <dgm:cxn modelId="{2930033D-CDD0-4A80-83A9-6274F9440FFD}" srcId="{D44298CE-F685-43D3-BCA4-B8C79D639BDD}" destId="{365F08A8-86FB-4071-9FCE-82D21E60FDB2}" srcOrd="6" destOrd="0" parTransId="{454F21D8-CB30-419A-8F74-15DF9A459288}" sibTransId="{E4F43288-C55B-4B28-BD7D-0980D5A096E5}"/>
    <dgm:cxn modelId="{1A16853E-E7CB-4B7A-B94E-225FC52DCA46}" type="presOf" srcId="{85BE750B-C60D-4194-B27A-C63554463BDC}" destId="{C3A9915A-337D-4066-AA48-2146CEF49B59}"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F6ED506E-AA2C-41DE-8770-C91B16C66CAF}" type="presOf" srcId="{B4FBBB33-C984-483D-B7C6-92E92C539326}" destId="{F5244329-1ABF-49F4-9B2B-86EE8CC92B6F}"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9E5F2075-DE40-4BD9-BD6C-9FBE71FCAEA7}" type="presOf" srcId="{365F08A8-86FB-4071-9FCE-82D21E60FDB2}" destId="{5670CD2D-8D8D-430A-B2F0-A10D8474A186}" srcOrd="0" destOrd="0" presId="urn:microsoft.com/office/officeart/2005/8/layout/orgChart1"/>
    <dgm:cxn modelId="{BD800276-8EA7-4387-B750-2A089B4B9DE0}" srcId="{D44298CE-F685-43D3-BCA4-B8C79D639BDD}" destId="{B4FBBB33-C984-483D-B7C6-92E92C539326}" srcOrd="7" destOrd="0" parTransId="{610B67D0-A383-4C65-BAA8-B1F077C5BD9D}" sibTransId="{BBA9482B-584E-4CB4-A38A-3B0F3F68C05E}"/>
    <dgm:cxn modelId="{6B799583-3086-40FB-9F99-C18D7E34627A}" type="presOf" srcId="{61C01F36-E947-40FA-A7BE-F05E49A583FC}" destId="{BF1EB7D7-8D2A-4678-85A2-F06FC6E10BB0}" srcOrd="0" destOrd="0" presId="urn:microsoft.com/office/officeart/2005/8/layout/orgChart1"/>
    <dgm:cxn modelId="{84B16986-11CF-4899-9C7C-650B1E1D5650}" type="presOf" srcId="{61C01F36-E947-40FA-A7BE-F05E49A583FC}" destId="{6D95ACB9-F7E4-4C90-9673-55EC0475D8AF}" srcOrd="1"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7A110A1-D8CF-459C-879A-78A43058F8B5}" type="presOf" srcId="{FE475450-D352-4AE1-8780-12A9D0533470}" destId="{786C6DCF-D524-45E1-93B6-4E95F472810A}" srcOrd="0" destOrd="0" presId="urn:microsoft.com/office/officeart/2005/8/layout/orgChart1"/>
    <dgm:cxn modelId="{2950F0B7-07C9-476E-9A52-15510AB4F314}" type="presOf" srcId="{454F21D8-CB30-419A-8F74-15DF9A459288}" destId="{2797FDD6-A6A3-47C9-9C90-06D49B7643B8}" srcOrd="0" destOrd="0" presId="urn:microsoft.com/office/officeart/2005/8/layout/orgChart1"/>
    <dgm:cxn modelId="{31046BD2-6B2B-421C-82A6-DDE78EB87848}" type="presOf" srcId="{B614DE31-D993-43FD-AB27-9059FBC275E5}" destId="{99EF16FE-EF62-4193-88FF-D49A022B722B}" srcOrd="1" destOrd="0" presId="urn:microsoft.com/office/officeart/2005/8/layout/orgChart1"/>
    <dgm:cxn modelId="{E8A981D4-9787-4548-B8BA-755D96EC57C8}" type="presOf" srcId="{B614DE31-D993-43FD-AB27-9059FBC275E5}" destId="{E6DE1F39-34DD-4694-B5B1-C5E14C670061}"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A7B0E4F4-EA45-41B6-8CA5-DB24210D9987}" type="presOf" srcId="{922FBD09-B8D9-40C9-B52B-E26A3EA57FE6}" destId="{74B78BFE-B1C5-45C4-98BF-A8F154D6D0F3}" srcOrd="1"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328DBFD0-7E17-497A-AF69-E9CE95B0EE41}" type="presParOf" srcId="{F8172EF3-8F4D-4B6C-996A-7981F9A6E51B}" destId="{C3A9915A-337D-4066-AA48-2146CEF49B59}" srcOrd="4" destOrd="0" presId="urn:microsoft.com/office/officeart/2005/8/layout/orgChart1"/>
    <dgm:cxn modelId="{D7FFE111-13E6-4260-87ED-EA653BAA4073}" type="presParOf" srcId="{F8172EF3-8F4D-4B6C-996A-7981F9A6E51B}" destId="{A1965C27-7F4C-4D2D-8BD1-B9E06F090E69}" srcOrd="5" destOrd="0" presId="urn:microsoft.com/office/officeart/2005/8/layout/orgChart1"/>
    <dgm:cxn modelId="{CC6B730A-A472-4263-B267-8ACAE8C3BAB5}" type="presParOf" srcId="{A1965C27-7F4C-4D2D-8BD1-B9E06F090E69}" destId="{10664CF9-4D2B-4108-AFDC-2C1E3D9D6184}" srcOrd="0" destOrd="0" presId="urn:microsoft.com/office/officeart/2005/8/layout/orgChart1"/>
    <dgm:cxn modelId="{F0815E1E-664F-42B8-94C6-B4473011C2F9}" type="presParOf" srcId="{10664CF9-4D2B-4108-AFDC-2C1E3D9D6184}" destId="{8407B4CE-E841-483F-A227-BA3CE8DB9B1D}" srcOrd="0" destOrd="0" presId="urn:microsoft.com/office/officeart/2005/8/layout/orgChart1"/>
    <dgm:cxn modelId="{A9F95808-E1E4-49C6-BC13-C49839508466}" type="presParOf" srcId="{10664CF9-4D2B-4108-AFDC-2C1E3D9D6184}" destId="{FA8E2276-37FA-4E3A-AA88-4D0B50A0EE00}" srcOrd="1" destOrd="0" presId="urn:microsoft.com/office/officeart/2005/8/layout/orgChart1"/>
    <dgm:cxn modelId="{FB5D5EB2-8F56-4D0D-A2E0-0447FA1D46F8}" type="presParOf" srcId="{A1965C27-7F4C-4D2D-8BD1-B9E06F090E69}" destId="{B8FBC3A7-BD57-430F-A3EB-8CFBEBA613E3}" srcOrd="1" destOrd="0" presId="urn:microsoft.com/office/officeart/2005/8/layout/orgChart1"/>
    <dgm:cxn modelId="{F192B86A-CE45-42BE-9992-718A108EFFBF}" type="presParOf" srcId="{A1965C27-7F4C-4D2D-8BD1-B9E06F090E69}" destId="{44183741-24F3-4FF2-A515-03D86D613D4E}" srcOrd="2" destOrd="0" presId="urn:microsoft.com/office/officeart/2005/8/layout/orgChart1"/>
    <dgm:cxn modelId="{7B269F30-564D-4F27-B6B2-6477F204B3C4}" type="presParOf" srcId="{F8172EF3-8F4D-4B6C-996A-7981F9A6E51B}" destId="{786C6DCF-D524-45E1-93B6-4E95F472810A}" srcOrd="6" destOrd="0" presId="urn:microsoft.com/office/officeart/2005/8/layout/orgChart1"/>
    <dgm:cxn modelId="{36A1EBFA-109D-47F0-B93B-0A2237C81313}" type="presParOf" srcId="{F8172EF3-8F4D-4B6C-996A-7981F9A6E51B}" destId="{C9B8E8E5-CE50-4BF0-8847-C6521B0ED3CD}" srcOrd="7" destOrd="0" presId="urn:microsoft.com/office/officeart/2005/8/layout/orgChart1"/>
    <dgm:cxn modelId="{A6E3812F-A28D-43E1-8DC7-23EEDC9D587A}" type="presParOf" srcId="{C9B8E8E5-CE50-4BF0-8847-C6521B0ED3CD}" destId="{741A3C19-7AE2-423C-AC5F-799652C3F283}" srcOrd="0" destOrd="0" presId="urn:microsoft.com/office/officeart/2005/8/layout/orgChart1"/>
    <dgm:cxn modelId="{FBF68188-7DB9-47E4-BD49-93A25AC8E8A4}" type="presParOf" srcId="{741A3C19-7AE2-423C-AC5F-799652C3F283}" destId="{BF1EB7D7-8D2A-4678-85A2-F06FC6E10BB0}" srcOrd="0" destOrd="0" presId="urn:microsoft.com/office/officeart/2005/8/layout/orgChart1"/>
    <dgm:cxn modelId="{0324027F-AEF8-41BC-8790-E83CB14063A4}" type="presParOf" srcId="{741A3C19-7AE2-423C-AC5F-799652C3F283}" destId="{6D95ACB9-F7E4-4C90-9673-55EC0475D8AF}" srcOrd="1" destOrd="0" presId="urn:microsoft.com/office/officeart/2005/8/layout/orgChart1"/>
    <dgm:cxn modelId="{9C60940E-A982-423C-85E3-5B0A9106DADD}" type="presParOf" srcId="{C9B8E8E5-CE50-4BF0-8847-C6521B0ED3CD}" destId="{0EB6FD89-27EE-46C0-99F1-CD4ECDF0BC22}" srcOrd="1" destOrd="0" presId="urn:microsoft.com/office/officeart/2005/8/layout/orgChart1"/>
    <dgm:cxn modelId="{5A440EEA-0286-48E3-869D-1C48C0AA9ED4}" type="presParOf" srcId="{C9B8E8E5-CE50-4BF0-8847-C6521B0ED3CD}" destId="{55332AED-64D1-4882-BDCE-5FCC5BC1C3E3}" srcOrd="2" destOrd="0" presId="urn:microsoft.com/office/officeart/2005/8/layout/orgChart1"/>
    <dgm:cxn modelId="{AF90E147-58A7-42E9-B998-0145C9276F10}" type="presParOf" srcId="{F8172EF3-8F4D-4B6C-996A-7981F9A6E51B}" destId="{C226C98C-2771-4EDE-AEBC-F1A0A97A26AA}" srcOrd="8" destOrd="0" presId="urn:microsoft.com/office/officeart/2005/8/layout/orgChart1"/>
    <dgm:cxn modelId="{5FBC8E34-618F-46FA-975D-811182DA5C5B}" type="presParOf" srcId="{F8172EF3-8F4D-4B6C-996A-7981F9A6E51B}" destId="{34608C55-913B-4709-89B3-E947580800BD}" srcOrd="9" destOrd="0" presId="urn:microsoft.com/office/officeart/2005/8/layout/orgChart1"/>
    <dgm:cxn modelId="{76731A5F-1C8B-498E-BECB-EE1B0097BA39}" type="presParOf" srcId="{34608C55-913B-4709-89B3-E947580800BD}" destId="{72590DC5-9350-4182-9ADD-B30073435FA6}" srcOrd="0" destOrd="0" presId="urn:microsoft.com/office/officeart/2005/8/layout/orgChart1"/>
    <dgm:cxn modelId="{6A647795-DF7B-47EB-99B1-9A73D360A630}" type="presParOf" srcId="{72590DC5-9350-4182-9ADD-B30073435FA6}" destId="{E8A48634-8D36-4C68-BE6D-0460ABC8B0BB}" srcOrd="0" destOrd="0" presId="urn:microsoft.com/office/officeart/2005/8/layout/orgChart1"/>
    <dgm:cxn modelId="{34DF5FD1-BDBE-45DE-A1FA-718AFDED7731}" type="presParOf" srcId="{72590DC5-9350-4182-9ADD-B30073435FA6}" destId="{74B78BFE-B1C5-45C4-98BF-A8F154D6D0F3}" srcOrd="1" destOrd="0" presId="urn:microsoft.com/office/officeart/2005/8/layout/orgChart1"/>
    <dgm:cxn modelId="{8DF3D16D-E9A4-443F-AC7C-807CC87BC90E}" type="presParOf" srcId="{34608C55-913B-4709-89B3-E947580800BD}" destId="{F8CE0B19-F213-4FB9-8052-73847AF66468}" srcOrd="1" destOrd="0" presId="urn:microsoft.com/office/officeart/2005/8/layout/orgChart1"/>
    <dgm:cxn modelId="{34931F36-A9A3-496F-9A92-77DE2D80A781}" type="presParOf" srcId="{34608C55-913B-4709-89B3-E947580800BD}" destId="{C8BA09C0-B7AC-42DA-9359-5515547B87DE}" srcOrd="2" destOrd="0" presId="urn:microsoft.com/office/officeart/2005/8/layout/orgChart1"/>
    <dgm:cxn modelId="{8D63076C-7F45-403F-B73D-7E2F48819214}" type="presParOf" srcId="{F8172EF3-8F4D-4B6C-996A-7981F9A6E51B}" destId="{23DB4D33-88EC-4484-B739-8FFDCB10B72D}" srcOrd="10" destOrd="0" presId="urn:microsoft.com/office/officeart/2005/8/layout/orgChart1"/>
    <dgm:cxn modelId="{385DF053-D5CA-4807-A852-D3115B7CC6ED}" type="presParOf" srcId="{F8172EF3-8F4D-4B6C-996A-7981F9A6E51B}" destId="{4A37B507-180C-4CDA-8DB1-D2D2AA651D56}" srcOrd="11" destOrd="0" presId="urn:microsoft.com/office/officeart/2005/8/layout/orgChart1"/>
    <dgm:cxn modelId="{A8C5C3D6-FAD0-4305-BC1F-D9751C38100C}" type="presParOf" srcId="{4A37B507-180C-4CDA-8DB1-D2D2AA651D56}" destId="{842D060F-34C2-48C6-8988-35F46A78A5FD}" srcOrd="0" destOrd="0" presId="urn:microsoft.com/office/officeart/2005/8/layout/orgChart1"/>
    <dgm:cxn modelId="{01B43A82-BB1D-474D-831A-AE6B7577C233}" type="presParOf" srcId="{842D060F-34C2-48C6-8988-35F46A78A5FD}" destId="{E6DE1F39-34DD-4694-B5B1-C5E14C670061}" srcOrd="0" destOrd="0" presId="urn:microsoft.com/office/officeart/2005/8/layout/orgChart1"/>
    <dgm:cxn modelId="{E8D97EA8-72E7-48C4-BE55-D247617D0B50}" type="presParOf" srcId="{842D060F-34C2-48C6-8988-35F46A78A5FD}" destId="{99EF16FE-EF62-4193-88FF-D49A022B722B}" srcOrd="1" destOrd="0" presId="urn:microsoft.com/office/officeart/2005/8/layout/orgChart1"/>
    <dgm:cxn modelId="{71923AC3-A5A3-4EDC-9DF0-E7D2B88240BC}" type="presParOf" srcId="{4A37B507-180C-4CDA-8DB1-D2D2AA651D56}" destId="{1811FCFF-8010-4DC0-AFAB-1E7192AE767A}" srcOrd="1" destOrd="0" presId="urn:microsoft.com/office/officeart/2005/8/layout/orgChart1"/>
    <dgm:cxn modelId="{468F09C8-107B-42D4-BE60-504FC77D19DF}" type="presParOf" srcId="{4A37B507-180C-4CDA-8DB1-D2D2AA651D56}" destId="{E13CC92A-1811-436E-8C6F-0191649FA4DB}" srcOrd="2" destOrd="0" presId="urn:microsoft.com/office/officeart/2005/8/layout/orgChart1"/>
    <dgm:cxn modelId="{837C8839-9FA0-47CB-A534-E6FAB2C5D1E6}" type="presParOf" srcId="{F8172EF3-8F4D-4B6C-996A-7981F9A6E51B}" destId="{2797FDD6-A6A3-47C9-9C90-06D49B7643B8}" srcOrd="12" destOrd="0" presId="urn:microsoft.com/office/officeart/2005/8/layout/orgChart1"/>
    <dgm:cxn modelId="{9508974A-ECDD-4BA1-AF29-DA64AB6665F8}" type="presParOf" srcId="{F8172EF3-8F4D-4B6C-996A-7981F9A6E51B}" destId="{5049C76C-05BC-424F-AB95-C5ABEBA44E32}" srcOrd="13" destOrd="0" presId="urn:microsoft.com/office/officeart/2005/8/layout/orgChart1"/>
    <dgm:cxn modelId="{301C26E2-096F-4090-B6D6-9D79E72F3022}" type="presParOf" srcId="{5049C76C-05BC-424F-AB95-C5ABEBA44E32}" destId="{B3F53C8E-72DF-46C8-B9D0-308CE8C50389}" srcOrd="0" destOrd="0" presId="urn:microsoft.com/office/officeart/2005/8/layout/orgChart1"/>
    <dgm:cxn modelId="{F8325AEB-EEE0-4EC6-99BE-4932BDF160E9}" type="presParOf" srcId="{B3F53C8E-72DF-46C8-B9D0-308CE8C50389}" destId="{5670CD2D-8D8D-430A-B2F0-A10D8474A186}" srcOrd="0" destOrd="0" presId="urn:microsoft.com/office/officeart/2005/8/layout/orgChart1"/>
    <dgm:cxn modelId="{304489B0-FE5E-4F1F-BCAA-2E52D37511AF}" type="presParOf" srcId="{B3F53C8E-72DF-46C8-B9D0-308CE8C50389}" destId="{2177A1BE-EF84-40F7-9DC6-7AD6AA136970}" srcOrd="1" destOrd="0" presId="urn:microsoft.com/office/officeart/2005/8/layout/orgChart1"/>
    <dgm:cxn modelId="{E9729A48-6138-411F-9ADC-E1713437A344}" type="presParOf" srcId="{5049C76C-05BC-424F-AB95-C5ABEBA44E32}" destId="{0B411052-17FA-45DE-8F87-FDD4B3C386CC}" srcOrd="1" destOrd="0" presId="urn:microsoft.com/office/officeart/2005/8/layout/orgChart1"/>
    <dgm:cxn modelId="{5BEEBFAD-FB89-455D-B51F-1EC39BC1F8D2}" type="presParOf" srcId="{5049C76C-05BC-424F-AB95-C5ABEBA44E32}" destId="{FFDA24D6-D2DD-4A1C-B5B9-5B208F574955}" srcOrd="2" destOrd="0" presId="urn:microsoft.com/office/officeart/2005/8/layout/orgChart1"/>
    <dgm:cxn modelId="{677F1C35-127B-4FC7-BC71-251414E63F56}" type="presParOf" srcId="{F8172EF3-8F4D-4B6C-996A-7981F9A6E51B}" destId="{17FDBADC-9CC8-4EDF-8F06-F2B0E584B5A5}" srcOrd="14" destOrd="0" presId="urn:microsoft.com/office/officeart/2005/8/layout/orgChart1"/>
    <dgm:cxn modelId="{E244FE55-3D11-4BC8-B772-CFB76D51C1D0}" type="presParOf" srcId="{F8172EF3-8F4D-4B6C-996A-7981F9A6E51B}" destId="{0E75B243-D9EF-4E4C-9271-0865907E1103}" srcOrd="15" destOrd="0" presId="urn:microsoft.com/office/officeart/2005/8/layout/orgChart1"/>
    <dgm:cxn modelId="{A27E96E9-1B43-491E-9DC5-48CD99498081}" type="presParOf" srcId="{0E75B243-D9EF-4E4C-9271-0865907E1103}" destId="{91CFEF99-18FC-413B-BC00-EEE84F2B61D6}" srcOrd="0" destOrd="0" presId="urn:microsoft.com/office/officeart/2005/8/layout/orgChart1"/>
    <dgm:cxn modelId="{5B628C09-CFC6-4753-9552-CF6B65F9A016}" type="presParOf" srcId="{91CFEF99-18FC-413B-BC00-EEE84F2B61D6}" destId="{F5244329-1ABF-49F4-9B2B-86EE8CC92B6F}" srcOrd="0" destOrd="0" presId="urn:microsoft.com/office/officeart/2005/8/layout/orgChart1"/>
    <dgm:cxn modelId="{A209EAD4-E303-4844-BF5B-7F44557EEF05}" type="presParOf" srcId="{91CFEF99-18FC-413B-BC00-EEE84F2B61D6}" destId="{7EC62016-327C-40FD-ABC0-BE389A68CFD1}" srcOrd="1" destOrd="0" presId="urn:microsoft.com/office/officeart/2005/8/layout/orgChart1"/>
    <dgm:cxn modelId="{4F847993-6370-48C5-9466-C7CFE189415F}" type="presParOf" srcId="{0E75B243-D9EF-4E4C-9271-0865907E1103}" destId="{1D3B9661-C521-46B7-A2D1-E8E296A0760F}" srcOrd="1" destOrd="0" presId="urn:microsoft.com/office/officeart/2005/8/layout/orgChart1"/>
    <dgm:cxn modelId="{7AF52507-D225-4AF9-BFFB-9A1C96C5AE97}" type="presParOf" srcId="{0E75B243-D9EF-4E4C-9271-0865907E1103}" destId="{95D3E559-CDD6-4C3C-8767-52417D041466}"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541496" y="696552"/>
          <a:ext cx="4864208" cy="120883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a:p>
      </dgm:t>
    </dgm:pt>
    <dgm:pt modelId="{354275B1-3D81-4C8C-904C-27158FD66E03}" type="sibTrans" cxnId="{FE4C140B-F283-43D2-80AA-A97294546BCC}">
      <dgm:prSet/>
      <dgm:spPr/>
      <dgm:t>
        <a:bodyPr/>
        <a:lstStyle/>
        <a:p>
          <a:endParaRPr lang="en-US"/>
        </a:p>
      </dgm:t>
    </dgm:pt>
    <dgm:pt modelId="{438B72A0-6B6F-4678-AA36-567E5DBD410E}">
      <dgm:prSet phldrT="[Text]" custT="1"/>
      <dgm:spPr>
        <a:xfrm>
          <a:off x="465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Sample first cut schedule problem</a:t>
          </a:r>
        </a:p>
      </dgm:t>
    </dgm:pt>
    <dgm:pt modelId="{2DBC2F2D-25C8-4597-BB3C-778ED7CE6D30}" type="parTrans" cxnId="{57021F0B-8AA0-4158-9B93-A7B46FCE8ED5}">
      <dgm:prSet/>
      <dgm: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FD2F124-DF1E-4349-BA8E-AF98B17F9042}" type="sibTrans" cxnId="{57021F0B-8AA0-4158-9B93-A7B46FCE8ED5}">
      <dgm:prSet/>
      <dgm:spPr/>
      <dgm:t>
        <a:bodyPr/>
        <a:lstStyle/>
        <a:p>
          <a:endParaRPr lang="en-US"/>
        </a:p>
      </dgm:t>
    </dgm:pt>
    <dgm:pt modelId="{6FCD49FA-F00C-4BAF-8A9F-8576E9417DB9}">
      <dgm:prSet phldrT="[Text]" custT="1"/>
      <dgm:spPr>
        <a:xfrm>
          <a:off x="1500765"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Results for the first cut plan</a:t>
          </a:r>
        </a:p>
      </dgm:t>
    </dgm:pt>
    <dgm:pt modelId="{369ED008-0F7A-4B7A-8C55-A7B46EBCA8F0}" type="parTrans" cxnId="{72A6EAFD-8374-454D-9243-F31FFF93BA51}">
      <dgm:prSet/>
      <dgm: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51B0843-169A-40D3-A49E-6E1247F95BC3}" type="sibTrans" cxnId="{72A6EAFD-8374-454D-9243-F31FFF93BA51}">
      <dgm:prSet/>
      <dgm:spPr/>
      <dgm:t>
        <a:bodyPr/>
        <a:lstStyle/>
        <a:p>
          <a:endParaRPr lang="en-US"/>
        </a:p>
      </dgm:t>
    </dgm:pt>
    <dgm:pt modelId="{949311A2-AAF9-43B6-AB8D-2D24923BE0BF}">
      <dgm:prSet phldrT="[Text]" custT="1"/>
      <dgm:spPr>
        <a:xfrm>
          <a:off x="299687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Critical path</a:t>
          </a:r>
        </a:p>
      </dgm:t>
    </dgm:pt>
    <dgm:pt modelId="{A25CDD64-4BE8-4BD2-AD06-A9300DB1A1BE}" type="parTrans" cxnId="{90EFEC5F-5515-4BB8-890F-8632DE6957D1}">
      <dgm:prSet/>
      <dgm: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2B1ACDE-34D5-4DA7-9D87-5FF8EEE25EDE}" type="sibTrans" cxnId="{90EFEC5F-5515-4BB8-890F-8632DE6957D1}">
      <dgm:prSet/>
      <dgm:spPr/>
      <dgm:t>
        <a:bodyPr/>
        <a:lstStyle/>
        <a:p>
          <a:endParaRPr lang="en-US"/>
        </a:p>
      </dgm:t>
    </dgm:pt>
    <dgm:pt modelId="{EA86964C-6B01-4AF8-B364-E5CFF5A01621}">
      <dgm:prSet phldrT="[Text]" custT="1"/>
      <dgm:spPr>
        <a:xfrm>
          <a:off x="4492992" y="2727276"/>
          <a:ext cx="1590576"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Supplementary technical reference</a:t>
          </a:r>
        </a:p>
      </dgm:t>
    </dgm:pt>
    <dgm:pt modelId="{EE516F31-17B4-42D5-A35D-FF854299E2E7}" type="parTrans" cxnId="{E532A2CC-EEC8-4B35-9D0A-54F166C1D8CE}">
      <dgm:prSet/>
      <dgm: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BD1258-4017-452E-8FCF-E8C646FDB363}" type="sibTrans" cxnId="{E532A2CC-EEC8-4B35-9D0A-54F166C1D8CE}">
      <dgm:prSet/>
      <dgm:spPr/>
      <dgm:t>
        <a:bodyPr/>
        <a:lstStyle/>
        <a:p>
          <a:endParaRPr lang="en-US"/>
        </a:p>
      </dgm:t>
    </dgm:pt>
    <dgm:pt modelId="{D7900046-4E94-41B8-B921-60EF3020ECD3}">
      <dgm:prSet phldrT="[Text]" custT="1"/>
      <dgm:spPr>
        <a:xfrm>
          <a:off x="6235020"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Plan status mechanics </a:t>
          </a:r>
        </a:p>
      </dgm:t>
    </dgm:pt>
    <dgm:pt modelId="{DF3A07B2-9B54-44DF-AB38-A574EC1AF55A}" type="parTrans" cxnId="{BD8981EA-73B6-4786-AC75-7DDBB1548485}">
      <dgm:prSet/>
      <dgm: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ED84EEC-02EC-461A-A27F-2DF522739E04}" type="sibTrans" cxnId="{BD8981EA-73B6-4786-AC75-7DDBB1548485}">
      <dgm:prSet/>
      <dgm:spPr/>
      <dgm:t>
        <a:bodyPr/>
        <a:lstStyle/>
        <a:p>
          <a:endParaRPr lang="en-US"/>
        </a:p>
      </dgm:t>
    </dgm:pt>
    <dgm:pt modelId="{482D77CE-4202-494B-AF80-A4B8813C0868}">
      <dgm:prSet phldrT="[Text]" custT="1"/>
      <dgm:spPr>
        <a:xfrm>
          <a:off x="7731134"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Forward path calculations </a:t>
          </a:r>
        </a:p>
      </dgm:t>
    </dgm:pt>
    <dgm:pt modelId="{92CF4392-FA49-4451-899A-107B9F2B0B3E}" type="parTrans" cxnId="{6AE13EB9-2E84-4D0C-8081-239D20259E60}">
      <dgm:prSet/>
      <dgm: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97F0927-E8B3-4A3C-9DE8-4AAF6E3FC178}" type="sibTrans" cxnId="{6AE13EB9-2E84-4D0C-8081-239D20259E60}">
      <dgm:prSet/>
      <dgm:spPr/>
      <dgm:t>
        <a:bodyPr/>
        <a:lstStyle/>
        <a:p>
          <a:endParaRPr lang="en-US"/>
        </a:p>
      </dgm:t>
    </dgm:pt>
    <dgm:pt modelId="{B3D859C7-813B-455D-A5A2-1D575F2680ED}">
      <dgm:prSet phldrT="[Text]" custT="1"/>
      <dgm:spPr>
        <a:xfrm>
          <a:off x="922724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Backward pass calculation</a:t>
          </a:r>
        </a:p>
      </dgm:t>
    </dgm:pt>
    <dgm:pt modelId="{2B74F660-9188-4B0A-9D47-010122A54F12}" type="parTrans" cxnId="{5B379DA2-BEB2-4DD3-BF98-09019B63CFAC}">
      <dgm:prSet/>
      <dgm: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647A4E3-42C0-4453-A5F0-D650F3BBEA25}" type="sibTrans" cxnId="{5B379DA2-BEB2-4DD3-BF98-09019B63CFAC}">
      <dgm:prSet/>
      <dgm:spPr/>
      <dgm:t>
        <a:bodyPr/>
        <a:lstStyle/>
        <a:p>
          <a:endParaRPr lang="en-US"/>
        </a:p>
      </dgm:t>
    </dgm:pt>
    <dgm:pt modelId="{DC38FDE5-40EC-4B91-81ED-9B77CA29A78D}">
      <dgm:prSet phldrT="[Text]" custT="1"/>
      <dgm:spPr>
        <a:xfrm>
          <a:off x="1072336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equivalent output</a:t>
          </a:r>
        </a:p>
      </dgm:t>
    </dgm:pt>
    <dgm:pt modelId="{D7C016E2-CFD7-493D-8CEE-2C6A9CA53028}" type="parTrans" cxnId="{E4653E19-ABC9-41EF-90AF-7E9E0966AFBB}">
      <dgm:prSet/>
      <dgm: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56945EA5-A1CF-426E-A702-23F492A3347B}" type="sibTrans" cxnId="{E4653E19-ABC9-41EF-90AF-7E9E0966AFBB}">
      <dgm:prSet/>
      <dgm:spPr/>
      <dgm:t>
        <a:bodyPr/>
        <a:lstStyle/>
        <a:p>
          <a:endParaRPr lang="en-US"/>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674461" custScaleY="335230" custLinFactY="-85922" custLinFactNeighborX="-8699" custLinFactNeighborY="-100000">
        <dgm:presLayoutVars>
          <dgm:chPref val="3"/>
        </dgm:presLayoutVars>
      </dgm:prSet>
      <dgm:spPr/>
    </dgm:pt>
    <dgm:pt modelId="{0FF307A0-D4B9-4E7D-A088-8C6C59B38702}" type="pres">
      <dgm:prSet presAssocID="{D44298CE-F685-43D3-BCA4-B8C79D639BDD}" presName="rootConnector1" presStyleLbl="node1" presStyleIdx="0" presStyleCnt="0"/>
      <dgm:spPr/>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X="186448" custScaleY="452903">
        <dgm:presLayoutVars>
          <dgm:chPref val="3"/>
        </dgm:presLayoutVars>
      </dgm:prSet>
      <dgm:spPr/>
    </dgm:pt>
    <dgm:pt modelId="{45001A94-3C4B-439D-A59C-B19393D75FCB}" type="pres">
      <dgm:prSet presAssocID="{438B72A0-6B6F-4678-AA36-567E5DBD410E}" presName="rootConnector" presStyleLbl="node2" presStyleIdx="0" presStyleCnt="8"/>
      <dgm:spPr/>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X="186448" custScaleY="452903">
        <dgm:presLayoutVars>
          <dgm:chPref val="3"/>
        </dgm:presLayoutVars>
      </dgm:prSet>
      <dgm:spPr/>
    </dgm:pt>
    <dgm:pt modelId="{657E3156-8D1B-49C1-B865-489AD5003574}" type="pres">
      <dgm:prSet presAssocID="{6FCD49FA-F00C-4BAF-8A9F-8576E9417DB9}" presName="rootConnector" presStyleLbl="node2" presStyleIdx="1" presStyleCnt="8"/>
      <dgm:spPr/>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BC3A81BF-C956-49E1-816F-4422548C2575}" type="pres">
      <dgm:prSet presAssocID="{A25CDD64-4BE8-4BD2-AD06-A9300DB1A1BE}" presName="Name37" presStyleLbl="parChTrans1D2" presStyleIdx="2" presStyleCnt="8"/>
      <dgm:spPr/>
    </dgm:pt>
    <dgm:pt modelId="{74E2CEF9-DEDD-4C06-B772-30A43E10BAC9}" type="pres">
      <dgm:prSet presAssocID="{949311A2-AAF9-43B6-AB8D-2D24923BE0BF}" presName="hierRoot2" presStyleCnt="0">
        <dgm:presLayoutVars>
          <dgm:hierBranch val="init"/>
        </dgm:presLayoutVars>
      </dgm:prSet>
      <dgm:spPr/>
    </dgm:pt>
    <dgm:pt modelId="{36544680-F50E-465D-9EFF-FCFE06B6C27C}" type="pres">
      <dgm:prSet presAssocID="{949311A2-AAF9-43B6-AB8D-2D24923BE0BF}" presName="rootComposite" presStyleCnt="0"/>
      <dgm:spPr/>
    </dgm:pt>
    <dgm:pt modelId="{6101E480-E8EC-4A9A-BFB7-1D42B20553A6}" type="pres">
      <dgm:prSet presAssocID="{949311A2-AAF9-43B6-AB8D-2D24923BE0BF}" presName="rootText" presStyleLbl="node2" presStyleIdx="2" presStyleCnt="8" custScaleX="186448" custScaleY="452903">
        <dgm:presLayoutVars>
          <dgm:chPref val="3"/>
        </dgm:presLayoutVars>
      </dgm:prSet>
      <dgm:spPr/>
    </dgm:pt>
    <dgm:pt modelId="{C7DB08BF-629B-4883-B735-2784D2EC9C34}" type="pres">
      <dgm:prSet presAssocID="{949311A2-AAF9-43B6-AB8D-2D24923BE0BF}" presName="rootConnector" presStyleLbl="node2" presStyleIdx="2" presStyleCnt="8"/>
      <dgm:spPr/>
    </dgm:pt>
    <dgm:pt modelId="{6D7B7CA7-3D3B-47C6-B5E2-8B82C78B5136}" type="pres">
      <dgm:prSet presAssocID="{949311A2-AAF9-43B6-AB8D-2D24923BE0BF}" presName="hierChild4" presStyleCnt="0"/>
      <dgm:spPr/>
    </dgm:pt>
    <dgm:pt modelId="{C7E3E35D-9911-4C29-8EE7-91DCF7B78BE4}" type="pres">
      <dgm:prSet presAssocID="{949311A2-AAF9-43B6-AB8D-2D24923BE0BF}" presName="hierChild5" presStyleCnt="0"/>
      <dgm:spPr/>
    </dgm:pt>
    <dgm:pt modelId="{40B75C57-7E9F-4D98-95A2-1819B197B05B}" type="pres">
      <dgm:prSet presAssocID="{EE516F31-17B4-42D5-A35D-FF854299E2E7}" presName="Name37" presStyleLbl="parChTrans1D2" presStyleIdx="3" presStyleCnt="8"/>
      <dgm:spPr/>
    </dgm:pt>
    <dgm:pt modelId="{645229C3-CFC3-410E-A4A3-FD99D96CB7BF}" type="pres">
      <dgm:prSet presAssocID="{EA86964C-6B01-4AF8-B364-E5CFF5A01621}" presName="hierRoot2" presStyleCnt="0">
        <dgm:presLayoutVars>
          <dgm:hierBranch val="init"/>
        </dgm:presLayoutVars>
      </dgm:prSet>
      <dgm:spPr/>
    </dgm:pt>
    <dgm:pt modelId="{9D73EF84-ED0A-4479-A2F8-E58BC63DDBEB}" type="pres">
      <dgm:prSet presAssocID="{EA86964C-6B01-4AF8-B364-E5CFF5A01621}" presName="rootComposite" presStyleCnt="0"/>
      <dgm:spPr/>
    </dgm:pt>
    <dgm:pt modelId="{240FC6A7-5ED3-48DA-B946-B9D9253D3332}" type="pres">
      <dgm:prSet presAssocID="{EA86964C-6B01-4AF8-B364-E5CFF5A01621}" presName="rootText" presStyleLbl="node2" presStyleIdx="3" presStyleCnt="8" custScaleX="220546" custScaleY="452903">
        <dgm:presLayoutVars>
          <dgm:chPref val="3"/>
        </dgm:presLayoutVars>
      </dgm:prSet>
      <dgm:spPr/>
    </dgm:pt>
    <dgm:pt modelId="{359200CC-91F6-4E9B-9AB7-7D6241C5C366}" type="pres">
      <dgm:prSet presAssocID="{EA86964C-6B01-4AF8-B364-E5CFF5A01621}" presName="rootConnector" presStyleLbl="node2" presStyleIdx="3" presStyleCnt="8"/>
      <dgm:spPr/>
    </dgm:pt>
    <dgm:pt modelId="{215DF744-80FC-4221-BF03-88549947EDDC}" type="pres">
      <dgm:prSet presAssocID="{EA86964C-6B01-4AF8-B364-E5CFF5A01621}" presName="hierChild4" presStyleCnt="0"/>
      <dgm:spPr/>
    </dgm:pt>
    <dgm:pt modelId="{F2A2B9A4-5069-4CE5-B81E-85249F4692E6}" type="pres">
      <dgm:prSet presAssocID="{EA86964C-6B01-4AF8-B364-E5CFF5A01621}" presName="hierChild5" presStyleCnt="0"/>
      <dgm:spPr/>
    </dgm:pt>
    <dgm:pt modelId="{D18828BD-39A6-45E8-947F-4B394D88841C}" type="pres">
      <dgm:prSet presAssocID="{DF3A07B2-9B54-44DF-AB38-A574EC1AF55A}" presName="Name37" presStyleLbl="parChTrans1D2" presStyleIdx="4" presStyleCnt="8"/>
      <dgm:spPr/>
    </dgm:pt>
    <dgm:pt modelId="{F3286F65-5586-4A10-BD25-917BCB114536}" type="pres">
      <dgm:prSet presAssocID="{D7900046-4E94-41B8-B921-60EF3020ECD3}" presName="hierRoot2" presStyleCnt="0">
        <dgm:presLayoutVars>
          <dgm:hierBranch val="init"/>
        </dgm:presLayoutVars>
      </dgm:prSet>
      <dgm:spPr/>
    </dgm:pt>
    <dgm:pt modelId="{55BE0DA6-F48E-4CD3-B6E6-77E33CAD3221}" type="pres">
      <dgm:prSet presAssocID="{D7900046-4E94-41B8-B921-60EF3020ECD3}" presName="rootComposite" presStyleCnt="0"/>
      <dgm:spPr/>
    </dgm:pt>
    <dgm:pt modelId="{5EFB19C6-9071-45D6-9A5F-FF7248B59926}" type="pres">
      <dgm:prSet presAssocID="{D7900046-4E94-41B8-B921-60EF3020ECD3}" presName="rootText" presStyleLbl="node2" presStyleIdx="4" presStyleCnt="8" custScaleX="186448" custScaleY="452903">
        <dgm:presLayoutVars>
          <dgm:chPref val="3"/>
        </dgm:presLayoutVars>
      </dgm:prSet>
      <dgm:spPr/>
    </dgm:pt>
    <dgm:pt modelId="{0E3E4E82-0E94-424E-AA2C-CCDDB0096E00}" type="pres">
      <dgm:prSet presAssocID="{D7900046-4E94-41B8-B921-60EF3020ECD3}" presName="rootConnector" presStyleLbl="node2" presStyleIdx="4" presStyleCnt="8"/>
      <dgm:spPr/>
    </dgm:pt>
    <dgm:pt modelId="{F4FE03D1-E9C3-4570-B4BD-67352E2F40F6}" type="pres">
      <dgm:prSet presAssocID="{D7900046-4E94-41B8-B921-60EF3020ECD3}" presName="hierChild4" presStyleCnt="0"/>
      <dgm:spPr/>
    </dgm:pt>
    <dgm:pt modelId="{48BC56DA-5CA9-4CB4-A819-2DD2413748B2}" type="pres">
      <dgm:prSet presAssocID="{D7900046-4E94-41B8-B921-60EF3020ECD3}" presName="hierChild5" presStyleCnt="0"/>
      <dgm:spPr/>
    </dgm:pt>
    <dgm:pt modelId="{6CE93FA4-DBFC-410B-AA53-6FA6C1175D02}" type="pres">
      <dgm:prSet presAssocID="{92CF4392-FA49-4451-899A-107B9F2B0B3E}" presName="Name37" presStyleLbl="parChTrans1D2" presStyleIdx="5" presStyleCnt="8"/>
      <dgm:spPr/>
    </dgm:pt>
    <dgm:pt modelId="{7B704E9A-D577-47B4-9E6A-FE3C963AF2EA}" type="pres">
      <dgm:prSet presAssocID="{482D77CE-4202-494B-AF80-A4B8813C0868}" presName="hierRoot2" presStyleCnt="0">
        <dgm:presLayoutVars>
          <dgm:hierBranch val="init"/>
        </dgm:presLayoutVars>
      </dgm:prSet>
      <dgm:spPr/>
    </dgm:pt>
    <dgm:pt modelId="{D2C88056-9F8B-4F6C-AFC0-B6E246B18E49}" type="pres">
      <dgm:prSet presAssocID="{482D77CE-4202-494B-AF80-A4B8813C0868}" presName="rootComposite" presStyleCnt="0"/>
      <dgm:spPr/>
    </dgm:pt>
    <dgm:pt modelId="{472334CB-E5CB-4FC1-951F-93E0B608336A}" type="pres">
      <dgm:prSet presAssocID="{482D77CE-4202-494B-AF80-A4B8813C0868}" presName="rootText" presStyleLbl="node2" presStyleIdx="5" presStyleCnt="8" custScaleX="186448" custScaleY="452903">
        <dgm:presLayoutVars>
          <dgm:chPref val="3"/>
        </dgm:presLayoutVars>
      </dgm:prSet>
      <dgm:spPr/>
    </dgm:pt>
    <dgm:pt modelId="{51B0F90F-BF4A-4261-8086-BB4182C2B57C}" type="pres">
      <dgm:prSet presAssocID="{482D77CE-4202-494B-AF80-A4B8813C0868}" presName="rootConnector" presStyleLbl="node2" presStyleIdx="5" presStyleCnt="8"/>
      <dgm:spPr/>
    </dgm:pt>
    <dgm:pt modelId="{E28D8174-04C7-4914-A11B-53C18D5D018E}" type="pres">
      <dgm:prSet presAssocID="{482D77CE-4202-494B-AF80-A4B8813C0868}" presName="hierChild4" presStyleCnt="0"/>
      <dgm:spPr/>
    </dgm:pt>
    <dgm:pt modelId="{89AF6834-8CBA-473C-8024-3EAAF59267D6}" type="pres">
      <dgm:prSet presAssocID="{482D77CE-4202-494B-AF80-A4B8813C0868}" presName="hierChild5" presStyleCnt="0"/>
      <dgm:spPr/>
    </dgm:pt>
    <dgm:pt modelId="{B50C4725-BB4F-4EA3-8D79-9570C7976FA9}" type="pres">
      <dgm:prSet presAssocID="{2B74F660-9188-4B0A-9D47-010122A54F12}" presName="Name37" presStyleLbl="parChTrans1D2" presStyleIdx="6" presStyleCnt="8"/>
      <dgm:spPr/>
    </dgm:pt>
    <dgm:pt modelId="{D1493CB8-CD86-4C72-B232-CE67E80E889F}" type="pres">
      <dgm:prSet presAssocID="{B3D859C7-813B-455D-A5A2-1D575F2680ED}" presName="hierRoot2" presStyleCnt="0">
        <dgm:presLayoutVars>
          <dgm:hierBranch val="init"/>
        </dgm:presLayoutVars>
      </dgm:prSet>
      <dgm:spPr/>
    </dgm:pt>
    <dgm:pt modelId="{0D9C2722-5180-4899-A920-0644C5A61664}" type="pres">
      <dgm:prSet presAssocID="{B3D859C7-813B-455D-A5A2-1D575F2680ED}" presName="rootComposite" presStyleCnt="0"/>
      <dgm:spPr/>
    </dgm:pt>
    <dgm:pt modelId="{A06FDF31-2B38-4E43-8CFC-A37560357FFE}" type="pres">
      <dgm:prSet presAssocID="{B3D859C7-813B-455D-A5A2-1D575F2680ED}" presName="rootText" presStyleLbl="node2" presStyleIdx="6" presStyleCnt="8" custScaleX="186448" custScaleY="452903">
        <dgm:presLayoutVars>
          <dgm:chPref val="3"/>
        </dgm:presLayoutVars>
      </dgm:prSet>
      <dgm:spPr/>
    </dgm:pt>
    <dgm:pt modelId="{74828D1C-5C0D-4E5E-985A-F46EAD4B4D1F}" type="pres">
      <dgm:prSet presAssocID="{B3D859C7-813B-455D-A5A2-1D575F2680ED}" presName="rootConnector" presStyleLbl="node2" presStyleIdx="6" presStyleCnt="8"/>
      <dgm:spPr/>
    </dgm:pt>
    <dgm:pt modelId="{162C967B-8C41-4169-A672-6C6A15B83E1B}" type="pres">
      <dgm:prSet presAssocID="{B3D859C7-813B-455D-A5A2-1D575F2680ED}" presName="hierChild4" presStyleCnt="0"/>
      <dgm:spPr/>
    </dgm:pt>
    <dgm:pt modelId="{225231D4-3BF0-4729-9A39-A335A86651D6}" type="pres">
      <dgm:prSet presAssocID="{B3D859C7-813B-455D-A5A2-1D575F2680ED}" presName="hierChild5" presStyleCnt="0"/>
      <dgm:spPr/>
    </dgm:pt>
    <dgm:pt modelId="{01606193-A68D-4A18-BD94-F4AC1DFD90F1}" type="pres">
      <dgm:prSet presAssocID="{D7C016E2-CFD7-493D-8CEE-2C6A9CA53028}" presName="Name37" presStyleLbl="parChTrans1D2" presStyleIdx="7" presStyleCnt="8"/>
      <dgm:spPr/>
    </dgm:pt>
    <dgm:pt modelId="{9372209B-11F6-4F14-93DC-25E835059281}" type="pres">
      <dgm:prSet presAssocID="{DC38FDE5-40EC-4B91-81ED-9B77CA29A78D}" presName="hierRoot2" presStyleCnt="0">
        <dgm:presLayoutVars>
          <dgm:hierBranch val="init"/>
        </dgm:presLayoutVars>
      </dgm:prSet>
      <dgm:spPr/>
    </dgm:pt>
    <dgm:pt modelId="{A4DAB0D2-12FF-4ACD-8368-5D1B0644B63F}" type="pres">
      <dgm:prSet presAssocID="{DC38FDE5-40EC-4B91-81ED-9B77CA29A78D}" presName="rootComposite" presStyleCnt="0"/>
      <dgm:spPr/>
    </dgm:pt>
    <dgm:pt modelId="{143789F2-4A53-46C4-93FB-C263CACFA65B}" type="pres">
      <dgm:prSet presAssocID="{DC38FDE5-40EC-4B91-81ED-9B77CA29A78D}" presName="rootText" presStyleLbl="node2" presStyleIdx="7" presStyleCnt="8" custScaleX="186448" custScaleY="452903">
        <dgm:presLayoutVars>
          <dgm:chPref val="3"/>
        </dgm:presLayoutVars>
      </dgm:prSet>
      <dgm:spPr/>
    </dgm:pt>
    <dgm:pt modelId="{90FBD592-D15F-4AA5-99CA-1BCFB7C5448D}" type="pres">
      <dgm:prSet presAssocID="{DC38FDE5-40EC-4B91-81ED-9B77CA29A78D}" presName="rootConnector" presStyleLbl="node2" presStyleIdx="7" presStyleCnt="8"/>
      <dgm:spPr/>
    </dgm:pt>
    <dgm:pt modelId="{C10C2410-7CD3-4666-96CF-7FF85FBB5318}" type="pres">
      <dgm:prSet presAssocID="{DC38FDE5-40EC-4B91-81ED-9B77CA29A78D}" presName="hierChild4" presStyleCnt="0"/>
      <dgm:spPr/>
    </dgm:pt>
    <dgm:pt modelId="{71826077-AB96-405B-AAC4-58D5E813CC6D}" type="pres">
      <dgm:prSet presAssocID="{DC38FDE5-40EC-4B91-81ED-9B77CA29A78D}" presName="hierChild5" presStyleCnt="0"/>
      <dgm:spPr/>
    </dgm:pt>
    <dgm:pt modelId="{68930668-8958-4E71-A553-0D46901D2DB0}" type="pres">
      <dgm:prSet presAssocID="{D44298CE-F685-43D3-BCA4-B8C79D639BDD}" presName="hierChild3" presStyleCnt="0"/>
      <dgm:spPr/>
    </dgm:pt>
  </dgm:ptLst>
  <dgm:cxnLst>
    <dgm:cxn modelId="{34D0CE04-128A-4561-99FA-19DE3963AF15}" type="presOf" srcId="{D7900046-4E94-41B8-B921-60EF3020ECD3}" destId="{5EFB19C6-9071-45D6-9A5F-FF7248B59926}" srcOrd="0"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021F0B-8AA0-4158-9B93-A7B46FCE8ED5}" srcId="{D44298CE-F685-43D3-BCA4-B8C79D639BDD}" destId="{438B72A0-6B6F-4678-AA36-567E5DBD410E}" srcOrd="0" destOrd="0" parTransId="{2DBC2F2D-25C8-4597-BB3C-778ED7CE6D30}" sibTransId="{1FD2F124-DF1E-4349-BA8E-AF98B17F9042}"/>
    <dgm:cxn modelId="{AB09050C-48B8-428C-8D5D-F66930AD65B4}" type="presOf" srcId="{482D77CE-4202-494B-AF80-A4B8813C0868}" destId="{51B0F90F-BF4A-4261-8086-BB4182C2B57C}" srcOrd="1"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E4653E19-ABC9-41EF-90AF-7E9E0966AFBB}" srcId="{D44298CE-F685-43D3-BCA4-B8C79D639BDD}" destId="{DC38FDE5-40EC-4B91-81ED-9B77CA29A78D}" srcOrd="7" destOrd="0" parTransId="{D7C016E2-CFD7-493D-8CEE-2C6A9CA53028}" sibTransId="{56945EA5-A1CF-426E-A702-23F492A3347B}"/>
    <dgm:cxn modelId="{168AE731-5200-47BF-8062-3171F2EC3EDB}" type="presOf" srcId="{369ED008-0F7A-4B7A-8C55-A7B46EBCA8F0}" destId="{3B25D38D-2EC3-4725-864D-F8FBFFF0A5F6}" srcOrd="0" destOrd="0" presId="urn:microsoft.com/office/officeart/2005/8/layout/orgChart1"/>
    <dgm:cxn modelId="{27868C3C-F8D2-48B2-85C9-BA08043B0034}" type="presOf" srcId="{EE516F31-17B4-42D5-A35D-FF854299E2E7}" destId="{40B75C57-7E9F-4D98-95A2-1819B197B05B}" srcOrd="0" destOrd="0" presId="urn:microsoft.com/office/officeart/2005/8/layout/orgChart1"/>
    <dgm:cxn modelId="{90EFEC5F-5515-4BB8-890F-8632DE6957D1}" srcId="{D44298CE-F685-43D3-BCA4-B8C79D639BDD}" destId="{949311A2-AAF9-43B6-AB8D-2D24923BE0BF}" srcOrd="2" destOrd="0" parTransId="{A25CDD64-4BE8-4BD2-AD06-A9300DB1A1BE}" sibTransId="{12B1ACDE-34D5-4DA7-9D87-5FF8EEE25EDE}"/>
    <dgm:cxn modelId="{0B83F746-32D6-4CB5-BFEF-505C8902B7D6}" type="presOf" srcId="{DC38FDE5-40EC-4B91-81ED-9B77CA29A78D}" destId="{143789F2-4A53-46C4-93FB-C263CACFA65B}"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1923804E-D89D-488E-B826-73F86DFE402E}" type="presOf" srcId="{92CF4392-FA49-4451-899A-107B9F2B0B3E}" destId="{6CE93FA4-DBFC-410B-AA53-6FA6C1175D02}" srcOrd="0" destOrd="0" presId="urn:microsoft.com/office/officeart/2005/8/layout/orgChart1"/>
    <dgm:cxn modelId="{91C59A6E-DE12-403D-8152-BCB671974577}" type="presOf" srcId="{D7900046-4E94-41B8-B921-60EF3020ECD3}" destId="{0E3E4E82-0E94-424E-AA2C-CCDDB0096E00}" srcOrd="1" destOrd="0" presId="urn:microsoft.com/office/officeart/2005/8/layout/orgChart1"/>
    <dgm:cxn modelId="{B2B8EE51-7378-4E3C-976D-6C820543BD6C}" type="presOf" srcId="{EA86964C-6B01-4AF8-B364-E5CFF5A01621}" destId="{240FC6A7-5ED3-48DA-B946-B9D9253D3332}"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CAAB3176-779F-4FAE-AD80-3ADF1BFF4429}" type="presOf" srcId="{2B74F660-9188-4B0A-9D47-010122A54F12}" destId="{B50C4725-BB4F-4EA3-8D79-9570C7976FA9}" srcOrd="0" destOrd="0" presId="urn:microsoft.com/office/officeart/2005/8/layout/orgChart1"/>
    <dgm:cxn modelId="{CCC01D59-CD42-47F1-80A7-B1CF436D9E3B}" type="presOf" srcId="{482D77CE-4202-494B-AF80-A4B8813C0868}" destId="{472334CB-E5CB-4FC1-951F-93E0B608336A}" srcOrd="0" destOrd="0" presId="urn:microsoft.com/office/officeart/2005/8/layout/orgChart1"/>
    <dgm:cxn modelId="{32B39582-F4F3-4383-88D0-8C75D8FDBDAA}" type="presOf" srcId="{D7C016E2-CFD7-493D-8CEE-2C6A9CA53028}" destId="{01606193-A68D-4A18-BD94-F4AC1DFD90F1}" srcOrd="0"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5B379DA2-BEB2-4DD3-BF98-09019B63CFAC}" srcId="{D44298CE-F685-43D3-BCA4-B8C79D639BDD}" destId="{B3D859C7-813B-455D-A5A2-1D575F2680ED}" srcOrd="6" destOrd="0" parTransId="{2B74F660-9188-4B0A-9D47-010122A54F12}" sibTransId="{D647A4E3-42C0-4453-A5F0-D650F3BBEA25}"/>
    <dgm:cxn modelId="{479561B0-3072-4A78-8F09-48FF7D942E4F}" type="presOf" srcId="{949311A2-AAF9-43B6-AB8D-2D24923BE0BF}" destId="{C7DB08BF-629B-4883-B735-2784D2EC9C34}" srcOrd="1" destOrd="0" presId="urn:microsoft.com/office/officeart/2005/8/layout/orgChart1"/>
    <dgm:cxn modelId="{13EA56B6-6DD0-435A-B119-492233397A4B}" type="presOf" srcId="{DC38FDE5-40EC-4B91-81ED-9B77CA29A78D}" destId="{90FBD592-D15F-4AA5-99CA-1BCFB7C5448D}" srcOrd="1" destOrd="0" presId="urn:microsoft.com/office/officeart/2005/8/layout/orgChart1"/>
    <dgm:cxn modelId="{6AE13EB9-2E84-4D0C-8081-239D20259E60}" srcId="{D44298CE-F685-43D3-BCA4-B8C79D639BDD}" destId="{482D77CE-4202-494B-AF80-A4B8813C0868}" srcOrd="5" destOrd="0" parTransId="{92CF4392-FA49-4451-899A-107B9F2B0B3E}" sibTransId="{497F0927-E8B3-4A3C-9DE8-4AAF6E3FC178}"/>
    <dgm:cxn modelId="{E532A2CC-EEC8-4B35-9D0A-54F166C1D8CE}" srcId="{D44298CE-F685-43D3-BCA4-B8C79D639BDD}" destId="{EA86964C-6B01-4AF8-B364-E5CFF5A01621}" srcOrd="3" destOrd="0" parTransId="{EE516F31-17B4-42D5-A35D-FF854299E2E7}" sibTransId="{02BD1258-4017-452E-8FCF-E8C646FDB363}"/>
    <dgm:cxn modelId="{632095CF-F9F0-439C-A9EE-EA1D65DFFF74}" type="presOf" srcId="{DF3A07B2-9B54-44DF-AB38-A574EC1AF55A}" destId="{D18828BD-39A6-45E8-947F-4B394D88841C}" srcOrd="0"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6853B4DC-4C40-43F4-A61E-5B7BDC806035}" type="presOf" srcId="{EA86964C-6B01-4AF8-B364-E5CFF5A01621}" destId="{359200CC-91F6-4E9B-9AB7-7D6241C5C366}" srcOrd="1"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BD8981EA-73B6-4786-AC75-7DDBB1548485}" srcId="{D44298CE-F685-43D3-BCA4-B8C79D639BDD}" destId="{D7900046-4E94-41B8-B921-60EF3020ECD3}" srcOrd="4" destOrd="0" parTransId="{DF3A07B2-9B54-44DF-AB38-A574EC1AF55A}" sibTransId="{9ED84EEC-02EC-461A-A27F-2DF522739E04}"/>
    <dgm:cxn modelId="{5FC0F7EF-F8E6-473D-BEA5-D66C955415A7}" type="presOf" srcId="{B3D859C7-813B-455D-A5A2-1D575F2680ED}" destId="{74828D1C-5C0D-4E5E-985A-F46EAD4B4D1F}" srcOrd="1" destOrd="0" presId="urn:microsoft.com/office/officeart/2005/8/layout/orgChart1"/>
    <dgm:cxn modelId="{41EE9CF2-F391-4CE7-9428-36F757500540}" type="presOf" srcId="{B3D859C7-813B-455D-A5A2-1D575F2680ED}" destId="{A06FDF31-2B38-4E43-8CFC-A37560357FFE}" srcOrd="0" destOrd="0" presId="urn:microsoft.com/office/officeart/2005/8/layout/orgChart1"/>
    <dgm:cxn modelId="{8A3EF8F8-4215-4708-A20F-9F91668FCF9E}" type="presOf" srcId="{949311A2-AAF9-43B6-AB8D-2D24923BE0BF}" destId="{6101E480-E8EC-4A9A-BFB7-1D42B20553A6}" srcOrd="0"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B989D1FE-4CA2-4D76-A1C0-B649C245154F}" type="presOf" srcId="{A25CDD64-4BE8-4BD2-AD06-A9300DB1A1BE}" destId="{BC3A81BF-C956-49E1-816F-4422548C2575}" srcOrd="0" destOrd="0" presId="urn:microsoft.com/office/officeart/2005/8/layout/orgChart1"/>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018849E4-8A90-4DFC-AA55-8BCEEFDB3419}" type="presParOf" srcId="{F8172EF3-8F4D-4B6C-996A-7981F9A6E51B}" destId="{BC3A81BF-C956-49E1-816F-4422548C2575}" srcOrd="4" destOrd="0" presId="urn:microsoft.com/office/officeart/2005/8/layout/orgChart1"/>
    <dgm:cxn modelId="{9D217311-0B7A-4FAD-9B96-36E5D63445CF}" type="presParOf" srcId="{F8172EF3-8F4D-4B6C-996A-7981F9A6E51B}" destId="{74E2CEF9-DEDD-4C06-B772-30A43E10BAC9}" srcOrd="5" destOrd="0" presId="urn:microsoft.com/office/officeart/2005/8/layout/orgChart1"/>
    <dgm:cxn modelId="{9121F921-240F-44D9-9CBE-19798AFE8152}" type="presParOf" srcId="{74E2CEF9-DEDD-4C06-B772-30A43E10BAC9}" destId="{36544680-F50E-465D-9EFF-FCFE06B6C27C}" srcOrd="0" destOrd="0" presId="urn:microsoft.com/office/officeart/2005/8/layout/orgChart1"/>
    <dgm:cxn modelId="{6E5ABE51-B379-451F-AA29-A18DF02C1761}" type="presParOf" srcId="{36544680-F50E-465D-9EFF-FCFE06B6C27C}" destId="{6101E480-E8EC-4A9A-BFB7-1D42B20553A6}" srcOrd="0" destOrd="0" presId="urn:microsoft.com/office/officeart/2005/8/layout/orgChart1"/>
    <dgm:cxn modelId="{D39DEB95-EB35-4F79-9BF4-7D9C1228B452}" type="presParOf" srcId="{36544680-F50E-465D-9EFF-FCFE06B6C27C}" destId="{C7DB08BF-629B-4883-B735-2784D2EC9C34}" srcOrd="1" destOrd="0" presId="urn:microsoft.com/office/officeart/2005/8/layout/orgChart1"/>
    <dgm:cxn modelId="{2CFD48F3-4F0A-4897-B3D1-C8E3C5DE827E}" type="presParOf" srcId="{74E2CEF9-DEDD-4C06-B772-30A43E10BAC9}" destId="{6D7B7CA7-3D3B-47C6-B5E2-8B82C78B5136}" srcOrd="1" destOrd="0" presId="urn:microsoft.com/office/officeart/2005/8/layout/orgChart1"/>
    <dgm:cxn modelId="{0A15090B-5017-4F04-A324-35969485A66D}" type="presParOf" srcId="{74E2CEF9-DEDD-4C06-B772-30A43E10BAC9}" destId="{C7E3E35D-9911-4C29-8EE7-91DCF7B78BE4}" srcOrd="2" destOrd="0" presId="urn:microsoft.com/office/officeart/2005/8/layout/orgChart1"/>
    <dgm:cxn modelId="{162F221E-736E-441F-885C-740E45D66108}" type="presParOf" srcId="{F8172EF3-8F4D-4B6C-996A-7981F9A6E51B}" destId="{40B75C57-7E9F-4D98-95A2-1819B197B05B}" srcOrd="6" destOrd="0" presId="urn:microsoft.com/office/officeart/2005/8/layout/orgChart1"/>
    <dgm:cxn modelId="{879D1742-F1CA-4496-A392-2FE0D80A985C}" type="presParOf" srcId="{F8172EF3-8F4D-4B6C-996A-7981F9A6E51B}" destId="{645229C3-CFC3-410E-A4A3-FD99D96CB7BF}" srcOrd="7" destOrd="0" presId="urn:microsoft.com/office/officeart/2005/8/layout/orgChart1"/>
    <dgm:cxn modelId="{EB6E6534-B7B7-4AC0-8EE2-21FF1ECE571E}" type="presParOf" srcId="{645229C3-CFC3-410E-A4A3-FD99D96CB7BF}" destId="{9D73EF84-ED0A-4479-A2F8-E58BC63DDBEB}" srcOrd="0" destOrd="0" presId="urn:microsoft.com/office/officeart/2005/8/layout/orgChart1"/>
    <dgm:cxn modelId="{2F84BC25-A994-41FC-AE85-3F9B970E2B80}" type="presParOf" srcId="{9D73EF84-ED0A-4479-A2F8-E58BC63DDBEB}" destId="{240FC6A7-5ED3-48DA-B946-B9D9253D3332}" srcOrd="0" destOrd="0" presId="urn:microsoft.com/office/officeart/2005/8/layout/orgChart1"/>
    <dgm:cxn modelId="{2A532917-A517-4736-A3B7-18FFC039741F}" type="presParOf" srcId="{9D73EF84-ED0A-4479-A2F8-E58BC63DDBEB}" destId="{359200CC-91F6-4E9B-9AB7-7D6241C5C366}" srcOrd="1" destOrd="0" presId="urn:microsoft.com/office/officeart/2005/8/layout/orgChart1"/>
    <dgm:cxn modelId="{CC575B4C-94CB-4EAC-A0BF-0A9D1D085D8E}" type="presParOf" srcId="{645229C3-CFC3-410E-A4A3-FD99D96CB7BF}" destId="{215DF744-80FC-4221-BF03-88549947EDDC}" srcOrd="1" destOrd="0" presId="urn:microsoft.com/office/officeart/2005/8/layout/orgChart1"/>
    <dgm:cxn modelId="{1F09C0B2-2200-41D7-BDF9-7F1070CCA3AC}" type="presParOf" srcId="{645229C3-CFC3-410E-A4A3-FD99D96CB7BF}" destId="{F2A2B9A4-5069-4CE5-B81E-85249F4692E6}" srcOrd="2" destOrd="0" presId="urn:microsoft.com/office/officeart/2005/8/layout/orgChart1"/>
    <dgm:cxn modelId="{1F00E8F4-9E97-407C-8AAB-FAF56E1F9A90}" type="presParOf" srcId="{F8172EF3-8F4D-4B6C-996A-7981F9A6E51B}" destId="{D18828BD-39A6-45E8-947F-4B394D88841C}" srcOrd="8" destOrd="0" presId="urn:microsoft.com/office/officeart/2005/8/layout/orgChart1"/>
    <dgm:cxn modelId="{3EA74EAC-05BD-4CC4-996E-186DED954EE9}" type="presParOf" srcId="{F8172EF3-8F4D-4B6C-996A-7981F9A6E51B}" destId="{F3286F65-5586-4A10-BD25-917BCB114536}" srcOrd="9" destOrd="0" presId="urn:microsoft.com/office/officeart/2005/8/layout/orgChart1"/>
    <dgm:cxn modelId="{4C4A1770-C8F0-4712-A493-B0566A910993}" type="presParOf" srcId="{F3286F65-5586-4A10-BD25-917BCB114536}" destId="{55BE0DA6-F48E-4CD3-B6E6-77E33CAD3221}" srcOrd="0" destOrd="0" presId="urn:microsoft.com/office/officeart/2005/8/layout/orgChart1"/>
    <dgm:cxn modelId="{C46F50C4-B30D-476D-AA05-FD79651F0227}" type="presParOf" srcId="{55BE0DA6-F48E-4CD3-B6E6-77E33CAD3221}" destId="{5EFB19C6-9071-45D6-9A5F-FF7248B59926}" srcOrd="0" destOrd="0" presId="urn:microsoft.com/office/officeart/2005/8/layout/orgChart1"/>
    <dgm:cxn modelId="{53754765-29E1-4C54-9256-2A107CC84BC2}" type="presParOf" srcId="{55BE0DA6-F48E-4CD3-B6E6-77E33CAD3221}" destId="{0E3E4E82-0E94-424E-AA2C-CCDDB0096E00}" srcOrd="1" destOrd="0" presId="urn:microsoft.com/office/officeart/2005/8/layout/orgChart1"/>
    <dgm:cxn modelId="{C7C93BBD-9FDD-48F9-BA32-4B975339B40D}" type="presParOf" srcId="{F3286F65-5586-4A10-BD25-917BCB114536}" destId="{F4FE03D1-E9C3-4570-B4BD-67352E2F40F6}" srcOrd="1" destOrd="0" presId="urn:microsoft.com/office/officeart/2005/8/layout/orgChart1"/>
    <dgm:cxn modelId="{3E337938-4830-43D6-B7D4-CB7822E3BF9F}" type="presParOf" srcId="{F3286F65-5586-4A10-BD25-917BCB114536}" destId="{48BC56DA-5CA9-4CB4-A819-2DD2413748B2}" srcOrd="2" destOrd="0" presId="urn:microsoft.com/office/officeart/2005/8/layout/orgChart1"/>
    <dgm:cxn modelId="{B7AC61B5-5275-461A-9ADA-4A48C6E4C96C}" type="presParOf" srcId="{F8172EF3-8F4D-4B6C-996A-7981F9A6E51B}" destId="{6CE93FA4-DBFC-410B-AA53-6FA6C1175D02}" srcOrd="10" destOrd="0" presId="urn:microsoft.com/office/officeart/2005/8/layout/orgChart1"/>
    <dgm:cxn modelId="{E9D37F73-68FC-497E-8B57-402BAABE88D6}" type="presParOf" srcId="{F8172EF3-8F4D-4B6C-996A-7981F9A6E51B}" destId="{7B704E9A-D577-47B4-9E6A-FE3C963AF2EA}" srcOrd="11" destOrd="0" presId="urn:microsoft.com/office/officeart/2005/8/layout/orgChart1"/>
    <dgm:cxn modelId="{84586410-3171-4FF0-AD92-148A6D4EA1F0}" type="presParOf" srcId="{7B704E9A-D577-47B4-9E6A-FE3C963AF2EA}" destId="{D2C88056-9F8B-4F6C-AFC0-B6E246B18E49}" srcOrd="0" destOrd="0" presId="urn:microsoft.com/office/officeart/2005/8/layout/orgChart1"/>
    <dgm:cxn modelId="{2C6D6BA2-E09E-4DDB-84F5-9060BB2A4871}" type="presParOf" srcId="{D2C88056-9F8B-4F6C-AFC0-B6E246B18E49}" destId="{472334CB-E5CB-4FC1-951F-93E0B608336A}" srcOrd="0" destOrd="0" presId="urn:microsoft.com/office/officeart/2005/8/layout/orgChart1"/>
    <dgm:cxn modelId="{9CF4B7EE-44FF-4340-B60F-D09989BDB539}" type="presParOf" srcId="{D2C88056-9F8B-4F6C-AFC0-B6E246B18E49}" destId="{51B0F90F-BF4A-4261-8086-BB4182C2B57C}" srcOrd="1" destOrd="0" presId="urn:microsoft.com/office/officeart/2005/8/layout/orgChart1"/>
    <dgm:cxn modelId="{CA8DB376-6D63-4E75-8135-721E230DB6D3}" type="presParOf" srcId="{7B704E9A-D577-47B4-9E6A-FE3C963AF2EA}" destId="{E28D8174-04C7-4914-A11B-53C18D5D018E}" srcOrd="1" destOrd="0" presId="urn:microsoft.com/office/officeart/2005/8/layout/orgChart1"/>
    <dgm:cxn modelId="{DFF6B98E-03AC-4E0D-B6C5-37471496BA20}" type="presParOf" srcId="{7B704E9A-D577-47B4-9E6A-FE3C963AF2EA}" destId="{89AF6834-8CBA-473C-8024-3EAAF59267D6}" srcOrd="2" destOrd="0" presId="urn:microsoft.com/office/officeart/2005/8/layout/orgChart1"/>
    <dgm:cxn modelId="{A5AD623E-16BB-44D5-BB23-AEF6599CF4FD}" type="presParOf" srcId="{F8172EF3-8F4D-4B6C-996A-7981F9A6E51B}" destId="{B50C4725-BB4F-4EA3-8D79-9570C7976FA9}" srcOrd="12" destOrd="0" presId="urn:microsoft.com/office/officeart/2005/8/layout/orgChart1"/>
    <dgm:cxn modelId="{B78FDCDF-1CDC-44FC-A2DF-9DC559C56AF2}" type="presParOf" srcId="{F8172EF3-8F4D-4B6C-996A-7981F9A6E51B}" destId="{D1493CB8-CD86-4C72-B232-CE67E80E889F}" srcOrd="13" destOrd="0" presId="urn:microsoft.com/office/officeart/2005/8/layout/orgChart1"/>
    <dgm:cxn modelId="{3D71EF20-C626-49E6-BBB2-6CD45DCC43CA}" type="presParOf" srcId="{D1493CB8-CD86-4C72-B232-CE67E80E889F}" destId="{0D9C2722-5180-4899-A920-0644C5A61664}" srcOrd="0" destOrd="0" presId="urn:microsoft.com/office/officeart/2005/8/layout/orgChart1"/>
    <dgm:cxn modelId="{98ABE8D8-95EE-42AF-AA47-0126CD5F5C84}" type="presParOf" srcId="{0D9C2722-5180-4899-A920-0644C5A61664}" destId="{A06FDF31-2B38-4E43-8CFC-A37560357FFE}" srcOrd="0" destOrd="0" presId="urn:microsoft.com/office/officeart/2005/8/layout/orgChart1"/>
    <dgm:cxn modelId="{97D0AB63-95E5-4436-8413-13EFE08F56D8}" type="presParOf" srcId="{0D9C2722-5180-4899-A920-0644C5A61664}" destId="{74828D1C-5C0D-4E5E-985A-F46EAD4B4D1F}" srcOrd="1" destOrd="0" presId="urn:microsoft.com/office/officeart/2005/8/layout/orgChart1"/>
    <dgm:cxn modelId="{E13818BA-EBDF-475D-ADAE-ACE74EB3E0CB}" type="presParOf" srcId="{D1493CB8-CD86-4C72-B232-CE67E80E889F}" destId="{162C967B-8C41-4169-A672-6C6A15B83E1B}" srcOrd="1" destOrd="0" presId="urn:microsoft.com/office/officeart/2005/8/layout/orgChart1"/>
    <dgm:cxn modelId="{6FF42458-A30D-474D-9E4B-9B3BC85A4D8C}" type="presParOf" srcId="{D1493CB8-CD86-4C72-B232-CE67E80E889F}" destId="{225231D4-3BF0-4729-9A39-A335A86651D6}" srcOrd="2" destOrd="0" presId="urn:microsoft.com/office/officeart/2005/8/layout/orgChart1"/>
    <dgm:cxn modelId="{CF374752-136D-4677-98B1-817AD2A952AE}" type="presParOf" srcId="{F8172EF3-8F4D-4B6C-996A-7981F9A6E51B}" destId="{01606193-A68D-4A18-BD94-F4AC1DFD90F1}" srcOrd="14" destOrd="0" presId="urn:microsoft.com/office/officeart/2005/8/layout/orgChart1"/>
    <dgm:cxn modelId="{66BA1BB9-14CA-41E3-B432-E23CEB868136}" type="presParOf" srcId="{F8172EF3-8F4D-4B6C-996A-7981F9A6E51B}" destId="{9372209B-11F6-4F14-93DC-25E835059281}" srcOrd="15" destOrd="0" presId="urn:microsoft.com/office/officeart/2005/8/layout/orgChart1"/>
    <dgm:cxn modelId="{DBF15EF7-C8BA-4122-B947-8E1E5CDCE194}" type="presParOf" srcId="{9372209B-11F6-4F14-93DC-25E835059281}" destId="{A4DAB0D2-12FF-4ACD-8368-5D1B0644B63F}" srcOrd="0" destOrd="0" presId="urn:microsoft.com/office/officeart/2005/8/layout/orgChart1"/>
    <dgm:cxn modelId="{9C45929F-6FEF-452C-BE44-0066847EF117}" type="presParOf" srcId="{A4DAB0D2-12FF-4ACD-8368-5D1B0644B63F}" destId="{143789F2-4A53-46C4-93FB-C263CACFA65B}" srcOrd="0" destOrd="0" presId="urn:microsoft.com/office/officeart/2005/8/layout/orgChart1"/>
    <dgm:cxn modelId="{89A0B8D9-CB5A-460D-A674-3160D4EB1DDB}" type="presParOf" srcId="{A4DAB0D2-12FF-4ACD-8368-5D1B0644B63F}" destId="{90FBD592-D15F-4AA5-99CA-1BCFB7C5448D}" srcOrd="1" destOrd="0" presId="urn:microsoft.com/office/officeart/2005/8/layout/orgChart1"/>
    <dgm:cxn modelId="{9778A22E-A061-4C79-AC91-3F872C0295BF}" type="presParOf" srcId="{9372209B-11F6-4F14-93DC-25E835059281}" destId="{C10C2410-7CD3-4666-96CF-7FF85FBB5318}" srcOrd="1" destOrd="0" presId="urn:microsoft.com/office/officeart/2005/8/layout/orgChart1"/>
    <dgm:cxn modelId="{A12C4FBA-1709-4A9F-BBE5-7C7E0ABD6BCD}" type="presParOf" srcId="{9372209B-11F6-4F14-93DC-25E835059281}" destId="{71826077-AB96-405B-AAC4-58D5E813CC6D}"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FDBADC-9CC8-4EDF-8F06-F2B0E584B5A5}">
      <dsp:nvSpPr>
        <dsp:cNvPr id="0" name=""/>
        <dsp:cNvSpPr/>
      </dsp:nvSpPr>
      <dsp: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797FDD6-A6A3-47C9-9C90-06D49B7643B8}">
      <dsp:nvSpPr>
        <dsp:cNvPr id="0" name=""/>
        <dsp:cNvSpPr/>
      </dsp:nvSpPr>
      <dsp: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DB4D33-88EC-4484-B739-8FFDCB10B72D}">
      <dsp:nvSpPr>
        <dsp:cNvPr id="0" name=""/>
        <dsp:cNvSpPr/>
      </dsp:nvSpPr>
      <dsp: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226C98C-2771-4EDE-AEBC-F1A0A97A26AA}">
      <dsp:nvSpPr>
        <dsp:cNvPr id="0" name=""/>
        <dsp:cNvSpPr/>
      </dsp:nvSpPr>
      <dsp: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86C6DCF-D524-45E1-93B6-4E95F472810A}">
      <dsp:nvSpPr>
        <dsp:cNvPr id="0" name=""/>
        <dsp:cNvSpPr/>
      </dsp:nvSpPr>
      <dsp: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A9915A-337D-4066-AA48-2146CEF49B59}">
      <dsp:nvSpPr>
        <dsp:cNvPr id="0" name=""/>
        <dsp:cNvSpPr/>
      </dsp:nvSpPr>
      <dsp: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420592" y="591667"/>
        <a:ext cx="5186295" cy="1109931"/>
      </dsp:txXfrm>
    </dsp:sp>
    <dsp:sp modelId="{C29E9936-749E-4F8B-878F-C7CB54434383}">
      <dsp:nvSpPr>
        <dsp:cNvPr id="0" name=""/>
        <dsp:cNvSpPr/>
      </dsp:nvSpPr>
      <dsp: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activities </a:t>
          </a:r>
        </a:p>
      </dsp:txBody>
      <dsp:txXfrm>
        <a:off x="329" y="2796642"/>
        <a:ext cx="1266077" cy="1201190"/>
      </dsp:txXfrm>
    </dsp:sp>
    <dsp:sp modelId="{85591033-3DE7-4DB8-A5E5-19B01575CD9F}">
      <dsp:nvSpPr>
        <dsp:cNvPr id="0" name=""/>
        <dsp:cNvSpPr/>
      </dsp:nvSpPr>
      <dsp: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Sequencing activities </a:t>
          </a:r>
        </a:p>
      </dsp:txBody>
      <dsp:txXfrm>
        <a:off x="1532282" y="2796642"/>
        <a:ext cx="1266077" cy="1201190"/>
      </dsp:txXfrm>
    </dsp:sp>
    <dsp:sp modelId="{8407B4CE-E841-483F-A227-BA3CE8DB9B1D}">
      <dsp:nvSpPr>
        <dsp:cNvPr id="0" name=""/>
        <dsp:cNvSpPr/>
      </dsp:nvSpPr>
      <dsp: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Software modeling</a:t>
          </a:r>
        </a:p>
      </dsp:txBody>
      <dsp:txXfrm>
        <a:off x="3064236" y="2796642"/>
        <a:ext cx="1266077" cy="1201190"/>
      </dsp:txXfrm>
    </dsp:sp>
    <dsp:sp modelId="{BF1EB7D7-8D2A-4678-85A2-F06FC6E10BB0}">
      <dsp:nvSpPr>
        <dsp:cNvPr id="0" name=""/>
        <dsp:cNvSpPr/>
      </dsp:nvSpPr>
      <dsp: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Predecessor relationship codes </a:t>
          </a:r>
        </a:p>
      </dsp:txBody>
      <dsp:txXfrm>
        <a:off x="4596189" y="2796642"/>
        <a:ext cx="1266077" cy="1201190"/>
      </dsp:txXfrm>
    </dsp:sp>
    <dsp:sp modelId="{E8A48634-8D36-4C68-BE6D-0460ABC8B0BB}">
      <dsp:nvSpPr>
        <dsp:cNvPr id="0" name=""/>
        <dsp:cNvSpPr/>
      </dsp:nvSpPr>
      <dsp: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unit resources</a:t>
          </a:r>
        </a:p>
      </dsp:txBody>
      <dsp:txXfrm>
        <a:off x="6128143" y="2796642"/>
        <a:ext cx="1266077" cy="1201190"/>
      </dsp:txXfrm>
    </dsp:sp>
    <dsp:sp modelId="{E6DE1F39-34DD-4694-B5B1-C5E14C670061}">
      <dsp:nvSpPr>
        <dsp:cNvPr id="0" name=""/>
        <dsp:cNvSpPr/>
      </dsp:nvSpPr>
      <dsp: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Estimating activity durations</a:t>
          </a:r>
        </a:p>
      </dsp:txBody>
      <dsp:txXfrm>
        <a:off x="7660096" y="2796642"/>
        <a:ext cx="1266077" cy="1201190"/>
      </dsp:txXfrm>
    </dsp:sp>
    <dsp:sp modelId="{5670CD2D-8D8D-430A-B2F0-A10D8474A186}">
      <dsp:nvSpPr>
        <dsp:cNvPr id="0" name=""/>
        <dsp:cNvSpPr/>
      </dsp:nvSpPr>
      <dsp: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Developing the project schedule</a:t>
          </a:r>
        </a:p>
      </dsp:txBody>
      <dsp:txXfrm>
        <a:off x="9192050" y="2796642"/>
        <a:ext cx="1266077" cy="1201190"/>
      </dsp:txXfrm>
    </dsp:sp>
    <dsp:sp modelId="{F5244329-1ABF-49F4-9B2B-86EE8CC92B6F}">
      <dsp:nvSpPr>
        <dsp:cNvPr id="0" name=""/>
        <dsp:cNvSpPr/>
      </dsp:nvSpPr>
      <dsp: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schedule generation mechanics (stage one</a:t>
          </a:r>
        </a:p>
      </dsp:txBody>
      <dsp:txXfrm>
        <a:off x="10724003" y="2796642"/>
        <a:ext cx="1266077" cy="12011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06193-A68D-4A18-BD94-F4AC1DFD90F1}">
      <dsp:nvSpPr>
        <dsp:cNvPr id="0" name=""/>
        <dsp:cNvSpPr/>
      </dsp:nvSpPr>
      <dsp:spPr>
        <a:xfrm>
          <a:off x="5930707" y="1877965"/>
          <a:ext cx="5383159" cy="815984"/>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50C4725-BB4F-4EA3-8D79-9570C7976FA9}">
      <dsp:nvSpPr>
        <dsp:cNvPr id="0" name=""/>
        <dsp:cNvSpPr/>
      </dsp:nvSpPr>
      <dsp:spPr>
        <a:xfrm>
          <a:off x="5930707" y="1877965"/>
          <a:ext cx="3897788" cy="815984"/>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93FA4-DBFC-410B-AA53-6FA6C1175D02}">
      <dsp:nvSpPr>
        <dsp:cNvPr id="0" name=""/>
        <dsp:cNvSpPr/>
      </dsp:nvSpPr>
      <dsp:spPr>
        <a:xfrm>
          <a:off x="5930707" y="1877965"/>
          <a:ext cx="2412417" cy="815984"/>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18828BD-39A6-45E8-947F-4B394D88841C}">
      <dsp:nvSpPr>
        <dsp:cNvPr id="0" name=""/>
        <dsp:cNvSpPr/>
      </dsp:nvSpPr>
      <dsp:spPr>
        <a:xfrm>
          <a:off x="5930707" y="1877965"/>
          <a:ext cx="927046" cy="815984"/>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B75C57-7E9F-4D98-95A2-1819B197B05B}">
      <dsp:nvSpPr>
        <dsp:cNvPr id="0" name=""/>
        <dsp:cNvSpPr/>
      </dsp:nvSpPr>
      <dsp:spPr>
        <a:xfrm>
          <a:off x="5250308" y="1877965"/>
          <a:ext cx="680398" cy="815984"/>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C3A81BF-C956-49E1-816F-4422548C2575}">
      <dsp:nvSpPr>
        <dsp:cNvPr id="0" name=""/>
        <dsp:cNvSpPr/>
      </dsp:nvSpPr>
      <dsp:spPr>
        <a:xfrm>
          <a:off x="3642863" y="1877965"/>
          <a:ext cx="2287844" cy="815984"/>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57492" y="1877965"/>
          <a:ext cx="3773215" cy="815984"/>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72121" y="1877965"/>
          <a:ext cx="5258586" cy="815984"/>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516066" y="677806"/>
          <a:ext cx="4829281" cy="120015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516066" y="677806"/>
        <a:ext cx="4829281" cy="1200158"/>
      </dsp:txXfrm>
    </dsp:sp>
    <dsp:sp modelId="{C29E9936-749E-4F8B-878F-C7CB54434383}">
      <dsp:nvSpPr>
        <dsp:cNvPr id="0" name=""/>
        <dsp:cNvSpPr/>
      </dsp:nvSpPr>
      <dsp:spPr>
        <a:xfrm>
          <a:off x="4617"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Sample first cut schedule problem</a:t>
          </a:r>
        </a:p>
      </dsp:txBody>
      <dsp:txXfrm>
        <a:off x="4617" y="2693949"/>
        <a:ext cx="1335006" cy="1621439"/>
      </dsp:txXfrm>
    </dsp:sp>
    <dsp:sp modelId="{85591033-3DE7-4DB8-A5E5-19B01575CD9F}">
      <dsp:nvSpPr>
        <dsp:cNvPr id="0" name=""/>
        <dsp:cNvSpPr/>
      </dsp:nvSpPr>
      <dsp:spPr>
        <a:xfrm>
          <a:off x="1489988"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Results for the first cut plan</a:t>
          </a:r>
        </a:p>
      </dsp:txBody>
      <dsp:txXfrm>
        <a:off x="1489988" y="2693949"/>
        <a:ext cx="1335006" cy="1621439"/>
      </dsp:txXfrm>
    </dsp:sp>
    <dsp:sp modelId="{6101E480-E8EC-4A9A-BFB7-1D42B20553A6}">
      <dsp:nvSpPr>
        <dsp:cNvPr id="0" name=""/>
        <dsp:cNvSpPr/>
      </dsp:nvSpPr>
      <dsp:spPr>
        <a:xfrm>
          <a:off x="2975359"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Critical path</a:t>
          </a:r>
        </a:p>
      </dsp:txBody>
      <dsp:txXfrm>
        <a:off x="2975359" y="2693949"/>
        <a:ext cx="1335006" cy="1621439"/>
      </dsp:txXfrm>
    </dsp:sp>
    <dsp:sp modelId="{240FC6A7-5ED3-48DA-B946-B9D9253D3332}">
      <dsp:nvSpPr>
        <dsp:cNvPr id="0" name=""/>
        <dsp:cNvSpPr/>
      </dsp:nvSpPr>
      <dsp:spPr>
        <a:xfrm>
          <a:off x="4460730" y="2693949"/>
          <a:ext cx="1579155"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Supplementary technical reference</a:t>
          </a:r>
        </a:p>
      </dsp:txBody>
      <dsp:txXfrm>
        <a:off x="4460730" y="2693949"/>
        <a:ext cx="1579155" cy="1621439"/>
      </dsp:txXfrm>
    </dsp:sp>
    <dsp:sp modelId="{5EFB19C6-9071-45D6-9A5F-FF7248B59926}">
      <dsp:nvSpPr>
        <dsp:cNvPr id="0" name=""/>
        <dsp:cNvSpPr/>
      </dsp:nvSpPr>
      <dsp:spPr>
        <a:xfrm>
          <a:off x="6190250"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Plan status mechanics </a:t>
          </a:r>
        </a:p>
      </dsp:txBody>
      <dsp:txXfrm>
        <a:off x="6190250" y="2693949"/>
        <a:ext cx="1335006" cy="1621439"/>
      </dsp:txXfrm>
    </dsp:sp>
    <dsp:sp modelId="{472334CB-E5CB-4FC1-951F-93E0B608336A}">
      <dsp:nvSpPr>
        <dsp:cNvPr id="0" name=""/>
        <dsp:cNvSpPr/>
      </dsp:nvSpPr>
      <dsp:spPr>
        <a:xfrm>
          <a:off x="7675621"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Forward path calculations </a:t>
          </a:r>
        </a:p>
      </dsp:txBody>
      <dsp:txXfrm>
        <a:off x="7675621" y="2693949"/>
        <a:ext cx="1335006" cy="1621439"/>
      </dsp:txXfrm>
    </dsp:sp>
    <dsp:sp modelId="{A06FDF31-2B38-4E43-8CFC-A37560357FFE}">
      <dsp:nvSpPr>
        <dsp:cNvPr id="0" name=""/>
        <dsp:cNvSpPr/>
      </dsp:nvSpPr>
      <dsp:spPr>
        <a:xfrm>
          <a:off x="9160992"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Backward pass calculation</a:t>
          </a:r>
        </a:p>
      </dsp:txBody>
      <dsp:txXfrm>
        <a:off x="9160992" y="2693949"/>
        <a:ext cx="1335006" cy="1621439"/>
      </dsp:txXfrm>
    </dsp:sp>
    <dsp:sp modelId="{143789F2-4A53-46C4-93FB-C263CACFA65B}">
      <dsp:nvSpPr>
        <dsp:cNvPr id="0" name=""/>
        <dsp:cNvSpPr/>
      </dsp:nvSpPr>
      <dsp:spPr>
        <a:xfrm>
          <a:off x="10646363" y="2693949"/>
          <a:ext cx="1335006" cy="16214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equivalent output</a:t>
          </a:r>
        </a:p>
      </dsp:txBody>
      <dsp:txXfrm>
        <a:off x="10646363" y="2693949"/>
        <a:ext cx="1335006" cy="162143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arts.brainkart.com/"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PMI-ACP, PMI –ACP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605082" y="4770333"/>
            <a:ext cx="10066655" cy="181588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Ch. 9 Creating the project schedule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7E3E483A-01FE-E785-7450-0B89B4AD8068}"/>
              </a:ext>
            </a:extLst>
          </p:cNvPr>
          <p:cNvPicPr>
            <a:picLocks noChangeAspect="1"/>
          </p:cNvPicPr>
          <p:nvPr/>
        </p:nvPicPr>
        <p:blipFill>
          <a:blip r:embed="rId4"/>
          <a:stretch>
            <a:fillRect/>
          </a:stretch>
        </p:blipFill>
        <p:spPr>
          <a:xfrm>
            <a:off x="5838825" y="1463700"/>
            <a:ext cx="5832912" cy="2916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4814"/>
    </mc:Choice>
    <mc:Fallback>
      <p:transition spd="slow" advTm="3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71884" y="1119146"/>
            <a:ext cx="5645081" cy="1446550"/>
            <a:chOff x="365409" y="1617325"/>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65409" y="1617325"/>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TextBox 15">
            <a:extLst>
              <a:ext uri="{FF2B5EF4-FFF2-40B4-BE49-F238E27FC236}">
                <a16:creationId xmlns:a16="http://schemas.microsoft.com/office/drawing/2014/main" id="{0B61F942-5F5D-973F-8110-D58F5142508C}"/>
              </a:ext>
            </a:extLst>
          </p:cNvPr>
          <p:cNvSpPr txBox="1"/>
          <p:nvPr/>
        </p:nvSpPr>
        <p:spPr>
          <a:xfrm>
            <a:off x="6415623" y="2922269"/>
            <a:ext cx="5231189" cy="2246769"/>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Ch. 9 - Creating the project schedule</a:t>
            </a:r>
          </a:p>
        </p:txBody>
      </p:sp>
    </p:spTree>
  </p:cSld>
  <p:clrMapOvr>
    <a:masterClrMapping/>
  </p:clrMapOvr>
  <mc:AlternateContent xmlns:mc="http://schemas.openxmlformats.org/markup-compatibility/2006">
    <mc:Choice xmlns:p14="http://schemas.microsoft.com/office/powerpoint/2010/main" Requires="p14">
      <p:transition spd="slow" p14:dur="2000" advTm="60381"/>
    </mc:Choice>
    <mc:Fallback>
      <p:transition spd="slow" advTm="603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C9601D-F957-2570-FA48-CFF1ADD6ACF4}"/>
              </a:ext>
            </a:extLst>
          </p:cNvPr>
          <p:cNvSpPr txBox="1"/>
          <p:nvPr/>
        </p:nvSpPr>
        <p:spPr>
          <a:xfrm>
            <a:off x="2626178" y="785630"/>
            <a:ext cx="8847487"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4" name="Diagram 3">
            <a:extLst>
              <a:ext uri="{FF2B5EF4-FFF2-40B4-BE49-F238E27FC236}">
                <a16:creationId xmlns:a16="http://schemas.microsoft.com/office/drawing/2014/main" id="{91AFAFAD-A1F4-F022-4DC9-513C723AC7F2}"/>
              </a:ext>
            </a:extLst>
          </p:cNvPr>
          <p:cNvGraphicFramePr/>
          <p:nvPr>
            <p:extLst>
              <p:ext uri="{D42A27DB-BD31-4B8C-83A1-F6EECF244321}">
                <p14:modId xmlns:p14="http://schemas.microsoft.com/office/powerpoint/2010/main" val="1795264973"/>
              </p:ext>
            </p:extLst>
          </p:nvPr>
        </p:nvGraphicFramePr>
        <p:xfrm>
          <a:off x="100795" y="1009657"/>
          <a:ext cx="119904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403414"/>
      </p:ext>
    </p:extLst>
  </p:cSld>
  <p:clrMapOvr>
    <a:masterClrMapping/>
  </p:clrMapOvr>
  <mc:AlternateContent xmlns:mc="http://schemas.openxmlformats.org/markup-compatibility/2006">
    <mc:Choice xmlns:p14="http://schemas.microsoft.com/office/powerpoint/2010/main" Requires="p14">
      <p:transition spd="slow" p14:dur="2000" advTm="145739"/>
    </mc:Choice>
    <mc:Fallback>
      <p:transition spd="slow" advTm="14573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3A0413-0ECE-DCF6-8701-19A8BC9D20E8}"/>
              </a:ext>
            </a:extLst>
          </p:cNvPr>
          <p:cNvSpPr txBox="1"/>
          <p:nvPr/>
        </p:nvSpPr>
        <p:spPr>
          <a:xfrm>
            <a:off x="2894860" y="824666"/>
            <a:ext cx="8847487"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8" name="Diagram 7">
            <a:extLst>
              <a:ext uri="{FF2B5EF4-FFF2-40B4-BE49-F238E27FC236}">
                <a16:creationId xmlns:a16="http://schemas.microsoft.com/office/drawing/2014/main" id="{5F9B03C7-ABDF-C6F7-6016-D71DFF38C466}"/>
              </a:ext>
            </a:extLst>
          </p:cNvPr>
          <p:cNvGraphicFramePr/>
          <p:nvPr>
            <p:extLst>
              <p:ext uri="{D42A27DB-BD31-4B8C-83A1-F6EECF244321}">
                <p14:modId xmlns:p14="http://schemas.microsoft.com/office/powerpoint/2010/main" val="3987622329"/>
              </p:ext>
            </p:extLst>
          </p:nvPr>
        </p:nvGraphicFramePr>
        <p:xfrm>
          <a:off x="119326" y="1043986"/>
          <a:ext cx="11985988" cy="5658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8908743"/>
      </p:ext>
    </p:extLst>
  </p:cSld>
  <p:clrMapOvr>
    <a:masterClrMapping/>
  </p:clrMapOvr>
  <mc:AlternateContent xmlns:mc="http://schemas.openxmlformats.org/markup-compatibility/2006">
    <mc:Choice xmlns:p14="http://schemas.microsoft.com/office/powerpoint/2010/main" Requires="p14">
      <p:transition spd="slow" p14:dur="2000" advTm="223373"/>
    </mc:Choice>
    <mc:Fallback>
      <p:transition spd="slow" advTm="22337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43E7606-382D-766A-C146-9AF4BB11042C}"/>
              </a:ext>
            </a:extLst>
          </p:cNvPr>
          <p:cNvSpPr txBox="1"/>
          <p:nvPr/>
        </p:nvSpPr>
        <p:spPr>
          <a:xfrm>
            <a:off x="2485572" y="763124"/>
            <a:ext cx="9179736"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4" name="Picture 3">
            <a:extLst>
              <a:ext uri="{FF2B5EF4-FFF2-40B4-BE49-F238E27FC236}">
                <a16:creationId xmlns:a16="http://schemas.microsoft.com/office/drawing/2014/main" id="{9587BED1-9B09-2C5A-7190-E7A8FE9CDD33}"/>
              </a:ext>
            </a:extLst>
          </p:cNvPr>
          <p:cNvPicPr>
            <a:picLocks noChangeAspect="1"/>
          </p:cNvPicPr>
          <p:nvPr/>
        </p:nvPicPr>
        <p:blipFill>
          <a:blip r:embed="rId3"/>
          <a:stretch>
            <a:fillRect/>
          </a:stretch>
        </p:blipFill>
        <p:spPr>
          <a:xfrm>
            <a:off x="210985" y="1416818"/>
            <a:ext cx="11861690" cy="5441182"/>
          </a:xfrm>
          <a:prstGeom prst="rect">
            <a:avLst/>
          </a:prstGeom>
        </p:spPr>
      </p:pic>
    </p:spTree>
    <p:extLst>
      <p:ext uri="{BB962C8B-B14F-4D97-AF65-F5344CB8AC3E}">
        <p14:creationId xmlns:p14="http://schemas.microsoft.com/office/powerpoint/2010/main" val="507915959"/>
      </p:ext>
    </p:extLst>
  </p:cSld>
  <p:clrMapOvr>
    <a:masterClrMapping/>
  </p:clrMapOvr>
  <mc:AlternateContent xmlns:mc="http://schemas.openxmlformats.org/markup-compatibility/2006">
    <mc:Choice xmlns:p14="http://schemas.microsoft.com/office/powerpoint/2010/main" Requires="p14">
      <p:transition spd="slow" p14:dur="2000" advTm="257170"/>
    </mc:Choice>
    <mc:Fallback>
      <p:transition spd="slow" advTm="25717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116E34B-A1E0-C4AA-ECDA-98A840A2236E}"/>
              </a:ext>
            </a:extLst>
          </p:cNvPr>
          <p:cNvSpPr txBox="1"/>
          <p:nvPr/>
        </p:nvSpPr>
        <p:spPr>
          <a:xfrm>
            <a:off x="2485572" y="894259"/>
            <a:ext cx="872737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8" name="Picture 7">
            <a:extLst>
              <a:ext uri="{FF2B5EF4-FFF2-40B4-BE49-F238E27FC236}">
                <a16:creationId xmlns:a16="http://schemas.microsoft.com/office/drawing/2014/main" id="{9A6AD182-6B9E-C5F5-5327-08D58129023A}"/>
              </a:ext>
            </a:extLst>
          </p:cNvPr>
          <p:cNvPicPr>
            <a:picLocks noChangeAspect="1"/>
          </p:cNvPicPr>
          <p:nvPr/>
        </p:nvPicPr>
        <p:blipFill>
          <a:blip r:embed="rId3"/>
          <a:stretch>
            <a:fillRect/>
          </a:stretch>
        </p:blipFill>
        <p:spPr>
          <a:xfrm>
            <a:off x="754822" y="1814013"/>
            <a:ext cx="11108941" cy="5061586"/>
          </a:xfrm>
          <a:prstGeom prst="rect">
            <a:avLst/>
          </a:prstGeom>
        </p:spPr>
      </p:pic>
    </p:spTree>
    <p:extLst>
      <p:ext uri="{BB962C8B-B14F-4D97-AF65-F5344CB8AC3E}">
        <p14:creationId xmlns:p14="http://schemas.microsoft.com/office/powerpoint/2010/main" val="1502380675"/>
      </p:ext>
    </p:extLst>
  </p:cSld>
  <p:clrMapOvr>
    <a:masterClrMapping/>
  </p:clrMapOvr>
  <mc:AlternateContent xmlns:mc="http://schemas.openxmlformats.org/markup-compatibility/2006">
    <mc:Choice xmlns:p14="http://schemas.microsoft.com/office/powerpoint/2010/main" Requires="p14">
      <p:transition spd="slow" p14:dur="2000" advTm="110887"/>
    </mc:Choice>
    <mc:Fallback>
      <p:transition spd="slow" advTm="11088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57059DE-6123-6A83-9C2E-EFC386262F8D}"/>
              </a:ext>
            </a:extLst>
          </p:cNvPr>
          <p:cNvSpPr txBox="1"/>
          <p:nvPr/>
        </p:nvSpPr>
        <p:spPr>
          <a:xfrm>
            <a:off x="2626178" y="702659"/>
            <a:ext cx="853712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10" name="Picture 9">
            <a:extLst>
              <a:ext uri="{FF2B5EF4-FFF2-40B4-BE49-F238E27FC236}">
                <a16:creationId xmlns:a16="http://schemas.microsoft.com/office/drawing/2014/main" id="{B3022B0B-F50A-DFB9-8B8A-B0DC6518E9B6}"/>
              </a:ext>
            </a:extLst>
          </p:cNvPr>
          <p:cNvPicPr>
            <a:picLocks noChangeAspect="1"/>
          </p:cNvPicPr>
          <p:nvPr/>
        </p:nvPicPr>
        <p:blipFill>
          <a:blip r:embed="rId3"/>
          <a:stretch>
            <a:fillRect/>
          </a:stretch>
        </p:blipFill>
        <p:spPr>
          <a:xfrm>
            <a:off x="2043270" y="1427678"/>
            <a:ext cx="8986680" cy="4663153"/>
          </a:xfrm>
          <a:prstGeom prst="rect">
            <a:avLst/>
          </a:prstGeom>
        </p:spPr>
      </p:pic>
    </p:spTree>
    <p:extLst>
      <p:ext uri="{BB962C8B-B14F-4D97-AF65-F5344CB8AC3E}">
        <p14:creationId xmlns:p14="http://schemas.microsoft.com/office/powerpoint/2010/main" val="565693036"/>
      </p:ext>
    </p:extLst>
  </p:cSld>
  <p:clrMapOvr>
    <a:masterClrMapping/>
  </p:clrMapOvr>
  <mc:AlternateContent xmlns:mc="http://schemas.openxmlformats.org/markup-compatibility/2006">
    <mc:Choice xmlns:p14="http://schemas.microsoft.com/office/powerpoint/2010/main" Requires="p14">
      <p:transition spd="slow" p14:dur="2000" advTm="145339"/>
    </mc:Choice>
    <mc:Fallback>
      <p:transition spd="slow" advTm="145339"/>
    </mc:Fallback>
  </mc:AlternateContent>
  <p:extLst>
    <p:ext uri="{3A86A75C-4F4B-4683-9AE1-C65F6400EC91}">
      <p14:laserTraceLst xmlns:p14="http://schemas.microsoft.com/office/powerpoint/2010/main">
        <p14:tracePtLst>
          <p14:tracePt t="19745" x="3689350" y="6305550"/>
          <p14:tracePt t="19824" x="3074988" y="6670675"/>
          <p14:tracePt t="19836" x="3219450" y="6203950"/>
          <p14:tracePt t="19853" x="3695700" y="4579938"/>
          <p14:tracePt t="19869" x="3916363" y="3594100"/>
          <p14:tracePt t="19886" x="4035425" y="2693988"/>
          <p14:tracePt t="19903" x="4086225" y="2166938"/>
          <p14:tracePt t="19904" x="4111625" y="2055813"/>
          <p14:tracePt t="19919" x="4179888" y="1758950"/>
          <p14:tracePt t="19936" x="4205288" y="1555750"/>
          <p14:tracePt t="19953" x="4214813" y="1411288"/>
          <p14:tracePt t="19970" x="4162425" y="1343025"/>
          <p14:tracePt t="19986" x="4095750" y="1274763"/>
          <p14:tracePt t="20003" x="4002088" y="1241425"/>
          <p14:tracePt t="20019" x="3951288" y="1241425"/>
          <p14:tracePt t="20036" x="3890963" y="1241425"/>
          <p14:tracePt t="20037" x="3873500" y="1241425"/>
          <p14:tracePt t="20053" x="3814763" y="1249363"/>
          <p14:tracePt t="20069" x="3771900" y="1282700"/>
          <p14:tracePt t="20086" x="3721100" y="1325563"/>
          <p14:tracePt t="20104" x="3687763" y="1343025"/>
          <p14:tracePt t="20119" x="3662363" y="1343025"/>
          <p14:tracePt t="20136" x="3652838" y="1343025"/>
          <p14:tracePt t="20152" x="3627438" y="1343025"/>
          <p14:tracePt t="20169" x="3602038" y="1350963"/>
          <p14:tracePt t="20187" x="3568700" y="1385888"/>
          <p14:tracePt t="20204" x="3517900" y="1427163"/>
          <p14:tracePt t="20220" x="3475038" y="1477963"/>
          <p14:tracePt t="20237" x="3441700" y="1504950"/>
          <p14:tracePt t="20253" x="3424238" y="1520825"/>
          <p14:tracePt t="20269" x="3389313" y="1546225"/>
          <p14:tracePt t="20286" x="3348038" y="1589088"/>
          <p14:tracePt t="20303" x="3279775" y="1631950"/>
          <p14:tracePt t="20319" x="3211513" y="1682750"/>
          <p14:tracePt t="20336" x="3152775" y="1741488"/>
          <p14:tracePt t="20352" x="3100388" y="1776413"/>
          <p14:tracePt t="20369" x="3084513" y="1801813"/>
          <p14:tracePt t="20386" x="3059113" y="1809750"/>
          <p14:tracePt t="20402" x="3041650" y="1819275"/>
          <p14:tracePt t="20419" x="3041650" y="1835150"/>
          <p14:tracePt t="20436" x="3033713" y="1852613"/>
          <p14:tracePt t="20452" x="3024188" y="1878013"/>
          <p14:tracePt t="20469" x="3016250" y="1903413"/>
          <p14:tracePt t="20486" x="3016250" y="1928813"/>
          <p14:tracePt t="20503" x="3008313" y="1963738"/>
          <p14:tracePt t="20520" x="3008313" y="1989138"/>
          <p14:tracePt t="20520" x="3016250" y="1997075"/>
          <p14:tracePt t="20536" x="3033713" y="2005013"/>
          <p14:tracePt t="20552" x="3049588" y="2039938"/>
          <p14:tracePt t="20569" x="3084513" y="2055813"/>
          <p14:tracePt t="20586" x="3127375" y="2055813"/>
          <p14:tracePt t="20602" x="3168650" y="2065338"/>
          <p14:tracePt t="20619" x="3194050" y="2073275"/>
          <p14:tracePt t="20636" x="3211513" y="2082800"/>
          <p14:tracePt t="20652" x="3219450" y="2082800"/>
          <p14:tracePt t="20669" x="3228975" y="2082800"/>
          <p14:tracePt t="20687" x="3279775" y="2073275"/>
          <p14:tracePt t="20704" x="3338513" y="2073275"/>
          <p14:tracePt t="20720" x="3398838" y="2090738"/>
          <p14:tracePt t="20736" x="3457575" y="2098675"/>
          <p14:tracePt t="20753" x="3482975" y="2098675"/>
          <p14:tracePt t="20769" x="3508375" y="2108200"/>
          <p14:tracePt t="20785" x="3525838" y="2108200"/>
          <p14:tracePt t="20802" x="3551238" y="2108200"/>
          <p14:tracePt t="20819" x="3586163" y="2098675"/>
          <p14:tracePt t="20820" x="3602038" y="2098675"/>
          <p14:tracePt t="20836" x="3619500" y="2090738"/>
          <p14:tracePt t="20853" x="3644900" y="2065338"/>
          <p14:tracePt t="20869" x="3678238" y="2047875"/>
          <p14:tracePt t="20886" x="3703638" y="2039938"/>
          <p14:tracePt t="20902" x="3738563" y="2022475"/>
          <p14:tracePt t="20904" x="3746500" y="2022475"/>
          <p14:tracePt t="20919" x="3763963" y="2005013"/>
          <p14:tracePt t="20936" x="3806825" y="1989138"/>
          <p14:tracePt t="20952" x="3840163" y="1963738"/>
          <p14:tracePt t="20969" x="3857625" y="1954213"/>
          <p14:tracePt t="20985" x="3865563" y="1938338"/>
          <p14:tracePt t="21002" x="3883025" y="1928813"/>
          <p14:tracePt t="21019" x="3890963" y="1911350"/>
          <p14:tracePt t="21036" x="3908425" y="1885950"/>
          <p14:tracePt t="21052" x="3916363" y="1844675"/>
          <p14:tracePt t="21069" x="3941763" y="1784350"/>
          <p14:tracePt t="21085" x="3941763" y="1741488"/>
          <p14:tracePt t="21102" x="3941763" y="1716088"/>
          <p14:tracePt t="21119" x="3941763" y="1690688"/>
          <p14:tracePt t="21120" x="3941763" y="1682750"/>
          <p14:tracePt t="21136" x="3941763" y="1665288"/>
          <p14:tracePt t="21152" x="3941763" y="1649413"/>
          <p14:tracePt t="21169" x="3933825" y="1606550"/>
          <p14:tracePt t="21185" x="3908425" y="1581150"/>
          <p14:tracePt t="21203" x="3890963" y="1546225"/>
          <p14:tracePt t="21204" x="3883025" y="1538288"/>
          <p14:tracePt t="21219" x="3873500" y="1520825"/>
          <p14:tracePt t="21220" x="3873500" y="1512888"/>
          <p14:tracePt t="21236" x="3857625" y="1512888"/>
          <p14:tracePt t="21252" x="3822700" y="1504950"/>
          <p14:tracePt t="21268" x="3756025" y="1487488"/>
          <p14:tracePt t="21285" x="3678238" y="1487488"/>
          <p14:tracePt t="21302" x="3619500" y="1487488"/>
          <p14:tracePt t="21319" x="3559175" y="1487488"/>
          <p14:tracePt t="21335" x="3525838" y="1487488"/>
          <p14:tracePt t="21352" x="3492500" y="1487488"/>
          <p14:tracePt t="21369" x="3457575" y="1495425"/>
          <p14:tracePt t="21385" x="3414713" y="1504950"/>
          <p14:tracePt t="21402" x="3355975" y="1538288"/>
          <p14:tracePt t="21419" x="3313113" y="1581150"/>
          <p14:tracePt t="21436" x="3279775" y="1606550"/>
          <p14:tracePt t="21452" x="3244850" y="1622425"/>
          <p14:tracePt t="21469" x="3228975" y="1649413"/>
          <p14:tracePt t="21485" x="3211513" y="1665288"/>
          <p14:tracePt t="21502" x="3194050" y="1690688"/>
          <p14:tracePt t="21519" x="3178175" y="1716088"/>
          <p14:tracePt t="21535" x="3168650" y="1751013"/>
          <p14:tracePt t="21552" x="3160713" y="1784350"/>
          <p14:tracePt t="21568" x="3152775" y="1827213"/>
          <p14:tracePt t="21585" x="3168650" y="1911350"/>
          <p14:tracePt t="21602" x="3186113" y="1963738"/>
          <p14:tracePt t="21619" x="3211513" y="1997075"/>
          <p14:tracePt t="21636" x="3228975" y="2022475"/>
          <p14:tracePt t="21636" x="3236913" y="2030413"/>
          <p14:tracePt t="21652" x="3254375" y="2039938"/>
          <p14:tracePt t="21669" x="3287713" y="2055813"/>
          <p14:tracePt t="21685" x="3338513" y="2065338"/>
          <p14:tracePt t="21703" x="3414713" y="2073275"/>
          <p14:tracePt t="21719" x="3467100" y="2073275"/>
          <p14:tracePt t="21735" x="3533775" y="2073275"/>
          <p14:tracePt t="21752" x="3594100" y="2073275"/>
          <p14:tracePt t="21768" x="3703638" y="2065338"/>
          <p14:tracePt t="21785" x="3789363" y="2039938"/>
          <p14:tracePt t="21802" x="3883025" y="2005013"/>
          <p14:tracePt t="21819" x="3967163" y="1997075"/>
          <p14:tracePt t="21819" x="3984625" y="1989138"/>
          <p14:tracePt t="21836" x="4052888" y="1989138"/>
          <p14:tracePt t="21853" x="4111625" y="1989138"/>
          <p14:tracePt t="21869" x="4121150" y="1989138"/>
          <p14:tracePt t="21869" x="4129088" y="1989138"/>
          <p14:tracePt t="21932" x="4137025" y="1979613"/>
          <p14:tracePt t="21943" x="4146550" y="1971675"/>
          <p14:tracePt t="21955" x="4154488" y="1971675"/>
          <p14:tracePt t="21959" x="4162425" y="1963738"/>
          <p14:tracePt t="21969" x="4162425" y="1954213"/>
          <p14:tracePt t="21986" x="4187825" y="1946275"/>
          <p14:tracePt t="21987" x="4197350" y="1946275"/>
          <p14:tracePt t="22002" x="4205288" y="1928813"/>
          <p14:tracePt t="22018" x="4230688" y="1920875"/>
          <p14:tracePt t="22036" x="4248150" y="1903413"/>
          <p14:tracePt t="22053" x="4273550" y="1895475"/>
          <p14:tracePt t="22069" x="4291013" y="1885950"/>
          <p14:tracePt t="22069" x="4291013" y="1878013"/>
          <p14:tracePt t="22086" x="4324350" y="1860550"/>
          <p14:tracePt t="22103" x="4367213" y="1844675"/>
          <p14:tracePt t="22118" x="4400550" y="1844675"/>
          <p14:tracePt t="22135" x="4443413" y="1844675"/>
          <p14:tracePt t="22152" x="4476750" y="1844675"/>
          <p14:tracePt t="22168" x="4503738" y="1844675"/>
          <p14:tracePt t="22185" x="4537075" y="1844675"/>
          <p14:tracePt t="22202" x="4570413" y="1844675"/>
          <p14:tracePt t="22203" x="4579938" y="1844675"/>
          <p14:tracePt t="22218" x="4613275" y="1844675"/>
          <p14:tracePt t="22219" x="4630738" y="1844675"/>
          <p14:tracePt t="22235" x="4638675" y="1852613"/>
          <p14:tracePt t="22252" x="4656138" y="1860550"/>
          <p14:tracePt t="22269" x="4664075" y="1870075"/>
          <p14:tracePt t="22287" x="4673600" y="1870075"/>
          <p14:tracePt t="22302" x="4673600" y="1885950"/>
          <p14:tracePt t="22319" x="4681538" y="1903413"/>
          <p14:tracePt t="22335" x="4689475" y="1911350"/>
          <p14:tracePt t="22352" x="4706938" y="1928813"/>
          <p14:tracePt t="22368" x="4775200" y="1928813"/>
          <p14:tracePt t="22385" x="4876800" y="1938338"/>
          <p14:tracePt t="22402" x="4962525" y="1928813"/>
          <p14:tracePt t="22418" x="5046663" y="1920875"/>
          <p14:tracePt t="22436" x="5173663" y="1885950"/>
          <p14:tracePt t="22436" x="5199063" y="1870075"/>
          <p14:tracePt t="22452" x="5267325" y="1852613"/>
          <p14:tracePt t="22468" x="5378450" y="1835150"/>
          <p14:tracePt t="22485" x="5548313" y="1852613"/>
          <p14:tracePt t="22502" x="5675313" y="1885950"/>
          <p14:tracePt t="22519" x="5718175" y="1928813"/>
          <p14:tracePt t="22535" x="5726113" y="1928813"/>
          <p14:tracePt t="22572" x="5726113" y="1938338"/>
          <p14:tracePt t="22704" x="5735638" y="1938338"/>
          <p14:tracePt t="22720" x="5743575" y="1938338"/>
          <p14:tracePt t="22724" x="5768975" y="1938338"/>
          <p14:tracePt t="22735" x="5811838" y="1920875"/>
          <p14:tracePt t="22751" x="5946775" y="1895475"/>
          <p14:tracePt t="22769" x="6065838" y="1895475"/>
          <p14:tracePt t="22785" x="6142038" y="1903413"/>
          <p14:tracePt t="22802" x="6151563" y="1911350"/>
          <p14:tracePt t="22839" x="6151563" y="1920875"/>
          <p14:tracePt t="22843" x="6151563" y="1938338"/>
          <p14:tracePt t="22851" x="6151563" y="1954213"/>
          <p14:tracePt t="22868" x="6134100" y="2065338"/>
          <p14:tracePt t="22884" x="6126163" y="2166938"/>
          <p14:tracePt t="22901" x="6126163" y="2192338"/>
          <p14:tracePt t="22918" x="6126163" y="2217738"/>
          <p14:tracePt t="22972" x="6134100" y="2217738"/>
          <p14:tracePt t="22975" x="6151563" y="2200275"/>
          <p14:tracePt t="22984" x="6176963" y="2174875"/>
          <p14:tracePt t="23001" x="6286500" y="2090738"/>
          <p14:tracePt t="23018" x="6440488" y="1989138"/>
          <p14:tracePt t="23035" x="6592888" y="1895475"/>
          <p14:tracePt t="23051" x="6661150" y="1860550"/>
          <p14:tracePt t="23068" x="6678613" y="1844675"/>
          <p14:tracePt t="23084" x="6694488" y="1827213"/>
          <p14:tracePt t="23101" x="6704013" y="1827213"/>
          <p14:tracePt t="23118" x="6729413" y="1827213"/>
          <p14:tracePt t="23134" x="6754813" y="1860550"/>
          <p14:tracePt t="23151" x="6780213" y="1895475"/>
          <p14:tracePt t="23168" x="6797675" y="1938338"/>
          <p14:tracePt t="23184" x="6813550" y="1971675"/>
          <p14:tracePt t="23201" x="6848475" y="1997075"/>
          <p14:tracePt t="23218" x="6907213" y="2014538"/>
          <p14:tracePt t="23234" x="6967538" y="2022475"/>
          <p14:tracePt t="23252" x="7043738" y="2005013"/>
          <p14:tracePt t="23252" x="7059613" y="1997075"/>
          <p14:tracePt t="23268" x="7094538" y="1997075"/>
          <p14:tracePt t="23284" x="7178675" y="1963738"/>
          <p14:tracePt t="23301" x="7272338" y="1911350"/>
          <p14:tracePt t="23318" x="7391400" y="1895475"/>
          <p14:tracePt t="23335" x="7485063" y="1895475"/>
          <p14:tracePt t="23351" x="7545388" y="1903413"/>
          <p14:tracePt t="23368" x="7578725" y="1911350"/>
          <p14:tracePt t="23385" x="7596188" y="1928813"/>
          <p14:tracePt t="23402" x="7637463" y="1946275"/>
          <p14:tracePt t="23404" x="7662863" y="1954213"/>
          <p14:tracePt t="23418" x="7715250" y="1989138"/>
          <p14:tracePt t="23435" x="7781925" y="2005013"/>
          <p14:tracePt t="23436" x="7799388" y="2005013"/>
          <p14:tracePt t="23453" x="7832725" y="2022475"/>
          <p14:tracePt t="23469" x="7859713" y="2022475"/>
          <p14:tracePt t="23469" x="7867650" y="2022475"/>
          <p14:tracePt t="23484" x="7926388" y="2022475"/>
          <p14:tracePt t="23501" x="8020050" y="2022475"/>
          <p14:tracePt t="23519" x="8139113" y="2030413"/>
          <p14:tracePt t="23534" x="8189913" y="2030413"/>
          <p14:tracePt t="23551" x="8232775" y="2030413"/>
          <p14:tracePt t="23551" x="8240713" y="2030413"/>
          <p14:tracePt t="23588" x="8240713" y="2022475"/>
          <p14:tracePt t="23595" x="8240713" y="2014538"/>
          <p14:tracePt t="23601" x="8250238" y="2014538"/>
          <p14:tracePt t="23619" x="8334375" y="2005013"/>
          <p14:tracePt t="23636" x="8445500" y="1997075"/>
          <p14:tracePt t="23652" x="8547100" y="1979613"/>
          <p14:tracePt t="23668" x="8589963" y="1954213"/>
          <p14:tracePt t="23686" x="8605838" y="1954213"/>
          <p14:tracePt t="23701" x="8623300" y="1946275"/>
          <p14:tracePt t="23718" x="8640763" y="1938338"/>
          <p14:tracePt t="23735" x="8658225" y="1938338"/>
          <p14:tracePt t="23735" x="8674100" y="1938338"/>
          <p14:tracePt t="23751" x="8691563" y="1928813"/>
          <p14:tracePt t="23768" x="8724900" y="1928813"/>
          <p14:tracePt t="23784" x="8759825" y="1928813"/>
          <p14:tracePt t="23801" x="8802688" y="1928813"/>
          <p14:tracePt t="23818" x="8869363" y="1920875"/>
          <p14:tracePt t="23835" x="8988425" y="1911350"/>
          <p14:tracePt t="23852" x="9074150" y="1911350"/>
          <p14:tracePt t="23868" x="9142413" y="1903413"/>
          <p14:tracePt t="23885" x="9183688" y="1895475"/>
          <p14:tracePt t="23901" x="9226550" y="1885950"/>
          <p14:tracePt t="23918" x="9251950" y="1885950"/>
          <p14:tracePt t="23934" x="9261475" y="1878013"/>
          <p14:tracePt t="24025" x="9269413" y="1878013"/>
          <p14:tracePt t="24039" x="9277350" y="1878013"/>
          <p14:tracePt t="24048" x="9286875" y="1878013"/>
          <p14:tracePt t="24052" x="9294813" y="1878013"/>
          <p14:tracePt t="24068" x="9302750" y="1885950"/>
          <p14:tracePt t="24085" x="9345613" y="1903413"/>
          <p14:tracePt t="24101" x="9388475" y="1903413"/>
          <p14:tracePt t="24118" x="9447213" y="1946275"/>
          <p14:tracePt t="24134" x="9507538" y="1954213"/>
          <p14:tracePt t="24151" x="9591675" y="1979613"/>
          <p14:tracePt t="24168" x="9667875" y="2005013"/>
          <p14:tracePt t="24184" x="9720263" y="2022475"/>
          <p14:tracePt t="24201" x="9736138" y="2022475"/>
          <p14:tracePt t="24255" x="9728200" y="2030413"/>
          <p14:tracePt t="24259" x="9720263" y="2039938"/>
          <p14:tracePt t="24268" x="9702800" y="2047875"/>
          <p14:tracePt t="24284" x="9601200" y="2108200"/>
          <p14:tracePt t="24301" x="9286875" y="2209800"/>
          <p14:tracePt t="24318" x="8802688" y="2252663"/>
          <p14:tracePt t="24334" x="8164513" y="2268538"/>
          <p14:tracePt t="24351" x="7467600" y="2268538"/>
          <p14:tracePt t="24351" x="7315200" y="2268538"/>
          <p14:tracePt t="24367" x="6889750" y="2260600"/>
          <p14:tracePt t="24384" x="6440488" y="2260600"/>
          <p14:tracePt t="24401" x="5964238" y="2260600"/>
          <p14:tracePt t="24417" x="5607050" y="2268538"/>
          <p14:tracePt t="24434" x="5267325" y="2344738"/>
          <p14:tracePt t="24451" x="4945063" y="2422525"/>
          <p14:tracePt t="24468" x="4681538" y="2447925"/>
          <p14:tracePt t="24468" x="4621213" y="2455863"/>
          <p14:tracePt t="24484" x="4435475" y="2473325"/>
          <p14:tracePt t="24500" x="4214813" y="2481263"/>
          <p14:tracePt t="24517" x="4060825" y="2498725"/>
          <p14:tracePt t="24534" x="3865563" y="2498725"/>
          <p14:tracePt t="24551" x="3678238" y="2489200"/>
          <p14:tracePt t="24568" x="3475038" y="2489200"/>
          <p14:tracePt t="24584" x="3178175" y="2532063"/>
          <p14:tracePt t="24600" x="2889250" y="2566988"/>
          <p14:tracePt t="24617" x="2727325" y="2566988"/>
          <p14:tracePt t="24634" x="2608263" y="2549525"/>
          <p14:tracePt t="24651" x="2506663" y="2532063"/>
          <p14:tracePt t="24652" x="2489200" y="2532063"/>
          <p14:tracePt t="24668" x="2420938" y="2532063"/>
          <p14:tracePt t="24668" x="2405063" y="2532063"/>
          <p14:tracePt t="24684" x="2344738" y="2532063"/>
          <p14:tracePt t="24700" x="2301875" y="2532063"/>
          <p14:tracePt t="24717" x="2293938" y="2532063"/>
          <p14:tracePt t="24764" x="2286000" y="2532063"/>
          <p14:tracePt t="24780" x="2276475" y="2532063"/>
          <p14:tracePt t="25016" x="2286000" y="2532063"/>
          <p14:tracePt t="25019" x="2293938" y="2524125"/>
          <p14:tracePt t="25034" x="2344738" y="2489200"/>
          <p14:tracePt t="25050" x="2430463" y="2430463"/>
          <p14:tracePt t="25067" x="2532063" y="2362200"/>
          <p14:tracePt t="25084" x="2616200" y="2336800"/>
          <p14:tracePt t="25100" x="2676525" y="2319338"/>
          <p14:tracePt t="25117" x="2709863" y="2311400"/>
          <p14:tracePt t="25134" x="2760663" y="2278063"/>
          <p14:tracePt t="25150" x="2871788" y="2227263"/>
          <p14:tracePt t="25168" x="2998788" y="2174875"/>
          <p14:tracePt t="25168" x="3033713" y="2166938"/>
          <p14:tracePt t="25184" x="3117850" y="2149475"/>
          <p14:tracePt t="25200" x="3254375" y="2133600"/>
          <p14:tracePt t="25218" x="3322638" y="2133600"/>
          <p14:tracePt t="25236" x="3373438" y="2124075"/>
          <p14:tracePt t="25251" x="3381375" y="2124075"/>
          <p14:tracePt t="25267" x="3398838" y="2116138"/>
          <p14:tracePt t="27438" x="3406775" y="2116138"/>
          <p14:tracePt t="27442" x="3424238" y="2116138"/>
          <p14:tracePt t="27449" x="3432175" y="2116138"/>
          <p14:tracePt t="27466" x="3482975" y="2116138"/>
          <p14:tracePt t="27483" x="3500438" y="2108200"/>
          <p14:tracePt t="27499" x="3508375" y="2108200"/>
          <p14:tracePt t="27517" x="3533775" y="2108200"/>
          <p14:tracePt t="27534" x="3559175" y="2108200"/>
          <p14:tracePt t="27550" x="3576638" y="2108200"/>
          <p14:tracePt t="27550" x="3586163" y="2108200"/>
          <p14:tracePt t="27566" x="3611563" y="2098675"/>
          <p14:tracePt t="27584" x="3662363" y="2098675"/>
          <p14:tracePt t="27599" x="3703638" y="2098675"/>
          <p14:tracePt t="27617" x="3756025" y="2098675"/>
          <p14:tracePt t="27634" x="3781425" y="2098675"/>
          <p14:tracePt t="27650" x="3814763" y="2116138"/>
          <p14:tracePt t="27666" x="3848100" y="2116138"/>
          <p14:tracePt t="27682" x="3916363" y="2133600"/>
          <p14:tracePt t="27699" x="3976688" y="2133600"/>
          <p14:tracePt t="27716" x="4044950" y="2149475"/>
          <p14:tracePt t="27717" x="4060825" y="2159000"/>
          <p14:tracePt t="27734" x="4121150" y="2166938"/>
          <p14:tracePt t="27750" x="4171950" y="2192338"/>
          <p14:tracePt t="27767" x="4222750" y="2200275"/>
          <p14:tracePt t="27782" x="4248150" y="2200275"/>
          <p14:tracePt t="27799" x="4281488" y="2217738"/>
          <p14:tracePt t="27816" x="4324350" y="2227263"/>
          <p14:tracePt t="27833" x="4367213" y="2227263"/>
          <p14:tracePt t="27834" x="4375150" y="2227263"/>
          <p14:tracePt t="27850" x="4400550" y="2235200"/>
          <p14:tracePt t="27850" x="4410075" y="2243138"/>
          <p14:tracePt t="27866" x="4443413" y="2252663"/>
          <p14:tracePt t="27882" x="4476750" y="2268538"/>
          <p14:tracePt t="27899" x="4494213" y="2268538"/>
          <p14:tracePt t="27916" x="4494213" y="2278063"/>
          <p14:tracePt t="27969" x="4503738" y="2278063"/>
          <p14:tracePt t="27973" x="4511675" y="2278063"/>
          <p14:tracePt t="27982" x="4519613" y="2278063"/>
          <p14:tracePt t="32230" x="4529138" y="2278063"/>
          <p14:tracePt t="32237" x="4545013" y="2278063"/>
          <p14:tracePt t="32247" x="4562475" y="2252663"/>
          <p14:tracePt t="32264" x="4613275" y="2243138"/>
          <p14:tracePt t="32281" x="4681538" y="2243138"/>
          <p14:tracePt t="32281" x="4699000" y="2243138"/>
          <p14:tracePt t="32298" x="4749800" y="2243138"/>
          <p14:tracePt t="32314" x="4826000" y="2243138"/>
          <p14:tracePt t="32331" x="4902200" y="2268538"/>
          <p14:tracePt t="32347" x="4945063" y="2278063"/>
          <p14:tracePt t="32364" x="4978400" y="2278063"/>
          <p14:tracePt t="32380" x="5013325" y="2278063"/>
          <p14:tracePt t="32397" x="5054600" y="2286000"/>
          <p14:tracePt t="32414" x="5097463" y="2303463"/>
          <p14:tracePt t="32430" x="5140325" y="2311400"/>
          <p14:tracePt t="32447" x="5191125" y="2319338"/>
          <p14:tracePt t="32464" x="5233988" y="2336800"/>
          <p14:tracePt t="32480" x="5259388" y="2336800"/>
          <p14:tracePt t="32497" x="5276850" y="2344738"/>
          <p14:tracePt t="32514" x="5302250" y="2354263"/>
          <p14:tracePt t="32530" x="5343525" y="2362200"/>
          <p14:tracePt t="32547" x="5368925" y="2362200"/>
          <p14:tracePt t="32564" x="5403850" y="2362200"/>
          <p14:tracePt t="32580" x="5437188" y="2362200"/>
          <p14:tracePt t="32597" x="5454650" y="2362200"/>
          <p14:tracePt t="32614" x="5472113" y="2362200"/>
          <p14:tracePt t="32630" x="5497513" y="2371725"/>
          <p14:tracePt t="32647" x="5522913" y="2371725"/>
          <p14:tracePt t="32664" x="5538788" y="2371725"/>
          <p14:tracePt t="32680" x="5565775" y="2371725"/>
          <p14:tracePt t="32697" x="5581650" y="2371725"/>
          <p14:tracePt t="32714" x="5632450" y="2397125"/>
          <p14:tracePt t="32730" x="5708650" y="2455863"/>
          <p14:tracePt t="32747" x="5786438" y="2524125"/>
          <p14:tracePt t="32764" x="5862638" y="2582863"/>
          <p14:tracePt t="32780" x="5888038" y="2617788"/>
          <p14:tracePt t="32781" x="5895975" y="2625725"/>
          <p14:tracePt t="32797" x="5913438" y="2625725"/>
          <p14:tracePt t="32814" x="5913438" y="2633663"/>
          <p14:tracePt t="32897" x="5913438" y="2643188"/>
          <p14:tracePt t="32902" x="5905500" y="2651125"/>
          <p14:tracePt t="32914" x="5895975" y="2651125"/>
          <p14:tracePt t="32930" x="5880100" y="2668588"/>
          <p14:tracePt t="32947" x="5862638" y="2693988"/>
          <p14:tracePt t="32964" x="5862638" y="2701925"/>
          <p14:tracePt t="32980" x="5837238" y="2711450"/>
          <p14:tracePt t="32998" x="5811838" y="2727325"/>
          <p14:tracePt t="32998" x="5802313" y="2736850"/>
          <p14:tracePt t="33014" x="5768975" y="2752725"/>
          <p14:tracePt t="33030" x="5708650" y="2778125"/>
          <p14:tracePt t="33047" x="5657850" y="2805113"/>
          <p14:tracePt t="33064" x="5616575" y="2830513"/>
          <p14:tracePt t="33080" x="5581650" y="2838450"/>
          <p14:tracePt t="33097" x="5548313" y="2846388"/>
          <p14:tracePt t="33113" x="5513388" y="2855913"/>
          <p14:tracePt t="33130" x="5454650" y="2855913"/>
          <p14:tracePt t="33147" x="5386388" y="2855913"/>
          <p14:tracePt t="33163" x="5310188" y="2855913"/>
          <p14:tracePt t="33180" x="5208588" y="2855913"/>
          <p14:tracePt t="33197" x="5097463" y="2855913"/>
          <p14:tracePt t="33198" x="5072063" y="2855913"/>
          <p14:tracePt t="33213" x="4995863" y="2855913"/>
          <p14:tracePt t="33230" x="4910138" y="2855913"/>
          <p14:tracePt t="33246" x="4868863" y="2855913"/>
          <p14:tracePt t="33264" x="4826000" y="2855913"/>
          <p14:tracePt t="33280" x="4783138" y="2855913"/>
          <p14:tracePt t="33297" x="4706938" y="2830513"/>
          <p14:tracePt t="33314" x="4621213" y="2813050"/>
          <p14:tracePt t="33330" x="4554538" y="2795588"/>
          <p14:tracePt t="33347" x="4494213" y="2787650"/>
          <p14:tracePt t="33363" x="4451350" y="2787650"/>
          <p14:tracePt t="33380" x="4392613" y="2778125"/>
          <p14:tracePt t="33397" x="4341813" y="2770188"/>
          <p14:tracePt t="33397" x="4324350" y="2770188"/>
          <p14:tracePt t="33413" x="4281488" y="2762250"/>
          <p14:tracePt t="33430" x="4214813" y="2752725"/>
          <p14:tracePt t="33446" x="4171950" y="2744788"/>
          <p14:tracePt t="33463" x="4137025" y="2727325"/>
          <p14:tracePt t="33480" x="4103688" y="2727325"/>
          <p14:tracePt t="33497" x="4060825" y="2711450"/>
          <p14:tracePt t="33513" x="4002088" y="2693988"/>
          <p14:tracePt t="33530" x="3908425" y="2668588"/>
          <p14:tracePt t="33547" x="3840163" y="2668588"/>
          <p14:tracePt t="33564" x="3806825" y="2668588"/>
          <p14:tracePt t="33580" x="3781425" y="2668588"/>
          <p14:tracePt t="33597" x="3763963" y="2668588"/>
          <p14:tracePt t="33613" x="3738563" y="2668588"/>
          <p14:tracePt t="33632" x="3713163" y="2660650"/>
          <p14:tracePt t="33633" x="3703638" y="2660650"/>
          <p14:tracePt t="33647" x="3695700" y="2660650"/>
          <p14:tracePt t="33663" x="3678238" y="2660650"/>
          <p14:tracePt t="33680" x="3662363" y="2660650"/>
          <p14:tracePt t="33697" x="3652838" y="2668588"/>
          <p14:tracePt t="33713" x="3644900" y="2668588"/>
          <p14:tracePt t="33730" x="3636963" y="2676525"/>
          <p14:tracePt t="33746" x="3627438" y="2686050"/>
          <p14:tracePt t="33763" x="3619500" y="2693988"/>
          <p14:tracePt t="33780" x="3602038" y="2701925"/>
          <p14:tracePt t="33796" x="3586163" y="2719388"/>
          <p14:tracePt t="33814" x="3576638" y="2719388"/>
          <p14:tracePt t="33874" x="3576638" y="2727325"/>
          <p14:tracePt t="34061" x="3586163" y="2727325"/>
          <p14:tracePt t="34065" x="3594100" y="2736850"/>
          <p14:tracePt t="34080" x="3602038" y="2762250"/>
          <p14:tracePt t="34098" x="3636963" y="2795588"/>
          <p14:tracePt t="34114" x="3644900" y="2805113"/>
          <p14:tracePt t="34131" x="3652838" y="2813050"/>
          <p14:tracePt t="34154" x="3662363" y="2813050"/>
          <p14:tracePt t="34165" x="3670300" y="2813050"/>
          <p14:tracePt t="34181" x="3678238" y="2813050"/>
          <p14:tracePt t="34197" x="3687763" y="2813050"/>
          <p14:tracePt t="34213" x="3695700" y="2805113"/>
          <p14:tracePt t="34230" x="3703638" y="2805113"/>
          <p14:tracePt t="34427" x="3713163" y="2805113"/>
          <p14:tracePt t="34438" x="3721100" y="2805113"/>
          <p14:tracePt t="34478" x="3729038" y="2805113"/>
          <p14:tracePt t="34494" x="3738563" y="2805113"/>
          <p14:tracePt t="34534" x="3746500" y="2805113"/>
          <p14:tracePt t="34542" x="3756025" y="2805113"/>
          <p14:tracePt t="34558" x="3763963" y="2805113"/>
          <p14:tracePt t="34565" x="3771900" y="2805113"/>
          <p14:tracePt t="34580" x="3781425" y="2805113"/>
          <p14:tracePt t="34609" x="3781425" y="2813050"/>
          <p14:tracePt t="34698" x="3789363" y="2813050"/>
          <p14:tracePt t="34726" x="3797300" y="2813050"/>
          <p14:tracePt t="34747" x="3806825" y="2813050"/>
          <p14:tracePt t="39192" x="3806825" y="2805113"/>
          <p14:tracePt t="39195" x="3822700" y="2795588"/>
          <p14:tracePt t="39211" x="3848100" y="2787650"/>
          <p14:tracePt t="39227" x="3900488" y="2752725"/>
          <p14:tracePt t="39244" x="3992563" y="2701925"/>
          <p14:tracePt t="39261" x="4086225" y="2633663"/>
          <p14:tracePt t="39277" x="4187825" y="2592388"/>
          <p14:tracePt t="39294" x="4298950" y="2541588"/>
          <p14:tracePt t="39311" x="4375150" y="2498725"/>
          <p14:tracePt t="39327" x="4418013" y="2473325"/>
          <p14:tracePt t="39344" x="4443413" y="2473325"/>
          <p14:tracePt t="39361" x="4460875" y="2463800"/>
          <p14:tracePt t="39378" x="4460875" y="2447925"/>
          <p14:tracePt t="39395" x="4476750" y="2438400"/>
          <p14:tracePt t="39412" x="4494213" y="2422525"/>
          <p14:tracePt t="39428" x="4503738" y="2413000"/>
          <p14:tracePt t="39444" x="4529138" y="2397125"/>
          <p14:tracePt t="39461" x="4545013" y="2387600"/>
          <p14:tracePt t="39477" x="4562475" y="2371725"/>
          <p14:tracePt t="39495" x="4570413" y="2362200"/>
          <p14:tracePt t="39511" x="4579938" y="2362200"/>
          <p14:tracePt t="39527" x="4587875" y="2354263"/>
          <p14:tracePt t="39545" x="4587875" y="2336800"/>
          <p14:tracePt t="39545" x="4595813" y="2336800"/>
          <p14:tracePt t="39561" x="4605338" y="2311400"/>
          <p14:tracePt t="39578" x="4621213" y="2293938"/>
          <p14:tracePt t="39594" x="4621213" y="2286000"/>
          <p14:tracePt t="39679" x="4621213" y="2278063"/>
          <p14:tracePt t="39859" x="4621213" y="2268538"/>
          <p14:tracePt t="39868" x="4621213" y="2260600"/>
          <p14:tracePt t="39877" x="4613275" y="2243138"/>
          <p14:tracePt t="39894" x="4519613" y="2174875"/>
          <p14:tracePt t="39911" x="4460875" y="2133600"/>
          <p14:tracePt t="39927" x="4451350" y="2133600"/>
          <p14:tracePt t="40100" x="4443413" y="2133600"/>
          <p14:tracePt t="40108" x="4435475" y="2133600"/>
          <p14:tracePt t="40131" x="4425950" y="2133600"/>
          <p14:tracePt t="40136" x="4425950" y="2141538"/>
          <p14:tracePt t="40148" x="4418013" y="2141538"/>
          <p14:tracePt t="40162" x="4418013" y="2149475"/>
          <p14:tracePt t="40177" x="4410075" y="2149475"/>
          <p14:tracePt t="40194" x="4400550" y="2159000"/>
          <p14:tracePt t="40296" x="4392613" y="2166938"/>
          <p14:tracePt t="40324" x="4384675" y="2166938"/>
          <p14:tracePt t="40457" x="4375150" y="2166938"/>
          <p14:tracePt t="40611" x="4375150" y="2174875"/>
          <p14:tracePt t="40639" x="4367213" y="2174875"/>
          <p14:tracePt t="46382" x="4359275" y="2184400"/>
          <p14:tracePt t="47030" x="4359275" y="2192338"/>
          <p14:tracePt t="47053" x="4367213" y="2192338"/>
          <p14:tracePt t="47062" x="4375150" y="2192338"/>
          <p14:tracePt t="47066" x="4384675" y="2192338"/>
          <p14:tracePt t="47074" x="4392613" y="2192338"/>
          <p14:tracePt t="47091" x="4410075" y="2192338"/>
          <p14:tracePt t="47108" x="4425950" y="2192338"/>
          <p14:tracePt t="47124" x="4451350" y="2192338"/>
          <p14:tracePt t="47141" x="4468813" y="2192338"/>
          <p14:tracePt t="47158" x="4494213" y="2192338"/>
          <p14:tracePt t="47174" x="4511675" y="2184400"/>
          <p14:tracePt t="47190" x="4529138" y="2184400"/>
          <p14:tracePt t="47207" x="4537075" y="2184400"/>
          <p14:tracePt t="47224" x="4554538" y="2184400"/>
          <p14:tracePt t="47241" x="4579938" y="2184400"/>
          <p14:tracePt t="47258" x="4613275" y="2192338"/>
          <p14:tracePt t="47274" x="4638675" y="2200275"/>
          <p14:tracePt t="47290" x="4664075" y="2200275"/>
          <p14:tracePt t="47307" x="4673600" y="2200275"/>
          <p14:tracePt t="47324" x="4714875" y="2217738"/>
          <p14:tracePt t="47340" x="4765675" y="2235200"/>
          <p14:tracePt t="47358" x="4808538" y="2252663"/>
          <p14:tracePt t="47358" x="4826000" y="2260600"/>
          <p14:tracePt t="47374" x="4851400" y="2268538"/>
          <p14:tracePt t="47390" x="4868863" y="2278063"/>
          <p14:tracePt t="47407" x="4876800" y="2286000"/>
          <p14:tracePt t="47475" x="4884738" y="2293938"/>
          <p14:tracePt t="47477" x="4894263" y="2303463"/>
          <p14:tracePt t="47490" x="4910138" y="2303463"/>
          <p14:tracePt t="47507" x="4927600" y="2319338"/>
          <p14:tracePt t="47524" x="4927600" y="2328863"/>
          <p14:tracePt t="47902" x="4927600" y="2336800"/>
          <p14:tracePt t="47906" x="4927600" y="2344738"/>
          <p14:tracePt t="47921" x="4927600" y="2354263"/>
          <p14:tracePt t="47934" x="4919663" y="2362200"/>
          <p14:tracePt t="47946" x="4910138" y="2362200"/>
          <p14:tracePt t="47957" x="4902200" y="2371725"/>
          <p14:tracePt t="47974" x="4902200" y="2379663"/>
          <p14:tracePt t="47990" x="4884738" y="2387600"/>
          <p14:tracePt t="48007" x="4876800" y="2405063"/>
          <p14:tracePt t="48024" x="4868863" y="2405063"/>
          <p14:tracePt t="48040" x="4859338" y="2405063"/>
          <p14:tracePt t="48057" x="4859338" y="2413000"/>
          <p14:tracePt t="48058" x="4851400" y="2422525"/>
          <p14:tracePt t="48075" x="4843463" y="2430463"/>
          <p14:tracePt t="48102" x="4843463" y="2438400"/>
          <p14:tracePt t="48118" x="4843463" y="2447925"/>
          <p14:tracePt t="48129" x="4833938" y="2447925"/>
          <p14:tracePt t="48140" x="4833938" y="2455863"/>
          <p14:tracePt t="48157" x="4826000" y="2463800"/>
          <p14:tracePt t="48158" x="4826000" y="2473325"/>
          <p14:tracePt t="48182" x="4826000" y="2481263"/>
          <p14:tracePt t="48190" x="4818063" y="2481263"/>
          <p14:tracePt t="48207" x="4818063" y="2489200"/>
          <p14:tracePt t="48322" x="4818063" y="2498725"/>
          <p14:tracePt t="48334" x="4818063" y="2506663"/>
          <p14:tracePt t="48341" x="4818063" y="2516188"/>
          <p14:tracePt t="48374" x="4808538" y="2524125"/>
          <p14:tracePt t="48386" x="4808538" y="2532063"/>
          <p14:tracePt t="48410" x="4808538" y="2541588"/>
          <p14:tracePt t="48434" x="4808538" y="2549525"/>
          <p14:tracePt t="48593" x="4818063" y="2549525"/>
          <p14:tracePt t="48598" x="4826000" y="2549525"/>
          <p14:tracePt t="48607" x="4833938" y="2549525"/>
          <p14:tracePt t="48623" x="4851400" y="2549525"/>
          <p14:tracePt t="48640" x="4868863" y="2549525"/>
          <p14:tracePt t="48657" x="4876800" y="2549525"/>
          <p14:tracePt t="48673" x="4884738" y="2549525"/>
          <p14:tracePt t="48690" x="4894263" y="2549525"/>
          <p14:tracePt t="48707" x="4910138" y="2541588"/>
          <p14:tracePt t="48723" x="4919663" y="2532063"/>
          <p14:tracePt t="48740" x="4935538" y="2524125"/>
          <p14:tracePt t="48757" x="4953000" y="2498725"/>
          <p14:tracePt t="48774" x="4978400" y="2481263"/>
          <p14:tracePt t="48790" x="4987925" y="2473325"/>
          <p14:tracePt t="48806" x="5003800" y="2455863"/>
          <p14:tracePt t="48823" x="5021263" y="2430463"/>
          <p14:tracePt t="48840" x="5038725" y="2413000"/>
          <p14:tracePt t="48857" x="5072063" y="2397125"/>
          <p14:tracePt t="48874" x="5097463" y="2379663"/>
          <p14:tracePt t="48874" x="5106988" y="2371725"/>
          <p14:tracePt t="48890" x="5106988" y="2354263"/>
          <p14:tracePt t="48906" x="5122863" y="2319338"/>
          <p14:tracePt t="48923" x="5122863" y="2303463"/>
          <p14:tracePt t="48940" x="5122863" y="2286000"/>
          <p14:tracePt t="48957" x="5122863" y="2278063"/>
          <p14:tracePt t="49013" x="5122863" y="2268538"/>
          <p14:tracePt t="49021" x="5114925" y="2260600"/>
          <p14:tracePt t="49029" x="5106988" y="2260600"/>
          <p14:tracePt t="49040" x="5089525" y="2252663"/>
          <p14:tracePt t="49056" x="5054600" y="2235200"/>
          <p14:tracePt t="49074" x="5029200" y="2227263"/>
          <p14:tracePt t="49090" x="5003800" y="2217738"/>
          <p14:tracePt t="49106" x="4978400" y="2209800"/>
          <p14:tracePt t="49123" x="4953000" y="2192338"/>
          <p14:tracePt t="49140" x="4902200" y="2184400"/>
          <p14:tracePt t="49157" x="4859338" y="2174875"/>
          <p14:tracePt t="49173" x="4818063" y="2174875"/>
          <p14:tracePt t="49190" x="4791075" y="2166938"/>
          <p14:tracePt t="49190" x="4783138" y="2166938"/>
          <p14:tracePt t="49206" x="4765675" y="2166938"/>
          <p14:tracePt t="49223" x="4749800" y="2166938"/>
          <p14:tracePt t="49240" x="4740275" y="2166938"/>
          <p14:tracePt t="49257" x="4732338" y="2166938"/>
          <p14:tracePt t="49274" x="4724400" y="2174875"/>
          <p14:tracePt t="49290" x="4714875" y="2184400"/>
          <p14:tracePt t="49306" x="4706938" y="2192338"/>
          <p14:tracePt t="49323" x="4689475" y="2200275"/>
          <p14:tracePt t="49340" x="4681538" y="2209800"/>
          <p14:tracePt t="49356" x="4673600" y="2217738"/>
          <p14:tracePt t="49373" x="4664075" y="2235200"/>
          <p14:tracePt t="49390" x="4664075" y="2243138"/>
          <p14:tracePt t="49406" x="4656138" y="2260600"/>
          <p14:tracePt t="49423" x="4646613" y="2286000"/>
          <p14:tracePt t="49440" x="4646613" y="2303463"/>
          <p14:tracePt t="49456" x="4646613" y="2336800"/>
          <p14:tracePt t="49473" x="4646613" y="2362200"/>
          <p14:tracePt t="49490" x="4646613" y="2379663"/>
          <p14:tracePt t="49506" x="4646613" y="2397125"/>
          <p14:tracePt t="49523" x="4673600" y="2422525"/>
          <p14:tracePt t="49539" x="4699000" y="2438400"/>
          <p14:tracePt t="49556" x="4724400" y="2455863"/>
          <p14:tracePt t="49573" x="4749800" y="2473325"/>
          <p14:tracePt t="49590" x="4775200" y="2481263"/>
          <p14:tracePt t="49606" x="4800600" y="2481263"/>
          <p14:tracePt t="49623" x="4833938" y="2481263"/>
          <p14:tracePt t="49640" x="4851400" y="2473325"/>
          <p14:tracePt t="49657" x="4894263" y="2473325"/>
          <p14:tracePt t="49673" x="4935538" y="2473325"/>
          <p14:tracePt t="49690" x="4962525" y="2473325"/>
          <p14:tracePt t="49706" x="4987925" y="2473325"/>
          <p14:tracePt t="49723" x="5021263" y="2463800"/>
          <p14:tracePt t="49739" x="5038725" y="2463800"/>
          <p14:tracePt t="49756" x="5064125" y="2455863"/>
          <p14:tracePt t="49773" x="5080000" y="2455863"/>
          <p14:tracePt t="49789" x="5097463" y="2455863"/>
          <p14:tracePt t="49806" x="5114925" y="2447925"/>
          <p14:tracePt t="49823" x="5132388" y="2438400"/>
          <p14:tracePt t="49839" x="5157788" y="2430463"/>
          <p14:tracePt t="49856" x="5191125" y="2422525"/>
          <p14:tracePt t="49873" x="5224463" y="2422525"/>
          <p14:tracePt t="49889" x="5259388" y="2422525"/>
          <p14:tracePt t="49906" x="5292725" y="2422525"/>
          <p14:tracePt t="49923" x="5318125" y="2422525"/>
          <p14:tracePt t="49939" x="5343525" y="2422525"/>
          <p14:tracePt t="49956" x="5368925" y="2422525"/>
          <p14:tracePt t="49973" x="5411788" y="2422525"/>
          <p14:tracePt t="49990" x="5437188" y="2422525"/>
          <p14:tracePt t="49990" x="5446713" y="2422525"/>
          <p14:tracePt t="50007" x="5462588" y="2422525"/>
          <p14:tracePt t="50007" x="5472113" y="2422525"/>
          <p14:tracePt t="50023" x="5487988" y="2422525"/>
          <p14:tracePt t="50039" x="5505450" y="2422525"/>
          <p14:tracePt t="50057" x="5530850" y="2422525"/>
          <p14:tracePt t="50074" x="5565775" y="2405063"/>
          <p14:tracePt t="50090" x="5591175" y="2397125"/>
          <p14:tracePt t="50090" x="5599113" y="2397125"/>
          <p14:tracePt t="50106" x="5632450" y="2397125"/>
          <p14:tracePt t="50124" x="5675313" y="2387600"/>
          <p14:tracePt t="50140" x="5700713" y="2387600"/>
          <p14:tracePt t="50158" x="5726113" y="2387600"/>
          <p14:tracePt t="50174" x="5751513" y="2387600"/>
          <p14:tracePt t="50190" x="5776913" y="2387600"/>
          <p14:tracePt t="50190" x="5786438" y="2387600"/>
          <p14:tracePt t="50207" x="5802313" y="2387600"/>
          <p14:tracePt t="50224" x="5819775" y="2387600"/>
          <p14:tracePt t="50239" x="5853113" y="2397125"/>
          <p14:tracePt t="50256" x="5880100" y="2405063"/>
          <p14:tracePt t="50273" x="5913438" y="2413000"/>
          <p14:tracePt t="50290" x="5930900" y="2413000"/>
          <p14:tracePt t="50306" x="5938838" y="2413000"/>
          <p14:tracePt t="50322" x="5946775" y="2422525"/>
          <p14:tracePt t="50339" x="5964238" y="2422525"/>
          <p14:tracePt t="50356" x="5972175" y="2422525"/>
          <p14:tracePt t="50372" x="5989638" y="2422525"/>
          <p14:tracePt t="50390" x="5997575" y="2422525"/>
          <p14:tracePt t="50390" x="6007100" y="2422525"/>
          <p14:tracePt t="50406" x="6007100" y="2430463"/>
          <p14:tracePt t="50449" x="6015038" y="2430463"/>
          <p14:tracePt t="50466" x="6024563" y="2430463"/>
          <p14:tracePt t="50469" x="6032500" y="2430463"/>
          <p14:tracePt t="50477" x="6040438" y="2430463"/>
          <p14:tracePt t="50489" x="6049963" y="2430463"/>
          <p14:tracePt t="50506" x="6065838" y="2430463"/>
          <p14:tracePt t="50541" x="6075363" y="2430463"/>
          <p14:tracePt t="50566" x="6083300" y="2430463"/>
          <p14:tracePt t="50574" x="6091238" y="2430463"/>
          <p14:tracePt t="51023" x="6083300" y="2430463"/>
          <p14:tracePt t="51027" x="6083300" y="2422525"/>
          <p14:tracePt t="51039" x="6065838" y="2413000"/>
          <p14:tracePt t="51040" x="6057900" y="2405063"/>
          <p14:tracePt t="51056" x="6032500" y="2387600"/>
          <p14:tracePt t="51072" x="5989638" y="2371725"/>
          <p14:tracePt t="51089" x="5930900" y="2336800"/>
          <p14:tracePt t="51106" x="5853113" y="2319338"/>
          <p14:tracePt t="51122" x="5743575" y="2286000"/>
          <p14:tracePt t="51139" x="5657850" y="2268538"/>
          <p14:tracePt t="51140" x="5632450" y="2268538"/>
          <p14:tracePt t="51156" x="5591175" y="2260600"/>
          <p14:tracePt t="51172" x="5556250" y="2260600"/>
          <p14:tracePt t="51189" x="5530850" y="2260600"/>
          <p14:tracePt t="51206" x="5522913" y="2260600"/>
          <p14:tracePt t="51222" x="5513388" y="2260600"/>
          <p14:tracePt t="51239" x="5505450" y="2260600"/>
          <p14:tracePt t="51256" x="5505450" y="2268538"/>
          <p14:tracePt t="51272" x="5487988" y="2286000"/>
          <p14:tracePt t="51359" x="5497513" y="2286000"/>
          <p14:tracePt t="51363" x="5513388" y="2293938"/>
          <p14:tracePt t="51372" x="5538788" y="2303463"/>
          <p14:tracePt t="51389" x="5616575" y="2319338"/>
          <p14:tracePt t="51406" x="5692775" y="2336800"/>
          <p14:tracePt t="51422" x="5776913" y="2354263"/>
          <p14:tracePt t="51439" x="5862638" y="2379663"/>
          <p14:tracePt t="51456" x="5930900" y="2405063"/>
          <p14:tracePt t="51472" x="5989638" y="2405063"/>
          <p14:tracePt t="51489" x="6032500" y="2422525"/>
          <p14:tracePt t="51505" x="6065838" y="2430463"/>
          <p14:tracePt t="51522" x="6100763" y="2447925"/>
          <p14:tracePt t="51539" x="6126163" y="2447925"/>
          <p14:tracePt t="51555" x="6159500" y="2438400"/>
          <p14:tracePt t="51572" x="6194425" y="2430463"/>
          <p14:tracePt t="51589" x="6210300" y="2422525"/>
          <p14:tracePt t="51605" x="6219825" y="2413000"/>
          <p14:tracePt t="51622" x="6235700" y="2413000"/>
          <p14:tracePt t="51639" x="6278563" y="2397125"/>
          <p14:tracePt t="51657" x="6303963" y="2397125"/>
          <p14:tracePt t="51673" x="6329363" y="2387600"/>
          <p14:tracePt t="51688" x="6372225" y="2371725"/>
          <p14:tracePt t="51705" x="6430963" y="2354263"/>
          <p14:tracePt t="51722" x="6491288" y="2354263"/>
          <p14:tracePt t="51739" x="6534150" y="2354263"/>
          <p14:tracePt t="51756" x="6550025" y="2344738"/>
          <p14:tracePt t="51772" x="6567488" y="2336800"/>
          <p14:tracePt t="51788" x="6592888" y="2336800"/>
          <p14:tracePt t="51805" x="6618288" y="2328863"/>
          <p14:tracePt t="51822" x="6661150" y="2319338"/>
          <p14:tracePt t="51838" x="6678613" y="2319338"/>
          <p14:tracePt t="51855" x="6686550" y="2319338"/>
          <p14:tracePt t="51900" x="6686550" y="2311400"/>
          <p14:tracePt t="51904" x="6694488" y="2311400"/>
          <p14:tracePt t="51916" x="6704013" y="2303463"/>
          <p14:tracePt t="51928" x="6711950" y="2293938"/>
          <p14:tracePt t="51939" x="6719888" y="2293938"/>
          <p14:tracePt t="51955" x="6745288" y="2293938"/>
          <p14:tracePt t="51973" x="6754813" y="2293938"/>
          <p14:tracePt t="52005" x="6762750" y="2293938"/>
          <p14:tracePt t="52031" x="6770688" y="2293938"/>
          <p14:tracePt t="52036" x="6770688" y="2286000"/>
          <p14:tracePt t="52039" x="6780213" y="2286000"/>
          <p14:tracePt t="52055" x="6788150" y="2286000"/>
          <p14:tracePt t="52212" x="6797675" y="2286000"/>
          <p14:tracePt t="52219" x="6805613" y="2286000"/>
          <p14:tracePt t="52228" x="6813550" y="2286000"/>
          <p14:tracePt t="52238" x="6823075" y="2286000"/>
          <p14:tracePt t="52255" x="6823075" y="2293938"/>
          <p14:tracePt t="52273" x="6831013" y="2293938"/>
          <p14:tracePt t="52472" x="6831013" y="2303463"/>
          <p14:tracePt t="52483" x="6831013" y="2311400"/>
          <p14:tracePt t="52488" x="6823075" y="2311400"/>
          <p14:tracePt t="52505" x="6813550" y="2319338"/>
          <p14:tracePt t="52522" x="6797675" y="2328863"/>
          <p14:tracePt t="52538" x="6780213" y="2362200"/>
          <p14:tracePt t="52555" x="6762750" y="2422525"/>
          <p14:tracePt t="52556" x="6745288" y="2430463"/>
          <p14:tracePt t="52571" x="6678613" y="2438400"/>
          <p14:tracePt t="52588" x="6534150" y="2489200"/>
          <p14:tracePt t="52606" x="6448425" y="2516188"/>
          <p14:tracePt t="52607" x="6423025" y="2516188"/>
          <p14:tracePt t="52622" x="6364288" y="2532063"/>
          <p14:tracePt t="52640" x="6270625" y="2566988"/>
          <p14:tracePt t="52657" x="6219825" y="2582863"/>
          <p14:tracePt t="52673" x="6142038" y="2617788"/>
          <p14:tracePt t="52689" x="6032500" y="2668588"/>
          <p14:tracePt t="52706" x="5895975" y="2736850"/>
          <p14:tracePt t="52721" x="5768975" y="2805113"/>
          <p14:tracePt t="52739" x="5667375" y="2855913"/>
          <p14:tracePt t="52739" x="5641975" y="2855913"/>
          <p14:tracePt t="52756" x="5573713" y="2897188"/>
          <p14:tracePt t="52773" x="5522913" y="2914650"/>
          <p14:tracePt t="52788" x="5480050" y="2940050"/>
          <p14:tracePt t="52805" x="5429250" y="2965450"/>
          <p14:tracePt t="52822" x="5386388" y="2974975"/>
          <p14:tracePt t="52838" x="5343525" y="2990850"/>
          <p14:tracePt t="52855" x="5318125" y="3000375"/>
          <p14:tracePt t="52856" x="5302250" y="3008313"/>
          <p14:tracePt t="52872" x="5284788" y="3025775"/>
          <p14:tracePt t="52888" x="5267325" y="3025775"/>
          <p14:tracePt t="52905" x="5224463" y="3033713"/>
          <p14:tracePt t="52922" x="5191125" y="3033713"/>
          <p14:tracePt t="52938" x="5157788" y="3033713"/>
          <p14:tracePt t="52955" x="5114925" y="3025775"/>
          <p14:tracePt t="52971" x="5089525" y="3016250"/>
          <p14:tracePt t="52988" x="5038725" y="3008313"/>
          <p14:tracePt t="53005" x="5021263" y="3008313"/>
          <p14:tracePt t="53022" x="4995863" y="2990850"/>
          <p14:tracePt t="53038" x="4995863" y="2982913"/>
          <p14:tracePt t="53055" x="4978400" y="2974975"/>
          <p14:tracePt t="53071" x="4962525" y="2965450"/>
          <p14:tracePt t="53088" x="4935538" y="2932113"/>
          <p14:tracePt t="53105" x="4910138" y="2889250"/>
          <p14:tracePt t="53121" x="4868863" y="2838450"/>
          <p14:tracePt t="53138" x="4843463" y="2795588"/>
          <p14:tracePt t="53155" x="4833938" y="2770188"/>
          <p14:tracePt t="53248" x="4833938" y="2762250"/>
          <p14:tracePt t="53264" x="4833938" y="2752725"/>
          <p14:tracePt t="53268" x="4833938" y="2744788"/>
          <p14:tracePt t="53272" x="4843463" y="2744788"/>
          <p14:tracePt t="53288" x="4851400" y="2736850"/>
          <p14:tracePt t="53305" x="4876800" y="2719388"/>
          <p14:tracePt t="53321" x="4902200" y="2719388"/>
          <p14:tracePt t="53339" x="4953000" y="2727325"/>
          <p14:tracePt t="53354" x="4987925" y="2736850"/>
          <p14:tracePt t="53372" x="5072063" y="2752725"/>
          <p14:tracePt t="53388" x="5140325" y="2770188"/>
          <p14:tracePt t="53389" x="5157788" y="2770188"/>
          <p14:tracePt t="53405" x="5208588" y="2795588"/>
          <p14:tracePt t="53405" x="5233988" y="2805113"/>
          <p14:tracePt t="53422" x="5335588" y="2820988"/>
          <p14:tracePt t="53438" x="5421313" y="2846388"/>
          <p14:tracePt t="53456" x="5487988" y="2863850"/>
          <p14:tracePt t="53471" x="5530850" y="2871788"/>
          <p14:tracePt t="53488" x="5591175" y="2871788"/>
          <p14:tracePt t="53506" x="5624513" y="2871788"/>
          <p14:tracePt t="53522" x="5667375" y="2871788"/>
          <p14:tracePt t="53538" x="5718175" y="2855913"/>
          <p14:tracePt t="53555" x="5786438" y="2838450"/>
          <p14:tracePt t="53572" x="5845175" y="2813050"/>
          <p14:tracePt t="53588" x="5880100" y="2805113"/>
          <p14:tracePt t="53604" x="5913438" y="2795588"/>
          <p14:tracePt t="53621" x="5930900" y="2787650"/>
          <p14:tracePt t="53638" x="5938838" y="2778125"/>
          <p14:tracePt t="53720" x="5930900" y="2778125"/>
          <p14:tracePt t="53723" x="5921375" y="2778125"/>
          <p14:tracePt t="53738" x="5870575" y="2778125"/>
          <p14:tracePt t="53755" x="5776913" y="2770188"/>
          <p14:tracePt t="53755" x="5743575" y="2770188"/>
          <p14:tracePt t="53771" x="5667375" y="2770188"/>
          <p14:tracePt t="53772" x="5649913" y="2762250"/>
          <p14:tracePt t="53788" x="5556250" y="2736850"/>
          <p14:tracePt t="53804" x="5403850" y="2676525"/>
          <p14:tracePt t="53821" x="5173663" y="2608263"/>
          <p14:tracePt t="53838" x="5003800" y="2574925"/>
          <p14:tracePt t="53854" x="4868863" y="2557463"/>
          <p14:tracePt t="53871" x="4775200" y="2532063"/>
          <p14:tracePt t="53872" x="4765675" y="2532063"/>
          <p14:tracePt t="53888" x="4732338" y="2532063"/>
          <p14:tracePt t="53905" x="4714875" y="2532063"/>
          <p14:tracePt t="53924" x="4706938" y="2532063"/>
          <p14:tracePt t="53943" x="4706938" y="2541588"/>
          <p14:tracePt t="53964" x="4699000" y="2549525"/>
          <p14:tracePt t="54052" x="4706938" y="2549525"/>
          <p14:tracePt t="54055" x="4706938" y="2557463"/>
          <p14:tracePt t="54071" x="4724400" y="2574925"/>
          <p14:tracePt t="54072" x="4724400" y="2582863"/>
          <p14:tracePt t="54088" x="4749800" y="2600325"/>
          <p14:tracePt t="54104" x="4826000" y="2633663"/>
          <p14:tracePt t="54121" x="4902200" y="2676525"/>
          <p14:tracePt t="54138" x="4995863" y="2701925"/>
          <p14:tracePt t="54156" x="5140325" y="2719388"/>
          <p14:tracePt t="54172" x="5249863" y="2727325"/>
          <p14:tracePt t="54188" x="5343525" y="2727325"/>
          <p14:tracePt t="54205" x="5429250" y="2727325"/>
          <p14:tracePt t="54222" x="5497513" y="2727325"/>
          <p14:tracePt t="54238" x="5573713" y="2727325"/>
          <p14:tracePt t="54255" x="5624513" y="2727325"/>
          <p14:tracePt t="54272" x="5683250" y="2727325"/>
          <p14:tracePt t="54287" x="5726113" y="2727325"/>
          <p14:tracePt t="54304" x="5761038" y="2727325"/>
          <p14:tracePt t="54321" x="5776913" y="2727325"/>
          <p14:tracePt t="54337" x="5794375" y="2727325"/>
          <p14:tracePt t="54354" x="5802313" y="2727325"/>
          <p14:tracePt t="54371" x="5811838" y="2727325"/>
          <p14:tracePt t="54388" x="5819775" y="2727325"/>
          <p14:tracePt t="54405" x="5845175" y="2727325"/>
          <p14:tracePt t="54421" x="5888038" y="2719388"/>
          <p14:tracePt t="54438" x="5938838" y="2719388"/>
          <p14:tracePt t="54454" x="6015038" y="2719388"/>
          <p14:tracePt t="54471" x="6057900" y="2719388"/>
          <p14:tracePt t="54488" x="6100763" y="2719388"/>
          <p14:tracePt t="54504" x="6126163" y="2719388"/>
          <p14:tracePt t="54520" x="6151563" y="2719388"/>
          <p14:tracePt t="54538" x="6176963" y="2719388"/>
          <p14:tracePt t="54554" x="6202363" y="2719388"/>
          <p14:tracePt t="54571" x="6219825" y="2719388"/>
          <p14:tracePt t="54572" x="6227763" y="2719388"/>
          <p14:tracePt t="54587" x="6253163" y="2711450"/>
          <p14:tracePt t="54604" x="6311900" y="2693988"/>
          <p14:tracePt t="54620" x="6415088" y="2668588"/>
          <p14:tracePt t="54637" x="6534150" y="2651125"/>
          <p14:tracePt t="54655" x="6626225" y="2643188"/>
          <p14:tracePt t="54671" x="6678613" y="2633663"/>
          <p14:tracePt t="54688" x="6694488" y="2625725"/>
          <p14:tracePt t="54705" x="6719888" y="2608263"/>
          <p14:tracePt t="54721" x="6780213" y="2600325"/>
          <p14:tracePt t="54737" x="6838950" y="2582863"/>
          <p14:tracePt t="54754" x="6915150" y="2557463"/>
          <p14:tracePt t="54770" x="6958013" y="2549525"/>
          <p14:tracePt t="54788" x="6967538" y="2532063"/>
          <p14:tracePt t="54808" x="6975475" y="2532063"/>
          <p14:tracePt t="54820" x="6975475" y="2516188"/>
          <p14:tracePt t="54837" x="6983413" y="2506663"/>
          <p14:tracePt t="54854" x="7008813" y="2489200"/>
          <p14:tracePt t="54870" x="7034213" y="2473325"/>
          <p14:tracePt t="54887" x="7059613" y="2473325"/>
          <p14:tracePt t="54904" x="7085013" y="2473325"/>
          <p14:tracePt t="54921" x="7112000" y="2473325"/>
          <p14:tracePt t="54938" x="7145338" y="2473325"/>
          <p14:tracePt t="54954" x="7196138" y="2473325"/>
          <p14:tracePt t="54971" x="7272338" y="2489200"/>
          <p14:tracePt t="54987" x="7358063" y="2516188"/>
          <p14:tracePt t="55004" x="7442200" y="2532063"/>
          <p14:tracePt t="55020" x="7502525" y="2557463"/>
          <p14:tracePt t="55038" x="7518400" y="2557463"/>
          <p14:tracePt t="55054" x="7527925" y="2566988"/>
          <p14:tracePt t="55070" x="7527925" y="2574925"/>
          <p14:tracePt t="55087" x="7535863" y="2582863"/>
          <p14:tracePt t="55128" x="7545388" y="2592388"/>
          <p14:tracePt t="55132" x="7553325" y="2600325"/>
          <p14:tracePt t="55137" x="7561263" y="2608263"/>
          <p14:tracePt t="55154" x="7612063" y="2676525"/>
          <p14:tracePt t="55170" x="7654925" y="2727325"/>
          <p14:tracePt t="55187" x="7680325" y="2770188"/>
          <p14:tracePt t="55204" x="7688263" y="2795588"/>
          <p14:tracePt t="55220" x="7705725" y="2820988"/>
          <p14:tracePt t="55237" x="7723188" y="2846388"/>
          <p14:tracePt t="55254" x="7756525" y="2863850"/>
          <p14:tracePt t="55270" x="7781925" y="2881313"/>
          <p14:tracePt t="55287" x="7816850" y="2889250"/>
          <p14:tracePt t="55304" x="7859713" y="2897188"/>
          <p14:tracePt t="55320" x="7900988" y="2906713"/>
          <p14:tracePt t="55337" x="7943850" y="2906713"/>
          <p14:tracePt t="55354" x="8029575" y="2871788"/>
          <p14:tracePt t="55370" x="8113713" y="2838450"/>
          <p14:tracePt t="55387" x="8224838" y="2805113"/>
          <p14:tracePt t="55388" x="8258175" y="2795588"/>
          <p14:tracePt t="55404" x="8359775" y="2778125"/>
          <p14:tracePt t="55420" x="8539163" y="2762250"/>
          <p14:tracePt t="55437" x="8666163" y="2752725"/>
          <p14:tracePt t="55454" x="8759825" y="2736850"/>
          <p14:tracePt t="55470" x="8861425" y="2719388"/>
          <p14:tracePt t="55487" x="8963025" y="2701925"/>
          <p14:tracePt t="55504" x="9064625" y="2676525"/>
          <p14:tracePt t="55505" x="9099550" y="2660650"/>
          <p14:tracePt t="55520" x="9244013" y="2633663"/>
          <p14:tracePt t="55537" x="9413875" y="2592388"/>
          <p14:tracePt t="55554" x="9523413" y="2557463"/>
          <p14:tracePt t="55570" x="9575800" y="2532063"/>
          <p14:tracePt t="55587" x="9575800" y="2524125"/>
          <p14:tracePt t="55644" x="9583738" y="2524125"/>
          <p14:tracePt t="55708" x="9591675" y="2524125"/>
          <p14:tracePt t="55711" x="9591675" y="2516188"/>
          <p14:tracePt t="55720" x="9601200" y="2516188"/>
          <p14:tracePt t="55737" x="9609138" y="2506663"/>
          <p14:tracePt t="55753" x="9617075" y="2506663"/>
          <p14:tracePt t="55770" x="9634538" y="2498725"/>
          <p14:tracePt t="55787" x="9642475" y="2489200"/>
          <p14:tracePt t="55803" x="9652000" y="2489200"/>
          <p14:tracePt t="55963" x="9642475" y="2489200"/>
          <p14:tracePt t="55971" x="9634538" y="2498725"/>
          <p14:tracePt t="55975" x="9626600" y="2506663"/>
          <p14:tracePt t="55986" x="9609138" y="2516188"/>
          <p14:tracePt t="56003" x="9532938" y="2557463"/>
          <p14:tracePt t="56020" x="9353550" y="2625725"/>
          <p14:tracePt t="56037" x="9277350" y="2651125"/>
          <p14:tracePt t="56248" x="9269413" y="2651125"/>
          <p14:tracePt t="56251" x="9261475" y="2643188"/>
          <p14:tracePt t="56259" x="9251950" y="2633663"/>
          <p14:tracePt t="56284" x="9251950" y="2625725"/>
          <p14:tracePt t="56304" x="9251950" y="2617788"/>
          <p14:tracePt t="56307" x="9251950" y="2608263"/>
          <p14:tracePt t="56321" x="9251950" y="2600325"/>
          <p14:tracePt t="56336" x="9277350" y="2600325"/>
          <p14:tracePt t="56359" x="9277350" y="2608263"/>
          <p14:tracePt t="56371" x="9286875" y="2608263"/>
          <p14:tracePt t="56387" x="9294813" y="2608263"/>
          <p14:tracePt t="56404" x="9312275" y="2608263"/>
          <p14:tracePt t="56420" x="9337675" y="2608263"/>
          <p14:tracePt t="56437" x="9380538" y="2608263"/>
          <p14:tracePt t="56454" x="9405938" y="2608263"/>
          <p14:tracePt t="56470" x="9431338" y="2617788"/>
          <p14:tracePt t="56487" x="9464675" y="2617788"/>
          <p14:tracePt t="56504" x="9498013" y="2617788"/>
          <p14:tracePt t="56504" x="9507538" y="2617788"/>
          <p14:tracePt t="56520" x="9550400" y="2617788"/>
          <p14:tracePt t="56537" x="9575800" y="2617788"/>
          <p14:tracePt t="56555" x="9601200" y="2617788"/>
          <p14:tracePt t="56570" x="9609138" y="2608263"/>
          <p14:tracePt t="56587" x="9617075" y="2608263"/>
          <p14:tracePt t="56632" x="9617075" y="2600325"/>
          <p14:tracePt t="56716" x="9626600" y="2600325"/>
          <p14:tracePt t="56728" x="9634538" y="2592388"/>
          <p14:tracePt t="56736" x="9642475" y="2582863"/>
          <p14:tracePt t="56749" x="9652000" y="2574925"/>
          <p14:tracePt t="56753" x="9659938" y="2574925"/>
          <p14:tracePt t="56770" x="9677400" y="2557463"/>
          <p14:tracePt t="56787" x="9685338" y="2541588"/>
          <p14:tracePt t="56787" x="9685338" y="2532063"/>
          <p14:tracePt t="56803" x="9702800" y="2516188"/>
          <p14:tracePt t="56820" x="9710738" y="2506663"/>
          <p14:tracePt t="56836" x="9728200" y="2489200"/>
          <p14:tracePt t="56854" x="9771063" y="2463800"/>
          <p14:tracePt t="56870" x="9796463" y="2455863"/>
          <p14:tracePt t="56886" x="9796463" y="2447925"/>
          <p14:tracePt t="56905" x="9804400" y="2438400"/>
          <p14:tracePt t="56920" x="9812338" y="2438400"/>
          <p14:tracePt t="56937" x="9829800" y="2430463"/>
          <p14:tracePt t="56954" x="9839325" y="2422525"/>
          <p14:tracePt t="56970" x="9855200" y="2413000"/>
          <p14:tracePt t="57073" x="9847263" y="2413000"/>
          <p14:tracePt t="57075" x="9839325" y="2422525"/>
          <p14:tracePt t="57086" x="9812338" y="2430463"/>
          <p14:tracePt t="57103" x="9728200" y="2463800"/>
          <p14:tracePt t="57120" x="9591675" y="2481263"/>
          <p14:tracePt t="57137" x="9328150" y="2489200"/>
          <p14:tracePt t="57153" x="8836025" y="2489200"/>
          <p14:tracePt t="57170" x="8301038" y="2489200"/>
          <p14:tracePt t="57171" x="8156575" y="2489200"/>
          <p14:tracePt t="57186" x="7723188" y="2489200"/>
          <p14:tracePt t="57203" x="7188200" y="2489200"/>
          <p14:tracePt t="57204" x="7077075" y="2489200"/>
          <p14:tracePt t="57220" x="6745288" y="2489200"/>
          <p14:tracePt t="57236" x="6491288" y="2506663"/>
          <p14:tracePt t="57253" x="6286500" y="2532063"/>
          <p14:tracePt t="57269" x="6167438" y="2532063"/>
          <p14:tracePt t="57287" x="6032500" y="2532063"/>
          <p14:tracePt t="57303" x="5972175" y="2541588"/>
          <p14:tracePt t="57304" x="5946775" y="2541588"/>
          <p14:tracePt t="57319" x="5888038" y="2557463"/>
          <p14:tracePt t="57336" x="5811838" y="2574925"/>
          <p14:tracePt t="57353" x="5743575" y="2592388"/>
          <p14:tracePt t="57369" x="5683250" y="2592388"/>
          <p14:tracePt t="57386" x="5624513" y="2600325"/>
          <p14:tracePt t="57403" x="5565775" y="2617788"/>
          <p14:tracePt t="57420" x="5505450" y="2617788"/>
          <p14:tracePt t="57436" x="5454650" y="2617788"/>
          <p14:tracePt t="57453" x="5437188" y="2617788"/>
          <p14:tracePt t="57469" x="5429250" y="2617788"/>
          <p14:tracePt t="57528" x="5421313" y="2617788"/>
          <p14:tracePt t="58899" x="5411788" y="2617788"/>
          <p14:tracePt t="59694" x="5403850" y="2625725"/>
          <p14:tracePt t="59698" x="5394325" y="2625725"/>
          <p14:tracePt t="59703" x="5394325" y="2633663"/>
          <p14:tracePt t="59718" x="5378450" y="2633663"/>
          <p14:tracePt t="59735" x="5353050" y="2643188"/>
          <p14:tracePt t="59752" x="5335588" y="2651125"/>
          <p14:tracePt t="59769" x="5310188" y="2651125"/>
          <p14:tracePt t="59786" x="5276850" y="2660650"/>
          <p14:tracePt t="59802" x="5267325" y="2668588"/>
          <p14:tracePt t="59818" x="5241925" y="2676525"/>
          <p14:tracePt t="59835" x="5224463" y="2676525"/>
          <p14:tracePt t="59853" x="5216525" y="2676525"/>
          <p14:tracePt t="59868" x="5208588" y="2676525"/>
          <p14:tracePt t="59885" x="5199063" y="2676525"/>
          <p14:tracePt t="59902" x="5183188" y="2668588"/>
          <p14:tracePt t="59918" x="5165725" y="2660650"/>
          <p14:tracePt t="59935" x="5148263" y="2643188"/>
          <p14:tracePt t="59952" x="5140325" y="2617788"/>
          <p14:tracePt t="59968" x="5140325" y="2574925"/>
          <p14:tracePt t="59986" x="5140325" y="2524125"/>
          <p14:tracePt t="60002" x="5140325" y="2489200"/>
          <p14:tracePt t="60019" x="5140325" y="2463800"/>
          <p14:tracePt t="60035" x="5165725" y="2422525"/>
          <p14:tracePt t="60052" x="5208588" y="2354263"/>
          <p14:tracePt t="60068" x="5249863" y="2293938"/>
          <p14:tracePt t="60085" x="5292725" y="2252663"/>
          <p14:tracePt t="60101" x="5327650" y="2227263"/>
          <p14:tracePt t="60118" x="5343525" y="2217738"/>
          <p14:tracePt t="60146" x="5353050" y="2217738"/>
          <p14:tracePt t="60207" x="5360988" y="2217738"/>
          <p14:tracePt t="60209" x="5368925" y="2217738"/>
          <p14:tracePt t="60220" x="5386388" y="2227263"/>
          <p14:tracePt t="60236" x="5421313" y="2243138"/>
          <p14:tracePt t="60252" x="5446713" y="2243138"/>
          <p14:tracePt t="60269" x="5480050" y="2252663"/>
          <p14:tracePt t="60286" x="5505450" y="2252663"/>
          <p14:tracePt t="60302" x="5513388" y="2260600"/>
          <p14:tracePt t="60303" x="5522913" y="2260600"/>
          <p14:tracePt t="60322" x="5530850" y="2260600"/>
          <p14:tracePt t="60354" x="5538788" y="2260600"/>
          <p14:tracePt t="60362" x="5548313" y="2260600"/>
          <p14:tracePt t="60369" x="5556250" y="2260600"/>
          <p14:tracePt t="60389" x="5565775" y="2260600"/>
          <p14:tracePt t="60409" x="5573713" y="2260600"/>
          <p14:tracePt t="64466" x="5573713" y="2268538"/>
          <p14:tracePt t="64478" x="5573713" y="2278063"/>
          <p14:tracePt t="64489" x="5565775" y="2286000"/>
          <p14:tracePt t="64550" x="5565775" y="2293938"/>
          <p14:tracePt t="64566" x="5556250" y="2303463"/>
          <p14:tracePt t="64597" x="5548313" y="2303463"/>
          <p14:tracePt t="64609" x="5538788" y="2311400"/>
          <p14:tracePt t="64638" x="5530850" y="2319338"/>
          <p14:tracePt t="64654" x="5522913" y="2319338"/>
          <p14:tracePt t="64674" x="5513388" y="2319338"/>
          <p14:tracePt t="64678" x="5513388" y="2328863"/>
          <p14:tracePt t="64686" x="5505450" y="2336800"/>
          <p14:tracePt t="64699" x="5505450" y="2344738"/>
          <p14:tracePt t="64716" x="5497513" y="2362200"/>
          <p14:tracePt t="64733" x="5497513" y="2371725"/>
          <p14:tracePt t="64734" x="5487988" y="2379663"/>
          <p14:tracePt t="64750" x="5480050" y="2387600"/>
          <p14:tracePt t="64769" x="5480050" y="2397125"/>
          <p14:tracePt t="64783" x="5472113" y="2405063"/>
          <p14:tracePt t="64799" x="5454650" y="2422525"/>
          <p14:tracePt t="64816" x="5454650" y="2430463"/>
          <p14:tracePt t="64833" x="5446713" y="2438400"/>
          <p14:tracePt t="64849" x="5437188" y="2455863"/>
          <p14:tracePt t="64866" x="5421313" y="2473325"/>
          <p14:tracePt t="64883" x="5411788" y="2481263"/>
          <p14:tracePt t="64899" x="5411788" y="2489200"/>
          <p14:tracePt t="64916" x="5403850" y="2498725"/>
          <p14:tracePt t="64933" x="5394325" y="2506663"/>
          <p14:tracePt t="64934" x="5394325" y="2516188"/>
          <p14:tracePt t="64949" x="5394325" y="2524125"/>
          <p14:tracePt t="64966" x="5386388" y="2532063"/>
          <p14:tracePt t="64983" x="5368925" y="2549525"/>
          <p14:tracePt t="65000" x="5353050" y="2574925"/>
          <p14:tracePt t="65016" x="5343525" y="2592388"/>
          <p14:tracePt t="65033" x="5327650" y="2625725"/>
          <p14:tracePt t="65050" x="5310188" y="2651125"/>
          <p14:tracePt t="65066" x="5284788" y="2686050"/>
          <p14:tracePt t="65083" x="5267325" y="2719388"/>
          <p14:tracePt t="65099" x="5241925" y="2762250"/>
          <p14:tracePt t="65116" x="5224463" y="2787650"/>
          <p14:tracePt t="65133" x="5216525" y="2813050"/>
          <p14:tracePt t="65150" x="5191125" y="2855913"/>
          <p14:tracePt t="65166" x="5165725" y="2881313"/>
          <p14:tracePt t="65183" x="5148263" y="2932113"/>
          <p14:tracePt t="65199" x="5122863" y="2957513"/>
          <p14:tracePt t="65216" x="5106988" y="3000375"/>
          <p14:tracePt t="65233" x="5089525" y="3025775"/>
          <p14:tracePt t="65233" x="5080000" y="3041650"/>
          <p14:tracePt t="65249" x="5064125" y="3067050"/>
          <p14:tracePt t="65250" x="5064125" y="3076575"/>
          <p14:tracePt t="65267" x="5046663" y="3094038"/>
          <p14:tracePt t="65283" x="5029200" y="3109913"/>
          <p14:tracePt t="65300" x="5021263" y="3135313"/>
          <p14:tracePt t="65316" x="5013325" y="3144838"/>
          <p14:tracePt t="65333" x="4995863" y="3170238"/>
          <p14:tracePt t="65349" x="4987925" y="3186113"/>
          <p14:tracePt t="65366" x="4978400" y="3211513"/>
          <p14:tracePt t="65382" x="4962525" y="3228975"/>
          <p14:tracePt t="65399" x="4953000" y="3246438"/>
          <p14:tracePt t="65416" x="4945063" y="3246438"/>
          <p14:tracePt t="65433" x="4945063" y="3254375"/>
          <p14:tracePt t="66154" x="4953000" y="3254375"/>
          <p14:tracePt t="66157" x="4962525" y="3246438"/>
          <p14:tracePt t="66170" x="4962525" y="3238500"/>
          <p14:tracePt t="66185" x="4970463" y="3238500"/>
          <p14:tracePt t="66206" x="4978400" y="3228975"/>
          <p14:tracePt t="66222" x="4978400" y="3221038"/>
          <p14:tracePt t="66234" x="4987925" y="3211513"/>
          <p14:tracePt t="66250" x="4995863" y="3211513"/>
          <p14:tracePt t="66267" x="4995863" y="3203575"/>
          <p14:tracePt t="66284" x="5003800" y="3195638"/>
          <p14:tracePt t="66349" x="5013325" y="3195638"/>
          <p14:tracePt t="66362" x="5021263" y="3186113"/>
          <p14:tracePt t="66374" x="5021263" y="3178175"/>
          <p14:tracePt t="66382" x="5029200" y="3170238"/>
          <p14:tracePt t="66399" x="5046663" y="3160713"/>
          <p14:tracePt t="66415" x="5072063" y="3119438"/>
          <p14:tracePt t="66432" x="5122863" y="3084513"/>
          <p14:tracePt t="66449" x="5208588" y="3051175"/>
          <p14:tracePt t="66449" x="5216525" y="3051175"/>
          <p14:tracePt t="66466" x="5276850" y="3033713"/>
          <p14:tracePt t="66482" x="5310188" y="3025775"/>
          <p14:tracePt t="66499" x="5335588" y="3051175"/>
          <p14:tracePt t="66661" x="5343525" y="3051175"/>
          <p14:tracePt t="66685" x="5353050" y="3051175"/>
          <p14:tracePt t="66714" x="5360988" y="3051175"/>
          <p14:tracePt t="66738" x="5368925" y="3051175"/>
          <p14:tracePt t="66741" x="5368925" y="3059113"/>
          <p14:tracePt t="66750" x="5378450" y="3067050"/>
          <p14:tracePt t="66765" x="5394325" y="3067050"/>
          <p14:tracePt t="66782" x="5437188" y="3041650"/>
          <p14:tracePt t="66799" x="5454650" y="3033713"/>
          <p14:tracePt t="66816" x="5472113" y="3008313"/>
          <p14:tracePt t="66832" x="5480050" y="3000375"/>
          <p14:tracePt t="67121" x="5480050" y="2990850"/>
          <p14:tracePt t="67126" x="5487988" y="2990850"/>
          <p14:tracePt t="67132" x="5497513" y="2990850"/>
          <p14:tracePt t="67149" x="5513388" y="2974975"/>
          <p14:tracePt t="67259" x="5505450" y="2974975"/>
          <p14:tracePt t="67308" x="5497513" y="2974975"/>
          <p14:tracePt t="67319" x="5487988" y="2974975"/>
          <p14:tracePt t="67333" x="5480050" y="2974975"/>
          <p14:tracePt t="67335" x="5472113" y="2974975"/>
          <p14:tracePt t="67348" x="5454650" y="2990850"/>
          <p14:tracePt t="67365" x="5421313" y="3000375"/>
          <p14:tracePt t="67382" x="5403850" y="3016250"/>
          <p14:tracePt t="67398" x="5378450" y="3033713"/>
          <p14:tracePt t="67415" x="5335588" y="3051175"/>
          <p14:tracePt t="67432" x="5284788" y="3067050"/>
          <p14:tracePt t="67448" x="5233988" y="3076575"/>
          <p14:tracePt t="67465" x="5157788" y="3094038"/>
          <p14:tracePt t="67482" x="5080000" y="3119438"/>
          <p14:tracePt t="67499" x="5003800" y="3135313"/>
          <p14:tracePt t="67515" x="4935538" y="3152775"/>
          <p14:tracePt t="67516" x="4919663" y="3152775"/>
          <p14:tracePt t="67532" x="4851400" y="3170238"/>
          <p14:tracePt t="67549" x="4749800" y="3170238"/>
          <p14:tracePt t="67565" x="4595813" y="3170238"/>
          <p14:tracePt t="67581" x="4460875" y="3170238"/>
          <p14:tracePt t="67598" x="4324350" y="3170238"/>
          <p14:tracePt t="67615" x="4205288" y="3170238"/>
          <p14:tracePt t="67632" x="4103688" y="3170238"/>
          <p14:tracePt t="67648" x="4017963" y="3178175"/>
          <p14:tracePt t="67665" x="3916363" y="3178175"/>
          <p14:tracePt t="67682" x="3840163" y="3186113"/>
          <p14:tracePt t="67698" x="3797300" y="3195638"/>
          <p14:tracePt t="67716" x="3756025" y="3195638"/>
          <p14:tracePt t="67733" x="3721100" y="3195638"/>
          <p14:tracePt t="67748" x="3703638" y="3195638"/>
          <p14:tracePt t="67766" x="3670300" y="3195638"/>
          <p14:tracePt t="67783" x="3652838" y="3195638"/>
          <p14:tracePt t="67783" x="3644900" y="3195638"/>
          <p14:tracePt t="67799" x="3636963" y="3195638"/>
          <p14:tracePt t="67800" x="3627438" y="3195638"/>
          <p14:tracePt t="67896" x="3619500" y="3195638"/>
          <p14:tracePt t="67904" x="3611563" y="3195638"/>
          <p14:tracePt t="68412" x="3619500" y="3195638"/>
          <p14:tracePt t="68419" x="3627438" y="3195638"/>
          <p14:tracePt t="68431" x="3636963" y="3195638"/>
          <p14:tracePt t="68448" x="3644900" y="3195638"/>
          <p14:tracePt t="68465" x="3662363" y="3195638"/>
          <p14:tracePt t="68481" x="3670300" y="3195638"/>
          <p14:tracePt t="68498" x="3678238" y="3195638"/>
          <p14:tracePt t="68515" x="3703638" y="3186113"/>
          <p14:tracePt t="68533" x="3738563" y="3186113"/>
          <p14:tracePt t="68548" x="3756025" y="3186113"/>
          <p14:tracePt t="68565" x="3789363" y="3186113"/>
          <p14:tracePt t="68582" x="3840163" y="3186113"/>
          <p14:tracePt t="68598" x="3883025" y="3186113"/>
          <p14:tracePt t="68616" x="3916363" y="3186113"/>
          <p14:tracePt t="68632" x="3941763" y="3186113"/>
          <p14:tracePt t="68648" x="3967163" y="3186113"/>
          <p14:tracePt t="68665" x="3992563" y="3186113"/>
          <p14:tracePt t="68682" x="4027488" y="3195638"/>
          <p14:tracePt t="68698" x="4060825" y="3203575"/>
          <p14:tracePt t="68714" x="4103688" y="3211513"/>
          <p14:tracePt t="68732" x="4146550" y="3221038"/>
          <p14:tracePt t="68748" x="4154488" y="3221038"/>
          <p14:tracePt t="68766" x="4179888" y="3221038"/>
          <p14:tracePt t="68782" x="4187825" y="3221038"/>
          <p14:tracePt t="68799" x="4197350" y="3211513"/>
          <p14:tracePt t="68823" x="4205288" y="3211513"/>
          <p14:tracePt t="69055" x="4214813" y="3211513"/>
          <p14:tracePt t="69067" x="4222750" y="3211513"/>
          <p14:tracePt t="69075" x="4230688" y="3211513"/>
          <p14:tracePt t="69083" x="4240213" y="3211513"/>
          <p14:tracePt t="69098" x="4248150" y="3211513"/>
          <p14:tracePt t="69114" x="4265613" y="3211513"/>
          <p14:tracePt t="69131" x="4281488" y="3221038"/>
          <p14:tracePt t="69149" x="4291013" y="3221038"/>
          <p14:tracePt t="69164" x="4298950" y="3221038"/>
          <p14:tracePt t="69181" x="4306888" y="3221038"/>
          <p14:tracePt t="69198" x="4316413" y="3221038"/>
          <p14:tracePt t="69214" x="4324350" y="3221038"/>
          <p14:tracePt t="69231" x="4341813" y="3228975"/>
          <p14:tracePt t="69248" x="4349750" y="3228975"/>
          <p14:tracePt t="69264" x="4359275" y="3228975"/>
          <p14:tracePt t="69281" x="4367213" y="3228975"/>
          <p14:tracePt t="69298" x="4375150" y="3228975"/>
          <p14:tracePt t="69315" x="4392613" y="3228975"/>
          <p14:tracePt t="69331" x="4410075" y="3228975"/>
          <p14:tracePt t="69349" x="4418013" y="3228975"/>
          <p14:tracePt t="69365" x="4425950" y="3228975"/>
          <p14:tracePt t="69381" x="4435475" y="3228975"/>
          <p14:tracePt t="69398" x="4451350" y="3221038"/>
          <p14:tracePt t="69414" x="4486275" y="3221038"/>
          <p14:tracePt t="69431" x="4503738" y="3221038"/>
          <p14:tracePt t="69432" x="4511675" y="3221038"/>
          <p14:tracePt t="69448" x="4519613" y="3221038"/>
          <p14:tracePt t="69464" x="4537075" y="3221038"/>
          <p14:tracePt t="69488" x="4545013" y="3221038"/>
          <p14:tracePt t="69504" x="4554538" y="3211513"/>
          <p14:tracePt t="70024" x="4545013" y="3221038"/>
          <p14:tracePt t="70056" x="4537075" y="3228975"/>
          <p14:tracePt t="70063" x="4529138" y="3238500"/>
          <p14:tracePt t="70083" x="4519613" y="3238500"/>
          <p14:tracePt t="70088" x="4519613" y="3246438"/>
          <p14:tracePt t="70097" x="4511675" y="3246438"/>
          <p14:tracePt t="70114" x="4503738" y="3254375"/>
          <p14:tracePt t="70131" x="4503738" y="3263900"/>
          <p14:tracePt t="70159" x="4494213" y="3263900"/>
          <p14:tracePt t="70188" x="4486275" y="3263900"/>
          <p14:tracePt t="70192" x="4486275" y="3271838"/>
          <p14:tracePt t="70219" x="4486275" y="3279775"/>
          <p14:tracePt t="78599" x="4476750" y="3289300"/>
          <p14:tracePt t="78669" x="4486275" y="3279775"/>
          <p14:tracePt t="78677" x="4494213" y="3271838"/>
          <p14:tracePt t="78685" x="4503738" y="3271838"/>
          <p14:tracePt t="78694" x="4511675" y="3271838"/>
          <p14:tracePt t="78710" x="4537075" y="3246438"/>
          <p14:tracePt t="78727" x="4554538" y="3228975"/>
          <p14:tracePt t="78743" x="4579938" y="3211513"/>
          <p14:tracePt t="78760" x="4613275" y="3195638"/>
          <p14:tracePt t="78777" x="4630738" y="3186113"/>
          <p14:tracePt t="78793" x="4646613" y="3170238"/>
          <p14:tracePt t="78826" x="4656138" y="3170238"/>
          <p14:tracePt t="79066" x="4646613" y="3178175"/>
          <p14:tracePt t="79074" x="4638675" y="3178175"/>
          <p14:tracePt t="79077" x="4630738" y="3186113"/>
          <p14:tracePt t="79094" x="4621213" y="3195638"/>
          <p14:tracePt t="79110" x="4605338" y="3211513"/>
          <p14:tracePt t="79127" x="4587875" y="3228975"/>
          <p14:tracePt t="79143" x="4570413" y="3238500"/>
          <p14:tracePt t="79160" x="4562475" y="3254375"/>
          <p14:tracePt t="79177" x="4554538" y="3263900"/>
          <p14:tracePt t="79193" x="4545013" y="3263900"/>
          <p14:tracePt t="79194" x="4545013" y="3271838"/>
          <p14:tracePt t="79210" x="4529138" y="3279775"/>
          <p14:tracePt t="79227" x="4519613" y="3289300"/>
          <p14:tracePt t="79243" x="4511675" y="3297238"/>
          <p14:tracePt t="79260" x="4503738" y="3305175"/>
          <p14:tracePt t="79282" x="4494213" y="3305175"/>
          <p14:tracePt t="79302" x="4486275" y="3314700"/>
          <p14:tracePt t="79318" x="4476750" y="3314700"/>
          <p14:tracePt t="79327" x="4476750" y="3322638"/>
          <p14:tracePt t="79343" x="4460875" y="3322638"/>
          <p14:tracePt t="79360" x="4443413" y="3340100"/>
          <p14:tracePt t="79377" x="4435475" y="3340100"/>
          <p14:tracePt t="79394" x="4425950" y="3340100"/>
          <p14:tracePt t="79602" x="4435475" y="3340100"/>
          <p14:tracePt t="79606" x="4435475" y="3330575"/>
          <p14:tracePt t="79610" x="4443413" y="3330575"/>
          <p14:tracePt t="79626" x="4476750" y="3305175"/>
          <p14:tracePt t="79643" x="4503738" y="3297238"/>
          <p14:tracePt t="79660" x="4554538" y="3289300"/>
          <p14:tracePt t="79676" x="4595813" y="3279775"/>
          <p14:tracePt t="79693" x="4638675" y="3279775"/>
          <p14:tracePt t="79694" x="4646613" y="3279775"/>
          <p14:tracePt t="79710" x="4664075" y="3279775"/>
          <p14:tracePt t="79726" x="4681538" y="3279775"/>
          <p14:tracePt t="79743" x="4689475" y="3279775"/>
          <p14:tracePt t="79760" x="4706938" y="3279775"/>
          <p14:tracePt t="79776" x="4714875" y="3271838"/>
          <p14:tracePt t="79793" x="4724400" y="3263900"/>
          <p14:tracePt t="79810" x="4732338" y="3263900"/>
          <p14:tracePt t="79826" x="4732338" y="3254375"/>
          <p14:tracePt t="79843" x="4740275" y="3254375"/>
          <p14:tracePt t="79860" x="4749800" y="3246438"/>
          <p14:tracePt t="79946" x="4740275" y="3246438"/>
          <p14:tracePt t="79949" x="4740275" y="3254375"/>
          <p14:tracePt t="79959" x="4732338" y="3254375"/>
          <p14:tracePt t="79976" x="4706938" y="3271838"/>
          <p14:tracePt t="79993" x="4681538" y="3289300"/>
          <p14:tracePt t="80009" x="4656138" y="3297238"/>
          <p14:tracePt t="80026" x="4621213" y="3305175"/>
          <p14:tracePt t="80043" x="4579938" y="3322638"/>
          <p14:tracePt t="80059" x="4570413" y="3322638"/>
          <p14:tracePt t="80076" x="4554538" y="3330575"/>
          <p14:tracePt t="80093" x="4537075" y="3340100"/>
          <p14:tracePt t="80093" x="4537075" y="3348038"/>
          <p14:tracePt t="80110" x="4529138" y="3348038"/>
          <p14:tracePt t="80110" x="4519613" y="3348038"/>
          <p14:tracePt t="80126" x="4503738" y="3355975"/>
          <p14:tracePt t="80143" x="4494213" y="3355975"/>
          <p14:tracePt t="80160" x="4476750" y="3365500"/>
          <p14:tracePt t="80176" x="4468813" y="3365500"/>
          <p14:tracePt t="80310" x="4468813" y="3355975"/>
          <p14:tracePt t="80314" x="4468813" y="3348038"/>
          <p14:tracePt t="80327" x="4486275" y="3348038"/>
          <p14:tracePt t="80327" x="4486275" y="3340100"/>
          <p14:tracePt t="80343" x="4503738" y="3305175"/>
          <p14:tracePt t="80360" x="4545013" y="3289300"/>
          <p14:tracePt t="80376" x="4579938" y="3289300"/>
          <p14:tracePt t="80392" x="4613275" y="3279775"/>
          <p14:tracePt t="80410" x="4656138" y="3271838"/>
          <p14:tracePt t="80410" x="4664075" y="3271838"/>
          <p14:tracePt t="80426" x="4699000" y="3263900"/>
          <p14:tracePt t="80442" x="4775200" y="3263900"/>
          <p14:tracePt t="80459" x="4851400" y="3254375"/>
          <p14:tracePt t="80476" x="4902200" y="3254375"/>
          <p14:tracePt t="80492" x="4945063" y="3254375"/>
          <p14:tracePt t="80509" x="4978400" y="3254375"/>
          <p14:tracePt t="80526" x="5013325" y="3254375"/>
          <p14:tracePt t="80542" x="5038725" y="3254375"/>
          <p14:tracePt t="80559" x="5054600" y="3254375"/>
          <p14:tracePt t="80576" x="5072063" y="3254375"/>
          <p14:tracePt t="80593" x="5089525" y="3254375"/>
          <p14:tracePt t="80609" x="5114925" y="3246438"/>
          <p14:tracePt t="80626" x="5132388" y="3246438"/>
          <p14:tracePt t="80642" x="5165725" y="3246438"/>
          <p14:tracePt t="80659" x="5183188" y="3246438"/>
          <p14:tracePt t="80676" x="5191125" y="3246438"/>
          <p14:tracePt t="80692" x="5208588" y="3254375"/>
          <p14:tracePt t="80709" x="5216525" y="3254375"/>
          <p14:tracePt t="80726" x="5233988" y="3254375"/>
          <p14:tracePt t="80742" x="5259388" y="3263900"/>
          <p14:tracePt t="80759" x="5292725" y="3263900"/>
          <p14:tracePt t="80776" x="5343525" y="3279775"/>
          <p14:tracePt t="80792" x="5403850" y="3289300"/>
          <p14:tracePt t="80809" x="5505450" y="3314700"/>
          <p14:tracePt t="80826" x="5624513" y="3314700"/>
          <p14:tracePt t="80842" x="5794375" y="3314700"/>
          <p14:tracePt t="80859" x="6007100" y="3314700"/>
          <p14:tracePt t="80876" x="6270625" y="3314700"/>
          <p14:tracePt t="80892" x="6524625" y="3314700"/>
          <p14:tracePt t="80909" x="6719888" y="3314700"/>
          <p14:tracePt t="80910" x="6754813" y="3305175"/>
          <p14:tracePt t="80926" x="6848475" y="3289300"/>
          <p14:tracePt t="80942" x="7059613" y="3271838"/>
          <p14:tracePt t="80959" x="7272338" y="3238500"/>
          <p14:tracePt t="80976" x="7527925" y="3238500"/>
          <p14:tracePt t="80992" x="7781925" y="3238500"/>
          <p14:tracePt t="81009" x="8037513" y="3271838"/>
          <p14:tracePt t="81026" x="8275638" y="3305175"/>
          <p14:tracePt t="81042" x="8699500" y="3408363"/>
          <p14:tracePt t="81059" x="9132888" y="3527425"/>
          <p14:tracePt t="81076" x="9540875" y="3603625"/>
          <p14:tracePt t="81093" x="9890125" y="3629025"/>
          <p14:tracePt t="81109" x="10009188" y="3629025"/>
          <p14:tracePt t="81110" x="10042525" y="3629025"/>
          <p14:tracePt t="81126" x="10110788" y="3629025"/>
          <p14:tracePt t="81143" x="10288588" y="3629025"/>
          <p14:tracePt t="81159" x="10526713" y="3662363"/>
          <p14:tracePt t="81176" x="10848975" y="3730625"/>
          <p14:tracePt t="81193" x="11129963" y="3816350"/>
          <p14:tracePt t="81209" x="11198225" y="3832225"/>
          <p14:tracePt t="81210" x="11215688" y="3841750"/>
          <p14:tracePt t="81226" x="11241088" y="3841750"/>
          <p14:tracePt t="81302" x="11249025" y="3841750"/>
          <p14:tracePt t="81322" x="11249025" y="3849688"/>
          <p14:tracePt t="81326" x="11241088" y="3857625"/>
          <p14:tracePt t="81329" x="11231563" y="3867150"/>
          <p14:tracePt t="81343" x="11180763" y="3892550"/>
          <p14:tracePt t="81359" x="11104563" y="3908425"/>
          <p14:tracePt t="81376" x="11112500" y="3951288"/>
          <p14:tracePt t="81489" x="11071225" y="3951288"/>
          <p14:tracePt t="81493" x="11028363" y="3960813"/>
          <p14:tracePt t="81509" x="10841038" y="3943350"/>
          <p14:tracePt t="81510" x="10807700" y="3925888"/>
          <p14:tracePt t="81527" x="10704513" y="3908425"/>
          <p14:tracePt t="81542" x="10688638" y="3908425"/>
          <p14:tracePt t="81559" x="10688638" y="3900488"/>
          <p14:tracePt t="81602" x="10688638" y="3892550"/>
          <p14:tracePt t="81605" x="10679113" y="3892550"/>
          <p14:tracePt t="81610" x="10671175" y="3892550"/>
          <p14:tracePt t="81626" x="10594975" y="3832225"/>
          <p14:tracePt t="81642" x="10483850" y="3773488"/>
          <p14:tracePt t="81659" x="10298113" y="3662363"/>
          <p14:tracePt t="81676" x="10161588" y="3586163"/>
          <p14:tracePt t="81692" x="10075863" y="3517900"/>
          <p14:tracePt t="81709" x="9983788" y="3484563"/>
          <p14:tracePt t="81710" x="9966325" y="3484563"/>
          <p14:tracePt t="81726" x="9923463" y="3467100"/>
          <p14:tracePt t="81743" x="9855200" y="3459163"/>
          <p14:tracePt t="81759" x="9786938" y="3459163"/>
          <p14:tracePt t="81775" x="9694863" y="3449638"/>
          <p14:tracePt t="81792" x="9591675" y="3449638"/>
          <p14:tracePt t="81809" x="9464675" y="3449638"/>
          <p14:tracePt t="81826" x="9244013" y="3449638"/>
          <p14:tracePt t="81843" x="8947150" y="3449638"/>
          <p14:tracePt t="81859" x="8504238" y="3433763"/>
          <p14:tracePt t="81876" x="8020050" y="3424238"/>
          <p14:tracePt t="81877" x="7910513" y="3424238"/>
          <p14:tracePt t="81893" x="7408863" y="3424238"/>
          <p14:tracePt t="81909" x="7051675" y="3424238"/>
          <p14:tracePt t="81909" x="6942138" y="3424238"/>
          <p14:tracePt t="81926" x="6542088" y="3424238"/>
          <p14:tracePt t="81942" x="6210300" y="3475038"/>
          <p14:tracePt t="81959" x="5930900" y="3535363"/>
          <p14:tracePt t="81976" x="5675313" y="3586163"/>
          <p14:tracePt t="81992" x="5454650" y="3654425"/>
          <p14:tracePt t="82008" x="5224463" y="3730625"/>
          <p14:tracePt t="82026" x="4987925" y="3798888"/>
          <p14:tracePt t="82042" x="4808538" y="3849688"/>
          <p14:tracePt t="82058" x="4519613" y="3917950"/>
          <p14:tracePt t="82075" x="4298950" y="3951288"/>
          <p14:tracePt t="82093" x="4095750" y="3994150"/>
          <p14:tracePt t="82093" x="4052888" y="4002088"/>
          <p14:tracePt t="82109" x="3883025" y="4052888"/>
          <p14:tracePt t="82127" x="3695700" y="4070350"/>
          <p14:tracePt t="82143" x="3482975" y="4079875"/>
          <p14:tracePt t="82158" x="3279775" y="4087813"/>
          <p14:tracePt t="82176" x="3084513" y="4087813"/>
          <p14:tracePt t="82192" x="2922588" y="4087813"/>
          <p14:tracePt t="82208" x="2760663" y="4095750"/>
          <p14:tracePt t="82226" x="2633663" y="4095750"/>
          <p14:tracePt t="82226" x="2600325" y="4095750"/>
          <p14:tracePt t="82242" x="2540000" y="4105275"/>
          <p14:tracePt t="82258" x="2463800" y="4130675"/>
          <p14:tracePt t="82275" x="2420938" y="4130675"/>
          <p14:tracePt t="82292" x="2405063" y="4130675"/>
          <p14:tracePt t="82308" x="2395538" y="4130675"/>
          <p14:tracePt t="82325" x="2387600" y="4130675"/>
          <p14:tracePt t="82343" x="2379663" y="4130675"/>
          <p14:tracePt t="82358" x="2379663" y="4138613"/>
          <p14:tracePt t="82507" x="2387600" y="4138613"/>
          <p14:tracePt t="82509" x="2395538" y="4138613"/>
          <p14:tracePt t="82525" x="2438400" y="4121150"/>
          <p14:tracePt t="82542" x="2514600" y="4095750"/>
          <p14:tracePt t="82559" x="2590800" y="4087813"/>
          <p14:tracePt t="82575" x="2641600" y="4087813"/>
          <p14:tracePt t="82592" x="2684463" y="4070350"/>
          <p14:tracePt t="82609" x="2727325" y="4062413"/>
          <p14:tracePt t="82625" x="2760663" y="4052888"/>
          <p14:tracePt t="82642" x="2811463" y="4044950"/>
          <p14:tracePt t="82658" x="2889250" y="4027488"/>
          <p14:tracePt t="82675" x="2955925" y="4019550"/>
          <p14:tracePt t="82692" x="2998788" y="4011613"/>
          <p14:tracePt t="82709" x="3033713" y="4011613"/>
          <p14:tracePt t="82725" x="3059113" y="4002088"/>
          <p14:tracePt t="82742" x="3074988" y="3994150"/>
          <p14:tracePt t="82758" x="3109913" y="3994150"/>
          <p14:tracePt t="82775" x="3143250" y="3986213"/>
          <p14:tracePt t="82791" x="3152775" y="3976688"/>
          <p14:tracePt t="82809" x="3160713" y="3976688"/>
          <p14:tracePt t="82826" x="3168650" y="3976688"/>
          <p14:tracePt t="83444" x="3168650" y="3986213"/>
          <p14:tracePt t="83521" x="3178175" y="3986213"/>
          <p14:tracePt t="83528" x="3186113" y="3986213"/>
          <p14:tracePt t="83535" x="3194050" y="3986213"/>
          <p14:tracePt t="83541" x="3194050" y="3994150"/>
          <p14:tracePt t="83558" x="3203575" y="3994150"/>
          <p14:tracePt t="83575" x="3211513" y="3994150"/>
          <p14:tracePt t="83592" x="3236913" y="4002088"/>
          <p14:tracePt t="83609" x="3254375" y="4002088"/>
          <p14:tracePt t="83625" x="3262313" y="4011613"/>
          <p14:tracePt t="83642" x="3279775" y="4019550"/>
          <p14:tracePt t="83658" x="3297238" y="4027488"/>
          <p14:tracePt t="83676" x="3313113" y="4027488"/>
          <p14:tracePt t="83695" x="3322638" y="4027488"/>
          <p14:tracePt t="83716" x="3330575" y="4027488"/>
          <p14:tracePt t="83736" x="3338513" y="4027488"/>
          <p14:tracePt t="83760" x="3348038" y="4027488"/>
          <p14:tracePt t="83776" x="3355975" y="4027488"/>
          <p14:tracePt t="86276" x="3355975" y="4037013"/>
          <p14:tracePt t="86396" x="3363913" y="4037013"/>
          <p14:tracePt t="86404" x="3373438" y="4037013"/>
          <p14:tracePt t="86407" x="3381375" y="4044950"/>
          <p14:tracePt t="86424" x="3406775" y="4052888"/>
          <p14:tracePt t="86441" x="3432175" y="4062413"/>
          <p14:tracePt t="86457" x="3441700" y="4062413"/>
          <p14:tracePt t="86473" x="3457575" y="4062413"/>
          <p14:tracePt t="86490" x="3475038" y="4070350"/>
          <p14:tracePt t="86507" x="3492500" y="4070350"/>
          <p14:tracePt t="86525" x="3500438" y="4070350"/>
          <p14:tracePt t="86540" x="3517900" y="4079875"/>
          <p14:tracePt t="86557" x="3533775" y="4079875"/>
          <p14:tracePt t="86573" x="3551238" y="4079875"/>
          <p14:tracePt t="86590" x="3576638" y="4087813"/>
          <p14:tracePt t="86608" x="3602038" y="4087813"/>
          <p14:tracePt t="86625" x="3627438" y="4087813"/>
          <p14:tracePt t="86640" x="3644900" y="4087813"/>
          <p14:tracePt t="86656" x="3687763" y="4095750"/>
          <p14:tracePt t="86674" x="3721100" y="4095750"/>
          <p14:tracePt t="86691" x="3771900" y="4105275"/>
          <p14:tracePt t="86708" x="3814763" y="4105275"/>
          <p14:tracePt t="86724" x="3832225" y="4105275"/>
          <p14:tracePt t="86724" x="3832225" y="4095750"/>
          <p14:tracePt t="86741" x="3857625" y="4070350"/>
          <p14:tracePt t="86757" x="3900488" y="4052888"/>
          <p14:tracePt t="86774" x="3933825" y="4019550"/>
          <p14:tracePt t="86790" x="3984625" y="3986213"/>
          <p14:tracePt t="86808" x="4044950" y="3917950"/>
          <p14:tracePt t="86824" x="4086225" y="3857625"/>
          <p14:tracePt t="86840" x="4111625" y="3824288"/>
          <p14:tracePt t="86857" x="4121150" y="3781425"/>
          <p14:tracePt t="86874" x="4121150" y="3748088"/>
          <p14:tracePt t="86875" x="4121150" y="3738563"/>
          <p14:tracePt t="86890" x="4121150" y="3705225"/>
          <p14:tracePt t="86907" x="4103688" y="3636963"/>
          <p14:tracePt t="86923" x="4070350" y="3578225"/>
          <p14:tracePt t="86924" x="4052888" y="3560763"/>
          <p14:tracePt t="86940" x="4027488" y="3535363"/>
          <p14:tracePt t="86941" x="4017963" y="3527425"/>
          <p14:tracePt t="86956" x="3984625" y="3509963"/>
          <p14:tracePt t="86973" x="3925888" y="3492500"/>
          <p14:tracePt t="86990" x="3848100" y="3484563"/>
          <p14:tracePt t="87006" x="3797300" y="3484563"/>
          <p14:tracePt t="87024" x="3746500" y="3484563"/>
          <p14:tracePt t="87024" x="3729038" y="3484563"/>
          <p14:tracePt t="87040" x="3695700" y="3502025"/>
          <p14:tracePt t="87056" x="3652838" y="3517900"/>
          <p14:tracePt t="87073" x="3644900" y="3535363"/>
          <p14:tracePt t="87090" x="3636963" y="3543300"/>
          <p14:tracePt t="87106" x="3627438" y="3552825"/>
          <p14:tracePt t="87184" x="3627438" y="3560763"/>
          <p14:tracePt t="87191" x="3636963" y="3560763"/>
          <p14:tracePt t="87195" x="3644900" y="3560763"/>
          <p14:tracePt t="87207" x="3687763" y="3560763"/>
          <p14:tracePt t="87223" x="3814763" y="3594100"/>
          <p14:tracePt t="87240" x="4035425" y="3619500"/>
          <p14:tracePt t="87256" x="4359275" y="3636963"/>
          <p14:tracePt t="87273" x="4638675" y="3636963"/>
          <p14:tracePt t="87289" x="4833938" y="3636963"/>
          <p14:tracePt t="87307" x="4987925" y="3611563"/>
          <p14:tracePt t="87324" x="5089525" y="3594100"/>
          <p14:tracePt t="87324" x="5106988" y="3586163"/>
          <p14:tracePt t="87340" x="5148263" y="3578225"/>
          <p14:tracePt t="87356" x="5173663" y="3568700"/>
          <p14:tracePt t="87472" x="5183188" y="3560763"/>
          <p14:tracePt t="87475" x="5191125" y="3560763"/>
          <p14:tracePt t="89672" x="5199063" y="3560763"/>
          <p14:tracePt t="89679" x="5216525" y="3560763"/>
          <p14:tracePt t="89689" x="5224463" y="3560763"/>
          <p14:tracePt t="89705" x="5241925" y="3578225"/>
          <p14:tracePt t="89768" x="5249863" y="3578225"/>
          <p14:tracePt t="89808" x="5259388" y="3578225"/>
          <p14:tracePt t="89816" x="5259388" y="3586163"/>
          <p14:tracePt t="89822" x="5267325" y="3594100"/>
          <p14:tracePt t="89839" x="5284788" y="3619500"/>
          <p14:tracePt t="89855" x="5302250" y="3646488"/>
          <p14:tracePt t="89872" x="5327650" y="3662363"/>
          <p14:tracePt t="89889" x="5343525" y="3679825"/>
          <p14:tracePt t="89905" x="5368925" y="3705225"/>
          <p14:tracePt t="89922" x="5378450" y="3722688"/>
          <p14:tracePt t="89939" x="5386388" y="3730625"/>
          <p14:tracePt t="89956" x="5386388" y="3738563"/>
          <p14:tracePt t="89956" x="5394325" y="3738563"/>
          <p14:tracePt t="89972" x="5403850" y="3756025"/>
          <p14:tracePt t="89989" x="5411788" y="3756025"/>
          <p14:tracePt t="90005" x="5411788" y="3773488"/>
          <p14:tracePt t="90022" x="5421313" y="3773488"/>
          <p14:tracePt t="90038" x="5421313" y="3781425"/>
          <p14:tracePt t="90055" x="5429250" y="3798888"/>
          <p14:tracePt t="90083" x="5429250" y="3806825"/>
          <p14:tracePt t="90091" x="5429250" y="3816350"/>
          <p14:tracePt t="90107" x="5429250" y="3824288"/>
          <p14:tracePt t="90121" x="5429250" y="3832225"/>
          <p14:tracePt t="90139" x="5437188" y="3841750"/>
          <p14:tracePt t="90155" x="5437188" y="3849688"/>
          <p14:tracePt t="90172" x="5446713" y="3857625"/>
          <p14:tracePt t="90244" x="5454650" y="3857625"/>
          <p14:tracePt t="90248" x="5454650" y="3867150"/>
          <p14:tracePt t="90256" x="5454650" y="3875088"/>
          <p14:tracePt t="90279" x="5462588" y="3875088"/>
          <p14:tracePt t="90290" x="5462588" y="3883025"/>
          <p14:tracePt t="90305" x="5472113" y="3883025"/>
          <p14:tracePt t="90322" x="5472113" y="3892550"/>
          <p14:tracePt t="90338" x="5480050" y="3892550"/>
          <p14:tracePt t="90355" x="5487988" y="3900488"/>
          <p14:tracePt t="92347" x="5487988" y="3908425"/>
          <p14:tracePt t="92358" x="5487988" y="3917950"/>
          <p14:tracePt t="92406" x="5480050" y="3917950"/>
          <p14:tracePt t="92426" x="5480050" y="3925888"/>
          <p14:tracePt t="92446" x="5472113" y="3925888"/>
          <p14:tracePt t="92489" x="5472113" y="3935413"/>
          <p14:tracePt t="92509" x="5462588" y="3935413"/>
          <p14:tracePt t="92526" x="5462588" y="3943350"/>
          <p14:tracePt t="92806" x="5472113" y="3943350"/>
          <p14:tracePt t="92814" x="5480050" y="3943350"/>
          <p14:tracePt t="92820" x="5487988" y="3943350"/>
          <p14:tracePt t="92838" x="5513388" y="3943350"/>
          <p14:tracePt t="92854" x="5522913" y="3943350"/>
          <p14:tracePt t="92871" x="5538788" y="3943350"/>
          <p14:tracePt t="92887" x="5556250" y="3943350"/>
          <p14:tracePt t="92904" x="5573713" y="3943350"/>
          <p14:tracePt t="92921" x="5599113" y="3935413"/>
          <p14:tracePt t="92938" x="5616575" y="3935413"/>
          <p14:tracePt t="92954" x="5624513" y="3925888"/>
          <p14:tracePt t="92970" x="5632450" y="3925888"/>
          <p14:tracePt t="92988" x="5641975" y="3917950"/>
          <p14:tracePt t="93046" x="5641975" y="3908425"/>
          <p14:tracePt t="93066" x="5649913" y="3908425"/>
          <p14:tracePt t="93082" x="5657850" y="3908425"/>
          <p14:tracePt t="93098" x="5667375" y="3908425"/>
          <p14:tracePt t="93105" x="5675313" y="3908425"/>
          <p14:tracePt t="93114" x="5683250" y="3908425"/>
          <p14:tracePt t="93162" x="5683250" y="3900488"/>
          <p14:tracePt t="93165" x="5692775" y="3900488"/>
          <p14:tracePt t="93182" x="5700713" y="3900488"/>
          <p14:tracePt t="93338" x="5708650" y="3892550"/>
          <p14:tracePt t="93346" x="5718175" y="3892550"/>
          <p14:tracePt t="93355" x="5726113" y="3892550"/>
          <p14:tracePt t="93398" x="5726113" y="3883025"/>
          <p14:tracePt t="93419" x="5735638" y="3883025"/>
          <p14:tracePt t="93429" x="5743575" y="3883025"/>
          <p14:tracePt t="93441" x="5751513" y="3883025"/>
          <p14:tracePt t="93454" x="5761038" y="3883025"/>
          <p14:tracePt t="93470" x="5768975" y="3883025"/>
          <p14:tracePt t="93522" x="5776913" y="3883025"/>
          <p14:tracePt t="93558" x="5786438" y="3883025"/>
          <p14:tracePt t="93574" x="5794375" y="3883025"/>
          <p14:tracePt t="93582" x="5802313" y="3883025"/>
          <p14:tracePt t="93598" x="5811838" y="3883025"/>
          <p14:tracePt t="93641" x="5819775" y="3883025"/>
          <p14:tracePt t="93654" x="5827713" y="3883025"/>
          <p14:tracePt t="93673" x="5837238" y="3883025"/>
          <p14:tracePt t="93681" x="5845175" y="3883025"/>
          <p14:tracePt t="93687" x="5853113" y="3883025"/>
          <p14:tracePt t="93704" x="5870575" y="3883025"/>
          <p14:tracePt t="93721" x="5905500" y="3883025"/>
          <p14:tracePt t="93737" x="5921375" y="3883025"/>
          <p14:tracePt t="93754" x="5938838" y="3883025"/>
          <p14:tracePt t="93754" x="5946775" y="3883025"/>
          <p14:tracePt t="93770" x="5981700" y="3883025"/>
          <p14:tracePt t="93787" x="5997575" y="3875088"/>
          <p14:tracePt t="93803" x="6032500" y="3867150"/>
          <p14:tracePt t="93820" x="6049963" y="3867150"/>
          <p14:tracePt t="93838" x="6083300" y="3857625"/>
          <p14:tracePt t="93853" x="6100763" y="3857625"/>
          <p14:tracePt t="93870" x="6108700" y="3857625"/>
          <p14:tracePt t="93887" x="6116638" y="3857625"/>
          <p14:tracePt t="93903" x="6134100" y="3849688"/>
          <p14:tracePt t="93921" x="6151563" y="3849688"/>
          <p14:tracePt t="93938" x="6167438" y="3849688"/>
          <p14:tracePt t="93955" x="6176963" y="3849688"/>
          <p14:tracePt t="93970" x="6194425" y="3841750"/>
          <p14:tracePt t="93987" x="6210300" y="3841750"/>
          <p14:tracePt t="94003" x="6219825" y="3832225"/>
          <p14:tracePt t="94020" x="6227763" y="3824288"/>
          <p14:tracePt t="94037" x="6245225" y="3816350"/>
          <p14:tracePt t="94054" x="6261100" y="3806825"/>
          <p14:tracePt t="94138" x="6270625" y="3806825"/>
          <p14:tracePt t="94503" x="6261100" y="3806825"/>
          <p14:tracePt t="94505" x="6261100" y="3816350"/>
          <p14:tracePt t="94520" x="6245225" y="3816350"/>
          <p14:tracePt t="94537" x="6235700" y="3824288"/>
          <p14:tracePt t="94553" x="6219825" y="3841750"/>
          <p14:tracePt t="94570" x="6210300" y="3857625"/>
          <p14:tracePt t="94586" x="6194425" y="3875088"/>
          <p14:tracePt t="94603" x="6159500" y="3883025"/>
          <p14:tracePt t="94620" x="6116638" y="3883025"/>
          <p14:tracePt t="94636" x="6083300" y="3892550"/>
          <p14:tracePt t="94653" x="6032500" y="3900488"/>
          <p14:tracePt t="94670" x="5997575" y="3908425"/>
          <p14:tracePt t="94686" x="5946775" y="3908425"/>
          <p14:tracePt t="94703" x="5913438" y="3917950"/>
          <p14:tracePt t="94720" x="5862638" y="3917950"/>
          <p14:tracePt t="94736" x="5794375" y="3917950"/>
          <p14:tracePt t="94753" x="5743575" y="3917950"/>
          <p14:tracePt t="94769" x="5683250" y="3917950"/>
          <p14:tracePt t="94786" x="5632450" y="3917950"/>
          <p14:tracePt t="94803" x="5607050" y="3908425"/>
          <p14:tracePt t="94819" x="5581650" y="3908425"/>
          <p14:tracePt t="94836" x="5573713" y="3908425"/>
          <p14:tracePt t="94853" x="5565775" y="3908425"/>
          <p14:tracePt t="94869" x="5556250" y="3908425"/>
          <p14:tracePt t="94886" x="5538788" y="3908425"/>
          <p14:tracePt t="94909" x="5530850" y="3908425"/>
          <p14:tracePt t="94919" x="5522913" y="3908425"/>
          <p14:tracePt t="94936" x="5513388" y="3908425"/>
          <p14:tracePt t="94937" x="5505450" y="3908425"/>
          <p14:tracePt t="94953" x="5497513" y="3908425"/>
          <p14:tracePt t="94970" x="5480050" y="3908425"/>
          <p14:tracePt t="94986" x="5462588" y="3908425"/>
          <p14:tracePt t="95003" x="5437188" y="3908425"/>
          <p14:tracePt t="95026" x="5429250" y="3900488"/>
          <p14:tracePt t="95036" x="5421313" y="3900488"/>
          <p14:tracePt t="95111" x="5411788" y="3900488"/>
          <p14:tracePt t="95567" x="5411788" y="3892550"/>
          <p14:tracePt t="95582" x="5421313" y="3892550"/>
          <p14:tracePt t="95594" x="5429250" y="3892550"/>
          <p14:tracePt t="95602" x="5429250" y="3883025"/>
          <p14:tracePt t="95621" x="5437188" y="3883025"/>
          <p14:tracePt t="95636" x="5437188" y="3875088"/>
          <p14:tracePt t="95652" x="5446713" y="3867150"/>
          <p14:tracePt t="95669" x="5454650" y="3867150"/>
          <p14:tracePt t="95722" x="5462588" y="3867150"/>
          <p14:tracePt t="95729" x="5462588" y="3857625"/>
          <p14:tracePt t="95736" x="5472113" y="3857625"/>
          <p14:tracePt t="95753" x="5472113" y="3849688"/>
          <p14:tracePt t="95774" x="5480050" y="3849688"/>
          <p14:tracePt t="95806" x="5487988" y="3841750"/>
          <p14:tracePt t="95822" x="5497513" y="3841750"/>
          <p14:tracePt t="95834" x="5497513" y="3832225"/>
          <p14:tracePt t="95849" x="5505450" y="3832225"/>
          <p14:tracePt t="95862" x="5513388" y="3824288"/>
          <p14:tracePt t="95878" x="5513388" y="3816350"/>
          <p14:tracePt t="95894" x="5522913" y="3806825"/>
          <p14:tracePt t="95909" x="5530850" y="3806825"/>
          <p14:tracePt t="95919" x="5530850" y="3798888"/>
          <p14:tracePt t="95936" x="5548313" y="3790950"/>
          <p14:tracePt t="95952" x="5556250" y="3781425"/>
          <p14:tracePt t="95969" x="5573713" y="3763963"/>
          <p14:tracePt t="95986" x="5581650" y="3756025"/>
          <p14:tracePt t="96002" x="5591175" y="3756025"/>
          <p14:tracePt t="96019" x="5599113" y="3748088"/>
          <p14:tracePt t="96036" x="5599113" y="3738563"/>
          <p14:tracePt t="96052" x="5607050" y="3722688"/>
          <p14:tracePt t="96069" x="5616575" y="3713163"/>
          <p14:tracePt t="96070" x="5616575" y="3705225"/>
          <p14:tracePt t="96087" x="5624513" y="3697288"/>
          <p14:tracePt t="96102" x="5632450" y="3687763"/>
          <p14:tracePt t="96119" x="5641975" y="3671888"/>
          <p14:tracePt t="96136" x="5641975" y="3662363"/>
          <p14:tracePt t="96446" x="5632450" y="3671888"/>
          <p14:tracePt t="96458" x="5624513" y="3671888"/>
          <p14:tracePt t="96470" x="5624513" y="3679825"/>
          <p14:tracePt t="96481" x="5616575" y="3687763"/>
          <p14:tracePt t="96502" x="5607050" y="3697288"/>
          <p14:tracePt t="96550" x="5599113" y="3705225"/>
          <p14:tracePt t="96562" x="5591175" y="3713163"/>
          <p14:tracePt t="96589" x="5581650" y="3713163"/>
          <p14:tracePt t="96614" x="5581650" y="3722688"/>
          <p14:tracePt t="96661" x="5581650" y="3730625"/>
          <p14:tracePt t="96674" x="5573713" y="3730625"/>
          <p14:tracePt t="96689" x="5565775" y="3738563"/>
          <p14:tracePt t="96714" x="5565775" y="3748088"/>
          <p14:tracePt t="96729" x="5565775" y="3756025"/>
          <p14:tracePt t="96758" x="5565775" y="3763963"/>
          <p14:tracePt t="96789" x="5556250" y="3763963"/>
          <p14:tracePt t="96998" x="5556250" y="3773488"/>
          <p14:tracePt t="97002" x="5556250" y="3781425"/>
          <p14:tracePt t="97009" x="5556250" y="3790950"/>
          <p14:tracePt t="97019" x="5548313" y="3798888"/>
          <p14:tracePt t="97035" x="5538788" y="3824288"/>
          <p14:tracePt t="97052" x="5538788" y="3841750"/>
          <p14:tracePt t="97070" x="5538788" y="3849688"/>
          <p14:tracePt t="97085" x="5538788" y="3857625"/>
          <p14:tracePt t="97109" x="5530850" y="3857625"/>
          <p14:tracePt t="97118" x="5530850" y="3867150"/>
          <p14:tracePt t="97158" x="5530850" y="3875088"/>
          <p14:tracePt t="97202" x="5530850" y="3883025"/>
          <p14:tracePt t="97214" x="5522913" y="3883025"/>
          <p14:tracePt t="97470" x="5522913" y="3892550"/>
          <p14:tracePt t="97514" x="5522913" y="3900488"/>
          <p14:tracePt t="103768" x="5513388" y="3900488"/>
          <p14:tracePt t="103772" x="5505450" y="3900488"/>
          <p14:tracePt t="103784" x="5497513" y="3900488"/>
          <p14:tracePt t="103799" x="5487988" y="3908425"/>
          <p14:tracePt t="103815" x="5480050" y="3917950"/>
          <p14:tracePt t="103833" x="5480050" y="3925888"/>
          <p14:tracePt t="103849" x="5472113" y="3925888"/>
          <p14:tracePt t="103866" x="5454650" y="3943350"/>
          <p14:tracePt t="103882" x="5421313" y="3943350"/>
          <p14:tracePt t="103899" x="5378450" y="3943350"/>
          <p14:tracePt t="103900" x="5368925" y="3943350"/>
          <p14:tracePt t="103916" x="5327650" y="3943350"/>
          <p14:tracePt t="103932" x="5249863" y="3943350"/>
          <p14:tracePt t="103949" x="5208588" y="3925888"/>
          <p14:tracePt t="103965" x="5165725" y="3925888"/>
          <p14:tracePt t="103982" x="5140325" y="3925888"/>
          <p14:tracePt t="103999" x="5114925" y="3925888"/>
          <p14:tracePt t="104016" x="5072063" y="3925888"/>
          <p14:tracePt t="104033" x="5046663" y="3925888"/>
          <p14:tracePt t="104049" x="5029200" y="3925888"/>
          <p14:tracePt t="104066" x="5013325" y="3925888"/>
          <p14:tracePt t="104082" x="4995863" y="3925888"/>
          <p14:tracePt t="104099" x="4970463" y="3925888"/>
          <p14:tracePt t="104116" x="4945063" y="3925888"/>
          <p14:tracePt t="104116" x="4935538" y="3925888"/>
          <p14:tracePt t="104132" x="4919663" y="3925888"/>
          <p14:tracePt t="104149" x="4910138" y="3917950"/>
          <p14:tracePt t="104167" x="4910138" y="3908425"/>
          <p14:tracePt t="116923" x="4927600" y="3925888"/>
          <p14:tracePt t="116927" x="4945063" y="3925888"/>
          <p14:tracePt t="116931" x="4953000" y="3935413"/>
          <p14:tracePt t="116943" x="5013325" y="3960813"/>
          <p14:tracePt t="116960" x="5132388" y="4027488"/>
          <p14:tracePt t="116976" x="5208588" y="4052888"/>
          <p14:tracePt t="116993" x="5224463" y="4052888"/>
          <p14:tracePt t="117104" x="5224463" y="4070350"/>
          <p14:tracePt t="117107" x="5224463" y="4079875"/>
          <p14:tracePt t="117111" x="5224463" y="4087813"/>
          <p14:tracePt t="117126" x="5224463" y="4113213"/>
          <p14:tracePt t="117143" x="5224463" y="4121150"/>
          <p14:tracePt t="117188" x="5224463" y="4130675"/>
          <p14:tracePt t="117191" x="5216525" y="4130675"/>
          <p14:tracePt t="117195" x="5208588" y="4130675"/>
          <p14:tracePt t="117210" x="5208588" y="4138613"/>
          <p14:tracePt t="117226" x="5183188" y="4156075"/>
          <p14:tracePt t="117361" x="5183188" y="4146550"/>
          <p14:tracePt t="117363" x="5183188" y="4138613"/>
          <p14:tracePt t="117376" x="5191125" y="4095750"/>
          <p14:tracePt t="117393" x="5233988" y="4037013"/>
          <p14:tracePt t="117410" x="5241925" y="4037013"/>
          <p14:tracePt t="117432" x="5241925" y="4027488"/>
          <p14:tracePt t="117520" x="5249863" y="4027488"/>
          <p14:tracePt t="117527" x="5249863" y="4019550"/>
          <p14:tracePt t="117536" x="5259388" y="4019550"/>
          <p14:tracePt t="117543" x="5267325" y="4019550"/>
          <p14:tracePt t="117560" x="5302250" y="4019550"/>
          <p14:tracePt t="117576" x="5318125" y="4019550"/>
          <p14:tracePt t="117593" x="5335588" y="4011613"/>
          <p14:tracePt t="117668" x="5343525" y="4011613"/>
          <p14:tracePt t="117671" x="5353050" y="4011613"/>
          <p14:tracePt t="117678" x="5360988" y="4011613"/>
          <p14:tracePt t="117693" x="5378450" y="4011613"/>
          <p14:tracePt t="117710" x="5394325" y="4011613"/>
          <p14:tracePt t="117726" x="5403850" y="4011613"/>
          <p14:tracePt t="117743" x="5411788" y="4002088"/>
          <p14:tracePt t="117759" x="5437188" y="3994150"/>
          <p14:tracePt t="117776" x="5472113" y="3994150"/>
          <p14:tracePt t="117793" x="5505450" y="3986213"/>
          <p14:tracePt t="117809" x="5548313" y="3986213"/>
          <p14:tracePt t="117826" x="5581650" y="3986213"/>
          <p14:tracePt t="117843" x="5599113" y="3986213"/>
          <p14:tracePt t="117860" x="5599113" y="3976688"/>
          <p14:tracePt t="117915" x="5607050" y="3976688"/>
          <p14:tracePt t="117924" x="5616575" y="3976688"/>
          <p14:tracePt t="117932" x="5624513" y="3976688"/>
          <p14:tracePt t="117943" x="5632450" y="3976688"/>
          <p14:tracePt t="117960" x="5649913" y="3976688"/>
          <p14:tracePt t="117977" x="5657850" y="3976688"/>
          <p14:tracePt t="117977" x="5667375" y="3976688"/>
          <p14:tracePt t="117993" x="5675313" y="3976688"/>
          <p14:tracePt t="118016" x="5675313" y="3986213"/>
          <p14:tracePt t="118026" x="5683250" y="3986213"/>
          <p14:tracePt t="118143" x="5683250" y="3994150"/>
          <p14:tracePt t="118148" x="5683250" y="4002088"/>
          <p14:tracePt t="118160" x="5667375" y="4011613"/>
          <p14:tracePt t="118160" x="5667375" y="4019550"/>
          <p14:tracePt t="118177" x="5641975" y="4037013"/>
          <p14:tracePt t="118177" x="5641975" y="4044950"/>
          <p14:tracePt t="118193" x="5624513" y="4052888"/>
          <p14:tracePt t="118209" x="5607050" y="4062413"/>
          <p14:tracePt t="118226" x="5581650" y="4070350"/>
          <p14:tracePt t="118243" x="5548313" y="4070350"/>
          <p14:tracePt t="118259" x="5497513" y="4062413"/>
          <p14:tracePt t="118276" x="5437188" y="4044950"/>
          <p14:tracePt t="118292" x="5327650" y="4044950"/>
          <p14:tracePt t="118309" x="5249863" y="4037013"/>
          <p14:tracePt t="118326" x="5140325" y="4027488"/>
          <p14:tracePt t="118343" x="5054600" y="4027488"/>
          <p14:tracePt t="118343" x="5029200" y="4027488"/>
          <p14:tracePt t="118360" x="4995863" y="4027488"/>
          <p14:tracePt t="118376" x="4962525" y="4027488"/>
          <p14:tracePt t="118392" x="4935538" y="4027488"/>
          <p14:tracePt t="118409" x="4919663" y="4019550"/>
          <p14:tracePt t="118426" x="4902200" y="4019550"/>
          <p14:tracePt t="118443" x="4894263" y="4019550"/>
          <p14:tracePt t="118791" x="4894263" y="4011613"/>
          <p14:tracePt t="118856" x="4902200" y="4011613"/>
          <p14:tracePt t="118867" x="4910138" y="4011613"/>
          <p14:tracePt t="118899" x="4919663" y="4011613"/>
          <p14:tracePt t="118988" x="4927600" y="4011613"/>
          <p14:tracePt t="118991" x="4935538" y="4011613"/>
          <p14:tracePt t="118999" x="4945063" y="4011613"/>
          <p14:tracePt t="119009" x="4962525" y="4019550"/>
          <p14:tracePt t="119025" x="5003800" y="4019550"/>
          <p14:tracePt t="119042" x="5013325" y="4019550"/>
          <p14:tracePt t="119059" x="5021263" y="4019550"/>
          <p14:tracePt t="119060" x="5029200" y="4019550"/>
          <p14:tracePt t="119077" x="5029200" y="4027488"/>
          <p14:tracePt t="119092" x="5029200" y="4037013"/>
          <p14:tracePt t="119109" x="5054600" y="4044950"/>
          <p14:tracePt t="119126" x="5097463" y="4044950"/>
          <p14:tracePt t="119143" x="5140325" y="4044950"/>
          <p14:tracePt t="119159" x="5191125" y="4044950"/>
          <p14:tracePt t="119175" x="5224463" y="4044950"/>
          <p14:tracePt t="119192" x="5241925" y="4044950"/>
          <p14:tracePt t="119239" x="5249863" y="4044950"/>
          <p14:tracePt t="119253" x="5259388" y="4044950"/>
          <p14:tracePt t="119264" x="5267325" y="4044950"/>
          <p14:tracePt t="119276" x="5276850" y="4044950"/>
          <p14:tracePt t="119292" x="5302250" y="4044950"/>
          <p14:tracePt t="119309" x="5335588" y="4044950"/>
          <p14:tracePt t="119325" x="5368925" y="4044950"/>
          <p14:tracePt t="119342" x="5378450" y="4044950"/>
          <p14:tracePt t="119359" x="5394325" y="4044950"/>
          <p14:tracePt t="119376" x="5411788" y="4044950"/>
          <p14:tracePt t="119392" x="5421313" y="4044950"/>
          <p14:tracePt t="119409" x="5437188" y="4044950"/>
          <p14:tracePt t="119425" x="5454650" y="4044950"/>
          <p14:tracePt t="119442" x="5480050" y="4044950"/>
          <p14:tracePt t="119459" x="5497513" y="4044950"/>
          <p14:tracePt t="119476" x="5530850" y="4044950"/>
          <p14:tracePt t="119492" x="5565775" y="4044950"/>
          <p14:tracePt t="119509" x="5607050" y="4044950"/>
          <p14:tracePt t="119525" x="5632450" y="4044950"/>
          <p14:tracePt t="119542" x="5641975" y="4044950"/>
          <p14:tracePt t="119559" x="5657850" y="4044950"/>
          <p14:tracePt t="119575" x="5667375" y="4044950"/>
          <p14:tracePt t="119592" x="5675313" y="4044950"/>
          <p14:tracePt t="119699" x="5667375" y="4044950"/>
          <p14:tracePt t="119709" x="5657850" y="4044950"/>
          <p14:tracePt t="119711" x="5649913" y="4052888"/>
          <p14:tracePt t="119725" x="5624513" y="4062413"/>
          <p14:tracePt t="119742" x="5599113" y="4062413"/>
          <p14:tracePt t="119758" x="5538788" y="4070350"/>
          <p14:tracePt t="119775" x="5472113" y="4079875"/>
          <p14:tracePt t="119792" x="5403850" y="4079875"/>
          <p14:tracePt t="119809" x="5327650" y="4095750"/>
          <p14:tracePt t="119825" x="5241925" y="4105275"/>
          <p14:tracePt t="119842" x="5148263" y="4121150"/>
          <p14:tracePt t="119859" x="5080000" y="4121150"/>
          <p14:tracePt t="119875" x="5029200" y="4121150"/>
          <p14:tracePt t="119892" x="5003800" y="4121150"/>
          <p14:tracePt t="119980" x="4995863" y="4121150"/>
          <p14:tracePt t="119992" x="4987925" y="4121150"/>
          <p14:tracePt t="119995" x="4978400" y="4121150"/>
          <p14:tracePt t="120019" x="4978400" y="4113213"/>
          <p14:tracePt t="120025" x="4970463" y="4113213"/>
          <p14:tracePt t="120042" x="4962525" y="4105275"/>
          <p14:tracePt t="120059" x="4945063" y="4079875"/>
          <p14:tracePt t="120075" x="4927600" y="4037013"/>
          <p14:tracePt t="120092" x="4902200" y="3994150"/>
          <p14:tracePt t="120109" x="4868863" y="3925888"/>
          <p14:tracePt t="120125" x="4818063" y="3798888"/>
          <p14:tracePt t="120142" x="4791075" y="3671888"/>
          <p14:tracePt t="120158" x="4765675" y="3578225"/>
          <p14:tracePt t="120175" x="4749800" y="3517900"/>
          <p14:tracePt t="120176" x="4740275" y="3502025"/>
          <p14:tracePt t="120191" x="4740275" y="3492500"/>
          <p14:tracePt t="120359" x="4740275" y="3509963"/>
          <p14:tracePt t="120364" x="4740275" y="3527425"/>
          <p14:tracePt t="120375" x="4740275" y="3568700"/>
          <p14:tracePt t="120392" x="4775200" y="3662363"/>
          <p14:tracePt t="120408" x="4800600" y="3748088"/>
          <p14:tracePt t="120425" x="4826000" y="3781425"/>
          <p14:tracePt t="120442" x="4826000" y="3806825"/>
          <p14:tracePt t="120459" x="4826000" y="3824288"/>
          <p14:tracePt t="120475" x="4843463" y="3857625"/>
          <p14:tracePt t="120491" x="4859338" y="3883025"/>
          <p14:tracePt t="120508" x="4884738" y="3908425"/>
          <p14:tracePt t="120525" x="4902200" y="3943350"/>
          <p14:tracePt t="120542" x="4910138" y="3951288"/>
          <p14:tracePt t="120559" x="4910138" y="3968750"/>
          <p14:tracePt t="120575" x="4919663" y="3968750"/>
          <p14:tracePt t="120591" x="4935538" y="3968750"/>
          <p14:tracePt t="120608" x="4953000" y="3994150"/>
          <p14:tracePt t="120625" x="4978400" y="4011613"/>
          <p14:tracePt t="120641" x="4970463" y="4037013"/>
          <p14:tracePt t="120658" x="4995863" y="4052888"/>
          <p14:tracePt t="120675" x="5021263" y="4070350"/>
          <p14:tracePt t="120691" x="5054600" y="4079875"/>
          <p14:tracePt t="120709" x="5089525" y="4095750"/>
          <p14:tracePt t="120725" x="5165725" y="4121150"/>
          <p14:tracePt t="120742" x="5208588" y="4146550"/>
          <p14:tracePt t="120758" x="5249863" y="4156075"/>
          <p14:tracePt t="120775" x="5276850" y="4171950"/>
          <p14:tracePt t="120792" x="5284788" y="4171950"/>
          <p14:tracePt t="120848" x="5292725" y="4171950"/>
          <p14:tracePt t="120872" x="5302250" y="4171950"/>
          <p14:tracePt t="120875" x="5310188" y="4171950"/>
          <p14:tracePt t="120884" x="5318125" y="4171950"/>
          <p14:tracePt t="120892" x="5327650" y="4171950"/>
          <p14:tracePt t="120892" x="5335588" y="4171950"/>
          <p14:tracePt t="120908" x="5353050" y="4171950"/>
          <p14:tracePt t="120925" x="5368925" y="4171950"/>
          <p14:tracePt t="120941" x="5386388" y="4171950"/>
          <p14:tracePt t="120958" x="5394325" y="4171950"/>
          <p14:tracePt t="120979" x="5403850" y="4171950"/>
          <p14:tracePt t="120995" x="5411788" y="4171950"/>
          <p14:tracePt t="121009" x="5421313" y="4171950"/>
          <p14:tracePt t="121027" x="5429250" y="4171950"/>
          <p14:tracePt t="121041" x="5437188" y="4171950"/>
          <p14:tracePt t="121058" x="5454650" y="4171950"/>
          <p14:tracePt t="121075" x="5462588" y="4171950"/>
          <p14:tracePt t="121091" x="5480050" y="4171950"/>
          <p14:tracePt t="121124" x="5487988" y="4171950"/>
          <p14:tracePt t="121136" x="5497513" y="4171950"/>
          <p14:tracePt t="121148" x="5505450" y="4171950"/>
          <p14:tracePt t="121159" x="5513388" y="4171950"/>
          <p14:tracePt t="121175" x="5522913" y="4164013"/>
          <p14:tracePt t="121196" x="5530850" y="4164013"/>
          <p14:tracePt t="121209" x="5538788" y="4164013"/>
          <p14:tracePt t="121225" x="5548313" y="4164013"/>
          <p14:tracePt t="121241" x="5565775" y="4164013"/>
          <p14:tracePt t="121258" x="5581650" y="4164013"/>
          <p14:tracePt t="121274" x="5591175" y="4164013"/>
          <p14:tracePt t="121291" x="5607050" y="4164013"/>
          <p14:tracePt t="121308" x="5616575" y="4164013"/>
          <p14:tracePt t="121324" x="5624513" y="4164013"/>
          <p14:tracePt t="121341" x="5641975" y="4164013"/>
          <p14:tracePt t="121358" x="5649913" y="4156075"/>
          <p14:tracePt t="121375" x="5667375" y="4146550"/>
          <p14:tracePt t="121391" x="5675313" y="4146550"/>
          <p14:tracePt t="121408" x="5692775" y="4138613"/>
          <p14:tracePt t="121432" x="5700713" y="4138613"/>
          <p14:tracePt t="121448" x="5708650" y="4138613"/>
          <p14:tracePt t="121480" x="5718175" y="4138613"/>
          <p14:tracePt t="121504" x="5726113" y="4138613"/>
          <p14:tracePt t="121604" x="5718175" y="4138613"/>
          <p14:tracePt t="121611" x="5708650" y="4138613"/>
          <p14:tracePt t="121615" x="5692775" y="4138613"/>
          <p14:tracePt t="121624" x="5675313" y="4138613"/>
          <p14:tracePt t="121641" x="5624513" y="4138613"/>
          <p14:tracePt t="121658" x="5556250" y="4130675"/>
          <p14:tracePt t="121675" x="5487988" y="4105275"/>
          <p14:tracePt t="121691" x="5437188" y="4095750"/>
          <p14:tracePt t="121708" x="5394325" y="4095750"/>
          <p14:tracePt t="121724" x="5368925" y="4087813"/>
          <p14:tracePt t="121741" x="5327650" y="4079875"/>
          <p14:tracePt t="121758" x="5292725" y="4070350"/>
          <p14:tracePt t="121774" x="5276850" y="4070350"/>
          <p14:tracePt t="121791" x="5249863" y="4062413"/>
          <p14:tracePt t="121808" x="5233988" y="4052888"/>
          <p14:tracePt t="121824" x="5208588" y="4052888"/>
          <p14:tracePt t="121841" x="5183188" y="4052888"/>
          <p14:tracePt t="121858" x="5165725" y="4052888"/>
          <p14:tracePt t="121875" x="5157788" y="4052888"/>
          <p14:tracePt t="121891" x="5148263" y="4052888"/>
          <p14:tracePt t="121980" x="5165725" y="4062413"/>
          <p14:tracePt t="121984" x="5165725" y="4070350"/>
          <p14:tracePt t="121991" x="5183188" y="4070350"/>
          <p14:tracePt t="122008" x="5259388" y="4105275"/>
          <p14:tracePt t="122024" x="5343525" y="4130675"/>
          <p14:tracePt t="122041" x="5421313" y="4130675"/>
          <p14:tracePt t="122057" x="5513388" y="4138613"/>
          <p14:tracePt t="122074" x="5581650" y="4138613"/>
          <p14:tracePt t="122091" x="5667375" y="4138613"/>
          <p14:tracePt t="122108" x="5751513" y="4130675"/>
          <p14:tracePt t="122124" x="5862638" y="4130675"/>
          <p14:tracePt t="122141" x="5913438" y="4130675"/>
          <p14:tracePt t="122158" x="5972175" y="4121150"/>
          <p14:tracePt t="122174" x="6015038" y="4121150"/>
          <p14:tracePt t="122191" x="6065838" y="4113213"/>
          <p14:tracePt t="122208" x="6100763" y="4105275"/>
          <p14:tracePt t="122225" x="6151563" y="4095750"/>
          <p14:tracePt t="122241" x="6167438" y="4079875"/>
          <p14:tracePt t="122257" x="6210300" y="4079875"/>
          <p14:tracePt t="122274" x="6227763" y="4070350"/>
          <p14:tracePt t="122291" x="6235700" y="4070350"/>
          <p14:tracePt t="122307" x="6253163" y="4052888"/>
          <p14:tracePt t="122324" x="6261100" y="4052888"/>
          <p14:tracePt t="122341" x="6261100" y="4037013"/>
          <p14:tracePt t="122358" x="6278563" y="4027488"/>
          <p14:tracePt t="122375" x="6296025" y="4011613"/>
          <p14:tracePt t="122392" x="6303963" y="4002088"/>
          <p14:tracePt t="122407" x="6321425" y="3994150"/>
          <p14:tracePt t="122425" x="6346825" y="3976688"/>
          <p14:tracePt t="122442" x="6364288" y="3951288"/>
          <p14:tracePt t="122457" x="6389688" y="3925888"/>
          <p14:tracePt t="122474" x="6415088" y="3908425"/>
          <p14:tracePt t="122490" x="6430963" y="3892550"/>
          <p14:tracePt t="122507" x="6430963" y="3883025"/>
          <p14:tracePt t="122524" x="6440488" y="3883025"/>
          <p14:tracePt t="122541" x="6448425" y="3867150"/>
          <p14:tracePt t="122557" x="6465888" y="3857625"/>
          <p14:tracePt t="122574" x="6473825" y="3841750"/>
          <p14:tracePt t="122591" x="6483350" y="3841750"/>
          <p14:tracePt t="122608" x="6491288" y="3832225"/>
          <p14:tracePt t="122625" x="6491288" y="3824288"/>
          <p14:tracePt t="122641" x="6508750" y="3824288"/>
          <p14:tracePt t="122658" x="6508750" y="3816350"/>
          <p14:tracePt t="122674" x="6524625" y="3806825"/>
          <p14:tracePt t="122690" x="6534150" y="3806825"/>
          <p14:tracePt t="122707" x="6534150" y="3798888"/>
          <p14:tracePt t="122728" x="6542088" y="3798888"/>
          <p14:tracePt t="122741" x="6550025" y="3798888"/>
          <p14:tracePt t="122757" x="6567488" y="3790950"/>
          <p14:tracePt t="122774" x="6584950" y="3790950"/>
          <p14:tracePt t="122790" x="6600825" y="3781425"/>
          <p14:tracePt t="122807" x="6626225" y="3781425"/>
          <p14:tracePt t="122824" x="6643688" y="3773488"/>
          <p14:tracePt t="122840" x="6669088" y="3773488"/>
          <p14:tracePt t="122857" x="6686550" y="3763963"/>
          <p14:tracePt t="122874" x="6704013" y="3763963"/>
          <p14:tracePt t="122891" x="6719888" y="3756025"/>
          <p14:tracePt t="122907" x="6729413" y="3756025"/>
          <p14:tracePt t="122924" x="6737350" y="3756025"/>
          <p14:tracePt t="122940" x="6745288" y="3756025"/>
          <p14:tracePt t="122957" x="6754813" y="3748088"/>
          <p14:tracePt t="122974" x="6788150" y="3738563"/>
          <p14:tracePt t="122991" x="6813550" y="3738563"/>
          <p14:tracePt t="123008" x="6848475" y="3730625"/>
          <p14:tracePt t="123024" x="6856413" y="3730625"/>
          <p14:tracePt t="123040" x="6881813" y="3730625"/>
          <p14:tracePt t="123057" x="6907213" y="3722688"/>
          <p14:tracePt t="123074" x="6942138" y="3722688"/>
          <p14:tracePt t="123090" x="6975475" y="3722688"/>
          <p14:tracePt t="123107" x="7034213" y="3722688"/>
          <p14:tracePt t="123108" x="7043738" y="3722688"/>
          <p14:tracePt t="123124" x="7069138" y="3713163"/>
          <p14:tracePt t="123141" x="7112000" y="3713163"/>
          <p14:tracePt t="123157" x="7137400" y="3713163"/>
          <p14:tracePt t="123174" x="7153275" y="3713163"/>
          <p14:tracePt t="123190" x="7188200" y="3713163"/>
          <p14:tracePt t="123208" x="7256463" y="3713163"/>
          <p14:tracePt t="123224" x="7307263" y="3713163"/>
          <p14:tracePt t="123240" x="7383463" y="3705225"/>
          <p14:tracePt t="123257" x="7426325" y="3705225"/>
          <p14:tracePt t="123273" x="7451725" y="3705225"/>
          <p14:tracePt t="123290" x="7485063" y="3705225"/>
          <p14:tracePt t="123307" x="7518400" y="3705225"/>
          <p14:tracePt t="123324" x="7561263" y="3697288"/>
          <p14:tracePt t="123340" x="7612063" y="3697288"/>
          <p14:tracePt t="123357" x="7654925" y="3687763"/>
          <p14:tracePt t="123374" x="7688263" y="3687763"/>
          <p14:tracePt t="123390" x="7723188" y="3687763"/>
          <p14:tracePt t="123407" x="7748588" y="3687763"/>
          <p14:tracePt t="123424" x="7781925" y="3687763"/>
          <p14:tracePt t="123440" x="7832725" y="3687763"/>
          <p14:tracePt t="123457" x="7867650" y="3687763"/>
          <p14:tracePt t="123474" x="7893050" y="3687763"/>
          <p14:tracePt t="123490" x="7918450" y="3687763"/>
          <p14:tracePt t="123507" x="7935913" y="3687763"/>
          <p14:tracePt t="123523" x="7943850" y="3687763"/>
          <p14:tracePt t="123540" x="7961313" y="3687763"/>
          <p14:tracePt t="123557" x="7977188" y="3687763"/>
          <p14:tracePt t="123574" x="8004175" y="3687763"/>
          <p14:tracePt t="123591" x="8020050" y="3687763"/>
          <p14:tracePt t="123608" x="8037513" y="3687763"/>
          <p14:tracePt t="123624" x="8054975" y="3697288"/>
          <p14:tracePt t="123641" x="8080375" y="3697288"/>
          <p14:tracePt t="123657" x="8105775" y="3697288"/>
          <p14:tracePt t="123674" x="8147050" y="3697288"/>
          <p14:tracePt t="123690" x="8189913" y="3697288"/>
          <p14:tracePt t="123707" x="8224838" y="3697288"/>
          <p14:tracePt t="123725" x="8240713" y="3697288"/>
          <p14:tracePt t="123752" x="8250238" y="3697288"/>
          <p14:tracePt t="123765" x="8258175" y="3697288"/>
          <p14:tracePt t="123780" x="8266113" y="3697288"/>
          <p14:tracePt t="123790" x="8275638" y="3697288"/>
          <p14:tracePt t="123808" x="8301038" y="3697288"/>
          <p14:tracePt t="123832" x="8308975" y="3697288"/>
          <p14:tracePt t="123856" x="8318500" y="3697288"/>
          <p14:tracePt t="123880" x="8326438" y="3697288"/>
          <p14:tracePt t="123884" x="8334375" y="3697288"/>
          <p14:tracePt t="123891" x="8343900" y="3697288"/>
          <p14:tracePt t="123907" x="8385175" y="3697288"/>
          <p14:tracePt t="123924" x="8420100" y="3697288"/>
          <p14:tracePt t="123941" x="8445500" y="3697288"/>
          <p14:tracePt t="123957" x="8462963" y="3713163"/>
          <p14:tracePt t="123975" x="8496300" y="3713163"/>
          <p14:tracePt t="123991" x="8521700" y="3713163"/>
          <p14:tracePt t="124007" x="8555038" y="3730625"/>
          <p14:tracePt t="124024" x="8597900" y="3748088"/>
          <p14:tracePt t="124040" x="8623300" y="3748088"/>
          <p14:tracePt t="124057" x="8640763" y="3748088"/>
          <p14:tracePt t="124074" x="8648700" y="3748088"/>
          <p14:tracePt t="124075" x="8658225" y="3748088"/>
          <p14:tracePt t="124090" x="8666163" y="3748088"/>
          <p14:tracePt t="124107" x="8691563" y="3748088"/>
          <p14:tracePt t="124124" x="8709025" y="3748088"/>
          <p14:tracePt t="124141" x="8724900" y="3748088"/>
          <p14:tracePt t="124158" x="8742363" y="3748088"/>
          <p14:tracePt t="124187" x="8750300" y="3748088"/>
          <p14:tracePt t="124194" x="8759825" y="3748088"/>
          <p14:tracePt t="124207" x="8777288" y="3748088"/>
          <p14:tracePt t="124223" x="8802688" y="3748088"/>
          <p14:tracePt t="124242" x="8818563" y="3748088"/>
          <p14:tracePt t="124258" x="8828088" y="3748088"/>
          <p14:tracePt t="124286" x="8836025" y="3748088"/>
          <p14:tracePt t="124298" x="8843963" y="3748088"/>
          <p14:tracePt t="124306" x="8853488" y="3748088"/>
          <p14:tracePt t="124323" x="8861425" y="3748088"/>
          <p14:tracePt t="124340" x="8878888" y="3748088"/>
          <p14:tracePt t="124356" x="8912225" y="3748088"/>
          <p14:tracePt t="124374" x="8937625" y="3748088"/>
          <p14:tracePt t="124391" x="8947150" y="3748088"/>
          <p14:tracePt t="124407" x="8955088" y="3748088"/>
          <p14:tracePt t="124615" x="8963025" y="3748088"/>
          <p14:tracePt t="124667" x="8972550" y="3748088"/>
          <p14:tracePt t="124678" x="8980488" y="3748088"/>
          <p14:tracePt t="124682" x="8980488" y="3756025"/>
          <p14:tracePt t="124691" x="8980488" y="3763963"/>
          <p14:tracePt t="124707" x="8980488" y="3773488"/>
          <p14:tracePt t="124724" x="8988425" y="3790950"/>
          <p14:tracePt t="124740" x="8997950" y="3806825"/>
          <p14:tracePt t="124756" x="9013825" y="3824288"/>
          <p14:tracePt t="124773" x="9013825" y="3841750"/>
          <p14:tracePt t="124790" x="9023350" y="3849688"/>
          <p14:tracePt t="124814" x="9023350" y="3857625"/>
          <p14:tracePt t="124826" x="9031288" y="3867150"/>
          <p14:tracePt t="124840" x="9039225" y="3875088"/>
          <p14:tracePt t="124856" x="9039225" y="3883025"/>
          <p14:tracePt t="124873" x="9039225" y="3892550"/>
          <p14:tracePt t="124905" x="9039225" y="3900488"/>
          <p14:tracePt t="124914" x="9039225" y="3908425"/>
          <p14:tracePt t="124930" x="9039225" y="3917950"/>
          <p14:tracePt t="124940" x="9039225" y="3925888"/>
          <p14:tracePt t="124957" x="9048750" y="3951288"/>
          <p14:tracePt t="124975" x="9056688" y="3968750"/>
          <p14:tracePt t="124989" x="9064625" y="3976688"/>
          <p14:tracePt t="125006" x="9064625" y="3986213"/>
          <p14:tracePt t="125090" x="9064625" y="3994150"/>
          <p14:tracePt t="125142" x="9056688" y="3994150"/>
          <p14:tracePt t="125146" x="9048750" y="4002088"/>
          <p14:tracePt t="125156" x="9031288" y="4019550"/>
          <p14:tracePt t="125173" x="8980488" y="4044950"/>
          <p14:tracePt t="125174" x="8972550" y="4052888"/>
          <p14:tracePt t="125190" x="8921750" y="4070350"/>
          <p14:tracePt t="125206" x="8802688" y="4121150"/>
          <p14:tracePt t="125222" x="8658225" y="4164013"/>
          <p14:tracePt t="125239" x="8453438" y="4197350"/>
          <p14:tracePt t="125256" x="8164513" y="4240213"/>
          <p14:tracePt t="125273" x="7875588" y="4283075"/>
          <p14:tracePt t="125289" x="7662863" y="4316413"/>
          <p14:tracePt t="125306" x="7493000" y="4341813"/>
          <p14:tracePt t="125323" x="7340600" y="4376738"/>
          <p14:tracePt t="125339" x="7221538" y="4384675"/>
          <p14:tracePt t="125356" x="7102475" y="4419600"/>
          <p14:tracePt t="125373" x="6967538" y="4460875"/>
          <p14:tracePt t="125390" x="6831013" y="4495800"/>
          <p14:tracePt t="125406" x="6686550" y="4529138"/>
          <p14:tracePt t="125423" x="6534150" y="4579938"/>
          <p14:tracePt t="125439" x="6423025" y="4622800"/>
          <p14:tracePt t="125456" x="6329363" y="4640263"/>
          <p14:tracePt t="125473" x="6227763" y="4657725"/>
          <p14:tracePt t="125474" x="6194425" y="4657725"/>
          <p14:tracePt t="125490" x="6108700" y="4665663"/>
          <p14:tracePt t="125506" x="5997575" y="4673600"/>
          <p14:tracePt t="125522" x="5853113" y="4683125"/>
          <p14:tracePt t="125539" x="5761038" y="4683125"/>
          <p14:tracePt t="125556" x="5675313" y="4699000"/>
          <p14:tracePt t="125573" x="5591175" y="4708525"/>
          <p14:tracePt t="125589" x="5487988" y="4708525"/>
          <p14:tracePt t="125606" x="5386388" y="4708525"/>
          <p14:tracePt t="125622" x="5241925" y="4708525"/>
          <p14:tracePt t="125639" x="5140325" y="4708525"/>
          <p14:tracePt t="125656" x="5064125" y="4708525"/>
          <p14:tracePt t="125673" x="4995863" y="4708525"/>
          <p14:tracePt t="125674" x="4987925" y="4708525"/>
          <p14:tracePt t="125690" x="4962525" y="4708525"/>
          <p14:tracePt t="125707" x="4953000" y="4708525"/>
          <p14:tracePt t="125846" x="4962525" y="4708525"/>
          <p14:tracePt t="125854" x="4970463" y="4699000"/>
          <p14:tracePt t="125859" x="4978400" y="4699000"/>
          <p14:tracePt t="125873" x="4995863" y="4691063"/>
          <p14:tracePt t="125890" x="5021263" y="4691063"/>
          <p14:tracePt t="125890" x="5038725" y="4691063"/>
          <p14:tracePt t="125906" x="5064125" y="4683125"/>
          <p14:tracePt t="125923" x="5106988" y="4665663"/>
          <p14:tracePt t="125939" x="5140325" y="4648200"/>
          <p14:tracePt t="125956" x="5191125" y="4640263"/>
          <p14:tracePt t="125972" x="5259388" y="4630738"/>
          <p14:tracePt t="125989" x="5327650" y="4622800"/>
          <p14:tracePt t="126006" x="5403850" y="4622800"/>
          <p14:tracePt t="126023" x="5505450" y="4630738"/>
          <p14:tracePt t="126039" x="5599113" y="4630738"/>
          <p14:tracePt t="126056" x="5708650" y="4630738"/>
          <p14:tracePt t="126072" x="5837238" y="4630738"/>
          <p14:tracePt t="126089" x="5989638" y="4630738"/>
          <p14:tracePt t="126106" x="6142038" y="4640263"/>
          <p14:tracePt t="126122" x="6286500" y="4657725"/>
          <p14:tracePt t="126139" x="6354763" y="4640263"/>
          <p14:tracePt t="126156" x="6405563" y="4622800"/>
          <p14:tracePt t="126172" x="6448425" y="4605338"/>
          <p14:tracePt t="126189" x="6499225" y="4572000"/>
          <p14:tracePt t="126190" x="6516688" y="4572000"/>
          <p14:tracePt t="126206" x="6567488" y="4564063"/>
          <p14:tracePt t="126207" x="6592888" y="4564063"/>
          <p14:tracePt t="126222" x="6686550" y="4564063"/>
          <p14:tracePt t="126239" x="6797675" y="4564063"/>
          <p14:tracePt t="126256" x="6932613" y="4564063"/>
          <p14:tracePt t="126272" x="7059613" y="4564063"/>
          <p14:tracePt t="126290" x="7188200" y="4564063"/>
          <p14:tracePt t="126290" x="7213600" y="4564063"/>
          <p14:tracePt t="126306" x="7323138" y="4564063"/>
          <p14:tracePt t="126322" x="7426325" y="4589463"/>
          <p14:tracePt t="126339" x="7527925" y="4614863"/>
          <p14:tracePt t="126355" x="7646988" y="4648200"/>
          <p14:tracePt t="126372" x="7781925" y="4683125"/>
          <p14:tracePt t="126390" x="7910513" y="4716463"/>
          <p14:tracePt t="126390" x="7943850" y="4724400"/>
          <p14:tracePt t="126407" x="8054975" y="4749800"/>
          <p14:tracePt t="126422" x="8131175" y="4767263"/>
          <p14:tracePt t="126439" x="8207375" y="4784725"/>
          <p14:tracePt t="126456" x="8250238" y="4784725"/>
          <p14:tracePt t="126472" x="8308975" y="4784725"/>
          <p14:tracePt t="126489" x="8369300" y="4802188"/>
          <p14:tracePt t="126506" x="8435975" y="4818063"/>
          <p14:tracePt t="126522" x="8488363" y="4843463"/>
          <p14:tracePt t="126542" x="8496300" y="4843463"/>
          <p14:tracePt t="126556" x="8513763" y="4860925"/>
          <p14:tracePt t="126572" x="8572500" y="4878388"/>
          <p14:tracePt t="126589" x="8640763" y="4886325"/>
          <p14:tracePt t="126606" x="8699500" y="4911725"/>
          <p14:tracePt t="126622" x="8759825" y="4919663"/>
          <p14:tracePt t="126786" x="8759825" y="4929188"/>
          <p14:tracePt t="126802" x="8759825" y="4937125"/>
          <p14:tracePt t="126829" x="8759825" y="4946650"/>
          <p14:tracePt t="126866" x="8767763" y="4946650"/>
          <p14:tracePt t="126873" x="8777288" y="4946650"/>
          <p14:tracePt t="126886" x="8785225" y="4946650"/>
          <p14:tracePt t="126983" x="8785225" y="4937125"/>
          <p14:tracePt t="126985" x="8767763" y="4929188"/>
          <p14:tracePt t="126990" x="8750300" y="4911725"/>
          <p14:tracePt t="127005" x="8699500" y="4860925"/>
          <p14:tracePt t="127022" x="8648700" y="4827588"/>
          <p14:tracePt t="127039" x="8564563" y="4784725"/>
          <p14:tracePt t="127056" x="8470900" y="4733925"/>
          <p14:tracePt t="127072" x="8402638" y="4683125"/>
          <p14:tracePt t="127089" x="8351838" y="4657725"/>
          <p14:tracePt t="127106" x="8301038" y="4630738"/>
          <p14:tracePt t="127122" x="8232775" y="4614863"/>
          <p14:tracePt t="127139" x="8113713" y="4589463"/>
          <p14:tracePt t="127155" x="7961313" y="4546600"/>
          <p14:tracePt t="127172" x="7816850" y="4495800"/>
          <p14:tracePt t="127189" x="7654925" y="4460875"/>
          <p14:tracePt t="127206" x="7561263" y="4435475"/>
          <p14:tracePt t="127206" x="7545388" y="4435475"/>
          <p14:tracePt t="127222" x="7493000" y="4427538"/>
          <p14:tracePt t="127239" x="7442200" y="4419600"/>
          <p14:tracePt t="127255" x="7391400" y="4419600"/>
          <p14:tracePt t="127272" x="7358063" y="4419600"/>
          <p14:tracePt t="127289" x="7297738" y="4419600"/>
          <p14:tracePt t="127289" x="7289800" y="4419600"/>
          <p14:tracePt t="127305" x="7239000" y="4419600"/>
          <p14:tracePt t="127322" x="7170738" y="4419600"/>
          <p14:tracePt t="127339" x="7112000" y="4419600"/>
          <p14:tracePt t="127339" x="7085013" y="4419600"/>
          <p14:tracePt t="127355" x="7026275" y="4419600"/>
          <p14:tracePt t="127372" x="6942138" y="4419600"/>
          <p14:tracePt t="127389" x="6856413" y="4419600"/>
          <p14:tracePt t="127406" x="6770688" y="4427538"/>
          <p14:tracePt t="127422" x="6661150" y="4435475"/>
          <p14:tracePt t="127439" x="6534150" y="4460875"/>
          <p14:tracePt t="127455" x="6372225" y="4486275"/>
          <p14:tracePt t="127472" x="6270625" y="4486275"/>
          <p14:tracePt t="127489" x="6159500" y="4486275"/>
          <p14:tracePt t="127505" x="6040438" y="4486275"/>
          <p14:tracePt t="127522" x="5964238" y="4486275"/>
          <p14:tracePt t="127538" x="5905500" y="4486275"/>
          <p14:tracePt t="127555" x="5870575" y="4486275"/>
          <p14:tracePt t="127572" x="5845175" y="4486275"/>
          <p14:tracePt t="127589" x="5837238" y="4495800"/>
          <p14:tracePt t="127606" x="5819775" y="4503738"/>
          <p14:tracePt t="127606" x="5811838" y="4503738"/>
          <p14:tracePt t="127622" x="5802313" y="4503738"/>
          <p14:tracePt t="127639" x="5786438" y="4513263"/>
          <p14:tracePt t="127656" x="5776913" y="4513263"/>
          <p14:tracePt t="128838" x="5768975" y="4513263"/>
          <p14:tracePt t="128841" x="5768975" y="4521200"/>
          <p14:tracePt t="128854" x="5743575" y="4529138"/>
          <p14:tracePt t="128871" x="5708650" y="4546600"/>
          <p14:tracePt t="128888" x="5667375" y="4554538"/>
          <p14:tracePt t="128905" x="5607050" y="4564063"/>
          <p14:tracePt t="128922" x="5581650" y="4564063"/>
          <p14:tracePt t="128922" x="5565775" y="4564063"/>
          <p14:tracePt t="128938" x="5530850" y="4572000"/>
          <p14:tracePt t="128954" x="5505450" y="4572000"/>
          <p14:tracePt t="128972" x="5472113" y="4572000"/>
          <p14:tracePt t="128988" x="5437188" y="4572000"/>
          <p14:tracePt t="129005" x="5394325" y="4589463"/>
          <p14:tracePt t="129021" x="5353050" y="4589463"/>
          <p14:tracePt t="129038" x="5284788" y="4589463"/>
          <p14:tracePt t="129054" x="5259388" y="4589463"/>
          <p14:tracePt t="129071" x="5233988" y="4605338"/>
          <p14:tracePt t="129088" x="5216525" y="4605338"/>
          <p14:tracePt t="129104" x="5216525" y="4614863"/>
          <p14:tracePt t="129134" x="5208588" y="4614863"/>
          <p14:tracePt t="129142" x="5199063" y="4614863"/>
          <p14:tracePt t="129155" x="5199063" y="4622800"/>
          <p14:tracePt t="129171" x="5191125" y="4630738"/>
          <p14:tracePt t="129188" x="5183188" y="4630738"/>
          <p14:tracePt t="129205" x="5173663" y="4630738"/>
          <p14:tracePt t="129221" x="5173663" y="4640263"/>
          <p14:tracePt t="129238" x="5165725" y="4648200"/>
          <p14:tracePt t="129254" x="5157788" y="4657725"/>
          <p14:tracePt t="129287" x="5157788" y="4665663"/>
          <p14:tracePt t="129343" x="5157788" y="4673600"/>
          <p14:tracePt t="129355" x="5157788" y="4665663"/>
          <p14:tracePt t="129366" x="5165725" y="4657725"/>
          <p14:tracePt t="129374" x="5157788" y="4657725"/>
          <p14:tracePt t="129388" x="5148263" y="4657725"/>
          <p14:tracePt t="129405" x="5140325" y="4657725"/>
          <p14:tracePt t="129530" x="5132388" y="4657725"/>
          <p14:tracePt t="129533" x="5114925" y="4673600"/>
          <p14:tracePt t="129539" x="5097463" y="4683125"/>
          <p14:tracePt t="129554" x="5080000" y="4691063"/>
          <p14:tracePt t="129571" x="5064125" y="4691063"/>
          <p14:tracePt t="129662" x="5054600" y="4691063"/>
          <p14:tracePt t="129678" x="5054600" y="4699000"/>
          <p14:tracePt t="129687" x="5054600" y="4708525"/>
          <p14:tracePt t="129702" x="5054600" y="4716463"/>
          <p14:tracePt t="129705" x="5046663" y="4716463"/>
          <p14:tracePt t="129755" x="5038725" y="4716463"/>
          <p14:tracePt t="129769" x="5029200" y="4716463"/>
          <p14:tracePt t="129773" x="5029200" y="4724400"/>
          <p14:tracePt t="129788" x="5021263" y="4733925"/>
          <p14:tracePt t="129804" x="5003800" y="4733925"/>
          <p14:tracePt t="129821" x="4995863" y="4741863"/>
          <p14:tracePt t="129838" x="4995863" y="4749800"/>
          <p14:tracePt t="129854" x="4987925" y="4759325"/>
          <p14:tracePt t="129870" x="4978400" y="4767263"/>
          <p14:tracePt t="129890" x="4970463" y="4767263"/>
          <p14:tracePt t="129904" x="4962525" y="4775200"/>
          <p14:tracePt t="129921" x="4953000" y="4775200"/>
          <p14:tracePt t="129938" x="4945063" y="4775200"/>
          <p14:tracePt t="129954" x="4935538" y="4775200"/>
          <p14:tracePt t="129971" x="4927600" y="4775200"/>
          <p14:tracePt t="130030" x="4919663" y="4784725"/>
          <p14:tracePt t="130042" x="4910138" y="4784725"/>
          <p14:tracePt t="130078" x="4902200" y="4784725"/>
          <p14:tracePt t="130106" x="4894263" y="4792663"/>
          <p14:tracePt t="130127" x="4884738" y="4792663"/>
          <p14:tracePt t="130135" x="4876800" y="4792663"/>
          <p14:tracePt t="130138" x="4876800" y="4802188"/>
          <p14:tracePt t="130155" x="4868863" y="4802188"/>
          <p14:tracePt t="130172" x="4859338" y="4802188"/>
          <p14:tracePt t="130187" x="4851400" y="4802188"/>
          <p14:tracePt t="130204" x="4843463" y="4802188"/>
          <p14:tracePt t="130220" x="4833938" y="4802188"/>
          <p14:tracePt t="130238" x="4826000" y="4802188"/>
          <p14:tracePt t="130346" x="4818063" y="4802188"/>
          <p14:tracePt t="130354" x="4808538" y="4802188"/>
          <p14:tracePt t="130362" x="4800600" y="4802188"/>
          <p14:tracePt t="130370" x="4791075" y="4802188"/>
          <p14:tracePt t="130387" x="4783138" y="4802188"/>
          <p14:tracePt t="130406" x="4765675" y="4802188"/>
          <p14:tracePt t="130421" x="4765675" y="4810125"/>
          <p14:tracePt t="130422" x="4757738" y="4810125"/>
          <p14:tracePt t="130439" x="4749800" y="4810125"/>
          <p14:tracePt t="130458" x="4740275" y="4810125"/>
          <p14:tracePt t="130472" x="4724400" y="4810125"/>
          <p14:tracePt t="130489" x="4714875" y="4810125"/>
          <p14:tracePt t="130505" x="4706938" y="4810125"/>
          <p14:tracePt t="130521" x="4699000" y="4818063"/>
          <p14:tracePt t="130538" x="4689475" y="4818063"/>
          <p14:tracePt t="130554" x="4681538" y="4818063"/>
          <p14:tracePt t="130770" x="4673600" y="4818063"/>
          <p14:tracePt t="130790" x="4664075" y="4818063"/>
          <p14:tracePt t="130878" x="4656138" y="4818063"/>
          <p14:tracePt t="130930" x="4646613" y="4818063"/>
          <p14:tracePt t="130950" x="4638675" y="4827588"/>
          <p14:tracePt t="131006" x="4638675" y="4835525"/>
          <p14:tracePt t="132317" x="4646613" y="4827588"/>
          <p14:tracePt t="133416" x="4638675" y="4835525"/>
          <p14:tracePt t="133459" x="4638675" y="4843463"/>
          <p14:tracePt t="133688" x="4630738" y="4843463"/>
          <p14:tracePt t="136332" x="4621213" y="4843463"/>
          <p14:tracePt t="136339" x="4621213" y="4852988"/>
          <p14:tracePt t="136351" x="4613275" y="4852988"/>
          <p14:tracePt t="136368" x="4605338" y="4852988"/>
          <p14:tracePt t="136384" x="4595813" y="4852988"/>
          <p14:tracePt t="137244" x="4595813" y="4843463"/>
          <p14:tracePt t="137248" x="4605338" y="4835525"/>
          <p14:tracePt t="137252" x="4621213" y="4827588"/>
          <p14:tracePt t="137268" x="4699000" y="4767263"/>
          <p14:tracePt t="137269" x="4724400" y="4749800"/>
          <p14:tracePt t="137284" x="4826000" y="4699000"/>
          <p14:tracePt t="137301" x="4962525" y="4657725"/>
          <p14:tracePt t="137317" x="5013325" y="4640263"/>
          <p14:tracePt t="137334" x="5029200" y="4640263"/>
          <p14:tracePt t="137351" x="5046663" y="4640263"/>
          <p14:tracePt t="137368" x="5054600" y="4630738"/>
          <p14:tracePt t="137424" x="5064125" y="4630738"/>
          <p14:tracePt t="137444" x="5072063" y="4630738"/>
          <p14:tracePt t="137448" x="5080000" y="4640263"/>
          <p14:tracePt t="137451" x="5089525" y="4648200"/>
          <p14:tracePt t="137468" x="5106988" y="4673600"/>
          <p14:tracePt t="137485" x="5122863" y="4691063"/>
          <p14:tracePt t="137485" x="5140325" y="4699000"/>
          <p14:tracePt t="137501" x="5173663" y="4733925"/>
          <p14:tracePt t="137518" x="5208588" y="4759325"/>
          <p14:tracePt t="137534" x="5249863" y="4775200"/>
          <p14:tracePt t="137551" x="5302250" y="4802188"/>
          <p14:tracePt t="137568" x="5318125" y="4802188"/>
          <p14:tracePt t="137584" x="5335588" y="4802188"/>
          <p14:tracePt t="137601" x="5353050" y="4792663"/>
          <p14:tracePt t="137618" x="5360988" y="4792663"/>
          <p14:tracePt t="137884" x="5353050" y="4792663"/>
          <p14:tracePt t="137888" x="5343525" y="4792663"/>
          <p14:tracePt t="137901" x="5335588" y="4792663"/>
          <p14:tracePt t="137917" x="5302250" y="4792663"/>
          <p14:tracePt t="137934" x="5276850" y="4792663"/>
          <p14:tracePt t="137951" x="5224463" y="4784725"/>
          <p14:tracePt t="137968" x="5191125" y="4784725"/>
          <p14:tracePt t="137984" x="5173663" y="4784725"/>
          <p14:tracePt t="138001" x="5140325" y="4784725"/>
          <p14:tracePt t="138017" x="5106988" y="4775200"/>
          <p14:tracePt t="138034" x="5054600" y="4767263"/>
          <p14:tracePt t="138051" x="4987925" y="4749800"/>
          <p14:tracePt t="138068" x="4919663" y="4733925"/>
          <p14:tracePt t="138084" x="4859338" y="4733925"/>
          <p14:tracePt t="138100" x="4818063" y="4733925"/>
          <p14:tracePt t="138117" x="4791075" y="4733925"/>
          <p14:tracePt t="138136" x="4765675" y="4733925"/>
          <p14:tracePt t="138150" x="4749800" y="4733925"/>
          <p14:tracePt t="138167" x="4732338" y="4741863"/>
          <p14:tracePt t="138168" x="4724400" y="4741863"/>
          <p14:tracePt t="138184" x="4714875" y="4749800"/>
          <p14:tracePt t="138200" x="4689475" y="4767263"/>
          <p14:tracePt t="138217" x="4689475" y="4775200"/>
          <p14:tracePt t="138234" x="4673600" y="4784725"/>
          <p14:tracePt t="138251" x="4664075" y="4784725"/>
          <p14:tracePt t="138251" x="4656138" y="4792663"/>
          <p14:tracePt t="138267" x="4646613" y="4802188"/>
          <p14:tracePt t="138284" x="4638675" y="4818063"/>
          <p14:tracePt t="138300" x="4630738" y="4843463"/>
          <p14:tracePt t="138317" x="4613275" y="4886325"/>
          <p14:tracePt t="138334" x="4605338" y="4937125"/>
          <p14:tracePt t="138351" x="4605338" y="4987925"/>
          <p14:tracePt t="138367" x="4613275" y="5056188"/>
          <p14:tracePt t="138384" x="4646613" y="5116513"/>
          <p14:tracePt t="138400" x="4689475" y="5183188"/>
          <p14:tracePt t="138417" x="4749800" y="5251450"/>
          <p14:tracePt t="138434" x="4851400" y="5319713"/>
          <p14:tracePt t="138450" x="5013325" y="5421313"/>
          <p14:tracePt t="138467" x="5191125" y="5524500"/>
          <p14:tracePt t="138484" x="5437188" y="5616575"/>
          <p14:tracePt t="138500" x="5675313" y="5676900"/>
          <p14:tracePt t="138517" x="5768975" y="5676900"/>
          <p14:tracePt t="138534" x="5853113" y="5659438"/>
          <p14:tracePt t="138550" x="5946775" y="5634038"/>
          <p14:tracePt t="138568" x="6057900" y="5626100"/>
          <p14:tracePt t="138568" x="6091238" y="5616575"/>
          <p14:tracePt t="138584" x="6184900" y="5600700"/>
          <p14:tracePt t="138600" x="6346825" y="5591175"/>
          <p14:tracePt t="138617" x="6465888" y="5591175"/>
          <p14:tracePt t="138634" x="6534150" y="5565775"/>
          <p14:tracePt t="138650" x="6567488" y="5557838"/>
          <p14:tracePt t="138667" x="6584950" y="5540375"/>
          <p14:tracePt t="138684" x="6592888" y="5532438"/>
          <p14:tracePt t="138700" x="6610350" y="5524500"/>
          <p14:tracePt t="138717" x="6610350" y="5514975"/>
          <p14:tracePt t="139048" x="6618288" y="5507038"/>
          <p14:tracePt t="139060" x="6626225" y="5497513"/>
          <p14:tracePt t="139348" x="6618288" y="5497513"/>
          <p14:tracePt t="139364" x="6618288" y="5507038"/>
          <p14:tracePt t="139371" x="6610350" y="5507038"/>
          <p14:tracePt t="139384" x="6600825" y="5514975"/>
          <p14:tracePt t="139400" x="6584950" y="5532438"/>
          <p14:tracePt t="139417" x="6575425" y="5540375"/>
          <p14:tracePt t="139433" x="6542088" y="5575300"/>
          <p14:tracePt t="139450" x="6508750" y="5600700"/>
          <p14:tracePt t="139467" x="6499225" y="5616575"/>
          <p14:tracePt t="139467" x="6491288" y="5626100"/>
          <p14:tracePt t="139484" x="6483350" y="5626100"/>
          <p14:tracePt t="139500" x="6465888" y="5641975"/>
          <p14:tracePt t="139516" x="6465888" y="5651500"/>
          <p14:tracePt t="139533" x="6440488" y="5668963"/>
          <p14:tracePt t="139550" x="6415088" y="5684838"/>
          <p14:tracePt t="139567" x="6389688" y="5702300"/>
          <p14:tracePt t="139583" x="6364288" y="5719763"/>
          <p14:tracePt t="139600" x="6338888" y="5735638"/>
          <p14:tracePt t="139616" x="6303963" y="5761038"/>
          <p14:tracePt t="139633" x="6286500" y="5770563"/>
          <p14:tracePt t="139650" x="6278563" y="5778500"/>
          <p14:tracePt t="139666" x="6270625" y="5795963"/>
          <p14:tracePt t="139683" x="6261100" y="5795963"/>
          <p14:tracePt t="139701" x="6253163" y="5795963"/>
          <p14:tracePt t="140766" x="6253163" y="5803900"/>
          <p14:tracePt t="140774" x="6245225" y="5803900"/>
          <p14:tracePt t="141610" x="6235700" y="5813425"/>
          <p14:tracePt t="142083" x="6235700" y="5803900"/>
          <p14:tracePt t="142085" x="6235700" y="5795963"/>
          <p14:tracePt t="142099" x="6235700" y="5788025"/>
          <p14:tracePt t="142117" x="6235700" y="5778500"/>
          <p14:tracePt t="142810" x="6227763" y="5778500"/>
          <p14:tracePt t="142830" x="6219825" y="5778500"/>
          <p14:tracePt t="142833" x="6219825" y="5788025"/>
          <p14:tracePt t="142955" x="6210300" y="5788025"/>
          <p14:tracePt t="143038" x="6210300" y="5795963"/>
          <p14:tracePt t="143066" x="6202363" y="5795963"/>
          <p14:tracePt t="143086" x="6194425" y="5795963"/>
          <p14:tracePt t="143094" x="6194425" y="5803900"/>
          <p14:tracePt t="143138" x="6194425" y="5813425"/>
          <p14:tracePt t="143278" x="6184900" y="5813425"/>
          <p14:tracePt t="143454" x="6176963" y="5813425"/>
          <p14:tracePt t="143482" x="6167438" y="5821363"/>
          <p14:tracePt t="143846" x="6159500" y="5821363"/>
          <p14:tracePt t="143849" x="6142038" y="5795963"/>
          <p14:tracePt t="143865" x="6075363" y="5702300"/>
          <p14:tracePt t="143882" x="5946775" y="5514975"/>
          <p14:tracePt t="143882" x="5905500" y="5446713"/>
          <p14:tracePt t="143898" x="5761038" y="5235575"/>
          <p14:tracePt t="143915" x="5556250" y="4843463"/>
          <p14:tracePt t="143932" x="5446713" y="4554538"/>
          <p14:tracePt t="143948" x="5386388" y="4333875"/>
          <p14:tracePt t="143965" x="5335588" y="4171950"/>
          <p14:tracePt t="143982" x="5310188" y="4070350"/>
          <p14:tracePt t="143982" x="5302250" y="4044950"/>
          <p14:tracePt t="143998" x="5284788" y="3994150"/>
          <p14:tracePt t="144014" x="5267325" y="3925888"/>
          <p14:tracePt t="144031" x="5241925" y="3857625"/>
          <p14:tracePt t="144048" x="5233988" y="3832225"/>
          <p14:tracePt t="144065" x="5259388" y="3832225"/>
          <p14:tracePt t="144065" x="5276850" y="3841750"/>
          <p14:tracePt t="144081" x="5335588" y="3867150"/>
          <p14:tracePt t="144098" x="5522913" y="3960813"/>
          <p14:tracePt t="144115" x="5573713" y="4019550"/>
          <p14:tracePt t="144131" x="5581650" y="4027488"/>
          <p14:tracePt t="144148" x="5581650" y="4037013"/>
          <p14:tracePt t="144165" x="5581650" y="4044950"/>
          <p14:tracePt t="144182" x="5573713" y="4138613"/>
          <p14:tracePt t="144182" x="5573713" y="4197350"/>
          <p14:tracePt t="144198" x="5581650" y="4554538"/>
          <p14:tracePt t="144214" x="5573713" y="4640263"/>
          <p14:tracePt t="144231" x="5565775" y="4648200"/>
          <p14:tracePt t="144248" x="5548313" y="4665663"/>
          <p14:tracePt t="144265" x="5505450" y="4665663"/>
          <p14:tracePt t="144282" x="5368925" y="4640263"/>
          <p14:tracePt t="144282" x="5310188" y="4622800"/>
          <p14:tracePt t="144298" x="5021263" y="4513263"/>
          <p14:tracePt t="144315" x="4265613" y="3960813"/>
          <p14:tracePt t="144331" x="3363913" y="3127375"/>
          <p14:tracePt t="144348" x="2506663" y="2268538"/>
          <p14:tracePt t="144365" x="1784350" y="1419225"/>
          <p14:tracePt t="144365" x="1639888" y="1257300"/>
          <p14:tracePt t="144381" x="1249363" y="808038"/>
          <p14:tracePt t="144382" x="1138238" y="704850"/>
          <p14:tracePt t="144398" x="858838" y="400050"/>
          <p14:tracePt t="144399" x="781050" y="314325"/>
          <p14:tracePt t="144414" x="552450" y="762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4DCF73-0B61-426A-62FD-EAE9C9F52DDB}"/>
              </a:ext>
            </a:extLst>
          </p:cNvPr>
          <p:cNvSpPr txBox="1"/>
          <p:nvPr/>
        </p:nvSpPr>
        <p:spPr>
          <a:xfrm>
            <a:off x="2626178" y="825802"/>
            <a:ext cx="6673558"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4" name="TextBox 3">
            <a:extLst>
              <a:ext uri="{FF2B5EF4-FFF2-40B4-BE49-F238E27FC236}">
                <a16:creationId xmlns:a16="http://schemas.microsoft.com/office/drawing/2014/main" id="{6087DFF5-5E33-FFC4-570F-4E3EE437AFA7}"/>
              </a:ext>
            </a:extLst>
          </p:cNvPr>
          <p:cNvSpPr txBox="1"/>
          <p:nvPr/>
        </p:nvSpPr>
        <p:spPr>
          <a:xfrm>
            <a:off x="130614" y="1595021"/>
            <a:ext cx="7395601"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view shown in Figure 9.1 is called a Predecessor Diagram Model (PDM).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Figure 9.1 illustrates a sample PDM network.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format is useful for examining a sequence plan and evaluating it both technically and managerially.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as the project grows in size, the graphical method becomes harder to maintain and other computer-based methods then become preferable.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7D38AF4E-DBB1-58AF-A27A-B25C2B7ADD4C}"/>
              </a:ext>
            </a:extLst>
          </p:cNvPr>
          <p:cNvPicPr>
            <a:picLocks noChangeAspect="1"/>
          </p:cNvPicPr>
          <p:nvPr/>
        </p:nvPicPr>
        <p:blipFill>
          <a:blip r:embed="rId3"/>
          <a:stretch>
            <a:fillRect/>
          </a:stretch>
        </p:blipFill>
        <p:spPr>
          <a:xfrm>
            <a:off x="7764865" y="2204822"/>
            <a:ext cx="4346793" cy="3304156"/>
          </a:xfrm>
          <a:prstGeom prst="rect">
            <a:avLst/>
          </a:prstGeom>
        </p:spPr>
      </p:pic>
    </p:spTree>
    <p:extLst>
      <p:ext uri="{BB962C8B-B14F-4D97-AF65-F5344CB8AC3E}">
        <p14:creationId xmlns:p14="http://schemas.microsoft.com/office/powerpoint/2010/main" val="2997691918"/>
      </p:ext>
    </p:extLst>
  </p:cSld>
  <p:clrMapOvr>
    <a:masterClrMapping/>
  </p:clrMapOvr>
  <mc:AlternateContent xmlns:mc="http://schemas.openxmlformats.org/markup-compatibility/2006">
    <mc:Choice xmlns:p14="http://schemas.microsoft.com/office/powerpoint/2010/main" Requires="p14">
      <p:transition spd="slow" p14:dur="2000" advTm="123506"/>
    </mc:Choice>
    <mc:Fallback>
      <p:transition spd="slow" advTm="1235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7A97606-40FC-BB7E-B367-E2557A4E0254}"/>
              </a:ext>
            </a:extLst>
          </p:cNvPr>
          <p:cNvSpPr txBox="1"/>
          <p:nvPr/>
        </p:nvSpPr>
        <p:spPr>
          <a:xfrm>
            <a:off x="3250452" y="753886"/>
            <a:ext cx="6673558"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9" name="TextBox 8">
            <a:extLst>
              <a:ext uri="{FF2B5EF4-FFF2-40B4-BE49-F238E27FC236}">
                <a16:creationId xmlns:a16="http://schemas.microsoft.com/office/drawing/2014/main" id="{C3B4F1E7-8120-C9E0-19FB-8AE1BAABF9E1}"/>
              </a:ext>
            </a:extLst>
          </p:cNvPr>
          <p:cNvSpPr txBox="1"/>
          <p:nvPr/>
        </p:nvSpPr>
        <p:spPr>
          <a:xfrm>
            <a:off x="130614" y="1484373"/>
            <a:ext cx="6861029"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case, a graphical WBS view has to be “flattened” into a list containing WBS ID, task, duration, and predecessor.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At some high level of detail, it is still easier to visualize sequence graphically.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rule of thumb says that a graphical network becomes unwieldy as the size grows beyond 50 or so work units.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Maturation of supporting desktop PC tools has greatly aided this planning activity over the last few years.</a:t>
            </a:r>
          </a:p>
        </p:txBody>
      </p:sp>
      <p:pic>
        <p:nvPicPr>
          <p:cNvPr id="10" name="Picture 9">
            <a:extLst>
              <a:ext uri="{FF2B5EF4-FFF2-40B4-BE49-F238E27FC236}">
                <a16:creationId xmlns:a16="http://schemas.microsoft.com/office/drawing/2014/main" id="{56D897D5-AEAD-8AB0-2F9A-0D6542B1ABCC}"/>
              </a:ext>
            </a:extLst>
          </p:cNvPr>
          <p:cNvPicPr>
            <a:picLocks noChangeAspect="1"/>
          </p:cNvPicPr>
          <p:nvPr/>
        </p:nvPicPr>
        <p:blipFill rotWithShape="1">
          <a:blip r:embed="rId3"/>
          <a:srcRect l="11957" r="20804"/>
          <a:stretch/>
        </p:blipFill>
        <p:spPr>
          <a:xfrm>
            <a:off x="7695027" y="2083908"/>
            <a:ext cx="4059827" cy="3388424"/>
          </a:xfrm>
          <a:prstGeom prst="rect">
            <a:avLst/>
          </a:prstGeom>
        </p:spPr>
      </p:pic>
    </p:spTree>
    <p:extLst>
      <p:ext uri="{BB962C8B-B14F-4D97-AF65-F5344CB8AC3E}">
        <p14:creationId xmlns:p14="http://schemas.microsoft.com/office/powerpoint/2010/main" val="1643861705"/>
      </p:ext>
    </p:extLst>
  </p:cSld>
  <p:clrMapOvr>
    <a:masterClrMapping/>
  </p:clrMapOvr>
  <mc:AlternateContent xmlns:mc="http://schemas.openxmlformats.org/markup-compatibility/2006">
    <mc:Choice xmlns:p14="http://schemas.microsoft.com/office/powerpoint/2010/main" Requires="p14">
      <p:transition spd="slow" p14:dur="2000" advTm="122010"/>
    </mc:Choice>
    <mc:Fallback>
      <p:transition spd="slow" advTm="1220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id="{AEC5F17C-22B8-51FA-9DE0-8BB5FAAFB354}"/>
              </a:ext>
            </a:extLst>
          </p:cNvPr>
          <p:cNvSpPr txBox="1"/>
          <p:nvPr/>
        </p:nvSpPr>
        <p:spPr>
          <a:xfrm>
            <a:off x="180431" y="1446378"/>
            <a:ext cx="9100614"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Computer software does not handle arrows or graphics well, so in order to move the problem into a computer-centric model, it is necessary to translate this schematic view into a more data-oriented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shown in Table 9.1 mirror the network model shown in Figure 9.1 and this is much closer to a required computer data input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Note that this shorthand form for sequence coding defines how the various activities are linked to each other.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way, the defined task sequencing can be correctly modeled by the software. </a:t>
            </a:r>
          </a:p>
        </p:txBody>
      </p:sp>
      <p:pic>
        <p:nvPicPr>
          <p:cNvPr id="7" name="Picture 6">
            <a:extLst>
              <a:ext uri="{FF2B5EF4-FFF2-40B4-BE49-F238E27FC236}">
                <a16:creationId xmlns:a16="http://schemas.microsoft.com/office/drawing/2014/main" id="{E931ED3B-257D-17B5-F4ED-9BDDFD795FC4}"/>
              </a:ext>
            </a:extLst>
          </p:cNvPr>
          <p:cNvPicPr>
            <a:picLocks noChangeAspect="1"/>
          </p:cNvPicPr>
          <p:nvPr/>
        </p:nvPicPr>
        <p:blipFill>
          <a:blip r:embed="rId3"/>
          <a:stretch>
            <a:fillRect/>
          </a:stretch>
        </p:blipFill>
        <p:spPr>
          <a:xfrm>
            <a:off x="9454496" y="2092722"/>
            <a:ext cx="2497365" cy="2850873"/>
          </a:xfrm>
          <a:prstGeom prst="rect">
            <a:avLst/>
          </a:prstGeom>
        </p:spPr>
      </p:pic>
    </p:spTree>
    <p:extLst>
      <p:ext uri="{BB962C8B-B14F-4D97-AF65-F5344CB8AC3E}">
        <p14:creationId xmlns:p14="http://schemas.microsoft.com/office/powerpoint/2010/main" val="545877283"/>
      </p:ext>
    </p:extLst>
  </p:cSld>
  <p:clrMapOvr>
    <a:masterClrMapping/>
  </p:clrMapOvr>
  <mc:AlternateContent xmlns:mc="http://schemas.openxmlformats.org/markup-compatibility/2006">
    <mc:Choice xmlns:p14="http://schemas.microsoft.com/office/powerpoint/2010/main" Requires="p14">
      <p:transition spd="slow" p14:dur="2000" advTm="116200"/>
    </mc:Choice>
    <mc:Fallback>
      <p:transition spd="slow" advTm="1162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8" name="TextBox 7">
            <a:extLst>
              <a:ext uri="{FF2B5EF4-FFF2-40B4-BE49-F238E27FC236}">
                <a16:creationId xmlns:a16="http://schemas.microsoft.com/office/drawing/2014/main" id="{A0167E08-4E6C-50F7-671C-199610C30221}"/>
              </a:ext>
            </a:extLst>
          </p:cNvPr>
          <p:cNvSpPr txBox="1"/>
          <p:nvPr/>
        </p:nvSpPr>
        <p:spPr>
          <a:xfrm>
            <a:off x="97553" y="1800641"/>
            <a:ext cx="7638577" cy="4154984"/>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order to test your understanding of these concepts, the list below contains a few sample interpretations of the activity relationships in Table 9.1.</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A has no predecessor constraint, therefore it start immediately.</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C can start after B is finished.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 more complex coding example occurs with activity H. In this case, activities E and F have to be finished before H can start.</a:t>
            </a:r>
          </a:p>
        </p:txBody>
      </p:sp>
      <p:pic>
        <p:nvPicPr>
          <p:cNvPr id="9" name="Picture 8">
            <a:extLst>
              <a:ext uri="{FF2B5EF4-FFF2-40B4-BE49-F238E27FC236}">
                <a16:creationId xmlns:a16="http://schemas.microsoft.com/office/drawing/2014/main" id="{B68C8BA1-296E-8839-89F9-D5644B0EB704}"/>
              </a:ext>
            </a:extLst>
          </p:cNvPr>
          <p:cNvPicPr>
            <a:picLocks noChangeAspect="1"/>
          </p:cNvPicPr>
          <p:nvPr/>
        </p:nvPicPr>
        <p:blipFill>
          <a:blip r:embed="rId3"/>
          <a:stretch>
            <a:fillRect/>
          </a:stretch>
        </p:blipFill>
        <p:spPr>
          <a:xfrm>
            <a:off x="8102992" y="2003563"/>
            <a:ext cx="3919922" cy="4474796"/>
          </a:xfrm>
          <a:prstGeom prst="rect">
            <a:avLst/>
          </a:prstGeom>
        </p:spPr>
      </p:pic>
    </p:spTree>
    <p:extLst>
      <p:ext uri="{BB962C8B-B14F-4D97-AF65-F5344CB8AC3E}">
        <p14:creationId xmlns:p14="http://schemas.microsoft.com/office/powerpoint/2010/main" val="1238417776"/>
      </p:ext>
    </p:extLst>
  </p:cSld>
  <p:clrMapOvr>
    <a:masterClrMapping/>
  </p:clrMapOvr>
  <mc:AlternateContent xmlns:mc="http://schemas.openxmlformats.org/markup-compatibility/2006">
    <mc:Choice xmlns:p14="http://schemas.microsoft.com/office/powerpoint/2010/main" Requires="p14">
      <p:transition spd="slow" p14:dur="2000" advTm="91327"/>
    </mc:Choice>
    <mc:Fallback>
      <p:transition spd="slow" advTm="9132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A0C9F8-559D-8E85-FFB6-7AEED1C90D9F}"/>
              </a:ext>
            </a:extLst>
          </p:cNvPr>
          <p:cNvSpPr txBox="1"/>
          <p:nvPr/>
        </p:nvSpPr>
        <p:spPr>
          <a:xfrm>
            <a:off x="3931740" y="632649"/>
            <a:ext cx="316464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id="{49CF6D46-4AE2-6187-83BA-C696A9E96E5A}"/>
              </a:ext>
            </a:extLst>
          </p:cNvPr>
          <p:cNvSpPr txBox="1"/>
          <p:nvPr/>
        </p:nvSpPr>
        <p:spPr>
          <a:xfrm>
            <a:off x="122147" y="1427555"/>
            <a:ext cx="841694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For example, if a WBS task defines that a room is to be painted and an adjacent room also needs to be painted, the scheduling sequence could be changed to specify painting the two rooms in sequence rather than simply linking the task to construction of the wall or room.</a:t>
            </a:r>
          </a:p>
          <a:p>
            <a:pPr algn="just"/>
            <a:r>
              <a:rPr lang="en-US" sz="20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This in effect changes the technical linkage.</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Logically, once the painters are working in an area, it would be more efficient to just have them move next door and continue working rather than pack up their equipment and come back another time.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These points illustrate that the predecessor coding is not just a technical work linkage.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Predecessor coding represents the creative part of the schedule development exercise and as illustrated is both a technical and art-oriented process.</a:t>
            </a:r>
          </a:p>
        </p:txBody>
      </p:sp>
      <p:pic>
        <p:nvPicPr>
          <p:cNvPr id="7" name="Picture 6">
            <a:extLst>
              <a:ext uri="{FF2B5EF4-FFF2-40B4-BE49-F238E27FC236}">
                <a16:creationId xmlns:a16="http://schemas.microsoft.com/office/drawing/2014/main" id="{5E67D46A-9D86-BBBA-8C5C-D900845C92C6}"/>
              </a:ext>
            </a:extLst>
          </p:cNvPr>
          <p:cNvPicPr>
            <a:picLocks noChangeAspect="1"/>
          </p:cNvPicPr>
          <p:nvPr/>
        </p:nvPicPr>
        <p:blipFill>
          <a:blip r:embed="rId3"/>
          <a:stretch>
            <a:fillRect/>
          </a:stretch>
        </p:blipFill>
        <p:spPr>
          <a:xfrm>
            <a:off x="8769271" y="1427555"/>
            <a:ext cx="3401486" cy="4801247"/>
          </a:xfrm>
          <a:prstGeom prst="rect">
            <a:avLst/>
          </a:prstGeom>
        </p:spPr>
      </p:pic>
    </p:spTree>
    <p:extLst>
      <p:ext uri="{BB962C8B-B14F-4D97-AF65-F5344CB8AC3E}">
        <p14:creationId xmlns:p14="http://schemas.microsoft.com/office/powerpoint/2010/main" val="2631533308"/>
      </p:ext>
    </p:extLst>
  </p:cSld>
  <p:clrMapOvr>
    <a:masterClrMapping/>
  </p:clrMapOvr>
  <mc:AlternateContent xmlns:mc="http://schemas.openxmlformats.org/markup-compatibility/2006">
    <mc:Choice xmlns:p14="http://schemas.microsoft.com/office/powerpoint/2010/main" Requires="p14">
      <p:transition spd="slow" p14:dur="2000" advTm="122571"/>
    </mc:Choice>
    <mc:Fallback>
      <p:transition spd="slow" advTm="1225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18E507A-7D11-D127-EEA7-B14AEDFE3C29}"/>
              </a:ext>
            </a:extLst>
          </p:cNvPr>
          <p:cNvSpPr txBox="1"/>
          <p:nvPr/>
        </p:nvSpPr>
        <p:spPr>
          <a:xfrm>
            <a:off x="3088527" y="894259"/>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9" name="TextBox 8">
            <a:extLst>
              <a:ext uri="{FF2B5EF4-FFF2-40B4-BE49-F238E27FC236}">
                <a16:creationId xmlns:a16="http://schemas.microsoft.com/office/drawing/2014/main" id="{EF52F77C-AAAB-019E-3F80-DCC870535499}"/>
              </a:ext>
            </a:extLst>
          </p:cNvPr>
          <p:cNvSpPr txBox="1"/>
          <p:nvPr/>
        </p:nvSpPr>
        <p:spPr>
          <a:xfrm>
            <a:off x="662364" y="1734321"/>
            <a:ext cx="11072436"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The linking process described thus far is called FS, meaning finish−start (FS).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This is the end-to-end activity (arrow) relationship specifying that the predecessor work unit has to be finished before its successor can start.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However, there are other task relationship options that can be coded to better model the desired work sequences. </a:t>
            </a:r>
          </a:p>
        </p:txBody>
      </p:sp>
    </p:spTree>
    <p:extLst>
      <p:ext uri="{BB962C8B-B14F-4D97-AF65-F5344CB8AC3E}">
        <p14:creationId xmlns:p14="http://schemas.microsoft.com/office/powerpoint/2010/main" val="527482707"/>
      </p:ext>
    </p:extLst>
  </p:cSld>
  <p:clrMapOvr>
    <a:masterClrMapping/>
  </p:clrMapOvr>
  <mc:AlternateContent xmlns:mc="http://schemas.openxmlformats.org/markup-compatibility/2006">
    <mc:Choice xmlns:p14="http://schemas.microsoft.com/office/powerpoint/2010/main" Requires="p14">
      <p:transition spd="slow" p14:dur="2000" advTm="105483"/>
    </mc:Choice>
    <mc:Fallback>
      <p:transition spd="slow" advTm="1054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FA199E-40CB-EF26-E8DF-973775A11BD3}"/>
              </a:ext>
            </a:extLst>
          </p:cNvPr>
          <p:cNvSpPr txBox="1"/>
          <p:nvPr/>
        </p:nvSpPr>
        <p:spPr>
          <a:xfrm>
            <a:off x="3493364" y="703797"/>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4" name="TextBox 3">
            <a:extLst>
              <a:ext uri="{FF2B5EF4-FFF2-40B4-BE49-F238E27FC236}">
                <a16:creationId xmlns:a16="http://schemas.microsoft.com/office/drawing/2014/main" id="{BE5A35C5-BBB0-0B60-16F2-98AB1F6802BD}"/>
              </a:ext>
            </a:extLst>
          </p:cNvPr>
          <p:cNvSpPr txBox="1"/>
          <p:nvPr/>
        </p:nvSpPr>
        <p:spPr>
          <a:xfrm>
            <a:off x="127792" y="1384195"/>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latin typeface="Arial" panose="020B0604020202020204"/>
                <a:cs typeface="Tajawal ExtraBold" panose="00000800000000000000"/>
              </a:rPr>
              <a:t>The other sequencing options are:</a:t>
            </a: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Start/Start (SS)—</a:t>
            </a:r>
            <a:r>
              <a:rPr lang="en-US" sz="2400" dirty="0">
                <a:solidFill>
                  <a:srgbClr val="0A1F61"/>
                </a:solidFill>
                <a:latin typeface="Arial" panose="020B0604020202020204"/>
                <a:cs typeface="Tajawal ExtraBold" panose="00000800000000000000"/>
              </a:rPr>
              <a:t>this indicates that the two linked activities would start at the same time. So, a code of SS6 would define that the activity would start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Finish/Finish (FF)—</a:t>
            </a:r>
            <a:r>
              <a:rPr lang="en-US" sz="2400" dirty="0">
                <a:solidFill>
                  <a:srgbClr val="0A1F61"/>
                </a:solidFill>
                <a:latin typeface="Arial" panose="020B0604020202020204"/>
                <a:cs typeface="Tajawal ExtraBold" panose="00000800000000000000"/>
              </a:rPr>
              <a:t>this code indicates that the named activity would need to finish at the same time as its reference activity. So, a code of FF6 would define that the activity should finish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Start/Finish (SF)—</a:t>
            </a:r>
            <a:r>
              <a:rPr lang="en-US" sz="2400" dirty="0">
                <a:solidFill>
                  <a:srgbClr val="0A1F61"/>
                </a:solidFill>
                <a:latin typeface="Arial" panose="020B0604020202020204"/>
                <a:cs typeface="Tajawal ExtraBold" panose="00000800000000000000"/>
              </a:rPr>
              <a:t>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p:txBody>
      </p:sp>
    </p:spTree>
    <p:extLst>
      <p:ext uri="{BB962C8B-B14F-4D97-AF65-F5344CB8AC3E}">
        <p14:creationId xmlns:p14="http://schemas.microsoft.com/office/powerpoint/2010/main" val="378235262"/>
      </p:ext>
    </p:extLst>
  </p:cSld>
  <p:clrMapOvr>
    <a:masterClrMapping/>
  </p:clrMapOvr>
  <mc:AlternateContent xmlns:mc="http://schemas.openxmlformats.org/markup-compatibility/2006">
    <mc:Choice xmlns:p14="http://schemas.microsoft.com/office/powerpoint/2010/main" Requires="p14">
      <p:transition spd="slow" p14:dur="2000" advTm="163317"/>
    </mc:Choice>
    <mc:Fallback>
      <p:transition spd="slow" advTm="1633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4DD003F-0125-5520-186B-016158CB228D}"/>
              </a:ext>
            </a:extLst>
          </p:cNvPr>
          <p:cNvSpPr txBox="1"/>
          <p:nvPr/>
        </p:nvSpPr>
        <p:spPr>
          <a:xfrm>
            <a:off x="11289" y="1734321"/>
            <a:ext cx="11947705" cy="4524315"/>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Lag—</a:t>
            </a:r>
            <a:r>
              <a:rPr lang="en-US" sz="2400" dirty="0">
                <a:solidFill>
                  <a:srgbClr val="0A1F61"/>
                </a:solidFill>
                <a:latin typeface="Arial" panose="020B0604020202020204"/>
                <a:cs typeface="Tajawal ExtraBold" panose="00000800000000000000"/>
              </a:rPr>
              <a:t>this is a supplementary relationship to each of the four basic codes above. The term lag means that the coded task obeys one of the basic relationships, but then must wait for some further specified time. </a:t>
            </a:r>
          </a:p>
          <a:p>
            <a:pPr marL="742950" lvl="1" indent="-285750" algn="just">
              <a:buFont typeface="Wingdings" panose="05000000000000000000" pitchFamily="2" charset="2"/>
              <a:buChar char="Ø"/>
            </a:pPr>
            <a:r>
              <a:rPr lang="en-US" sz="2400" dirty="0">
                <a:solidFill>
                  <a:srgbClr val="0A1F61"/>
                </a:solidFill>
                <a:latin typeface="Arial" panose="020B0604020202020204"/>
                <a:cs typeface="Tajawal ExtraBold" panose="00000800000000000000"/>
              </a:rPr>
              <a:t>One easy way to remember this logic is to recall again the concrete pouring example. </a:t>
            </a:r>
          </a:p>
          <a:p>
            <a:pPr marL="742950" lvl="1" indent="-285750" algn="just">
              <a:buFont typeface="Wingdings" panose="05000000000000000000" pitchFamily="2" charset="2"/>
              <a:buChar char="Ø"/>
            </a:pPr>
            <a:r>
              <a:rPr lang="en-US" sz="2400" u="sng" dirty="0">
                <a:solidFill>
                  <a:srgbClr val="0A1F61"/>
                </a:solidFill>
                <a:latin typeface="Arial" panose="020B0604020202020204"/>
                <a:cs typeface="Tajawal ExtraBold" panose="00000800000000000000"/>
              </a:rPr>
              <a:t>In this case</a:t>
            </a:r>
            <a:r>
              <a:rPr lang="en-US" sz="2400" dirty="0">
                <a:solidFill>
                  <a:srgbClr val="0A1F61"/>
                </a:solidFill>
                <a:latin typeface="Arial" panose="020B0604020202020204"/>
                <a:cs typeface="Tajawal ExtraBold" panose="00000800000000000000"/>
              </a:rPr>
              <a:t>,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
        <p:nvSpPr>
          <p:cNvPr id="8" name="TextBox 7">
            <a:extLst>
              <a:ext uri="{FF2B5EF4-FFF2-40B4-BE49-F238E27FC236}">
                <a16:creationId xmlns:a16="http://schemas.microsoft.com/office/drawing/2014/main" id="{7E2AC2A9-09ED-854E-A6DC-07BD58250B9B}"/>
              </a:ext>
            </a:extLst>
          </p:cNvPr>
          <p:cNvSpPr txBox="1"/>
          <p:nvPr/>
        </p:nvSpPr>
        <p:spPr>
          <a:xfrm>
            <a:off x="3382505" y="1183485"/>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Tree>
    <p:extLst>
      <p:ext uri="{BB962C8B-B14F-4D97-AF65-F5344CB8AC3E}">
        <p14:creationId xmlns:p14="http://schemas.microsoft.com/office/powerpoint/2010/main" val="3287535770"/>
      </p:ext>
    </p:extLst>
  </p:cSld>
  <p:clrMapOvr>
    <a:masterClrMapping/>
  </p:clrMapOvr>
  <mc:AlternateContent xmlns:mc="http://schemas.openxmlformats.org/markup-compatibility/2006">
    <mc:Choice xmlns:p14="http://schemas.microsoft.com/office/powerpoint/2010/main" Requires="p14">
      <p:transition spd="slow" p14:dur="2000" advTm="96429"/>
    </mc:Choice>
    <mc:Fallback>
      <p:transition spd="slow" advTm="9642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E2AC2A9-09ED-854E-A6DC-07BD58250B9B}"/>
              </a:ext>
            </a:extLst>
          </p:cNvPr>
          <p:cNvSpPr txBox="1"/>
          <p:nvPr/>
        </p:nvSpPr>
        <p:spPr>
          <a:xfrm>
            <a:off x="3382505" y="824833"/>
            <a:ext cx="520527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3" name="TextBox 2">
            <a:extLst>
              <a:ext uri="{FF2B5EF4-FFF2-40B4-BE49-F238E27FC236}">
                <a16:creationId xmlns:a16="http://schemas.microsoft.com/office/drawing/2014/main" id="{38265384-4AE4-B58B-A0E7-4EE3E2923330}"/>
              </a:ext>
            </a:extLst>
          </p:cNvPr>
          <p:cNvSpPr txBox="1"/>
          <p:nvPr/>
        </p:nvSpPr>
        <p:spPr>
          <a:xfrm>
            <a:off x="127792" y="1695692"/>
            <a:ext cx="11947705" cy="4154984"/>
          </a:xfrm>
          <a:prstGeom prst="rect">
            <a:avLst/>
          </a:prstGeom>
          <a:noFill/>
        </p:spPr>
        <p:txBody>
          <a:bodyPr wrap="square">
            <a:spAutoFit/>
          </a:bodyPr>
          <a:lstStyle/>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Lead—</a:t>
            </a:r>
            <a:r>
              <a:rPr lang="en-US" sz="2400" dirty="0">
                <a:solidFill>
                  <a:srgbClr val="0A1F61"/>
                </a:solidFill>
                <a:latin typeface="Arial" panose="020B0604020202020204"/>
                <a:cs typeface="Tajawal ExtraBold" panose="00000800000000000000"/>
              </a:rPr>
              <a:t>a lead relationship is just the opposite of a lag in that the linked task can start before the predecessor is finished. So, the code A-5 would say that B could start 5 days prior to completion of A.</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also be obvious that the predecessor coding activity has the potential to stretch or compress a schedule depending upon the lead, lag, or other predecessor codes.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Think about the impact of changing a relationship from FS to SS, which in effect shortens the total sequence for the two activities involved.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project team must understand the implications of these options and their cumulative impact on the resulting schedule.</a:t>
            </a:r>
          </a:p>
        </p:txBody>
      </p:sp>
    </p:spTree>
    <p:extLst>
      <p:ext uri="{BB962C8B-B14F-4D97-AF65-F5344CB8AC3E}">
        <p14:creationId xmlns:p14="http://schemas.microsoft.com/office/powerpoint/2010/main" val="1400414082"/>
      </p:ext>
    </p:extLst>
  </p:cSld>
  <p:clrMapOvr>
    <a:masterClrMapping/>
  </p:clrMapOvr>
  <mc:AlternateContent xmlns:mc="http://schemas.openxmlformats.org/markup-compatibility/2006">
    <mc:Choice xmlns:p14="http://schemas.microsoft.com/office/powerpoint/2010/main" Requires="p14">
      <p:transition spd="slow" p14:dur="2000" advTm="115215"/>
    </mc:Choice>
    <mc:Fallback>
      <p:transition spd="slow" advTm="1152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FA70E0B-9062-12BE-505E-4555E827179C}"/>
              </a:ext>
            </a:extLst>
          </p:cNvPr>
          <p:cNvSpPr txBox="1"/>
          <p:nvPr/>
        </p:nvSpPr>
        <p:spPr>
          <a:xfrm>
            <a:off x="3383802" y="895516"/>
            <a:ext cx="448384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7" name="TextBox 6">
            <a:extLst>
              <a:ext uri="{FF2B5EF4-FFF2-40B4-BE49-F238E27FC236}">
                <a16:creationId xmlns:a16="http://schemas.microsoft.com/office/drawing/2014/main" id="{492289FC-542F-D153-FBF2-CF43667AFA99}"/>
              </a:ext>
            </a:extLst>
          </p:cNvPr>
          <p:cNvSpPr txBox="1"/>
          <p:nvPr/>
        </p:nvSpPr>
        <p:spPr>
          <a:xfrm>
            <a:off x="685800" y="2204822"/>
            <a:ext cx="10991850" cy="156966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Our model theory has defined the project scope as being represented by a collection of work elements consisting of Work Packages (target sized at 2 weeks duration and 80 work hours), planning packages (not decomposed yet), and summary groups of lower level boxes. </a:t>
            </a:r>
          </a:p>
        </p:txBody>
      </p:sp>
    </p:spTree>
    <p:extLst>
      <p:ext uri="{BB962C8B-B14F-4D97-AF65-F5344CB8AC3E}">
        <p14:creationId xmlns:p14="http://schemas.microsoft.com/office/powerpoint/2010/main" val="343776124"/>
      </p:ext>
    </p:extLst>
  </p:cSld>
  <p:clrMapOvr>
    <a:masterClrMapping/>
  </p:clrMapOvr>
  <mc:AlternateContent xmlns:mc="http://schemas.openxmlformats.org/markup-compatibility/2006">
    <mc:Choice xmlns:p14="http://schemas.microsoft.com/office/powerpoint/2010/main" Requires="p14">
      <p:transition spd="slow" p14:dur="2000" advTm="88728"/>
    </mc:Choice>
    <mc:Fallback>
      <p:transition spd="slow" advTm="8872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8BE989-60DF-7DAC-515A-387431C72AB4}"/>
              </a:ext>
            </a:extLst>
          </p:cNvPr>
          <p:cNvSpPr txBox="1"/>
          <p:nvPr/>
        </p:nvSpPr>
        <p:spPr>
          <a:xfrm>
            <a:off x="3133726" y="723389"/>
            <a:ext cx="461783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4" name="TextBox 3">
            <a:extLst>
              <a:ext uri="{FF2B5EF4-FFF2-40B4-BE49-F238E27FC236}">
                <a16:creationId xmlns:a16="http://schemas.microsoft.com/office/drawing/2014/main" id="{5E8D7B94-B2B4-4819-4E55-441C4B15F16B}"/>
              </a:ext>
            </a:extLst>
          </p:cNvPr>
          <p:cNvSpPr txBox="1"/>
          <p:nvPr/>
        </p:nvSpPr>
        <p:spPr>
          <a:xfrm>
            <a:off x="54271" y="1594248"/>
            <a:ext cx="12018404"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Review a WBS layout and verify that you understand how these three box types would be represented in the structure. Once these work units are defined, the following steps are required to allocate the specific resources necessary to produce the defined output for each unit:</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The initial step in the process involves the decision for allocating various human resource skills required to execute each defined work unit in the WBS. As an example, a work package estimate would specify the total work hours required for a carpenter, plumber, and an engineer.</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Material resource estimates are defined for each work unit based on the technical specifications.</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Other supplementary costs are estimated for each work unit. One common example for this category is travel costs or common equipment needed by the work unit.</a:t>
            </a:r>
          </a:p>
        </p:txBody>
      </p:sp>
    </p:spTree>
    <p:extLst>
      <p:ext uri="{BB962C8B-B14F-4D97-AF65-F5344CB8AC3E}">
        <p14:creationId xmlns:p14="http://schemas.microsoft.com/office/powerpoint/2010/main" val="2282814428"/>
      </p:ext>
    </p:extLst>
  </p:cSld>
  <p:clrMapOvr>
    <a:masterClrMapping/>
  </p:clrMapOvr>
  <mc:AlternateContent xmlns:mc="http://schemas.openxmlformats.org/markup-compatibility/2006">
    <mc:Choice xmlns:p14="http://schemas.microsoft.com/office/powerpoint/2010/main" Requires="p14">
      <p:transition spd="slow" p14:dur="2000" advTm="123772"/>
    </mc:Choice>
    <mc:Fallback>
      <p:transition spd="slow" advTm="1237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B36C145-BBC2-87E5-69BA-A6EF006B9824}"/>
              </a:ext>
            </a:extLst>
          </p:cNvPr>
          <p:cNvSpPr txBox="1"/>
          <p:nvPr/>
        </p:nvSpPr>
        <p:spPr>
          <a:xfrm>
            <a:off x="3019425" y="754039"/>
            <a:ext cx="6245199"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2F48816B-E623-FCE3-D640-8BA49ABBEEB2}"/>
              </a:ext>
            </a:extLst>
          </p:cNvPr>
          <p:cNvSpPr txBox="1"/>
          <p:nvPr/>
        </p:nvSpPr>
        <p:spPr>
          <a:xfrm>
            <a:off x="132406" y="1363288"/>
            <a:ext cx="11927188"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Duration estimates are driven by decisions related to work effort by various labor skills. </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translate work into activity duration, it is necessary to define the number of actual bodies by skill type to be allocated into that work unit.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in turn yields the planned work duration of the activity.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illustrate this point, assume that the work package activity is defined to be 160 hours of 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Assuming the skill required is defined, the next step in the sequence involves the actual work schedule of the resource. </a:t>
            </a:r>
          </a:p>
          <a:p>
            <a:pPr algn="just"/>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3560214293"/>
      </p:ext>
    </p:extLst>
  </p:cSld>
  <p:clrMapOvr>
    <a:masterClrMapping/>
  </p:clrMapOvr>
  <mc:AlternateContent xmlns:mc="http://schemas.openxmlformats.org/markup-compatibility/2006">
    <mc:Choice xmlns:p14="http://schemas.microsoft.com/office/powerpoint/2010/main" Requires="p14">
      <p:transition spd="slow" p14:dur="2000" advTm="83632"/>
    </mc:Choice>
    <mc:Fallback>
      <p:transition spd="slow" advTm="83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F64F9A-A3F9-B102-90C2-04074A90E1C1}"/>
              </a:ext>
            </a:extLst>
          </p:cNvPr>
          <p:cNvSpPr txBox="1"/>
          <p:nvPr/>
        </p:nvSpPr>
        <p:spPr>
          <a:xfrm>
            <a:off x="3526677" y="632649"/>
            <a:ext cx="464101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0232EFD0-015B-2449-8B6E-809776FFD448}"/>
              </a:ext>
            </a:extLst>
          </p:cNvPr>
          <p:cNvSpPr txBox="1"/>
          <p:nvPr/>
        </p:nvSpPr>
        <p:spPr>
          <a:xfrm>
            <a:off x="281633" y="1416818"/>
            <a:ext cx="11514002"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 typical work schedule assumption is 40 hours per week (standard 8 × 5 work week)</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 if one person was allocated to this task, the activity duration would be 20 days or 4 work weeks.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the Project Manager may decide that he wants this done in 5 days, if possible.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concert with the work unit supervisor, it is decided to allocate four full-time resources and they believe this will accomplish the desired 5-day goal.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second scenario shows how the resource allocation decision impacts the duration estimate and resulting project schedule. </a:t>
            </a:r>
          </a:p>
        </p:txBody>
      </p:sp>
    </p:spTree>
    <p:extLst>
      <p:ext uri="{BB962C8B-B14F-4D97-AF65-F5344CB8AC3E}">
        <p14:creationId xmlns:p14="http://schemas.microsoft.com/office/powerpoint/2010/main" val="2822041149"/>
      </p:ext>
    </p:extLst>
  </p:cSld>
  <p:clrMapOvr>
    <a:masterClrMapping/>
  </p:clrMapOvr>
  <mc:AlternateContent xmlns:mc="http://schemas.openxmlformats.org/markup-compatibility/2006">
    <mc:Choice xmlns:p14="http://schemas.microsoft.com/office/powerpoint/2010/main" Requires="p14">
      <p:transition spd="slow" p14:dur="2000" advTm="123831"/>
    </mc:Choice>
    <mc:Fallback>
      <p:transition spd="slow" advTm="1238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DD402B-144F-1CE5-07C0-AA067F8606C5}"/>
              </a:ext>
            </a:extLst>
          </p:cNvPr>
          <p:cNvSpPr txBox="1"/>
          <p:nvPr/>
        </p:nvSpPr>
        <p:spPr>
          <a:xfrm>
            <a:off x="3917202" y="616440"/>
            <a:ext cx="464101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id="{1DCCF4D7-B03C-BF9B-41BB-00B9A9B90FC8}"/>
              </a:ext>
            </a:extLst>
          </p:cNvPr>
          <p:cNvSpPr txBox="1"/>
          <p:nvPr/>
        </p:nvSpPr>
        <p:spPr>
          <a:xfrm>
            <a:off x="-71196" y="1209480"/>
            <a:ext cx="11947705" cy="5632311"/>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From this discussion, it should be obvious that the complexity of the resource allocation process is significant.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Finding the balance among available resources, optimum task times, and compressed schedules is one of the most stressful parts of planning and executing the project.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is important to note at this point that the planned resource allocations are really ideal scenarios.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is no assurance that the defined skills and quantities are available since the actual time period for the work is not yet defined.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issue will need to be dealt with before the plan is approved, but that will be deferred for now.</a:t>
            </a:r>
          </a:p>
        </p:txBody>
      </p:sp>
    </p:spTree>
    <p:extLst>
      <p:ext uri="{BB962C8B-B14F-4D97-AF65-F5344CB8AC3E}">
        <p14:creationId xmlns:p14="http://schemas.microsoft.com/office/powerpoint/2010/main" val="3750285893"/>
      </p:ext>
    </p:extLst>
  </p:cSld>
  <p:clrMapOvr>
    <a:masterClrMapping/>
  </p:clrMapOvr>
  <mc:AlternateContent xmlns:mc="http://schemas.openxmlformats.org/markup-compatibility/2006">
    <mc:Choice xmlns:p14="http://schemas.microsoft.com/office/powerpoint/2010/main" Requires="p14">
      <p:transition spd="slow" p14:dur="2000" advTm="131824"/>
    </mc:Choice>
    <mc:Fallback>
      <p:transition spd="slow" advTm="1318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8B0B7B-8630-8FD7-5942-0623F6D20FC5}"/>
              </a:ext>
            </a:extLst>
          </p:cNvPr>
          <p:cNvSpPr txBox="1"/>
          <p:nvPr/>
        </p:nvSpPr>
        <p:spPr>
          <a:xfrm>
            <a:off x="3240927" y="795806"/>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EC03A29F-6503-9ED6-E1DB-A559C1759C29}"/>
              </a:ext>
            </a:extLst>
          </p:cNvPr>
          <p:cNvSpPr txBox="1"/>
          <p:nvPr/>
        </p:nvSpPr>
        <p:spPr>
          <a:xfrm>
            <a:off x="180896" y="1676520"/>
            <a:ext cx="7285881"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are essentially four decision variables necessary to create a first cut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are: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WBS code ID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Work unit name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Estimated duration (work days)</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Predecessor code</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develop a simple example, assume that we have only four activities in our sample project and each activity is estimated at 5 days duration.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setup for translating this into MS Project (MSP) is outlined in Figure 9.2.</a:t>
            </a:r>
          </a:p>
        </p:txBody>
      </p:sp>
      <p:pic>
        <p:nvPicPr>
          <p:cNvPr id="7" name="Picture 6">
            <a:extLst>
              <a:ext uri="{FF2B5EF4-FFF2-40B4-BE49-F238E27FC236}">
                <a16:creationId xmlns:a16="http://schemas.microsoft.com/office/drawing/2014/main" id="{2DBC34C5-99FD-F77B-E007-98A745B01260}"/>
              </a:ext>
            </a:extLst>
          </p:cNvPr>
          <p:cNvPicPr>
            <a:picLocks noChangeAspect="1"/>
          </p:cNvPicPr>
          <p:nvPr/>
        </p:nvPicPr>
        <p:blipFill>
          <a:blip r:embed="rId3"/>
          <a:stretch>
            <a:fillRect/>
          </a:stretch>
        </p:blipFill>
        <p:spPr>
          <a:xfrm>
            <a:off x="7649501" y="1841815"/>
            <a:ext cx="4489602" cy="3928027"/>
          </a:xfrm>
          <a:prstGeom prst="rect">
            <a:avLst/>
          </a:prstGeom>
        </p:spPr>
      </p:pic>
    </p:spTree>
    <p:extLst>
      <p:ext uri="{BB962C8B-B14F-4D97-AF65-F5344CB8AC3E}">
        <p14:creationId xmlns:p14="http://schemas.microsoft.com/office/powerpoint/2010/main" val="2901998304"/>
      </p:ext>
    </p:extLst>
  </p:cSld>
  <p:clrMapOvr>
    <a:masterClrMapping/>
  </p:clrMapOvr>
  <mc:AlternateContent xmlns:mc="http://schemas.openxmlformats.org/markup-compatibility/2006">
    <mc:Choice xmlns:p14="http://schemas.microsoft.com/office/powerpoint/2010/main" Requires="p14">
      <p:transition spd="slow" p14:dur="2000" advTm="188627"/>
    </mc:Choice>
    <mc:Fallback>
      <p:transition spd="slow" advTm="18862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98D7FE-0E87-3855-9907-CF95C82420A2}"/>
              </a:ext>
            </a:extLst>
          </p:cNvPr>
          <p:cNvSpPr txBox="1"/>
          <p:nvPr/>
        </p:nvSpPr>
        <p:spPr>
          <a:xfrm>
            <a:off x="3442869" y="846061"/>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D074F6D5-4A17-8A08-DD71-6C45DB37DD51}"/>
              </a:ext>
            </a:extLst>
          </p:cNvPr>
          <p:cNvSpPr txBox="1"/>
          <p:nvPr/>
        </p:nvSpPr>
        <p:spPr>
          <a:xfrm>
            <a:off x="127792" y="1676520"/>
            <a:ext cx="11947705" cy="3785652"/>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Notice that the project schedule is essentially derived from the raw data described.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A1F61"/>
                </a:solidFill>
                <a:latin typeface="Arial" panose="020B0604020202020204"/>
                <a:cs typeface="Tajawal ExtraBold" panose="00000800000000000000"/>
              </a:rPr>
              <a:t>However, there are two additional less obvious scheduling parameters embedded in the computer version.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First, the resource work schedule has to be defined since the software uses this to translate how a particular work unit can be executed within the resource’s work schedule.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Second, the start date for a project must be set in order for the sequence to properly be shown on a calendar view</a:t>
            </a:r>
          </a:p>
        </p:txBody>
      </p:sp>
    </p:spTree>
    <p:extLst>
      <p:ext uri="{BB962C8B-B14F-4D97-AF65-F5344CB8AC3E}">
        <p14:creationId xmlns:p14="http://schemas.microsoft.com/office/powerpoint/2010/main" val="1110536900"/>
      </p:ext>
    </p:extLst>
  </p:cSld>
  <p:clrMapOvr>
    <a:masterClrMapping/>
  </p:clrMapOvr>
  <mc:AlternateContent xmlns:mc="http://schemas.openxmlformats.org/markup-compatibility/2006">
    <mc:Choice xmlns:p14="http://schemas.microsoft.com/office/powerpoint/2010/main" Requires="p14">
      <p:transition spd="slow" p14:dur="2000" advTm="98790"/>
    </mc:Choice>
    <mc:Fallback>
      <p:transition spd="slow" advTm="9879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2717052" y="764248"/>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364101"/>
            <a:ext cx="7828846" cy="4893647"/>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Observe in Figure 9.3 how the software recognizes nonwork time (gray columns in the Gantt bar area).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nonworking times affect the completion date.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the schedule calculation to be accurate, the calendar must reflect nonworking times such as holidays and vacations for the assigned workers.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two internal components allow a calculation of calendar dates to be added to the raw work duration values that a simple Predecessor Diagram Model PDM-type network would show.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 another advantage of using a computer model over manual processes.</a:t>
            </a:r>
          </a:p>
        </p:txBody>
      </p:sp>
      <p:pic>
        <p:nvPicPr>
          <p:cNvPr id="3" name="Picture 2">
            <a:extLst>
              <a:ext uri="{FF2B5EF4-FFF2-40B4-BE49-F238E27FC236}">
                <a16:creationId xmlns:a16="http://schemas.microsoft.com/office/drawing/2014/main" id="{0F452924-E3F0-9F35-33AF-50E4640A9741}"/>
              </a:ext>
            </a:extLst>
          </p:cNvPr>
          <p:cNvPicPr>
            <a:picLocks noChangeAspect="1"/>
          </p:cNvPicPr>
          <p:nvPr/>
        </p:nvPicPr>
        <p:blipFill>
          <a:blip r:embed="rId3"/>
          <a:stretch>
            <a:fillRect/>
          </a:stretch>
        </p:blipFill>
        <p:spPr>
          <a:xfrm>
            <a:off x="7956638" y="1977110"/>
            <a:ext cx="4293202" cy="3864879"/>
          </a:xfrm>
          <a:prstGeom prst="rect">
            <a:avLst/>
          </a:prstGeom>
        </p:spPr>
      </p:pic>
    </p:spTree>
    <p:extLst>
      <p:ext uri="{BB962C8B-B14F-4D97-AF65-F5344CB8AC3E}">
        <p14:creationId xmlns:p14="http://schemas.microsoft.com/office/powerpoint/2010/main" val="266374718"/>
      </p:ext>
    </p:extLst>
  </p:cSld>
  <p:clrMapOvr>
    <a:masterClrMapping/>
  </p:clrMapOvr>
  <mc:AlternateContent xmlns:mc="http://schemas.openxmlformats.org/markup-compatibility/2006">
    <mc:Choice xmlns:p14="http://schemas.microsoft.com/office/powerpoint/2010/main" Requires="p14">
      <p:transition spd="slow" p14:dur="2000" advTm="110160"/>
    </mc:Choice>
    <mc:Fallback>
      <p:transition spd="slow" advTm="1101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55054D7-C4CA-1B7C-CEBE-9F5F01C258B3}"/>
              </a:ext>
            </a:extLst>
          </p:cNvPr>
          <p:cNvSpPr txBox="1"/>
          <p:nvPr/>
        </p:nvSpPr>
        <p:spPr>
          <a:xfrm>
            <a:off x="3145677" y="594747"/>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B2272294-7DF6-7207-9E64-9AB9E9F6EC9E}"/>
              </a:ext>
            </a:extLst>
          </p:cNvPr>
          <p:cNvSpPr txBox="1"/>
          <p:nvPr/>
        </p:nvSpPr>
        <p:spPr>
          <a:xfrm>
            <a:off x="110125" y="856357"/>
            <a:ext cx="7828846" cy="6001643"/>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first cut version of the plan is quite easy to derive, but it would not be fair to call this the final project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it does represent a significant starting place for the project planning model. Because of various other project dynamics and stakeholder pressure, we should expect to go through more decision iterations of this plan before finally getting an approved package of tasks, schedule, and budget that is acceptable to the various decision-makers.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be anticipated that some stakeholder groups will not like the schedule produced by this initial calculation.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Some will think the cost is excessive, whereas others will want more or less functionality (scope). </a:t>
            </a:r>
          </a:p>
        </p:txBody>
      </p:sp>
      <p:pic>
        <p:nvPicPr>
          <p:cNvPr id="7" name="Picture 6">
            <a:extLst>
              <a:ext uri="{FF2B5EF4-FFF2-40B4-BE49-F238E27FC236}">
                <a16:creationId xmlns:a16="http://schemas.microsoft.com/office/drawing/2014/main" id="{87148DF6-F9EE-B8AA-81B9-747EC7D098C6}"/>
              </a:ext>
            </a:extLst>
          </p:cNvPr>
          <p:cNvPicPr>
            <a:picLocks noChangeAspect="1"/>
          </p:cNvPicPr>
          <p:nvPr/>
        </p:nvPicPr>
        <p:blipFill>
          <a:blip r:embed="rId3"/>
          <a:stretch>
            <a:fillRect/>
          </a:stretch>
        </p:blipFill>
        <p:spPr>
          <a:xfrm>
            <a:off x="7965030" y="1924738"/>
            <a:ext cx="3992566" cy="3864879"/>
          </a:xfrm>
          <a:prstGeom prst="rect">
            <a:avLst/>
          </a:prstGeom>
        </p:spPr>
      </p:pic>
    </p:spTree>
    <p:extLst>
      <p:ext uri="{BB962C8B-B14F-4D97-AF65-F5344CB8AC3E}">
        <p14:creationId xmlns:p14="http://schemas.microsoft.com/office/powerpoint/2010/main" val="2638496973"/>
      </p:ext>
    </p:extLst>
  </p:cSld>
  <p:clrMapOvr>
    <a:masterClrMapping/>
  </p:clrMapOvr>
  <mc:AlternateContent xmlns:mc="http://schemas.openxmlformats.org/markup-compatibility/2006">
    <mc:Choice xmlns:p14="http://schemas.microsoft.com/office/powerpoint/2010/main" Requires="p14">
      <p:transition spd="slow" p14:dur="2000" advTm="94110"/>
    </mc:Choice>
    <mc:Fallback>
      <p:transition spd="slow" advTm="94110"/>
    </mc:Fallback>
  </mc:AlternateContent>
  <p:extLst>
    <p:ext uri="{3A86A75C-4F4B-4683-9AE1-C65F6400EC91}">
      <p14:laserTraceLst xmlns:p14="http://schemas.microsoft.com/office/powerpoint/2010/main">
        <p14:tracePtLst>
          <p14:tracePt t="7588" x="3765550" y="6273800"/>
          <p14:tracePt t="7663" x="3228975" y="6738938"/>
          <p14:tracePt t="7668" x="3279775" y="6645275"/>
          <p14:tracePt t="7683" x="3543300" y="6330950"/>
          <p14:tracePt t="7683" x="3627438" y="6186488"/>
          <p14:tracePt t="7700" x="3976688" y="5778500"/>
          <p14:tracePt t="7716" x="4468813" y="5091113"/>
          <p14:tracePt t="7734" x="4859338" y="4359275"/>
          <p14:tracePt t="7750" x="5343525" y="3289300"/>
          <p14:tracePt t="7766" x="5768975" y="2336800"/>
          <p14:tracePt t="7785" x="6024563" y="1827213"/>
          <p14:tracePt t="7799" x="6057900" y="1708150"/>
          <p14:tracePt t="7816" x="6083300" y="1631950"/>
          <p14:tracePt t="7834" x="6083300" y="1606550"/>
          <p14:tracePt t="7850" x="6083300" y="1597025"/>
          <p14:tracePt t="7851" x="6083300" y="1589088"/>
          <p14:tracePt t="7867" x="6083300" y="1581150"/>
          <p14:tracePt t="7885" x="6083300" y="1546225"/>
          <p14:tracePt t="7899" x="6083300" y="1530350"/>
          <p14:tracePt t="7918" x="6065838" y="1512888"/>
          <p14:tracePt t="7934" x="6049963" y="1504950"/>
          <p14:tracePt t="7968" x="6049963" y="1495425"/>
          <p14:tracePt t="7971" x="6049963" y="1487488"/>
          <p14:tracePt t="7984" x="6049963" y="1444625"/>
          <p14:tracePt t="7999" x="6040438" y="1368425"/>
          <p14:tracePt t="8000" x="6032500" y="1333500"/>
          <p14:tracePt t="8016" x="6007100" y="1257300"/>
          <p14:tracePt t="8033" x="5997575" y="1231900"/>
          <p14:tracePt t="8051" x="5981700" y="1231900"/>
          <p14:tracePt t="8067" x="5964238" y="1231900"/>
          <p14:tracePt t="8084" x="5938838" y="1257300"/>
          <p14:tracePt t="8084" x="5921375" y="1266825"/>
          <p14:tracePt t="8100" x="5880100" y="1300163"/>
          <p14:tracePt t="8117" x="5802313" y="1368425"/>
          <p14:tracePt t="8132" x="5708650" y="1427163"/>
          <p14:tracePt t="8150" x="5649913" y="1470025"/>
          <p14:tracePt t="8167" x="5599113" y="1512888"/>
          <p14:tracePt t="8183" x="5565775" y="1546225"/>
          <p14:tracePt t="8200" x="5548313" y="1555750"/>
          <p14:tracePt t="8217" x="5538788" y="1563688"/>
          <p14:tracePt t="8484" x="5548313" y="1563688"/>
          <p14:tracePt t="8487" x="5556250" y="1563688"/>
          <p14:tracePt t="8501" x="5641975" y="1563688"/>
          <p14:tracePt t="8516" x="5768975" y="1563688"/>
          <p14:tracePt t="8534" x="5880100" y="1563688"/>
          <p14:tracePt t="8549" x="5964238" y="1563688"/>
          <p14:tracePt t="8566" x="6024563" y="1563688"/>
          <p14:tracePt t="8583" x="6075363" y="1563688"/>
          <p14:tracePt t="8599" x="6091238" y="1563688"/>
          <p14:tracePt t="8616" x="6108700" y="1563688"/>
          <p14:tracePt t="8633" x="6116638" y="1563688"/>
          <p14:tracePt t="8650" x="6134100" y="1563688"/>
          <p14:tracePt t="8668" x="6142038" y="1563688"/>
          <p14:tracePt t="8684" x="6159500" y="1563688"/>
          <p14:tracePt t="8699" x="6167438" y="1563688"/>
          <p14:tracePt t="8717" x="6202363" y="1563688"/>
          <p14:tracePt t="8734" x="6227763" y="1563688"/>
          <p14:tracePt t="8749" x="6261100" y="1563688"/>
          <p14:tracePt t="8767" x="6296025" y="1563688"/>
          <p14:tracePt t="8782" x="6311900" y="1571625"/>
          <p14:tracePt t="8799" x="6338888" y="1581150"/>
          <p14:tracePt t="8816" x="6346825" y="1581150"/>
          <p14:tracePt t="9088" x="6346825" y="1589088"/>
          <p14:tracePt t="9095" x="6338888" y="1589088"/>
          <p14:tracePt t="9100" x="6329363" y="1597025"/>
          <p14:tracePt t="9116" x="6321425" y="1597025"/>
          <p14:tracePt t="9132" x="6261100" y="1606550"/>
          <p14:tracePt t="9150" x="6176963" y="1614488"/>
          <p14:tracePt t="9166" x="6100763" y="1614488"/>
          <p14:tracePt t="9167" x="6083300" y="1614488"/>
          <p14:tracePt t="9184" x="6007100" y="1614488"/>
          <p14:tracePt t="9200" x="5956300" y="1606550"/>
          <p14:tracePt t="9216" x="5913438" y="1597025"/>
          <p14:tracePt t="9232" x="5853113" y="1589088"/>
          <p14:tracePt t="9248" x="5776913" y="1571625"/>
          <p14:tracePt t="9265" x="5683250" y="1555750"/>
          <p14:tracePt t="9282" x="5573713" y="1555750"/>
          <p14:tracePt t="9299" x="5437188" y="1555750"/>
          <p14:tracePt t="9315" x="5310188" y="1555750"/>
          <p14:tracePt t="9332" x="5208588" y="1555750"/>
          <p14:tracePt t="9349" x="5157788" y="1555750"/>
          <p14:tracePt t="9365" x="5148263" y="1555750"/>
          <p14:tracePt t="9476" x="5157788" y="1546225"/>
          <p14:tracePt t="9483" x="5165725" y="1538288"/>
          <p14:tracePt t="9487" x="5183188" y="1538288"/>
          <p14:tracePt t="9499" x="5199063" y="1520825"/>
          <p14:tracePt t="9516" x="5267325" y="1504950"/>
          <p14:tracePt t="9532" x="5368925" y="1495425"/>
          <p14:tracePt t="9548" x="5472113" y="1495425"/>
          <p14:tracePt t="9565" x="5616575" y="1495425"/>
          <p14:tracePt t="9582" x="5811838" y="1504950"/>
          <p14:tracePt t="9599" x="5972175" y="1520825"/>
          <p14:tracePt t="9600" x="6024563" y="1530350"/>
          <p14:tracePt t="9615" x="6116638" y="1530350"/>
          <p14:tracePt t="9632" x="6227763" y="1538288"/>
          <p14:tracePt t="9649" x="6321425" y="1555750"/>
          <p14:tracePt t="9666" x="6380163" y="1563688"/>
          <p14:tracePt t="9667" x="6389688" y="1563688"/>
          <p14:tracePt t="9682" x="6423025" y="1563688"/>
          <p14:tracePt t="9699" x="6473825" y="1563688"/>
          <p14:tracePt t="9700" x="6483350" y="1563688"/>
          <p14:tracePt t="9715" x="6508750" y="1538288"/>
          <p14:tracePt t="9732" x="6524625" y="1530350"/>
          <p14:tracePt t="9749" x="6542088" y="1520825"/>
          <p14:tracePt t="9765" x="6550025" y="1512888"/>
          <p14:tracePt t="9782" x="6567488" y="1512888"/>
          <p14:tracePt t="9799" x="6575425" y="1504950"/>
          <p14:tracePt t="9947" x="6567488" y="1504950"/>
          <p14:tracePt t="9956" x="6559550" y="1504950"/>
          <p14:tracePt t="9967" x="6559550" y="1512888"/>
          <p14:tracePt t="9967" x="6559550" y="1520825"/>
          <p14:tracePt t="9982" x="6542088" y="1530350"/>
          <p14:tracePt t="9998" x="6508750" y="1555750"/>
          <p14:tracePt t="10016" x="6465888" y="1581150"/>
          <p14:tracePt t="10033" x="6397625" y="1606550"/>
          <p14:tracePt t="10048" x="6321425" y="1622425"/>
          <p14:tracePt t="10065" x="6202363" y="1649413"/>
          <p14:tracePt t="10082" x="6049963" y="1657350"/>
          <p14:tracePt t="10098" x="5862638" y="1665288"/>
          <p14:tracePt t="10116" x="5657850" y="1665288"/>
          <p14:tracePt t="10132" x="5538788" y="1665288"/>
          <p14:tracePt t="10149" x="5411788" y="1665288"/>
          <p14:tracePt t="10167" x="5335588" y="1665288"/>
          <p14:tracePt t="10167" x="5310188" y="1665288"/>
          <p14:tracePt t="10182" x="5233988" y="1665288"/>
          <p14:tracePt t="10199" x="5072063" y="1700213"/>
          <p14:tracePt t="10216" x="4902200" y="1725613"/>
          <p14:tracePt t="10232" x="4775200" y="1741488"/>
          <p14:tracePt t="10249" x="4587875" y="1758950"/>
          <p14:tracePt t="10266" x="4460875" y="1766888"/>
          <p14:tracePt t="10282" x="4392613" y="1776413"/>
          <p14:tracePt t="10298" x="4332288" y="1784350"/>
          <p14:tracePt t="10315" x="4306888" y="1784350"/>
          <p14:tracePt t="10315" x="4298950" y="1784350"/>
          <p14:tracePt t="10332" x="4273550" y="1793875"/>
          <p14:tracePt t="10348" x="4222750" y="1801813"/>
          <p14:tracePt t="10365" x="4162425" y="1801813"/>
          <p14:tracePt t="10382" x="4103688" y="1809750"/>
          <p14:tracePt t="10400" x="4052888" y="1809750"/>
          <p14:tracePt t="10415" x="4017963" y="1809750"/>
          <p14:tracePt t="10432" x="3967163" y="1809750"/>
          <p14:tracePt t="10433" x="3951288" y="1809750"/>
          <p14:tracePt t="10449" x="3900488" y="1809750"/>
          <p14:tracePt t="10465" x="3814763" y="1809750"/>
          <p14:tracePt t="10484" x="3721100" y="1809750"/>
          <p14:tracePt t="10500" x="3662363" y="1809750"/>
          <p14:tracePt t="10515" x="3627438" y="1809750"/>
          <p14:tracePt t="10533" x="3576638" y="1809750"/>
          <p14:tracePt t="10548" x="3559175" y="1801813"/>
          <p14:tracePt t="10565" x="3533775" y="1793875"/>
          <p14:tracePt t="10582" x="3482975" y="1793875"/>
          <p14:tracePt t="10598" x="3457575" y="1793875"/>
          <p14:tracePt t="10615" x="3414713" y="1793875"/>
          <p14:tracePt t="10632" x="3363913" y="1793875"/>
          <p14:tracePt t="10649" x="3287713" y="1793875"/>
          <p14:tracePt t="10665" x="3203575" y="1793875"/>
          <p14:tracePt t="10683" x="3117850" y="1793875"/>
          <p14:tracePt t="10698" x="3084513" y="1793875"/>
          <p14:tracePt t="10717" x="3033713" y="1793875"/>
          <p14:tracePt t="10731" x="2998788" y="1801813"/>
          <p14:tracePt t="10748" x="2930525" y="1809750"/>
          <p14:tracePt t="10765" x="2846388" y="1809750"/>
          <p14:tracePt t="10781" x="2735263" y="1827213"/>
          <p14:tracePt t="10798" x="2633663" y="1827213"/>
          <p14:tracePt t="10816" x="2514600" y="1827213"/>
          <p14:tracePt t="10831" x="2463800" y="1827213"/>
          <p14:tracePt t="10848" x="2420938" y="1827213"/>
          <p14:tracePt t="10864" x="2387600" y="1827213"/>
          <p14:tracePt t="10881" x="2344738" y="1827213"/>
          <p14:tracePt t="10898" x="2311400" y="1827213"/>
          <p14:tracePt t="10915" x="2286000" y="1827213"/>
          <p14:tracePt t="10931" x="2268538" y="1835150"/>
          <p14:tracePt t="10949" x="2260600" y="1844675"/>
          <p14:tracePt t="10966" x="2251075" y="1844675"/>
          <p14:tracePt t="11016" x="2243138" y="1844675"/>
          <p14:tracePt t="11019" x="2243138" y="1852613"/>
          <p14:tracePt t="11152" x="2260600" y="1860550"/>
          <p14:tracePt t="11155" x="2268538" y="1870075"/>
          <p14:tracePt t="11164" x="2301875" y="1878013"/>
          <p14:tracePt t="11182" x="2387600" y="1920875"/>
          <p14:tracePt t="11200" x="2549525" y="1954213"/>
          <p14:tracePt t="11214" x="2701925" y="1979613"/>
          <p14:tracePt t="11231" x="2965450" y="2039938"/>
          <p14:tracePt t="11249" x="3348038" y="2073275"/>
          <p14:tracePt t="11265" x="3713163" y="2082800"/>
          <p14:tracePt t="11281" x="4017963" y="2047875"/>
          <p14:tracePt t="11298" x="4341813" y="1971675"/>
          <p14:tracePt t="11315" x="4664075" y="1903413"/>
          <p14:tracePt t="11332" x="4978400" y="1835150"/>
          <p14:tracePt t="11332" x="5046663" y="1809750"/>
          <p14:tracePt t="11348" x="5327650" y="1758950"/>
          <p14:tracePt t="11364" x="5573713" y="1758950"/>
          <p14:tracePt t="11381" x="5794375" y="1758950"/>
          <p14:tracePt t="11398" x="5997575" y="1776413"/>
          <p14:tracePt t="11415" x="6194425" y="1793875"/>
          <p14:tracePt t="11432" x="6372225" y="1801813"/>
          <p14:tracePt t="11432" x="6423025" y="1801813"/>
          <p14:tracePt t="11448" x="6661150" y="1809750"/>
          <p14:tracePt t="11466" x="6907213" y="1852613"/>
          <p14:tracePt t="11467" x="6983413" y="1870075"/>
          <p14:tracePt t="11481" x="7204075" y="1928813"/>
          <p14:tracePt t="11499" x="7459663" y="2005013"/>
          <p14:tracePt t="11514" x="7518400" y="2014538"/>
          <p14:tracePt t="11531" x="7535863" y="2022475"/>
          <p14:tracePt t="11580" x="7545388" y="2022475"/>
          <p14:tracePt t="11596" x="7553325" y="2022475"/>
          <p14:tracePt t="11747" x="7545388" y="2022475"/>
          <p14:tracePt t="11749" x="7545388" y="2030413"/>
          <p14:tracePt t="11764" x="7510463" y="2055813"/>
          <p14:tracePt t="11781" x="7467600" y="2073275"/>
          <p14:tracePt t="11782" x="7459663" y="2082800"/>
          <p14:tracePt t="11798" x="7434263" y="2098675"/>
          <p14:tracePt t="11814" x="7391400" y="2124075"/>
          <p14:tracePt t="11831" x="7366000" y="2133600"/>
          <p14:tracePt t="11848" x="7340600" y="2133600"/>
          <p14:tracePt t="11864" x="7297738" y="2133600"/>
          <p14:tracePt t="11881" x="7221538" y="2133600"/>
          <p14:tracePt t="11882" x="7204075" y="2133600"/>
          <p14:tracePt t="11898" x="7119938" y="2133600"/>
          <p14:tracePt t="11914" x="7000875" y="2108200"/>
          <p14:tracePt t="11933" x="6881813" y="2082800"/>
          <p14:tracePt t="11933" x="6864350" y="2082800"/>
          <p14:tracePt t="11948" x="6823075" y="2082800"/>
          <p14:tracePt t="11964" x="6797675" y="2082800"/>
          <p14:tracePt t="11982" x="6770688" y="2082800"/>
          <p14:tracePt t="11997" x="6729413" y="2073275"/>
          <p14:tracePt t="12014" x="6643688" y="2073275"/>
          <p14:tracePt t="12031" x="6508750" y="2039938"/>
          <p14:tracePt t="12047" x="6423025" y="2014538"/>
          <p14:tracePt t="12064" x="6389688" y="2005013"/>
          <p14:tracePt t="12081" x="6372225" y="2005013"/>
          <p14:tracePt t="12173" x="6364288" y="2014538"/>
          <p14:tracePt t="12185" x="6354763" y="2014538"/>
          <p14:tracePt t="12201" x="6354763" y="2022475"/>
          <p14:tracePt t="12210" x="6346825" y="2022475"/>
          <p14:tracePt t="12222" x="6338888" y="2022475"/>
          <p14:tracePt t="12231" x="6338888" y="2030413"/>
          <p14:tracePt t="12247" x="6329363" y="2030413"/>
          <p14:tracePt t="12264" x="6329363" y="2039938"/>
          <p14:tracePt t="12370" x="6338888" y="2039938"/>
          <p14:tracePt t="12373" x="6346825" y="2030413"/>
          <p14:tracePt t="12381" x="6346825" y="2022475"/>
          <p14:tracePt t="12382" x="6364288" y="2014538"/>
          <p14:tracePt t="12397" x="6405563" y="1997075"/>
          <p14:tracePt t="12414" x="6491288" y="1989138"/>
          <p14:tracePt t="12432" x="6610350" y="1979613"/>
          <p14:tracePt t="12447" x="6729413" y="1971675"/>
          <p14:tracePt t="12465" x="6864350" y="1963738"/>
          <p14:tracePt t="12465" x="6899275" y="1954213"/>
          <p14:tracePt t="12481" x="7034213" y="1946275"/>
          <p14:tracePt t="12482" x="7077075" y="1946275"/>
          <p14:tracePt t="12498" x="7213600" y="1946275"/>
          <p14:tracePt t="12514" x="7383463" y="1963738"/>
          <p14:tracePt t="12530" x="7467600" y="1997075"/>
          <p14:tracePt t="12547" x="7502525" y="2005013"/>
          <p14:tracePt t="12618" x="7493000" y="2014538"/>
          <p14:tracePt t="12622" x="7477125" y="2030413"/>
          <p14:tracePt t="12631" x="7434263" y="2047875"/>
          <p14:tracePt t="12647" x="7256463" y="2082800"/>
          <p14:tracePt t="12664" x="6889750" y="2116138"/>
          <p14:tracePt t="12682" x="6261100" y="2098675"/>
          <p14:tracePt t="12698" x="5802313" y="2065338"/>
          <p14:tracePt t="12698" x="5649913" y="2047875"/>
          <p14:tracePt t="12714" x="5173663" y="2014538"/>
          <p14:tracePt t="12730" x="4359275" y="1979613"/>
          <p14:tracePt t="12747" x="3814763" y="1963738"/>
          <p14:tracePt t="12765" x="3355975" y="1954213"/>
          <p14:tracePt t="12781" x="2922588" y="1946275"/>
          <p14:tracePt t="12797" x="2455863" y="1946275"/>
          <p14:tracePt t="12814" x="2081213" y="1971675"/>
          <p14:tracePt t="12831" x="1835150" y="2014538"/>
          <p14:tracePt t="12847" x="1758950" y="2039938"/>
          <p14:tracePt t="12864" x="1716088" y="2055813"/>
          <p14:tracePt t="12880" x="1657350" y="2073275"/>
          <p14:tracePt t="12897" x="1589088" y="2073275"/>
          <p14:tracePt t="12915" x="1452563" y="2073275"/>
          <p14:tracePt t="12930" x="1343025" y="2073275"/>
          <p14:tracePt t="12947" x="1249363" y="2073275"/>
          <p14:tracePt t="12964" x="1181100" y="2073275"/>
          <p14:tracePt t="12980" x="1147763" y="2073275"/>
          <p14:tracePt t="12999" x="1112838" y="2073275"/>
          <p14:tracePt t="13014" x="1069975" y="2082800"/>
          <p14:tracePt t="13014" x="1054100" y="2090738"/>
          <p14:tracePt t="13030" x="985838" y="2108200"/>
          <p14:tracePt t="13048" x="917575" y="2116138"/>
          <p14:tracePt t="13064" x="874713" y="2116138"/>
          <p14:tracePt t="13065" x="866775" y="2116138"/>
          <p14:tracePt t="13080" x="858838" y="2116138"/>
          <p14:tracePt t="13230" x="866775" y="2116138"/>
          <p14:tracePt t="13237" x="874713" y="2108200"/>
          <p14:tracePt t="13247" x="884238" y="2098675"/>
          <p14:tracePt t="13264" x="909638" y="2090738"/>
          <p14:tracePt t="13281" x="925513" y="2090738"/>
          <p14:tracePt t="13298" x="925513" y="2082800"/>
          <p14:tracePt t="13633" x="935038" y="2090738"/>
          <p14:tracePt t="13906" x="942975" y="2090738"/>
          <p14:tracePt t="13918" x="950913" y="2098675"/>
          <p14:tracePt t="13926" x="950913" y="2108200"/>
          <p14:tracePt t="13933" x="950913" y="2116138"/>
          <p14:tracePt t="14135" x="960438" y="2116138"/>
          <p14:tracePt t="14149" x="968375" y="2116138"/>
          <p14:tracePt t="14166" x="976313" y="2124075"/>
          <p14:tracePt t="14173" x="985838" y="2124075"/>
          <p14:tracePt t="14185" x="993775" y="2133600"/>
          <p14:tracePt t="14246" x="1003300" y="2133600"/>
          <p14:tracePt t="14294" x="1003300" y="2141538"/>
          <p14:tracePt t="14323" x="1011238" y="2141538"/>
          <p14:tracePt t="14338" x="1011238" y="2149475"/>
          <p14:tracePt t="14358" x="1019175" y="2149475"/>
          <p14:tracePt t="14366" x="1028700" y="2149475"/>
          <p14:tracePt t="14373" x="1036638" y="2149475"/>
          <p14:tracePt t="14381" x="1036638" y="2159000"/>
          <p14:tracePt t="14438" x="1044575" y="2159000"/>
          <p14:tracePt t="14441" x="1044575" y="2166938"/>
          <p14:tracePt t="14450" x="1054100" y="2166938"/>
          <p14:tracePt t="14465" x="1054100" y="2174875"/>
          <p14:tracePt t="14480" x="1062038" y="2174875"/>
          <p14:tracePt t="14497" x="1069975" y="2174875"/>
          <p14:tracePt t="14515" x="1079500" y="2184400"/>
          <p14:tracePt t="14531" x="1079500" y="2192338"/>
          <p14:tracePt t="14547" x="1095375" y="2192338"/>
          <p14:tracePt t="14563" x="1104900" y="2200275"/>
          <p14:tracePt t="14580" x="1120775" y="2200275"/>
          <p14:tracePt t="14597" x="1163638" y="2217738"/>
          <p14:tracePt t="14614" x="1214438" y="2217738"/>
          <p14:tracePt t="14630" x="1257300" y="2217738"/>
          <p14:tracePt t="14647" x="1325563" y="2209800"/>
          <p14:tracePt t="14663" x="1350963" y="2200275"/>
          <p14:tracePt t="14680" x="1358900" y="2200275"/>
          <p14:tracePt t="14749" x="1358900" y="2192338"/>
          <p14:tracePt t="14795" x="1358900" y="2184400"/>
          <p14:tracePt t="14838" x="1350963" y="2184400"/>
          <p14:tracePt t="14842" x="1343025" y="2184400"/>
          <p14:tracePt t="14870" x="1350963" y="2184400"/>
          <p14:tracePt t="14873" x="1358900" y="2184400"/>
          <p14:tracePt t="14881" x="1358900" y="2192338"/>
          <p14:tracePt t="14896" x="1384300" y="2192338"/>
          <p14:tracePt t="14913" x="1409700" y="2192338"/>
          <p14:tracePt t="14914" x="1419225" y="2192338"/>
          <p14:tracePt t="14929" x="1419225" y="2174875"/>
          <p14:tracePt t="14947" x="1427163" y="2166938"/>
          <p14:tracePt t="14964" x="1435100" y="2159000"/>
          <p14:tracePt t="14980" x="1444625" y="2149475"/>
          <p14:tracePt t="16717" x="1452563" y="2149475"/>
          <p14:tracePt t="16722" x="1470025" y="2141538"/>
          <p14:tracePt t="16730" x="1503363" y="2108200"/>
          <p14:tracePt t="16746" x="1606550" y="2090738"/>
          <p14:tracePt t="16762" x="1698625" y="2098675"/>
          <p14:tracePt t="16779" x="1749425" y="2133600"/>
          <p14:tracePt t="16795" x="1749425" y="2141538"/>
          <p14:tracePt t="16812" x="1758950" y="2141538"/>
          <p14:tracePt t="16829" x="1758950" y="2149475"/>
          <p14:tracePt t="16830" x="1758950" y="2159000"/>
          <p14:tracePt t="16846" x="1784350" y="2174875"/>
          <p14:tracePt t="16862" x="1843088" y="2209800"/>
          <p14:tracePt t="16879" x="1878013" y="2243138"/>
          <p14:tracePt t="16895" x="1920875" y="2293938"/>
          <p14:tracePt t="16912" x="1954213" y="2319338"/>
          <p14:tracePt t="16929" x="1971675" y="2336800"/>
          <p14:tracePt t="16946" x="1971675" y="2344738"/>
          <p14:tracePt t="17842" x="1979613" y="2344738"/>
          <p14:tracePt t="17854" x="1997075" y="2344738"/>
          <p14:tracePt t="17861" x="2022475" y="2354263"/>
          <p14:tracePt t="17878" x="2116138" y="2362200"/>
          <p14:tracePt t="17896" x="2235200" y="2397125"/>
          <p14:tracePt t="17897" x="2268538" y="2405063"/>
          <p14:tracePt t="17913" x="2387600" y="2438400"/>
          <p14:tracePt t="17928" x="2481263" y="2455863"/>
          <p14:tracePt t="17945" x="2625725" y="2498725"/>
          <p14:tracePt t="17946" x="2676525" y="2516188"/>
          <p14:tracePt t="17961" x="2778125" y="2549525"/>
          <p14:tracePt t="17979" x="2914650" y="2574925"/>
          <p14:tracePt t="17997" x="3049588" y="2608263"/>
          <p14:tracePt t="17997" x="3084513" y="2617788"/>
          <p14:tracePt t="18011" x="3186113" y="2633663"/>
          <p14:tracePt t="18029" x="3381375" y="2676525"/>
          <p14:tracePt t="18029" x="3441700" y="2686050"/>
          <p14:tracePt t="18046" x="3670300" y="2736850"/>
          <p14:tracePt t="18062" x="3822700" y="2778125"/>
          <p14:tracePt t="18078" x="3992563" y="2805113"/>
          <p14:tracePt t="18095" x="4078288" y="2820988"/>
          <p14:tracePt t="18111" x="4171950" y="2855913"/>
          <p14:tracePt t="18129" x="4256088" y="2881313"/>
          <p14:tracePt t="18146" x="4298950" y="2881313"/>
          <p14:tracePt t="18162" x="4324350" y="2881313"/>
          <p14:tracePt t="18178" x="4367213" y="2889250"/>
          <p14:tracePt t="18195" x="4410075" y="2906713"/>
          <p14:tracePt t="18211" x="4468813" y="2922588"/>
          <p14:tracePt t="18229" x="4537075" y="2932113"/>
          <p14:tracePt t="18245" x="4579938" y="2949575"/>
          <p14:tracePt t="18262" x="4595813" y="2957513"/>
          <p14:tracePt t="18262" x="4605338" y="2957513"/>
          <p14:tracePt t="18314" x="4613275" y="2957513"/>
          <p14:tracePt t="18355" x="4621213" y="2957513"/>
          <p14:tracePt t="18626" x="4613275" y="2957513"/>
          <p14:tracePt t="18629" x="4613275" y="2949575"/>
          <p14:tracePt t="18644" x="4587875" y="2940050"/>
          <p14:tracePt t="18661" x="4554538" y="2914650"/>
          <p14:tracePt t="18678" x="4519613" y="2897188"/>
          <p14:tracePt t="18694" x="4486275" y="2881313"/>
          <p14:tracePt t="18713" x="4476750" y="2881313"/>
          <p14:tracePt t="18802" x="4468813" y="2881313"/>
          <p14:tracePt t="19066" x="4468813" y="2871788"/>
          <p14:tracePt t="19086" x="4468813" y="2863850"/>
          <p14:tracePt t="19089" x="4476750" y="2863850"/>
          <p14:tracePt t="19095" x="4486275" y="2855913"/>
          <p14:tracePt t="19111" x="4503738" y="2846388"/>
          <p14:tracePt t="19128" x="4529138" y="2838450"/>
          <p14:tracePt t="19145" x="4562475" y="2830513"/>
          <p14:tracePt t="19146" x="4570413" y="2830513"/>
          <p14:tracePt t="19222" x="4579938" y="2830513"/>
          <p14:tracePt t="19225" x="4579938" y="2820988"/>
          <p14:tracePt t="19233" x="4587875" y="2820988"/>
          <p14:tracePt t="19247" x="4595813" y="2813050"/>
          <p14:tracePt t="19261" x="4621213" y="2813050"/>
          <p14:tracePt t="19278" x="4664075" y="2813050"/>
          <p14:tracePt t="19294" x="4689475" y="2813050"/>
          <p14:tracePt t="19295" x="4699000" y="2813050"/>
          <p14:tracePt t="19311" x="4714875" y="2813050"/>
          <p14:tracePt t="19328" x="4732338" y="2813050"/>
          <p14:tracePt t="19345" x="4749800" y="2813050"/>
          <p14:tracePt t="19361" x="4783138" y="2813050"/>
          <p14:tracePt t="19362" x="4791075" y="2813050"/>
          <p14:tracePt t="19378" x="4818063" y="2813050"/>
          <p14:tracePt t="19394" x="4843463" y="2813050"/>
          <p14:tracePt t="19411" x="4868863" y="2813050"/>
          <p14:tracePt t="19429" x="4902200" y="2805113"/>
          <p14:tracePt t="19429" x="4910138" y="2805113"/>
          <p14:tracePt t="19446" x="4970463" y="2805113"/>
          <p14:tracePt t="19462" x="5029200" y="2805113"/>
          <p14:tracePt t="19478" x="5080000" y="2813050"/>
          <p14:tracePt t="19478" x="5097463" y="2813050"/>
          <p14:tracePt t="19494" x="5165725" y="2830513"/>
          <p14:tracePt t="19511" x="5199063" y="2830513"/>
          <p14:tracePt t="19527" x="5241925" y="2830513"/>
          <p14:tracePt t="19544" x="5302250" y="2830513"/>
          <p14:tracePt t="19563" x="5386388" y="2830513"/>
          <p14:tracePt t="19577" x="5446713" y="2830513"/>
          <p14:tracePt t="19594" x="5513388" y="2830513"/>
          <p14:tracePt t="19611" x="5573713" y="2830513"/>
          <p14:tracePt t="19629" x="5607050" y="2830513"/>
          <p14:tracePt t="19645" x="5624513" y="2830513"/>
          <p14:tracePt t="19645" x="5632450" y="2830513"/>
          <p14:tracePt t="19662" x="5667375" y="2820988"/>
          <p14:tracePt t="19678" x="5700713" y="2820988"/>
          <p14:tracePt t="19694" x="5786438" y="2820988"/>
          <p14:tracePt t="19711" x="5870575" y="2820988"/>
          <p14:tracePt t="19728" x="5946775" y="2830513"/>
          <p14:tracePt t="19729" x="5956300" y="2830513"/>
          <p14:tracePt t="19745" x="5997575" y="2830513"/>
          <p14:tracePt t="19762" x="6032500" y="2830513"/>
          <p14:tracePt t="19777" x="6057900" y="2820988"/>
          <p14:tracePt t="19795" x="6100763" y="2813050"/>
          <p14:tracePt t="19811" x="6151563" y="2813050"/>
          <p14:tracePt t="19827" x="6245225" y="2813050"/>
          <p14:tracePt t="19846" x="6405563" y="2830513"/>
          <p14:tracePt t="19861" x="6491288" y="2846388"/>
          <p14:tracePt t="19878" x="6542088" y="2855913"/>
          <p14:tracePt t="19894" x="6575425" y="2863850"/>
          <p14:tracePt t="19911" x="6618288" y="2863850"/>
          <p14:tracePt t="19928" x="6678613" y="2863850"/>
          <p14:tracePt t="19944" x="6762750" y="2863850"/>
          <p14:tracePt t="19961" x="6823075" y="2863850"/>
          <p14:tracePt t="19979" x="6873875" y="2871788"/>
          <p14:tracePt t="19995" x="6899275" y="2881313"/>
          <p14:tracePt t="20011" x="6915150" y="2881313"/>
          <p14:tracePt t="20011" x="6924675" y="2881313"/>
          <p14:tracePt t="20027" x="6950075" y="2881313"/>
          <p14:tracePt t="20046" x="7008813" y="2863850"/>
          <p14:tracePt t="20061" x="7059613" y="2855913"/>
          <p14:tracePt t="20078" x="7102475" y="2846388"/>
          <p14:tracePt t="20094" x="7127875" y="2838450"/>
          <p14:tracePt t="20111" x="7137400" y="2838450"/>
          <p14:tracePt t="20127" x="7145338" y="2838450"/>
          <p14:tracePt t="20144" x="7188200" y="2830513"/>
          <p14:tracePt t="20161" x="7246938" y="2813050"/>
          <p14:tracePt t="20178" x="7281863" y="2805113"/>
          <p14:tracePt t="20194" x="7297738" y="2805113"/>
          <p14:tracePt t="20236" x="7307263" y="2805113"/>
          <p14:tracePt t="20252" x="7315200" y="2805113"/>
          <p14:tracePt t="20256" x="7323138" y="2805113"/>
          <p14:tracePt t="20262" x="7332663" y="2795588"/>
          <p14:tracePt t="20278" x="7391400" y="2787650"/>
          <p14:tracePt t="20295" x="7426325" y="2778125"/>
          <p14:tracePt t="20312" x="7459663" y="2778125"/>
          <p14:tracePt t="20328" x="7467600" y="2778125"/>
          <p14:tracePt t="20344" x="7485063" y="2778125"/>
          <p14:tracePt t="20361" x="7510463" y="2778125"/>
          <p14:tracePt t="20377" x="7553325" y="2778125"/>
          <p14:tracePt t="20394" x="7570788" y="2778125"/>
          <p14:tracePt t="20411" x="7578725" y="2778125"/>
          <p14:tracePt t="20511" x="7570788" y="2778125"/>
          <p14:tracePt t="20515" x="7561263" y="2787650"/>
          <p14:tracePt t="20529" x="7502525" y="2795588"/>
          <p14:tracePt t="20546" x="7348538" y="2795588"/>
          <p14:tracePt t="20561" x="7112000" y="2770188"/>
          <p14:tracePt t="20577" x="6719888" y="2719388"/>
          <p14:tracePt t="20594" x="6296025" y="2651125"/>
          <p14:tracePt t="20610" x="5880100" y="2592388"/>
          <p14:tracePt t="20628" x="5522913" y="2592388"/>
          <p14:tracePt t="20644" x="5360988" y="2592388"/>
          <p14:tracePt t="20660" x="5054600" y="2592388"/>
          <p14:tracePt t="20677" x="4732338" y="2592388"/>
          <p14:tracePt t="20694" x="4367213" y="2592388"/>
          <p14:tracePt t="20710" x="4010025" y="2592388"/>
          <p14:tracePt t="20728" x="3678238" y="2592388"/>
          <p14:tracePt t="20728" x="3611563" y="2608263"/>
          <p14:tracePt t="20745" x="3414713" y="2617788"/>
          <p14:tracePt t="20760" x="3297238" y="2625725"/>
          <p14:tracePt t="20778" x="3194050" y="2633663"/>
          <p14:tracePt t="20794" x="3084513" y="2643188"/>
          <p14:tracePt t="20810" x="2940050" y="2643188"/>
          <p14:tracePt t="20828" x="2719388" y="2643188"/>
          <p14:tracePt t="20844" x="2600325" y="2643188"/>
          <p14:tracePt t="20860" x="2438400" y="2651125"/>
          <p14:tracePt t="20877" x="2327275" y="2676525"/>
          <p14:tracePt t="20894" x="2243138" y="2686050"/>
          <p14:tracePt t="20910" x="2174875" y="2693988"/>
          <p14:tracePt t="20927" x="2116138" y="2711450"/>
          <p14:tracePt t="20944" x="2030413" y="2736850"/>
          <p14:tracePt t="20960" x="1962150" y="2752725"/>
          <p14:tracePt t="20977" x="1928813" y="2752725"/>
          <p14:tracePt t="20994" x="1911350" y="2762250"/>
          <p14:tracePt t="21012" x="1878013" y="2762250"/>
          <p14:tracePt t="21027" x="1868488" y="2762250"/>
          <p14:tracePt t="21028" x="1860550" y="2770188"/>
          <p14:tracePt t="21045" x="1827213" y="2770188"/>
          <p14:tracePt t="21060" x="1784350" y="2778125"/>
          <p14:tracePt t="21077" x="1766888" y="2778125"/>
          <p14:tracePt t="21094" x="1741488" y="2795588"/>
          <p14:tracePt t="21110" x="1733550" y="2795588"/>
          <p14:tracePt t="21144" x="1733550" y="2805113"/>
          <p14:tracePt t="21180" x="1724025" y="2805113"/>
          <p14:tracePt t="21416" x="1716088" y="2805113"/>
          <p14:tracePt t="21436" x="1708150" y="2813050"/>
          <p14:tracePt t="25304" x="1724025" y="2820988"/>
          <p14:tracePt t="25308" x="1733550" y="2830513"/>
          <p14:tracePt t="25312" x="1741488" y="2830513"/>
          <p14:tracePt t="25325" x="1792288" y="2846388"/>
          <p14:tracePt t="25342" x="1878013" y="2871788"/>
          <p14:tracePt t="25359" x="2012950" y="2922588"/>
          <p14:tracePt t="25376" x="2235200" y="2982913"/>
          <p14:tracePt t="25392" x="2362200" y="3033713"/>
          <p14:tracePt t="25408" x="2540000" y="3119438"/>
          <p14:tracePt t="25425" x="2668588" y="3178175"/>
          <p14:tracePt t="25442" x="2828925" y="3228975"/>
          <p14:tracePt t="25458" x="2982913" y="3271838"/>
          <p14:tracePt t="25476" x="3168650" y="3305175"/>
          <p14:tracePt t="25476" x="3211513" y="3314700"/>
          <p14:tracePt t="25492" x="3338513" y="3340100"/>
          <p14:tracePt t="25508" x="3602038" y="3433763"/>
          <p14:tracePt t="25525" x="3771900" y="3475038"/>
          <p14:tracePt t="25542" x="3908425" y="3527425"/>
          <p14:tracePt t="25559" x="4010025" y="3552825"/>
          <p14:tracePt t="25559" x="4035425" y="3552825"/>
          <p14:tracePt t="25575" x="4103688" y="3560763"/>
          <p14:tracePt t="25576" x="4137025" y="3568700"/>
          <p14:tracePt t="25592" x="4214813" y="3586163"/>
          <p14:tracePt t="25608" x="4359275" y="3629025"/>
          <p14:tracePt t="25625" x="4486275" y="3654425"/>
          <p14:tracePt t="25643" x="4621213" y="3697288"/>
          <p14:tracePt t="25658" x="4681538" y="3705225"/>
          <p14:tracePt t="25675" x="4714875" y="3722688"/>
          <p14:tracePt t="25693" x="4724400" y="3722688"/>
          <p14:tracePt t="25716" x="4732338" y="3722688"/>
          <p14:tracePt t="25728" x="4740275" y="3722688"/>
          <p14:tracePt t="25748" x="4749800" y="3722688"/>
          <p14:tracePt t="25758" x="4757738" y="3722688"/>
          <p14:tracePt t="25775" x="4757738" y="3713163"/>
          <p14:tracePt t="25792" x="4765675" y="3713163"/>
          <p14:tracePt t="25810" x="4775200" y="3705225"/>
          <p14:tracePt t="25825" x="4783138" y="3697288"/>
          <p14:tracePt t="25841" x="4808538" y="3687763"/>
          <p14:tracePt t="25858" x="4843463" y="3662363"/>
          <p14:tracePt t="25876" x="4884738" y="3619500"/>
          <p14:tracePt t="25891" x="4910138" y="3611563"/>
          <p14:tracePt t="25908" x="4945063" y="3611563"/>
          <p14:tracePt t="25925" x="4962525" y="3603625"/>
          <p14:tracePt t="25941" x="4970463" y="3594100"/>
          <p14:tracePt t="25958" x="4978400" y="3586163"/>
          <p14:tracePt t="25975" x="4995863" y="3568700"/>
          <p14:tracePt t="25976" x="5003800" y="3560763"/>
          <p14:tracePt t="25991" x="5013325" y="3552825"/>
          <p14:tracePt t="26008" x="5046663" y="3509963"/>
          <p14:tracePt t="26025" x="5054600" y="3509963"/>
          <p14:tracePt t="26132" x="5054600" y="3502025"/>
          <p14:tracePt t="26143" x="5064125" y="3502025"/>
          <p14:tracePt t="26148" x="5072063" y="3492500"/>
          <p14:tracePt t="26159" x="5080000" y="3484563"/>
          <p14:tracePt t="26160" x="5089525" y="3475038"/>
          <p14:tracePt t="26175" x="5122863" y="3459163"/>
          <p14:tracePt t="26175" x="5140325" y="3459163"/>
          <p14:tracePt t="26191" x="5208588" y="3459163"/>
          <p14:tracePt t="26208" x="5378450" y="3467100"/>
          <p14:tracePt t="26224" x="5556250" y="3484563"/>
          <p14:tracePt t="26241" x="5683250" y="3509963"/>
          <p14:tracePt t="26258" x="5794375" y="3517900"/>
          <p14:tracePt t="26276" x="5921375" y="3535363"/>
          <p14:tracePt t="26291" x="5981700" y="3535363"/>
          <p14:tracePt t="26292" x="5997575" y="3535363"/>
          <p14:tracePt t="26308" x="6065838" y="3560763"/>
          <p14:tracePt t="26325" x="6142038" y="3568700"/>
          <p14:tracePt t="26343" x="6286500" y="3586163"/>
          <p14:tracePt t="26358" x="6405563" y="3619500"/>
          <p14:tracePt t="26375" x="6542088" y="3654425"/>
          <p14:tracePt t="26393" x="6643688" y="3687763"/>
          <p14:tracePt t="26409" x="6661150" y="3697288"/>
          <p14:tracePt t="26460" x="6669088" y="3697288"/>
          <p14:tracePt t="26472" x="6678613" y="3697288"/>
          <p14:tracePt t="26492" x="6686550" y="3697288"/>
          <p14:tracePt t="26495" x="6686550" y="3687763"/>
          <p14:tracePt t="26692" x="6669088" y="3687763"/>
          <p14:tracePt t="26696" x="6661150" y="3687763"/>
          <p14:tracePt t="26708" x="6643688" y="3687763"/>
          <p14:tracePt t="26724" x="6600825" y="3697288"/>
          <p14:tracePt t="26741" x="6542088" y="3705225"/>
          <p14:tracePt t="26759" x="6440488" y="3705225"/>
          <p14:tracePt t="26775" x="6303963" y="3687763"/>
          <p14:tracePt t="26775" x="6245225" y="3662363"/>
          <p14:tracePt t="26791" x="6007100" y="3611563"/>
          <p14:tracePt t="26808" x="5649913" y="3509963"/>
          <p14:tracePt t="26824" x="5284788" y="3416300"/>
          <p14:tracePt t="26842" x="5072063" y="3382963"/>
          <p14:tracePt t="26858" x="4927600" y="3365500"/>
          <p14:tracePt t="26875" x="4800600" y="3365500"/>
          <p14:tracePt t="26891" x="4646613" y="3398838"/>
          <p14:tracePt t="26892" x="4595813" y="3408363"/>
          <p14:tracePt t="26908" x="4451350" y="3424238"/>
          <p14:tracePt t="26924" x="4179888" y="3433763"/>
          <p14:tracePt t="26941" x="4035425" y="3433763"/>
          <p14:tracePt t="26958" x="3941763" y="3433763"/>
          <p14:tracePt t="26974" x="3900488" y="3433763"/>
          <p14:tracePt t="26992" x="3814763" y="3433763"/>
          <p14:tracePt t="27008" x="3729038" y="3433763"/>
          <p14:tracePt t="27024" x="3525838" y="3416300"/>
          <p14:tracePt t="27042" x="3330575" y="3390900"/>
          <p14:tracePt t="27057" x="3168650" y="3373438"/>
          <p14:tracePt t="27074" x="3100388" y="3373438"/>
          <p14:tracePt t="27092" x="3059113" y="3373438"/>
          <p14:tracePt t="27107" x="3033713" y="3373438"/>
          <p14:tracePt t="27125" x="2973388" y="3365500"/>
          <p14:tracePt t="27141" x="2897188" y="3365500"/>
          <p14:tracePt t="27157" x="2811463" y="3355975"/>
          <p14:tracePt t="27174" x="2760663" y="3355975"/>
          <p14:tracePt t="27191" x="2719388" y="3355975"/>
          <p14:tracePt t="27208" x="2701925" y="3355975"/>
          <p14:tracePt t="27224" x="2676525" y="3355975"/>
          <p14:tracePt t="27241" x="2659063" y="3355975"/>
          <p14:tracePt t="27258" x="2651125" y="3365500"/>
          <p14:tracePt t="27275" x="2641600" y="3365500"/>
          <p14:tracePt t="27712" x="2651125" y="3365500"/>
          <p14:tracePt t="27715" x="2659063" y="3365500"/>
          <p14:tracePt t="27724" x="2684463" y="3373438"/>
          <p14:tracePt t="27741" x="2744788" y="3382963"/>
          <p14:tracePt t="27757" x="2786063" y="3390900"/>
          <p14:tracePt t="27776" x="2838450" y="3408363"/>
          <p14:tracePt t="27792" x="2854325" y="3408363"/>
          <p14:tracePt t="27808" x="2854325" y="3416300"/>
          <p14:tracePt t="27850" x="2863850" y="3416300"/>
          <p14:tracePt t="27878" x="2871788" y="3416300"/>
          <p14:tracePt t="27886" x="2879725" y="3416300"/>
          <p14:tracePt t="27893" x="2889250" y="3416300"/>
          <p14:tracePt t="27907" x="2905125" y="3408363"/>
          <p14:tracePt t="27924" x="2914650" y="3408363"/>
          <p14:tracePt t="27941" x="2922588" y="3408363"/>
          <p14:tracePt t="27958" x="2940050" y="3408363"/>
          <p14:tracePt t="28006" x="2940050" y="3398838"/>
          <p14:tracePt t="28014" x="2947988" y="3398838"/>
          <p14:tracePt t="28029" x="2955925" y="3398838"/>
          <p14:tracePt t="28041" x="2965450" y="3398838"/>
          <p14:tracePt t="28058" x="2973388" y="3398838"/>
          <p14:tracePt t="28075" x="2982913" y="3398838"/>
          <p14:tracePt t="28091" x="2990850" y="3408363"/>
          <p14:tracePt t="28154" x="2998788" y="3408363"/>
          <p14:tracePt t="28170" x="3008313" y="3408363"/>
          <p14:tracePt t="28199" x="3016250" y="3408363"/>
          <p14:tracePt t="28242" x="3024188" y="3408363"/>
          <p14:tracePt t="28266" x="3033713" y="3408363"/>
          <p14:tracePt t="28278" x="3041650" y="3408363"/>
          <p14:tracePt t="28281" x="3049588" y="3408363"/>
          <p14:tracePt t="28298" x="3059113" y="3408363"/>
          <p14:tracePt t="28307" x="3059113" y="3424238"/>
          <p14:tracePt t="28324" x="3067050" y="3424238"/>
          <p14:tracePt t="28341" x="3074988" y="3424238"/>
          <p14:tracePt t="28357" x="3092450" y="3424238"/>
          <p14:tracePt t="28374" x="3109913" y="3424238"/>
          <p14:tracePt t="28390" x="3135313" y="3424238"/>
          <p14:tracePt t="28407" x="3143250" y="3424238"/>
          <p14:tracePt t="28424" x="3152775" y="3433763"/>
          <p14:tracePt t="28440" x="3160713" y="3433763"/>
          <p14:tracePt t="28457" x="3168650" y="3433763"/>
          <p14:tracePt t="28514" x="3178175" y="3433763"/>
          <p14:tracePt t="28534" x="3186113" y="3433763"/>
          <p14:tracePt t="28635" x="3194050" y="3433763"/>
          <p14:tracePt t="28658" x="3203575" y="3433763"/>
          <p14:tracePt t="28666" x="3211513" y="3433763"/>
          <p14:tracePt t="28686" x="3219450" y="3433763"/>
          <p14:tracePt t="28718" x="3228975" y="3433763"/>
          <p14:tracePt t="28882" x="3236913" y="3433763"/>
          <p14:tracePt t="28909" x="3244850" y="3433763"/>
          <p14:tracePt t="28918" x="3254375" y="3433763"/>
          <p14:tracePt t="28925" x="3262313" y="3433763"/>
          <p14:tracePt t="28949" x="3270250" y="3433763"/>
          <p14:tracePt t="28963" x="3279775" y="3433763"/>
          <p14:tracePt t="28973" x="3279775" y="3424238"/>
          <p14:tracePt t="28990" x="3287713" y="3424238"/>
          <p14:tracePt t="29007" x="3297238" y="3424238"/>
          <p14:tracePt t="29023" x="3305175" y="3424238"/>
          <p14:tracePt t="29050" x="3313113" y="3424238"/>
          <p14:tracePt t="29062" x="3322638" y="3424238"/>
          <p14:tracePt t="29074" x="3330575" y="3424238"/>
          <p14:tracePt t="29090" x="3338513" y="3424238"/>
          <p14:tracePt t="29114" x="3348038" y="3424238"/>
          <p14:tracePt t="29154" x="3355975" y="3416300"/>
          <p14:tracePt t="29206" x="3363913" y="3416300"/>
          <p14:tracePt t="29250" x="3373438" y="3416300"/>
          <p14:tracePt t="29262" x="3381375" y="3416300"/>
          <p14:tracePt t="29269" x="3389313" y="3416300"/>
          <p14:tracePt t="29277" x="3398838" y="3416300"/>
          <p14:tracePt t="29290" x="3406775" y="3416300"/>
          <p14:tracePt t="29307" x="3424238" y="3416300"/>
          <p14:tracePt t="29323" x="3449638" y="3416300"/>
          <p14:tracePt t="29340" x="3475038" y="3416300"/>
          <p14:tracePt t="29357" x="3508375" y="3416300"/>
          <p14:tracePt t="29373" x="3525838" y="3424238"/>
          <p14:tracePt t="29390" x="3533775" y="3424238"/>
          <p14:tracePt t="29426" x="3543300" y="3424238"/>
          <p14:tracePt t="29433" x="3551238" y="3424238"/>
          <p14:tracePt t="29862" x="3559175" y="3424238"/>
          <p14:tracePt t="29869" x="3568700" y="3424238"/>
          <p14:tracePt t="29873" x="3576638" y="3424238"/>
          <p14:tracePt t="29891" x="3594100" y="3424238"/>
          <p14:tracePt t="29906" x="3611563" y="3424238"/>
          <p14:tracePt t="29925" x="3619500" y="3424238"/>
          <p14:tracePt t="30318" x="3627438" y="3424238"/>
          <p14:tracePt t="30334" x="3636963" y="3424238"/>
          <p14:tracePt t="30350" x="3644900" y="3424238"/>
          <p14:tracePt t="30354" x="3652838" y="3424238"/>
          <p14:tracePt t="30357" x="3662363" y="3424238"/>
          <p14:tracePt t="30374" x="3729038" y="3424238"/>
          <p14:tracePt t="30390" x="3797300" y="3424238"/>
          <p14:tracePt t="30391" x="3814763" y="3424238"/>
          <p14:tracePt t="30407" x="3925888" y="3424238"/>
          <p14:tracePt t="30423" x="4044950" y="3424238"/>
          <p14:tracePt t="30440" x="4171950" y="3424238"/>
          <p14:tracePt t="30457" x="4332288" y="3424238"/>
          <p14:tracePt t="30474" x="4460875" y="3424238"/>
          <p14:tracePt t="30490" x="4570413" y="3416300"/>
          <p14:tracePt t="30506" x="4818063" y="3433763"/>
          <p14:tracePt t="30523" x="5072063" y="3484563"/>
          <p14:tracePt t="30540" x="5302250" y="3543300"/>
          <p14:tracePt t="30542" x="5360988" y="3568700"/>
          <p14:tracePt t="30556" x="5472113" y="3586163"/>
          <p14:tracePt t="30573" x="5581650" y="3603625"/>
          <p14:tracePt t="30573" x="5607050" y="3603625"/>
          <p14:tracePt t="30591" x="5700713" y="3578225"/>
          <p14:tracePt t="30606" x="5794375" y="3552825"/>
          <p14:tracePt t="30624" x="5862638" y="3535363"/>
          <p14:tracePt t="30640" x="5964238" y="3509963"/>
          <p14:tracePt t="30641" x="5989638" y="3502025"/>
          <p14:tracePt t="30656" x="6091238" y="3484563"/>
          <p14:tracePt t="30674" x="6270625" y="3475038"/>
          <p14:tracePt t="30690" x="6389688" y="3475038"/>
          <p14:tracePt t="30707" x="6473825" y="3467100"/>
          <p14:tracePt t="30723" x="6550025" y="3449638"/>
          <p14:tracePt t="30739" x="6626225" y="3433763"/>
          <p14:tracePt t="30756" x="6704013" y="3416300"/>
          <p14:tracePt t="30773" x="6780213" y="3416300"/>
          <p14:tracePt t="30774" x="6805613" y="3416300"/>
          <p14:tracePt t="30789" x="6856413" y="3416300"/>
          <p14:tracePt t="30790" x="6881813" y="3416300"/>
          <p14:tracePt t="30808" x="6932613" y="3416300"/>
          <p14:tracePt t="30823" x="6983413" y="3424238"/>
          <p14:tracePt t="30839" x="7008813" y="3441700"/>
          <p14:tracePt t="30857" x="7034213" y="3441700"/>
          <p14:tracePt t="30874" x="7051675" y="3441700"/>
          <p14:tracePt t="30889" x="7077075" y="3433763"/>
          <p14:tracePt t="30890" x="7085013" y="3433763"/>
          <p14:tracePt t="30906" x="7112000" y="3433763"/>
          <p14:tracePt t="30924" x="7127875" y="3433763"/>
          <p14:tracePt t="30940" x="7145338" y="3433763"/>
          <p14:tracePt t="30998" x="7153275" y="3433763"/>
          <p14:tracePt t="31009" x="7162800" y="3433763"/>
          <p14:tracePt t="31013" x="7162800" y="3424238"/>
          <p14:tracePt t="31034" x="7170738" y="3424238"/>
          <p14:tracePt t="31042" x="7178675" y="3424238"/>
          <p14:tracePt t="31122" x="7188200" y="3416300"/>
          <p14:tracePt t="31139" x="7196138" y="3416300"/>
          <p14:tracePt t="31154" x="7204075" y="3416300"/>
          <p14:tracePt t="31610" x="7196138" y="3416300"/>
          <p14:tracePt t="31613" x="7188200" y="3416300"/>
          <p14:tracePt t="31622" x="7170738" y="3416300"/>
          <p14:tracePt t="31639" x="7119938" y="3416300"/>
          <p14:tracePt t="31657" x="7043738" y="3416300"/>
          <p14:tracePt t="31673" x="7008813" y="3416300"/>
          <p14:tracePt t="31674" x="6992938" y="3416300"/>
          <p14:tracePt t="31689" x="6967538" y="3416300"/>
          <p14:tracePt t="31690" x="6950075" y="3416300"/>
          <p14:tracePt t="31706" x="6907213" y="3416300"/>
          <p14:tracePt t="31722" x="6813550" y="3416300"/>
          <p14:tracePt t="31739" x="6729413" y="3416300"/>
          <p14:tracePt t="31756" x="6653213" y="3416300"/>
          <p14:tracePt t="31772" x="6542088" y="3416300"/>
          <p14:tracePt t="31790" x="6415088" y="3408363"/>
          <p14:tracePt t="31807" x="6346825" y="3408363"/>
          <p14:tracePt t="31822" x="6286500" y="3408363"/>
          <p14:tracePt t="31839" x="6235700" y="3408363"/>
          <p14:tracePt t="31858" x="6151563" y="3408363"/>
          <p14:tracePt t="31872" x="6091238" y="3408363"/>
          <p14:tracePt t="31890" x="5981700" y="3416300"/>
          <p14:tracePt t="31906" x="5930900" y="3416300"/>
          <p14:tracePt t="31922" x="5870575" y="3416300"/>
          <p14:tracePt t="31939" x="5811838" y="3416300"/>
          <p14:tracePt t="31956" x="5761038" y="3416300"/>
          <p14:tracePt t="31972" x="5692775" y="3416300"/>
          <p14:tracePt t="31989" x="5581650" y="3416300"/>
          <p14:tracePt t="31990" x="5548313" y="3416300"/>
          <p14:tracePt t="32005" x="5462588" y="3416300"/>
          <p14:tracePt t="32022" x="5353050" y="3416300"/>
          <p14:tracePt t="32039" x="5292725" y="3416300"/>
          <p14:tracePt t="32056" x="5259388" y="3416300"/>
          <p14:tracePt t="32057" x="5249863" y="3416300"/>
          <p14:tracePt t="32074" x="5233988" y="3416300"/>
          <p14:tracePt t="32089" x="5216525" y="3416300"/>
          <p14:tracePt t="32106" x="5199063" y="3424238"/>
          <p14:tracePt t="32123" x="5183188" y="3424238"/>
          <p14:tracePt t="32139" x="5165725" y="3424238"/>
          <p14:tracePt t="32157" x="5157788" y="3433763"/>
          <p14:tracePt t="32446" x="5148263" y="3433763"/>
          <p14:tracePt t="32455" x="5140325" y="3433763"/>
          <p14:tracePt t="32457" x="5132388" y="3433763"/>
          <p14:tracePt t="32474" x="5122863" y="3433763"/>
          <p14:tracePt t="32489" x="5106988" y="3433763"/>
          <p14:tracePt t="32505" x="5089525" y="3433763"/>
          <p14:tracePt t="32522" x="5064125" y="3433763"/>
          <p14:tracePt t="32523" x="5054600" y="3433763"/>
          <p14:tracePt t="32538" x="5029200" y="3433763"/>
          <p14:tracePt t="32555" x="4995863" y="3433763"/>
          <p14:tracePt t="32573" x="4927600" y="3433763"/>
          <p14:tracePt t="32589" x="4884738" y="3441700"/>
          <p14:tracePt t="32606" x="4783138" y="3467100"/>
          <p14:tracePt t="32622" x="4724400" y="3475038"/>
          <p14:tracePt t="32639" x="4613275" y="3502025"/>
          <p14:tracePt t="32655" x="4537075" y="3502025"/>
          <p14:tracePt t="32672" x="4460875" y="3509963"/>
          <p14:tracePt t="32689" x="4410075" y="3527425"/>
          <p14:tracePt t="32706" x="4341813" y="3543300"/>
          <p14:tracePt t="32722" x="4298950" y="3552825"/>
          <p14:tracePt t="32723" x="4281488" y="3560763"/>
          <p14:tracePt t="32739" x="4230688" y="3568700"/>
          <p14:tracePt t="32755" x="4162425" y="3568700"/>
          <p14:tracePt t="32772" x="4129088" y="3578225"/>
          <p14:tracePt t="32789" x="4121150" y="3578225"/>
          <p14:tracePt t="32805" x="4111625" y="3578225"/>
          <p14:tracePt t="33419" x="4103688" y="3586163"/>
          <p14:tracePt t="33434" x="4103688" y="3594100"/>
          <p14:tracePt t="38020" x="4121150" y="3603625"/>
          <p14:tracePt t="38023" x="4129088" y="3611563"/>
          <p14:tracePt t="38037" x="4179888" y="3636963"/>
          <p14:tracePt t="38053" x="4222750" y="3654425"/>
          <p14:tracePt t="38069" x="4273550" y="3662363"/>
          <p14:tracePt t="38086" x="4349750" y="3697288"/>
          <p14:tracePt t="38103" x="4435475" y="3713163"/>
          <p14:tracePt t="38119" x="4511675" y="3738563"/>
          <p14:tracePt t="38136" x="4605338" y="3763963"/>
          <p14:tracePt t="38153" x="4664075" y="3773488"/>
          <p14:tracePt t="38171" x="4714875" y="3773488"/>
          <p14:tracePt t="38186" x="4740275" y="3781425"/>
          <p14:tracePt t="38204" x="4791075" y="3798888"/>
          <p14:tracePt t="38220" x="4833938" y="3806825"/>
          <p14:tracePt t="38238" x="4919663" y="3849688"/>
          <p14:tracePt t="38252" x="4987925" y="3857625"/>
          <p14:tracePt t="38269" x="5054600" y="3875088"/>
          <p14:tracePt t="38286" x="5114925" y="3900488"/>
          <p14:tracePt t="38303" x="5183188" y="3908425"/>
          <p14:tracePt t="38319" x="5216525" y="3925888"/>
          <p14:tracePt t="38337" x="5292725" y="3951288"/>
          <p14:tracePt t="38353" x="5368925" y="3986213"/>
          <p14:tracePt t="38369" x="5411788" y="4002088"/>
          <p14:tracePt t="38388" x="5429250" y="4002088"/>
          <p14:tracePt t="38404" x="5446713" y="4011613"/>
          <p14:tracePt t="38420" x="5446713" y="4019550"/>
          <p14:tracePt t="38436" x="5462588" y="4019550"/>
          <p14:tracePt t="38454" x="5487988" y="4037013"/>
          <p14:tracePt t="38469" x="5513388" y="4044950"/>
          <p14:tracePt t="38486" x="5522913" y="4044950"/>
          <p14:tracePt t="38503" x="5538788" y="4044950"/>
          <p14:tracePt t="38520" x="5556250" y="4052888"/>
          <p14:tracePt t="38536" x="5573713" y="4062413"/>
          <p14:tracePt t="38553" x="5599113" y="4062413"/>
          <p14:tracePt t="38569" x="5599113" y="4070350"/>
          <p14:tracePt t="38624" x="5607050" y="4070350"/>
          <p14:tracePt t="38631" x="5616575" y="4079875"/>
          <p14:tracePt t="38636" x="5616575" y="4087813"/>
          <p14:tracePt t="38654" x="5624513" y="4087813"/>
          <p14:tracePt t="38671" x="5624513" y="4095750"/>
          <p14:tracePt t="38699" x="5624513" y="4105275"/>
          <p14:tracePt t="38711" x="5624513" y="4113213"/>
          <p14:tracePt t="38780" x="5624513" y="4121150"/>
          <p14:tracePt t="38796" x="5624513" y="4130675"/>
          <p14:tracePt t="38824" x="5616575" y="4130675"/>
          <p14:tracePt t="38844" x="5607050" y="4138613"/>
          <p14:tracePt t="38948" x="5607050" y="4146550"/>
          <p14:tracePt t="38956" x="5616575" y="4146550"/>
          <p14:tracePt t="38959" x="5616575" y="4156075"/>
          <p14:tracePt t="38969" x="5641975" y="4171950"/>
          <p14:tracePt t="38986" x="5683250" y="4197350"/>
          <p14:tracePt t="39002" x="5743575" y="4214813"/>
          <p14:tracePt t="39020" x="5827713" y="4224338"/>
          <p14:tracePt t="39035" x="5888038" y="4240213"/>
          <p14:tracePt t="39052" x="5981700" y="4249738"/>
          <p14:tracePt t="39069" x="6040438" y="4249738"/>
          <p14:tracePt t="39086" x="6091238" y="4249738"/>
          <p14:tracePt t="39103" x="6167438" y="4249738"/>
          <p14:tracePt t="39119" x="6227763" y="4249738"/>
          <p14:tracePt t="39135" x="6321425" y="4257675"/>
          <p14:tracePt t="39152" x="6430963" y="4283075"/>
          <p14:tracePt t="39169" x="6550025" y="4283075"/>
          <p14:tracePt t="39185" x="6610350" y="4283075"/>
          <p14:tracePt t="39202" x="6661150" y="4275138"/>
          <p14:tracePt t="39219" x="6694488" y="4275138"/>
          <p14:tracePt t="39220" x="6711950" y="4275138"/>
          <p14:tracePt t="39235" x="6745288" y="4275138"/>
          <p14:tracePt t="39252" x="6788150" y="4275138"/>
          <p14:tracePt t="39269" x="6823075" y="4275138"/>
          <p14:tracePt t="39286" x="6838950" y="4275138"/>
          <p14:tracePt t="39302" x="6848475" y="4275138"/>
          <p14:tracePt t="39337" x="6856413" y="4275138"/>
          <p14:tracePt t="39344" x="6864350" y="4275138"/>
          <p14:tracePt t="39353" x="6873875" y="4275138"/>
          <p14:tracePt t="39370" x="6899275" y="4275138"/>
          <p14:tracePt t="39386" x="6924675" y="4275138"/>
          <p14:tracePt t="39404" x="6942138" y="4275138"/>
          <p14:tracePt t="39419" x="6958013" y="4275138"/>
          <p14:tracePt t="39437" x="6992938" y="4275138"/>
          <p14:tracePt t="39456" x="7000875" y="4275138"/>
          <p14:tracePt t="39588" x="7000875" y="4283075"/>
          <p14:tracePt t="39596" x="6992938" y="4291013"/>
          <p14:tracePt t="39602" x="6983413" y="4291013"/>
          <p14:tracePt t="39620" x="6924675" y="4308475"/>
          <p14:tracePt t="39636" x="6856413" y="4325938"/>
          <p14:tracePt t="39636" x="6831013" y="4325938"/>
          <p14:tracePt t="39652" x="6678613" y="4333875"/>
          <p14:tracePt t="39669" x="6473825" y="4333875"/>
          <p14:tracePt t="39687" x="6219825" y="4325938"/>
          <p14:tracePt t="39687" x="6159500" y="4325938"/>
          <p14:tracePt t="39702" x="5956300" y="4325938"/>
          <p14:tracePt t="39720" x="5667375" y="4325938"/>
          <p14:tracePt t="39735" x="5497513" y="4325938"/>
          <p14:tracePt t="39736" x="5437188" y="4325938"/>
          <p14:tracePt t="39752" x="5157788" y="4359275"/>
          <p14:tracePt t="39770" x="4833938" y="4359275"/>
          <p14:tracePt t="39786" x="4460875" y="4368800"/>
          <p14:tracePt t="39804" x="4146550" y="4376738"/>
          <p14:tracePt t="39819" x="3925888" y="4376738"/>
          <p14:tracePt t="39836" x="3713163" y="4384675"/>
          <p14:tracePt t="39836" x="3662363" y="4384675"/>
          <p14:tracePt t="39853" x="3517900" y="4384675"/>
          <p14:tracePt t="39870" x="3406775" y="4384675"/>
          <p14:tracePt t="39885" x="3254375" y="4394200"/>
          <p14:tracePt t="39902" x="3033713" y="4394200"/>
          <p14:tracePt t="39920" x="2744788" y="4394200"/>
          <p14:tracePt t="39937" x="2557463" y="4394200"/>
          <p14:tracePt t="39953" x="2430463" y="4394200"/>
          <p14:tracePt t="39969" x="2327275" y="4394200"/>
          <p14:tracePt t="39985" x="2260600" y="4394200"/>
          <p14:tracePt t="40003" x="2174875" y="4394200"/>
          <p14:tracePt t="40020" x="2106613" y="4394200"/>
          <p14:tracePt t="40037" x="2065338" y="4394200"/>
          <p14:tracePt t="40052" x="2030413" y="4402138"/>
          <p14:tracePt t="40068" x="1971675" y="4419600"/>
          <p14:tracePt t="40085" x="1920875" y="4427538"/>
          <p14:tracePt t="40102" x="1885950" y="4445000"/>
          <p14:tracePt t="40120" x="1868488" y="4445000"/>
          <p14:tracePt t="40136" x="1868488" y="4452938"/>
          <p14:tracePt t="40205" x="1868488" y="4460875"/>
          <p14:tracePt t="40299" x="1878013" y="4460875"/>
          <p14:tracePt t="40303" x="1893888" y="4460875"/>
          <p14:tracePt t="40318" x="1954213" y="4478338"/>
          <p14:tracePt t="40336" x="2081213" y="4495800"/>
          <p14:tracePt t="40353" x="2149475" y="4495800"/>
          <p14:tracePt t="40370" x="2243138" y="4503738"/>
          <p14:tracePt t="40387" x="2327275" y="4503738"/>
          <p14:tracePt t="40387" x="2336800" y="4503738"/>
          <p14:tracePt t="40402" x="2387600" y="4503738"/>
          <p14:tracePt t="40419" x="2446338" y="4503738"/>
          <p14:tracePt t="40437" x="2514600" y="4503738"/>
          <p14:tracePt t="40453" x="2557463" y="4503738"/>
          <p14:tracePt t="40468" x="2608263" y="4503738"/>
          <p14:tracePt t="40485" x="2659063" y="4503738"/>
          <p14:tracePt t="40502" x="2693988" y="4503738"/>
          <p14:tracePt t="40519" x="2735263" y="4503738"/>
          <p14:tracePt t="40520" x="2744788" y="4503738"/>
          <p14:tracePt t="40535" x="2770188" y="4503738"/>
          <p14:tracePt t="40552" x="2828925" y="4503738"/>
          <p14:tracePt t="40569" x="2863850" y="4503738"/>
          <p14:tracePt t="40585" x="2914650" y="4513263"/>
          <p14:tracePt t="40602" x="2965450" y="4521200"/>
          <p14:tracePt t="40620" x="3033713" y="4521200"/>
          <p14:tracePt t="40636" x="3084513" y="4521200"/>
          <p14:tracePt t="40653" x="3135313" y="4521200"/>
          <p14:tracePt t="40669" x="3168650" y="4529138"/>
          <p14:tracePt t="40686" x="3219450" y="4529138"/>
          <p14:tracePt t="40701" x="3262313" y="4529138"/>
          <p14:tracePt t="40718" x="3305175" y="4538663"/>
          <p14:tracePt t="40736" x="3348038" y="4538663"/>
          <p14:tracePt t="40752" x="3373438" y="4546600"/>
          <p14:tracePt t="40768" x="3406775" y="4546600"/>
          <p14:tracePt t="40785" x="3449638" y="4546600"/>
          <p14:tracePt t="40801" x="3500438" y="4546600"/>
          <p14:tracePt t="40818" x="3551238" y="4546600"/>
          <p14:tracePt t="40836" x="3627438" y="4546600"/>
          <p14:tracePt t="40853" x="3695700" y="4546600"/>
          <p14:tracePt t="40869" x="3729038" y="4546600"/>
          <p14:tracePt t="40869" x="3746500" y="4546600"/>
          <p14:tracePt t="40886" x="3789363" y="4546600"/>
          <p14:tracePt t="40902" x="3832225" y="4546600"/>
          <p14:tracePt t="40918" x="3857625" y="4546600"/>
          <p14:tracePt t="40936" x="3916363" y="4546600"/>
          <p14:tracePt t="40951" x="3967163" y="4554538"/>
          <p14:tracePt t="40969" x="4052888" y="4564063"/>
          <p14:tracePt t="40985" x="4162425" y="4572000"/>
          <p14:tracePt t="41001" x="4230688" y="4589463"/>
          <p14:tracePt t="41019" x="4281488" y="4589463"/>
          <p14:tracePt t="41036" x="4332288" y="4589463"/>
          <p14:tracePt t="41051" x="4367213" y="4589463"/>
          <p14:tracePt t="41069" x="4392613" y="4589463"/>
          <p14:tracePt t="41085" x="4410075" y="4589463"/>
          <p14:tracePt t="41102" x="4435475" y="4589463"/>
          <p14:tracePt t="41120" x="4468813" y="4589463"/>
          <p14:tracePt t="41136" x="4494213" y="4589463"/>
          <p14:tracePt t="41152" x="4519613" y="4589463"/>
          <p14:tracePt t="41168" x="4545013" y="4589463"/>
          <p14:tracePt t="41185" x="4554538" y="4589463"/>
          <p14:tracePt t="41201" x="4579938" y="4589463"/>
          <p14:tracePt t="41220" x="4587875" y="4589463"/>
          <p14:tracePt t="41235" x="4595813" y="4589463"/>
          <p14:tracePt t="41251" x="4613275" y="4589463"/>
          <p14:tracePt t="41268" x="4638675" y="4589463"/>
          <p14:tracePt t="41285" x="4664075" y="4597400"/>
          <p14:tracePt t="41301" x="4681538" y="4597400"/>
          <p14:tracePt t="41319" x="4689475" y="4597400"/>
          <p14:tracePt t="41335" x="4699000" y="4597400"/>
          <p14:tracePt t="41360" x="4706938" y="4597400"/>
          <p14:tracePt t="41368" x="4714875" y="4597400"/>
          <p14:tracePt t="41385" x="4724400" y="4597400"/>
          <p14:tracePt t="41401" x="4740275" y="4597400"/>
          <p14:tracePt t="41418" x="4749800" y="4597400"/>
          <p14:tracePt t="41436" x="4765675" y="4597400"/>
          <p14:tracePt t="41452" x="4775200" y="4597400"/>
          <p14:tracePt t="41468" x="4783138" y="4597400"/>
          <p14:tracePt t="41485" x="4791075" y="4589463"/>
          <p14:tracePt t="41501" x="4800600" y="4589463"/>
          <p14:tracePt t="42096" x="4808538" y="4589463"/>
          <p14:tracePt t="42104" x="4808538" y="4579938"/>
          <p14:tracePt t="42112" x="4808538" y="4572000"/>
          <p14:tracePt t="42268" x="4818063" y="4572000"/>
          <p14:tracePt t="42277" x="4826000" y="4572000"/>
          <p14:tracePt t="42288" x="4833938" y="4572000"/>
          <p14:tracePt t="42302" x="4851400" y="4572000"/>
          <p14:tracePt t="42303" x="4859338" y="4564063"/>
          <p14:tracePt t="42318" x="4876800" y="4554538"/>
          <p14:tracePt t="42319" x="4884738" y="4554538"/>
          <p14:tracePt t="42335" x="4894263" y="4554538"/>
          <p14:tracePt t="42352" x="4910138" y="4554538"/>
          <p14:tracePt t="42368" x="4919663" y="4554538"/>
          <p14:tracePt t="42386" x="4935538" y="4554538"/>
          <p14:tracePt t="42401" x="4962525" y="4554538"/>
          <p14:tracePt t="42419" x="5003800" y="4564063"/>
          <p14:tracePt t="42436" x="5046663" y="4572000"/>
          <p14:tracePt t="42451" x="5064125" y="4572000"/>
          <p14:tracePt t="42451" x="5080000" y="4579938"/>
          <p14:tracePt t="42468" x="5106988" y="4579938"/>
          <p14:tracePt t="42484" x="5157788" y="4579938"/>
          <p14:tracePt t="42501" x="5183188" y="4579938"/>
          <p14:tracePt t="42518" x="5216525" y="4579938"/>
          <p14:tracePt t="42519" x="5224463" y="4579938"/>
          <p14:tracePt t="42535" x="5259388" y="4572000"/>
          <p14:tracePt t="42552" x="5284788" y="4572000"/>
          <p14:tracePt t="42552" x="5302250" y="4572000"/>
          <p14:tracePt t="42568" x="5327650" y="4564063"/>
          <p14:tracePt t="42584" x="5335588" y="4554538"/>
          <p14:tracePt t="42601" x="5343525" y="4554538"/>
          <p14:tracePt t="42620" x="5378450" y="4554538"/>
          <p14:tracePt t="42634" x="5411788" y="4546600"/>
          <p14:tracePt t="42651" x="5454650" y="4546600"/>
          <p14:tracePt t="42668" x="5513388" y="4538663"/>
          <p14:tracePt t="42684" x="5573713" y="4529138"/>
          <p14:tracePt t="42701" x="5616575" y="4529138"/>
          <p14:tracePt t="42719" x="5641975" y="4529138"/>
          <p14:tracePt t="42734" x="5667375" y="4529138"/>
          <p14:tracePt t="42753" x="5683250" y="4529138"/>
          <p14:tracePt t="42769" x="5708650" y="4529138"/>
          <p14:tracePt t="42786" x="5735638" y="4529138"/>
          <p14:tracePt t="42801" x="5761038" y="4529138"/>
          <p14:tracePt t="42817" x="5786438" y="4529138"/>
          <p14:tracePt t="42834" x="5811838" y="4529138"/>
          <p14:tracePt t="42851" x="5837238" y="4538663"/>
          <p14:tracePt t="42852" x="5845175" y="4538663"/>
          <p14:tracePt t="42867" x="5862638" y="4538663"/>
          <p14:tracePt t="42885" x="5905500" y="4538663"/>
          <p14:tracePt t="42901" x="5956300" y="4538663"/>
          <p14:tracePt t="42917" x="5989638" y="4529138"/>
          <p14:tracePt t="42935" x="5997575" y="4529138"/>
          <p14:tracePt t="42952" x="6007100" y="4529138"/>
          <p14:tracePt t="42969" x="6007100" y="4546600"/>
          <p14:tracePt t="42985" x="5989638" y="4564063"/>
          <p14:tracePt t="43001" x="5972175" y="4572000"/>
          <p14:tracePt t="43200" x="5964238" y="4572000"/>
          <p14:tracePt t="43203" x="5956300" y="4572000"/>
          <p14:tracePt t="43219" x="5956300" y="4579938"/>
          <p14:tracePt t="43236" x="5946775" y="4579938"/>
          <p14:tracePt t="43250" x="5946775" y="4572000"/>
          <p14:tracePt t="43304" x="5956300" y="4572000"/>
          <p14:tracePt t="43307" x="5964238" y="4572000"/>
          <p14:tracePt t="43317" x="5972175" y="4572000"/>
          <p14:tracePt t="43334" x="5997575" y="4572000"/>
          <p14:tracePt t="43350" x="6015038" y="4572000"/>
          <p14:tracePt t="43384" x="6024563" y="4572000"/>
          <p14:tracePt t="43392" x="6032500" y="4572000"/>
          <p14:tracePt t="43402" x="6049963" y="4579938"/>
          <p14:tracePt t="43417" x="6134100" y="4605338"/>
          <p14:tracePt t="43434" x="6235700" y="4630738"/>
          <p14:tracePt t="43452" x="6346825" y="4665663"/>
          <p14:tracePt t="43468" x="6380163" y="4673600"/>
          <p14:tracePt t="43468" x="6389688" y="4673600"/>
          <p14:tracePt t="43484" x="6423025" y="4673600"/>
          <p14:tracePt t="43500" x="6524625" y="4673600"/>
          <p14:tracePt t="43517" x="6635750" y="4699000"/>
          <p14:tracePt t="43533" x="6762750" y="4708525"/>
          <p14:tracePt t="43550" x="6889750" y="4724400"/>
          <p14:tracePt t="43568" x="7051675" y="4749800"/>
          <p14:tracePt t="43568" x="7077075" y="4749800"/>
          <p14:tracePt t="43584" x="7188200" y="4759325"/>
          <p14:tracePt t="43600" x="7366000" y="4767263"/>
          <p14:tracePt t="43617" x="7535863" y="4802188"/>
          <p14:tracePt t="43635" x="7715250" y="4852988"/>
          <p14:tracePt t="43650" x="7799388" y="4894263"/>
          <p14:tracePt t="43668" x="7893050" y="4911725"/>
          <p14:tracePt t="43685" x="7926388" y="4919663"/>
          <p14:tracePt t="43701" x="7943850" y="4919663"/>
          <p14:tracePt t="43717" x="7961313" y="4919663"/>
          <p14:tracePt t="43734" x="7969250" y="4919663"/>
          <p14:tracePt t="43750" x="7986713" y="4919663"/>
          <p14:tracePt t="43767" x="7994650" y="4919663"/>
          <p14:tracePt t="43785" x="8004175" y="4911725"/>
          <p14:tracePt t="43800" x="8004175" y="4903788"/>
          <p14:tracePt t="43982" x="7994650" y="4903788"/>
          <p14:tracePt t="43993" x="7986713" y="4903788"/>
          <p14:tracePt t="44000" x="7977188" y="4903788"/>
          <p14:tracePt t="44018" x="7951788" y="4911725"/>
          <p14:tracePt t="44034" x="7918450" y="4911725"/>
          <p14:tracePt t="44035" x="7910513" y="4911725"/>
          <p14:tracePt t="44050" x="7867650" y="4911725"/>
          <p14:tracePt t="44067" x="7799388" y="4911725"/>
          <p14:tracePt t="44083" x="7748588" y="4911725"/>
          <p14:tracePt t="44100" x="7697788" y="4911725"/>
          <p14:tracePt t="44117" x="7662863" y="4911725"/>
          <p14:tracePt t="44118" x="7654925" y="4911725"/>
          <p14:tracePt t="44135" x="7596188" y="4903788"/>
          <p14:tracePt t="44151" x="7535863" y="4894263"/>
          <p14:tracePt t="44167" x="7477125" y="4886325"/>
          <p14:tracePt t="44183" x="7391400" y="4886325"/>
          <p14:tracePt t="44200" x="7297738" y="4886325"/>
          <p14:tracePt t="44217" x="7213600" y="4886325"/>
          <p14:tracePt t="44218" x="7188200" y="4886325"/>
          <p14:tracePt t="44234" x="7102475" y="4886325"/>
          <p14:tracePt t="44234" x="7069138" y="4886325"/>
          <p14:tracePt t="44250" x="6950075" y="4886325"/>
          <p14:tracePt t="44266" x="6813550" y="4886325"/>
          <p14:tracePt t="44283" x="6653213" y="4886325"/>
          <p14:tracePt t="44300" x="6508750" y="4894263"/>
          <p14:tracePt t="44317" x="6389688" y="4929188"/>
          <p14:tracePt t="44318" x="6354763" y="4937125"/>
          <p14:tracePt t="44334" x="6261100" y="4937125"/>
          <p14:tracePt t="44350" x="6116638" y="4937125"/>
          <p14:tracePt t="44366" x="5989638" y="4937125"/>
          <p14:tracePt t="44383" x="5811838" y="4946650"/>
          <p14:tracePt t="44401" x="5675313" y="4946650"/>
          <p14:tracePt t="44402" x="5649913" y="4946650"/>
          <p14:tracePt t="44418" x="5573713" y="4946650"/>
          <p14:tracePt t="44434" x="5530850" y="4946650"/>
          <p14:tracePt t="44450" x="5522913" y="4946650"/>
          <p14:tracePt t="44826" x="5522913" y="4954588"/>
          <p14:tracePt t="44842" x="5513388" y="4954588"/>
          <p14:tracePt t="46619" x="5505450" y="4954588"/>
          <p14:tracePt t="46630" x="5497513" y="4946650"/>
          <p14:tracePt t="46638" x="5487988" y="4946650"/>
          <p14:tracePt t="46650" x="5480050" y="4937125"/>
          <p14:tracePt t="46670" x="5472113" y="4937125"/>
          <p14:tracePt t="46682" x="5462588" y="4929188"/>
          <p14:tracePt t="46700" x="5437188" y="4929188"/>
          <p14:tracePt t="46718" x="5421313" y="4929188"/>
          <p14:tracePt t="46734" x="5411788" y="4929188"/>
          <p14:tracePt t="46750" x="5394325" y="4929188"/>
          <p14:tracePt t="46767" x="5378450" y="4919663"/>
          <p14:tracePt t="46782" x="5343525" y="4911725"/>
          <p14:tracePt t="46801" x="5310188" y="4903788"/>
          <p14:tracePt t="46801" x="5302250" y="4903788"/>
          <p14:tracePt t="46815" x="5284788" y="4894263"/>
          <p14:tracePt t="46832" x="5241925" y="4886325"/>
          <p14:tracePt t="46850" x="5199063" y="4878388"/>
          <p14:tracePt t="46866" x="5148263" y="4860925"/>
          <p14:tracePt t="46882" x="5072063" y="4843463"/>
          <p14:tracePt t="46899" x="4962525" y="4818063"/>
          <p14:tracePt t="46917" x="4902200" y="4802188"/>
          <p14:tracePt t="46917" x="4884738" y="4792663"/>
          <p14:tracePt t="46932" x="4851400" y="4784725"/>
          <p14:tracePt t="46950" x="4791075" y="4775200"/>
          <p14:tracePt t="46966" x="4765675" y="4775200"/>
          <p14:tracePt t="46967" x="4749800" y="4775200"/>
          <p14:tracePt t="46982" x="4699000" y="4775200"/>
          <p14:tracePt t="46999" x="4656138" y="4775200"/>
          <p14:tracePt t="47015" x="4613275" y="4775200"/>
          <p14:tracePt t="47032" x="4579938" y="4775200"/>
          <p14:tracePt t="47050" x="4562475" y="4775200"/>
          <p14:tracePt t="47065" x="4545013" y="4775200"/>
          <p14:tracePt t="47083" x="4537075" y="4775200"/>
          <p14:tracePt t="47083" x="4529138" y="4784725"/>
          <p14:tracePt t="47099" x="4519613" y="4792663"/>
          <p14:tracePt t="47116" x="4503738" y="4792663"/>
          <p14:tracePt t="47132" x="4494213" y="4792663"/>
          <p14:tracePt t="47158" x="4486275" y="4802188"/>
          <p14:tracePt t="47214" x="4476750" y="4810125"/>
          <p14:tracePt t="47522" x="4468813" y="4818063"/>
          <p14:tracePt t="49467" x="4460875" y="4827588"/>
          <p14:tracePt t="49474" x="4460875" y="4835525"/>
          <p14:tracePt t="49526" x="4451350" y="4835525"/>
          <p14:tracePt t="49538" x="4443413" y="4835525"/>
          <p14:tracePt t="51155" x="4435475" y="4835525"/>
          <p14:tracePt t="51161" x="4425950" y="4835525"/>
          <p14:tracePt t="51166" x="4418013" y="4835525"/>
          <p14:tracePt t="51182" x="4392613" y="4818063"/>
          <p14:tracePt t="51197" x="4367213" y="4810125"/>
          <p14:tracePt t="51198" x="4359275" y="4810125"/>
          <p14:tracePt t="51214" x="4349750" y="4810125"/>
          <p14:tracePt t="51215" x="4341813" y="4810125"/>
          <p14:tracePt t="51232" x="4324350" y="4810125"/>
          <p14:tracePt t="51274" x="4316413" y="4818063"/>
          <p14:tracePt t="51394" x="4306888" y="4818063"/>
          <p14:tracePt t="51410" x="4298950" y="4827588"/>
          <p14:tracePt t="51438" x="4291013" y="4827588"/>
          <p14:tracePt t="51606" x="4281488" y="4835525"/>
          <p14:tracePt t="51619" x="4281488" y="4843463"/>
          <p14:tracePt t="51698" x="4281488" y="4852988"/>
          <p14:tracePt t="51754" x="4273550" y="4852988"/>
          <p14:tracePt t="51762" x="4273550" y="4860925"/>
          <p14:tracePt t="51765" x="4265613" y="4860925"/>
          <p14:tracePt t="51780" x="4265613" y="4868863"/>
          <p14:tracePt t="51798" x="4248150" y="4886325"/>
          <p14:tracePt t="51814" x="4240213" y="4903788"/>
          <p14:tracePt t="51830" x="4240213" y="4911725"/>
          <p14:tracePt t="51848" x="4230688" y="4919663"/>
          <p14:tracePt t="51865" x="4222750" y="4937125"/>
          <p14:tracePt t="51865" x="4214813" y="4946650"/>
          <p14:tracePt t="51880" x="4205288" y="4972050"/>
          <p14:tracePt t="51898" x="4179888" y="5013325"/>
          <p14:tracePt t="51914" x="4171950" y="5038725"/>
          <p14:tracePt t="51914" x="4162425" y="5048250"/>
          <p14:tracePt t="51930" x="4154488" y="5073650"/>
          <p14:tracePt t="51947" x="4146550" y="5099050"/>
          <p14:tracePt t="51963" x="4137025" y="5116513"/>
          <p14:tracePt t="51980" x="4129088" y="5116513"/>
          <p14:tracePt t="51998" x="4121150" y="5132388"/>
          <p14:tracePt t="52014" x="4121150" y="5141913"/>
          <p14:tracePt t="52031" x="4111625" y="5141913"/>
          <p14:tracePt t="52411" x="4111625" y="5132388"/>
          <p14:tracePt t="52415" x="4121150" y="5124450"/>
          <p14:tracePt t="52476" x="4129088" y="5124450"/>
          <p14:tracePt t="52488" x="4137025" y="5116513"/>
          <p14:tracePt t="52497" x="4137025" y="5106988"/>
          <p14:tracePt t="52520" x="4146550" y="5099050"/>
          <p14:tracePt t="52817" x="4146550" y="5106988"/>
          <p14:tracePt t="55624" x="4154488" y="5106988"/>
          <p14:tracePt t="55627" x="4154488" y="5116513"/>
          <p14:tracePt t="55631" x="4162425" y="5116513"/>
          <p14:tracePt t="55652" x="4171950" y="5116513"/>
          <p14:tracePt t="55662" x="4179888" y="5124450"/>
          <p14:tracePt t="55679" x="4205288" y="5132388"/>
          <p14:tracePt t="55697" x="4230688" y="5141913"/>
          <p14:tracePt t="55712" x="4256088" y="5141913"/>
          <p14:tracePt t="55713" x="4265613" y="5141913"/>
          <p14:tracePt t="55728" x="4291013" y="5157788"/>
          <p14:tracePt t="55745" x="4316413" y="5167313"/>
          <p14:tracePt t="55762" x="4375150" y="5200650"/>
          <p14:tracePt t="55779" x="4425950" y="5226050"/>
          <p14:tracePt t="55795" x="4476750" y="5235575"/>
          <p14:tracePt t="55795" x="4494213" y="5235575"/>
          <p14:tracePt t="55812" x="4529138" y="5235575"/>
          <p14:tracePt t="55828" x="4646613" y="5243513"/>
          <p14:tracePt t="55846" x="4775200" y="5251450"/>
          <p14:tracePt t="55847" x="4800600" y="5260975"/>
          <p14:tracePt t="55861" x="4868863" y="5268913"/>
          <p14:tracePt t="55879" x="4953000" y="5286375"/>
          <p14:tracePt t="55880" x="4970463" y="5286375"/>
          <p14:tracePt t="55895" x="5013325" y="5294313"/>
          <p14:tracePt t="55895" x="5021263" y="5294313"/>
          <p14:tracePt t="55911" x="5072063" y="5294313"/>
          <p14:tracePt t="55929" x="5157788" y="5294313"/>
          <p14:tracePt t="55945" x="5224463" y="5294313"/>
          <p14:tracePt t="55962" x="5276850" y="5311775"/>
          <p14:tracePt t="55978" x="5335588" y="5311775"/>
          <p14:tracePt t="55995" x="5386388" y="5311775"/>
          <p14:tracePt t="56012" x="5454650" y="5311775"/>
          <p14:tracePt t="56028" x="5573713" y="5311775"/>
          <p14:tracePt t="56046" x="5667375" y="5311775"/>
          <p14:tracePt t="56047" x="5683250" y="5311775"/>
          <p14:tracePt t="56061" x="5743575" y="5311775"/>
          <p14:tracePt t="56078" x="5819775" y="5319713"/>
          <p14:tracePt t="56097" x="5905500" y="5319713"/>
          <p14:tracePt t="56112" x="5956300" y="5319713"/>
          <p14:tracePt t="56112" x="5964238" y="5319713"/>
          <p14:tracePt t="56130" x="6024563" y="5327650"/>
          <p14:tracePt t="56145" x="6083300" y="5327650"/>
          <p14:tracePt t="56161" x="6116638" y="5327650"/>
          <p14:tracePt t="56178" x="6134100" y="5337175"/>
          <p14:tracePt t="56195" x="6142038" y="5337175"/>
          <p14:tracePt t="56213" x="6151563" y="5337175"/>
          <p14:tracePt t="56228" x="6159500" y="5337175"/>
          <p14:tracePt t="56246" x="6194425" y="5337175"/>
          <p14:tracePt t="56261" x="6227763" y="5337175"/>
          <p14:tracePt t="56280" x="6286500" y="5319713"/>
          <p14:tracePt t="56296" x="6303963" y="5294313"/>
          <p14:tracePt t="56311" x="6296025" y="5268913"/>
          <p14:tracePt t="56312" x="6286500" y="5268913"/>
          <p14:tracePt t="56329" x="6270625" y="5251450"/>
          <p14:tracePt t="56376" x="6270625" y="5243513"/>
          <p14:tracePt t="56379" x="6261100" y="5235575"/>
          <p14:tracePt t="56394" x="6253163" y="5235575"/>
          <p14:tracePt t="56440" x="6253163" y="5226050"/>
          <p14:tracePt t="56460" x="6253163" y="5218113"/>
          <p14:tracePt t="56484" x="6261100" y="5218113"/>
          <p14:tracePt t="56492" x="6270625" y="5218113"/>
          <p14:tracePt t="56495" x="6278563" y="5218113"/>
          <p14:tracePt t="56529" x="6286500" y="5218113"/>
          <p14:tracePt t="56579" x="6296025" y="5218113"/>
          <p14:tracePt t="56588" x="6303963" y="5218113"/>
          <p14:tracePt t="56729" x="6303963" y="5226050"/>
          <p14:tracePt t="56736" x="6296025" y="5226050"/>
          <p14:tracePt t="56745" x="6278563" y="5243513"/>
          <p14:tracePt t="56762" x="6202363" y="5268913"/>
          <p14:tracePt t="56778" x="6057900" y="5302250"/>
          <p14:tracePt t="56796" x="5776913" y="5327650"/>
          <p14:tracePt t="56811" x="5591175" y="5337175"/>
          <p14:tracePt t="56828" x="5343525" y="5345113"/>
          <p14:tracePt t="56844" x="5097463" y="5362575"/>
          <p14:tracePt t="56861" x="4894263" y="5413375"/>
          <p14:tracePt t="56878" x="4699000" y="5446713"/>
          <p14:tracePt t="56894" x="4562475" y="5456238"/>
          <p14:tracePt t="56911" x="4443413" y="5472113"/>
          <p14:tracePt t="56928" x="4349750" y="5507038"/>
          <p14:tracePt t="56944" x="4281488" y="5514975"/>
          <p14:tracePt t="56961" x="4222750" y="5524500"/>
          <p14:tracePt t="56978" x="4171950" y="5532438"/>
          <p14:tracePt t="56996" x="4137025" y="5540375"/>
          <p14:tracePt t="57011" x="4111625" y="5549900"/>
          <p14:tracePt t="57011" x="4103688" y="5549900"/>
          <p14:tracePt t="57029" x="4070350" y="5557838"/>
          <p14:tracePt t="57045" x="4027488" y="5575300"/>
          <p14:tracePt t="57046" x="4010025" y="5575300"/>
          <p14:tracePt t="57061" x="3951288" y="5591175"/>
          <p14:tracePt t="57078" x="3900488" y="5608638"/>
          <p14:tracePt t="57094" x="3865563" y="5626100"/>
          <p14:tracePt t="57111" x="3840163" y="5626100"/>
          <p14:tracePt t="57112" x="3832225" y="5626100"/>
          <p14:tracePt t="57128" x="3814763" y="5626100"/>
          <p14:tracePt t="57153" x="3806825" y="5626100"/>
          <p14:tracePt t="57161" x="3797300" y="5626100"/>
          <p14:tracePt t="57178" x="3781425" y="5634038"/>
          <p14:tracePt t="57194" x="3756025" y="5641975"/>
          <p14:tracePt t="57212" x="3729038" y="5641975"/>
          <p14:tracePt t="57229" x="3721100" y="5651500"/>
          <p14:tracePt t="57246" x="3713163" y="5651500"/>
          <p14:tracePt t="57376" x="3713163" y="5659438"/>
          <p14:tracePt t="57428" x="3721100" y="5659438"/>
          <p14:tracePt t="57440" x="3729038" y="5659438"/>
          <p14:tracePt t="57445" x="3738563" y="5659438"/>
          <p14:tracePt t="57461" x="3771900" y="5659438"/>
          <p14:tracePt t="57478" x="3814763" y="5659438"/>
          <p14:tracePt t="57479" x="3822700" y="5659438"/>
          <p14:tracePt t="57496" x="3840163" y="5659438"/>
          <p14:tracePt t="57511" x="3865563" y="5659438"/>
          <p14:tracePt t="57528" x="3883025" y="5659438"/>
          <p14:tracePt t="57544" x="3908425" y="5668963"/>
          <p14:tracePt t="57560" x="3951288" y="5668963"/>
          <p14:tracePt t="57578" x="3984625" y="5668963"/>
          <p14:tracePt t="57594" x="4027488" y="5668963"/>
          <p14:tracePt t="57612" x="4052888" y="5668963"/>
          <p14:tracePt t="57628" x="4070350" y="5668963"/>
          <p14:tracePt t="57644" x="4086225" y="5668963"/>
          <p14:tracePt t="57661" x="4095750" y="5668963"/>
          <p14:tracePt t="57678" x="4111625" y="5668963"/>
          <p14:tracePt t="57694" x="4137025" y="5668963"/>
          <p14:tracePt t="57711" x="4162425" y="5668963"/>
          <p14:tracePt t="57728" x="4187825" y="5668963"/>
          <p14:tracePt t="57745" x="4197350" y="5668963"/>
          <p14:tracePt t="57745" x="4205288" y="5668963"/>
          <p14:tracePt t="57761" x="4214813" y="5668963"/>
          <p14:tracePt t="57777" x="4222750" y="5668963"/>
          <p14:tracePt t="78446" x="4222750" y="5676900"/>
          <p14:tracePt t="78449" x="4222750" y="5684838"/>
          <p14:tracePt t="78453" x="4222750" y="5702300"/>
          <p14:tracePt t="78470" x="4222750" y="5846763"/>
          <p14:tracePt t="78486" x="4222750" y="5940425"/>
          <p14:tracePt t="78487" x="4222750" y="5957888"/>
          <p14:tracePt t="78502" x="4222750" y="5973763"/>
          <p14:tracePt t="78518" x="4214813" y="5983288"/>
          <p14:tracePt t="78535" x="4214813" y="5991225"/>
          <p14:tracePt t="78552" x="4205288" y="5991225"/>
          <p14:tracePt t="78599" x="4205288" y="5999163"/>
          <p14:tracePt t="78606" x="4205288" y="6008688"/>
          <p14:tracePt t="78609" x="4197350" y="6008688"/>
          <p14:tracePt t="78759" x="4197350" y="6016625"/>
          <p14:tracePt t="79626" x="4205288" y="6016625"/>
          <p14:tracePt t="79629" x="4205288" y="5999163"/>
          <p14:tracePt t="79635" x="4214813" y="5973763"/>
          <p14:tracePt t="79651" x="4230688" y="5872163"/>
          <p14:tracePt t="79668" x="4248150" y="5788025"/>
          <p14:tracePt t="79686" x="4324350" y="5634038"/>
          <p14:tracePt t="79701" x="4392613" y="5514975"/>
          <p14:tracePt t="79718" x="4537075" y="5243513"/>
          <p14:tracePt t="79719" x="4587875" y="5157788"/>
          <p14:tracePt t="79735" x="4699000" y="4749800"/>
          <p14:tracePt t="79751" x="4740275" y="4384675"/>
          <p14:tracePt t="79769" x="4673600" y="3943350"/>
          <p14:tracePt t="79769" x="4638675" y="3806825"/>
          <p14:tracePt t="79786" x="4503738" y="3279775"/>
          <p14:tracePt t="79803" x="4375150" y="2830513"/>
          <p14:tracePt t="79818" x="4349750" y="2633663"/>
          <p14:tracePt t="79819" x="4341813" y="2592388"/>
          <p14:tracePt t="79835" x="4341813" y="2541588"/>
          <p14:tracePt t="79906" x="4341813" y="2532063"/>
          <p14:tracePt t="79918" x="4341813" y="2524125"/>
          <p14:tracePt t="79921" x="4349750" y="2524125"/>
          <p14:tracePt t="79934" x="4349750" y="2498725"/>
          <p14:tracePt t="79952" x="4359275" y="2405063"/>
          <p14:tracePt t="79969" x="4359275" y="2303463"/>
          <p14:tracePt t="79969" x="4359275" y="2293938"/>
          <p14:tracePt t="79984" x="4367213" y="2235200"/>
          <p14:tracePt t="80002" x="4375150" y="2166938"/>
          <p14:tracePt t="80019" x="4384675" y="2141538"/>
          <p14:tracePt t="80034" x="4384675" y="2133600"/>
          <p14:tracePt t="80051" x="4384675" y="2116138"/>
          <p14:tracePt t="80069" x="4400550" y="2065338"/>
          <p14:tracePt t="80069" x="4400550" y="2047875"/>
          <p14:tracePt t="80085" x="4410075" y="2022475"/>
          <p14:tracePt t="80226" x="4410075" y="2014538"/>
          <p14:tracePt t="80234" x="4410075" y="2005013"/>
          <p14:tracePt t="80241" x="4410075" y="1989138"/>
          <p14:tracePt t="80252" x="4392613" y="1971675"/>
          <p14:tracePt t="80267" x="4375150" y="1946275"/>
          <p14:tracePt t="80286" x="4316413" y="1911350"/>
          <p14:tracePt t="80302" x="4273550" y="1878013"/>
          <p14:tracePt t="80319" x="4240213" y="1860550"/>
          <p14:tracePt t="80336" x="4187825" y="1844675"/>
          <p14:tracePt t="80351" x="4162425" y="1844675"/>
          <p14:tracePt t="80367" x="4129088" y="1835150"/>
          <p14:tracePt t="80385" x="4086225" y="1819275"/>
          <p14:tracePt t="80401" x="4052888" y="1819275"/>
          <p14:tracePt t="80419" x="4002088" y="1819275"/>
          <p14:tracePt t="80434" x="3951288" y="1809750"/>
          <p14:tracePt t="80451" x="3908425" y="1801813"/>
          <p14:tracePt t="80469" x="3883025" y="1801813"/>
          <p14:tracePt t="80469" x="3873500" y="1801813"/>
          <p14:tracePt t="80484" x="3857625" y="1801813"/>
          <p14:tracePt t="80501" x="3822700" y="1801813"/>
          <p14:tracePt t="80519" x="3789363" y="1801813"/>
          <p14:tracePt t="80535" x="3763963" y="1809750"/>
          <p14:tracePt t="80535" x="3763963" y="1819275"/>
          <p14:tracePt t="80550" x="3721100" y="1827213"/>
          <p14:tracePt t="80567" x="3687763" y="1835150"/>
          <p14:tracePt t="80584" x="3670300" y="1844675"/>
          <p14:tracePt t="80601" x="3662363" y="1852613"/>
          <p14:tracePt t="80602" x="3652838" y="1860550"/>
          <p14:tracePt t="80619" x="3636963" y="1870075"/>
          <p14:tracePt t="80634" x="3619500" y="1885950"/>
          <p14:tracePt t="80635" x="3611563" y="1895475"/>
          <p14:tracePt t="80651" x="3576638" y="1903413"/>
          <p14:tracePt t="80669" x="3559175" y="1920875"/>
          <p14:tracePt t="80684" x="3543300" y="1938338"/>
          <p14:tracePt t="80702" x="3517900" y="1954213"/>
          <p14:tracePt t="80718" x="3500438" y="1963738"/>
          <p14:tracePt t="80734" x="3482975" y="1979613"/>
          <p14:tracePt t="80751" x="3457575" y="1997075"/>
          <p14:tracePt t="80767" x="3449638" y="2005013"/>
          <p14:tracePt t="80784" x="3432175" y="2022475"/>
          <p14:tracePt t="80801" x="3414713" y="2022475"/>
          <p14:tracePt t="80818" x="3414713" y="2030413"/>
          <p14:tracePt t="80834" x="3414713" y="2039938"/>
          <p14:tracePt t="80851" x="3414713" y="2047875"/>
          <p14:tracePt t="80868" x="3441700" y="2098675"/>
          <p14:tracePt t="80886" x="3500438" y="2166938"/>
          <p14:tracePt t="80902" x="3568700" y="2200275"/>
          <p14:tracePt t="80917" x="3611563" y="2227263"/>
          <p14:tracePt t="80935" x="3695700" y="2268538"/>
          <p14:tracePt t="80952" x="3797300" y="2293938"/>
          <p14:tracePt t="80968" x="3951288" y="2319338"/>
          <p14:tracePt t="80984" x="4187825" y="2371725"/>
          <p14:tracePt t="81000" x="4476750" y="2430463"/>
          <p14:tracePt t="81018" x="4818063" y="2516188"/>
          <p14:tracePt t="81034" x="4970463" y="2541588"/>
          <p14:tracePt t="81035" x="5013325" y="2549525"/>
          <p14:tracePt t="81050" x="5114925" y="2574925"/>
          <p14:tracePt t="81067" x="5173663" y="2592388"/>
          <p14:tracePt t="81084" x="5191125" y="2592388"/>
          <p14:tracePt t="81100" x="5199063" y="2592388"/>
          <p14:tracePt t="81118" x="5216525" y="2592388"/>
          <p14:tracePt t="81136" x="5241925" y="2592388"/>
          <p14:tracePt t="81150" x="5276850" y="2592388"/>
          <p14:tracePt t="81168" x="5318125" y="2592388"/>
          <p14:tracePt t="81185" x="5353050" y="2617788"/>
          <p14:tracePt t="81185" x="5360988" y="2617788"/>
          <p14:tracePt t="81201" x="5394325" y="2643188"/>
          <p14:tracePt t="81201" x="5421313" y="2651125"/>
          <p14:tracePt t="81218" x="5462588" y="2676525"/>
          <p14:tracePt t="81233" x="5522913" y="2719388"/>
          <p14:tracePt t="81250" x="5573713" y="2736850"/>
          <p14:tracePt t="81330" x="5573713" y="2744788"/>
          <p14:tracePt t="81346" x="5556250" y="2752725"/>
          <p14:tracePt t="81354" x="5548313" y="2762250"/>
          <p14:tracePt t="81357" x="5538788" y="2762250"/>
          <p14:tracePt t="81367" x="5530850" y="2770188"/>
          <p14:tracePt t="81384" x="5505450" y="2770188"/>
          <p14:tracePt t="81402" x="5462588" y="2770188"/>
          <p14:tracePt t="81419" x="5421313" y="2770188"/>
          <p14:tracePt t="81435" x="5368925" y="2770188"/>
          <p14:tracePt t="81450" x="5302250" y="2770188"/>
          <p14:tracePt t="81467" x="5233988" y="2770188"/>
          <p14:tracePt t="81484" x="5183188" y="2770188"/>
          <p14:tracePt t="81500" x="5140325" y="2770188"/>
          <p14:tracePt t="81517" x="5122863" y="2770188"/>
          <p14:tracePt t="81534" x="5106988" y="2770188"/>
          <p14:tracePt t="81550" x="5097463" y="2770188"/>
          <p14:tracePt t="81837" x="5106988" y="2770188"/>
          <p14:tracePt t="81841" x="5122863" y="2770188"/>
          <p14:tracePt t="81850" x="5148263" y="2770188"/>
          <p14:tracePt t="81868" x="5224463" y="2770188"/>
          <p14:tracePt t="81869" x="5241925" y="2770188"/>
          <p14:tracePt t="81884" x="5284788" y="2770188"/>
          <p14:tracePt t="81902" x="5327650" y="2770188"/>
          <p14:tracePt t="81917" x="5343525" y="2762250"/>
          <p14:tracePt t="81935" x="5353050" y="2762250"/>
          <p14:tracePt t="81950" x="5368925" y="2762250"/>
          <p14:tracePt t="81968" x="5386388" y="2762250"/>
          <p14:tracePt t="81983" x="5421313" y="2762250"/>
          <p14:tracePt t="82002" x="5462588" y="2762250"/>
          <p14:tracePt t="82017" x="5480050" y="2762250"/>
          <p14:tracePt t="82035" x="5497513" y="2762250"/>
          <p14:tracePt t="82066" x="5505450" y="2762250"/>
          <p14:tracePt t="82069" x="5513388" y="2762250"/>
          <p14:tracePt t="82086" x="5530850" y="2762250"/>
          <p14:tracePt t="82100" x="5548313" y="2762250"/>
          <p14:tracePt t="82117" x="5565775" y="2762250"/>
          <p14:tracePt t="82117" x="5573713" y="2762250"/>
          <p14:tracePt t="82134" x="5591175" y="2762250"/>
          <p14:tracePt t="82150" x="5599113" y="2762250"/>
          <p14:tracePt t="82167" x="5607050" y="2762250"/>
          <p14:tracePt t="82185" x="5624513" y="2762250"/>
          <p14:tracePt t="82202" x="5641975" y="2762250"/>
          <p14:tracePt t="82217" x="5649913" y="2762250"/>
          <p14:tracePt t="82347" x="5649913" y="2770188"/>
          <p14:tracePt t="93086" x="5335588" y="2770188"/>
          <p14:tracePt t="93089" x="4818063" y="2752725"/>
          <p14:tracePt t="93095" x="4265613" y="2719388"/>
          <p14:tracePt t="93112" x="3619500" y="2557463"/>
          <p14:tracePt t="93128" x="3611563" y="2506663"/>
          <p14:tracePt t="93146" x="3627438" y="2489200"/>
          <p14:tracePt t="93162" x="3636963" y="2489200"/>
          <p14:tracePt t="93178" x="3644900" y="2489200"/>
          <p14:tracePt t="93195" x="3670300" y="2489200"/>
          <p14:tracePt t="93213" x="3721100" y="2481263"/>
          <p14:tracePt t="93214" x="3729038" y="2481263"/>
          <p14:tracePt t="93228" x="3756025" y="2455863"/>
          <p14:tracePt t="93246" x="3822700" y="2405063"/>
          <p14:tracePt t="93262" x="3865563" y="2362200"/>
          <p14:tracePt t="93279" x="3908425" y="2303463"/>
          <p14:tracePt t="93297" x="3916363" y="2268538"/>
          <p14:tracePt t="93297" x="3916363" y="2252663"/>
          <p14:tracePt t="93312" x="3883025" y="2200275"/>
          <p14:tracePt t="93329" x="3746500" y="2082800"/>
          <p14:tracePt t="93329" x="3687763" y="2039938"/>
          <p14:tracePt t="93346" x="3467100" y="1860550"/>
          <p14:tracePt t="93346" x="3355975" y="1801813"/>
          <p14:tracePt t="93361" x="3041650" y="1581150"/>
          <p14:tracePt t="93379" x="2471738" y="1216025"/>
          <p14:tracePt t="93395" x="2038350" y="917575"/>
          <p14:tracePt t="93411" x="1647825" y="654050"/>
          <p14:tracePt t="93429" x="1376363" y="347663"/>
          <p14:tracePt t="93430" x="1333500" y="280988"/>
          <p14:tracePt t="93447" x="1163638" y="508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ED99BD-434F-7D19-B96D-BBA4CB634684}"/>
              </a:ext>
            </a:extLst>
          </p:cNvPr>
          <p:cNvSpPr txBox="1"/>
          <p:nvPr/>
        </p:nvSpPr>
        <p:spPr>
          <a:xfrm>
            <a:off x="2650377" y="543490"/>
            <a:ext cx="53062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id="{1A47B1F2-54DC-52AE-7544-98608985CCEA}"/>
              </a:ext>
            </a:extLst>
          </p:cNvPr>
          <p:cNvSpPr txBox="1"/>
          <p:nvPr/>
        </p:nvSpPr>
        <p:spPr>
          <a:xfrm>
            <a:off x="127792" y="1565066"/>
            <a:ext cx="11947705"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essence, all of the triple constraints will be challenged in conflicting ways. This will necessitate manipulation of activities, durations, and resources until a suitable combination is achieved.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now, we will just deal with the basic mechanics to better illustrate the model schedule generation process.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good news in all this is that any needed future changes to this view can be made quickly by changing the respective driver data and the results will be automatically translated from that.</a:t>
            </a:r>
          </a:p>
        </p:txBody>
      </p:sp>
      <p:pic>
        <p:nvPicPr>
          <p:cNvPr id="7" name="Picture 6">
            <a:extLst>
              <a:ext uri="{FF2B5EF4-FFF2-40B4-BE49-F238E27FC236}">
                <a16:creationId xmlns:a16="http://schemas.microsoft.com/office/drawing/2014/main" id="{40055A9A-1242-6B9C-F3B2-AD3F00A57CA3}"/>
              </a:ext>
            </a:extLst>
          </p:cNvPr>
          <p:cNvPicPr>
            <a:picLocks noChangeAspect="1"/>
          </p:cNvPicPr>
          <p:nvPr/>
        </p:nvPicPr>
        <p:blipFill>
          <a:blip r:embed="rId3"/>
          <a:stretch>
            <a:fillRect/>
          </a:stretch>
        </p:blipFill>
        <p:spPr>
          <a:xfrm>
            <a:off x="613224" y="4612054"/>
            <a:ext cx="10089130" cy="2245946"/>
          </a:xfrm>
          <a:prstGeom prst="rect">
            <a:avLst/>
          </a:prstGeom>
        </p:spPr>
      </p:pic>
    </p:spTree>
    <p:extLst>
      <p:ext uri="{BB962C8B-B14F-4D97-AF65-F5344CB8AC3E}">
        <p14:creationId xmlns:p14="http://schemas.microsoft.com/office/powerpoint/2010/main" val="3837816936"/>
      </p:ext>
    </p:extLst>
  </p:cSld>
  <p:clrMapOvr>
    <a:masterClrMapping/>
  </p:clrMapOvr>
  <mc:AlternateContent xmlns:mc="http://schemas.openxmlformats.org/markup-compatibility/2006">
    <mc:Choice xmlns:p14="http://schemas.microsoft.com/office/powerpoint/2010/main" Requires="p14">
      <p:transition spd="slow" p14:dur="2000" advTm="87069"/>
    </mc:Choice>
    <mc:Fallback>
      <p:transition spd="slow" advTm="870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028455C-A8B1-E112-67C9-4777BBAC89A3}"/>
              </a:ext>
            </a:extLst>
          </p:cNvPr>
          <p:cNvSpPr txBox="1"/>
          <p:nvPr/>
        </p:nvSpPr>
        <p:spPr>
          <a:xfrm>
            <a:off x="2945652" y="698774"/>
            <a:ext cx="560281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sp>
        <p:nvSpPr>
          <p:cNvPr id="4" name="TextBox 3">
            <a:extLst>
              <a:ext uri="{FF2B5EF4-FFF2-40B4-BE49-F238E27FC236}">
                <a16:creationId xmlns:a16="http://schemas.microsoft.com/office/drawing/2014/main" id="{389AD945-34F7-DC24-DE8B-7CC10568B759}"/>
              </a:ext>
            </a:extLst>
          </p:cNvPr>
          <p:cNvSpPr txBox="1"/>
          <p:nvPr/>
        </p:nvSpPr>
        <p:spPr>
          <a:xfrm>
            <a:off x="122147" y="1221994"/>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This example problem is designed to illustrate basic mechanics for translating scope-oriented data into a first cut project schedule.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 spreadsheet with this table data are stored on the publisher’s website for your use under the file name Table 9.2 First cut plan parameters.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Table 9.2 represents that file.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Note that the data is in WBS flattened format.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goal of this example is to manipulate this data using the keystroke checklist.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following note list will help guide you through this process:</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The top of the WBS is line #1</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Bolded line numbers are summary tasks (i.e., 2, 6, 11, etc.)</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Line 19 is a summary task for #20 and #21 (they must be indented)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Task #33 is a milestone (zero duration)</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Load the scope data into MSP and set the start date to April 1, 2014</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Indent the data to mirror the WBS structure defined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Once the activity data are loaded and the first cut schedule produced, insert a recurring task after #30 defined as “Project Management” (see the MSP checklist)</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Load the table data below into MSP and manipulate these data using the “Stage One Keystroke” checklist described earlier.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Also, review the companion video tutorials that cover these specific commands.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Both of these sources are helpful in learning these important steps. Once accomplished, this represents basic MSP scheduling competency.</a:t>
            </a:r>
          </a:p>
        </p:txBody>
      </p:sp>
    </p:spTree>
    <p:extLst>
      <p:ext uri="{BB962C8B-B14F-4D97-AF65-F5344CB8AC3E}">
        <p14:creationId xmlns:p14="http://schemas.microsoft.com/office/powerpoint/2010/main" val="727526480"/>
      </p:ext>
    </p:extLst>
  </p:cSld>
  <p:clrMapOvr>
    <a:masterClrMapping/>
  </p:clrMapOvr>
  <mc:AlternateContent xmlns:mc="http://schemas.openxmlformats.org/markup-compatibility/2006">
    <mc:Choice xmlns:p14="http://schemas.microsoft.com/office/powerpoint/2010/main" Requires="p14">
      <p:transition spd="slow" p14:dur="2000" advTm="35215"/>
    </mc:Choice>
    <mc:Fallback>
      <p:transition spd="slow" advTm="352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C6D9F5-98C3-377A-6E66-0D5E7D041427}"/>
              </a:ext>
            </a:extLst>
          </p:cNvPr>
          <p:cNvSpPr txBox="1"/>
          <p:nvPr/>
        </p:nvSpPr>
        <p:spPr>
          <a:xfrm>
            <a:off x="2626178" y="546620"/>
            <a:ext cx="560281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pic>
        <p:nvPicPr>
          <p:cNvPr id="4" name="Picture 3">
            <a:extLst>
              <a:ext uri="{FF2B5EF4-FFF2-40B4-BE49-F238E27FC236}">
                <a16:creationId xmlns:a16="http://schemas.microsoft.com/office/drawing/2014/main" id="{4306DBA6-2A6E-4452-0366-4D7AEC60085D}"/>
              </a:ext>
            </a:extLst>
          </p:cNvPr>
          <p:cNvPicPr>
            <a:picLocks noChangeAspect="1"/>
          </p:cNvPicPr>
          <p:nvPr/>
        </p:nvPicPr>
        <p:blipFill>
          <a:blip r:embed="rId3"/>
          <a:stretch>
            <a:fillRect/>
          </a:stretch>
        </p:blipFill>
        <p:spPr>
          <a:xfrm>
            <a:off x="727485" y="1151681"/>
            <a:ext cx="8607015" cy="5541060"/>
          </a:xfrm>
          <a:prstGeom prst="rect">
            <a:avLst/>
          </a:prstGeom>
        </p:spPr>
      </p:pic>
    </p:spTree>
    <p:extLst>
      <p:ext uri="{BB962C8B-B14F-4D97-AF65-F5344CB8AC3E}">
        <p14:creationId xmlns:p14="http://schemas.microsoft.com/office/powerpoint/2010/main" val="2670990622"/>
      </p:ext>
    </p:extLst>
  </p:cSld>
  <p:clrMapOvr>
    <a:masterClrMapping/>
  </p:clrMapOvr>
  <mc:AlternateContent xmlns:mc="http://schemas.openxmlformats.org/markup-compatibility/2006">
    <mc:Choice xmlns:p14="http://schemas.microsoft.com/office/powerpoint/2010/main" Requires="p14">
      <p:transition spd="slow" p14:dur="2000" advTm="133075"/>
    </mc:Choice>
    <mc:Fallback>
      <p:transition spd="slow" advTm="1330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7EEC0B-9B46-9A4A-A8EE-BFC905850382}"/>
              </a:ext>
            </a:extLst>
          </p:cNvPr>
          <p:cNvSpPr txBox="1"/>
          <p:nvPr/>
        </p:nvSpPr>
        <p:spPr>
          <a:xfrm>
            <a:off x="3669552" y="722771"/>
            <a:ext cx="454002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Results for the first cut plan</a:t>
            </a:r>
          </a:p>
        </p:txBody>
      </p:sp>
      <p:sp>
        <p:nvSpPr>
          <p:cNvPr id="4" name="TextBox 3">
            <a:extLst>
              <a:ext uri="{FF2B5EF4-FFF2-40B4-BE49-F238E27FC236}">
                <a16:creationId xmlns:a16="http://schemas.microsoft.com/office/drawing/2014/main" id="{1806C608-B922-FE7E-4D8C-2B0730CDA916}"/>
              </a:ext>
            </a:extLst>
          </p:cNvPr>
          <p:cNvSpPr txBox="1"/>
          <p:nvPr/>
        </p:nvSpPr>
        <p:spPr>
          <a:xfrm>
            <a:off x="-7553" y="1336113"/>
            <a:ext cx="12186603" cy="98488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WBS resulting from Table 9.2 manipulation is shown in Figure 9.4 (this example is created by WBS Chart Pro). </a:t>
            </a:r>
          </a:p>
          <a:p>
            <a:pPr marL="285750" indent="-285750" algn="just">
              <a:buFont typeface="Wingdings" panose="05000000000000000000" pitchFamily="2" charset="2"/>
              <a:buChar char="q"/>
            </a:pPr>
            <a:endParaRPr lang="en-US"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E212B421-DB02-BA1D-85A7-6708F1251DBF}"/>
              </a:ext>
            </a:extLst>
          </p:cNvPr>
          <p:cNvPicPr>
            <a:picLocks noChangeAspect="1"/>
          </p:cNvPicPr>
          <p:nvPr/>
        </p:nvPicPr>
        <p:blipFill>
          <a:blip r:embed="rId3"/>
          <a:stretch>
            <a:fillRect/>
          </a:stretch>
        </p:blipFill>
        <p:spPr>
          <a:xfrm>
            <a:off x="698165" y="2095163"/>
            <a:ext cx="11298092" cy="4496579"/>
          </a:xfrm>
          <a:prstGeom prst="rect">
            <a:avLst/>
          </a:prstGeom>
        </p:spPr>
      </p:pic>
    </p:spTree>
    <p:extLst>
      <p:ext uri="{BB962C8B-B14F-4D97-AF65-F5344CB8AC3E}">
        <p14:creationId xmlns:p14="http://schemas.microsoft.com/office/powerpoint/2010/main" val="3852429942"/>
      </p:ext>
    </p:extLst>
  </p:cSld>
  <p:clrMapOvr>
    <a:masterClrMapping/>
  </p:clrMapOvr>
  <mc:AlternateContent xmlns:mc="http://schemas.openxmlformats.org/markup-compatibility/2006">
    <mc:Choice xmlns:p14="http://schemas.microsoft.com/office/powerpoint/2010/main" Requires="p14">
      <p:transition spd="slow" p14:dur="2000" advTm="35972"/>
    </mc:Choice>
    <mc:Fallback>
      <p:transition spd="slow" advTm="35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17A6D99-3D33-76B9-0E0C-D3E3D170F2C9}"/>
              </a:ext>
            </a:extLst>
          </p:cNvPr>
          <p:cNvSpPr txBox="1"/>
          <p:nvPr/>
        </p:nvSpPr>
        <p:spPr>
          <a:xfrm>
            <a:off x="4698252" y="1250335"/>
            <a:ext cx="3093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59DCF8E1-603A-3A2D-7412-D5834678CC82}"/>
              </a:ext>
            </a:extLst>
          </p:cNvPr>
          <p:cNvSpPr txBox="1"/>
          <p:nvPr/>
        </p:nvSpPr>
        <p:spPr>
          <a:xfrm>
            <a:off x="595040" y="2477271"/>
            <a:ext cx="10678833"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Understanding both critical path and slack concepts is vital for effective time management and requires that the PM keep these parameter values in mind as the project unfolds.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Also, recognize that errors in duration estimates will cause the slack values to change during project execution, so this is not a static view by any stretch.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2213973092"/>
      </p:ext>
    </p:extLst>
  </p:cSld>
  <p:clrMapOvr>
    <a:masterClrMapping/>
  </p:clrMapOvr>
  <mc:AlternateContent xmlns:mc="http://schemas.openxmlformats.org/markup-compatibility/2006">
    <mc:Choice xmlns:p14="http://schemas.microsoft.com/office/powerpoint/2010/main" Requires="p14">
      <p:transition spd="slow" p14:dur="2000" advTm="77184"/>
    </mc:Choice>
    <mc:Fallback>
      <p:transition spd="slow" advTm="77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F47418-2E15-5012-FF8D-1D83A025DA08}"/>
              </a:ext>
            </a:extLst>
          </p:cNvPr>
          <p:cNvSpPr txBox="1"/>
          <p:nvPr/>
        </p:nvSpPr>
        <p:spPr>
          <a:xfrm>
            <a:off x="4831602" y="894259"/>
            <a:ext cx="33884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036F84EB-6C97-6ADC-1FDD-F69F4ACCB9ED}"/>
              </a:ext>
            </a:extLst>
          </p:cNvPr>
          <p:cNvSpPr txBox="1"/>
          <p:nvPr/>
        </p:nvSpPr>
        <p:spPr>
          <a:xfrm>
            <a:off x="662609" y="1851429"/>
            <a:ext cx="10624906" cy="3416320"/>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also helps to facilitate prioritization of resource allocations across the project plan.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example, if there are two activities occurring within the same time range, one critical and one noncritical that are competing for the same resource, the Project Manager can allocate the resource to the critical activity first, then use the slack or float time on the other to delay the start of the noncritical activity.</a:t>
            </a:r>
          </a:p>
        </p:txBody>
      </p:sp>
    </p:spTree>
    <p:extLst>
      <p:ext uri="{BB962C8B-B14F-4D97-AF65-F5344CB8AC3E}">
        <p14:creationId xmlns:p14="http://schemas.microsoft.com/office/powerpoint/2010/main" val="3781699706"/>
      </p:ext>
    </p:extLst>
  </p:cSld>
  <p:clrMapOvr>
    <a:masterClrMapping/>
  </p:clrMapOvr>
  <mc:AlternateContent xmlns:mc="http://schemas.openxmlformats.org/markup-compatibility/2006">
    <mc:Choice xmlns:p14="http://schemas.microsoft.com/office/powerpoint/2010/main" Requires="p14">
      <p:transition spd="slow" p14:dur="2000" advTm="89842"/>
    </mc:Choice>
    <mc:Fallback>
      <p:transition spd="slow" advTm="8984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1D0006-715A-CF32-0276-80451A998C07}"/>
              </a:ext>
            </a:extLst>
          </p:cNvPr>
          <p:cNvSpPr txBox="1"/>
          <p:nvPr/>
        </p:nvSpPr>
        <p:spPr>
          <a:xfrm>
            <a:off x="3990976" y="660241"/>
            <a:ext cx="411480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id="{7A5C9556-0861-D598-3436-B51975820FA2}"/>
              </a:ext>
            </a:extLst>
          </p:cNvPr>
          <p:cNvSpPr txBox="1"/>
          <p:nvPr/>
        </p:nvSpPr>
        <p:spPr>
          <a:xfrm>
            <a:off x="130614" y="1147838"/>
            <a:ext cx="10624906" cy="830997"/>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B0F0"/>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0B0F0"/>
                </a:solidFill>
                <a:latin typeface="Arial" panose="020B0604020202020204"/>
                <a:cs typeface="Tajawal ExtraBold" panose="00000800000000000000"/>
              </a:rPr>
              <a:t>Float or Slack in Project Management</a:t>
            </a:r>
          </a:p>
        </p:txBody>
      </p:sp>
      <p:sp>
        <p:nvSpPr>
          <p:cNvPr id="7" name="TextBox 6">
            <a:extLst>
              <a:ext uri="{FF2B5EF4-FFF2-40B4-BE49-F238E27FC236}">
                <a16:creationId xmlns:a16="http://schemas.microsoft.com/office/drawing/2014/main" id="{F7397D65-1CEC-8D91-5BFB-785FFAF7356A}"/>
              </a:ext>
            </a:extLst>
          </p:cNvPr>
          <p:cNvSpPr txBox="1"/>
          <p:nvPr/>
        </p:nvSpPr>
        <p:spPr>
          <a:xfrm>
            <a:off x="257408" y="1978835"/>
            <a:ext cx="11677184"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 A concept related to, and crucial for using the Critical Path Method is float or slack.</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In project management, “float” defines the amount of time a task can be delayed without causing a delay in:</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subsequent, dependent tasks - called “free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delay in the overall project - called “total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activity or task on the critical path has zero float. That is, you can’t delay it at all without causing a delay in the project or dependent tasks.</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However, there are plenty of other activities in the project that can be delayed. The quantification of this delay is called the “float”.</a:t>
            </a:r>
          </a:p>
        </p:txBody>
      </p:sp>
    </p:spTree>
    <p:extLst>
      <p:ext uri="{BB962C8B-B14F-4D97-AF65-F5344CB8AC3E}">
        <p14:creationId xmlns:p14="http://schemas.microsoft.com/office/powerpoint/2010/main" val="3101922839"/>
      </p:ext>
    </p:extLst>
  </p:cSld>
  <p:clrMapOvr>
    <a:masterClrMapping/>
  </p:clrMapOvr>
  <mc:AlternateContent xmlns:mc="http://schemas.openxmlformats.org/markup-compatibility/2006">
    <mc:Choice xmlns:p14="http://schemas.microsoft.com/office/powerpoint/2010/main" Requires="p14">
      <p:transition spd="slow" p14:dur="2000" advTm="138127"/>
    </mc:Choice>
    <mc:Fallback>
      <p:transition spd="slow" advTm="13812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4F16B2-0E97-D9B6-3792-99DE6F5C822B}"/>
              </a:ext>
            </a:extLst>
          </p:cNvPr>
          <p:cNvSpPr txBox="1"/>
          <p:nvPr/>
        </p:nvSpPr>
        <p:spPr>
          <a:xfrm>
            <a:off x="3907676" y="764048"/>
            <a:ext cx="44933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 Problem</a:t>
            </a:r>
          </a:p>
        </p:txBody>
      </p:sp>
      <p:sp>
        <p:nvSpPr>
          <p:cNvPr id="4" name="TextBox 3">
            <a:extLst>
              <a:ext uri="{FF2B5EF4-FFF2-40B4-BE49-F238E27FC236}">
                <a16:creationId xmlns:a16="http://schemas.microsoft.com/office/drawing/2014/main" id="{BCF9F0E3-451B-0335-1EFB-3F1BE3432116}"/>
              </a:ext>
            </a:extLst>
          </p:cNvPr>
          <p:cNvSpPr txBox="1"/>
          <p:nvPr/>
        </p:nvSpPr>
        <p:spPr>
          <a:xfrm>
            <a:off x="329257" y="1776022"/>
            <a:ext cx="8703342" cy="830997"/>
          </a:xfrm>
          <a:prstGeom prst="rect">
            <a:avLst/>
          </a:prstGeom>
          <a:noFill/>
        </p:spPr>
        <p:txBody>
          <a:bodyPr wrap="square">
            <a:spAutoFit/>
          </a:bodyPr>
          <a:lstStyle/>
          <a:p>
            <a:pPr marL="285750" indent="-285750">
              <a:buFont typeface="Wingdings" panose="05000000000000000000" pitchFamily="2" charset="2"/>
              <a:buChar char="q"/>
            </a:pPr>
            <a:r>
              <a:rPr lang="en-US" sz="2400" b="1" dirty="0">
                <a:solidFill>
                  <a:srgbClr val="00B0F0"/>
                </a:solidFill>
                <a:latin typeface="Arial" panose="020B0604020202020204"/>
              </a:rPr>
              <a:t>The following details are available regarding a project:</a:t>
            </a:r>
          </a:p>
          <a:p>
            <a:endParaRPr lang="en-US" sz="2400" b="1" dirty="0">
              <a:solidFill>
                <a:srgbClr val="00B0F0"/>
              </a:solidFill>
              <a:latin typeface="Arial" panose="020B0604020202020204"/>
            </a:endParaRPr>
          </a:p>
        </p:txBody>
      </p:sp>
      <p:pic>
        <p:nvPicPr>
          <p:cNvPr id="7" name="Picture 6">
            <a:extLst>
              <a:ext uri="{FF2B5EF4-FFF2-40B4-BE49-F238E27FC236}">
                <a16:creationId xmlns:a16="http://schemas.microsoft.com/office/drawing/2014/main" id="{2D32303E-E2DF-F91C-004D-F205B3ACF307}"/>
              </a:ext>
            </a:extLst>
          </p:cNvPr>
          <p:cNvPicPr>
            <a:picLocks noChangeAspect="1"/>
          </p:cNvPicPr>
          <p:nvPr/>
        </p:nvPicPr>
        <p:blipFill>
          <a:blip r:embed="rId3"/>
          <a:stretch>
            <a:fillRect/>
          </a:stretch>
        </p:blipFill>
        <p:spPr>
          <a:xfrm>
            <a:off x="5989775" y="2326768"/>
            <a:ext cx="5782710" cy="3831535"/>
          </a:xfrm>
          <a:prstGeom prst="rect">
            <a:avLst/>
          </a:prstGeom>
        </p:spPr>
      </p:pic>
      <p:sp>
        <p:nvSpPr>
          <p:cNvPr id="8" name="TextBox 7">
            <a:extLst>
              <a:ext uri="{FF2B5EF4-FFF2-40B4-BE49-F238E27FC236}">
                <a16:creationId xmlns:a16="http://schemas.microsoft.com/office/drawing/2014/main" id="{A9A8DF22-0509-B02E-9963-BE2CF93999AD}"/>
              </a:ext>
            </a:extLst>
          </p:cNvPr>
          <p:cNvSpPr txBox="1"/>
          <p:nvPr/>
        </p:nvSpPr>
        <p:spPr>
          <a:xfrm>
            <a:off x="329257" y="2735010"/>
            <a:ext cx="4452970"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prstClr val="black"/>
                </a:solidFill>
                <a:latin typeface="Arial" panose="020B0604020202020204"/>
              </a:rPr>
              <a:t>Determine the critical path, the critical activities and the project completion time.</a:t>
            </a:r>
          </a:p>
        </p:txBody>
      </p:sp>
      <p:sp>
        <p:nvSpPr>
          <p:cNvPr id="9" name="TextBox 8">
            <a:extLst>
              <a:ext uri="{FF2B5EF4-FFF2-40B4-BE49-F238E27FC236}">
                <a16:creationId xmlns:a16="http://schemas.microsoft.com/office/drawing/2014/main" id="{AC4D43D2-2449-895F-EB58-4D57EAFBB16F}"/>
              </a:ext>
            </a:extLst>
          </p:cNvPr>
          <p:cNvSpPr txBox="1"/>
          <p:nvPr/>
        </p:nvSpPr>
        <p:spPr>
          <a:xfrm>
            <a:off x="526054" y="4389628"/>
            <a:ext cx="6208642" cy="369332"/>
          </a:xfrm>
          <a:prstGeom prst="rect">
            <a:avLst/>
          </a:prstGeom>
          <a:noFill/>
        </p:spPr>
        <p:txBody>
          <a:bodyPr wrap="square">
            <a:spAutoFit/>
          </a:bodyPr>
          <a:lstStyle/>
          <a:p>
            <a:r>
              <a:rPr lang="en-US" dirty="0">
                <a:solidFill>
                  <a:prstClr val="black"/>
                </a:solidFill>
                <a:latin typeface="Arial" panose="020B0604020202020204"/>
                <a:hlinkClick r:id="rId4"/>
              </a:rPr>
              <a:t>http://arts.brainkart.com/</a:t>
            </a:r>
            <a:r>
              <a:rPr lang="en-US" dirty="0">
                <a:solidFill>
                  <a:prstClr val="black"/>
                </a:solidFill>
                <a:latin typeface="Arial" panose="020B0604020202020204"/>
              </a:rPr>
              <a:t> </a:t>
            </a:r>
          </a:p>
        </p:txBody>
      </p:sp>
    </p:spTree>
    <p:extLst>
      <p:ext uri="{BB962C8B-B14F-4D97-AF65-F5344CB8AC3E}">
        <p14:creationId xmlns:p14="http://schemas.microsoft.com/office/powerpoint/2010/main" val="3843143693"/>
      </p:ext>
    </p:extLst>
  </p:cSld>
  <p:clrMapOvr>
    <a:masterClrMapping/>
  </p:clrMapOvr>
  <mc:AlternateContent xmlns:mc="http://schemas.openxmlformats.org/markup-compatibility/2006">
    <mc:Choice xmlns:p14="http://schemas.microsoft.com/office/powerpoint/2010/main" Requires="p14">
      <p:transition spd="slow" p14:dur="2000" advTm="193044"/>
    </mc:Choice>
    <mc:Fallback>
      <p:transition spd="slow" advTm="1930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AF18392-1ED8-E512-65EE-F2764979ABFF}"/>
              </a:ext>
            </a:extLst>
          </p:cNvPr>
          <p:cNvSpPr txBox="1"/>
          <p:nvPr/>
        </p:nvSpPr>
        <p:spPr>
          <a:xfrm>
            <a:off x="2626178" y="1374552"/>
            <a:ext cx="57454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Supplementary technical reference</a:t>
            </a:r>
          </a:p>
        </p:txBody>
      </p:sp>
      <p:sp>
        <p:nvSpPr>
          <p:cNvPr id="4" name="TextBox 3">
            <a:extLst>
              <a:ext uri="{FF2B5EF4-FFF2-40B4-BE49-F238E27FC236}">
                <a16:creationId xmlns:a16="http://schemas.microsoft.com/office/drawing/2014/main" id="{2CEA84EA-B7E8-C88F-362C-BB0014B3541D}"/>
              </a:ext>
            </a:extLst>
          </p:cNvPr>
          <p:cNvSpPr txBox="1"/>
          <p:nvPr/>
        </p:nvSpPr>
        <p:spPr>
          <a:xfrm>
            <a:off x="180431" y="242937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Some readers may not wish to go through this upcoming set of more technical schedule calculations since MSP performs similar calculations. </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However, the manual graphical view offers more insights into the actual mechanics involved, so this section is defined as an optional technical reference.</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Manipulation of the project network sequence diagram involves a fundamental set of calculations used to produce both the critical path and noncritical path (slack) calculations embedded in the project network plan</a:t>
            </a:r>
          </a:p>
        </p:txBody>
      </p:sp>
    </p:spTree>
    <p:extLst>
      <p:ext uri="{BB962C8B-B14F-4D97-AF65-F5344CB8AC3E}">
        <p14:creationId xmlns:p14="http://schemas.microsoft.com/office/powerpoint/2010/main" val="3124909646"/>
      </p:ext>
    </p:extLst>
  </p:cSld>
  <p:clrMapOvr>
    <a:masterClrMapping/>
  </p:clrMapOvr>
  <mc:AlternateContent xmlns:mc="http://schemas.openxmlformats.org/markup-compatibility/2006">
    <mc:Choice xmlns:p14="http://schemas.microsoft.com/office/powerpoint/2010/main" Requires="p14">
      <p:transition spd="slow" p14:dur="2000" advTm="103628"/>
    </mc:Choice>
    <mc:Fallback>
      <p:transition spd="slow" advTm="1036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06CBADB-6585-276E-A4CA-924E2A96F03F}"/>
              </a:ext>
            </a:extLst>
          </p:cNvPr>
          <p:cNvSpPr txBox="1"/>
          <p:nvPr/>
        </p:nvSpPr>
        <p:spPr>
          <a:xfrm>
            <a:off x="3152775" y="1301539"/>
            <a:ext cx="57816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id="{1F158E2B-96B0-A8C4-0591-96AE81EB37F1}"/>
              </a:ext>
            </a:extLst>
          </p:cNvPr>
          <p:cNvSpPr txBox="1"/>
          <p:nvPr/>
        </p:nvSpPr>
        <p:spPr>
          <a:xfrm>
            <a:off x="180431" y="206532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After supplying the basic activity, duration, and predecessor parameters for defining the network plan, there are six management-oriented parameters that can be calculated from these data.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ES or T(E)—early start; earliest time the activity can commence.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LS or T(L)—late start; latest time the activity can start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EF—earliest time that an activity can finish.</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LF—latest time the activity can finish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Free float—the amount of time an activity can be delayed before any successor activity will be delayed (EF−ES).</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 schematic view of this type of relationship is shown in Figure 9.5.</a:t>
            </a:r>
          </a:p>
        </p:txBody>
      </p:sp>
    </p:spTree>
    <p:extLst>
      <p:ext uri="{BB962C8B-B14F-4D97-AF65-F5344CB8AC3E}">
        <p14:creationId xmlns:p14="http://schemas.microsoft.com/office/powerpoint/2010/main" val="2751684872"/>
      </p:ext>
    </p:extLst>
  </p:cSld>
  <p:clrMapOvr>
    <a:masterClrMapping/>
  </p:clrMapOvr>
  <mc:AlternateContent xmlns:mc="http://schemas.openxmlformats.org/markup-compatibility/2006">
    <mc:Choice xmlns:p14="http://schemas.microsoft.com/office/powerpoint/2010/main" Requires="p14">
      <p:transition spd="slow" p14:dur="2000" advTm="97714"/>
    </mc:Choice>
    <mc:Fallback>
      <p:transition spd="slow" advTm="9771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ADAA14-C759-AFCC-83B1-8BD0A99C4311}"/>
              </a:ext>
            </a:extLst>
          </p:cNvPr>
          <p:cNvSpPr txBox="1"/>
          <p:nvPr/>
        </p:nvSpPr>
        <p:spPr>
          <a:xfrm>
            <a:off x="3644834" y="1181049"/>
            <a:ext cx="378180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id="{A4DB7E3E-CD3D-3E36-F532-BA28C24E4909}"/>
              </a:ext>
            </a:extLst>
          </p:cNvPr>
          <p:cNvSpPr txBox="1"/>
          <p:nvPr/>
        </p:nvSpPr>
        <p:spPr>
          <a:xfrm>
            <a:off x="617427" y="2361274"/>
            <a:ext cx="5117247" cy="3785652"/>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Table 9.3 defines a sample project activity list that will be used to show the manual network mechanics.</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From this definition, the following arrow-on-arrow network shown in Figure 9.6 can be produced.</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Review the network setup to be sure that this setup step makes sense as it is the base for the remainder of the mechanics.</a:t>
            </a:r>
          </a:p>
        </p:txBody>
      </p:sp>
      <p:pic>
        <p:nvPicPr>
          <p:cNvPr id="7" name="Picture 6">
            <a:extLst>
              <a:ext uri="{FF2B5EF4-FFF2-40B4-BE49-F238E27FC236}">
                <a16:creationId xmlns:a16="http://schemas.microsoft.com/office/drawing/2014/main" id="{109D7BAB-523D-4D28-BE99-712D5E66D8B3}"/>
              </a:ext>
            </a:extLst>
          </p:cNvPr>
          <p:cNvPicPr>
            <a:picLocks noChangeAspect="1"/>
          </p:cNvPicPr>
          <p:nvPr/>
        </p:nvPicPr>
        <p:blipFill rotWithShape="1">
          <a:blip r:embed="rId3"/>
          <a:srcRect l="20915" r="17647" b="45209"/>
          <a:stretch/>
        </p:blipFill>
        <p:spPr>
          <a:xfrm>
            <a:off x="6299882" y="2169350"/>
            <a:ext cx="5711687" cy="3245991"/>
          </a:xfrm>
          <a:prstGeom prst="rect">
            <a:avLst/>
          </a:prstGeom>
        </p:spPr>
      </p:pic>
    </p:spTree>
    <p:extLst>
      <p:ext uri="{BB962C8B-B14F-4D97-AF65-F5344CB8AC3E}">
        <p14:creationId xmlns:p14="http://schemas.microsoft.com/office/powerpoint/2010/main" val="395976928"/>
      </p:ext>
    </p:extLst>
  </p:cSld>
  <p:clrMapOvr>
    <a:masterClrMapping/>
  </p:clrMapOvr>
  <mc:AlternateContent xmlns:mc="http://schemas.openxmlformats.org/markup-compatibility/2006">
    <mc:Choice xmlns:p14="http://schemas.microsoft.com/office/powerpoint/2010/main" Requires="p14">
      <p:transition spd="slow" p14:dur="2000" advTm="91399"/>
    </mc:Choice>
    <mc:Fallback>
      <p:transition spd="slow" advTm="9139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54BD0D-6945-FCE2-BCD2-6A72CE8F1A41}"/>
              </a:ext>
            </a:extLst>
          </p:cNvPr>
          <p:cNvSpPr txBox="1"/>
          <p:nvPr/>
        </p:nvSpPr>
        <p:spPr>
          <a:xfrm>
            <a:off x="3726702" y="739341"/>
            <a:ext cx="3781805"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pic>
        <p:nvPicPr>
          <p:cNvPr id="4" name="Picture 3">
            <a:extLst>
              <a:ext uri="{FF2B5EF4-FFF2-40B4-BE49-F238E27FC236}">
                <a16:creationId xmlns:a16="http://schemas.microsoft.com/office/drawing/2014/main" id="{28962008-B828-78D8-8881-B4D4E6BBBAE9}"/>
              </a:ext>
            </a:extLst>
          </p:cNvPr>
          <p:cNvPicPr>
            <a:picLocks noChangeAspect="1"/>
          </p:cNvPicPr>
          <p:nvPr/>
        </p:nvPicPr>
        <p:blipFill>
          <a:blip r:embed="rId3"/>
          <a:stretch>
            <a:fillRect/>
          </a:stretch>
        </p:blipFill>
        <p:spPr>
          <a:xfrm>
            <a:off x="733072" y="1610200"/>
            <a:ext cx="10283688" cy="4819129"/>
          </a:xfrm>
          <a:prstGeom prst="rect">
            <a:avLst/>
          </a:prstGeom>
        </p:spPr>
      </p:pic>
    </p:spTree>
    <p:extLst>
      <p:ext uri="{BB962C8B-B14F-4D97-AF65-F5344CB8AC3E}">
        <p14:creationId xmlns:p14="http://schemas.microsoft.com/office/powerpoint/2010/main" val="1827255333"/>
      </p:ext>
    </p:extLst>
  </p:cSld>
  <p:clrMapOvr>
    <a:masterClrMapping/>
  </p:clrMapOvr>
  <mc:AlternateContent xmlns:mc="http://schemas.openxmlformats.org/markup-compatibility/2006">
    <mc:Choice xmlns:p14="http://schemas.microsoft.com/office/powerpoint/2010/main" Requires="p14">
      <p:transition spd="slow" p14:dur="2000" advTm="137346"/>
    </mc:Choice>
    <mc:Fallback>
      <p:transition spd="slow" advTm="137346"/>
    </mc:Fallback>
  </mc:AlternateContent>
  <p:extLst>
    <p:ext uri="{3A86A75C-4F4B-4683-9AE1-C65F6400EC91}">
      <p14:laserTraceLst xmlns:p14="http://schemas.microsoft.com/office/powerpoint/2010/main">
        <p14:tracePtLst>
          <p14:tracePt t="21849" x="3740150" y="6248400"/>
          <p14:tracePt t="21984" x="2965450" y="6789738"/>
          <p14:tracePt t="21991" x="2973388" y="6731000"/>
          <p14:tracePt t="22009" x="2990850" y="6221413"/>
          <p14:tracePt t="22027" x="2998788" y="5770563"/>
          <p14:tracePt t="22042" x="2930525" y="5362575"/>
          <p14:tracePt t="22058" x="2854325" y="5064125"/>
          <p14:tracePt t="22076" x="2795588" y="4878388"/>
          <p14:tracePt t="22093" x="2735263" y="4759325"/>
          <p14:tracePt t="22108" x="2735263" y="4733925"/>
          <p14:tracePt t="22162" x="2735263" y="4724400"/>
          <p14:tracePt t="22165" x="2735263" y="4716463"/>
          <p14:tracePt t="22177" x="2735263" y="4708525"/>
          <p14:tracePt t="22194" x="2735263" y="4691063"/>
          <p14:tracePt t="22208" x="2727325" y="4665663"/>
          <p14:tracePt t="22227" x="2709863" y="4605338"/>
          <p14:tracePt t="22242" x="2709863" y="4572000"/>
          <p14:tracePt t="22258" x="2701925" y="4513263"/>
          <p14:tracePt t="22276" x="2693988" y="4486275"/>
          <p14:tracePt t="22277" x="2684463" y="4470400"/>
          <p14:tracePt t="22291" x="2676525" y="4460875"/>
          <p14:tracePt t="22366" x="2668588" y="4460875"/>
          <p14:tracePt t="22377" x="2659063" y="4460875"/>
          <p14:tracePt t="22381" x="2659063" y="4470400"/>
          <p14:tracePt t="22392" x="2659063" y="4486275"/>
          <p14:tracePt t="22392" x="2659063" y="4503738"/>
          <p14:tracePt t="22409" x="2651125" y="4554538"/>
          <p14:tracePt t="22426" x="2641600" y="4622800"/>
          <p14:tracePt t="22442" x="2641600" y="4665663"/>
          <p14:tracePt t="22460" x="2641600" y="4699000"/>
          <p14:tracePt t="22477" x="2641600" y="4708525"/>
          <p14:tracePt t="22525" x="2641600" y="4716463"/>
          <p14:tracePt t="22529" x="2651125" y="4716463"/>
          <p14:tracePt t="22541" x="2659063" y="4716463"/>
          <p14:tracePt t="22558" x="2709863" y="4724400"/>
          <p14:tracePt t="22574" x="2770188" y="4724400"/>
          <p14:tracePt t="22592" x="2846388" y="4716463"/>
          <p14:tracePt t="22593" x="2871788" y="4708525"/>
          <p14:tracePt t="22609" x="2998788" y="4673600"/>
          <p14:tracePt t="22625" x="3143250" y="4630738"/>
          <p14:tracePt t="22643" x="3398838" y="4564063"/>
          <p14:tracePt t="22658" x="3576638" y="4513263"/>
          <p14:tracePt t="22675" x="3713163" y="4478338"/>
          <p14:tracePt t="22692" x="3781425" y="4460875"/>
          <p14:tracePt t="22693" x="3806825" y="4452938"/>
          <p14:tracePt t="22708" x="3832225" y="4445000"/>
          <p14:tracePt t="22724" x="3840163" y="4435475"/>
          <p14:tracePt t="22821" x="3832225" y="4435475"/>
          <p14:tracePt t="22825" x="3822700" y="4452938"/>
          <p14:tracePt t="22829" x="3806825" y="4470400"/>
          <p14:tracePt t="22842" x="3789363" y="4486275"/>
          <p14:tracePt t="22842" x="3763963" y="4513263"/>
          <p14:tracePt t="22858" x="3644900" y="4640263"/>
          <p14:tracePt t="22874" x="3398838" y="4843463"/>
          <p14:tracePt t="22893" x="2998788" y="5106988"/>
          <p14:tracePt t="22908" x="2795588" y="5226050"/>
          <p14:tracePt t="22926" x="2582863" y="5345113"/>
          <p14:tracePt t="22941" x="2524125" y="5387975"/>
          <p14:tracePt t="22958" x="2471738" y="5405438"/>
          <p14:tracePt t="22974" x="2446338" y="5421313"/>
          <p14:tracePt t="22991" x="2438400" y="5421313"/>
          <p14:tracePt t="23008" x="2438400" y="5438775"/>
          <p14:tracePt t="23025" x="2430463" y="5438775"/>
          <p14:tracePt t="23101" x="2420938" y="5438775"/>
          <p14:tracePt t="23105" x="2413000" y="5438775"/>
          <p14:tracePt t="23109" x="2405063" y="5430838"/>
          <p14:tracePt t="23126" x="2387600" y="5430838"/>
          <p14:tracePt t="23141" x="2362200" y="5421313"/>
          <p14:tracePt t="23159" x="2336800" y="5413375"/>
          <p14:tracePt t="23175" x="2319338" y="5413375"/>
          <p14:tracePt t="23259" x="2319338" y="5405438"/>
          <p14:tracePt t="23261" x="2327275" y="5395913"/>
          <p14:tracePt t="23274" x="2352675" y="5387975"/>
          <p14:tracePt t="23291" x="2379663" y="5362575"/>
          <p14:tracePt t="23308" x="2413000" y="5345113"/>
          <p14:tracePt t="23326" x="2455863" y="5327650"/>
          <p14:tracePt t="23343" x="2524125" y="5327650"/>
          <p14:tracePt t="23357" x="2600325" y="5337175"/>
          <p14:tracePt t="23375" x="2760663" y="5370513"/>
          <p14:tracePt t="23391" x="2990850" y="5430838"/>
          <p14:tracePt t="23407" x="3219450" y="5497513"/>
          <p14:tracePt t="23425" x="3457575" y="5583238"/>
          <p14:tracePt t="23441" x="3543300" y="5616575"/>
          <p14:tracePt t="23457" x="3627438" y="5659438"/>
          <p14:tracePt t="23474" x="3644900" y="5676900"/>
          <p14:tracePt t="23491" x="3652838" y="5676900"/>
          <p14:tracePt t="23601" x="3662363" y="5676900"/>
          <p14:tracePt t="23618" x="3670300" y="5676900"/>
          <p14:tracePt t="23621" x="3678238" y="5676900"/>
          <p14:tracePt t="23625" x="3687763" y="5684838"/>
          <p14:tracePt t="23641" x="3721100" y="5710238"/>
          <p14:tracePt t="23658" x="3781425" y="5735638"/>
          <p14:tracePt t="23674" x="3814763" y="5745163"/>
          <p14:tracePt t="23691" x="3832225" y="5753100"/>
          <p14:tracePt t="23733" x="3840163" y="5753100"/>
          <p14:tracePt t="23742" x="3848100" y="5753100"/>
          <p14:tracePt t="23749" x="3857625" y="5753100"/>
          <p14:tracePt t="30179" x="3865563" y="5753100"/>
          <p14:tracePt t="30188" x="3873500" y="5745163"/>
          <p14:tracePt t="30191" x="3873500" y="5735638"/>
          <p14:tracePt t="30206" x="3883025" y="5727700"/>
          <p14:tracePt t="30207" x="3890963" y="5719763"/>
          <p14:tracePt t="30222" x="3900488" y="5710238"/>
          <p14:tracePt t="30223" x="3908425" y="5710238"/>
          <p14:tracePt t="30239" x="3916363" y="5702300"/>
          <p14:tracePt t="30239" x="3925888" y="5702300"/>
          <p14:tracePt t="30255" x="3933825" y="5694363"/>
          <p14:tracePt t="30256" x="3933825" y="5684838"/>
          <p14:tracePt t="30271" x="3941763" y="5651500"/>
          <p14:tracePt t="30288" x="3967163" y="5540375"/>
          <p14:tracePt t="30305" x="3992563" y="5446713"/>
          <p14:tracePt t="30321" x="4010025" y="5345113"/>
          <p14:tracePt t="30338" x="4027488" y="5260975"/>
          <p14:tracePt t="30355" x="4052888" y="5192713"/>
          <p14:tracePt t="30371" x="4060825" y="5157788"/>
          <p14:tracePt t="30388" x="4078288" y="5081588"/>
          <p14:tracePt t="30405" x="4086225" y="5022850"/>
          <p14:tracePt t="30423" x="4095750" y="4972050"/>
          <p14:tracePt t="30439" x="4095750" y="4937125"/>
          <p14:tracePt t="30581" x="4095750" y="4929188"/>
          <p14:tracePt t="30613" x="4095750" y="4919663"/>
          <p14:tracePt t="30623" x="4086225" y="4911725"/>
          <p14:tracePt t="30627" x="4070350" y="4894263"/>
          <p14:tracePt t="30638" x="4044950" y="4878388"/>
          <p14:tracePt t="30655" x="3992563" y="4852988"/>
          <p14:tracePt t="30671" x="3959225" y="4843463"/>
          <p14:tracePt t="30689" x="3865563" y="4810125"/>
          <p14:tracePt t="30705" x="3797300" y="4792663"/>
          <p14:tracePt t="30721" x="3738563" y="4784725"/>
          <p14:tracePt t="30738" x="3695700" y="4767263"/>
          <p14:tracePt t="30754" x="3687763" y="4759325"/>
          <p14:tracePt t="30831" x="3678238" y="4759325"/>
          <p14:tracePt t="30835" x="3678238" y="4749800"/>
          <p14:tracePt t="30839" x="3678238" y="4741863"/>
          <p14:tracePt t="30854" x="3670300" y="4733925"/>
          <p14:tracePt t="30872" x="3670300" y="4716463"/>
          <p14:tracePt t="30891" x="3670300" y="4708525"/>
          <p14:tracePt t="32015" x="3662363" y="4708525"/>
          <p14:tracePt t="32019" x="3652838" y="4708525"/>
          <p14:tracePt t="32023" x="3644900" y="4708525"/>
          <p14:tracePt t="32037" x="3636963" y="4708525"/>
          <p14:tracePt t="32054" x="3627438" y="4708525"/>
          <p14:tracePt t="32071" x="3611563" y="4708525"/>
          <p14:tracePt t="32087" x="3602038" y="4708525"/>
          <p14:tracePt t="32104" x="3586163" y="4716463"/>
          <p14:tracePt t="32120" x="3586163" y="4724400"/>
          <p14:tracePt t="32137" x="3568700" y="4733925"/>
          <p14:tracePt t="32155" x="3559175" y="4733925"/>
          <p14:tracePt t="32288" x="3568700" y="4733925"/>
          <p14:tracePt t="32295" x="3576638" y="4724400"/>
          <p14:tracePt t="32304" x="3576638" y="4716463"/>
          <p14:tracePt t="32320" x="3611563" y="4691063"/>
          <p14:tracePt t="32337" x="3636963" y="4665663"/>
          <p14:tracePt t="32354" x="3652838" y="4640263"/>
          <p14:tracePt t="32371" x="3687763" y="4614863"/>
          <p14:tracePt t="32387" x="3703638" y="4589463"/>
          <p14:tracePt t="32405" x="3721100" y="4572000"/>
          <p14:tracePt t="32422" x="3746500" y="4546600"/>
          <p14:tracePt t="32437" x="3763963" y="4529138"/>
          <p14:tracePt t="32455" x="3771900" y="4513263"/>
          <p14:tracePt t="32472" x="3789363" y="4503738"/>
          <p14:tracePt t="32488" x="3797300" y="4503738"/>
          <p14:tracePt t="32505" x="3806825" y="4503738"/>
          <p14:tracePt t="32521" x="3832225" y="4503738"/>
          <p14:tracePt t="32537" x="3840163" y="4503738"/>
          <p14:tracePt t="32555" x="3848100" y="4503738"/>
          <p14:tracePt t="32571" x="3857625" y="4503738"/>
          <p14:tracePt t="32571" x="3865563" y="4503738"/>
          <p14:tracePt t="32589" x="3873500" y="4503738"/>
          <p14:tracePt t="32628" x="3883025" y="4503738"/>
          <p14:tracePt t="38066" x="3890963" y="4503738"/>
          <p14:tracePt t="38073" x="3900488" y="4503738"/>
          <p14:tracePt t="38086" x="3941763" y="4529138"/>
          <p14:tracePt t="38101" x="3967163" y="4538663"/>
          <p14:tracePt t="38118" x="4010025" y="4554538"/>
          <p14:tracePt t="38135" x="4027488" y="4564063"/>
          <p14:tracePt t="38152" x="4086225" y="4597400"/>
          <p14:tracePt t="38170" x="4197350" y="4683125"/>
          <p14:tracePt t="38185" x="4281488" y="4749800"/>
          <p14:tracePt t="38185" x="4316413" y="4767263"/>
          <p14:tracePt t="38201" x="4400550" y="4843463"/>
          <p14:tracePt t="38219" x="4529138" y="4972050"/>
          <p14:tracePt t="38234" x="4562475" y="5022850"/>
          <p14:tracePt t="38251" x="4579938" y="5038725"/>
          <p14:tracePt t="38269" x="4587875" y="5064125"/>
          <p14:tracePt t="38285" x="4595813" y="5106988"/>
          <p14:tracePt t="38285" x="4605338" y="5132388"/>
          <p14:tracePt t="38301" x="4621213" y="5183188"/>
          <p14:tracePt t="38319" x="4638675" y="5235575"/>
          <p14:tracePt t="38334" x="4646613" y="5276850"/>
          <p14:tracePt t="38351" x="4664075" y="5337175"/>
          <p14:tracePt t="38370" x="4689475" y="5438775"/>
          <p14:tracePt t="38386" x="4706938" y="5540375"/>
          <p14:tracePt t="38402" x="4732338" y="5626100"/>
          <p14:tracePt t="38417" x="4749800" y="5684838"/>
          <p14:tracePt t="38434" x="4765675" y="5727700"/>
          <p14:tracePt t="38452" x="4800600" y="5788025"/>
          <p14:tracePt t="38467" x="4833938" y="5846763"/>
          <p14:tracePt t="38486" x="4894263" y="5922963"/>
          <p14:tracePt t="38501" x="4910138" y="5948363"/>
          <p14:tracePt t="38517" x="4945063" y="5973763"/>
          <p14:tracePt t="38534" x="4970463" y="5983288"/>
          <p14:tracePt t="38551" x="4995863" y="5991225"/>
          <p14:tracePt t="38569" x="5046663" y="5973763"/>
          <p14:tracePt t="38584" x="5072063" y="5965825"/>
          <p14:tracePt t="38602" x="5114925" y="5957888"/>
          <p14:tracePt t="38619" x="5140325" y="5957888"/>
          <p14:tracePt t="38634" x="5183188" y="5957888"/>
          <p14:tracePt t="38651" x="5224463" y="5957888"/>
          <p14:tracePt t="38667" x="5276850" y="5973763"/>
          <p14:tracePt t="38684" x="5335588" y="5991225"/>
          <p14:tracePt t="38701" x="5360988" y="5991225"/>
          <p14:tracePt t="38718" x="5386388" y="5991225"/>
          <p14:tracePt t="38735" x="5394325" y="5991225"/>
          <p14:tracePt t="38751" x="5394325" y="5983288"/>
          <p14:tracePt t="38858" x="5394325" y="5973763"/>
          <p14:tracePt t="38865" x="5386388" y="5965825"/>
          <p14:tracePt t="38869" x="5378450" y="5965825"/>
          <p14:tracePt t="38885" x="5343525" y="5940425"/>
          <p14:tracePt t="38885" x="5335588" y="5932488"/>
          <p14:tracePt t="38901" x="5292725" y="5915025"/>
          <p14:tracePt t="38902" x="5267325" y="5915025"/>
          <p14:tracePt t="38918" x="5199063" y="5897563"/>
          <p14:tracePt t="38935" x="5122863" y="5872163"/>
          <p14:tracePt t="38951" x="5021263" y="5846763"/>
          <p14:tracePt t="38969" x="4919663" y="5838825"/>
          <p14:tracePt t="38986" x="4833938" y="5838825"/>
          <p14:tracePt t="39001" x="4775200" y="5838825"/>
          <p14:tracePt t="39002" x="4757738" y="5838825"/>
          <p14:tracePt t="39018" x="4656138" y="5838825"/>
          <p14:tracePt t="39035" x="4562475" y="5829300"/>
          <p14:tracePt t="39051" x="4460875" y="5813425"/>
          <p14:tracePt t="39069" x="4359275" y="5813425"/>
          <p14:tracePt t="39085" x="4281488" y="5803900"/>
          <p14:tracePt t="39101" x="4222750" y="5795963"/>
          <p14:tracePt t="39117" x="4121150" y="5788025"/>
          <p14:tracePt t="39134" x="4035425" y="5788025"/>
          <p14:tracePt t="39151" x="3959225" y="5770563"/>
          <p14:tracePt t="39167" x="3857625" y="5770563"/>
          <p14:tracePt t="39184" x="3763963" y="5770563"/>
          <p14:tracePt t="39202" x="3670300" y="5770563"/>
          <p14:tracePt t="39218" x="3619500" y="5761038"/>
          <p14:tracePt t="39234" x="3576638" y="5753100"/>
          <p14:tracePt t="39250" x="3551238" y="5745163"/>
          <p14:tracePt t="39267" x="3533775" y="5735638"/>
          <p14:tracePt t="39284" x="3525838" y="5735638"/>
          <p14:tracePt t="39302" x="3508375" y="5735638"/>
          <p14:tracePt t="39317" x="3492500" y="5735638"/>
          <p14:tracePt t="39334" x="3467100" y="5727700"/>
          <p14:tracePt t="39351" x="3432175" y="5719763"/>
          <p14:tracePt t="39367" x="3398838" y="5710238"/>
          <p14:tracePt t="39384" x="3373438" y="5702300"/>
          <p14:tracePt t="39401" x="3348038" y="5694363"/>
          <p14:tracePt t="39418" x="3313113" y="5684838"/>
          <p14:tracePt t="39419" x="3305175" y="5684838"/>
          <p14:tracePt t="39435" x="3270250" y="5676900"/>
          <p14:tracePt t="39451" x="3244850" y="5676900"/>
          <p14:tracePt t="39467" x="3228975" y="5668963"/>
          <p14:tracePt t="39484" x="3219450" y="5659438"/>
          <p14:tracePt t="39678" x="3219450" y="5651500"/>
          <p14:tracePt t="42531" x="3219450" y="5641975"/>
          <p14:tracePt t="42535" x="3228975" y="5634038"/>
          <p14:tracePt t="42550" x="3287713" y="5626100"/>
          <p14:tracePt t="42566" x="3389313" y="5608638"/>
          <p14:tracePt t="42584" x="3551238" y="5532438"/>
          <p14:tracePt t="42599" x="3678238" y="5472113"/>
          <p14:tracePt t="42616" x="3984625" y="5370513"/>
          <p14:tracePt t="42632" x="4281488" y="5276850"/>
          <p14:tracePt t="42649" x="4579938" y="5192713"/>
          <p14:tracePt t="42666" x="4808538" y="5132388"/>
          <p14:tracePt t="42682" x="4953000" y="5091113"/>
          <p14:tracePt t="42699" x="5064125" y="5064125"/>
          <p14:tracePt t="42716" x="5241925" y="4987925"/>
          <p14:tracePt t="42733" x="5411788" y="4954588"/>
          <p14:tracePt t="42749" x="5565775" y="4937125"/>
          <p14:tracePt t="42767" x="5735638" y="4937125"/>
          <p14:tracePt t="42782" x="5802313" y="4937125"/>
          <p14:tracePt t="42800" x="5862638" y="4946650"/>
          <p14:tracePt t="42817" x="5888038" y="4946650"/>
          <p14:tracePt t="42817" x="5895975" y="4946650"/>
          <p14:tracePt t="42832" x="5964238" y="4929188"/>
          <p14:tracePt t="42849" x="6049963" y="4911725"/>
          <p14:tracePt t="42866" x="6167438" y="4911725"/>
          <p14:tracePt t="42882" x="6270625" y="4894263"/>
          <p14:tracePt t="42899" x="6321425" y="4868863"/>
          <p14:tracePt t="42916" x="6372225" y="4852988"/>
          <p14:tracePt t="42932" x="6405563" y="4818063"/>
          <p14:tracePt t="42949" x="6440488" y="4792663"/>
          <p14:tracePt t="42966" x="6465888" y="4759325"/>
          <p14:tracePt t="42984" x="6499225" y="4716463"/>
          <p14:tracePt t="42999" x="6516688" y="4691063"/>
          <p14:tracePt t="43016" x="6524625" y="4673600"/>
          <p14:tracePt t="43088" x="6524625" y="4665663"/>
          <p14:tracePt t="43112" x="6534150" y="4665663"/>
          <p14:tracePt t="43196" x="6534150" y="4657725"/>
          <p14:tracePt t="43321" x="6534150" y="4648200"/>
          <p14:tracePt t="43323" x="6534150" y="4640263"/>
          <p14:tracePt t="43332" x="6534150" y="4630738"/>
          <p14:tracePt t="43349" x="6534150" y="4622800"/>
          <p14:tracePt t="43366" x="6534150" y="4614863"/>
          <p14:tracePt t="43416" x="6524625" y="4614863"/>
          <p14:tracePt t="43584" x="6524625" y="4605338"/>
          <p14:tracePt t="43591" x="6516688" y="4597400"/>
          <p14:tracePt t="43600" x="6499225" y="4589463"/>
          <p14:tracePt t="43615" x="6483350" y="4579938"/>
          <p14:tracePt t="43632" x="6423025" y="4564063"/>
          <p14:tracePt t="43649" x="6389688" y="4564063"/>
          <p14:tracePt t="43666" x="6364288" y="4554538"/>
          <p14:tracePt t="43682" x="6338888" y="4546600"/>
          <p14:tracePt t="43699" x="6311900" y="4538663"/>
          <p14:tracePt t="43700" x="6303963" y="4538663"/>
          <p14:tracePt t="43715" x="6286500" y="4529138"/>
          <p14:tracePt t="43734" x="6253163" y="4521200"/>
          <p14:tracePt t="43749" x="6219825" y="4521200"/>
          <p14:tracePt t="43766" x="6184900" y="4521200"/>
          <p14:tracePt t="43782" x="6151563" y="4521200"/>
          <p14:tracePt t="43783" x="6134100" y="4521200"/>
          <p14:tracePt t="43799" x="6108700" y="4521200"/>
          <p14:tracePt t="43815" x="6075363" y="4521200"/>
          <p14:tracePt t="43832" x="6015038" y="4521200"/>
          <p14:tracePt t="43849" x="5964238" y="4521200"/>
          <p14:tracePt t="43865" x="5880100" y="4521200"/>
          <p14:tracePt t="43882" x="5768975" y="4521200"/>
          <p14:tracePt t="43898" x="5641975" y="4503738"/>
          <p14:tracePt t="43915" x="5530850" y="4495800"/>
          <p14:tracePt t="43932" x="5411788" y="4486275"/>
          <p14:tracePt t="43948" x="5318125" y="4470400"/>
          <p14:tracePt t="43965" x="5216525" y="4460875"/>
          <p14:tracePt t="43984" x="5072063" y="4445000"/>
          <p14:tracePt t="44000" x="4927600" y="4435475"/>
          <p14:tracePt t="44016" x="4833938" y="4427538"/>
          <p14:tracePt t="44016" x="4808538" y="4427538"/>
          <p14:tracePt t="44032" x="4724400" y="4427538"/>
          <p14:tracePt t="44048" x="4673600" y="4427538"/>
          <p14:tracePt t="44065" x="4638675" y="4427538"/>
          <p14:tracePt t="44082" x="4595813" y="4427538"/>
          <p14:tracePt t="44099" x="4579938" y="4419600"/>
          <p14:tracePt t="44115" x="4554538" y="4419600"/>
          <p14:tracePt t="44132" x="4545013" y="4419600"/>
          <p14:tracePt t="44149" x="4537075" y="4419600"/>
          <p14:tracePt t="44166" x="4519613" y="4419600"/>
          <p14:tracePt t="44183" x="4503738" y="4419600"/>
          <p14:tracePt t="44200" x="4486275" y="4419600"/>
          <p14:tracePt t="44216" x="4468813" y="4419600"/>
          <p14:tracePt t="44233" x="4460875" y="4419600"/>
          <p14:tracePt t="44248" x="4443413" y="4419600"/>
          <p14:tracePt t="44265" x="4435475" y="4419600"/>
          <p14:tracePt t="44284" x="4418013" y="4419600"/>
          <p14:tracePt t="44298" x="4410075" y="4427538"/>
          <p14:tracePt t="44315" x="4384675" y="4427538"/>
          <p14:tracePt t="44332" x="4367213" y="4427538"/>
          <p14:tracePt t="44348" x="4349750" y="4435475"/>
          <p14:tracePt t="44365" x="4332288" y="4445000"/>
          <p14:tracePt t="44383" x="4306888" y="4452938"/>
          <p14:tracePt t="44398" x="4298950" y="4452938"/>
          <p14:tracePt t="44416" x="4281488" y="4452938"/>
          <p14:tracePt t="44433" x="4265613" y="4460875"/>
          <p14:tracePt t="44449" x="4256088" y="4460875"/>
          <p14:tracePt t="44465" x="4248150" y="4470400"/>
          <p14:tracePt t="44516" x="4240213" y="4470400"/>
          <p14:tracePt t="44600" x="4248150" y="4470400"/>
          <p14:tracePt t="44603" x="4256088" y="4470400"/>
          <p14:tracePt t="44615" x="4281488" y="4470400"/>
          <p14:tracePt t="44633" x="4375150" y="4478338"/>
          <p14:tracePt t="44649" x="4443413" y="4495800"/>
          <p14:tracePt t="44665" x="4519613" y="4495800"/>
          <p14:tracePt t="44681" x="4613275" y="4495800"/>
          <p14:tracePt t="44698" x="4714875" y="4486275"/>
          <p14:tracePt t="44715" x="4808538" y="4478338"/>
          <p14:tracePt t="44733" x="4919663" y="4470400"/>
          <p14:tracePt t="44748" x="4970463" y="4452938"/>
          <p14:tracePt t="44766" x="4995863" y="4445000"/>
          <p14:tracePt t="44781" x="5013325" y="4419600"/>
          <p14:tracePt t="44799" x="5046663" y="4419600"/>
          <p14:tracePt t="44816" x="5089525" y="4419600"/>
          <p14:tracePt t="44831" x="5132388" y="4419600"/>
          <p14:tracePt t="44848" x="5241925" y="4419600"/>
          <p14:tracePt t="44865" x="5318125" y="4419600"/>
          <p14:tracePt t="44882" x="5411788" y="4419600"/>
          <p14:tracePt t="44883" x="5446713" y="4419600"/>
          <p14:tracePt t="44898" x="5522913" y="4419600"/>
          <p14:tracePt t="44915" x="5657850" y="4410075"/>
          <p14:tracePt t="44932" x="5862638" y="4452938"/>
          <p14:tracePt t="44948" x="6100763" y="4538663"/>
          <p14:tracePt t="44965" x="6227763" y="4579938"/>
          <p14:tracePt t="44982" x="6329363" y="4622800"/>
          <p14:tracePt t="44983" x="6338888" y="4622800"/>
          <p14:tracePt t="44998" x="6380163" y="4640263"/>
          <p14:tracePt t="44999" x="6397625" y="4648200"/>
          <p14:tracePt t="45015" x="6415088" y="4648200"/>
          <p14:tracePt t="45039" x="6423025" y="4648200"/>
          <p14:tracePt t="45051" x="6430963" y="4657725"/>
          <p14:tracePt t="45065" x="6440488" y="4665663"/>
          <p14:tracePt t="45081" x="6456363" y="4683125"/>
          <p14:tracePt t="45099" x="6465888" y="4699000"/>
          <p14:tracePt t="45120" x="6473825" y="4708525"/>
          <p14:tracePt t="45140" x="6473825" y="4716463"/>
          <p14:tracePt t="45148" x="6473825" y="4724400"/>
          <p14:tracePt t="45165" x="6491288" y="4741863"/>
          <p14:tracePt t="45182" x="6516688" y="4767263"/>
          <p14:tracePt t="45198" x="6516688" y="4792663"/>
          <p14:tracePt t="45217" x="6516688" y="4818063"/>
          <p14:tracePt t="45233" x="6516688" y="4843463"/>
          <p14:tracePt t="45248" x="6516688" y="4860925"/>
          <p14:tracePt t="45265" x="6516688" y="4886325"/>
          <p14:tracePt t="45283" x="6516688" y="4929188"/>
          <p14:tracePt t="45298" x="6516688" y="4962525"/>
          <p14:tracePt t="45316" x="6516688" y="5022850"/>
          <p14:tracePt t="45331" x="6516688" y="5064125"/>
          <p14:tracePt t="45348" x="6516688" y="5091113"/>
          <p14:tracePt t="45365" x="6508750" y="5141913"/>
          <p14:tracePt t="45381" x="6508750" y="5192713"/>
          <p14:tracePt t="45398" x="6508750" y="5243513"/>
          <p14:tracePt t="45415" x="6542088" y="5345113"/>
          <p14:tracePt t="45431" x="6575425" y="5421313"/>
          <p14:tracePt t="45448" x="6635750" y="5481638"/>
          <p14:tracePt t="45465" x="6737350" y="5549900"/>
          <p14:tracePt t="45481" x="6823075" y="5600700"/>
          <p14:tracePt t="45499" x="6932613" y="5626100"/>
          <p14:tracePt t="45516" x="7000875" y="5634038"/>
          <p14:tracePt t="45531" x="7034213" y="5641975"/>
          <p14:tracePt t="45548" x="7102475" y="5651500"/>
          <p14:tracePt t="45549" x="7119938" y="5651500"/>
          <p14:tracePt t="45564" x="7170738" y="5634038"/>
          <p14:tracePt t="45581" x="7213600" y="5634038"/>
          <p14:tracePt t="45598" x="7229475" y="5616575"/>
          <p14:tracePt t="45615" x="7239000" y="5600700"/>
          <p14:tracePt t="45616" x="7246938" y="5600700"/>
          <p14:tracePt t="45631" x="7256463" y="5591175"/>
          <p14:tracePt t="45648" x="7289800" y="5575300"/>
          <p14:tracePt t="45664" x="7348538" y="5557838"/>
          <p14:tracePt t="45681" x="7391400" y="5549900"/>
          <p14:tracePt t="45698" x="7426325" y="5540375"/>
          <p14:tracePt t="45715" x="7459663" y="5540375"/>
          <p14:tracePt t="45731" x="7477125" y="5540375"/>
          <p14:tracePt t="45749" x="7502525" y="5540375"/>
          <p14:tracePt t="45765" x="7527925" y="5540375"/>
          <p14:tracePt t="45783" x="7553325" y="5540375"/>
          <p14:tracePt t="45798" x="7561263" y="5540375"/>
          <p14:tracePt t="45815" x="7586663" y="5540375"/>
          <p14:tracePt t="45831" x="7604125" y="5549900"/>
          <p14:tracePt t="45849" x="7612063" y="5557838"/>
          <p14:tracePt t="45864" x="7629525" y="5557838"/>
          <p14:tracePt t="45881" x="7646988" y="5557838"/>
          <p14:tracePt t="45898" x="7672388" y="5565775"/>
          <p14:tracePt t="45914" x="7697788" y="5575300"/>
          <p14:tracePt t="45931" x="7723188" y="5575300"/>
          <p14:tracePt t="45948" x="7731125" y="5575300"/>
          <p14:tracePt t="45964" x="7748588" y="5575300"/>
          <p14:tracePt t="45981" x="7766050" y="5575300"/>
          <p14:tracePt t="45998" x="7850188" y="5575300"/>
          <p14:tracePt t="46016" x="8029575" y="5616575"/>
          <p14:tracePt t="46031" x="8164513" y="5634038"/>
          <p14:tracePt t="46048" x="8326438" y="5634038"/>
          <p14:tracePt t="46065" x="8547100" y="5583238"/>
          <p14:tracePt t="46081" x="8666163" y="5524500"/>
          <p14:tracePt t="46098" x="8742363" y="5464175"/>
          <p14:tracePt t="46115" x="8767763" y="5446713"/>
          <p14:tracePt t="46116" x="8767763" y="5438775"/>
          <p14:tracePt t="46131" x="8777288" y="5438775"/>
          <p14:tracePt t="46351" x="8777288" y="5430838"/>
          <p14:tracePt t="46504" x="8777288" y="5421313"/>
          <p14:tracePt t="46515" x="8759825" y="5421313"/>
          <p14:tracePt t="46519" x="8750300" y="5421313"/>
          <p14:tracePt t="46531" x="8716963" y="5413375"/>
          <p14:tracePt t="46547" x="8683625" y="5413375"/>
          <p14:tracePt t="46564" x="8640763" y="5413375"/>
          <p14:tracePt t="46581" x="8597900" y="5405438"/>
          <p14:tracePt t="46597" x="8539163" y="5395913"/>
          <p14:tracePt t="46614" x="8435975" y="5395913"/>
          <p14:tracePt t="46632" x="8250238" y="5395913"/>
          <p14:tracePt t="46647" x="8105775" y="5405438"/>
          <p14:tracePt t="46664" x="7926388" y="5421313"/>
          <p14:tracePt t="46681" x="7791450" y="5430838"/>
          <p14:tracePt t="46697" x="7723188" y="5430838"/>
          <p14:tracePt t="46714" x="7662863" y="5438775"/>
          <p14:tracePt t="46731" x="7561263" y="5456238"/>
          <p14:tracePt t="46748" x="7383463" y="5514975"/>
          <p14:tracePt t="46765" x="7204075" y="5565775"/>
          <p14:tracePt t="46780" x="7085013" y="5591175"/>
          <p14:tracePt t="46797" x="6975475" y="5634038"/>
          <p14:tracePt t="46815" x="6889750" y="5668963"/>
          <p14:tracePt t="46831" x="6856413" y="5668963"/>
          <p14:tracePt t="46848" x="6813550" y="5684838"/>
          <p14:tracePt t="46864" x="6762750" y="5702300"/>
          <p14:tracePt t="46881" x="6661150" y="5727700"/>
          <p14:tracePt t="46897" x="6534150" y="5770563"/>
          <p14:tracePt t="46915" x="6372225" y="5803900"/>
          <p14:tracePt t="46931" x="6296025" y="5813425"/>
          <p14:tracePt t="46947" x="6202363" y="5829300"/>
          <p14:tracePt t="46964" x="6108700" y="5846763"/>
          <p14:tracePt t="46980" x="6024563" y="5854700"/>
          <p14:tracePt t="46997" x="5930900" y="5889625"/>
          <p14:tracePt t="47014" x="5827713" y="5922963"/>
          <p14:tracePt t="47031" x="5726113" y="5948363"/>
          <p14:tracePt t="47047" x="5632450" y="5948363"/>
          <p14:tracePt t="47064" x="5538788" y="5957888"/>
          <p14:tracePt t="47080" x="5472113" y="5965825"/>
          <p14:tracePt t="47097" x="5386388" y="5973763"/>
          <p14:tracePt t="47115" x="5284788" y="5973763"/>
          <p14:tracePt t="47131" x="5216525" y="5973763"/>
          <p14:tracePt t="47131" x="5191125" y="5973763"/>
          <p14:tracePt t="47147" x="5148263" y="5973763"/>
          <p14:tracePt t="47164" x="5114925" y="5973763"/>
          <p14:tracePt t="47165" x="5106988" y="5973763"/>
          <p14:tracePt t="47181" x="5097463" y="5983288"/>
          <p14:tracePt t="47197" x="5089525" y="5983288"/>
          <p14:tracePt t="47391" x="5097463" y="5983288"/>
          <p14:tracePt t="47395" x="5097463" y="5973763"/>
          <p14:tracePt t="47399" x="5114925" y="5973763"/>
          <p14:tracePt t="47414" x="5157788" y="5948363"/>
          <p14:tracePt t="47431" x="5284788" y="5932488"/>
          <p14:tracePt t="47448" x="5591175" y="5932488"/>
          <p14:tracePt t="47464" x="5853113" y="5905500"/>
          <p14:tracePt t="47480" x="6049963" y="5872163"/>
          <p14:tracePt t="47498" x="6194425" y="5864225"/>
          <p14:tracePt t="47499" x="6219825" y="5864225"/>
          <p14:tracePt t="47514" x="6253163" y="5838825"/>
          <p14:tracePt t="47530" x="6329363" y="5803900"/>
          <p14:tracePt t="47547" x="6372225" y="5778500"/>
          <p14:tracePt t="47565" x="6380163" y="5778500"/>
          <p14:tracePt t="47680" x="6389688" y="5778500"/>
          <p14:tracePt t="47688" x="6397625" y="5778500"/>
          <p14:tracePt t="47697" x="6415088" y="5778500"/>
          <p14:tracePt t="47713" x="6516688" y="5778500"/>
          <p14:tracePt t="47730" x="6686550" y="5821363"/>
          <p14:tracePt t="47748" x="6831013" y="5854700"/>
          <p14:tracePt t="47748" x="6881813" y="5854700"/>
          <p14:tracePt t="47763" x="7127875" y="5864225"/>
          <p14:tracePt t="47780" x="7502525" y="5864225"/>
          <p14:tracePt t="47797" x="7688263" y="5864225"/>
          <p14:tracePt t="47813" x="7766050" y="5864225"/>
          <p14:tracePt t="47924" x="7766050" y="5854700"/>
          <p14:tracePt t="47940" x="7766050" y="5838825"/>
          <p14:tracePt t="47943" x="7773988" y="5829300"/>
          <p14:tracePt t="47948" x="7773988" y="5821363"/>
          <p14:tracePt t="47963" x="7773988" y="5778500"/>
          <p14:tracePt t="47980" x="7781925" y="5735638"/>
          <p14:tracePt t="47997" x="7781925" y="5694363"/>
          <p14:tracePt t="48014" x="7791450" y="5668963"/>
          <p14:tracePt t="48064" x="7791450" y="5659438"/>
          <p14:tracePt t="48075" x="7791450" y="5651500"/>
          <p14:tracePt t="48083" x="7791450" y="5641975"/>
          <p14:tracePt t="48098" x="7807325" y="5626100"/>
          <p14:tracePt t="48114" x="7807325" y="5608638"/>
          <p14:tracePt t="48115" x="7807325" y="5600700"/>
          <p14:tracePt t="48160" x="7807325" y="5591175"/>
          <p14:tracePt t="48528" x="7816850" y="5583238"/>
          <p14:tracePt t="48532" x="7824788" y="5575300"/>
          <p14:tracePt t="48548" x="7885113" y="5507038"/>
          <p14:tracePt t="48563" x="7935913" y="5464175"/>
          <p14:tracePt t="48580" x="8004175" y="5413375"/>
          <p14:tracePt t="48597" x="8054975" y="5380038"/>
          <p14:tracePt t="48613" x="8096250" y="5353050"/>
          <p14:tracePt t="48630" x="8113713" y="5345113"/>
          <p14:tracePt t="48647" x="8147050" y="5319713"/>
          <p14:tracePt t="48664" x="8181975" y="5302250"/>
          <p14:tracePt t="48680" x="8224838" y="5268913"/>
          <p14:tracePt t="48696" x="8308975" y="5218113"/>
          <p14:tracePt t="48713" x="8385175" y="5167313"/>
          <p14:tracePt t="48730" x="8478838" y="5124450"/>
          <p14:tracePt t="48747" x="8580438" y="5081588"/>
          <p14:tracePt t="48763" x="8632825" y="5038725"/>
          <p14:tracePt t="48780" x="8699500" y="4979988"/>
          <p14:tracePt t="48797" x="8724900" y="4937125"/>
          <p14:tracePt t="48815" x="8759825" y="4911725"/>
          <p14:tracePt t="48829" x="8767763" y="4911725"/>
          <p14:tracePt t="48846" x="8793163" y="4894263"/>
          <p14:tracePt t="48864" x="8802688" y="4886325"/>
          <p14:tracePt t="48880" x="8810625" y="4878388"/>
          <p14:tracePt t="48896" x="8818563" y="4868863"/>
          <p14:tracePt t="48913" x="8818563" y="4827588"/>
          <p14:tracePt t="48930" x="8777288" y="4784725"/>
          <p14:tracePt t="48947" x="8691563" y="4733925"/>
          <p14:tracePt t="48963" x="8580438" y="4691063"/>
          <p14:tracePt t="48980" x="8410575" y="4597400"/>
          <p14:tracePt t="48996" x="8147050" y="4452938"/>
          <p14:tracePt t="49014" x="7900988" y="4333875"/>
          <p14:tracePt t="49030" x="7629525" y="4249738"/>
          <p14:tracePt t="49046" x="7340600" y="4171950"/>
          <p14:tracePt t="49063" x="7043738" y="4138613"/>
          <p14:tracePt t="49080" x="6762750" y="4130675"/>
          <p14:tracePt t="49096" x="6448425" y="4130675"/>
          <p14:tracePt t="49113" x="6235700" y="4181475"/>
          <p14:tracePt t="49130" x="6100763" y="4224338"/>
          <p14:tracePt t="49146" x="6015038" y="4249738"/>
          <p14:tracePt t="49163" x="5981700" y="4257675"/>
          <p14:tracePt t="49164" x="5981700" y="4265613"/>
          <p14:tracePt t="49180" x="5972175" y="4275138"/>
          <p14:tracePt t="49197" x="5956300" y="4283075"/>
          <p14:tracePt t="49214" x="5946775" y="4291013"/>
          <p14:tracePt t="49215" x="5946775" y="4300538"/>
          <p14:tracePt t="49231" x="5938838" y="4308475"/>
          <p14:tracePt t="49246" x="5930900" y="4325938"/>
          <p14:tracePt t="49264" x="5921375" y="4325938"/>
          <p14:tracePt t="49424" x="5921375" y="4333875"/>
          <p14:tracePt t="49427" x="5921375" y="4341813"/>
          <p14:tracePt t="49431" x="5913438" y="4341813"/>
          <p14:tracePt t="49447" x="5913438" y="4376738"/>
          <p14:tracePt t="49463" x="5905500" y="4402138"/>
          <p14:tracePt t="49464" x="5895975" y="4410075"/>
          <p14:tracePt t="49479" x="5888038" y="4435475"/>
          <p14:tracePt t="49497" x="5880100" y="4452938"/>
          <p14:tracePt t="49513" x="5870575" y="4470400"/>
          <p14:tracePt t="49530" x="5870575" y="4486275"/>
          <p14:tracePt t="49548" x="5870575" y="4513263"/>
          <p14:tracePt t="49564" x="5870575" y="4529138"/>
          <p14:tracePt t="49579" x="5870575" y="4538663"/>
          <p14:tracePt t="49597" x="5870575" y="4546600"/>
          <p14:tracePt t="49613" x="5862638" y="4564063"/>
          <p14:tracePt t="49630" x="5862638" y="4579938"/>
          <p14:tracePt t="49646" x="5853113" y="4597400"/>
          <p14:tracePt t="49647" x="5853113" y="4605338"/>
          <p14:tracePt t="49663" x="5862638" y="4614863"/>
          <p14:tracePt t="49679" x="5888038" y="4622800"/>
          <p14:tracePt t="49696" x="5905500" y="4648200"/>
          <p14:tracePt t="49713" x="5956300" y="4691063"/>
          <p14:tracePt t="49730" x="5989638" y="4724400"/>
          <p14:tracePt t="49746" x="6024563" y="4759325"/>
          <p14:tracePt t="49763" x="6075363" y="4802188"/>
          <p14:tracePt t="49779" x="6116638" y="4827588"/>
          <p14:tracePt t="49796" x="6134100" y="4843463"/>
          <p14:tracePt t="49797" x="6142038" y="4852988"/>
          <p14:tracePt t="49813" x="6142038" y="4860925"/>
          <p14:tracePt t="49831" x="6167438" y="4860925"/>
          <p14:tracePt t="49846" x="6184900" y="4878388"/>
          <p14:tracePt t="49863" x="6210300" y="4911725"/>
          <p14:tracePt t="49863" x="6210300" y="4919663"/>
          <p14:tracePt t="49880" x="6235700" y="4946650"/>
          <p14:tracePt t="49881" x="6245225" y="4946650"/>
          <p14:tracePt t="49897" x="6245225" y="4954588"/>
          <p14:tracePt t="49913" x="6245225" y="4962525"/>
          <p14:tracePt t="49956" x="6235700" y="4972050"/>
          <p14:tracePt t="49959" x="6227763" y="4972050"/>
          <p14:tracePt t="49963" x="6227763" y="4979988"/>
          <p14:tracePt t="49979" x="6219825" y="4987925"/>
          <p14:tracePt t="49996" x="6194425" y="5005388"/>
          <p14:tracePt t="50013" x="6167438" y="5030788"/>
          <p14:tracePt t="50029" x="6116638" y="5030788"/>
          <p14:tracePt t="50046" x="6075363" y="5030788"/>
          <p14:tracePt t="50063" x="6040438" y="5038725"/>
          <p14:tracePt t="50063" x="6032500" y="5038725"/>
          <p14:tracePt t="50079" x="6015038" y="5038725"/>
          <p14:tracePt t="50098" x="5989638" y="5038725"/>
          <p14:tracePt t="52706" x="5981700" y="5038725"/>
          <p14:tracePt t="52709" x="5964238" y="5038725"/>
          <p14:tracePt t="52713" x="5946775" y="5038725"/>
          <p14:tracePt t="52728" x="5819775" y="5022850"/>
          <p14:tracePt t="52745" x="5632450" y="4946650"/>
          <p14:tracePt t="52745" x="5581650" y="4911725"/>
          <p14:tracePt t="52761" x="5454650" y="4878388"/>
          <p14:tracePt t="52778" x="5233988" y="4835525"/>
          <p14:tracePt t="52796" x="5064125" y="4802188"/>
          <p14:tracePt t="52811" x="4884738" y="4767263"/>
          <p14:tracePt t="52829" x="4613275" y="4733925"/>
          <p14:tracePt t="52845" x="4460875" y="4716463"/>
          <p14:tracePt t="52862" x="4298950" y="4691063"/>
          <p14:tracePt t="52862" x="4265613" y="4683125"/>
          <p14:tracePt t="52878" x="4162425" y="4665663"/>
          <p14:tracePt t="52896" x="4095750" y="4657725"/>
          <p14:tracePt t="52911" x="4052888" y="4640263"/>
          <p14:tracePt t="52928" x="4002088" y="4640263"/>
          <p14:tracePt t="52945" x="3925888" y="4622800"/>
          <p14:tracePt t="52961" x="3832225" y="4614863"/>
          <p14:tracePt t="52978" x="3678238" y="4605338"/>
          <p14:tracePt t="52994" x="3508375" y="4579938"/>
          <p14:tracePt t="53011" x="3348038" y="4572000"/>
          <p14:tracePt t="53028" x="3152775" y="4564063"/>
          <p14:tracePt t="53046" x="2863850" y="4564063"/>
          <p14:tracePt t="53063" x="2590800" y="4564063"/>
          <p14:tracePt t="53078" x="2352675" y="4564063"/>
          <p14:tracePt t="53095" x="2208213" y="4564063"/>
          <p14:tracePt t="53111" x="2174875" y="4564063"/>
          <p14:tracePt t="53128" x="2166938" y="4564063"/>
          <p14:tracePt t="53181" x="2182813" y="4572000"/>
          <p14:tracePt t="53185" x="2192338" y="4572000"/>
          <p14:tracePt t="53194" x="2217738" y="4589463"/>
          <p14:tracePt t="53211" x="2268538" y="4605338"/>
          <p14:tracePt t="53228" x="2311400" y="4614863"/>
          <p14:tracePt t="53245" x="2362200" y="4605338"/>
          <p14:tracePt t="53261" x="2405063" y="4597400"/>
          <p14:tracePt t="53278" x="2455863" y="4579938"/>
          <p14:tracePt t="53296" x="2471738" y="4579938"/>
          <p14:tracePt t="53381" x="2463800" y="4579938"/>
          <p14:tracePt t="53385" x="2463800" y="4589463"/>
          <p14:tracePt t="53394" x="2430463" y="4614863"/>
          <p14:tracePt t="53411" x="2362200" y="4699000"/>
          <p14:tracePt t="53428" x="2286000" y="4749800"/>
          <p14:tracePt t="53445" x="2217738" y="4810125"/>
          <p14:tracePt t="53462" x="2200275" y="4818063"/>
          <p14:tracePt t="53462" x="2200275" y="4827588"/>
          <p14:tracePt t="53478" x="2192338" y="4843463"/>
          <p14:tracePt t="53494" x="2174875" y="4868863"/>
          <p14:tracePt t="53511" x="2157413" y="4911725"/>
          <p14:tracePt t="53528" x="2141538" y="4954588"/>
          <p14:tracePt t="53544" x="2116138" y="5038725"/>
          <p14:tracePt t="53561" x="2090738" y="5099050"/>
          <p14:tracePt t="53578" x="2065338" y="5149850"/>
          <p14:tracePt t="53595" x="2055813" y="5167313"/>
          <p14:tracePt t="53611" x="2047875" y="5183188"/>
          <p14:tracePt t="53627" x="2030413" y="5192713"/>
          <p14:tracePt t="53666" x="2022475" y="5192713"/>
          <p14:tracePt t="53769" x="2038350" y="5192713"/>
          <p14:tracePt t="53773" x="2038350" y="5183188"/>
          <p14:tracePt t="53777" x="2055813" y="5175250"/>
          <p14:tracePt t="53794" x="2132013" y="5132388"/>
          <p14:tracePt t="53811" x="2293938" y="5064125"/>
          <p14:tracePt t="53828" x="2471738" y="4987925"/>
          <p14:tracePt t="53846" x="2668588" y="4860925"/>
          <p14:tracePt t="53861" x="2752725" y="4802188"/>
          <p14:tracePt t="53878" x="2828925" y="4724400"/>
          <p14:tracePt t="53894" x="2947988" y="4648200"/>
          <p14:tracePt t="53911" x="3074988" y="4614863"/>
          <p14:tracePt t="53927" x="3194050" y="4589463"/>
          <p14:tracePt t="53944" x="3270250" y="4572000"/>
          <p14:tracePt t="53961" x="3305175" y="4572000"/>
          <p14:tracePt t="53977" x="3313113" y="4572000"/>
          <p14:tracePt t="54034" x="3313113" y="4564063"/>
          <p14:tracePt t="54037" x="3322638" y="4564063"/>
          <p14:tracePt t="54049" x="3338513" y="4554538"/>
          <p14:tracePt t="54061" x="3355975" y="4538663"/>
          <p14:tracePt t="54061" x="3381375" y="4538663"/>
          <p14:tracePt t="54078" x="3441700" y="4538663"/>
          <p14:tracePt t="54094" x="3576638" y="4546600"/>
          <p14:tracePt t="54111" x="3771900" y="4554538"/>
          <p14:tracePt t="54128" x="4111625" y="4564063"/>
          <p14:tracePt t="54145" x="4638675" y="4640263"/>
          <p14:tracePt t="54146" x="4783138" y="4657725"/>
          <p14:tracePt t="54161" x="5191125" y="4708525"/>
          <p14:tracePt t="54177" x="5607050" y="4716463"/>
          <p14:tracePt t="54194" x="5794375" y="4733925"/>
          <p14:tracePt t="54211" x="5811838" y="4733925"/>
          <p14:tracePt t="54375" x="5819775" y="4733925"/>
          <p14:tracePt t="54381" x="5819775" y="4724400"/>
          <p14:tracePt t="54394" x="5837238" y="4716463"/>
          <p14:tracePt t="54411" x="5870575" y="4683125"/>
          <p14:tracePt t="54427" x="5930900" y="4622800"/>
          <p14:tracePt t="54444" x="5997575" y="4572000"/>
          <p14:tracePt t="54461" x="6100763" y="4521200"/>
          <p14:tracePt t="54462" x="6134100" y="4503738"/>
          <p14:tracePt t="54477" x="6245225" y="4478338"/>
          <p14:tracePt t="54494" x="6440488" y="4435475"/>
          <p14:tracePt t="54511" x="6559550" y="4435475"/>
          <p14:tracePt t="54527" x="6661150" y="4435475"/>
          <p14:tracePt t="54545" x="6762750" y="4435475"/>
          <p14:tracePt t="54561" x="6797675" y="4435475"/>
          <p14:tracePt t="54577" x="6823075" y="4435475"/>
          <p14:tracePt t="54594" x="6831013" y="4435475"/>
          <p14:tracePt t="54611" x="6838950" y="4435475"/>
          <p14:tracePt t="54629" x="6848475" y="4435475"/>
          <p14:tracePt t="54709" x="6838950" y="4452938"/>
          <p14:tracePt t="54713" x="6823075" y="4470400"/>
          <p14:tracePt t="54729" x="6686550" y="4579938"/>
          <p14:tracePt t="54745" x="6423025" y="4775200"/>
          <p14:tracePt t="54761" x="6194425" y="4937125"/>
          <p14:tracePt t="54761" x="6100763" y="4979988"/>
          <p14:tracePt t="54778" x="5802313" y="5124450"/>
          <p14:tracePt t="54794" x="5591175" y="5235575"/>
          <p14:tracePt t="54811" x="5472113" y="5311775"/>
          <p14:tracePt t="54828" x="5378450" y="5362575"/>
          <p14:tracePt t="54829" x="5353050" y="5370513"/>
          <p14:tracePt t="54844" x="5259388" y="5405438"/>
          <p14:tracePt t="54860" x="5157788" y="5438775"/>
          <p14:tracePt t="54877" x="5089525" y="5456238"/>
          <p14:tracePt t="54878" x="5072063" y="5464175"/>
          <p14:tracePt t="54894" x="5029200" y="5481638"/>
          <p14:tracePt t="54910" x="5013325" y="5497513"/>
          <p14:tracePt t="54929" x="4995863" y="5524500"/>
          <p14:tracePt t="54944" x="4987925" y="5532438"/>
          <p14:tracePt t="54962" x="4970463" y="5549900"/>
          <p14:tracePt t="54978" x="4962525" y="5565775"/>
          <p14:tracePt t="54995" x="4953000" y="5583238"/>
          <p14:tracePt t="55010" x="4935538" y="5591175"/>
          <p14:tracePt t="55065" x="4945063" y="5591175"/>
          <p14:tracePt t="55069" x="4953000" y="5591175"/>
          <p14:tracePt t="55077" x="4978400" y="5591175"/>
          <p14:tracePt t="55094" x="5241925" y="5659438"/>
          <p14:tracePt t="55111" x="5649913" y="5753100"/>
          <p14:tracePt t="55127" x="6091238" y="5854700"/>
          <p14:tracePt t="55145" x="6653213" y="5922963"/>
          <p14:tracePt t="55161" x="7008813" y="5922963"/>
          <p14:tracePt t="55178" x="7213600" y="5915025"/>
          <p14:tracePt t="55195" x="7307263" y="5905500"/>
          <p14:tracePt t="55211" x="7323138" y="5905500"/>
          <p14:tracePt t="55261" x="7332663" y="5897563"/>
          <p14:tracePt t="55270" x="7340600" y="5897563"/>
          <p14:tracePt t="55278" x="7348538" y="5889625"/>
          <p14:tracePt t="55295" x="7366000" y="5880100"/>
          <p14:tracePt t="55310" x="7383463" y="5864225"/>
          <p14:tracePt t="55328" x="7400925" y="5854700"/>
          <p14:tracePt t="55329" x="7400925" y="5846763"/>
          <p14:tracePt t="55344" x="7426325" y="5838825"/>
          <p14:tracePt t="55345" x="7434263" y="5829300"/>
          <p14:tracePt t="55362" x="7477125" y="5803900"/>
          <p14:tracePt t="55378" x="7545388" y="5761038"/>
          <p14:tracePt t="55395" x="7621588" y="5735638"/>
          <p14:tracePt t="55410" x="7688263" y="5694363"/>
          <p14:tracePt t="55428" x="7731125" y="5659438"/>
          <p14:tracePt t="55429" x="7740650" y="5659438"/>
          <p14:tracePt t="55444" x="7756525" y="5641975"/>
          <p14:tracePt t="55445" x="7756525" y="5634038"/>
          <p14:tracePt t="55462" x="7781925" y="5557838"/>
          <p14:tracePt t="55478" x="7791450" y="5421313"/>
          <p14:tracePt t="55494" x="7791450" y="5302250"/>
          <p14:tracePt t="55510" x="7781925" y="5208588"/>
          <p14:tracePt t="55527" x="7756525" y="5081588"/>
          <p14:tracePt t="55544" x="7740650" y="5005388"/>
          <p14:tracePt t="55562" x="7731125" y="4962525"/>
          <p14:tracePt t="55578" x="7723188" y="4937125"/>
          <p14:tracePt t="55593" x="7723188" y="4903788"/>
          <p14:tracePt t="55611" x="7715250" y="4860925"/>
          <p14:tracePt t="55628" x="7715250" y="4843463"/>
          <p14:tracePt t="55629" x="7715250" y="4835525"/>
          <p14:tracePt t="55643" x="7715250" y="4827588"/>
          <p14:tracePt t="55662" x="7715250" y="4810125"/>
          <p14:tracePt t="55678" x="7715250" y="4802188"/>
          <p14:tracePt t="55737" x="7715250" y="4810125"/>
          <p14:tracePt t="55741" x="7705725" y="4810125"/>
          <p14:tracePt t="55745" x="7680325" y="4827588"/>
          <p14:tracePt t="55761" x="7646988" y="4911725"/>
          <p14:tracePt t="55777" x="7646988" y="5124450"/>
          <p14:tracePt t="55778" x="7646988" y="5167313"/>
          <p14:tracePt t="55794" x="7637463" y="5276850"/>
          <p14:tracePt t="55811" x="7621588" y="5380038"/>
          <p14:tracePt t="55827" x="7621588" y="5438775"/>
          <p14:tracePt t="55844" x="7621588" y="5481638"/>
          <p14:tracePt t="55862" x="7637463" y="5549900"/>
          <p14:tracePt t="55877" x="7654925" y="5583238"/>
          <p14:tracePt t="55895" x="7715250" y="5634038"/>
          <p14:tracePt t="55910" x="7766050" y="5668963"/>
          <p14:tracePt t="55927" x="7824788" y="5668963"/>
          <p14:tracePt t="55945" x="7977188" y="5676900"/>
          <p14:tracePt t="55960" x="8088313" y="5641975"/>
          <p14:tracePt t="55977" x="8283575" y="5583238"/>
          <p14:tracePt t="55978" x="8308975" y="5583238"/>
          <p14:tracePt t="55994" x="8428038" y="5540375"/>
          <p14:tracePt t="56010" x="8521700" y="5472113"/>
          <p14:tracePt t="56027" x="8615363" y="5380038"/>
          <p14:tracePt t="56043" x="8674100" y="5311775"/>
          <p14:tracePt t="56060" x="8709025" y="5251450"/>
          <p14:tracePt t="56078" x="8734425" y="5218113"/>
          <p14:tracePt t="56094" x="8742363" y="5183188"/>
          <p14:tracePt t="56113" x="8742363" y="5175250"/>
          <p14:tracePt t="56127" x="8742363" y="5167313"/>
          <p14:tracePt t="56144" x="8750300" y="5167313"/>
          <p14:tracePt t="56160" x="8777288" y="5141913"/>
          <p14:tracePt t="56177" x="8810625" y="5116513"/>
          <p14:tracePt t="56193" x="8836025" y="5099050"/>
          <p14:tracePt t="56210" x="8886825" y="5081588"/>
          <p14:tracePt t="56227" x="8955088" y="5056188"/>
          <p14:tracePt t="56243" x="9023350" y="5048250"/>
          <p14:tracePt t="56260" x="9124950" y="5048250"/>
          <p14:tracePt t="56277" x="9226550" y="5048250"/>
          <p14:tracePt t="56293" x="9447213" y="4997450"/>
          <p14:tracePt t="56310" x="9694863" y="4987925"/>
          <p14:tracePt t="56328" x="9839325" y="4979988"/>
          <p14:tracePt t="56329" x="9872663" y="4979988"/>
          <p14:tracePt t="56343" x="9956800" y="4979988"/>
          <p14:tracePt t="56360" x="10034588" y="4979988"/>
          <p14:tracePt t="56361" x="10059988" y="4979988"/>
          <p14:tracePt t="56378" x="10110788" y="4979988"/>
          <p14:tracePt t="56393" x="10144125" y="4979988"/>
          <p14:tracePt t="56410" x="10169525" y="4987925"/>
          <p14:tracePt t="56426" x="10204450" y="4987925"/>
          <p14:tracePt t="56443" x="10229850" y="4987925"/>
          <p14:tracePt t="56460" x="10245725" y="5005388"/>
          <p14:tracePt t="56477" x="10263188" y="5013325"/>
          <p14:tracePt t="56493" x="10288588" y="5030788"/>
          <p14:tracePt t="56510" x="10313988" y="5038725"/>
          <p14:tracePt t="56526" x="10356850" y="5048250"/>
          <p14:tracePt t="56543" x="10390188" y="5064125"/>
          <p14:tracePt t="56561" x="10442575" y="5099050"/>
          <p14:tracePt t="56561" x="10450513" y="5106988"/>
          <p14:tracePt t="56577" x="10483850" y="5116513"/>
          <p14:tracePt t="56577" x="10501313" y="5116513"/>
          <p14:tracePt t="56594" x="10552113" y="5132388"/>
          <p14:tracePt t="56610" x="10577513" y="5141913"/>
          <p14:tracePt t="56626" x="10594975" y="5141913"/>
          <p14:tracePt t="57893" x="10585450" y="5141913"/>
          <p14:tracePt t="57901" x="10577513" y="5141913"/>
          <p14:tracePt t="57911" x="10569575" y="5141913"/>
          <p14:tracePt t="57926" x="10560050" y="5141913"/>
          <p14:tracePt t="57949" x="10552113" y="5141913"/>
          <p14:tracePt t="57966" x="10544175" y="5141913"/>
          <p14:tracePt t="57990" x="10534650" y="5141913"/>
          <p14:tracePt t="58002" x="10526713" y="5141913"/>
          <p14:tracePt t="58013" x="10518775" y="5141913"/>
          <p14:tracePt t="58026" x="10509250" y="5141913"/>
          <p14:tracePt t="58042" x="10501313" y="5141913"/>
          <p14:tracePt t="58059" x="10493375" y="5141913"/>
          <p14:tracePt t="58076" x="10483850" y="5141913"/>
          <p14:tracePt t="58094" x="10475913" y="5141913"/>
          <p14:tracePt t="58109" x="10467975" y="5141913"/>
          <p14:tracePt t="58126" x="10467975" y="5149850"/>
          <p14:tracePt t="58143" x="10450513" y="5157788"/>
          <p14:tracePt t="58159" x="10442575" y="5167313"/>
          <p14:tracePt t="58177" x="10407650" y="5175250"/>
          <p14:tracePt t="58193" x="10382250" y="5183188"/>
          <p14:tracePt t="58210" x="10364788" y="5200650"/>
          <p14:tracePt t="58226" x="10339388" y="5200650"/>
          <p14:tracePt t="58242" x="10313988" y="5208588"/>
          <p14:tracePt t="58260" x="10298113" y="5218113"/>
          <p14:tracePt t="58276" x="10271125" y="5218113"/>
          <p14:tracePt t="58292" x="10255250" y="5226050"/>
          <p14:tracePt t="58309" x="10237788" y="5226050"/>
          <p14:tracePt t="58326" x="10220325" y="5235575"/>
          <p14:tracePt t="58327" x="10212388" y="5235575"/>
          <p14:tracePt t="58342" x="10204450" y="5243513"/>
          <p14:tracePt t="58360" x="10186988" y="5243513"/>
          <p14:tracePt t="58377" x="10179050" y="5243513"/>
          <p14:tracePt t="58393" x="10169525" y="5243513"/>
          <p14:tracePt t="58409" x="10161588" y="5243513"/>
          <p14:tracePt t="58427" x="10144125" y="5251450"/>
          <p14:tracePt t="58442" x="10136188" y="5251450"/>
          <p14:tracePt t="58459" x="10118725" y="5251450"/>
          <p14:tracePt t="58476" x="10110788" y="5251450"/>
          <p14:tracePt t="58492" x="10101263" y="5251450"/>
          <p14:tracePt t="58509" x="10085388" y="5251450"/>
          <p14:tracePt t="58526" x="10075863" y="5260975"/>
          <p14:tracePt t="58542" x="10059988" y="5260975"/>
          <p14:tracePt t="58560" x="10042525" y="5260975"/>
          <p14:tracePt t="58583" x="10034588" y="5260975"/>
          <p14:tracePt t="58600" x="10025063" y="5260975"/>
          <p14:tracePt t="58615" x="10017125" y="5260975"/>
          <p14:tracePt t="58626" x="10017125" y="5268913"/>
          <p14:tracePt t="58652" x="10009188" y="5268913"/>
          <p14:tracePt t="58659" x="9999663" y="5268913"/>
          <p14:tracePt t="58675" x="9991725" y="5268913"/>
          <p14:tracePt t="58694" x="9974263" y="5268913"/>
          <p14:tracePt t="58710" x="9966325" y="5268913"/>
          <p14:tracePt t="58711" x="9956800" y="5268913"/>
          <p14:tracePt t="58727" x="9956800" y="5276850"/>
          <p14:tracePt t="58744" x="9940925" y="5276850"/>
          <p14:tracePt t="58759" x="9931400" y="5286375"/>
          <p14:tracePt t="58776" x="9915525" y="5286375"/>
          <p14:tracePt t="58792" x="9898063" y="5294313"/>
          <p14:tracePt t="58809" x="9872663" y="5302250"/>
          <p14:tracePt t="58827" x="9855200" y="5311775"/>
          <p14:tracePt t="58843" x="9839325" y="5327650"/>
          <p14:tracePt t="58860" x="9829800" y="5327650"/>
          <p14:tracePt t="58860" x="9829800" y="5337175"/>
          <p14:tracePt t="58877" x="9812338" y="5345113"/>
          <p14:tracePt t="58893" x="9796463" y="5362575"/>
          <p14:tracePt t="58909" x="9786938" y="5370513"/>
          <p14:tracePt t="58925" x="9771063" y="5370513"/>
          <p14:tracePt t="58943" x="9761538" y="5380038"/>
          <p14:tracePt t="58959" x="9745663" y="5380038"/>
          <p14:tracePt t="58977" x="9736138" y="5387975"/>
          <p14:tracePt t="58994" x="9728200" y="5387975"/>
          <p14:tracePt t="59008" x="9720263" y="5395913"/>
          <p14:tracePt t="59026" x="9710738" y="5395913"/>
          <p14:tracePt t="59064" x="9702800" y="5395913"/>
          <p14:tracePt t="59088" x="9702800" y="5405438"/>
          <p14:tracePt t="59104" x="9694863" y="5405438"/>
          <p14:tracePt t="59116" x="9694863" y="5413375"/>
          <p14:tracePt t="59124" x="9685338" y="5413375"/>
          <p14:tracePt t="59151" x="9677400" y="5413375"/>
          <p14:tracePt t="59164" x="9667875" y="5413375"/>
          <p14:tracePt t="59176" x="9659938" y="5413375"/>
          <p14:tracePt t="59184" x="9659938" y="5421313"/>
          <p14:tracePt t="59200" x="9659938" y="5430838"/>
          <p14:tracePt t="59208" x="9652000" y="5430838"/>
          <p14:tracePt t="59225" x="9642475" y="5430838"/>
          <p14:tracePt t="59242" x="9617075" y="5430838"/>
          <p14:tracePt t="59259" x="9591675" y="5438775"/>
          <p14:tracePt t="59260" x="9583738" y="5438775"/>
          <p14:tracePt t="59275" x="9558338" y="5438775"/>
          <p14:tracePt t="59292" x="9490075" y="5438775"/>
          <p14:tracePt t="59308" x="9396413" y="5438775"/>
          <p14:tracePt t="59326" x="9294813" y="5438775"/>
          <p14:tracePt t="59327" x="9269413" y="5446713"/>
          <p14:tracePt t="59343" x="9158288" y="5456238"/>
          <p14:tracePt t="59360" x="9074150" y="5472113"/>
          <p14:tracePt t="59375" x="9013825" y="5472113"/>
          <p14:tracePt t="59393" x="8894763" y="5481638"/>
          <p14:tracePt t="59409" x="8802688" y="5481638"/>
          <p14:tracePt t="59425" x="8691563" y="5489575"/>
          <p14:tracePt t="59442" x="8597900" y="5497513"/>
          <p14:tracePt t="59459" x="8504238" y="5497513"/>
          <p14:tracePt t="59460" x="8488363" y="5497513"/>
          <p14:tracePt t="59475" x="8420100" y="5507038"/>
          <p14:tracePt t="59492" x="8334375" y="5532438"/>
          <p14:tracePt t="59508" x="8266113" y="5549900"/>
          <p14:tracePt t="59525" x="8207375" y="5557838"/>
          <p14:tracePt t="59542" x="8131175" y="5565775"/>
          <p14:tracePt t="59560" x="8029575" y="5575300"/>
          <p14:tracePt t="59577" x="7969250" y="5600700"/>
          <p14:tracePt t="59593" x="7910513" y="5608638"/>
          <p14:tracePt t="59610" x="7885113" y="5608638"/>
          <p14:tracePt t="59626" x="7842250" y="5608638"/>
          <p14:tracePt t="59627" x="7832725" y="5608638"/>
          <p14:tracePt t="59642" x="7799388" y="5608638"/>
          <p14:tracePt t="59658" x="7756525" y="5608638"/>
          <p14:tracePt t="59676" x="7705725" y="5608638"/>
          <p14:tracePt t="59676" x="7688263" y="5608638"/>
          <p14:tracePt t="59691" x="7646988" y="5608638"/>
          <p14:tracePt t="59708" x="7604125" y="5608638"/>
          <p14:tracePt t="59725" x="7570788" y="5608638"/>
          <p14:tracePt t="59742" x="7545388" y="5608638"/>
          <p14:tracePt t="59759" x="7518400" y="5608638"/>
          <p14:tracePt t="59775" x="7510463" y="5608638"/>
          <p14:tracePt t="59791" x="7493000" y="5608638"/>
          <p14:tracePt t="59808" x="7467600" y="5608638"/>
          <p14:tracePt t="59826" x="7442200" y="5600700"/>
          <p14:tracePt t="59827" x="7434263" y="5600700"/>
          <p14:tracePt t="59842" x="7400925" y="5591175"/>
          <p14:tracePt t="59860" x="7340600" y="5565775"/>
          <p14:tracePt t="59875" x="7307263" y="5557838"/>
          <p14:tracePt t="59891" x="7246938" y="5524500"/>
          <p14:tracePt t="59908" x="7204075" y="5507038"/>
          <p14:tracePt t="59925" x="7145338" y="5464175"/>
          <p14:tracePt t="59942" x="7059613" y="5413375"/>
          <p14:tracePt t="59959" x="6950075" y="5337175"/>
          <p14:tracePt t="59959" x="6915150" y="5319713"/>
          <p14:tracePt t="59975" x="6848475" y="5251450"/>
          <p14:tracePt t="59991" x="6745288" y="5167313"/>
          <p14:tracePt t="60008" x="6694488" y="5091113"/>
          <p14:tracePt t="60025" x="6661150" y="5056188"/>
          <p14:tracePt t="60041" x="6635750" y="5030788"/>
          <p14:tracePt t="60058" x="6618288" y="5013325"/>
          <p14:tracePt t="60076" x="6592888" y="4979988"/>
          <p14:tracePt t="60093" x="6559550" y="4929188"/>
          <p14:tracePt t="60108" x="6542088" y="4919663"/>
          <p14:tracePt t="60125" x="6524625" y="4903788"/>
          <p14:tracePt t="60188" x="6516688" y="4903788"/>
          <p14:tracePt t="60216" x="6508750" y="4903788"/>
          <p14:tracePt t="60292" x="6499225" y="4903788"/>
          <p14:tracePt t="60295" x="6491288" y="4903788"/>
          <p14:tracePt t="60308" x="6473825" y="4894263"/>
          <p14:tracePt t="60325" x="6430963" y="4860925"/>
          <p14:tracePt t="60342" x="6405563" y="4835525"/>
          <p14:tracePt t="60358" x="6389688" y="4835525"/>
          <p14:tracePt t="60376" x="6372225" y="4818063"/>
          <p14:tracePt t="60376" x="6364288" y="4818063"/>
          <p14:tracePt t="60391" x="6338888" y="4818063"/>
          <p14:tracePt t="60409" x="6296025" y="4810125"/>
          <p14:tracePt t="60410" x="6286500" y="4802188"/>
          <p14:tracePt t="60425" x="6227763" y="4792663"/>
          <p14:tracePt t="60442" x="6194425" y="4784725"/>
          <p14:tracePt t="60443" x="6176963" y="4784725"/>
          <p14:tracePt t="60460" x="6134100" y="4775200"/>
          <p14:tracePt t="60475" x="6108700" y="4775200"/>
          <p14:tracePt t="60492" x="6065838" y="4775200"/>
          <p14:tracePt t="60510" x="6015038" y="4775200"/>
          <p14:tracePt t="60526" x="5946775" y="4775200"/>
          <p14:tracePt t="60541" x="5862638" y="4775200"/>
          <p14:tracePt t="60559" x="5776913" y="4775200"/>
          <p14:tracePt t="60576" x="5718175" y="4775200"/>
          <p14:tracePt t="60592" x="5675313" y="4775200"/>
          <p14:tracePt t="60609" x="5624513" y="4775200"/>
          <p14:tracePt t="60625" x="5565775" y="4775200"/>
          <p14:tracePt t="60641" x="5513388" y="4775200"/>
          <p14:tracePt t="60659" x="5454650" y="4775200"/>
          <p14:tracePt t="60676" x="5429250" y="4775200"/>
          <p14:tracePt t="60692" x="5411788" y="4775200"/>
          <p14:tracePt t="60709" x="5394325" y="4775200"/>
          <p14:tracePt t="60724" x="5386388" y="4775200"/>
          <p14:tracePt t="60742" x="5368925" y="4775200"/>
          <p14:tracePt t="60743" x="5360988" y="4775200"/>
          <p14:tracePt t="60759" x="5335588" y="4775200"/>
          <p14:tracePt t="60776" x="5327650" y="4775200"/>
          <p14:tracePt t="60791" x="5318125" y="4775200"/>
          <p14:tracePt t="60808" x="5310188" y="4775200"/>
          <p14:tracePt t="60943" x="5302250" y="4775200"/>
          <p14:tracePt t="60947" x="5292725" y="4775200"/>
          <p14:tracePt t="60958" x="5284788" y="4775200"/>
          <p14:tracePt t="60976" x="5249863" y="4775200"/>
          <p14:tracePt t="60991" x="5224463" y="4775200"/>
          <p14:tracePt t="61009" x="5191125" y="4792663"/>
          <p14:tracePt t="61025" x="5165725" y="4802188"/>
          <p14:tracePt t="61041" x="5148263" y="4818063"/>
          <p14:tracePt t="61058" x="5132388" y="4835525"/>
          <p14:tracePt t="61075" x="5106988" y="4852988"/>
          <p14:tracePt t="61092" x="5097463" y="4860925"/>
          <p14:tracePt t="61109" x="5097463" y="4868863"/>
          <p14:tracePt t="61126" x="5089525" y="4868863"/>
          <p14:tracePt t="61179" x="5089525" y="4860925"/>
          <p14:tracePt t="61183" x="5097463" y="4852988"/>
          <p14:tracePt t="61192" x="5106988" y="4835525"/>
          <p14:tracePt t="61209" x="5140325" y="4802188"/>
          <p14:tracePt t="61226" x="5191125" y="4724400"/>
          <p14:tracePt t="61242" x="5292725" y="4657725"/>
          <p14:tracePt t="61258" x="5302250" y="4657725"/>
          <p14:tracePt t="61416" x="5302250" y="4648200"/>
          <p14:tracePt t="61452" x="5302250" y="4640263"/>
          <p14:tracePt t="61464" x="5302250" y="4630738"/>
          <p14:tracePt t="61475" x="5302250" y="4622800"/>
          <p14:tracePt t="61479" x="5302250" y="4605338"/>
          <p14:tracePt t="61491" x="5292725" y="4589463"/>
          <p14:tracePt t="61508" x="5292725" y="4546600"/>
          <p14:tracePt t="61524" x="5241925" y="4503738"/>
          <p14:tracePt t="61525" x="5233988" y="4503738"/>
          <p14:tracePt t="61541" x="5224463" y="4503738"/>
          <p14:tracePt t="61558" x="5216525" y="4503738"/>
          <p14:tracePt t="61574" x="5216525" y="4495800"/>
          <p14:tracePt t="61592" x="5191125" y="4495800"/>
          <p14:tracePt t="61608" x="5183188" y="4495800"/>
          <p14:tracePt t="61625" x="5165725" y="4495800"/>
          <p14:tracePt t="61641" x="5122863" y="4513263"/>
          <p14:tracePt t="61658" x="5038725" y="4529138"/>
          <p14:tracePt t="61674" x="4919663" y="4554538"/>
          <p14:tracePt t="61691" x="4714875" y="4614863"/>
          <p14:tracePt t="61708" x="4443413" y="4673600"/>
          <p14:tracePt t="61724" x="4281488" y="4691063"/>
          <p14:tracePt t="61741" x="4052888" y="4724400"/>
          <p14:tracePt t="61757" x="3908425" y="4759325"/>
          <p14:tracePt t="61774" x="3806825" y="4784725"/>
          <p14:tracePt t="61792" x="3729038" y="4802188"/>
          <p14:tracePt t="61808" x="3721100" y="4810125"/>
          <p14:tracePt t="61824" x="3713163" y="4818063"/>
          <p14:tracePt t="61841" x="3703638" y="4818063"/>
          <p14:tracePt t="61858" x="3703638" y="4827588"/>
          <p14:tracePt t="61959" x="3695700" y="4827588"/>
          <p14:tracePt t="61991" x="3687763" y="4827588"/>
          <p14:tracePt t="62036" x="3678238" y="4835525"/>
          <p14:tracePt t="62108" x="3670300" y="4835525"/>
          <p14:tracePt t="62155" x="3662363" y="4835525"/>
          <p14:tracePt t="62195" x="3662363" y="4843463"/>
          <p14:tracePt t="62960" x="3652838" y="4852988"/>
          <p14:tracePt t="62971" x="3644900" y="4852988"/>
          <p14:tracePt t="63020" x="3636963" y="4852988"/>
          <p14:tracePt t="63024" x="3636963" y="4860925"/>
          <p14:tracePt t="63052" x="3627438" y="4860925"/>
          <p14:tracePt t="63068" x="3627438" y="4868863"/>
          <p14:tracePt t="63084" x="3619500" y="4868863"/>
          <p14:tracePt t="63091" x="3611563" y="4868863"/>
          <p14:tracePt t="63099" x="3602038" y="4868863"/>
          <p14:tracePt t="63107" x="3602038" y="4878388"/>
          <p14:tracePt t="63123" x="3586163" y="4886325"/>
          <p14:tracePt t="63140" x="3551238" y="4894263"/>
          <p14:tracePt t="63158" x="3525838" y="4894263"/>
          <p14:tracePt t="63159" x="3517900" y="4894263"/>
          <p14:tracePt t="63173" x="3508375" y="4903788"/>
          <p14:tracePt t="63190" x="3492500" y="4911725"/>
          <p14:tracePt t="63208" x="3475038" y="4911725"/>
          <p14:tracePt t="63226" x="3457575" y="4919663"/>
          <p14:tracePt t="63240" x="3432175" y="4937125"/>
          <p14:tracePt t="63257" x="3414713" y="4937125"/>
          <p14:tracePt t="63273" x="3406775" y="4954588"/>
          <p14:tracePt t="63291" x="3389313" y="4954588"/>
          <p14:tracePt t="63308" x="3373438" y="4954588"/>
          <p14:tracePt t="63324" x="3355975" y="4962525"/>
          <p14:tracePt t="63341" x="3330575" y="4979988"/>
          <p14:tracePt t="63358" x="3287713" y="4979988"/>
          <p14:tracePt t="63373" x="3254375" y="4979988"/>
          <p14:tracePt t="63392" x="3203575" y="4979988"/>
          <p14:tracePt t="63408" x="3160713" y="4979988"/>
          <p14:tracePt t="63423" x="3127375" y="4979988"/>
          <p14:tracePt t="63441" x="3100388" y="4987925"/>
          <p14:tracePt t="63441" x="3084513" y="4987925"/>
          <p14:tracePt t="63458" x="3059113" y="4997450"/>
          <p14:tracePt t="63459" x="3049588" y="4997450"/>
          <p14:tracePt t="63473" x="3024188" y="5005388"/>
          <p14:tracePt t="63490" x="2982913" y="5005388"/>
          <p14:tracePt t="63507" x="2965450" y="5005388"/>
          <p14:tracePt t="63507" x="2955925" y="5005388"/>
          <p14:tracePt t="63524" x="2947988" y="5005388"/>
          <p14:tracePt t="63524" x="2940050" y="5005388"/>
          <p14:tracePt t="63540" x="2930525" y="5005388"/>
          <p14:tracePt t="63556" x="2905125" y="5005388"/>
          <p14:tracePt t="63573" x="2879725" y="5005388"/>
          <p14:tracePt t="63592" x="2863850" y="5005388"/>
          <p14:tracePt t="63607" x="2846388" y="5005388"/>
          <p14:tracePt t="63624" x="2828925" y="5005388"/>
          <p14:tracePt t="63642" x="2820988" y="5005388"/>
          <p14:tracePt t="63657" x="2795588" y="5005388"/>
          <p14:tracePt t="63676" x="2786063" y="5005388"/>
          <p14:tracePt t="63691" x="2778125" y="5005388"/>
          <p14:tracePt t="63708" x="2770188" y="5005388"/>
          <p14:tracePt t="63724" x="2760663" y="5005388"/>
          <p14:tracePt t="63740" x="2744788" y="5005388"/>
          <p14:tracePt t="63756" x="2719388" y="5005388"/>
          <p14:tracePt t="63773" x="2693988" y="5005388"/>
          <p14:tracePt t="63790" x="2668588" y="5005388"/>
          <p14:tracePt t="63807" x="2625725" y="5005388"/>
          <p14:tracePt t="63807" x="2616200" y="5005388"/>
          <p14:tracePt t="63823" x="2590800" y="5005388"/>
          <p14:tracePt t="63840" x="2565400" y="5005388"/>
          <p14:tracePt t="63857" x="2524125" y="5005388"/>
          <p14:tracePt t="63874" x="2481263" y="4997450"/>
          <p14:tracePt t="63890" x="2446338" y="4987925"/>
          <p14:tracePt t="63908" x="2438400" y="4987925"/>
          <p14:tracePt t="63927" x="2430463" y="4987925"/>
          <p14:tracePt t="64068" x="2430463" y="4979988"/>
          <p14:tracePt t="64076" x="2438400" y="4972050"/>
          <p14:tracePt t="64087" x="2446338" y="4972050"/>
          <p14:tracePt t="64095" x="2446338" y="4962525"/>
          <p14:tracePt t="64108" x="2463800" y="4946650"/>
          <p14:tracePt t="64125" x="2481263" y="4929188"/>
          <p14:tracePt t="64140" x="2489200" y="4919663"/>
          <p14:tracePt t="64156" x="2506663" y="4903788"/>
          <p14:tracePt t="64173" x="2524125" y="4886325"/>
          <p14:tracePt t="64190" x="2532063" y="4868863"/>
          <p14:tracePt t="64207" x="2549525" y="4860925"/>
          <p14:tracePt t="64223" x="2565400" y="4843463"/>
          <p14:tracePt t="64240" x="2582863" y="4843463"/>
          <p14:tracePt t="64256" x="2600325" y="4827588"/>
          <p14:tracePt t="64273" x="2608263" y="4818063"/>
          <p14:tracePt t="64290" x="2616200" y="4810125"/>
          <p14:tracePt t="64306" x="2625725" y="4810125"/>
          <p14:tracePt t="64323" x="2633663" y="4802188"/>
          <p14:tracePt t="64343" x="2641600" y="4802188"/>
          <p14:tracePt t="64360" x="2651125" y="4802188"/>
          <p14:tracePt t="64379" x="2651125" y="4792663"/>
          <p14:tracePt t="64391" x="2659063" y="4792663"/>
          <p14:tracePt t="64416" x="2668588" y="4784725"/>
          <p14:tracePt t="64452" x="2676525" y="4784725"/>
          <p14:tracePt t="64459" x="2676525" y="4775200"/>
          <p14:tracePt t="64476" x="2684463" y="4775200"/>
          <p14:tracePt t="64528" x="2693988" y="4767263"/>
          <p14:tracePt t="64551" x="2693988" y="4759325"/>
          <p14:tracePt t="64579" x="2701925" y="4759325"/>
          <p14:tracePt t="64696" x="2709863" y="4759325"/>
          <p14:tracePt t="64708" x="2709863" y="4749800"/>
          <p14:tracePt t="64723" x="2719388" y="4749800"/>
          <p14:tracePt t="64749" x="2727325" y="4741863"/>
          <p14:tracePt t="65236" x="2735263" y="4741863"/>
          <p14:tracePt t="65239" x="2735263" y="4733925"/>
          <p14:tracePt t="65260" x="2735263" y="4724400"/>
          <p14:tracePt t="68399" x="2735263" y="4716463"/>
          <p14:tracePt t="68405" x="2744788" y="4716463"/>
          <p14:tracePt t="68409" x="2752725" y="4716463"/>
          <p14:tracePt t="68421" x="2752725" y="4733925"/>
          <p14:tracePt t="68438" x="2770188" y="4741863"/>
          <p14:tracePt t="68439" x="2770188" y="4749800"/>
          <p14:tracePt t="68455" x="2778125" y="4749800"/>
          <p14:tracePt t="68481" x="2786063" y="4749800"/>
          <p14:tracePt t="68490" x="2795588" y="4749800"/>
          <p14:tracePt t="68505" x="2803525" y="4759325"/>
          <p14:tracePt t="68522" x="2828925" y="4767263"/>
          <p14:tracePt t="68539" x="2863850" y="4767263"/>
          <p14:tracePt t="68555" x="2889250" y="4767263"/>
          <p14:tracePt t="68571" x="2914650" y="4767263"/>
          <p14:tracePt t="68590" x="2947988" y="4767263"/>
          <p14:tracePt t="68606" x="2998788" y="4767263"/>
          <p14:tracePt t="68621" x="3049588" y="4749800"/>
          <p14:tracePt t="68638" x="3143250" y="4733925"/>
          <p14:tracePt t="68656" x="3219450" y="4716463"/>
          <p14:tracePt t="68671" x="3297238" y="4708525"/>
          <p14:tracePt t="68688" x="3348038" y="4683125"/>
          <p14:tracePt t="68706" x="3398838" y="4673600"/>
          <p14:tracePt t="68721" x="3414713" y="4665663"/>
          <p14:tracePt t="68722" x="3424238" y="4657725"/>
          <p14:tracePt t="68737" x="3432175" y="4648200"/>
          <p14:tracePt t="68756" x="3441700" y="4640263"/>
          <p14:tracePt t="68772" x="3457575" y="4630738"/>
          <p14:tracePt t="68788" x="3482975" y="4614863"/>
          <p14:tracePt t="68806" x="3508375" y="4589463"/>
          <p14:tracePt t="68822" x="3525838" y="4579938"/>
          <p14:tracePt t="68838" x="3543300" y="4572000"/>
          <p14:tracePt t="68854" x="3551238" y="4564063"/>
          <p14:tracePt t="68871" x="3559175" y="4554538"/>
          <p14:tracePt t="68889" x="3568700" y="4546600"/>
          <p14:tracePt t="68904" x="3594100" y="4546600"/>
          <p14:tracePt t="68921" x="3611563" y="4546600"/>
          <p14:tracePt t="68939" x="3644900" y="4546600"/>
          <p14:tracePt t="68954" x="3670300" y="4538663"/>
          <p14:tracePt t="68971" x="3695700" y="4529138"/>
          <p14:tracePt t="68988" x="3721100" y="4529138"/>
          <p14:tracePt t="68989" x="3729038" y="4529138"/>
          <p14:tracePt t="69006" x="3746500" y="4521200"/>
          <p14:tracePt t="69021" x="3763963" y="4513263"/>
          <p14:tracePt t="69021" x="3763963" y="4503738"/>
          <p14:tracePt t="69038" x="3771900" y="4503738"/>
          <p14:tracePt t="69055" x="3781425" y="4495800"/>
          <p14:tracePt t="69071" x="3789363" y="4495800"/>
          <p14:tracePt t="69088" x="3789363" y="4486275"/>
          <p14:tracePt t="69205" x="3797300" y="4486275"/>
          <p14:tracePt t="69230" x="3797300" y="4478338"/>
          <p14:tracePt t="69233" x="3806825" y="4470400"/>
          <p14:tracePt t="69238" x="3814763" y="4460875"/>
          <p14:tracePt t="69255" x="3840163" y="4460875"/>
          <p14:tracePt t="69271" x="3857625" y="4460875"/>
          <p14:tracePt t="69287" x="3865563" y="4460875"/>
          <p14:tracePt t="69313" x="3873500" y="4460875"/>
          <p14:tracePt t="69330" x="3883025" y="4460875"/>
          <p14:tracePt t="69350" x="3890963" y="4460875"/>
          <p14:tracePt t="69353" x="3900488" y="4460875"/>
          <p14:tracePt t="69371" x="3916363" y="4460875"/>
          <p14:tracePt t="69387" x="3925888" y="4460875"/>
          <p14:tracePt t="69510" x="3925888" y="4470400"/>
          <p14:tracePt t="69521" x="3925888" y="4478338"/>
          <p14:tracePt t="69525" x="3916363" y="4478338"/>
          <p14:tracePt t="69541" x="3916363" y="4486275"/>
          <p14:tracePt t="69554" x="3908425" y="4495800"/>
          <p14:tracePt t="69571" x="3890963" y="4495800"/>
          <p14:tracePt t="69587" x="3873500" y="4503738"/>
          <p14:tracePt t="69604" x="3848100" y="4503738"/>
          <p14:tracePt t="69620" x="3840163" y="4503738"/>
          <p14:tracePt t="69637" x="3832225" y="4503738"/>
          <p14:tracePt t="69842" x="3840163" y="4503738"/>
          <p14:tracePt t="69846" x="3840163" y="4495800"/>
          <p14:tracePt t="69858" x="3840163" y="4486275"/>
          <p14:tracePt t="69870" x="3857625" y="4486275"/>
          <p14:tracePt t="69887" x="3865563" y="4486275"/>
          <p14:tracePt t="69909" x="3873500" y="4486275"/>
          <p14:tracePt t="69962" x="3873500" y="4478338"/>
          <p14:tracePt t="69978" x="3883025" y="4478338"/>
          <p14:tracePt t="70006" x="3883025" y="4470400"/>
          <p14:tracePt t="70026" x="3890963" y="4470400"/>
          <p14:tracePt t="70038" x="3900488" y="4470400"/>
          <p14:tracePt t="70050" x="3908425" y="4470400"/>
          <p14:tracePt t="70070" x="3916363" y="4470400"/>
          <p14:tracePt t="70077" x="3925888" y="4470400"/>
          <p14:tracePt t="70089" x="3933825" y="4470400"/>
          <p14:tracePt t="70104" x="3951288" y="4470400"/>
          <p14:tracePt t="70122" x="3967163" y="4478338"/>
          <p14:tracePt t="70138" x="3992563" y="4478338"/>
          <p14:tracePt t="70156" x="4035425" y="4486275"/>
          <p14:tracePt t="70170" x="4060825" y="4503738"/>
          <p14:tracePt t="70187" x="4095750" y="4503738"/>
          <p14:tracePt t="70205" x="4129088" y="4503738"/>
          <p14:tracePt t="70220" x="4154488" y="4503738"/>
          <p14:tracePt t="70239" x="4179888" y="4503738"/>
          <p14:tracePt t="70254" x="4197350" y="4503738"/>
          <p14:tracePt t="70270" x="4214813" y="4495800"/>
          <p14:tracePt t="70287" x="4214813" y="4486275"/>
          <p14:tracePt t="70304" x="4222750" y="4478338"/>
          <p14:tracePt t="70321" x="4230688" y="4478338"/>
          <p14:tracePt t="70337" x="4230688" y="4470400"/>
          <p14:tracePt t="70362" x="4240213" y="4460875"/>
          <p14:tracePt t="70381" x="4240213" y="4452938"/>
          <p14:tracePt t="70393" x="4248150" y="4445000"/>
          <p14:tracePt t="70406" x="4256088" y="4445000"/>
          <p14:tracePt t="70422" x="4256088" y="4435475"/>
          <p14:tracePt t="70438" x="4256088" y="4427538"/>
          <p14:tracePt t="70457" x="4265613" y="4419600"/>
          <p14:tracePt t="70610" x="4265613" y="4410075"/>
          <p14:tracePt t="70622" x="4256088" y="4402138"/>
          <p14:tracePt t="70630" x="4248150" y="4402138"/>
          <p14:tracePt t="70637" x="4240213" y="4402138"/>
          <p14:tracePt t="70655" x="4222750" y="4394200"/>
          <p14:tracePt t="70671" x="4205288" y="4384675"/>
          <p14:tracePt t="70688" x="4197350" y="4384675"/>
          <p14:tracePt t="70793" x="4187825" y="4384675"/>
          <p14:tracePt t="70950" x="4179888" y="4384675"/>
          <p14:tracePt t="70965" x="4171950" y="4384675"/>
          <p14:tracePt t="70969" x="4171950" y="4394200"/>
          <p14:tracePt t="70977" x="4162425" y="4402138"/>
          <p14:tracePt t="70987" x="4162425" y="4410075"/>
          <p14:tracePt t="71003" x="4154488" y="4445000"/>
          <p14:tracePt t="71020" x="4137025" y="4486275"/>
          <p14:tracePt t="71037" x="4137025" y="4529138"/>
          <p14:tracePt t="71038" x="4129088" y="4529138"/>
          <p14:tracePt t="71053" x="4129088" y="4546600"/>
          <p14:tracePt t="71070" x="4129088" y="4572000"/>
          <p14:tracePt t="71087" x="4129088" y="4579938"/>
          <p14:tracePt t="71103" x="4121150" y="4589463"/>
          <p14:tracePt t="71493" x="4121150" y="4597400"/>
          <p14:tracePt t="71499" x="4129088" y="4614863"/>
          <p14:tracePt t="71503" x="4137025" y="4630738"/>
          <p14:tracePt t="71520" x="4214813" y="4716463"/>
          <p14:tracePt t="71538" x="4265613" y="4767263"/>
          <p14:tracePt t="71553" x="4273550" y="4767263"/>
          <p14:tracePt t="71570" x="4291013" y="4784725"/>
          <p14:tracePt t="71587" x="4291013" y="4792663"/>
          <p14:tracePt t="71714" x="4298950" y="4792663"/>
          <p14:tracePt t="71721" x="4306888" y="4792663"/>
          <p14:tracePt t="71730" x="4306888" y="4775200"/>
          <p14:tracePt t="71738" x="4306888" y="4759325"/>
          <p14:tracePt t="71754" x="4306888" y="4733925"/>
          <p14:tracePt t="71770" x="4291013" y="4708525"/>
          <p14:tracePt t="71786" x="4281488" y="4683125"/>
          <p14:tracePt t="71805" x="4273550" y="4665663"/>
          <p14:tracePt t="71821" x="4256088" y="4657725"/>
          <p14:tracePt t="71889" x="4248150" y="4648200"/>
          <p14:tracePt t="71901" x="4240213" y="4648200"/>
          <p14:tracePt t="71905" x="4240213" y="4640263"/>
          <p14:tracePt t="71920" x="4230688" y="4640263"/>
          <p14:tracePt t="71936" x="4214813" y="4640263"/>
          <p14:tracePt t="71954" x="4205288" y="4630738"/>
          <p14:tracePt t="71970" x="4197350" y="4630738"/>
          <p14:tracePt t="71987" x="4187825" y="4630738"/>
          <p14:tracePt t="72031" x="4179888" y="4630738"/>
          <p14:tracePt t="72037" x="4171950" y="4630738"/>
          <p14:tracePt t="72045" x="4162425" y="4630738"/>
          <p14:tracePt t="72065" x="4154488" y="4630738"/>
          <p14:tracePt t="72073" x="4146550" y="4630738"/>
          <p14:tracePt t="72089" x="4137025" y="4630738"/>
          <p14:tracePt t="72104" x="4129088" y="4630738"/>
          <p14:tracePt t="72105" x="4121150" y="4630738"/>
          <p14:tracePt t="72121" x="4121150" y="4640263"/>
          <p14:tracePt t="72136" x="4111625" y="4648200"/>
          <p14:tracePt t="72154" x="4103688" y="4657725"/>
          <p14:tracePt t="72171" x="4103688" y="4665663"/>
          <p14:tracePt t="72186" x="4095750" y="4673600"/>
          <p14:tracePt t="72205" x="4078288" y="4683125"/>
          <p14:tracePt t="72220" x="4078288" y="4691063"/>
          <p14:tracePt t="72266" x="4078288" y="4699000"/>
          <p14:tracePt t="72341" x="4078288" y="4708525"/>
          <p14:tracePt t="72346" x="4078288" y="4716463"/>
          <p14:tracePt t="72354" x="4078288" y="4724400"/>
          <p14:tracePt t="72369" x="4095750" y="4741863"/>
          <p14:tracePt t="72386" x="4103688" y="4759325"/>
          <p14:tracePt t="72403" x="4111625" y="4767263"/>
          <p14:tracePt t="72420" x="4111625" y="4775200"/>
          <p14:tracePt t="72421" x="4121150" y="4775200"/>
          <p14:tracePt t="72438" x="4137025" y="4792663"/>
          <p14:tracePt t="72454" x="4146550" y="4802188"/>
          <p14:tracePt t="72469" x="4154488" y="4802188"/>
          <p14:tracePt t="72486" x="4171950" y="4818063"/>
          <p14:tracePt t="72503" x="4197350" y="4818063"/>
          <p14:tracePt t="72519" x="4214813" y="4818063"/>
          <p14:tracePt t="72537" x="4240213" y="4818063"/>
          <p14:tracePt t="72553" x="4248150" y="4818063"/>
          <p14:tracePt t="72571" x="4256088" y="4792663"/>
          <p14:tracePt t="72586" x="4256088" y="4784725"/>
          <p14:tracePt t="72603" x="4256088" y="4775200"/>
          <p14:tracePt t="72620" x="4248150" y="4749800"/>
          <p14:tracePt t="72638" x="4248150" y="4741863"/>
          <p14:tracePt t="72652" x="4248150" y="4733925"/>
          <p14:tracePt t="72670" x="4248150" y="4724400"/>
          <p14:tracePt t="72671" x="4248150" y="4716463"/>
          <p14:tracePt t="72688" x="4248150" y="4691063"/>
          <p14:tracePt t="72703" x="4240213" y="4665663"/>
          <p14:tracePt t="72721" x="4230688" y="4640263"/>
          <p14:tracePt t="72736" x="4222750" y="4622800"/>
          <p14:tracePt t="72753" x="4214813" y="4597400"/>
          <p14:tracePt t="72753" x="4205288" y="4597400"/>
          <p14:tracePt t="72769" x="4205288" y="4579938"/>
          <p14:tracePt t="72786" x="4197350" y="4564063"/>
          <p14:tracePt t="72803" x="4187825" y="4538663"/>
          <p14:tracePt t="72819" x="4171950" y="4513263"/>
          <p14:tracePt t="72841" x="4171950" y="4503738"/>
          <p14:tracePt t="72854" x="4162425" y="4495800"/>
          <p14:tracePt t="72870" x="4162425" y="4478338"/>
          <p14:tracePt t="72887" x="4162425" y="4470400"/>
          <p14:tracePt t="72903" x="4162425" y="4452938"/>
          <p14:tracePt t="72930" x="4162425" y="4445000"/>
          <p14:tracePt t="72945" x="4162425" y="4435475"/>
          <p14:tracePt t="72990" x="4154488" y="4435475"/>
          <p14:tracePt t="73154" x="4154488" y="4427538"/>
          <p14:tracePt t="73170" x="4154488" y="4419600"/>
          <p14:tracePt t="73181" x="4154488" y="4410075"/>
          <p14:tracePt t="73202" x="4154488" y="4402138"/>
          <p14:tracePt t="73209" x="4154488" y="4394200"/>
          <p14:tracePt t="73246" x="4162425" y="4394200"/>
          <p14:tracePt t="73253" x="4171950" y="4394200"/>
          <p14:tracePt t="73390" x="4171950" y="4402138"/>
          <p14:tracePt t="73393" x="4171950" y="4410075"/>
          <p14:tracePt t="73402" x="4171950" y="4470400"/>
          <p14:tracePt t="73420" x="4171950" y="4564063"/>
          <p14:tracePt t="73438" x="4179888" y="4640263"/>
          <p14:tracePt t="73452" x="4179888" y="4673600"/>
          <p14:tracePt t="73470" x="4179888" y="4724400"/>
          <p14:tracePt t="73486" x="4179888" y="4749800"/>
          <p14:tracePt t="73503" x="4171950" y="4759325"/>
          <p14:tracePt t="74159" x="4162425" y="4759325"/>
          <p14:tracePt t="74166" x="4154488" y="4759325"/>
          <p14:tracePt t="74170" x="4146550" y="4767263"/>
          <p14:tracePt t="74187" x="4129088" y="4775200"/>
          <p14:tracePt t="74202" x="4095750" y="4792663"/>
          <p14:tracePt t="74219" x="4035425" y="4835525"/>
          <p14:tracePt t="74235" x="3951288" y="4886325"/>
          <p14:tracePt t="74252" x="3848100" y="4954588"/>
          <p14:tracePt t="74268" x="3746500" y="4997450"/>
          <p14:tracePt t="74285" x="3678238" y="5048250"/>
          <p14:tracePt t="74302" x="3611563" y="5091113"/>
          <p14:tracePt t="74319" x="3576638" y="5116513"/>
          <p14:tracePt t="74335" x="3525838" y="5149850"/>
          <p14:tracePt t="74352" x="3467100" y="5192713"/>
          <p14:tracePt t="74370" x="3381375" y="5235575"/>
          <p14:tracePt t="74386" x="3313113" y="5286375"/>
          <p14:tracePt t="74402" x="3262313" y="5311775"/>
          <p14:tracePt t="74418" x="3236913" y="5337175"/>
          <p14:tracePt t="74437" x="3228975" y="5337175"/>
          <p14:tracePt t="74438" x="3219450" y="5337175"/>
          <p14:tracePt t="74453" x="3219450" y="5345113"/>
          <p14:tracePt t="74712" x="3219450" y="5353050"/>
          <p14:tracePt t="74715" x="3211513" y="5353050"/>
          <p14:tracePt t="74719" x="3211513" y="5362575"/>
          <p14:tracePt t="74736" x="3194050" y="5387975"/>
          <p14:tracePt t="74751" x="3178175" y="5421313"/>
          <p14:tracePt t="74769" x="3160713" y="5456238"/>
          <p14:tracePt t="74786" x="3143250" y="5481638"/>
          <p14:tracePt t="74802" x="3127375" y="5507038"/>
          <p14:tracePt t="74818" x="3117850" y="5532438"/>
          <p14:tracePt t="74835" x="3117850" y="5549900"/>
          <p14:tracePt t="74852" x="3109913" y="5565775"/>
          <p14:tracePt t="74868" x="3100388" y="5575300"/>
          <p14:tracePt t="74885" x="3100388" y="5583238"/>
          <p14:tracePt t="74901" x="3100388" y="5591175"/>
          <p14:tracePt t="74956" x="3092450" y="5591175"/>
          <p14:tracePt t="75092" x="3109913" y="5591175"/>
          <p14:tracePt t="75095" x="3117850" y="5591175"/>
          <p14:tracePt t="75101" x="3135313" y="5591175"/>
          <p14:tracePt t="75120" x="3244850" y="5608638"/>
          <p14:tracePt t="75137" x="3406775" y="5616575"/>
          <p14:tracePt t="75153" x="3678238" y="5600700"/>
          <p14:tracePt t="75168" x="4052888" y="5600700"/>
          <p14:tracePt t="75185" x="4410075" y="5600700"/>
          <p14:tracePt t="75204" x="4775200" y="5600700"/>
          <p14:tracePt t="75218" x="4927600" y="5583238"/>
          <p14:tracePt t="75235" x="5029200" y="5583238"/>
          <p14:tracePt t="75235" x="5046663" y="5583238"/>
          <p14:tracePt t="75252" x="5080000" y="5583238"/>
          <p14:tracePt t="75268" x="5089525" y="5583238"/>
          <p14:tracePt t="75285" x="5097463" y="5575300"/>
          <p14:tracePt t="75302" x="5132388" y="5557838"/>
          <p14:tracePt t="75303" x="5140325" y="5557838"/>
          <p14:tracePt t="75318" x="5173663" y="5532438"/>
          <p14:tracePt t="75335" x="5259388" y="5524500"/>
          <p14:tracePt t="75353" x="5360988" y="5507038"/>
          <p14:tracePt t="75368" x="5429250" y="5497513"/>
          <p14:tracePt t="75385" x="5505450" y="5497513"/>
          <p14:tracePt t="75401" x="5573713" y="5497513"/>
          <p14:tracePt t="75418" x="5675313" y="5507038"/>
          <p14:tracePt t="75437" x="5776913" y="5507038"/>
          <p14:tracePt t="75451" x="5819775" y="5507038"/>
          <p14:tracePt t="75469" x="5827713" y="5507038"/>
          <p14:tracePt t="75486" x="5837238" y="5507038"/>
          <p14:tracePt t="75724" x="5837238" y="5514975"/>
          <p14:tracePt t="75727" x="5845175" y="5532438"/>
          <p14:tracePt t="75736" x="5853113" y="5575300"/>
          <p14:tracePt t="75752" x="5870575" y="5634038"/>
          <p14:tracePt t="75752" x="5880100" y="5651500"/>
          <p14:tracePt t="75768" x="5888038" y="5710238"/>
          <p14:tracePt t="75769" x="5895975" y="5735638"/>
          <p14:tracePt t="75785" x="5946775" y="5838825"/>
          <p14:tracePt t="75803" x="5989638" y="5957888"/>
          <p14:tracePt t="75818" x="6007100" y="6008688"/>
          <p14:tracePt t="75836" x="6032500" y="6067425"/>
          <p14:tracePt t="75853" x="6049963" y="6076950"/>
          <p14:tracePt t="76440" x="6049963" y="6067425"/>
          <p14:tracePt t="76443" x="6049963" y="6042025"/>
          <p14:tracePt t="76451" x="6040438" y="6008688"/>
          <p14:tracePt t="76452" x="6032500" y="5991225"/>
          <p14:tracePt t="76469" x="5997575" y="5922963"/>
          <p14:tracePt t="76484" x="5981700" y="5880100"/>
          <p14:tracePt t="76502" x="5972175" y="5854700"/>
          <p14:tracePt t="76519" x="5964238" y="5846763"/>
          <p14:tracePt t="84378" x="5964238" y="5829300"/>
          <p14:tracePt t="84382" x="5964238" y="5813425"/>
          <p14:tracePt t="84385" x="5964238" y="5795963"/>
          <p14:tracePt t="84398" x="5964238" y="5753100"/>
          <p14:tracePt t="84416" x="5964238" y="5626100"/>
          <p14:tracePt t="84431" x="5964238" y="5497513"/>
          <p14:tracePt t="84447" x="5956300" y="5319713"/>
          <p14:tracePt t="84464" x="5956300" y="5167313"/>
          <p14:tracePt t="84481" x="5981700" y="5081588"/>
          <p14:tracePt t="84498" x="5989638" y="4997450"/>
          <p14:tracePt t="84514" x="5989638" y="4946650"/>
          <p14:tracePt t="84531" x="5989638" y="4919663"/>
          <p14:tracePt t="84547" x="5989638" y="4911725"/>
          <p14:tracePt t="84565" x="5972175" y="4886325"/>
          <p14:tracePt t="84581" x="5997575" y="4852988"/>
          <p14:tracePt t="84581" x="5997575" y="4835525"/>
          <p14:tracePt t="84597" x="5997575" y="4818063"/>
          <p14:tracePt t="84615" x="6015038" y="4775200"/>
          <p14:tracePt t="84631" x="6015038" y="4759325"/>
          <p14:tracePt t="84693" x="6007100" y="4759325"/>
          <p14:tracePt t="84697" x="5989638" y="4775200"/>
          <p14:tracePt t="84701" x="5972175" y="4775200"/>
          <p14:tracePt t="84713" x="5913438" y="4802188"/>
          <p14:tracePt t="84730" x="5819775" y="4818063"/>
          <p14:tracePt t="84748" x="5692775" y="4843463"/>
          <p14:tracePt t="84749" x="5657850" y="4852988"/>
          <p14:tracePt t="84765" x="5505450" y="4868863"/>
          <p14:tracePt t="84781" x="5368925" y="4894263"/>
          <p14:tracePt t="84798" x="5132388" y="4911725"/>
          <p14:tracePt t="84815" x="4970463" y="4929188"/>
          <p14:tracePt t="84830" x="4800600" y="4937125"/>
          <p14:tracePt t="84847" x="4673600" y="4937125"/>
          <p14:tracePt t="84864" x="4570413" y="4937125"/>
          <p14:tracePt t="84881" x="4468813" y="4937125"/>
          <p14:tracePt t="84881" x="4443413" y="4937125"/>
          <p14:tracePt t="84897" x="4367213" y="4937125"/>
          <p14:tracePt t="84914" x="4265613" y="4929188"/>
          <p14:tracePt t="84930" x="4103688" y="4903788"/>
          <p14:tracePt t="84947" x="3967163" y="4894263"/>
          <p14:tracePt t="84964" x="3806825" y="4894263"/>
          <p14:tracePt t="84980" x="3627438" y="4894263"/>
          <p14:tracePt t="84998" x="3355975" y="4894263"/>
          <p14:tracePt t="85014" x="3117850" y="4894263"/>
          <p14:tracePt t="85031" x="2922588" y="4894263"/>
          <p14:tracePt t="85048" x="2770188" y="4894263"/>
          <p14:tracePt t="85049" x="2735263" y="4894263"/>
          <p14:tracePt t="85065" x="2633663" y="4903788"/>
          <p14:tracePt t="85081" x="2574925" y="4903788"/>
          <p14:tracePt t="85081" x="2557463" y="4903788"/>
          <p14:tracePt t="85097" x="2532063" y="4903788"/>
          <p14:tracePt t="85114" x="2506663" y="4903788"/>
          <p14:tracePt t="85306" x="2497138" y="4911725"/>
          <p14:tracePt t="85318" x="2489200" y="4919663"/>
          <p14:tracePt t="85337" x="2481263" y="4929188"/>
          <p14:tracePt t="85354" x="2471738" y="4937125"/>
          <p14:tracePt t="85370" x="2463800" y="4946650"/>
          <p14:tracePt t="85603" x="2463800" y="4954588"/>
          <p14:tracePt t="85614" x="2463800" y="4962525"/>
          <p14:tracePt t="85617" x="2455863" y="4962525"/>
          <p14:tracePt t="85633" x="2446338" y="4962525"/>
          <p14:tracePt t="85647" x="2446338" y="4972050"/>
          <p14:tracePt t="86046" x="2438400" y="4972050"/>
          <p14:tracePt t="86050" x="2430463" y="4979988"/>
          <p14:tracePt t="86846" x="2430463" y="4972050"/>
          <p14:tracePt t="86850" x="2438400" y="4972050"/>
          <p14:tracePt t="86864" x="2455863" y="4954588"/>
          <p14:tracePt t="86880" x="2471738" y="4946650"/>
          <p14:tracePt t="86881" x="2481263" y="4946650"/>
          <p14:tracePt t="86898" x="2489200" y="4937125"/>
          <p14:tracePt t="86913" x="2506663" y="4929188"/>
          <p14:tracePt t="86929" x="2557463" y="4911725"/>
          <p14:tracePt t="86946" x="2651125" y="4894263"/>
          <p14:tracePt t="86963" x="2770188" y="4868863"/>
          <p14:tracePt t="86979" x="2940050" y="4843463"/>
          <p14:tracePt t="86997" x="3135313" y="4810125"/>
          <p14:tracePt t="87013" x="3305175" y="4784725"/>
          <p14:tracePt t="87031" x="3475038" y="4749800"/>
          <p14:tracePt t="87031" x="3533775" y="4741863"/>
          <p14:tracePt t="87047" x="3763963" y="4683125"/>
          <p14:tracePt t="87063" x="4017963" y="4614863"/>
          <p14:tracePt t="87080" x="4298950" y="4554538"/>
          <p14:tracePt t="87096" x="4554538" y="4495800"/>
          <p14:tracePt t="87113" x="4843463" y="4452938"/>
          <p14:tracePt t="87129" x="5284788" y="4419600"/>
          <p14:tracePt t="87146" x="5989638" y="4394200"/>
          <p14:tracePt t="87163" x="6745288" y="4394200"/>
          <p14:tracePt t="87180" x="7383463" y="4460875"/>
          <p14:tracePt t="87196" x="7842250" y="4572000"/>
          <p14:tracePt t="87214" x="8224838" y="4657725"/>
          <p14:tracePt t="87230" x="8359775" y="4665663"/>
          <p14:tracePt t="87246" x="8504238" y="4665663"/>
          <p14:tracePt t="87247" x="8529638" y="4665663"/>
          <p14:tracePt t="87264" x="8632825" y="4665663"/>
          <p14:tracePt t="87279" x="8683625" y="4665663"/>
          <p14:tracePt t="87297" x="8709025" y="4665663"/>
          <p14:tracePt t="87313" x="8716963" y="4665663"/>
          <p14:tracePt t="87330" x="8724900" y="4665663"/>
          <p14:tracePt t="87346" x="8742363" y="4665663"/>
          <p14:tracePt t="87363" x="8802688" y="4665663"/>
          <p14:tracePt t="87379" x="8853488" y="4691063"/>
          <p14:tracePt t="87396" x="8894763" y="4699000"/>
          <p14:tracePt t="87414" x="8955088" y="4708525"/>
          <p14:tracePt t="87430" x="8963025" y="4716463"/>
          <p14:tracePt t="87446" x="8997950" y="4741863"/>
          <p14:tracePt t="87463" x="9091613" y="4802188"/>
          <p14:tracePt t="87479" x="9175750" y="4852988"/>
          <p14:tracePt t="87496" x="9269413" y="4878388"/>
          <p14:tracePt t="87513" x="9302750" y="4886325"/>
          <p14:tracePt t="87558" x="9302750" y="4894263"/>
          <p14:tracePt t="87561" x="9302750" y="4903788"/>
          <p14:tracePt t="87565" x="9312275" y="4903788"/>
          <p14:tracePt t="87579" x="9320213" y="4929188"/>
          <p14:tracePt t="87596" x="9320213" y="4946650"/>
          <p14:tracePt t="87630" x="9320213" y="4954588"/>
          <p14:tracePt t="87633" x="9328150" y="4954588"/>
          <p14:tracePt t="87646" x="9328150" y="4972050"/>
          <p14:tracePt t="87663" x="9337675" y="4987925"/>
          <p14:tracePt t="87679" x="9337675" y="5005388"/>
          <p14:tracePt t="87697" x="9345613" y="5022850"/>
          <p14:tracePt t="87713" x="9345613" y="5030788"/>
          <p14:tracePt t="87762" x="9353550" y="5030788"/>
          <p14:tracePt t="87774" x="9363075" y="5030788"/>
          <p14:tracePt t="87781" x="9371013" y="5048250"/>
          <p14:tracePt t="87796" x="9380538" y="5064125"/>
          <p14:tracePt t="87814" x="9396413" y="5099050"/>
          <p14:tracePt t="87830" x="9396413" y="5106988"/>
          <p14:tracePt t="87831" x="9396413" y="5116513"/>
          <p14:tracePt t="87866" x="9396413" y="5124450"/>
          <p14:tracePt t="87966" x="9405938" y="5124450"/>
          <p14:tracePt t="87974" x="9405938" y="5116513"/>
          <p14:tracePt t="87979" x="9413875" y="5106988"/>
          <p14:tracePt t="87996" x="9431338" y="5099050"/>
          <p14:tracePt t="88013" x="9447213" y="5091113"/>
          <p14:tracePt t="88029" x="9456738" y="5091113"/>
          <p14:tracePt t="88046" x="9472613" y="5091113"/>
          <p14:tracePt t="88063" x="9490075" y="5091113"/>
          <p14:tracePt t="88079" x="9498013" y="5081588"/>
          <p14:tracePt t="88096" x="9507538" y="5081588"/>
          <p14:tracePt t="88169" x="9498013" y="5081588"/>
          <p14:tracePt t="88173" x="9490075" y="5081588"/>
          <p14:tracePt t="88179" x="9472613" y="5081588"/>
          <p14:tracePt t="88196" x="9439275" y="5091113"/>
          <p14:tracePt t="88212" x="9353550" y="5132388"/>
          <p14:tracePt t="88229" x="9158288" y="5208588"/>
          <p14:tracePt t="88246" x="8836025" y="5302250"/>
          <p14:tracePt t="88262" x="8240713" y="5362575"/>
          <p14:tracePt t="88279" x="7672388" y="5362575"/>
          <p14:tracePt t="88297" x="7127875" y="5362575"/>
          <p14:tracePt t="88297" x="6983413" y="5362575"/>
          <p14:tracePt t="88313" x="6483350" y="5362575"/>
          <p14:tracePt t="88330" x="6108700" y="5345113"/>
          <p14:tracePt t="88330" x="5997575" y="5345113"/>
          <p14:tracePt t="88346" x="5556250" y="5311775"/>
          <p14:tracePt t="88362" x="5140325" y="5260975"/>
          <p14:tracePt t="88379" x="4765675" y="5200650"/>
          <p14:tracePt t="88397" x="4451350" y="5192713"/>
          <p14:tracePt t="88397" x="4384675" y="5192713"/>
          <p14:tracePt t="88412" x="4187825" y="5192713"/>
          <p14:tracePt t="88430" x="3984625" y="5192713"/>
          <p14:tracePt t="88430" x="3941763" y="5192713"/>
          <p14:tracePt t="88445" x="3822700" y="5192713"/>
          <p14:tracePt t="88462" x="3695700" y="5192713"/>
          <p14:tracePt t="88479" x="3636963" y="5200650"/>
          <p14:tracePt t="88496" x="3594100" y="5208588"/>
          <p14:tracePt t="88512" x="3551238" y="5218113"/>
          <p14:tracePt t="88530" x="3449638" y="5243513"/>
          <p14:tracePt t="88545" x="3373438" y="5260975"/>
          <p14:tracePt t="88562" x="3228975" y="5268913"/>
          <p14:tracePt t="88580" x="3117850" y="5268913"/>
          <p14:tracePt t="88596" x="3016250" y="5251450"/>
          <p14:tracePt t="88614" x="2905125" y="5226050"/>
          <p14:tracePt t="88629" x="2846388" y="5218113"/>
          <p14:tracePt t="88646" x="2760663" y="5192713"/>
          <p14:tracePt t="88662" x="2651125" y="5167313"/>
          <p14:tracePt t="88679" x="2590800" y="5149850"/>
          <p14:tracePt t="88696" x="2565400" y="5141913"/>
          <p14:tracePt t="88712" x="2549525" y="5141913"/>
          <p14:tracePt t="88730" x="2540000" y="5141913"/>
          <p14:tracePt t="88745" x="2532063" y="5132388"/>
          <p14:tracePt t="88762" x="2506663" y="5124450"/>
          <p14:tracePt t="88780" x="2489200" y="5106988"/>
          <p14:tracePt t="88797" x="2481263" y="5099050"/>
          <p14:tracePt t="88854" x="2481263" y="5091113"/>
          <p14:tracePt t="88862" x="2481263" y="5081588"/>
          <p14:tracePt t="88873" x="2481263" y="5073650"/>
          <p14:tracePt t="88878" x="2481263" y="5064125"/>
          <p14:tracePt t="88895" x="2481263" y="5038725"/>
          <p14:tracePt t="88912" x="2481263" y="5013325"/>
          <p14:tracePt t="88929" x="2489200" y="4997450"/>
          <p14:tracePt t="88946" x="2497138" y="4987925"/>
          <p14:tracePt t="88962" x="2514600" y="4972050"/>
          <p14:tracePt t="88979" x="2514600" y="4962525"/>
          <p14:tracePt t="88997" x="2524125" y="4962525"/>
          <p14:tracePt t="89067" x="2532063" y="4954588"/>
          <p14:tracePt t="89166" x="2540000" y="4946650"/>
          <p14:tracePt t="89234" x="2549525" y="4937125"/>
          <p14:tracePt t="89262" x="2557463" y="4937125"/>
          <p14:tracePt t="89282" x="2557463" y="4929188"/>
          <p14:tracePt t="89322" x="2565400" y="4919663"/>
          <p14:tracePt t="89371" x="2574925" y="4919663"/>
          <p14:tracePt t="89774" x="2582863" y="4919663"/>
          <p14:tracePt t="89777" x="2590800" y="4919663"/>
          <p14:tracePt t="89781" x="2608263" y="4919663"/>
          <p14:tracePt t="89796" x="2693988" y="4903788"/>
          <p14:tracePt t="89814" x="2863850" y="4878388"/>
          <p14:tracePt t="89829" x="2998788" y="4860925"/>
          <p14:tracePt t="89845" x="3127375" y="4843463"/>
          <p14:tracePt t="89861" x="3287713" y="4802188"/>
          <p14:tracePt t="89878" x="3449638" y="4767263"/>
          <p14:tracePt t="89895" x="3602038" y="4733925"/>
          <p14:tracePt t="89912" x="3763963" y="4716463"/>
          <p14:tracePt t="89928" x="3900488" y="4716463"/>
          <p14:tracePt t="89945" x="3992563" y="4716463"/>
          <p14:tracePt t="89962" x="4052888" y="4716463"/>
          <p14:tracePt t="89978" x="4086225" y="4716463"/>
          <p14:tracePt t="89995" x="4095750" y="4716463"/>
          <p14:tracePt t="90012" x="4103688" y="4716463"/>
          <p14:tracePt t="90030" x="4129088" y="4716463"/>
          <p14:tracePt t="90045" x="4154488" y="4716463"/>
          <p14:tracePt t="90062" x="4171950" y="4716463"/>
          <p14:tracePt t="90078" x="4187825" y="4708525"/>
          <p14:tracePt t="90094" x="4214813" y="4691063"/>
          <p14:tracePt t="90112" x="4222750" y="4691063"/>
          <p14:tracePt t="90129" x="4230688" y="4691063"/>
          <p14:tracePt t="90146" x="4240213" y="4691063"/>
          <p14:tracePt t="90171" x="4248150" y="4691063"/>
          <p14:tracePt t="90186" x="4248150" y="4683125"/>
          <p14:tracePt t="90698" x="4256088" y="4683125"/>
          <p14:tracePt t="90701" x="4281488" y="4683125"/>
          <p14:tracePt t="90711" x="4392613" y="4683125"/>
          <p14:tracePt t="90728" x="4775200" y="4683125"/>
          <p14:tracePt t="90745" x="5173663" y="4708525"/>
          <p14:tracePt t="90745" x="5249863" y="4716463"/>
          <p14:tracePt t="90761" x="5472113" y="4759325"/>
          <p14:tracePt t="90778" x="5862638" y="4792663"/>
          <p14:tracePt t="90795" x="6065838" y="4792663"/>
          <p14:tracePt t="90811" x="6151563" y="4792663"/>
          <p14:tracePt t="90828" x="6194425" y="4792663"/>
          <p14:tracePt t="90956" x="6202363" y="4792663"/>
          <p14:tracePt t="90984" x="6210300" y="4784725"/>
          <p14:tracePt t="90995" x="6219825" y="4784725"/>
          <p14:tracePt t="90999" x="6219825" y="4775200"/>
          <p14:tracePt t="91011" x="6227763" y="4767263"/>
          <p14:tracePt t="91028" x="6270625" y="4749800"/>
          <p14:tracePt t="91046" x="6303963" y="4741863"/>
          <p14:tracePt t="91061" x="6338888" y="4733925"/>
          <p14:tracePt t="91079" x="6372225" y="4716463"/>
          <p14:tracePt t="91095" x="6389688" y="4716463"/>
          <p14:tracePt t="91095" x="6389688" y="4708525"/>
          <p14:tracePt t="91111" x="6405563" y="4699000"/>
          <p14:tracePt t="91112" x="6415088" y="4699000"/>
          <p14:tracePt t="91129" x="6430963" y="4691063"/>
          <p14:tracePt t="91146" x="6448425" y="4691063"/>
          <p14:tracePt t="91161" x="6456363" y="4691063"/>
          <p14:tracePt t="91489" x="6465888" y="4691063"/>
          <p14:tracePt t="91495" x="6473825" y="4691063"/>
          <p14:tracePt t="91503" x="6491288" y="4691063"/>
          <p14:tracePt t="91511" x="6508750" y="4691063"/>
          <p14:tracePt t="91527" x="6575425" y="4699000"/>
          <p14:tracePt t="91544" x="6719888" y="4741863"/>
          <p14:tracePt t="91561" x="6856413" y="4775200"/>
          <p14:tracePt t="91577" x="7000875" y="4818063"/>
          <p14:tracePt t="91596" x="7178675" y="4852988"/>
          <p14:tracePt t="91611" x="7289800" y="4878388"/>
          <p14:tracePt t="91628" x="7485063" y="4894263"/>
          <p14:tracePt t="91644" x="7680325" y="4929188"/>
          <p14:tracePt t="91661" x="7816850" y="4946650"/>
          <p14:tracePt t="91678" x="7918450" y="4954588"/>
          <p14:tracePt t="91694" x="7969250" y="4954588"/>
          <p14:tracePt t="91711" x="7986713" y="4954588"/>
          <p14:tracePt t="91737" x="7994650" y="4954588"/>
          <p14:tracePt t="91744" x="7994650" y="4946650"/>
          <p14:tracePt t="91761" x="8004175" y="4937125"/>
          <p14:tracePt t="91778" x="8029575" y="4929188"/>
          <p14:tracePt t="91795" x="8037513" y="4919663"/>
          <p14:tracePt t="91995" x="8045450" y="4919663"/>
          <p14:tracePt t="91999" x="8045450" y="4911725"/>
          <p14:tracePt t="92016" x="8054975" y="4911725"/>
          <p14:tracePt t="92027" x="8062913" y="4911725"/>
          <p14:tracePt t="92045" x="8096250" y="4911725"/>
          <p14:tracePt t="92062" x="8174038" y="4937125"/>
          <p14:tracePt t="92078" x="8301038" y="4972050"/>
          <p14:tracePt t="92094" x="8420100" y="5005388"/>
          <p14:tracePt t="92112" x="8539163" y="5038725"/>
          <p14:tracePt t="92112" x="8564563" y="5048250"/>
          <p14:tracePt t="92127" x="8674100" y="5081588"/>
          <p14:tracePt t="92144" x="8828088" y="5124450"/>
          <p14:tracePt t="92160" x="8929688" y="5149850"/>
          <p14:tracePt t="92177" x="9005888" y="5175250"/>
          <p14:tracePt t="92194" x="9074150" y="5192713"/>
          <p14:tracePt t="92211" x="9124950" y="5192713"/>
          <p14:tracePt t="92227" x="9142413" y="5192713"/>
          <p14:tracePt t="92244" x="9183688" y="5175250"/>
          <p14:tracePt t="92261" x="9209088" y="5157788"/>
          <p14:tracePt t="92278" x="9251950" y="5157788"/>
          <p14:tracePt t="92296" x="9277350" y="5141913"/>
          <p14:tracePt t="92310" x="9294813" y="5141913"/>
          <p14:tracePt t="92327" x="9302750" y="5141913"/>
          <p14:tracePt t="92344" x="9302750" y="5132388"/>
          <p14:tracePt t="92360" x="9312275" y="5132388"/>
          <p14:tracePt t="92377" x="9320213" y="5124450"/>
          <p14:tracePt t="92394" x="9320213" y="5116513"/>
          <p14:tracePt t="92411" x="9328150" y="5116513"/>
          <p14:tracePt t="92411" x="9337675" y="5116513"/>
          <p14:tracePt t="92988" x="9312275" y="5116513"/>
          <p14:tracePt t="92991" x="9269413" y="5116513"/>
          <p14:tracePt t="92995" x="9183688" y="5116513"/>
          <p14:tracePt t="93010" x="8894763" y="5116513"/>
          <p14:tracePt t="93028" x="8453438" y="5030788"/>
          <p14:tracePt t="93028" x="8351838" y="5022850"/>
          <p14:tracePt t="93044" x="8045450" y="4962525"/>
          <p14:tracePt t="93060" x="7459663" y="4860925"/>
          <p14:tracePt t="93078" x="6942138" y="4759325"/>
          <p14:tracePt t="93095" x="6303963" y="4665663"/>
          <p14:tracePt t="93110" x="5972175" y="4640263"/>
          <p14:tracePt t="93127" x="5632450" y="4614863"/>
          <p14:tracePt t="93128" x="5573713" y="4614863"/>
          <p14:tracePt t="93144" x="5454650" y="4614863"/>
          <p14:tracePt t="93161" x="5353050" y="4630738"/>
          <p14:tracePt t="93178" x="5302250" y="4648200"/>
          <p14:tracePt t="93194" x="5241925" y="4657725"/>
          <p14:tracePt t="93195" x="5233988" y="4665663"/>
          <p14:tracePt t="93211" x="5157788" y="4691063"/>
          <p14:tracePt t="93228" x="5054600" y="4724400"/>
          <p14:tracePt t="93245" x="4978400" y="4733925"/>
          <p14:tracePt t="93260" x="4919663" y="4749800"/>
          <p14:tracePt t="93277" x="4884738" y="4759325"/>
          <p14:tracePt t="93293" x="4808538" y="4767263"/>
          <p14:tracePt t="93311" x="4656138" y="4767263"/>
          <p14:tracePt t="93328" x="4486275" y="4767263"/>
          <p14:tracePt t="93344" x="4349750" y="4759325"/>
          <p14:tracePt t="93361" x="4179888" y="4759325"/>
          <p14:tracePt t="93378" x="4086225" y="4759325"/>
          <p14:tracePt t="93379" x="4060825" y="4759325"/>
          <p14:tracePt t="93393" x="4010025" y="4759325"/>
          <p14:tracePt t="93410" x="3976688" y="4759325"/>
          <p14:tracePt t="93427" x="3933825" y="4759325"/>
          <p14:tracePt t="93427" x="3925888" y="4759325"/>
          <p14:tracePt t="93443" x="3890963" y="4759325"/>
          <p14:tracePt t="93461" x="3857625" y="4759325"/>
          <p14:tracePt t="93477" x="3832225" y="4767263"/>
          <p14:tracePt t="93493" x="3814763" y="4767263"/>
          <p14:tracePt t="93510" x="3781425" y="4775200"/>
          <p14:tracePt t="93527" x="3756025" y="4792663"/>
          <p14:tracePt t="93543" x="3738563" y="4802188"/>
          <p14:tracePt t="93561" x="3729038" y="4802188"/>
          <p14:tracePt t="93644" x="3738563" y="4802188"/>
          <p14:tracePt t="93647" x="3738563" y="4792663"/>
          <p14:tracePt t="93660" x="3781425" y="4767263"/>
          <p14:tracePt t="93677" x="3822700" y="4741863"/>
          <p14:tracePt t="93694" x="3883025" y="4724400"/>
          <p14:tracePt t="93695" x="3890963" y="4724400"/>
          <p14:tracePt t="93711" x="3908425" y="4724400"/>
          <p14:tracePt t="93711" x="3916363" y="4716463"/>
          <p14:tracePt t="93728" x="3941763" y="4708525"/>
          <p14:tracePt t="93744" x="3951288" y="4699000"/>
          <p14:tracePt t="93760" x="3959225" y="4691063"/>
          <p14:tracePt t="93803" x="3959225" y="4683125"/>
          <p14:tracePt t="93816" x="3967163" y="4683125"/>
          <p14:tracePt t="93848" x="3976688" y="4673600"/>
          <p14:tracePt t="93859" x="3976688" y="4665663"/>
          <p14:tracePt t="93879" x="3984625" y="4665663"/>
          <p14:tracePt t="93892" x="3992563" y="4657725"/>
          <p14:tracePt t="93899" x="3992563" y="4648200"/>
          <p14:tracePt t="93910" x="4002088" y="4640263"/>
          <p14:tracePt t="93927" x="4017963" y="4622800"/>
          <p14:tracePt t="93944" x="4070350" y="4622800"/>
          <p14:tracePt t="93944" x="4078288" y="4622800"/>
          <p14:tracePt t="93960" x="4146550" y="4622800"/>
          <p14:tracePt t="93976" x="4197350" y="4622800"/>
          <p14:tracePt t="93993" x="4240213" y="4622800"/>
          <p14:tracePt t="94010" x="4248150" y="4630738"/>
          <p14:tracePt t="94026" x="4256088" y="4630738"/>
          <p14:tracePt t="94043" x="4265613" y="4630738"/>
          <p14:tracePt t="94061" x="4281488" y="4630738"/>
          <p14:tracePt t="94077" x="4291013" y="4630738"/>
          <p14:tracePt t="94693" x="4298950" y="4630738"/>
          <p14:tracePt t="94695" x="4316413" y="4630738"/>
          <p14:tracePt t="94710" x="4375150" y="4630738"/>
          <p14:tracePt t="94726" x="4425950" y="4630738"/>
          <p14:tracePt t="94743" x="4519613" y="4630738"/>
          <p14:tracePt t="94759" x="4613275" y="4622800"/>
          <p14:tracePt t="94776" x="4757738" y="4605338"/>
          <p14:tracePt t="94792" x="4894263" y="4564063"/>
          <p14:tracePt t="94810" x="5021263" y="4538663"/>
          <p14:tracePt t="94826" x="5173663" y="4538663"/>
          <p14:tracePt t="94827" x="5216525" y="4538663"/>
          <p14:tracePt t="94844" x="5343525" y="4538663"/>
          <p14:tracePt t="94861" x="5487988" y="4572000"/>
          <p14:tracePt t="94877" x="5607050" y="4614863"/>
          <p14:tracePt t="94893" x="5700713" y="4648200"/>
          <p14:tracePt t="94911" x="5776913" y="4665663"/>
          <p14:tracePt t="94926" x="5819775" y="4673600"/>
          <p14:tracePt t="94943" x="5862638" y="4683125"/>
          <p14:tracePt t="94959" x="5905500" y="4691063"/>
          <p14:tracePt t="94976" x="5972175" y="4724400"/>
          <p14:tracePt t="94993" x="6015038" y="4741863"/>
          <p14:tracePt t="95009" x="6049963" y="4741863"/>
          <p14:tracePt t="95026" x="6075363" y="4741863"/>
          <p14:tracePt t="95044" x="6083300" y="4741863"/>
          <p14:tracePt t="95067" x="6091238" y="4741863"/>
          <p14:tracePt t="95077" x="6108700" y="4741863"/>
          <p14:tracePt t="95093" x="6134100" y="4741863"/>
          <p14:tracePt t="95110" x="6176963" y="4741863"/>
          <p14:tracePt t="95111" x="6184900" y="4741863"/>
          <p14:tracePt t="95127" x="6219825" y="4741863"/>
          <p14:tracePt t="95143" x="6227763" y="4741863"/>
          <p14:tracePt t="95191" x="6235700" y="4741863"/>
          <p14:tracePt t="95200" x="6245225" y="4733925"/>
          <p14:tracePt t="95211" x="6253163" y="4724400"/>
          <p14:tracePt t="95226" x="6270625" y="4716463"/>
          <p14:tracePt t="95243" x="6286500" y="4716463"/>
          <p14:tracePt t="95259" x="6303963" y="4716463"/>
          <p14:tracePt t="95312" x="6311900" y="4716463"/>
          <p14:tracePt t="95324" x="6311900" y="4708525"/>
          <p14:tracePt t="95343" x="6321425" y="4708525"/>
          <p14:tracePt t="95356" x="6329363" y="4708525"/>
          <p14:tracePt t="95620" x="6338888" y="4708525"/>
          <p14:tracePt t="95623" x="6346825" y="4708525"/>
          <p14:tracePt t="95627" x="6354763" y="4708525"/>
          <p14:tracePt t="95642" x="6389688" y="4708525"/>
          <p14:tracePt t="95660" x="6499225" y="4733925"/>
          <p14:tracePt t="95676" x="6610350" y="4775200"/>
          <p14:tracePt t="95692" x="6831013" y="4802188"/>
          <p14:tracePt t="95709" x="7018338" y="4843463"/>
          <p14:tracePt t="95726" x="7170738" y="4868863"/>
          <p14:tracePt t="95743" x="7246938" y="4868863"/>
          <p14:tracePt t="95760" x="7297738" y="4868863"/>
          <p14:tracePt t="95776" x="7323138" y="4852988"/>
          <p14:tracePt t="95793" x="7358063" y="4852988"/>
          <p14:tracePt t="95809" x="7434263" y="4868863"/>
          <p14:tracePt t="95827" x="7527925" y="4886325"/>
          <p14:tracePt t="95842" x="7596188" y="4911725"/>
          <p14:tracePt t="95859" x="7629525" y="4919663"/>
          <p14:tracePt t="95860" x="7646988" y="4929188"/>
          <p14:tracePt t="95877" x="7662863" y="4929188"/>
          <p14:tracePt t="95892" x="7688263" y="4929188"/>
          <p14:tracePt t="95909" x="7731125" y="4929188"/>
          <p14:tracePt t="95925" x="7781925" y="4929188"/>
          <p14:tracePt t="95943" x="7824788" y="4929188"/>
          <p14:tracePt t="95959" x="7842250" y="4929188"/>
          <p14:tracePt t="96032" x="7850188" y="4929188"/>
          <p14:tracePt t="96176" x="7859713" y="4929188"/>
          <p14:tracePt t="96715" x="7859713" y="4919663"/>
          <p14:tracePt t="96723" x="7867650" y="4919663"/>
          <p14:tracePt t="96727" x="7875588" y="4919663"/>
          <p14:tracePt t="96742" x="7926388" y="4919663"/>
          <p14:tracePt t="96759" x="8029575" y="4937125"/>
          <p14:tracePt t="96760" x="8054975" y="4946650"/>
          <p14:tracePt t="96775" x="8156575" y="4979988"/>
          <p14:tracePt t="96792" x="8334375" y="5056188"/>
          <p14:tracePt t="96808" x="8420100" y="5091113"/>
          <p14:tracePt t="96826" x="8462963" y="5099050"/>
          <p14:tracePt t="96827" x="8470900" y="5099050"/>
          <p14:tracePt t="96843" x="8504238" y="5099050"/>
          <p14:tracePt t="96859" x="8521700" y="5099050"/>
          <p14:tracePt t="96877" x="8572500" y="5091113"/>
          <p14:tracePt t="96892" x="8648700" y="5091113"/>
          <p14:tracePt t="96910" x="8734425" y="5106988"/>
          <p14:tracePt t="96925" x="8818563" y="5132388"/>
          <p14:tracePt t="96942" x="8861425" y="5141913"/>
          <p14:tracePt t="96959" x="8894763" y="5149850"/>
          <p14:tracePt t="96975" x="8912225" y="5149850"/>
          <p14:tracePt t="96992" x="8929688" y="5149850"/>
          <p14:tracePt t="97008" x="8937625" y="5149850"/>
          <p14:tracePt t="97025" x="8955088" y="5149850"/>
          <p14:tracePt t="97042" x="8980488" y="5149850"/>
          <p14:tracePt t="97059" x="8997950" y="5149850"/>
          <p14:tracePt t="97076" x="9013825" y="5149850"/>
          <p14:tracePt t="97092" x="9039225" y="5149850"/>
          <p14:tracePt t="97108" x="9056688" y="5149850"/>
          <p14:tracePt t="97128" x="9082088" y="5149850"/>
          <p14:tracePt t="97142" x="9091613" y="5149850"/>
          <p14:tracePt t="97164" x="9099550" y="5149850"/>
          <p14:tracePt t="97188" x="9107488" y="5149850"/>
          <p14:tracePt t="97192" x="9117013" y="5149850"/>
          <p14:tracePt t="97208" x="9124950" y="5149850"/>
          <p14:tracePt t="97226" x="9132888" y="5149850"/>
          <p14:tracePt t="97368" x="9142413" y="5141913"/>
          <p14:tracePt t="97380" x="9150350" y="5141913"/>
          <p14:tracePt t="97388" x="9158288" y="5141913"/>
          <p14:tracePt t="97393" x="9167813" y="5141913"/>
          <p14:tracePt t="97409" x="9183688" y="5141913"/>
          <p14:tracePt t="97425" x="9209088" y="5141913"/>
          <p14:tracePt t="98872" x="9209088" y="5132388"/>
          <p14:tracePt t="98888" x="9218613" y="5132388"/>
          <p14:tracePt t="98901" x="9226550" y="5132388"/>
          <p14:tracePt t="98908" x="9226550" y="5124450"/>
          <p14:tracePt t="98926" x="9244013" y="5116513"/>
          <p14:tracePt t="98941" x="9251950" y="5106988"/>
          <p14:tracePt t="98958" x="9261475" y="5106988"/>
          <p14:tracePt t="98974" x="9269413" y="5106988"/>
          <p14:tracePt t="98991" x="9277350" y="5099050"/>
          <p14:tracePt t="99008" x="9294813" y="5091113"/>
          <p14:tracePt t="99025" x="9312275" y="5091113"/>
          <p14:tracePt t="99041" x="9320213" y="5091113"/>
          <p14:tracePt t="99058" x="9337675" y="5073650"/>
          <p14:tracePt t="99166" x="9320213" y="5073650"/>
          <p14:tracePt t="99174" x="9302750" y="5073650"/>
          <p14:tracePt t="99177" x="9286875" y="5073650"/>
          <p14:tracePt t="99191" x="9251950" y="5073650"/>
          <p14:tracePt t="99208" x="9183688" y="5081588"/>
          <p14:tracePt t="99225" x="9056688" y="5081588"/>
          <p14:tracePt t="99226" x="9023350" y="5064125"/>
          <p14:tracePt t="99241" x="8912225" y="5022850"/>
          <p14:tracePt t="99242" x="8853488" y="5013325"/>
          <p14:tracePt t="99258" x="8547100" y="4937125"/>
          <p14:tracePt t="99274" x="8189913" y="4843463"/>
          <p14:tracePt t="99291" x="7900988" y="4775200"/>
          <p14:tracePt t="99308" x="7518400" y="4699000"/>
          <p14:tracePt t="99324" x="7069138" y="4554538"/>
          <p14:tracePt t="99341" x="6542088" y="4435475"/>
          <p14:tracePt t="99342" x="6405563" y="4419600"/>
          <p14:tracePt t="99358" x="5981700" y="4333875"/>
          <p14:tracePt t="99375" x="5421313" y="4197350"/>
          <p14:tracePt t="99375" x="5292725" y="4164013"/>
          <p14:tracePt t="99391" x="4843463" y="4062413"/>
          <p14:tracePt t="99408" x="4486275" y="4011613"/>
          <p14:tracePt t="99425" x="4291013" y="4011613"/>
          <p14:tracePt t="99425" x="4256088" y="4011613"/>
          <p14:tracePt t="99442" x="4162425" y="4037013"/>
          <p14:tracePt t="99459" x="4111625" y="4062413"/>
          <p14:tracePt t="99475" x="4035425" y="4095750"/>
          <p14:tracePt t="99491" x="3951288" y="4138613"/>
          <p14:tracePt t="99508" x="3873500" y="4181475"/>
          <p14:tracePt t="99524" x="3781425" y="4214813"/>
          <p14:tracePt t="99542" x="3678238" y="4240213"/>
          <p14:tracePt t="99558" x="3602038" y="4257675"/>
          <p14:tracePt t="99574" x="3533775" y="4275138"/>
          <p14:tracePt t="99591" x="3432175" y="4283075"/>
          <p14:tracePt t="99607" x="3313113" y="4283075"/>
          <p14:tracePt t="99624" x="3194050" y="4283075"/>
          <p14:tracePt t="99642" x="3084513" y="4316413"/>
          <p14:tracePt t="99658" x="3033713" y="4333875"/>
          <p14:tracePt t="99675" x="2955925" y="4359275"/>
          <p14:tracePt t="99691" x="2930525" y="4384675"/>
          <p14:tracePt t="99708" x="2879725" y="4410075"/>
          <p14:tracePt t="99709" x="2871788" y="4419600"/>
          <p14:tracePt t="99724" x="2811463" y="4452938"/>
          <p14:tracePt t="99742" x="2727325" y="4495800"/>
          <p14:tracePt t="99742" x="2709863" y="4503738"/>
          <p14:tracePt t="99757" x="2651125" y="4546600"/>
          <p14:tracePt t="99774" x="2574925" y="4597400"/>
          <p14:tracePt t="99791" x="2524125" y="4640263"/>
          <p14:tracePt t="99807" x="2506663" y="4657725"/>
          <p14:tracePt t="99824" x="2481263" y="4673600"/>
          <p14:tracePt t="99841" x="2471738" y="4691063"/>
          <p14:tracePt t="99858" x="2455863" y="4708525"/>
          <p14:tracePt t="99875" x="2438400" y="4741863"/>
          <p14:tracePt t="99890" x="2420938" y="4767263"/>
          <p14:tracePt t="99908" x="2395538" y="4802188"/>
          <p14:tracePt t="99909" x="2395538" y="4810125"/>
          <p14:tracePt t="99925" x="2370138" y="4843463"/>
          <p14:tracePt t="99941" x="2362200" y="4860925"/>
          <p14:tracePt t="99942" x="2352675" y="4860925"/>
          <p14:tracePt t="99958" x="2352675" y="4868863"/>
          <p14:tracePt t="99974" x="2352675" y="4878388"/>
          <p14:tracePt t="99991" x="2327275" y="4894263"/>
          <p14:tracePt t="100007" x="2319338" y="4911725"/>
          <p14:tracePt t="100024" x="2311400" y="4919663"/>
          <p14:tracePt t="100042" x="2301875" y="4929188"/>
          <p14:tracePt t="100058" x="2293938" y="4929188"/>
          <p14:tracePt t="100074" x="2286000" y="4937125"/>
          <p14:tracePt t="100091" x="2276475" y="4954588"/>
          <p14:tracePt t="100108" x="2243138" y="4972050"/>
          <p14:tracePt t="100124" x="2243138" y="4979988"/>
          <p14:tracePt t="100141" x="2217738" y="4997450"/>
          <p14:tracePt t="100158" x="2217738" y="5005388"/>
          <p14:tracePt t="100175" x="2208213" y="5013325"/>
          <p14:tracePt t="100175" x="2200275" y="5013325"/>
          <p14:tracePt t="100230" x="2208213" y="5005388"/>
          <p14:tracePt t="100254" x="2217738" y="5005388"/>
          <p14:tracePt t="100258" x="2225675" y="4997450"/>
          <p14:tracePt t="100261" x="2235200" y="4987925"/>
          <p14:tracePt t="100273" x="2243138" y="4979988"/>
          <p14:tracePt t="100291" x="2251075" y="4979988"/>
          <p14:tracePt t="100319" x="2251075" y="4972050"/>
          <p14:tracePt t="100325" x="2251075" y="4962525"/>
          <p14:tracePt t="100346" x="2260600" y="4962525"/>
          <p14:tracePt t="100357" x="2268538" y="4962525"/>
          <p14:tracePt t="100375" x="2276475" y="4962525"/>
          <p14:tracePt t="100391" x="2293938" y="4962525"/>
          <p14:tracePt t="100407" x="2301875" y="4962525"/>
          <p14:tracePt t="100434" x="2311400" y="4962525"/>
          <p14:tracePt t="100507" x="2311400" y="4954588"/>
          <p14:tracePt t="100518" x="2301875" y="4954588"/>
          <p14:tracePt t="100525" x="2301875" y="4946650"/>
          <p14:tracePt t="100541" x="2301875" y="4937125"/>
          <p14:tracePt t="100558" x="2293938" y="4937125"/>
          <p14:tracePt t="100558" x="2286000" y="4937125"/>
          <p14:tracePt t="100577" x="2293938" y="4929188"/>
          <p14:tracePt t="100758" x="2293938" y="4919663"/>
          <p14:tracePt t="100766" x="2301875" y="4919663"/>
          <p14:tracePt t="100774" x="2319338" y="4903788"/>
          <p14:tracePt t="100790" x="2395538" y="4852988"/>
          <p14:tracePt t="100807" x="2532063" y="4818063"/>
          <p14:tracePt t="100824" x="2786063" y="4775200"/>
          <p14:tracePt t="100841" x="3127375" y="4759325"/>
          <p14:tracePt t="100842" x="3228975" y="4741863"/>
          <p14:tracePt t="100858" x="3619500" y="4724400"/>
          <p14:tracePt t="100875" x="3925888" y="4683125"/>
          <p14:tracePt t="100891" x="4179888" y="4622800"/>
          <p14:tracePt t="100892" x="4273550" y="4614863"/>
          <p14:tracePt t="100908" x="4621213" y="4546600"/>
          <p14:tracePt t="100909" x="4706938" y="4529138"/>
          <p14:tracePt t="100923" x="4927600" y="4486275"/>
          <p14:tracePt t="100941" x="5097463" y="4452938"/>
          <p14:tracePt t="100941" x="5122863" y="4445000"/>
          <p14:tracePt t="100957" x="5165725" y="4435475"/>
          <p14:tracePt t="100974" x="5173663" y="4435475"/>
          <p14:tracePt t="101282" x="5183188" y="4435475"/>
          <p14:tracePt t="101291" x="5191125" y="4435475"/>
          <p14:tracePt t="101293" x="5208588" y="4435475"/>
          <p14:tracePt t="101307" x="5267325" y="4427538"/>
          <p14:tracePt t="101323" x="5378450" y="4427538"/>
          <p14:tracePt t="101340" x="5573713" y="4445000"/>
          <p14:tracePt t="101358" x="5837238" y="4460875"/>
          <p14:tracePt t="101375" x="6057900" y="4478338"/>
          <p14:tracePt t="101391" x="6194425" y="4495800"/>
          <p14:tracePt t="101407" x="6329363" y="4503738"/>
          <p14:tracePt t="101423" x="6354763" y="4503738"/>
          <p14:tracePt t="101440" x="6372225" y="4503738"/>
          <p14:tracePt t="101457" x="6380163" y="4503738"/>
          <p14:tracePt t="101474" x="6389688" y="4495800"/>
          <p14:tracePt t="101474" x="6397625" y="4495800"/>
          <p14:tracePt t="101490" x="6423025" y="4495800"/>
          <p14:tracePt t="101506" x="6456363" y="4495800"/>
          <p14:tracePt t="101523" x="6483350" y="4495800"/>
          <p14:tracePt t="101540" x="6508750" y="4495800"/>
          <p14:tracePt t="101557" x="6534150" y="4495800"/>
          <p14:tracePt t="101558" x="6542088" y="4495800"/>
          <p14:tracePt t="101573" x="6575425" y="4495800"/>
          <p14:tracePt t="101590" x="6610350" y="4503738"/>
          <p14:tracePt t="101607" x="6661150" y="4503738"/>
          <p14:tracePt t="101625" x="6686550" y="4513263"/>
          <p14:tracePt t="101625" x="6694488" y="4521200"/>
          <p14:tracePt t="101640" x="6704013" y="4521200"/>
          <p14:tracePt t="101656" x="6704013" y="4529138"/>
          <p14:tracePt t="101825" x="6711950" y="4529138"/>
          <p14:tracePt t="101830" x="6719888" y="4529138"/>
          <p14:tracePt t="101840" x="6745288" y="4529138"/>
          <p14:tracePt t="101858" x="6856413" y="4529138"/>
          <p14:tracePt t="101873" x="6975475" y="4538663"/>
          <p14:tracePt t="101890" x="7229475" y="4640263"/>
          <p14:tracePt t="101906" x="7485063" y="4708525"/>
          <p14:tracePt t="101923" x="7688263" y="4759325"/>
          <p14:tracePt t="101940" x="7832725" y="4792663"/>
          <p14:tracePt t="101956" x="7977188" y="4818063"/>
          <p14:tracePt t="101974" x="8054975" y="4835525"/>
          <p14:tracePt t="101991" x="8062913" y="4835525"/>
          <p14:tracePt t="102008" x="8070850" y="4835525"/>
          <p14:tracePt t="102025" x="8088313" y="4835525"/>
          <p14:tracePt t="102025" x="8096250" y="4835525"/>
          <p14:tracePt t="102041" x="8113713" y="4835525"/>
          <p14:tracePt t="102057" x="8121650" y="4818063"/>
          <p14:tracePt t="102350" x="8121650" y="4810125"/>
          <p14:tracePt t="102353" x="8121650" y="4802188"/>
          <p14:tracePt t="102361" x="8131175" y="4792663"/>
          <p14:tracePt t="102374" x="8181975" y="4792663"/>
          <p14:tracePt t="102390" x="8266113" y="4792663"/>
          <p14:tracePt t="102391" x="8301038" y="4792663"/>
          <p14:tracePt t="102407" x="8470900" y="4835525"/>
          <p14:tracePt t="102423" x="8640763" y="4878388"/>
          <p14:tracePt t="102441" x="8767763" y="4919663"/>
          <p14:tracePt t="102457" x="8810625" y="4929188"/>
          <p14:tracePt t="102457" x="8818563" y="4929188"/>
          <p14:tracePt t="102474" x="8836025" y="4929188"/>
          <p14:tracePt t="102490" x="8853488" y="4929188"/>
          <p14:tracePt t="102506" x="8904288" y="4929188"/>
          <p14:tracePt t="102523" x="8929688" y="4929188"/>
          <p14:tracePt t="102539" x="8963025" y="4937125"/>
          <p14:tracePt t="102556" x="8988425" y="4946650"/>
          <p14:tracePt t="102574" x="9013825" y="4954588"/>
          <p14:tracePt t="102602" x="9023350" y="4954588"/>
          <p14:tracePt t="102607" x="9031288" y="4954588"/>
          <p14:tracePt t="102623" x="9048750" y="4962525"/>
          <p14:tracePt t="102639" x="9064625" y="4997450"/>
          <p14:tracePt t="102656" x="9091613" y="5013325"/>
          <p14:tracePt t="102674" x="9117013" y="5030788"/>
          <p14:tracePt t="102690" x="9124950" y="5038725"/>
          <p14:tracePt t="102691" x="9132888" y="5038725"/>
          <p14:tracePt t="102708" x="9158288" y="5056188"/>
          <p14:tracePt t="102723" x="9175750" y="5073650"/>
          <p14:tracePt t="102740" x="9193213" y="5081588"/>
          <p14:tracePt t="102756" x="9201150" y="5091113"/>
          <p14:tracePt t="102774" x="9218613" y="5099050"/>
          <p14:tracePt t="104985" x="9209088" y="5099050"/>
          <p14:tracePt t="104989" x="9201150" y="5099050"/>
          <p14:tracePt t="105006" x="9132888" y="5099050"/>
          <p14:tracePt t="105023" x="8997950" y="5048250"/>
          <p14:tracePt t="105040" x="8836025" y="4979988"/>
          <p14:tracePt t="105055" x="8632825" y="4962525"/>
          <p14:tracePt t="105071" x="8410575" y="4903788"/>
          <p14:tracePt t="105088" x="8189913" y="4852988"/>
          <p14:tracePt t="105105" x="7910513" y="4818063"/>
          <p14:tracePt t="105122" x="7510463" y="4741863"/>
          <p14:tracePt t="105140" x="7137400" y="4665663"/>
          <p14:tracePt t="105141" x="7043738" y="4640263"/>
          <p14:tracePt t="105155" x="6797675" y="4572000"/>
          <p14:tracePt t="105172" x="6473825" y="4521200"/>
          <p14:tracePt t="105189" x="6167438" y="4452938"/>
          <p14:tracePt t="105189" x="6091238" y="4445000"/>
          <p14:tracePt t="105206" x="5845175" y="4435475"/>
          <p14:tracePt t="105222" x="5573713" y="4435475"/>
          <p14:tracePt t="105239" x="5276850" y="4435475"/>
          <p14:tracePt t="105256" x="5003800" y="4435475"/>
          <p14:tracePt t="105257" x="4935538" y="4435475"/>
          <p14:tracePt t="105271" x="4732338" y="4445000"/>
          <p14:tracePt t="105288" x="4486275" y="4460875"/>
          <p14:tracePt t="105305" x="4332288" y="4478338"/>
          <p14:tracePt t="105306" x="4298950" y="4478338"/>
          <p14:tracePt t="105322" x="4214813" y="4486275"/>
          <p14:tracePt t="105338" x="4052888" y="4521200"/>
          <p14:tracePt t="105355" x="3806825" y="4529138"/>
          <p14:tracePt t="105373" x="3559175" y="4572000"/>
          <p14:tracePt t="105388" x="3389313" y="4648200"/>
          <p14:tracePt t="105407" x="3186113" y="4699000"/>
          <p14:tracePt t="105421" x="3084513" y="4724400"/>
          <p14:tracePt t="105438" x="2965450" y="4767263"/>
          <p14:tracePt t="105455" x="2879725" y="4784725"/>
          <p14:tracePt t="105472" x="2803525" y="4802188"/>
          <p14:tracePt t="105488" x="2727325" y="4802188"/>
          <p14:tracePt t="105505" x="2693988" y="4818063"/>
          <p14:tracePt t="105506" x="2684463" y="4818063"/>
          <p14:tracePt t="105521" x="2668588" y="4827588"/>
          <p14:tracePt t="105538" x="2633663" y="4843463"/>
          <p14:tracePt t="105555" x="2616200" y="4852988"/>
          <p14:tracePt t="105571" x="2590800" y="4860925"/>
          <p14:tracePt t="105588" x="2565400" y="4878388"/>
          <p14:tracePt t="105606" x="2540000" y="4894263"/>
          <p14:tracePt t="105622" x="2532063" y="4903788"/>
          <p14:tracePt t="105639" x="2524125" y="4903788"/>
          <p14:tracePt t="105658" x="2514600" y="4903788"/>
          <p14:tracePt t="105674" x="2514600" y="4911725"/>
          <p14:tracePt t="105689" x="2514600" y="4919663"/>
          <p14:tracePt t="105706" x="2506663" y="4919663"/>
          <p14:tracePt t="105721" x="2497138" y="4919663"/>
          <p14:tracePt t="106002" x="2489200" y="4929188"/>
          <p14:tracePt t="106014" x="2489200" y="4937125"/>
          <p14:tracePt t="106033" x="2481263" y="4937125"/>
          <p14:tracePt t="106047" x="2471738" y="4946650"/>
          <p14:tracePt t="106061" x="2471738" y="4954588"/>
          <p14:tracePt t="106071" x="2463800" y="4962525"/>
          <p14:tracePt t="106088" x="2446338" y="4972050"/>
          <p14:tracePt t="106106" x="2438400" y="4979988"/>
          <p14:tracePt t="106121" x="2430463" y="4987925"/>
          <p14:tracePt t="106139" x="2413000" y="5005388"/>
          <p14:tracePt t="106155" x="2405063" y="5005388"/>
          <p14:tracePt t="106172" x="2395538" y="5013325"/>
          <p14:tracePt t="106189" x="2387600" y="5013325"/>
          <p14:tracePt t="106205" x="2387600" y="5022850"/>
          <p14:tracePt t="106222" x="2379663" y="5022850"/>
          <p14:tracePt t="106241" x="2370138" y="5022850"/>
          <p14:tracePt t="106254" x="2362200" y="5030788"/>
          <p14:tracePt t="106271" x="2352675" y="5038725"/>
          <p14:tracePt t="106288" x="2344738" y="5048250"/>
          <p14:tracePt t="106305" x="2327275" y="5048250"/>
          <p14:tracePt t="106357" x="2327275" y="5056188"/>
          <p14:tracePt t="106370" x="2319338" y="5056188"/>
          <p14:tracePt t="106378" x="2311400" y="5056188"/>
          <p14:tracePt t="106389" x="2301875" y="5056188"/>
          <p14:tracePt t="106404" x="2293938" y="5064125"/>
          <p14:tracePt t="106422" x="2286000" y="5064125"/>
          <p14:tracePt t="106439" x="2268538" y="5064125"/>
          <p14:tracePt t="106873" x="2268538" y="5056188"/>
          <p14:tracePt t="106906" x="2276475" y="5048250"/>
          <p14:tracePt t="106913" x="2276475" y="5038725"/>
          <p14:tracePt t="106925" x="2276475" y="5030788"/>
          <p14:tracePt t="106941" x="2286000" y="5030788"/>
          <p14:tracePt t="106999" x="2293938" y="5022850"/>
          <p14:tracePt t="107005" x="2293938" y="5013325"/>
          <p14:tracePt t="107009" x="2301875" y="5013325"/>
          <p14:tracePt t="107021" x="2319338" y="4997450"/>
          <p14:tracePt t="107037" x="2352675" y="4987925"/>
          <p14:tracePt t="107055" x="2395538" y="4987925"/>
          <p14:tracePt t="107071" x="2420938" y="4979988"/>
          <p14:tracePt t="107087" x="2455863" y="4972050"/>
          <p14:tracePt t="107104" x="2481263" y="4962525"/>
          <p14:tracePt t="107300" x="2489200" y="4962525"/>
          <p14:tracePt t="107308" x="2497138" y="4962525"/>
          <p14:tracePt t="107311" x="2497138" y="4954588"/>
          <p14:tracePt t="107320" x="2506663" y="4954588"/>
          <p14:tracePt t="107337" x="2565400" y="4946650"/>
          <p14:tracePt t="107354" x="2676525" y="4937125"/>
          <p14:tracePt t="107371" x="2846388" y="4937125"/>
          <p14:tracePt t="107372" x="2889250" y="4937125"/>
          <p14:tracePt t="107387" x="3049588" y="4937125"/>
          <p14:tracePt t="107405" x="3355975" y="4911725"/>
          <p14:tracePt t="107421" x="3687763" y="4894263"/>
          <p14:tracePt t="107437" x="4052888" y="4894263"/>
          <p14:tracePt t="107454" x="4468813" y="4894263"/>
          <p14:tracePt t="107471" x="4833938" y="4894263"/>
          <p14:tracePt t="107471" x="4910138" y="4886325"/>
          <p14:tracePt t="107487" x="5097463" y="4878388"/>
          <p14:tracePt t="107506" x="5233988" y="4860925"/>
          <p14:tracePt t="107521" x="5259388" y="4852988"/>
          <p14:tracePt t="107538" x="5267325" y="4852988"/>
          <p14:tracePt t="107596" x="5267325" y="4843463"/>
          <p14:tracePt t="107604" x="5267325" y="4835525"/>
          <p14:tracePt t="107611" x="5267325" y="4827588"/>
          <p14:tracePt t="107620" x="5267325" y="4810125"/>
          <p14:tracePt t="107637" x="5233988" y="4775200"/>
          <p14:tracePt t="107655" x="5165725" y="4733925"/>
          <p14:tracePt t="107671" x="5132388" y="4708525"/>
          <p14:tracePt t="107671" x="5114925" y="4699000"/>
          <p14:tracePt t="107687" x="5089525" y="4683125"/>
          <p14:tracePt t="107705" x="5054600" y="4665663"/>
          <p14:tracePt t="107720" x="5029200" y="4648200"/>
          <p14:tracePt t="107738" x="5003800" y="4630738"/>
          <p14:tracePt t="107739" x="4987925" y="4630738"/>
          <p14:tracePt t="107754" x="4953000" y="4614863"/>
          <p14:tracePt t="107771" x="4910138" y="4605338"/>
          <p14:tracePt t="107788" x="4868863" y="4605338"/>
          <p14:tracePt t="107788" x="4859338" y="4605338"/>
          <p14:tracePt t="107804" x="4833938" y="4605338"/>
          <p14:tracePt t="107820" x="4775200" y="4605338"/>
          <p14:tracePt t="107837" x="4724400" y="4605338"/>
          <p14:tracePt t="107853" x="4656138" y="4605338"/>
          <p14:tracePt t="107870" x="4579938" y="4605338"/>
          <p14:tracePt t="107887" x="4529138" y="4605338"/>
          <p14:tracePt t="107905" x="4511675" y="4605338"/>
          <p14:tracePt t="107922" x="4503738" y="4605338"/>
          <p14:tracePt t="108048" x="4503738" y="4597400"/>
          <p14:tracePt t="108059" x="4511675" y="4589463"/>
          <p14:tracePt t="108072" x="4519613" y="4579938"/>
          <p14:tracePt t="108083" x="4537075" y="4579938"/>
          <p14:tracePt t="108088" x="4545013" y="4579938"/>
          <p14:tracePt t="108103" x="4605338" y="4579938"/>
          <p14:tracePt t="108120" x="4765675" y="4614863"/>
          <p14:tracePt t="108137" x="4987925" y="4673600"/>
          <p14:tracePt t="108155" x="5259388" y="4741863"/>
          <p14:tracePt t="108170" x="5454650" y="4792663"/>
          <p14:tracePt t="108188" x="5743575" y="4868863"/>
          <p14:tracePt t="108205" x="5930900" y="4919663"/>
          <p14:tracePt t="108221" x="6075363" y="4954588"/>
          <p14:tracePt t="108222" x="6116638" y="4962525"/>
          <p14:tracePt t="108237" x="6235700" y="4997450"/>
          <p14:tracePt t="108254" x="6311900" y="5013325"/>
          <p14:tracePt t="108271" x="6364288" y="5022850"/>
          <p14:tracePt t="108288" x="6389688" y="5030788"/>
          <p14:tracePt t="108288" x="6397625" y="5030788"/>
          <p14:tracePt t="108304" x="6440488" y="5030788"/>
          <p14:tracePt t="108320" x="6499225" y="5048250"/>
          <p14:tracePt t="108337" x="6575425" y="5064125"/>
          <p14:tracePt t="108354" x="6653213" y="5091113"/>
          <p14:tracePt t="108370" x="6737350" y="5106988"/>
          <p14:tracePt t="108388" x="6838950" y="5132388"/>
          <p14:tracePt t="108404" x="6899275" y="5132388"/>
          <p14:tracePt t="108405" x="6915150" y="5132388"/>
          <p14:tracePt t="108420" x="6958013" y="5132388"/>
          <p14:tracePt t="108438" x="7000875" y="5132388"/>
          <p14:tracePt t="108454" x="7018338" y="5132388"/>
          <p14:tracePt t="108470" x="7051675" y="5141913"/>
          <p14:tracePt t="108487" x="7094538" y="5157788"/>
          <p14:tracePt t="108488" x="7102475" y="5157788"/>
          <p14:tracePt t="108503" x="7127875" y="5157788"/>
          <p14:tracePt t="108520" x="7137400" y="5175250"/>
          <p14:tracePt t="108537" x="7145338" y="5175250"/>
          <p14:tracePt t="108554" x="7162800" y="5183188"/>
          <p14:tracePt t="108736" x="7170738" y="5183188"/>
          <p14:tracePt t="108743" x="7178675" y="5183188"/>
          <p14:tracePt t="108753" x="7196138" y="5192713"/>
          <p14:tracePt t="108770" x="7246938" y="5218113"/>
          <p14:tracePt t="108786" x="7297738" y="5235575"/>
          <p14:tracePt t="108804" x="7358063" y="5260975"/>
          <p14:tracePt t="108820" x="7434263" y="5286375"/>
          <p14:tracePt t="108837" x="7527925" y="5319713"/>
          <p14:tracePt t="108853" x="7612063" y="5327650"/>
          <p14:tracePt t="108870" x="7688263" y="5345113"/>
          <p14:tracePt t="108888" x="7781925" y="5370513"/>
          <p14:tracePt t="108905" x="7859713" y="5395913"/>
          <p14:tracePt t="108921" x="7910513" y="5405438"/>
          <p14:tracePt t="108937" x="7935913" y="5405438"/>
          <p14:tracePt t="108953" x="7961313" y="5405438"/>
          <p14:tracePt t="108970" x="7994650" y="5405438"/>
          <p14:tracePt t="108987" x="8029575" y="5405438"/>
          <p14:tracePt t="109003" x="8105775" y="5405438"/>
          <p14:tracePt t="109020" x="8164513" y="5413375"/>
          <p14:tracePt t="109037" x="8199438" y="5421313"/>
          <p14:tracePt t="109091" x="8207375" y="5421313"/>
          <p14:tracePt t="109111" x="8215313" y="5421313"/>
          <p14:tracePt t="109115" x="8224838" y="5421313"/>
          <p14:tracePt t="109127" x="8232775" y="5421313"/>
          <p14:tracePt t="109136" x="8250238" y="5421313"/>
          <p14:tracePt t="109153" x="8258175" y="5421313"/>
          <p14:tracePt t="109196" x="8266113" y="5421313"/>
          <p14:tracePt t="109216" x="8275638" y="5421313"/>
          <p14:tracePt t="109569" x="8283575" y="5421313"/>
          <p14:tracePt t="109579" x="8291513" y="5421313"/>
          <p14:tracePt t="109591" x="8308975" y="5421313"/>
          <p14:tracePt t="109603" x="8326438" y="5421313"/>
          <p14:tracePt t="109604" x="8343900" y="5421313"/>
          <p14:tracePt t="109620" x="8394700" y="5405438"/>
          <p14:tracePt t="109636" x="8504238" y="5395913"/>
          <p14:tracePt t="109654" x="8597900" y="5380038"/>
          <p14:tracePt t="109669" x="8674100" y="5353050"/>
          <p14:tracePt t="109688" x="8750300" y="5327650"/>
          <p14:tracePt t="109704" x="8802688" y="5302250"/>
          <p14:tracePt t="109720" x="8843963" y="5276850"/>
          <p14:tracePt t="109736" x="8929688" y="5243513"/>
          <p14:tracePt t="109754" x="8988425" y="5208588"/>
          <p14:tracePt t="109755" x="9005888" y="5208588"/>
          <p14:tracePt t="109769" x="9048750" y="5192713"/>
          <p14:tracePt t="109788" x="9091613" y="5192713"/>
          <p14:tracePt t="109804" x="9107488" y="5183188"/>
          <p14:tracePt t="109820" x="9117013" y="5175250"/>
          <p14:tracePt t="109837" x="9132888" y="5175250"/>
          <p14:tracePt t="109854" x="9158288" y="5167313"/>
          <p14:tracePt t="109870" x="9193213" y="5157788"/>
          <p14:tracePt t="109871" x="9201150" y="5157788"/>
          <p14:tracePt t="109892" x="9209088" y="5149850"/>
          <p14:tracePt t="109904" x="9218613" y="5149850"/>
          <p14:tracePt t="109919" x="9226550" y="5149850"/>
          <p14:tracePt t="109936" x="9244013" y="5141913"/>
          <p14:tracePt t="109953" x="9261475" y="5132388"/>
          <p14:tracePt t="109971" x="9286875" y="5132388"/>
          <p14:tracePt t="109988" x="9286875" y="5124450"/>
          <p14:tracePt t="110032" x="9294813" y="5124450"/>
          <p14:tracePt t="110052" x="9294813" y="5116513"/>
          <p14:tracePt t="110055" x="9302750" y="5116513"/>
          <p14:tracePt t="110071" x="9302750" y="5106988"/>
          <p14:tracePt t="110087" x="9312275" y="5106988"/>
          <p14:tracePt t="110104" x="9320213" y="5106988"/>
          <p14:tracePt t="110121" x="9328150" y="5099050"/>
          <p14:tracePt t="110152" x="9337675" y="5099050"/>
          <p14:tracePt t="110155" x="9337675" y="5091113"/>
          <p14:tracePt t="110170" x="9345613" y="5091113"/>
          <p14:tracePt t="110196" x="9353550" y="5091113"/>
          <p14:tracePt t="110204" x="9363075" y="5091113"/>
          <p14:tracePt t="110221" x="9371013" y="5091113"/>
          <p14:tracePt t="110248" x="9380538" y="5091113"/>
          <p14:tracePt t="110316" x="9388475" y="5091113"/>
          <p14:tracePt t="110331" x="9388475" y="5099050"/>
          <p14:tracePt t="110339" x="9396413" y="5099050"/>
          <p14:tracePt t="110353" x="9396413" y="5106988"/>
          <p14:tracePt t="110369" x="9396413" y="5124450"/>
          <p14:tracePt t="110387" x="9396413" y="5132388"/>
          <p14:tracePt t="110444" x="9396413" y="5141913"/>
          <p14:tracePt t="110471" x="9396413" y="5149850"/>
          <p14:tracePt t="110479" x="9396413" y="5157788"/>
          <p14:tracePt t="110487" x="9396413" y="5167313"/>
          <p14:tracePt t="110504" x="9396413" y="5175250"/>
          <p14:tracePt t="110520" x="9388475" y="5175250"/>
          <p14:tracePt t="110537" x="9380538" y="5183188"/>
          <p14:tracePt t="110553" x="9371013" y="5183188"/>
          <p14:tracePt t="110569" x="9353550" y="5208588"/>
          <p14:tracePt t="110586" x="9345613" y="5226050"/>
          <p14:tracePt t="110602" x="9337675" y="5251450"/>
          <p14:tracePt t="110619" x="9337675" y="5268913"/>
          <p14:tracePt t="110644" x="9328150" y="5276850"/>
          <p14:tracePt t="110720" x="9328150" y="5286375"/>
          <p14:tracePt t="110744" x="9320213" y="5286375"/>
          <p14:tracePt t="110891" x="9328150" y="5276850"/>
          <p14:tracePt t="110903" x="9337675" y="5268913"/>
          <p14:tracePt t="110911" x="9345613" y="5260975"/>
          <p14:tracePt t="110936" x="9353550" y="5251450"/>
          <p14:tracePt t="110943" x="9363075" y="5251450"/>
          <p14:tracePt t="110952" x="9363075" y="5243513"/>
          <p14:tracePt t="110970" x="9371013" y="5235575"/>
          <p14:tracePt t="110987" x="9380538" y="5235575"/>
          <p14:tracePt t="111003" x="9388475" y="5235575"/>
          <p14:tracePt t="111020" x="9388475" y="5226050"/>
          <p14:tracePt t="111048" x="9388475" y="5218113"/>
          <p14:tracePt t="111060" x="9396413" y="5218113"/>
          <p14:tracePt t="111237" x="9388475" y="5218113"/>
          <p14:tracePt t="111243" x="9380538" y="5218113"/>
          <p14:tracePt t="111252" x="9363075" y="5226050"/>
          <p14:tracePt t="111269" x="9328150" y="5226050"/>
          <p14:tracePt t="111285" x="9251950" y="5235575"/>
          <p14:tracePt t="111302" x="9142413" y="5235575"/>
          <p14:tracePt t="111319" x="8963025" y="5218113"/>
          <p14:tracePt t="111336" x="8734425" y="5208588"/>
          <p14:tracePt t="111352" x="8402638" y="5208588"/>
          <p14:tracePt t="111369" x="8070850" y="5208588"/>
          <p14:tracePt t="111386" x="7705725" y="5208588"/>
          <p14:tracePt t="111402" x="7213600" y="5183188"/>
          <p14:tracePt t="111421" x="6542088" y="5141913"/>
          <p14:tracePt t="111437" x="6091238" y="5091113"/>
          <p14:tracePt t="111452" x="5692775" y="5091113"/>
          <p14:tracePt t="111469" x="5429250" y="5081588"/>
          <p14:tracePt t="111486" x="5216525" y="5081588"/>
          <p14:tracePt t="111502" x="5021263" y="5081588"/>
          <p14:tracePt t="111519" x="4732338" y="5081588"/>
          <p14:tracePt t="111535" x="4519613" y="5081588"/>
          <p14:tracePt t="111552" x="4248150" y="5073650"/>
          <p14:tracePt t="111569" x="4070350" y="5073650"/>
          <p14:tracePt t="111586" x="3900488" y="5081588"/>
          <p14:tracePt t="111602" x="3746500" y="5116513"/>
          <p14:tracePt t="111619" x="3627438" y="5149850"/>
          <p14:tracePt t="111620" x="3594100" y="5157788"/>
          <p14:tracePt t="111635" x="3508375" y="5175250"/>
          <p14:tracePt t="111652" x="3406775" y="5200650"/>
          <p14:tracePt t="111669" x="3355975" y="5218113"/>
          <p14:tracePt t="111685" x="3313113" y="5235575"/>
          <p14:tracePt t="111702" x="3262313" y="5243513"/>
          <p14:tracePt t="111719" x="3219450" y="5260975"/>
          <p14:tracePt t="111736" x="3203575" y="5268913"/>
          <p14:tracePt t="111752" x="3178175" y="5268913"/>
          <p14:tracePt t="111772" x="3178175" y="5276850"/>
          <p14:tracePt t="111786" x="3168650" y="5276850"/>
          <p14:tracePt t="111802" x="3160713" y="5286375"/>
          <p14:tracePt t="111820" x="3143250" y="5294313"/>
          <p14:tracePt t="111835" x="3135313" y="5302250"/>
          <p14:tracePt t="111852" x="3109913" y="5311775"/>
          <p14:tracePt t="111868" x="3074988" y="5311775"/>
          <p14:tracePt t="111885" x="3049588" y="5311775"/>
          <p14:tracePt t="111902" x="3024188" y="5302250"/>
          <p14:tracePt t="111919" x="2998788" y="5294313"/>
          <p14:tracePt t="111935" x="2973388" y="5276850"/>
          <p14:tracePt t="111952" x="2940050" y="5251450"/>
          <p14:tracePt t="111968" x="2930525" y="5226050"/>
          <p14:tracePt t="111985" x="2914650" y="5200650"/>
          <p14:tracePt t="112002" x="2897188" y="5175250"/>
          <p14:tracePt t="112018" x="2879725" y="5149850"/>
          <p14:tracePt t="112035" x="2863850" y="5124450"/>
          <p14:tracePt t="112052" x="2846388" y="5099050"/>
          <p14:tracePt t="112095" x="2838450" y="5099050"/>
          <p14:tracePt t="112183" x="2838450" y="5091113"/>
          <p14:tracePt t="112191" x="2846388" y="5081588"/>
          <p14:tracePt t="112202" x="2854325" y="5073650"/>
          <p14:tracePt t="112218" x="2879725" y="5056188"/>
          <p14:tracePt t="112235" x="2905125" y="5038725"/>
          <p14:tracePt t="112252" x="2930525" y="5022850"/>
          <p14:tracePt t="112268" x="2965450" y="4997450"/>
          <p14:tracePt t="112285" x="3033713" y="4979988"/>
          <p14:tracePt t="112302" x="3135313" y="4954588"/>
          <p14:tracePt t="112318" x="3305175" y="4929188"/>
          <p14:tracePt t="112335" x="3500438" y="4894263"/>
          <p14:tracePt t="112352" x="3746500" y="4843463"/>
          <p14:tracePt t="112368" x="3848100" y="4818063"/>
          <p14:tracePt t="112385" x="3890963" y="4802188"/>
          <p14:tracePt t="112401" x="3908425" y="4792663"/>
          <p14:tracePt t="112418" x="3933825" y="4775200"/>
          <p14:tracePt t="112435" x="3967163" y="4775200"/>
          <p14:tracePt t="112452" x="4002088" y="4759325"/>
          <p14:tracePt t="112468" x="4044950" y="4749800"/>
          <p14:tracePt t="112485" x="4060825" y="4749800"/>
          <p14:tracePt t="112531" x="4060825" y="4741863"/>
          <p14:tracePt t="112535" x="4070350" y="4741863"/>
          <p14:tracePt t="112543" x="4070350" y="4733925"/>
          <p14:tracePt t="112555" x="4078288" y="4733925"/>
          <p14:tracePt t="112568" x="4095750" y="4716463"/>
          <p14:tracePt t="112585" x="4121150" y="4716463"/>
          <p14:tracePt t="112601" x="4129088" y="4716463"/>
          <p14:tracePt t="112659" x="4137025" y="4716463"/>
          <p14:tracePt t="112675" x="4146550" y="4708525"/>
          <p14:tracePt t="112687" x="4154488" y="4708525"/>
          <p14:tracePt t="113096" x="4171950" y="4708525"/>
          <p14:tracePt t="113099" x="4197350" y="4708525"/>
          <p14:tracePt t="113103" x="4222750" y="4708525"/>
          <p14:tracePt t="113118" x="4460875" y="4767263"/>
          <p14:tracePt t="113136" x="4818063" y="4868863"/>
          <p14:tracePt t="113151" x="5038725" y="4911725"/>
          <p14:tracePt t="113168" x="5318125" y="4962525"/>
          <p14:tracePt t="113186" x="5581650" y="5030788"/>
          <p14:tracePt t="113201" x="5726113" y="5048250"/>
          <p14:tracePt t="113218" x="5827713" y="5064125"/>
          <p14:tracePt t="113236" x="5862638" y="5081588"/>
          <p14:tracePt t="113252" x="5880100" y="5081588"/>
          <p14:tracePt t="113268" x="5888038" y="5081588"/>
          <p14:tracePt t="113285" x="5913438" y="5081588"/>
          <p14:tracePt t="113301" x="5972175" y="5081588"/>
          <p14:tracePt t="113318" x="6015038" y="5091113"/>
          <p14:tracePt t="113335" x="6075363" y="5099050"/>
          <p14:tracePt t="113336" x="6083300" y="5099050"/>
          <p14:tracePt t="113351" x="6116638" y="5099050"/>
          <p14:tracePt t="113368" x="6151563" y="5099050"/>
          <p14:tracePt t="113385" x="6184900" y="5099050"/>
          <p14:tracePt t="113401" x="6219825" y="5099050"/>
          <p14:tracePt t="113419" x="6245225" y="5099050"/>
          <p14:tracePt t="113435" x="6261100" y="5106988"/>
          <p14:tracePt t="113452" x="6270625" y="5106988"/>
          <p14:tracePt t="113469" x="6278563" y="5106988"/>
          <p14:tracePt t="113486" x="6303963" y="5124450"/>
          <p14:tracePt t="113501" x="6329363" y="5141913"/>
          <p14:tracePt t="113518" x="6346825" y="5149850"/>
          <p14:tracePt t="113536" x="6354763" y="5149850"/>
          <p14:tracePt t="113756" x="6364288" y="5157788"/>
          <p14:tracePt t="113769" x="6364288" y="5167313"/>
          <p14:tracePt t="113832" x="6372225" y="5167313"/>
          <p14:tracePt t="113844" x="6372225" y="5175250"/>
          <p14:tracePt t="113851" x="6380163" y="5175250"/>
          <p14:tracePt t="113869" x="6389688" y="5192713"/>
          <p14:tracePt t="113896" x="6397625" y="5192713"/>
          <p14:tracePt t="113901" x="6397625" y="5200650"/>
          <p14:tracePt t="113919" x="6397625" y="5208588"/>
          <p14:tracePt t="113935" x="6405563" y="5208588"/>
          <p14:tracePt t="114544" x="6405563" y="5218113"/>
          <p14:tracePt t="114551" x="6405563" y="5226050"/>
          <p14:tracePt t="114568" x="6405563" y="5235575"/>
          <p14:tracePt t="116238" x="6397625" y="5235575"/>
          <p14:tracePt t="118650" x="6397625" y="5243513"/>
          <p14:tracePt t="118653" x="6405563" y="5251450"/>
          <p14:tracePt t="118665" x="6430963" y="5251450"/>
          <p14:tracePt t="118682" x="6491288" y="5268913"/>
          <p14:tracePt t="118699" x="6534150" y="5286375"/>
          <p14:tracePt t="118718" x="6575425" y="5286375"/>
          <p14:tracePt t="118732" x="6618288" y="5286375"/>
          <p14:tracePt t="118750" x="6704013" y="5286375"/>
          <p14:tracePt t="118767" x="6831013" y="5294313"/>
          <p14:tracePt t="118782" x="6958013" y="5302250"/>
          <p14:tracePt t="118799" x="7094538" y="5337175"/>
          <p14:tracePt t="118817" x="7196138" y="5362575"/>
          <p14:tracePt t="118832" x="7213600" y="5370513"/>
          <p14:tracePt t="118850" x="7239000" y="5380038"/>
          <p14:tracePt t="118865" x="7256463" y="5387975"/>
          <p14:tracePt t="118882" x="7272338" y="5387975"/>
          <p14:tracePt t="118899" x="7315200" y="5387975"/>
          <p14:tracePt t="118916" x="7373938" y="5387975"/>
          <p14:tracePt t="118933" x="7426325" y="5395913"/>
          <p14:tracePt t="118934" x="7434263" y="5395913"/>
          <p14:tracePt t="118949" x="7467600" y="5413375"/>
          <p14:tracePt t="118950" x="7467600" y="5421313"/>
          <p14:tracePt t="118965" x="7502525" y="5430838"/>
          <p14:tracePt t="118982" x="7527925" y="5438775"/>
          <p14:tracePt t="119000" x="7553325" y="5446713"/>
          <p14:tracePt t="119001" x="7570788" y="5446713"/>
          <p14:tracePt t="119015" x="7604125" y="5464175"/>
          <p14:tracePt t="119034" x="7637463" y="5464175"/>
          <p14:tracePt t="119049" x="7680325" y="5472113"/>
          <p14:tracePt t="119066" x="7705725" y="5481638"/>
          <p14:tracePt t="119082" x="7723188" y="5489575"/>
          <p14:tracePt t="119099" x="7748588" y="5489575"/>
          <p14:tracePt t="119116" x="7781925" y="5489575"/>
          <p14:tracePt t="119132" x="7824788" y="5481638"/>
          <p14:tracePt t="119149" x="7859713" y="5489575"/>
          <p14:tracePt t="119149" x="7875588" y="5489575"/>
          <p14:tracePt t="119165" x="7900988" y="5489575"/>
          <p14:tracePt t="119199" x="7910513" y="5489575"/>
          <p14:tracePt t="119210" x="7918450" y="5489575"/>
          <p14:tracePt t="119222" x="7926388" y="5489575"/>
          <p14:tracePt t="119234" x="7943850" y="5489575"/>
          <p14:tracePt t="119249" x="7977188" y="5472113"/>
          <p14:tracePt t="119266" x="8037513" y="5456238"/>
          <p14:tracePt t="119282" x="8070850" y="5456238"/>
          <p14:tracePt t="119300" x="8080375" y="5456238"/>
          <p14:tracePt t="119334" x="8088313" y="5446713"/>
          <p14:tracePt t="119346" x="8096250" y="5446713"/>
          <p14:tracePt t="119353" x="8105775" y="5438775"/>
          <p14:tracePt t="119365" x="8113713" y="5430838"/>
          <p14:tracePt t="119382" x="8139113" y="5421313"/>
          <p14:tracePt t="119647" x="8147050" y="5421313"/>
          <p14:tracePt t="120650" x="8156575" y="5421313"/>
          <p14:tracePt t="120653" x="8164513" y="5421313"/>
          <p14:tracePt t="120665" x="8174038" y="5421313"/>
          <p14:tracePt t="120682" x="8189913" y="5421313"/>
          <p14:tracePt t="120734" x="8181975" y="5421313"/>
          <p14:tracePt t="120761" x="8189913" y="5421313"/>
          <p14:tracePt t="120770" x="8199438" y="5421313"/>
          <p14:tracePt t="120914" x="8207375" y="5421313"/>
          <p14:tracePt t="120930" x="8199438" y="5421313"/>
          <p14:tracePt t="120933" x="8174038" y="5405438"/>
          <p14:tracePt t="120948" x="8156575" y="5395913"/>
          <p14:tracePt t="120965" x="8164513" y="5395913"/>
          <p14:tracePt t="120982" x="8181975" y="5395913"/>
          <p14:tracePt t="120982" x="8189913" y="5395913"/>
          <p14:tracePt t="120999" x="8224838" y="5395913"/>
          <p14:tracePt t="121014" x="8240713" y="5395913"/>
          <p14:tracePt t="121050" x="8250238" y="5395913"/>
          <p14:tracePt t="121058" x="8258175" y="5395913"/>
          <p14:tracePt t="121064" x="8266113" y="5387975"/>
          <p14:tracePt t="121081" x="8318500" y="5370513"/>
          <p14:tracePt t="121098" x="8402638" y="5345113"/>
          <p14:tracePt t="121115" x="8504238" y="5319713"/>
          <p14:tracePt t="121131" x="8589963" y="5302250"/>
          <p14:tracePt t="121148" x="8709025" y="5243513"/>
          <p14:tracePt t="121165" x="8818563" y="5235575"/>
          <p14:tracePt t="121166" x="8843963" y="5235575"/>
          <p14:tracePt t="121181" x="8912225" y="5235575"/>
          <p14:tracePt t="121182" x="8937625" y="5235575"/>
          <p14:tracePt t="121198" x="9005888" y="5235575"/>
          <p14:tracePt t="121214" x="9074150" y="5226050"/>
          <p14:tracePt t="121231" x="9117013" y="5208588"/>
          <p14:tracePt t="121249" x="9132888" y="5208588"/>
          <p14:tracePt t="121266" x="9158288" y="5208588"/>
          <p14:tracePt t="121281" x="9183688" y="5192713"/>
          <p14:tracePt t="121298" x="9218613" y="5183188"/>
          <p14:tracePt t="121314" x="9244013" y="5183188"/>
          <p14:tracePt t="121331" x="9269413" y="5183188"/>
          <p14:tracePt t="121349" x="9302750" y="5183188"/>
          <p14:tracePt t="121366" x="9302750" y="5192713"/>
          <p14:tracePt t="123186" x="9312275" y="5192713"/>
          <p14:tracePt t="123532" x="9302750" y="5192713"/>
          <p14:tracePt t="123539" x="9302750" y="5200650"/>
          <p14:tracePt t="123548" x="9294813" y="5200650"/>
          <p14:tracePt t="123563" x="9286875" y="5200650"/>
          <p14:tracePt t="123582" x="9277350" y="5218113"/>
          <p14:tracePt t="123597" x="9261475" y="5226050"/>
          <p14:tracePt t="123613" x="9244013" y="5243513"/>
          <p14:tracePt t="123630" x="9226550" y="5251450"/>
          <p14:tracePt t="123648" x="9201150" y="5260975"/>
          <p14:tracePt t="123663" x="9193213" y="5260975"/>
          <p14:tracePt t="123680" x="9150350" y="5276850"/>
          <p14:tracePt t="123696" x="9117013" y="5294313"/>
          <p14:tracePt t="123713" x="9056688" y="5319713"/>
          <p14:tracePt t="123730" x="8997950" y="5353050"/>
          <p14:tracePt t="123748" x="8937625" y="5380038"/>
          <p14:tracePt t="123763" x="8886825" y="5405438"/>
          <p14:tracePt t="123780" x="8759825" y="5464175"/>
          <p14:tracePt t="123798" x="8580438" y="5507038"/>
          <p14:tracePt t="123813" x="8334375" y="5540375"/>
          <p14:tracePt t="123831" x="7935913" y="5565775"/>
          <p14:tracePt t="123847" x="7662863" y="5575300"/>
          <p14:tracePt t="123848" x="7561263" y="5575300"/>
          <p14:tracePt t="123863" x="7246938" y="5575300"/>
          <p14:tracePt t="123880" x="6737350" y="5549900"/>
          <p14:tracePt t="123897" x="6286500" y="5524500"/>
          <p14:tracePt t="123913" x="5837238" y="5524500"/>
          <p14:tracePt t="123930" x="5411788" y="5524500"/>
          <p14:tracePt t="123947" x="5013325" y="5532438"/>
          <p14:tracePt t="123947" x="4927600" y="5532438"/>
          <p14:tracePt t="123963" x="4646613" y="5532438"/>
          <p14:tracePt t="123980" x="4214813" y="5540375"/>
          <p14:tracePt t="123997" x="3916363" y="5540375"/>
          <p14:tracePt t="124013" x="3644900" y="5540375"/>
          <p14:tracePt t="124030" x="3414713" y="5540375"/>
          <p14:tracePt t="124048" x="3244850" y="5540375"/>
          <p14:tracePt t="124063" x="3152775" y="5532438"/>
          <p14:tracePt t="124080" x="3041650" y="5532438"/>
          <p14:tracePt t="124096" x="2922588" y="5524500"/>
          <p14:tracePt t="124113" x="2795588" y="5497513"/>
          <p14:tracePt t="124131" x="2684463" y="5464175"/>
          <p14:tracePt t="124146" x="2574925" y="5438775"/>
          <p14:tracePt t="124163" x="2532063" y="5438775"/>
          <p14:tracePt t="124180" x="2506663" y="5430838"/>
          <p14:tracePt t="124196" x="2463800" y="5421313"/>
          <p14:tracePt t="124213" x="2430463" y="5413375"/>
          <p14:tracePt t="124230" x="2387600" y="5395913"/>
          <p14:tracePt t="124246" x="2327275" y="5387975"/>
          <p14:tracePt t="124264" x="2276475" y="5380038"/>
          <p14:tracePt t="124281" x="2260600" y="5380038"/>
          <p14:tracePt t="124298" x="2251075" y="5380038"/>
          <p14:tracePt t="124313" x="2235200" y="5380038"/>
          <p14:tracePt t="124329" x="2225675" y="5380038"/>
          <p14:tracePt t="124346" x="2208213" y="5380038"/>
          <p14:tracePt t="124364" x="2192338" y="5380038"/>
          <p14:tracePt t="124364" x="2182813" y="5380038"/>
          <p14:tracePt t="124379" x="2174875" y="5380038"/>
          <p14:tracePt t="124396" x="2166938" y="5387975"/>
          <p14:tracePt t="124413" x="2166938" y="5395913"/>
          <p14:tracePt t="124437" x="2157413" y="5395913"/>
          <p14:tracePt t="124448" x="2149475" y="5405438"/>
          <p14:tracePt t="124463" x="2141538" y="5413375"/>
          <p14:tracePt t="124484" x="2141538" y="5421313"/>
          <p14:tracePt t="124500" x="2132013" y="5421313"/>
          <p14:tracePt t="124564" x="2124075" y="5421313"/>
          <p14:tracePt t="124600" x="2124075" y="5430838"/>
          <p14:tracePt t="124784" x="2124075" y="5421313"/>
          <p14:tracePt t="124787" x="2124075" y="5413375"/>
          <p14:tracePt t="124796" x="2132013" y="5405438"/>
          <p14:tracePt t="124813" x="2157413" y="5387975"/>
          <p14:tracePt t="124831" x="2174875" y="5370513"/>
          <p14:tracePt t="124848" x="2200275" y="5362575"/>
          <p14:tracePt t="124876" x="2208213" y="5362575"/>
          <p14:tracePt t="124883" x="2217738" y="5353050"/>
          <p14:tracePt t="124896" x="2225675" y="5345113"/>
          <p14:tracePt t="124913" x="2260600" y="5337175"/>
          <p14:tracePt t="124930" x="2286000" y="5319713"/>
          <p14:tracePt t="124947" x="2336800" y="5311775"/>
          <p14:tracePt t="124964" x="2344738" y="5302250"/>
          <p14:tracePt t="124964" x="2352675" y="5302250"/>
          <p14:tracePt t="124980" x="2362200" y="5294313"/>
          <p14:tracePt t="124997" x="2379663" y="5294313"/>
          <p14:tracePt t="125044" x="2379663" y="5286375"/>
          <p14:tracePt t="125084" x="2379663" y="5276850"/>
          <p14:tracePt t="125087" x="2387600" y="5276850"/>
          <p14:tracePt t="125099" x="2395538" y="5268913"/>
          <p14:tracePt t="125114" x="2405063" y="5251450"/>
          <p14:tracePt t="125130" x="2413000" y="5243513"/>
          <p14:tracePt t="125148" x="2420938" y="5235575"/>
          <p14:tracePt t="125167" x="2430463" y="5226050"/>
          <p14:tracePt t="125181" x="2438400" y="5226050"/>
          <p14:tracePt t="125196" x="2438400" y="5218113"/>
          <p14:tracePt t="125213" x="2455863" y="5218113"/>
          <p14:tracePt t="125229" x="2481263" y="5218113"/>
          <p14:tracePt t="125246" x="2532063" y="5235575"/>
          <p14:tracePt t="125263" x="2625725" y="5286375"/>
          <p14:tracePt t="125279" x="2744788" y="5353050"/>
          <p14:tracePt t="125297" x="2889250" y="5405438"/>
          <p14:tracePt t="125313" x="2965450" y="5430838"/>
          <p14:tracePt t="125329" x="3008313" y="5430838"/>
          <p14:tracePt t="125347" x="3033713" y="5446713"/>
          <p14:tracePt t="125363" x="3041650" y="5446713"/>
          <p14:tracePt t="125363" x="3049588" y="5446713"/>
          <p14:tracePt t="125379" x="3067050" y="5446713"/>
          <p14:tracePt t="125397" x="3117850" y="5438775"/>
          <p14:tracePt t="125413" x="3178175" y="5438775"/>
          <p14:tracePt t="125430" x="3219450" y="5438775"/>
          <p14:tracePt t="125430" x="3236913" y="5438775"/>
          <p14:tracePt t="125446" x="3254375" y="5438775"/>
          <p14:tracePt t="125540" x="3262313" y="5438775"/>
          <p14:tracePt t="125548" x="3270250" y="5430838"/>
          <p14:tracePt t="125551" x="3270250" y="5421313"/>
          <p14:tracePt t="125564" x="3297238" y="5413375"/>
          <p14:tracePt t="125579" x="3355975" y="5405438"/>
          <p14:tracePt t="125596" x="3602038" y="5395913"/>
          <p14:tracePt t="125613" x="3933825" y="5438775"/>
          <p14:tracePt t="125629" x="4367213" y="5557838"/>
          <p14:tracePt t="125646" x="4818063" y="5668963"/>
          <p14:tracePt t="125647" x="4910138" y="5694363"/>
          <p14:tracePt t="125664" x="5335588" y="5735638"/>
          <p14:tracePt t="125679" x="5591175" y="5745163"/>
          <p14:tracePt t="125680" x="5667375" y="5745163"/>
          <p14:tracePt t="125696" x="5845175" y="5770563"/>
          <p14:tracePt t="125713" x="6126163" y="5803900"/>
          <p14:tracePt t="125729" x="6278563" y="5813425"/>
          <p14:tracePt t="125746" x="6405563" y="5813425"/>
          <p14:tracePt t="125762" x="6516688" y="5813425"/>
          <p14:tracePt t="125779" x="6626225" y="5813425"/>
          <p14:tracePt t="125780" x="6635750" y="5813425"/>
          <p14:tracePt t="125796" x="6719888" y="5813425"/>
          <p14:tracePt t="125813" x="6797675" y="5813425"/>
          <p14:tracePt t="125829" x="6873875" y="5813425"/>
          <p14:tracePt t="125847" x="6924675" y="5813425"/>
          <p14:tracePt t="125862" x="6950075" y="5813425"/>
          <p14:tracePt t="125879" x="6958013" y="5813425"/>
          <p14:tracePt t="125897" x="6967538" y="5813425"/>
          <p14:tracePt t="125928" x="6975475" y="5803900"/>
          <p14:tracePt t="125944" x="6983413" y="5803900"/>
          <p14:tracePt t="125960" x="6992938" y="5803900"/>
          <p14:tracePt t="125967" x="7000875" y="5803900"/>
          <p14:tracePt t="125980" x="7008813" y="5803900"/>
          <p14:tracePt t="125996" x="7026275" y="5795963"/>
          <p14:tracePt t="126012" x="7059613" y="5795963"/>
          <p14:tracePt t="126029" x="7094538" y="5795963"/>
          <p14:tracePt t="126047" x="7196138" y="5795963"/>
          <p14:tracePt t="126062" x="7272338" y="5803900"/>
          <p14:tracePt t="126079" x="7391400" y="5803900"/>
          <p14:tracePt t="126097" x="7527925" y="5803900"/>
          <p14:tracePt t="126112" x="7621588" y="5803900"/>
          <p14:tracePt t="126130" x="7723188" y="5778500"/>
          <p14:tracePt t="126147" x="7791450" y="5761038"/>
          <p14:tracePt t="126147" x="7807325" y="5753100"/>
          <p14:tracePt t="126162" x="7842250" y="5727700"/>
          <p14:tracePt t="126163" x="7850188" y="5719763"/>
          <p14:tracePt t="126180" x="7900988" y="5694363"/>
          <p14:tracePt t="126196" x="7935913" y="5676900"/>
          <p14:tracePt t="126212" x="7969250" y="5651500"/>
          <p14:tracePt t="126229" x="7986713" y="5626100"/>
          <p14:tracePt t="126246" x="8012113" y="5608638"/>
          <p14:tracePt t="126264" x="8029575" y="5575300"/>
          <p14:tracePt t="126279" x="8037513" y="5557838"/>
          <p14:tracePt t="126280" x="8045450" y="5549900"/>
          <p14:tracePt t="126295" x="8062913" y="5532438"/>
          <p14:tracePt t="126312" x="8054975" y="5464175"/>
          <p14:tracePt t="126329" x="8054975" y="5456238"/>
          <p14:tracePt t="126346" x="8070850" y="5430838"/>
          <p14:tracePt t="126363" x="8096250" y="5413375"/>
          <p14:tracePt t="126380" x="8121650" y="5387975"/>
          <p14:tracePt t="126397" x="8131175" y="5380038"/>
          <p14:tracePt t="126412" x="8139113" y="5370513"/>
          <p14:tracePt t="126429" x="8147050" y="5370513"/>
          <p14:tracePt t="126446" x="8156575" y="5362575"/>
          <p14:tracePt t="126480" x="8156575" y="5353050"/>
          <p14:tracePt t="126492" x="8164513" y="5345113"/>
          <p14:tracePt t="126500" x="8174038" y="5345113"/>
          <p14:tracePt t="126512" x="8181975" y="5345113"/>
          <p14:tracePt t="126530" x="8207375" y="5311775"/>
          <p14:tracePt t="126547" x="8258175" y="5286375"/>
          <p14:tracePt t="126562" x="8308975" y="5243513"/>
          <p14:tracePt t="126579" x="8410575" y="5208588"/>
          <p14:tracePt t="126579" x="8445500" y="5200650"/>
          <p14:tracePt t="126596" x="8555038" y="5175250"/>
          <p14:tracePt t="126613" x="8793163" y="5091113"/>
          <p14:tracePt t="126629" x="8955088" y="5038725"/>
          <p14:tracePt t="126645" x="9048750" y="5022850"/>
          <p14:tracePt t="126662" x="9099550" y="5005388"/>
          <p14:tracePt t="126679" x="9117013" y="4997450"/>
          <p14:tracePt t="126680" x="9117013" y="4987925"/>
          <p14:tracePt t="126695" x="9124950" y="4979988"/>
          <p14:tracePt t="126712" x="9150350" y="4972050"/>
          <p14:tracePt t="126728" x="9183688" y="4972050"/>
          <p14:tracePt t="126745" x="9236075" y="4972050"/>
          <p14:tracePt t="126762" x="9294813" y="4972050"/>
          <p14:tracePt t="126780" x="9337675" y="4972050"/>
          <p14:tracePt t="126796" x="9371013" y="4972050"/>
          <p14:tracePt t="126812" x="9396413" y="4972050"/>
          <p14:tracePt t="126830" x="9405938" y="4972050"/>
          <p14:tracePt t="126845" x="9413875" y="4972050"/>
          <p14:tracePt t="126862" x="9431338" y="4972050"/>
          <p14:tracePt t="126880" x="9439275" y="4972050"/>
          <p14:tracePt t="127032" x="9431338" y="4972050"/>
          <p14:tracePt t="127035" x="9421813" y="4987925"/>
          <p14:tracePt t="127045" x="9388475" y="5013325"/>
          <p14:tracePt t="127062" x="9286875" y="5091113"/>
          <p14:tracePt t="127078" x="9132888" y="5149850"/>
          <p14:tracePt t="127096" x="8869363" y="5226050"/>
          <p14:tracePt t="127112" x="8369300" y="5362575"/>
          <p14:tracePt t="127128" x="7935913" y="5464175"/>
          <p14:tracePt t="127145" x="7485063" y="5583238"/>
          <p14:tracePt t="127162" x="7008813" y="5668963"/>
          <p14:tracePt t="127179" x="6524625" y="5727700"/>
          <p14:tracePt t="127180" x="6415088" y="5745163"/>
          <p14:tracePt t="127196" x="6083300" y="5761038"/>
          <p14:tracePt t="127212" x="5657850" y="5788025"/>
          <p14:tracePt t="127228" x="5437188" y="5788025"/>
          <p14:tracePt t="127245" x="5208588" y="5788025"/>
          <p14:tracePt t="127263" x="4927600" y="5761038"/>
          <p14:tracePt t="127278" x="4791075" y="5745163"/>
          <p14:tracePt t="127296" x="4605338" y="5745163"/>
          <p14:tracePt t="127312" x="4384675" y="5745163"/>
          <p14:tracePt t="127329" x="4230688" y="5745163"/>
          <p14:tracePt t="127345" x="4095750" y="5745163"/>
          <p14:tracePt t="127362" x="3951288" y="5745163"/>
          <p14:tracePt t="127379" x="3771900" y="5745163"/>
          <p14:tracePt t="127396" x="3611563" y="5735638"/>
          <p14:tracePt t="127412" x="3508375" y="5727700"/>
          <p14:tracePt t="127428" x="3389313" y="5719763"/>
          <p14:tracePt t="127446" x="3330575" y="5719763"/>
          <p14:tracePt t="127462" x="3279775" y="5735638"/>
          <p14:tracePt t="127480" x="3254375" y="5745163"/>
          <p14:tracePt t="127496" x="3244850" y="5753100"/>
          <p14:tracePt t="127512" x="3228975" y="5761038"/>
          <p14:tracePt t="127529" x="3219450" y="5770563"/>
          <p14:tracePt t="127731" x="3228975" y="5770563"/>
          <p14:tracePt t="127740" x="3254375" y="5770563"/>
          <p14:tracePt t="127745" x="3297238" y="5770563"/>
          <p14:tracePt t="127763" x="3756025" y="5872163"/>
          <p14:tracePt t="127778" x="4171950" y="5940425"/>
          <p14:tracePt t="127795" x="4740275" y="5973763"/>
          <p14:tracePt t="127796" x="4859338" y="5973763"/>
          <p14:tracePt t="127812" x="5199063" y="5991225"/>
          <p14:tracePt t="127828" x="5743575" y="6008688"/>
          <p14:tracePt t="127846" x="6100763" y="6008688"/>
          <p14:tracePt t="127861" x="6321425" y="5983288"/>
          <p14:tracePt t="127880" x="6524625" y="5948363"/>
          <p14:tracePt t="127896" x="6626225" y="5932488"/>
          <p14:tracePt t="127913" x="6678613" y="5922963"/>
          <p14:tracePt t="127928" x="6711950" y="5905500"/>
          <p14:tracePt t="127947" x="6737350" y="5897563"/>
          <p14:tracePt t="127947" x="6745288" y="5889625"/>
          <p14:tracePt t="127962" x="6762750" y="5889625"/>
          <p14:tracePt t="127978" x="6788150" y="5880100"/>
          <p14:tracePt t="127979" x="6805613" y="5872163"/>
          <p14:tracePt t="127997" x="6838950" y="5854700"/>
          <p14:tracePt t="128012" x="6864350" y="5838825"/>
          <p14:tracePt t="128029" x="6873875" y="5838825"/>
          <p14:tracePt t="128384" x="6881813" y="5838825"/>
          <p14:tracePt t="128387" x="6889750" y="5838825"/>
          <p14:tracePt t="128395" x="6907213" y="5838825"/>
          <p14:tracePt t="128412" x="7059613" y="5864225"/>
          <p14:tracePt t="128413" x="7112000" y="5864225"/>
          <p14:tracePt t="128429" x="7323138" y="5872163"/>
          <p14:tracePt t="128446" x="7596188" y="5872163"/>
          <p14:tracePt t="128461" x="7986713" y="5727700"/>
          <p14:tracePt t="128478" x="8301038" y="5616575"/>
          <p14:tracePt t="128495" x="8420100" y="5575300"/>
          <p14:tracePt t="128512" x="8478838" y="5549900"/>
          <p14:tracePt t="128529" x="8539163" y="5514975"/>
          <p14:tracePt t="128546" x="8555038" y="5507038"/>
          <p14:tracePt t="128563" x="8564563" y="5497513"/>
          <p14:tracePt t="128578" x="8572500" y="5489575"/>
          <p14:tracePt t="128595" x="8564563" y="5507038"/>
          <p14:tracePt t="128612" x="8572500" y="5507038"/>
          <p14:tracePt t="128652" x="8580438" y="5507038"/>
          <p14:tracePt t="128671" x="8589963" y="5507038"/>
          <p14:tracePt t="128675" x="8597900" y="5507038"/>
          <p14:tracePt t="128679" x="8597900" y="5497513"/>
          <p14:tracePt t="128694" x="8623300" y="5489575"/>
          <p14:tracePt t="128711" x="8674100" y="5481638"/>
          <p14:tracePt t="128728" x="8716963" y="5464175"/>
          <p14:tracePt t="128745" x="8734425" y="5464175"/>
          <p14:tracePt t="128924" x="8724900" y="5464175"/>
          <p14:tracePt t="128927" x="8724900" y="5472113"/>
          <p14:tracePt t="128951" x="8716963" y="5472113"/>
          <p14:tracePt t="128988" x="8716963" y="5481638"/>
          <p14:tracePt t="129231" x="8734425" y="5481638"/>
          <p14:tracePt t="129236" x="8759825" y="5464175"/>
          <p14:tracePt t="129244" x="8828088" y="5421313"/>
          <p14:tracePt t="129261" x="8963025" y="5362575"/>
          <p14:tracePt t="129278" x="9064625" y="5311775"/>
          <p14:tracePt t="129295" x="9132888" y="5268913"/>
          <p14:tracePt t="129296" x="9132888" y="5260975"/>
          <p14:tracePt t="129312" x="9183688" y="5235575"/>
          <p14:tracePt t="129330" x="9244013" y="5208588"/>
          <p14:tracePt t="129344" x="9286875" y="5208588"/>
          <p14:tracePt t="129361" x="9294813" y="5243513"/>
          <p14:tracePt t="129377" x="9320213" y="5243513"/>
          <p14:tracePt t="129395" x="9328150" y="5251450"/>
          <p14:tracePt t="129540" x="9337675" y="5251450"/>
          <p14:tracePt t="129572" x="9345613" y="5251450"/>
          <p14:tracePt t="129580" x="9353550" y="5251450"/>
          <p14:tracePt t="129588" x="9363075" y="5251450"/>
          <p14:tracePt t="129684" x="9371013" y="5251450"/>
          <p14:tracePt t="129691" x="9380538" y="5251450"/>
          <p14:tracePt t="129700" x="9380538" y="5243513"/>
          <p14:tracePt t="129711" x="9388475" y="5243513"/>
          <p14:tracePt t="129712" x="9388475" y="5235575"/>
          <p14:tracePt t="129727" x="9396413" y="5235575"/>
          <p14:tracePt t="129952" x="9405938" y="5235575"/>
          <p14:tracePt t="129996" x="9405938" y="5226050"/>
          <p14:tracePt t="130004" x="9405938" y="5218113"/>
          <p14:tracePt t="130012" x="9405938" y="5208588"/>
          <p14:tracePt t="130040" x="9396413" y="5200650"/>
          <p14:tracePt t="130045" x="9388475" y="5200650"/>
          <p14:tracePt t="130062" x="9371013" y="5192713"/>
          <p14:tracePt t="130079" x="9337675" y="5175250"/>
          <p14:tracePt t="130094" x="9320213" y="5167313"/>
          <p14:tracePt t="130110" x="9302750" y="5149850"/>
          <p14:tracePt t="130128" x="9269413" y="5116513"/>
          <p14:tracePt t="130144" x="9244013" y="5091113"/>
          <p14:tracePt t="130160" x="9209088" y="5056188"/>
          <p14:tracePt t="130178" x="9193213" y="5013325"/>
          <p14:tracePt t="130179" x="9183688" y="4987925"/>
          <p14:tracePt t="130194" x="9167813" y="4946650"/>
          <p14:tracePt t="130195" x="9158288" y="4919663"/>
          <p14:tracePt t="130211" x="9183688" y="4835525"/>
          <p14:tracePt t="130228" x="9218613" y="4759325"/>
          <p14:tracePt t="130243" x="9269413" y="4699000"/>
          <p14:tracePt t="130260" x="9312275" y="4673600"/>
          <p14:tracePt t="130277" x="9328150" y="4657725"/>
          <p14:tracePt t="130294" x="9345613" y="4622800"/>
          <p14:tracePt t="130311" x="9363075" y="4589463"/>
          <p14:tracePt t="130329" x="9380538" y="4572000"/>
          <p14:tracePt t="130344" x="9388475" y="4564063"/>
          <p14:tracePt t="132307" x="9396413" y="4564063"/>
          <p14:tracePt t="132310" x="9388475" y="4564063"/>
          <p14:tracePt t="132327" x="9099550" y="4564063"/>
          <p14:tracePt t="132343" x="8632825" y="4564063"/>
          <p14:tracePt t="132360" x="8207375" y="4554538"/>
          <p14:tracePt t="132377" x="7977188" y="4513263"/>
          <p14:tracePt t="132393" x="7951788" y="4513263"/>
          <p14:tracePt t="132393" x="7943850" y="4513263"/>
          <p14:tracePt t="132410" x="7935913" y="4513263"/>
          <p14:tracePt t="132411" x="7935913" y="4521200"/>
          <p14:tracePt t="132426" x="7918450" y="4529138"/>
          <p14:tracePt t="132443" x="7875588" y="4564063"/>
          <p14:tracePt t="132459" x="7791450" y="4605338"/>
          <p14:tracePt t="132477" x="7510463" y="4708525"/>
          <p14:tracePt t="132493" x="7323138" y="4775200"/>
          <p14:tracePt t="132493" x="7264400" y="4802188"/>
          <p14:tracePt t="132510" x="7008813" y="4962525"/>
          <p14:tracePt t="132526" x="6745288" y="5106988"/>
          <p14:tracePt t="132542" x="6516688" y="5200650"/>
          <p14:tracePt t="132560" x="6296025" y="5268913"/>
          <p14:tracePt t="132561" x="6219825" y="5294313"/>
          <p14:tracePt t="132576" x="5997575" y="5370513"/>
          <p14:tracePt t="132593" x="5726113" y="5438775"/>
          <p14:tracePt t="132609" x="5487988" y="5497513"/>
          <p14:tracePt t="132626" x="5183188" y="5591175"/>
          <p14:tracePt t="132643" x="4927600" y="5641975"/>
          <p14:tracePt t="132659" x="4605338" y="5719763"/>
          <p14:tracePt t="132676" x="4187825" y="5753100"/>
          <p14:tracePt t="132694" x="3568700" y="5753100"/>
          <p14:tracePt t="132710" x="3228975" y="5694363"/>
          <p14:tracePt t="132726" x="2846388" y="5626100"/>
          <p14:tracePt t="132727" x="2760663" y="5616575"/>
          <p14:tracePt t="132743" x="2524125" y="5591175"/>
          <p14:tracePt t="132759" x="2430463" y="5591175"/>
          <p14:tracePt t="132776" x="2352675" y="5583238"/>
          <p14:tracePt t="132793" x="2260600" y="5575300"/>
          <p14:tracePt t="132794" x="2243138" y="5575300"/>
          <p14:tracePt t="132809" x="2166938" y="5565775"/>
          <p14:tracePt t="132826" x="2081213" y="5532438"/>
          <p14:tracePt t="132843" x="2073275" y="5532438"/>
          <p14:tracePt t="132861" x="2073275" y="5524500"/>
          <p14:tracePt t="132877" x="2073275" y="5481638"/>
          <p14:tracePt t="132893" x="2081213" y="5446713"/>
          <p14:tracePt t="132893" x="2081213" y="5438775"/>
          <p14:tracePt t="132909" x="2098675" y="5405438"/>
          <p14:tracePt t="132926" x="2116138" y="5345113"/>
          <p14:tracePt t="132943" x="2124075" y="5286375"/>
          <p14:tracePt t="132959" x="2149475" y="5218113"/>
          <p14:tracePt t="132976" x="2157413" y="5183188"/>
          <p14:tracePt t="132993" x="2174875" y="5149850"/>
          <p14:tracePt t="133009" x="2174875" y="5141913"/>
          <p14:tracePt t="133026" x="2174875" y="5116513"/>
          <p14:tracePt t="133043" x="2174875" y="5106988"/>
          <p14:tracePt t="133060" x="2182813" y="5099050"/>
          <p14:tracePt t="133077" x="2192338" y="5091113"/>
          <p14:tracePt t="133093" x="2200275" y="5091113"/>
          <p14:tracePt t="133110" x="2200275" y="5081588"/>
          <p14:tracePt t="133154" x="2200275" y="5073650"/>
          <p14:tracePt t="133214" x="2200275" y="5064125"/>
          <p14:tracePt t="133218" x="2217738" y="5056188"/>
          <p14:tracePt t="133226" x="2235200" y="5048250"/>
          <p14:tracePt t="133243" x="2268538" y="5022850"/>
          <p14:tracePt t="133260" x="2286000" y="5005388"/>
          <p14:tracePt t="133276" x="2319338" y="4987925"/>
          <p14:tracePt t="133293" x="2370138" y="4962525"/>
          <p14:tracePt t="133310" x="2430463" y="4929188"/>
          <p14:tracePt t="133325" x="2481263" y="4911725"/>
          <p14:tracePt t="133343" x="2540000" y="4886325"/>
          <p14:tracePt t="133359" x="2608263" y="4852988"/>
          <p14:tracePt t="133376" x="2693988" y="4827588"/>
          <p14:tracePt t="133394" x="2811463" y="4792663"/>
          <p14:tracePt t="133409" x="2897188" y="4775200"/>
          <p14:tracePt t="133426" x="3041650" y="4741863"/>
          <p14:tracePt t="133442" x="3203575" y="4699000"/>
          <p14:tracePt t="133459" x="3322638" y="4683125"/>
          <p14:tracePt t="133476" x="3424238" y="4648200"/>
          <p14:tracePt t="133493" x="3500438" y="4630738"/>
          <p14:tracePt t="133510" x="3559175" y="4614863"/>
          <p14:tracePt t="133526" x="3568700" y="4614863"/>
          <p14:tracePt t="133542" x="3568700" y="4605338"/>
          <p14:tracePt t="133774" x="3576638" y="4605338"/>
          <p14:tracePt t="133782" x="3576638" y="4597400"/>
          <p14:tracePt t="133792" x="3586163" y="4597400"/>
          <p14:tracePt t="133810" x="3678238" y="4538663"/>
          <p14:tracePt t="133827" x="3746500" y="4521200"/>
          <p14:tracePt t="133842" x="3789363" y="4521200"/>
          <p14:tracePt t="133860" x="3806825" y="4521200"/>
          <p14:tracePt t="133876" x="3814763" y="4521200"/>
          <p14:tracePt t="133894" x="3840163" y="4521200"/>
          <p14:tracePt t="133909" x="3857625" y="4521200"/>
          <p14:tracePt t="133926" x="3865563" y="4521200"/>
          <p14:tracePt t="133942" x="3900488" y="4521200"/>
          <p14:tracePt t="133959" x="3933825" y="4521200"/>
          <p14:tracePt t="133975" x="4010025" y="4521200"/>
          <p14:tracePt t="133992" x="4095750" y="4529138"/>
          <p14:tracePt t="134009" x="4162425" y="4529138"/>
          <p14:tracePt t="134010" x="4187825" y="4529138"/>
          <p14:tracePt t="134025" x="4265613" y="4529138"/>
          <p14:tracePt t="134042" x="4392613" y="4529138"/>
          <p14:tracePt t="134059" x="4494213" y="4538663"/>
          <p14:tracePt t="134075" x="4613275" y="4564063"/>
          <p14:tracePt t="134093" x="4808538" y="4579938"/>
          <p14:tracePt t="134110" x="4953000" y="4597400"/>
          <p14:tracePt t="134126" x="5046663" y="4597400"/>
          <p14:tracePt t="134142" x="5165725" y="4597400"/>
          <p14:tracePt t="134159" x="5216525" y="4597400"/>
          <p14:tracePt t="134175" x="5267325" y="4597400"/>
          <p14:tracePt t="134192" x="5284788" y="4597400"/>
          <p14:tracePt t="134209" x="5302250" y="4597400"/>
          <p14:tracePt t="134226" x="5310188" y="4597400"/>
          <p14:tracePt t="134242" x="5318125" y="4597400"/>
          <p14:tracePt t="134259" x="5327650" y="4597400"/>
          <p14:tracePt t="134276" x="5335588" y="4597400"/>
          <p14:tracePt t="134292" x="5353050" y="4597400"/>
          <p14:tracePt t="134310" x="5403850" y="4597400"/>
          <p14:tracePt t="134325" x="5437188" y="4597400"/>
          <p14:tracePt t="134343" x="5513388" y="4597400"/>
          <p14:tracePt t="134358" x="5565775" y="4605338"/>
          <p14:tracePt t="134377" x="5616575" y="4622800"/>
          <p14:tracePt t="134377" x="5641975" y="4630738"/>
          <p14:tracePt t="134392" x="5708650" y="4648200"/>
          <p14:tracePt t="134409" x="5811838" y="4665663"/>
          <p14:tracePt t="134426" x="5956300" y="4699000"/>
          <p14:tracePt t="134426" x="6007100" y="4708525"/>
          <p14:tracePt t="134442" x="6142038" y="4749800"/>
          <p14:tracePt t="134459" x="6227763" y="4784725"/>
          <p14:tracePt t="134475" x="6303963" y="4802188"/>
          <p14:tracePt t="134492" x="6364288" y="4827588"/>
          <p14:tracePt t="134509" x="6448425" y="4886325"/>
          <p14:tracePt t="134525" x="6534150" y="4937125"/>
          <p14:tracePt t="134542" x="6737350" y="5056188"/>
          <p14:tracePt t="134559" x="6942138" y="5192713"/>
          <p14:tracePt t="134576" x="7051675" y="5251450"/>
          <p14:tracePt t="134577" x="7077075" y="5260975"/>
          <p14:tracePt t="134592" x="7127875" y="5286375"/>
          <p14:tracePt t="134609" x="7170738" y="5302250"/>
          <p14:tracePt t="134625" x="7188200" y="5319713"/>
          <p14:tracePt t="134642" x="7221538" y="5337175"/>
          <p14:tracePt t="134658" x="7239000" y="5353050"/>
          <p14:tracePt t="134675" x="7264400" y="5370513"/>
          <p14:tracePt t="134692" x="7281863" y="5387975"/>
          <p14:tracePt t="134709" x="7289800" y="5387975"/>
          <p14:tracePt t="134725" x="7307263" y="5405438"/>
          <p14:tracePt t="134742" x="7340600" y="5430838"/>
          <p14:tracePt t="134758" x="7383463" y="5472113"/>
          <p14:tracePt t="134775" x="7434263" y="5532438"/>
          <p14:tracePt t="134792" x="7477125" y="5565775"/>
          <p14:tracePt t="134809" x="7510463" y="5600700"/>
          <p14:tracePt t="134826" x="7527925" y="5616575"/>
          <p14:tracePt t="134842" x="7545388" y="5634038"/>
          <p14:tracePt t="134858" x="7561263" y="5651500"/>
          <p14:tracePt t="134875" x="7578725" y="5651500"/>
          <p14:tracePt t="134892" x="7586663" y="5659438"/>
          <p14:tracePt t="134909" x="7586663" y="5668963"/>
          <p14:tracePt t="134930" x="7596188" y="5668963"/>
          <p14:tracePt t="134950" x="7604125" y="5659438"/>
          <p14:tracePt t="134958" x="7621588" y="5659438"/>
          <p14:tracePt t="134975" x="7672388" y="5641975"/>
          <p14:tracePt t="134992" x="7723188" y="5626100"/>
          <p14:tracePt t="135008" x="7807325" y="5616575"/>
          <p14:tracePt t="135026" x="7893050" y="5608638"/>
          <p14:tracePt t="135026" x="7918450" y="5600700"/>
          <p14:tracePt t="135042" x="7969250" y="5583238"/>
          <p14:tracePt t="135058" x="8062913" y="5557838"/>
          <p14:tracePt t="135075" x="8147050" y="5540375"/>
          <p14:tracePt t="135093" x="8224838" y="5532438"/>
          <p14:tracePt t="135093" x="8224838" y="5524500"/>
          <p14:tracePt t="135108" x="8266113" y="5507038"/>
          <p14:tracePt t="135126" x="8326438" y="5497513"/>
          <p14:tracePt t="135142" x="8343900" y="5489575"/>
          <p14:tracePt t="135158" x="8359775" y="5481638"/>
          <p14:tracePt t="135175" x="8385175" y="5464175"/>
          <p14:tracePt t="135191" x="8420100" y="5446713"/>
          <p14:tracePt t="135208" x="8445500" y="5421313"/>
          <p14:tracePt t="135226" x="8488363" y="5405438"/>
          <p14:tracePt t="135243" x="8513763" y="5395913"/>
          <p14:tracePt t="135259" x="8529638" y="5380038"/>
          <p14:tracePt t="135275" x="8572500" y="5353050"/>
          <p14:tracePt t="135292" x="8640763" y="5319713"/>
          <p14:tracePt t="135309" x="8734425" y="5276850"/>
          <p14:tracePt t="135326" x="8828088" y="5251450"/>
          <p14:tracePt t="135341" x="8886825" y="5235575"/>
          <p14:tracePt t="135358" x="8980488" y="5218113"/>
          <p14:tracePt t="135375" x="9048750" y="5218113"/>
          <p14:tracePt t="135391" x="9107488" y="5208588"/>
          <p14:tracePt t="135409" x="9175750" y="5183188"/>
          <p14:tracePt t="135425" x="9218613" y="5183188"/>
          <p14:tracePt t="135425" x="9236075" y="5183188"/>
          <p14:tracePt t="135441" x="9261475" y="5183188"/>
          <p14:tracePt t="135458" x="9286875" y="5183188"/>
          <p14:tracePt t="135475" x="9302750" y="5183188"/>
          <p14:tracePt t="135492" x="9328150" y="5183188"/>
          <p14:tracePt t="135508" x="9353550" y="5175250"/>
          <p14:tracePt t="135525" x="9388475" y="5175250"/>
          <p14:tracePt t="135542" x="9413875" y="5157788"/>
          <p14:tracePt t="135558" x="9439275" y="5157788"/>
          <p14:tracePt t="135576" x="9456738" y="5157788"/>
          <p14:tracePt t="135591" x="9482138" y="5149850"/>
          <p14:tracePt t="135608" x="9498013" y="5141913"/>
          <p14:tracePt t="135626" x="9515475" y="5132388"/>
          <p14:tracePt t="135641" x="9523413" y="5132388"/>
          <p14:tracePt t="135658" x="9540875" y="5124450"/>
          <p14:tracePt t="135675" x="9540875" y="5116513"/>
          <p14:tracePt t="135691" x="9566275" y="5106988"/>
          <p14:tracePt t="135708" x="9575800" y="5099050"/>
          <p14:tracePt t="135726" x="9591675" y="5091113"/>
          <p14:tracePt t="135741" x="9609138" y="5081588"/>
          <p14:tracePt t="135758" x="9617075" y="5073650"/>
          <p14:tracePt t="135776" x="9626600" y="5073650"/>
          <p14:tracePt t="135793" x="9634538" y="5073650"/>
          <p14:tracePt t="135809" x="9642475" y="5064125"/>
          <p14:tracePt t="135825" x="9652000" y="5056188"/>
          <p14:tracePt t="135842" x="9652000" y="5048250"/>
          <p14:tracePt t="135858" x="9659938" y="5048250"/>
          <p14:tracePt t="135886" x="9667875" y="5048250"/>
          <p14:tracePt t="136050" x="9659938" y="5048250"/>
          <p14:tracePt t="136054" x="9659938" y="5056188"/>
          <p14:tracePt t="136058" x="9642475" y="5064125"/>
          <p14:tracePt t="136074" x="9591675" y="5091113"/>
          <p14:tracePt t="136092" x="9540875" y="5106988"/>
          <p14:tracePt t="136109" x="9431338" y="5132388"/>
          <p14:tracePt t="136125" x="9353550" y="5157788"/>
          <p14:tracePt t="136141" x="9175750" y="5200650"/>
          <p14:tracePt t="136142" x="9117013" y="5208588"/>
          <p14:tracePt t="136158" x="8947150" y="5251450"/>
          <p14:tracePt t="136174" x="8777288" y="5286375"/>
          <p14:tracePt t="136191" x="8605838" y="5327650"/>
          <p14:tracePt t="136208" x="8470900" y="5362575"/>
          <p14:tracePt t="136225" x="8343900" y="5405438"/>
          <p14:tracePt t="136243" x="8131175" y="5472113"/>
          <p14:tracePt t="136258" x="7926388" y="5549900"/>
          <p14:tracePt t="136275" x="7672388" y="5634038"/>
          <p14:tracePt t="136292" x="7477125" y="5719763"/>
          <p14:tracePt t="136308" x="7340600" y="5778500"/>
          <p14:tracePt t="136324" x="7221538" y="5829300"/>
          <p14:tracePt t="136342" x="7102475" y="5854700"/>
          <p14:tracePt t="136342" x="7069138" y="5864225"/>
          <p14:tracePt t="136358" x="6881813" y="5872163"/>
          <p14:tracePt t="136374" x="6618288" y="5864225"/>
          <p14:tracePt t="136392" x="6278563" y="5788025"/>
          <p14:tracePt t="136393" x="6194425" y="5753100"/>
          <p14:tracePt t="136408" x="5895975" y="5616575"/>
          <p14:tracePt t="136426" x="5284788" y="5276850"/>
          <p14:tracePt t="136441" x="4570413" y="4827588"/>
          <p14:tracePt t="136458" x="3373438" y="4206875"/>
          <p14:tracePt t="136474" x="2471738" y="3687763"/>
          <p14:tracePt t="136491" x="1843088" y="3297238"/>
          <p14:tracePt t="136508" x="1325563" y="2871788"/>
          <p14:tracePt t="136509" x="1163638" y="2744788"/>
          <p14:tracePt t="136524" x="806450" y="2430463"/>
          <p14:tracePt t="136541" x="373063" y="2022475"/>
          <p14:tracePt t="136558" x="7938" y="163988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BF0F51-98D2-DBF6-9972-2368B7000DEF}"/>
              </a:ext>
            </a:extLst>
          </p:cNvPr>
          <p:cNvSpPr txBox="1"/>
          <p:nvPr/>
        </p:nvSpPr>
        <p:spPr>
          <a:xfrm>
            <a:off x="3174252" y="724473"/>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6ECDFD7D-70F6-5F8D-E5B0-53C561ED9801}"/>
              </a:ext>
            </a:extLst>
          </p:cNvPr>
          <p:cNvSpPr txBox="1"/>
          <p:nvPr/>
        </p:nvSpPr>
        <p:spPr>
          <a:xfrm>
            <a:off x="130614" y="1559040"/>
            <a:ext cx="5620829"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mechanical plan calculation is to perform what is defined as a forward pass.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process basically adds the arrow lengths to calculate the total duration time moving from left to right through the network, while obeying the predecessors.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Early times to reach each node (end of arrow) are recorded by the format of “T(E)/,” which is the notation for earliest time to reach that point in the network.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Figure 9.7 shows the calculated values for each of the nodes.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These example calculations are quite straightforward except for nodes 6 and 7.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p:txBody>
      </p:sp>
      <p:pic>
        <p:nvPicPr>
          <p:cNvPr id="7" name="Picture 6">
            <a:extLst>
              <a:ext uri="{FF2B5EF4-FFF2-40B4-BE49-F238E27FC236}">
                <a16:creationId xmlns:a16="http://schemas.microsoft.com/office/drawing/2014/main" id="{9106EAD7-83C8-F3F1-A5C0-0B95C0266914}"/>
              </a:ext>
            </a:extLst>
          </p:cNvPr>
          <p:cNvPicPr>
            <a:picLocks noChangeAspect="1"/>
          </p:cNvPicPr>
          <p:nvPr/>
        </p:nvPicPr>
        <p:blipFill>
          <a:blip r:embed="rId3"/>
          <a:stretch>
            <a:fillRect/>
          </a:stretch>
        </p:blipFill>
        <p:spPr>
          <a:xfrm>
            <a:off x="6518771" y="1559040"/>
            <a:ext cx="4786575" cy="4822354"/>
          </a:xfrm>
          <a:prstGeom prst="rect">
            <a:avLst/>
          </a:prstGeom>
        </p:spPr>
      </p:pic>
    </p:spTree>
    <p:extLst>
      <p:ext uri="{BB962C8B-B14F-4D97-AF65-F5344CB8AC3E}">
        <p14:creationId xmlns:p14="http://schemas.microsoft.com/office/powerpoint/2010/main" val="3880958138"/>
      </p:ext>
    </p:extLst>
  </p:cSld>
  <p:clrMapOvr>
    <a:masterClrMapping/>
  </p:clrMapOvr>
  <mc:AlternateContent xmlns:mc="http://schemas.openxmlformats.org/markup-compatibility/2006">
    <mc:Choice xmlns:p14="http://schemas.microsoft.com/office/powerpoint/2010/main" Requires="p14">
      <p:transition spd="slow" p14:dur="2000" advTm="116704"/>
    </mc:Choice>
    <mc:Fallback>
      <p:transition spd="slow" advTm="1167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1CFB85D-584E-C533-BD8E-1370F11A5304}"/>
              </a:ext>
            </a:extLst>
          </p:cNvPr>
          <p:cNvSpPr txBox="1"/>
          <p:nvPr/>
        </p:nvSpPr>
        <p:spPr>
          <a:xfrm>
            <a:off x="3653824" y="826292"/>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69CEC063-C932-5DE2-AE87-680FF00F5F77}"/>
              </a:ext>
            </a:extLst>
          </p:cNvPr>
          <p:cNvSpPr txBox="1"/>
          <p:nvPr/>
        </p:nvSpPr>
        <p:spPr>
          <a:xfrm>
            <a:off x="130614" y="1734321"/>
            <a:ext cx="6203925"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node 6, two incoming activity paths have to be considered for the activities D and E.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Node 4 has a T(E) value of 4 and activity D has a duration time of 6, therefore, the resulting value for node 6 would be 10.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However, the other parallel path coming into node 6 starts at node 3 with a value of 7 and an activity E time of 5, so that path value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forward path calculations, the highest value among multiple incoming paths is selected for such parallel paths, thus we assign the value 12 for T(E) at node 6. </a:t>
            </a:r>
          </a:p>
        </p:txBody>
      </p:sp>
      <p:pic>
        <p:nvPicPr>
          <p:cNvPr id="7" name="Picture 6">
            <a:extLst>
              <a:ext uri="{FF2B5EF4-FFF2-40B4-BE49-F238E27FC236}">
                <a16:creationId xmlns:a16="http://schemas.microsoft.com/office/drawing/2014/main" id="{93F51814-D7B9-4A6F-8A96-949759A5E362}"/>
              </a:ext>
            </a:extLst>
          </p:cNvPr>
          <p:cNvPicPr>
            <a:picLocks noChangeAspect="1"/>
          </p:cNvPicPr>
          <p:nvPr/>
        </p:nvPicPr>
        <p:blipFill>
          <a:blip r:embed="rId3"/>
          <a:stretch>
            <a:fillRect/>
          </a:stretch>
        </p:blipFill>
        <p:spPr>
          <a:xfrm>
            <a:off x="7341705" y="1839458"/>
            <a:ext cx="4440056" cy="4822354"/>
          </a:xfrm>
          <a:prstGeom prst="rect">
            <a:avLst/>
          </a:prstGeom>
        </p:spPr>
      </p:pic>
    </p:spTree>
    <p:extLst>
      <p:ext uri="{BB962C8B-B14F-4D97-AF65-F5344CB8AC3E}">
        <p14:creationId xmlns:p14="http://schemas.microsoft.com/office/powerpoint/2010/main" val="720201139"/>
      </p:ext>
    </p:extLst>
  </p:cSld>
  <p:clrMapOvr>
    <a:masterClrMapping/>
  </p:clrMapOvr>
  <mc:AlternateContent xmlns:mc="http://schemas.openxmlformats.org/markup-compatibility/2006">
    <mc:Choice xmlns:p14="http://schemas.microsoft.com/office/powerpoint/2010/main" Requires="p14">
      <p:transition spd="slow" p14:dur="2000" advTm="181038"/>
    </mc:Choice>
    <mc:Fallback>
      <p:transition spd="slow" advTm="181038"/>
    </mc:Fallback>
  </mc:AlternateContent>
  <p:extLst>
    <p:ext uri="{3A86A75C-4F4B-4683-9AE1-C65F6400EC91}">
      <p14:laserTraceLst xmlns:p14="http://schemas.microsoft.com/office/powerpoint/2010/main">
        <p14:tracePtLst>
          <p14:tracePt t="96260" x="3721100" y="6305550"/>
          <p14:tracePt t="96434" x="3398838" y="6731000"/>
          <p14:tracePt t="96442" x="3508375" y="6627813"/>
          <p14:tracePt t="96459" x="3992563" y="6373813"/>
          <p14:tracePt t="96476" x="4791075" y="6194425"/>
          <p14:tracePt t="96492" x="5599113" y="6042025"/>
          <p14:tracePt t="96509" x="6261100" y="5905500"/>
          <p14:tracePt t="96527" x="6704013" y="5778500"/>
          <p14:tracePt t="96543" x="6848475" y="5659438"/>
          <p14:tracePt t="96559" x="6958013" y="5575300"/>
          <p14:tracePt t="96576" x="7204075" y="5464175"/>
          <p14:tracePt t="96592" x="7332663" y="5446713"/>
          <p14:tracePt t="96609" x="7442200" y="5446713"/>
          <p14:tracePt t="96626" x="7467600" y="5464175"/>
          <p14:tracePt t="96660" x="7477125" y="5464175"/>
          <p14:tracePt t="96671" x="7485063" y="5464175"/>
          <p14:tracePt t="96675" x="7502525" y="5464175"/>
          <p14:tracePt t="96692" x="7586663" y="5456238"/>
          <p14:tracePt t="96709" x="7697788" y="5497513"/>
          <p14:tracePt t="96726" x="7756525" y="5532438"/>
          <p14:tracePt t="96726" x="7773988" y="5540375"/>
          <p14:tracePt t="96743" x="7816850" y="5565775"/>
          <p14:tracePt t="96743" x="7842250" y="5565775"/>
          <p14:tracePt t="96758" x="7875588" y="5575300"/>
          <p14:tracePt t="96775" x="7977188" y="5575300"/>
          <p14:tracePt t="96792" x="8070850" y="5565775"/>
          <p14:tracePt t="96809" x="8147050" y="5557838"/>
          <p14:tracePt t="96826" x="8207375" y="5557838"/>
          <p14:tracePt t="96842" x="8224838" y="5557838"/>
          <p14:tracePt t="97029" x="8224838" y="5565775"/>
          <p14:tracePt t="97106" x="8224838" y="5575300"/>
          <p14:tracePt t="97116" x="8215313" y="5575300"/>
          <p14:tracePt t="97125" x="8215313" y="5583238"/>
          <p14:tracePt t="97142" x="8199438" y="5591175"/>
          <p14:tracePt t="97159" x="8174038" y="5608638"/>
          <p14:tracePt t="97177" x="8156575" y="5616575"/>
          <p14:tracePt t="97192" x="8131175" y="5626100"/>
          <p14:tracePt t="97208" x="8113713" y="5634038"/>
          <p14:tracePt t="97226" x="8088313" y="5634038"/>
          <p14:tracePt t="97242" x="8070850" y="5634038"/>
          <p14:tracePt t="97258" x="8062913" y="5626100"/>
          <p14:tracePt t="97275" x="8045450" y="5626100"/>
          <p14:tracePt t="97292" x="8037513" y="5626100"/>
          <p14:tracePt t="97308" x="8029575" y="5626100"/>
          <p14:tracePt t="97325" x="8004175" y="5616575"/>
          <p14:tracePt t="97342" x="7994650" y="5608638"/>
          <p14:tracePt t="97358" x="7986713" y="5600700"/>
          <p14:tracePt t="97376" x="7977188" y="5600700"/>
          <p14:tracePt t="97393" x="7969250" y="5583238"/>
          <p14:tracePt t="97408" x="7951788" y="5583238"/>
          <p14:tracePt t="97426" x="7943850" y="5583238"/>
          <p14:tracePt t="97442" x="7926388" y="5583238"/>
          <p14:tracePt t="97458" x="7900988" y="5583238"/>
          <p14:tracePt t="97476" x="7885113" y="5565775"/>
          <p14:tracePt t="97491" x="7867650" y="5557838"/>
          <p14:tracePt t="97509" x="7859713" y="5549900"/>
          <p14:tracePt t="97565" x="7859713" y="5540375"/>
          <p14:tracePt t="97601" x="7850188" y="5540375"/>
          <p14:tracePt t="97633" x="7850188" y="5532438"/>
          <p14:tracePt t="97645" x="7842250" y="5524500"/>
          <p14:tracePt t="97652" x="7842250" y="5514975"/>
          <p14:tracePt t="97668" x="7842250" y="5507038"/>
          <p14:tracePt t="97675" x="7842250" y="5497513"/>
          <p14:tracePt t="97692" x="7842250" y="5489575"/>
          <p14:tracePt t="97709" x="7842250" y="5472113"/>
          <p14:tracePt t="97725" x="7850188" y="5456238"/>
          <p14:tracePt t="97742" x="7850188" y="5438775"/>
          <p14:tracePt t="97759" x="7850188" y="5430838"/>
          <p14:tracePt t="97776" x="7850188" y="5421313"/>
          <p14:tracePt t="97853" x="7850188" y="5413375"/>
          <p14:tracePt t="97874" x="7850188" y="5405438"/>
          <p14:tracePt t="97889" x="7850188" y="5395913"/>
          <p14:tracePt t="97892" x="7859713" y="5395913"/>
          <p14:tracePt t="97922" x="7859713" y="5387975"/>
          <p14:tracePt t="97926" x="7867650" y="5387975"/>
          <p14:tracePt t="97942" x="7875588" y="5380038"/>
          <p14:tracePt t="97958" x="7893050" y="5362575"/>
          <p14:tracePt t="97976" x="7900988" y="5353050"/>
          <p14:tracePt t="97992" x="7900988" y="5345113"/>
          <p14:tracePt t="98090" x="7910513" y="5345113"/>
          <p14:tracePt t="98110" x="7918450" y="5345113"/>
          <p14:tracePt t="98120" x="7935913" y="5345113"/>
          <p14:tracePt t="98125" x="7943850" y="5353050"/>
          <p14:tracePt t="98141" x="7961313" y="5380038"/>
          <p14:tracePt t="98159" x="7969250" y="5395913"/>
          <p14:tracePt t="98175" x="7969250" y="5405438"/>
          <p14:tracePt t="98201" x="7969250" y="5413375"/>
          <p14:tracePt t="98209" x="7969250" y="5421313"/>
          <p14:tracePt t="98225" x="7977188" y="5438775"/>
          <p14:tracePt t="98225" x="7977188" y="5446713"/>
          <p14:tracePt t="98241" x="7986713" y="5489575"/>
          <p14:tracePt t="98258" x="7994650" y="5514975"/>
          <p14:tracePt t="98275" x="7994650" y="5532438"/>
          <p14:tracePt t="98291" x="7994650" y="5540375"/>
          <p14:tracePt t="98318" x="7994650" y="5549900"/>
          <p14:tracePt t="98325" x="7986713" y="5557838"/>
          <p14:tracePt t="98341" x="7969250" y="5557838"/>
          <p14:tracePt t="98358" x="7951788" y="5575300"/>
          <p14:tracePt t="98376" x="7951788" y="5583238"/>
          <p14:tracePt t="98393" x="7943850" y="5583238"/>
          <p14:tracePt t="98409" x="7926388" y="5583238"/>
          <p14:tracePt t="98425" x="7918450" y="5583238"/>
          <p14:tracePt t="98442" x="7893050" y="5583238"/>
          <p14:tracePt t="98458" x="7875588" y="5575300"/>
          <p14:tracePt t="98475" x="7842250" y="5549900"/>
          <p14:tracePt t="98492" x="7824788" y="5532438"/>
          <p14:tracePt t="98492" x="7824788" y="5524500"/>
          <p14:tracePt t="98508" x="7807325" y="5514975"/>
          <p14:tracePt t="98508" x="7799388" y="5507038"/>
          <p14:tracePt t="98524" x="7791450" y="5507038"/>
          <p14:tracePt t="98541" x="7773988" y="5481638"/>
          <p14:tracePt t="98559" x="7766050" y="5481638"/>
          <p14:tracePt t="98575" x="7756525" y="5464175"/>
          <p14:tracePt t="98593" x="7748588" y="5438775"/>
          <p14:tracePt t="98608" x="7740650" y="5430838"/>
          <p14:tracePt t="98625" x="7740650" y="5421313"/>
          <p14:tracePt t="98641" x="7740650" y="5405438"/>
          <p14:tracePt t="98659" x="7740650" y="5387975"/>
          <p14:tracePt t="98674" x="7740650" y="5362575"/>
          <p14:tracePt t="98691" x="7748588" y="5362575"/>
          <p14:tracePt t="98708" x="7756525" y="5345113"/>
          <p14:tracePt t="98725" x="7773988" y="5337175"/>
          <p14:tracePt t="98741" x="7781925" y="5319713"/>
          <p14:tracePt t="98758" x="7791450" y="5311775"/>
          <p14:tracePt t="98774" x="7807325" y="5302250"/>
          <p14:tracePt t="98791" x="7832725" y="5302250"/>
          <p14:tracePt t="98808" x="7885113" y="5311775"/>
          <p14:tracePt t="98825" x="7926388" y="5337175"/>
          <p14:tracePt t="98825" x="7935913" y="5345113"/>
          <p14:tracePt t="98841" x="7961313" y="5362575"/>
          <p14:tracePt t="98858" x="7961313" y="5370513"/>
          <p14:tracePt t="98875" x="7977188" y="5380038"/>
          <p14:tracePt t="98876" x="7977188" y="5387975"/>
          <p14:tracePt t="98891" x="7994650" y="5421313"/>
          <p14:tracePt t="98908" x="8012113" y="5438775"/>
          <p14:tracePt t="98909" x="8012113" y="5446713"/>
          <p14:tracePt t="98924" x="8012113" y="5456238"/>
          <p14:tracePt t="98941" x="8012113" y="5464175"/>
          <p14:tracePt t="98958" x="8012113" y="5481638"/>
          <p14:tracePt t="98975" x="8012113" y="5489575"/>
          <p14:tracePt t="98976" x="8012113" y="5497513"/>
          <p14:tracePt t="98991" x="8012113" y="5507038"/>
          <p14:tracePt t="99007" x="8020050" y="5524500"/>
          <p14:tracePt t="99025" x="8020050" y="5540375"/>
          <p14:tracePt t="99054" x="8029575" y="5540375"/>
          <p14:tracePt t="99072" x="8037513" y="5532438"/>
          <p14:tracePt t="99089" x="8045450" y="5532438"/>
          <p14:tracePt t="99110" x="8045450" y="5524500"/>
          <p14:tracePt t="99126" x="8054975" y="5524500"/>
          <p14:tracePt t="99186" x="8062913" y="5524500"/>
          <p14:tracePt t="99197" x="8070850" y="5514975"/>
          <p14:tracePt t="99238" x="8080375" y="5514975"/>
          <p14:tracePt t="99244" x="8088313" y="5514975"/>
          <p14:tracePt t="99257" x="8113713" y="5514975"/>
          <p14:tracePt t="99274" x="8139113" y="5514975"/>
          <p14:tracePt t="99291" x="8156575" y="5514975"/>
          <p14:tracePt t="99310" x="8156575" y="5524500"/>
          <p14:tracePt t="99342" x="8164513" y="5524500"/>
          <p14:tracePt t="99348" x="8174038" y="5532438"/>
          <p14:tracePt t="99357" x="8181975" y="5549900"/>
          <p14:tracePt t="99376" x="8199438" y="5565775"/>
          <p14:tracePt t="99376" x="8207375" y="5575300"/>
          <p14:tracePt t="99391" x="8224838" y="5583238"/>
          <p14:tracePt t="99408" x="8224838" y="5591175"/>
          <p14:tracePt t="99425" x="8232775" y="5600700"/>
          <p14:tracePt t="99441" x="8240713" y="5608638"/>
          <p14:tracePt t="99457" x="8258175" y="5616575"/>
          <p14:tracePt t="99475" x="8266113" y="5626100"/>
          <p14:tracePt t="99476" x="8275638" y="5626100"/>
          <p14:tracePt t="99491" x="8291513" y="5641975"/>
          <p14:tracePt t="99507" x="8308975" y="5659438"/>
          <p14:tracePt t="99526" x="8326438" y="5668963"/>
          <p14:tracePt t="99541" x="8334375" y="5676900"/>
          <p14:tracePt t="99558" x="8351838" y="5684838"/>
          <p14:tracePt t="99575" x="8351838" y="5694363"/>
          <p14:tracePt t="99591" x="8359775" y="5694363"/>
          <p14:tracePt t="99609" x="8385175" y="5702300"/>
          <p14:tracePt t="99624" x="8394700" y="5710238"/>
          <p14:tracePt t="99644" x="8402638" y="5710238"/>
          <p14:tracePt t="99657" x="8410575" y="5719763"/>
          <p14:tracePt t="99674" x="8420100" y="5719763"/>
          <p14:tracePt t="99690" x="8428038" y="5727700"/>
          <p14:tracePt t="99709" x="8428038" y="5735638"/>
          <p14:tracePt t="99726" x="8435975" y="5735638"/>
          <p14:tracePt t="99742" x="8445500" y="5735638"/>
          <p14:tracePt t="99765" x="8453438" y="5735638"/>
          <p14:tracePt t="99785" x="8462963" y="5727700"/>
          <p14:tracePt t="99790" x="8470900" y="5727700"/>
          <p14:tracePt t="99808" x="8488363" y="5710238"/>
          <p14:tracePt t="99825" x="8504238" y="5684838"/>
          <p14:tracePt t="99841" x="8513763" y="5676900"/>
          <p14:tracePt t="99858" x="8529638" y="5668963"/>
          <p14:tracePt t="99874" x="8539163" y="5659438"/>
          <p14:tracePt t="99890" x="8555038" y="5651500"/>
          <p14:tracePt t="99907" x="8564563" y="5626100"/>
          <p14:tracePt t="99924" x="8580438" y="5600700"/>
          <p14:tracePt t="99925" x="8580438" y="5591175"/>
          <p14:tracePt t="99940" x="8580438" y="5575300"/>
          <p14:tracePt t="99958" x="8580438" y="5540375"/>
          <p14:tracePt t="99974" x="8580438" y="5524500"/>
          <p14:tracePt t="99991" x="8580438" y="5514975"/>
          <p14:tracePt t="100008" x="8580438" y="5489575"/>
          <p14:tracePt t="100024" x="8580438" y="5481638"/>
          <p14:tracePt t="100025" x="8572500" y="5472113"/>
          <p14:tracePt t="100040" x="8555038" y="5456238"/>
          <p14:tracePt t="100058" x="8521700" y="5413375"/>
          <p14:tracePt t="100074" x="8496300" y="5395913"/>
          <p14:tracePt t="100090" x="8462963" y="5380038"/>
          <p14:tracePt t="100107" x="8445500" y="5370513"/>
          <p14:tracePt t="100125" x="8428038" y="5370513"/>
          <p14:tracePt t="100141" x="8420100" y="5370513"/>
          <p14:tracePt t="100157" x="8402638" y="5380038"/>
          <p14:tracePt t="100174" x="8385175" y="5387975"/>
          <p14:tracePt t="100191" x="8359775" y="5413375"/>
          <p14:tracePt t="100207" x="8343900" y="5438775"/>
          <p14:tracePt t="100224" x="8326438" y="5464175"/>
          <p14:tracePt t="100225" x="8318500" y="5464175"/>
          <p14:tracePt t="100240" x="8318500" y="5481638"/>
          <p14:tracePt t="100257" x="8301038" y="5497513"/>
          <p14:tracePt t="100275" x="8301038" y="5507038"/>
          <p14:tracePt t="100290" x="8301038" y="5524500"/>
          <p14:tracePt t="100307" x="8301038" y="5565775"/>
          <p14:tracePt t="100325" x="8343900" y="5651500"/>
          <p14:tracePt t="100341" x="8369300" y="5694363"/>
          <p14:tracePt t="100357" x="8402638" y="5735638"/>
          <p14:tracePt t="100374" x="8428038" y="5753100"/>
          <p14:tracePt t="100391" x="8445500" y="5761038"/>
          <p14:tracePt t="100408" x="8453438" y="5778500"/>
          <p14:tracePt t="100424" x="8470900" y="5778500"/>
          <p14:tracePt t="100442" x="8496300" y="5778500"/>
          <p14:tracePt t="100458" x="8504238" y="5770563"/>
          <p14:tracePt t="100475" x="8529638" y="5745163"/>
          <p14:tracePt t="100492" x="8572500" y="5710238"/>
          <p14:tracePt t="100508" x="8597900" y="5668963"/>
          <p14:tracePt t="100525" x="8623300" y="5651500"/>
          <p14:tracePt t="100542" x="8623300" y="5641975"/>
          <p14:tracePt t="100557" x="8623300" y="5634038"/>
          <p14:tracePt t="100575" x="8623300" y="5626100"/>
          <p14:tracePt t="100576" x="8623300" y="5616575"/>
          <p14:tracePt t="100590" x="8615363" y="5600700"/>
          <p14:tracePt t="100608" x="8589963" y="5575300"/>
          <p14:tracePt t="100624" x="8564563" y="5549900"/>
          <p14:tracePt t="100642" x="8521700" y="5489575"/>
          <p14:tracePt t="100658" x="8478838" y="5456238"/>
          <p14:tracePt t="100659" x="8470900" y="5438775"/>
          <p14:tracePt t="100674" x="8435975" y="5405438"/>
          <p14:tracePt t="100692" x="8420100" y="5395913"/>
          <p14:tracePt t="100721" x="8410575" y="5395913"/>
          <p14:tracePt t="100724" x="8402638" y="5395913"/>
          <p14:tracePt t="100741" x="8394700" y="5405438"/>
          <p14:tracePt t="100758" x="8385175" y="5413375"/>
          <p14:tracePt t="100774" x="8377238" y="5421313"/>
          <p14:tracePt t="100790" x="8369300" y="5430838"/>
          <p14:tracePt t="100808" x="8351838" y="5446713"/>
          <p14:tracePt t="100825" x="8343900" y="5489575"/>
          <p14:tracePt t="100840" x="8334375" y="5532438"/>
          <p14:tracePt t="100841" x="8334375" y="5549900"/>
          <p14:tracePt t="100857" x="8334375" y="5600700"/>
          <p14:tracePt t="100873" x="8326438" y="5659438"/>
          <p14:tracePt t="100890" x="8326438" y="5719763"/>
          <p14:tracePt t="100907" x="8343900" y="5795963"/>
          <p14:tracePt t="100923" x="8359775" y="5880100"/>
          <p14:tracePt t="100924" x="8369300" y="5889625"/>
          <p14:tracePt t="100940" x="8385175" y="5940425"/>
          <p14:tracePt t="100957" x="8394700" y="5973763"/>
          <p14:tracePt t="100975" x="8394700" y="5983288"/>
          <p14:tracePt t="101070" x="8394700" y="5973763"/>
          <p14:tracePt t="101089" x="8394700" y="5965825"/>
          <p14:tracePt t="101092" x="8394700" y="5957888"/>
          <p14:tracePt t="101107" x="8402638" y="5957888"/>
          <p14:tracePt t="101125" x="8410575" y="5940425"/>
          <p14:tracePt t="101140" x="8410575" y="5932488"/>
          <p14:tracePt t="101158" x="8420100" y="5922963"/>
          <p14:tracePt t="101175" x="8435975" y="5915025"/>
          <p14:tracePt t="101190" x="8445500" y="5915025"/>
          <p14:tracePt t="101208" x="8470900" y="5915025"/>
          <p14:tracePt t="101225" x="8488363" y="5922963"/>
          <p14:tracePt t="101240" x="8496300" y="5922963"/>
          <p14:tracePt t="101294" x="8504238" y="5922963"/>
          <p14:tracePt t="101312" x="8513763" y="5922963"/>
          <p14:tracePt t="101316" x="8513763" y="5915025"/>
          <p14:tracePt t="101323" x="8521700" y="5905500"/>
          <p14:tracePt t="101340" x="8529638" y="5872163"/>
          <p14:tracePt t="101357" x="8529638" y="5829300"/>
          <p14:tracePt t="101373" x="8529638" y="5803900"/>
          <p14:tracePt t="101390" x="8529638" y="5788025"/>
          <p14:tracePt t="101408" x="8529638" y="5770563"/>
          <p14:tracePt t="101423" x="8513763" y="5753100"/>
          <p14:tracePt t="101440" x="8504238" y="5735638"/>
          <p14:tracePt t="101458" x="8488363" y="5710238"/>
          <p14:tracePt t="101473" x="8470900" y="5694363"/>
          <p14:tracePt t="101491" x="8445500" y="5676900"/>
          <p14:tracePt t="101507" x="8420100" y="5668963"/>
          <p14:tracePt t="101523" x="8402638" y="5651500"/>
          <p14:tracePt t="101557" x="8394700" y="5651500"/>
          <p14:tracePt t="101574" x="8385175" y="5651500"/>
          <p14:tracePt t="101593" x="8377238" y="5651500"/>
          <p14:tracePt t="101596" x="8369300" y="5651500"/>
          <p14:tracePt t="101606" x="8359775" y="5651500"/>
          <p14:tracePt t="101623" x="8351838" y="5659438"/>
          <p14:tracePt t="101640" x="8334375" y="5676900"/>
          <p14:tracePt t="101640" x="8326438" y="5684838"/>
          <p14:tracePt t="101656" x="8318500" y="5702300"/>
          <p14:tracePt t="101673" x="8283575" y="5727700"/>
          <p14:tracePt t="101690" x="8258175" y="5761038"/>
          <p14:tracePt t="101707" x="8240713" y="5770563"/>
          <p14:tracePt t="101723" x="8240713" y="5778500"/>
          <p14:tracePt t="101740" x="8232775" y="5788025"/>
          <p14:tracePt t="101756" x="8232775" y="5803900"/>
          <p14:tracePt t="101775" x="8258175" y="5854700"/>
          <p14:tracePt t="101790" x="8291513" y="5905500"/>
          <p14:tracePt t="101807" x="8326438" y="5948363"/>
          <p14:tracePt t="101824" x="8369300" y="5991225"/>
          <p14:tracePt t="101839" x="8402638" y="5999163"/>
          <p14:tracePt t="101857" x="8453438" y="6024563"/>
          <p14:tracePt t="101857" x="8462963" y="6024563"/>
          <p14:tracePt t="101873" x="8488363" y="6024563"/>
          <p14:tracePt t="101890" x="8488363" y="6034088"/>
          <p14:tracePt t="101933" x="8496300" y="6034088"/>
          <p14:tracePt t="101936" x="8504238" y="6034088"/>
          <p14:tracePt t="101940" x="8504238" y="6016625"/>
          <p14:tracePt t="101956" x="8555038" y="5957888"/>
          <p14:tracePt t="101957" x="8580438" y="5922963"/>
          <p14:tracePt t="101973" x="8658225" y="5813425"/>
          <p14:tracePt t="101990" x="8691563" y="5745163"/>
          <p14:tracePt t="102008" x="8691563" y="5735638"/>
          <p14:tracePt t="102037" x="8683625" y="5735638"/>
          <p14:tracePt t="102041" x="8674100" y="5735638"/>
          <p14:tracePt t="102057" x="8648700" y="5753100"/>
          <p14:tracePt t="102073" x="8605838" y="5778500"/>
          <p14:tracePt t="102089" x="8564563" y="5788025"/>
          <p14:tracePt t="102107" x="8547100" y="5795963"/>
          <p14:tracePt t="102123" x="8529638" y="5795963"/>
          <p14:tracePt t="102139" x="8521700" y="5795963"/>
          <p14:tracePt t="102157" x="8513763" y="5803900"/>
          <p14:tracePt t="102174" x="8504238" y="5803900"/>
          <p14:tracePt t="102193" x="8504238" y="5813425"/>
          <p14:tracePt t="102217" x="8504238" y="5821363"/>
          <p14:tracePt t="102224" x="8513763" y="5829300"/>
          <p14:tracePt t="102241" x="8547100" y="5846763"/>
          <p14:tracePt t="102257" x="8555038" y="5846763"/>
          <p14:tracePt t="102273" x="8555038" y="5872163"/>
          <p14:tracePt t="102290" x="8504238" y="5889625"/>
          <p14:tracePt t="102308" x="8359775" y="5915025"/>
          <p14:tracePt t="102328" x="8351838" y="5905500"/>
          <p14:tracePt t="102339" x="8334375" y="5889625"/>
          <p14:tracePt t="102356" x="8334375" y="5880100"/>
          <p14:tracePt t="102462" x="8334375" y="5872163"/>
          <p14:tracePt t="102489" x="8334375" y="5864225"/>
          <p14:tracePt t="102492" x="8326438" y="5854700"/>
          <p14:tracePt t="102506" x="8318500" y="5829300"/>
          <p14:tracePt t="102523" x="8326438" y="5813425"/>
          <p14:tracePt t="102540" x="8410575" y="5872163"/>
          <p14:tracePt t="102557" x="8547100" y="5991225"/>
          <p14:tracePt t="102574" x="8615363" y="6049963"/>
          <p14:tracePt t="102589" x="8632825" y="6049963"/>
          <p14:tracePt t="102607" x="8632825" y="6059488"/>
          <p14:tracePt t="102629" x="8640763" y="6059488"/>
          <p14:tracePt t="102639" x="8648700" y="6059488"/>
          <p14:tracePt t="102656" x="8699500" y="6059488"/>
          <p14:tracePt t="102657" x="8709025" y="6059488"/>
          <p14:tracePt t="102673" x="8750300" y="6067425"/>
          <p14:tracePt t="102689" x="8785225" y="6092825"/>
          <p14:tracePt t="102708" x="8793163" y="6092825"/>
          <p14:tracePt t="102781" x="8793163" y="6102350"/>
          <p14:tracePt t="102789" x="8802688" y="6102350"/>
          <p14:tracePt t="102801" x="8802688" y="6110288"/>
          <p14:tracePt t="102841" x="8810625" y="6110288"/>
          <p14:tracePt t="102853" x="8818563" y="6118225"/>
          <p14:tracePt t="102857" x="8836025" y="6135688"/>
          <p14:tracePt t="102872" x="8878888" y="6178550"/>
          <p14:tracePt t="102889" x="8972550" y="6254750"/>
          <p14:tracePt t="102907" x="9013825" y="6288088"/>
          <p14:tracePt t="102922" x="9023350" y="6297613"/>
          <p14:tracePt t="102965" x="9031288" y="6297613"/>
          <p14:tracePt t="102980" x="9039225" y="6297613"/>
          <p14:tracePt t="102984" x="9039225" y="6288088"/>
          <p14:tracePt t="102989" x="9048750" y="6280150"/>
          <p14:tracePt t="103006" x="9082088" y="6254750"/>
          <p14:tracePt t="103023" x="9099550" y="6229350"/>
          <p14:tracePt t="103039" x="9099550" y="6203950"/>
          <p14:tracePt t="103056" x="9117013" y="6178550"/>
          <p14:tracePt t="103057" x="9117013" y="6169025"/>
          <p14:tracePt t="103072" x="9117013" y="6161088"/>
          <p14:tracePt t="103089" x="9124950" y="6143625"/>
          <p14:tracePt t="103107" x="9132888" y="6135688"/>
          <p14:tracePt t="103123" x="9142413" y="6118225"/>
          <p14:tracePt t="103124" x="9150350" y="6118225"/>
          <p14:tracePt t="103139" x="9158288" y="6110288"/>
          <p14:tracePt t="103157" x="9158288" y="6076950"/>
          <p14:tracePt t="103172" x="9175750" y="6059488"/>
          <p14:tracePt t="103190" x="9175750" y="6042025"/>
          <p14:tracePt t="103249" x="9183688" y="6034088"/>
          <p14:tracePt t="103252" x="9183688" y="6024563"/>
          <p14:tracePt t="103264" x="9183688" y="6016625"/>
          <p14:tracePt t="103273" x="9183688" y="6008688"/>
          <p14:tracePt t="103289" x="9183688" y="5999163"/>
          <p14:tracePt t="103362" x="9183688" y="5991225"/>
          <p14:tracePt t="103374" x="9183688" y="5983288"/>
          <p14:tracePt t="103380" x="9175750" y="5983288"/>
          <p14:tracePt t="103389" x="9167813" y="5965825"/>
          <p14:tracePt t="103407" x="9150350" y="5957888"/>
          <p14:tracePt t="103422" x="9150350" y="5940425"/>
          <p14:tracePt t="103458" x="9142413" y="5940425"/>
          <p14:tracePt t="103468" x="9142413" y="5932488"/>
          <p14:tracePt t="103480" x="9132888" y="5922963"/>
          <p14:tracePt t="103497" x="9124950" y="5915025"/>
          <p14:tracePt t="103529" x="9124950" y="5905500"/>
          <p14:tracePt t="103532" x="9117013" y="5905500"/>
          <p14:tracePt t="103544" x="9107488" y="5897563"/>
          <p14:tracePt t="103556" x="9099550" y="5897563"/>
          <p14:tracePt t="103572" x="9091613" y="5897563"/>
          <p14:tracePt t="103589" x="9082088" y="5889625"/>
          <p14:tracePt t="103606" x="9064625" y="5880100"/>
          <p14:tracePt t="103638" x="9056688" y="5880100"/>
          <p14:tracePt t="103645" x="9048750" y="5880100"/>
          <p14:tracePt t="103655" x="9039225" y="5872163"/>
          <p14:tracePt t="103673" x="9005888" y="5864225"/>
          <p14:tracePt t="103673" x="8997950" y="5864225"/>
          <p14:tracePt t="103689" x="8988425" y="5864225"/>
          <p14:tracePt t="103707" x="8980488" y="5854700"/>
          <p14:tracePt t="103725" x="8972550" y="5854700"/>
          <p14:tracePt t="103740" x="8963025" y="5854700"/>
          <p14:tracePt t="103756" x="8955088" y="5854700"/>
          <p14:tracePt t="103773" x="8947150" y="5864225"/>
          <p14:tracePt t="103789" x="8937625" y="5864225"/>
          <p14:tracePt t="103790" x="8929688" y="5864225"/>
          <p14:tracePt t="103805" x="8921750" y="5872163"/>
          <p14:tracePt t="103822" x="8894763" y="5872163"/>
          <p14:tracePt t="103839" x="8869363" y="5889625"/>
          <p14:tracePt t="103855" x="8853488" y="5889625"/>
          <p14:tracePt t="103873" x="8836025" y="5889625"/>
          <p14:tracePt t="103889" x="8818563" y="5897563"/>
          <p14:tracePt t="103905" x="8810625" y="5915025"/>
          <p14:tracePt t="103922" x="8793163" y="5932488"/>
          <p14:tracePt t="103939" x="8785225" y="5940425"/>
          <p14:tracePt t="103957" x="8767763" y="5957888"/>
          <p14:tracePt t="103973" x="8767763" y="5973763"/>
          <p14:tracePt t="103989" x="8750300" y="5991225"/>
          <p14:tracePt t="104006" x="8742363" y="6008688"/>
          <p14:tracePt t="104023" x="8734425" y="6034088"/>
          <p14:tracePt t="104039" x="8734425" y="6059488"/>
          <p14:tracePt t="104056" x="8734425" y="6084888"/>
          <p14:tracePt t="104072" x="8734425" y="6102350"/>
          <p14:tracePt t="104089" x="8742363" y="6127750"/>
          <p14:tracePt t="104105" x="8742363" y="6153150"/>
          <p14:tracePt t="104123" x="8750300" y="6186488"/>
          <p14:tracePt t="104139" x="8759825" y="6229350"/>
          <p14:tracePt t="104156" x="8777288" y="6288088"/>
          <p14:tracePt t="104172" x="8785225" y="6323013"/>
          <p14:tracePt t="104189" x="8810625" y="6356350"/>
          <p14:tracePt t="104207" x="8869363" y="6399213"/>
          <p14:tracePt t="104222" x="8904288" y="6424613"/>
          <p14:tracePt t="104238" x="8929688" y="6432550"/>
          <p14:tracePt t="104257" x="8947150" y="6432550"/>
          <p14:tracePt t="104273" x="8963025" y="6432550"/>
          <p14:tracePt t="104289" x="8972550" y="6432550"/>
          <p14:tracePt t="104306" x="8997950" y="6424613"/>
          <p14:tracePt t="104322" x="9031288" y="6399213"/>
          <p14:tracePt t="104339" x="9074150" y="6356350"/>
          <p14:tracePt t="104357" x="9107488" y="6330950"/>
          <p14:tracePt t="104372" x="9124950" y="6323013"/>
          <p14:tracePt t="104405" x="9124950" y="6313488"/>
          <p14:tracePt t="104408" x="9132888" y="6313488"/>
          <p14:tracePt t="104422" x="9142413" y="6297613"/>
          <p14:tracePt t="104440" x="9150350" y="6262688"/>
          <p14:tracePt t="104455" x="9158288" y="6237288"/>
          <p14:tracePt t="104472" x="9158288" y="6203950"/>
          <p14:tracePt t="104489" x="9158288" y="6161088"/>
          <p14:tracePt t="104490" x="9158288" y="6135688"/>
          <p14:tracePt t="104505" x="9150350" y="6084888"/>
          <p14:tracePt t="104522" x="9124950" y="6042025"/>
          <p14:tracePt t="104538" x="9091613" y="5991225"/>
          <p14:tracePt t="104555" x="9056688" y="5965825"/>
          <p14:tracePt t="104572" x="9048750" y="5948363"/>
          <p14:tracePt t="104589" x="9039225" y="5940425"/>
          <p14:tracePt t="104605" x="9013825" y="5915025"/>
          <p14:tracePt t="104622" x="8997950" y="5897563"/>
          <p14:tracePt t="104639" x="8972550" y="5872163"/>
          <p14:tracePt t="104656" x="8955088" y="5854700"/>
          <p14:tracePt t="104673" x="8937625" y="5854700"/>
          <p14:tracePt t="104690" x="8929688" y="5854700"/>
          <p14:tracePt t="104718" x="8921750" y="5854700"/>
          <p14:tracePt t="104724" x="8921750" y="5864225"/>
          <p14:tracePt t="104738" x="8904288" y="5864225"/>
          <p14:tracePt t="104756" x="8886825" y="5880100"/>
          <p14:tracePt t="104773" x="8878888" y="5889625"/>
          <p14:tracePt t="104788" x="8878888" y="5905500"/>
          <p14:tracePt t="104805" x="8878888" y="5957888"/>
          <p14:tracePt t="104822" x="8878888" y="5999163"/>
          <p14:tracePt t="104838" x="8894763" y="6034088"/>
          <p14:tracePt t="104856" x="8894763" y="6049963"/>
          <p14:tracePt t="104872" x="8912225" y="6059488"/>
          <p14:tracePt t="104888" x="8921750" y="6059488"/>
          <p14:tracePt t="104907" x="8937625" y="6076950"/>
          <p14:tracePt t="104921" x="8963025" y="6084888"/>
          <p14:tracePt t="104939" x="8980488" y="6102350"/>
          <p14:tracePt t="104939" x="8988425" y="6102350"/>
          <p14:tracePt t="104955" x="8997950" y="6102350"/>
          <p14:tracePt t="104972" x="9005888" y="6102350"/>
          <p14:tracePt t="104990" x="9005888" y="6110288"/>
          <p14:tracePt t="105006" x="9013825" y="6118225"/>
          <p14:tracePt t="105184" x="9013825" y="6110288"/>
          <p14:tracePt t="105186" x="9023350" y="6110288"/>
          <p14:tracePt t="105190" x="9031288" y="6102350"/>
          <p14:tracePt t="105205" x="9064625" y="6084888"/>
          <p14:tracePt t="105222" x="9091613" y="6084888"/>
          <p14:tracePt t="105222" x="9107488" y="6084888"/>
          <p14:tracePt t="105238" x="9142413" y="6102350"/>
          <p14:tracePt t="105239" x="9150350" y="6110288"/>
          <p14:tracePt t="105255" x="9193213" y="6118225"/>
          <p14:tracePt t="105272" x="9277350" y="6161088"/>
          <p14:tracePt t="105290" x="9302750" y="6178550"/>
          <p14:tracePt t="105306" x="9320213" y="6178550"/>
          <p14:tracePt t="105322" x="9328150" y="6186488"/>
          <p14:tracePt t="105322" x="9337675" y="6186488"/>
          <p14:tracePt t="105338" x="9353550" y="6186488"/>
          <p14:tracePt t="105356" x="9413875" y="6194425"/>
          <p14:tracePt t="105372" x="9482138" y="6221413"/>
          <p14:tracePt t="105388" x="9540875" y="6246813"/>
          <p14:tracePt t="105406" x="9566275" y="6262688"/>
          <p14:tracePt t="105440" x="9575800" y="6262688"/>
          <p14:tracePt t="105446" x="9583738" y="6262688"/>
          <p14:tracePt t="105455" x="9591675" y="6262688"/>
          <p14:tracePt t="105471" x="9617075" y="6237288"/>
          <p14:tracePt t="105488" x="9634538" y="6221413"/>
          <p14:tracePt t="105505" x="9659938" y="6194425"/>
          <p14:tracePt t="105522" x="9667875" y="6169025"/>
          <p14:tracePt t="105538" x="9685338" y="6153150"/>
          <p14:tracePt t="105556" x="9702800" y="6127750"/>
          <p14:tracePt t="105571" x="9720263" y="6110288"/>
          <p14:tracePt t="105589" x="9728200" y="6092825"/>
          <p14:tracePt t="105611" x="9728200" y="6084888"/>
          <p14:tracePt t="105640" x="9736138" y="6084888"/>
          <p14:tracePt t="105642" x="9736138" y="6076950"/>
          <p14:tracePt t="105654" x="9736138" y="6067425"/>
          <p14:tracePt t="105671" x="9745663" y="6016625"/>
          <p14:tracePt t="105688" x="9745663" y="5965825"/>
          <p14:tracePt t="105706" x="9745663" y="5922963"/>
          <p14:tracePt t="105706" x="9736138" y="5922963"/>
          <p14:tracePt t="105721" x="9736138" y="5905500"/>
          <p14:tracePt t="105799" x="9736138" y="5897563"/>
          <p14:tracePt t="105810" x="9736138" y="5889625"/>
          <p14:tracePt t="105822" x="9728200" y="5889625"/>
          <p14:tracePt t="105830" x="9728200" y="5880100"/>
          <p14:tracePt t="105842" x="9728200" y="5872163"/>
          <p14:tracePt t="105856" x="9728200" y="5864225"/>
          <p14:tracePt t="105871" x="9710738" y="5846763"/>
          <p14:tracePt t="105889" x="9694863" y="5829300"/>
          <p14:tracePt t="105984" x="9694863" y="5821363"/>
          <p14:tracePt t="105990" x="9685338" y="5821363"/>
          <p14:tracePt t="105994" x="9677400" y="5821363"/>
          <p14:tracePt t="106004" x="9667875" y="5813425"/>
          <p14:tracePt t="106021" x="9659938" y="5803900"/>
          <p14:tracePt t="106039" x="9652000" y="5803900"/>
          <p14:tracePt t="106059" x="9642475" y="5803900"/>
          <p14:tracePt t="106104" x="9634538" y="5803900"/>
          <p14:tracePt t="106179" x="9626600" y="5803900"/>
          <p14:tracePt t="106188" x="9617075" y="5803900"/>
          <p14:tracePt t="106195" x="9609138" y="5813425"/>
          <p14:tracePt t="106206" x="9601200" y="5813425"/>
          <p14:tracePt t="106223" x="9591675" y="5813425"/>
          <p14:tracePt t="106238" x="9591675" y="5821363"/>
          <p14:tracePt t="106239" x="9583738" y="5829300"/>
          <p14:tracePt t="106255" x="9575800" y="5838825"/>
          <p14:tracePt t="106273" x="9566275" y="5838825"/>
          <p14:tracePt t="106288" x="9566275" y="5846763"/>
          <p14:tracePt t="106306" x="9575800" y="5846763"/>
          <p14:tracePt t="106327" x="9575800" y="5854700"/>
          <p14:tracePt t="106339" x="9575800" y="5864225"/>
          <p14:tracePt t="106355" x="9583738" y="5880100"/>
          <p14:tracePt t="106355" x="9583738" y="5889625"/>
          <p14:tracePt t="106371" x="9626600" y="5948363"/>
          <p14:tracePt t="106388" x="9652000" y="5983288"/>
          <p14:tracePt t="106405" x="9685338" y="6008688"/>
          <p14:tracePt t="106407" x="9694863" y="6008688"/>
          <p14:tracePt t="106421" x="9710738" y="6008688"/>
          <p14:tracePt t="106439" x="9728200" y="6024563"/>
          <p14:tracePt t="106455" x="9745663" y="6016625"/>
          <p14:tracePt t="106471" x="9753600" y="6016625"/>
          <p14:tracePt t="106488" x="9761538" y="5999163"/>
          <p14:tracePt t="106506" x="9779000" y="5973763"/>
          <p14:tracePt t="106506" x="9786938" y="5973763"/>
          <p14:tracePt t="106521" x="9786938" y="5948363"/>
          <p14:tracePt t="106539" x="9804400" y="5905500"/>
          <p14:tracePt t="106555" x="9804400" y="5872163"/>
          <p14:tracePt t="106555" x="9804400" y="5864225"/>
          <p14:tracePt t="106571" x="9786938" y="5821363"/>
          <p14:tracePt t="106588" x="9761538" y="5788025"/>
          <p14:tracePt t="106604" x="9736138" y="5788025"/>
          <p14:tracePt t="106621" x="9720263" y="5778500"/>
          <p14:tracePt t="106639" x="9702800" y="5778500"/>
          <p14:tracePt t="106655" x="9685338" y="5788025"/>
          <p14:tracePt t="106655" x="9677400" y="5795963"/>
          <p14:tracePt t="106671" x="9659938" y="5795963"/>
          <p14:tracePt t="106688" x="9634538" y="5821363"/>
          <p14:tracePt t="106704" x="9609138" y="5838825"/>
          <p14:tracePt t="106721" x="9575800" y="5872163"/>
          <p14:tracePt t="106739" x="9575800" y="5880100"/>
          <p14:tracePt t="106756" x="9566275" y="5889625"/>
          <p14:tracePt t="106771" x="9558338" y="5889625"/>
          <p14:tracePt t="106772" x="9550400" y="5889625"/>
          <p14:tracePt t="106788" x="9550400" y="5897563"/>
          <p14:tracePt t="106804" x="9540875" y="5915025"/>
          <p14:tracePt t="106821" x="9532938" y="5922963"/>
          <p14:tracePt t="106837" x="9532938" y="5948363"/>
          <p14:tracePt t="106855" x="9532938" y="5957888"/>
          <p14:tracePt t="106924" x="9532938" y="5965825"/>
          <p14:tracePt t="106930" x="9523413" y="5973763"/>
          <p14:tracePt t="106938" x="9523413" y="5983288"/>
          <p14:tracePt t="106955" x="9515475" y="5983288"/>
          <p14:tracePt t="106972" x="9515475" y="5999163"/>
          <p14:tracePt t="106989" x="9515475" y="6008688"/>
          <p14:tracePt t="107004" x="9515475" y="6024563"/>
          <p14:tracePt t="107021" x="9523413" y="6059488"/>
          <p14:tracePt t="107022" x="9523413" y="6067425"/>
          <p14:tracePt t="107037" x="9523413" y="6084888"/>
          <p14:tracePt t="107054" x="9532938" y="6110288"/>
          <p14:tracePt t="107070" x="9540875" y="6135688"/>
          <p14:tracePt t="107087" x="9550400" y="6169025"/>
          <p14:tracePt t="107104" x="9558338" y="6186488"/>
          <p14:tracePt t="107121" x="9575800" y="6221413"/>
          <p14:tracePt t="107137" x="9601200" y="6246813"/>
          <p14:tracePt t="107155" x="9609138" y="6272213"/>
          <p14:tracePt t="107171" x="9634538" y="6288088"/>
          <p14:tracePt t="107187" x="9652000" y="6323013"/>
          <p14:tracePt t="107205" x="9677400" y="6330950"/>
          <p14:tracePt t="107206" x="9677400" y="6338888"/>
          <p14:tracePt t="107221" x="9702800" y="6348413"/>
          <p14:tracePt t="107238" x="9736138" y="6365875"/>
          <p14:tracePt t="107238" x="9745663" y="6373813"/>
          <p14:tracePt t="107254" x="9761538" y="6373813"/>
          <p14:tracePt t="107270" x="9771063" y="6373813"/>
          <p14:tracePt t="107288" x="9786938" y="6356350"/>
          <p14:tracePt t="107304" x="9804400" y="6348413"/>
          <p14:tracePt t="107321" x="9804400" y="6338888"/>
          <p14:tracePt t="107322" x="9812338" y="6338888"/>
          <p14:tracePt t="107337" x="9821863" y="6330950"/>
          <p14:tracePt t="107354" x="9829800" y="6313488"/>
          <p14:tracePt t="107371" x="9847263" y="6280150"/>
          <p14:tracePt t="107388" x="9872663" y="6246813"/>
          <p14:tracePt t="107404" x="9890125" y="6229350"/>
          <p14:tracePt t="107421" x="9890125" y="6221413"/>
          <p14:tracePt t="107438" x="9890125" y="6211888"/>
          <p14:tracePt t="107456" x="9890125" y="6203950"/>
          <p14:tracePt t="107471" x="9890125" y="6186488"/>
          <p14:tracePt t="107487" x="9890125" y="6161088"/>
          <p14:tracePt t="107504" x="9872663" y="6135688"/>
          <p14:tracePt t="107521" x="9847263" y="6092825"/>
          <p14:tracePt t="107522" x="9839325" y="6092825"/>
          <p14:tracePt t="107537" x="9821863" y="6059488"/>
          <p14:tracePt t="107555" x="9796463" y="6042025"/>
          <p14:tracePt t="107571" x="9786938" y="6034088"/>
          <p14:tracePt t="107624" x="9786938" y="6024563"/>
          <p14:tracePt t="107630" x="9786938" y="6016625"/>
          <p14:tracePt t="107637" x="9779000" y="6016625"/>
          <p14:tracePt t="107654" x="9745663" y="6016625"/>
          <p14:tracePt t="107670" x="9720263" y="6016625"/>
          <p14:tracePt t="107687" x="9685338" y="6016625"/>
          <p14:tracePt t="107705" x="9677400" y="6016625"/>
          <p14:tracePt t="107720" x="9659938" y="6016625"/>
          <p14:tracePt t="107738" x="9652000" y="6016625"/>
          <p14:tracePt t="108540" x="9652000" y="6008688"/>
          <p14:tracePt t="108546" x="9652000" y="5999163"/>
          <p14:tracePt t="108559" x="9652000" y="5991225"/>
          <p14:tracePt t="108570" x="9652000" y="5973763"/>
          <p14:tracePt t="108588" x="9652000" y="5948363"/>
          <p14:tracePt t="108603" x="9667875" y="5897563"/>
          <p14:tracePt t="108620" x="9677400" y="5838825"/>
          <p14:tracePt t="108637" x="9694863" y="5778500"/>
          <p14:tracePt t="108653" x="9694863" y="5753100"/>
          <p14:tracePt t="108671" x="9702800" y="5745163"/>
          <p14:tracePt t="108687" x="9702800" y="5735638"/>
          <p14:tracePt t="108688" x="9702800" y="5727700"/>
          <p14:tracePt t="108706" x="9710738" y="5719763"/>
          <p14:tracePt t="108720" x="9710738" y="5710238"/>
          <p14:tracePt t="108737" x="9710738" y="5702300"/>
          <p14:tracePt t="108753" x="9710738" y="5694363"/>
          <p14:tracePt t="108770" x="9710738" y="5684838"/>
          <p14:tracePt t="108796" x="9702800" y="5676900"/>
          <p14:tracePt t="108811" x="9702800" y="5668963"/>
          <p14:tracePt t="108820" x="9694863" y="5668963"/>
          <p14:tracePt t="108838" x="9694863" y="5659438"/>
          <p14:tracePt t="108855" x="9685338" y="5641975"/>
          <p14:tracePt t="108870" x="9677400" y="5634038"/>
          <p14:tracePt t="108871" x="9667875" y="5634038"/>
          <p14:tracePt t="108887" x="9652000" y="5626100"/>
          <p14:tracePt t="108903" x="9634538" y="5608638"/>
          <p14:tracePt t="108920" x="9617075" y="5608638"/>
          <p14:tracePt t="108969" x="9617075" y="5600700"/>
          <p14:tracePt t="108974" x="9609138" y="5600700"/>
          <p14:tracePt t="108986" x="9601200" y="5600700"/>
          <p14:tracePt t="109004" x="9575800" y="5600700"/>
          <p14:tracePt t="109022" x="9566275" y="5600700"/>
          <p14:tracePt t="109036" x="9558338" y="5608638"/>
          <p14:tracePt t="109053" x="9550400" y="5608638"/>
          <p14:tracePt t="109071" x="9532938" y="5616575"/>
          <p14:tracePt t="109120" x="9532938" y="5626100"/>
          <p14:tracePt t="109140" x="9523413" y="5626100"/>
          <p14:tracePt t="109147" x="9523413" y="5634038"/>
          <p14:tracePt t="109153" x="9515475" y="5634038"/>
          <p14:tracePt t="109170" x="9515475" y="5651500"/>
          <p14:tracePt t="109187" x="9498013" y="5676900"/>
          <p14:tracePt t="109204" x="9490075" y="5702300"/>
          <p14:tracePt t="109220" x="9482138" y="5735638"/>
          <p14:tracePt t="109236" x="9482138" y="5770563"/>
          <p14:tracePt t="109254" x="9490075" y="5846763"/>
          <p14:tracePt t="109270" x="9490075" y="5905500"/>
          <p14:tracePt t="109286" x="9507538" y="5948363"/>
          <p14:tracePt t="109287" x="9523413" y="5973763"/>
          <p14:tracePt t="109303" x="9550400" y="6034088"/>
          <p14:tracePt t="109320" x="9566275" y="6067425"/>
          <p14:tracePt t="109336" x="9575800" y="6092825"/>
          <p14:tracePt t="109354" x="9634538" y="6169025"/>
          <p14:tracePt t="109370" x="9652000" y="6186488"/>
          <p14:tracePt t="109386" x="9659938" y="6203950"/>
          <p14:tracePt t="109403" x="9667875" y="6203950"/>
          <p14:tracePt t="109419" x="9685338" y="6211888"/>
          <p14:tracePt t="109437" x="9702800" y="6211888"/>
          <p14:tracePt t="109453" x="9728200" y="6211888"/>
          <p14:tracePt t="109471" x="9753600" y="6186488"/>
          <p14:tracePt t="109487" x="9761538" y="6178550"/>
          <p14:tracePt t="109503" x="9771063" y="6169025"/>
          <p14:tracePt t="109520" x="9779000" y="6153150"/>
          <p14:tracePt t="109536" x="9796463" y="6127750"/>
          <p14:tracePt t="109553" x="9812338" y="6102350"/>
          <p14:tracePt t="109569" x="9821863" y="6059488"/>
          <p14:tracePt t="109588" x="9821863" y="5999163"/>
          <p14:tracePt t="109603" x="9796463" y="5932488"/>
          <p14:tracePt t="109620" x="9761538" y="5864225"/>
          <p14:tracePt t="109636" x="9728200" y="5821363"/>
          <p14:tracePt t="109653" x="9702800" y="5788025"/>
          <p14:tracePt t="109670" x="9677400" y="5761038"/>
          <p14:tracePt t="109686" x="9667875" y="5761038"/>
          <p14:tracePt t="109703" x="9659938" y="5761038"/>
          <p14:tracePt t="109720" x="9652000" y="5761038"/>
          <p14:tracePt t="109736" x="9642475" y="5770563"/>
          <p14:tracePt t="109754" x="9634538" y="5770563"/>
          <p14:tracePt t="109770" x="9626600" y="5788025"/>
          <p14:tracePt t="109787" x="9609138" y="5795963"/>
          <p14:tracePt t="109803" x="9601200" y="5803900"/>
          <p14:tracePt t="109819" x="9583738" y="5829300"/>
          <p14:tracePt t="109836" x="9575800" y="5846763"/>
          <p14:tracePt t="109853" x="9558338" y="5880100"/>
          <p14:tracePt t="109869" x="9532938" y="5940425"/>
          <p14:tracePt t="109888" x="9515475" y="6008688"/>
          <p14:tracePt t="109903" x="9507538" y="6049963"/>
          <p14:tracePt t="109904" x="9507538" y="6059488"/>
          <p14:tracePt t="109919" x="9507538" y="6110288"/>
          <p14:tracePt t="109936" x="9523413" y="6135688"/>
          <p14:tracePt t="109953" x="9523413" y="6161088"/>
          <p14:tracePt t="109971" x="9523413" y="6178550"/>
          <p14:tracePt t="109986" x="9523413" y="6194425"/>
          <p14:tracePt t="109987" x="9523413" y="6203950"/>
          <p14:tracePt t="110003" x="9523413" y="6221413"/>
          <p14:tracePt t="110019" x="9523413" y="6262688"/>
          <p14:tracePt t="110037" x="9540875" y="6272213"/>
          <p14:tracePt t="110038" x="9540875" y="6280150"/>
          <p14:tracePt t="110053" x="9550400" y="6288088"/>
          <p14:tracePt t="110069" x="9566275" y="6297613"/>
          <p14:tracePt t="110086" x="9601200" y="6313488"/>
          <p14:tracePt t="110103" x="9642475" y="6313488"/>
          <p14:tracePt t="110119" x="9702800" y="6348413"/>
          <p14:tracePt t="110137" x="9728200" y="6348413"/>
          <p14:tracePt t="110168" x="9736138" y="6348413"/>
          <p14:tracePt t="110174" x="9736138" y="6338888"/>
          <p14:tracePt t="110186" x="9736138" y="6330950"/>
          <p14:tracePt t="110202" x="9753600" y="6288088"/>
          <p14:tracePt t="110221" x="9753600" y="6237288"/>
          <p14:tracePt t="110236" x="9753600" y="6169025"/>
          <p14:tracePt t="110253" x="9753600" y="6127750"/>
          <p14:tracePt t="110271" x="9753600" y="6102350"/>
          <p14:tracePt t="110286" x="9745663" y="6102350"/>
          <p14:tracePt t="110303" x="9745663" y="6092825"/>
          <p14:tracePt t="110320" x="9736138" y="6084888"/>
          <p14:tracePt t="110336" x="9720263" y="6076950"/>
          <p14:tracePt t="110353" x="9694863" y="6076950"/>
          <p14:tracePt t="110354" x="9685338" y="6067425"/>
          <p14:tracePt t="110369" x="9677400" y="6067425"/>
          <p14:tracePt t="110391" x="9667875" y="6067425"/>
          <p14:tracePt t="110403" x="9659938" y="6067425"/>
          <p14:tracePt t="110488" x="9659938" y="6059488"/>
          <p14:tracePt t="110496" x="9667875" y="6059488"/>
          <p14:tracePt t="110503" x="9677400" y="6059488"/>
          <p14:tracePt t="110519" x="9710738" y="6059488"/>
          <p14:tracePt t="110536" x="9728200" y="6059488"/>
          <p14:tracePt t="110553" x="9753600" y="6042025"/>
          <p14:tracePt t="110554" x="9761538" y="6042025"/>
          <p14:tracePt t="110569" x="9786938" y="6042025"/>
          <p14:tracePt t="110586" x="9847263" y="6024563"/>
          <p14:tracePt t="110587" x="9864725" y="6024563"/>
          <p14:tracePt t="110602" x="9906000" y="6024563"/>
          <p14:tracePt t="110619" x="9983788" y="6024563"/>
          <p14:tracePt t="110637" x="10017125" y="6024563"/>
          <p14:tracePt t="110654" x="10017125" y="6034088"/>
          <p14:tracePt t="110670" x="10025063" y="6034088"/>
          <p14:tracePt t="110687" x="10034588" y="6034088"/>
          <p14:tracePt t="110702" x="10059988" y="6034088"/>
          <p14:tracePt t="110719" x="10093325" y="6034088"/>
          <p14:tracePt t="110736" x="10101263" y="6034088"/>
          <p14:tracePt t="110784" x="10110788" y="6034088"/>
          <p14:tracePt t="110790" x="10110788" y="6024563"/>
          <p14:tracePt t="110810" x="10110788" y="6016625"/>
          <p14:tracePt t="111091" x="10110788" y="6024563"/>
          <p14:tracePt t="111098" x="10101263" y="6024563"/>
          <p14:tracePt t="111110" x="10093325" y="6034088"/>
          <p14:tracePt t="111119" x="10085388" y="6042025"/>
          <p14:tracePt t="111135" x="10067925" y="6049963"/>
          <p14:tracePt t="111153" x="10050463" y="6067425"/>
          <p14:tracePt t="111154" x="10042525" y="6067425"/>
          <p14:tracePt t="111169" x="10025063" y="6067425"/>
          <p14:tracePt t="111187" x="9983788" y="6076950"/>
          <p14:tracePt t="111202" x="9931400" y="6076950"/>
          <p14:tracePt t="111219" x="9786938" y="6076950"/>
          <p14:tracePt t="111237" x="9642475" y="6042025"/>
          <p14:tracePt t="111238" x="9609138" y="6034088"/>
          <p14:tracePt t="111252" x="9523413" y="6016625"/>
          <p14:tracePt t="111269" x="9353550" y="5983288"/>
          <p14:tracePt t="111286" x="9226550" y="5973763"/>
          <p14:tracePt t="111286" x="9201150" y="5973763"/>
          <p14:tracePt t="111302" x="9117013" y="5965825"/>
          <p14:tracePt t="111303" x="9091613" y="5957888"/>
          <p14:tracePt t="111319" x="9023350" y="5948363"/>
          <p14:tracePt t="111335" x="8947150" y="5940425"/>
          <p14:tracePt t="111352" x="8861425" y="5940425"/>
          <p14:tracePt t="111369" x="8785225" y="5922963"/>
          <p14:tracePt t="111386" x="8734425" y="5915025"/>
          <p14:tracePt t="111387" x="8724900" y="5915025"/>
          <p14:tracePt t="111402" x="8716963" y="5915025"/>
          <p14:tracePt t="111451" x="8709025" y="5915025"/>
          <p14:tracePt t="111454" x="8699500" y="5915025"/>
          <p14:tracePt t="111469" x="8691563" y="5915025"/>
          <p14:tracePt t="111487" x="8666163" y="5922963"/>
          <p14:tracePt t="111502" x="8658225" y="5922963"/>
          <p14:tracePt t="111503" x="8648700" y="5922963"/>
          <p14:tracePt t="111519" x="8640763" y="5922963"/>
          <p14:tracePt t="111536" x="8632825" y="5922963"/>
          <p14:tracePt t="111552" x="8605838" y="5922963"/>
          <p14:tracePt t="111569" x="8564563" y="5915025"/>
          <p14:tracePt t="111586" x="8513763" y="5897563"/>
          <p14:tracePt t="111603" x="8470900" y="5889625"/>
          <p14:tracePt t="111619" x="8453438" y="5880100"/>
          <p14:tracePt t="111655" x="8453438" y="5872163"/>
          <p14:tracePt t="111662" x="8445500" y="5872163"/>
          <p14:tracePt t="111668" x="8445500" y="5864225"/>
          <p14:tracePt t="111685" x="8428038" y="5854700"/>
          <p14:tracePt t="111702" x="8410575" y="5854700"/>
          <p14:tracePt t="111808" x="8410575" y="5846763"/>
          <p14:tracePt t="111815" x="8420100" y="5838825"/>
          <p14:tracePt t="111819" x="8428038" y="5838825"/>
          <p14:tracePt t="111835" x="8478838" y="5838825"/>
          <p14:tracePt t="111852" x="8564563" y="5864225"/>
          <p14:tracePt t="111868" x="8674100" y="5905500"/>
          <p14:tracePt t="111885" x="8767763" y="5932488"/>
          <p14:tracePt t="111902" x="8869363" y="5957888"/>
          <p14:tracePt t="111918" x="8947150" y="5983288"/>
          <p14:tracePt t="111935" x="9056688" y="6016625"/>
          <p14:tracePt t="111952" x="9132888" y="6024563"/>
          <p14:tracePt t="111968" x="9175750" y="6024563"/>
          <p14:tracePt t="111987" x="9226550" y="6034088"/>
          <p14:tracePt t="112002" x="9251950" y="6034088"/>
          <p14:tracePt t="112003" x="9261475" y="6034088"/>
          <p14:tracePt t="112019" x="9286875" y="6042025"/>
          <p14:tracePt t="112019" x="9294813" y="6042025"/>
          <p14:tracePt t="112036" x="9328150" y="6059488"/>
          <p14:tracePt t="112052" x="9353550" y="6067425"/>
          <p14:tracePt t="112068" x="9371013" y="6067425"/>
          <p14:tracePt t="112085" x="9396413" y="6076950"/>
          <p14:tracePt t="112102" x="9413875" y="6084888"/>
          <p14:tracePt t="112118" x="9439275" y="6084888"/>
          <p14:tracePt t="112135" x="9464675" y="6084888"/>
          <p14:tracePt t="112152" x="9490075" y="6084888"/>
          <p14:tracePt t="112172" x="9490075" y="6092825"/>
          <p14:tracePt t="112191" x="9498013" y="6092825"/>
          <p14:tracePt t="112202" x="9507538" y="6092825"/>
          <p14:tracePt t="112219" x="9523413" y="6092825"/>
          <p14:tracePt t="112235" x="9540875" y="6092825"/>
          <p14:tracePt t="112252" x="9566275" y="6092825"/>
          <p14:tracePt t="112268" x="9583738" y="6092825"/>
          <p14:tracePt t="112285" x="9591675" y="6102350"/>
          <p14:tracePt t="112302" x="9609138" y="6110288"/>
          <p14:tracePt t="112319" x="9626600" y="6110288"/>
          <p14:tracePt t="112336" x="9642475" y="6110288"/>
          <p14:tracePt t="112387" x="9652000" y="6110288"/>
          <p14:tracePt t="112399" x="9659938" y="6110288"/>
          <p14:tracePt t="112402" x="9667875" y="6110288"/>
          <p14:tracePt t="112418" x="9677400" y="6110288"/>
          <p14:tracePt t="112435" x="9710738" y="6110288"/>
          <p14:tracePt t="112452" x="9736138" y="6110288"/>
          <p14:tracePt t="112468" x="9753600" y="6110288"/>
          <p14:tracePt t="112485" x="9779000" y="6110288"/>
          <p14:tracePt t="112501" x="9796463" y="6110288"/>
          <p14:tracePt t="112518" x="9812338" y="6110288"/>
          <p14:tracePt t="112519" x="9821863" y="6110288"/>
          <p14:tracePt t="112535" x="9839325" y="6110288"/>
          <p14:tracePt t="112551" x="9855200" y="6110288"/>
          <p14:tracePt t="112568" x="9872663" y="6110288"/>
          <p14:tracePt t="112585" x="9906000" y="6110288"/>
          <p14:tracePt t="112601" x="9956800" y="6110288"/>
          <p14:tracePt t="112618" x="9991725" y="6118225"/>
          <p14:tracePt t="112619" x="9999663" y="6118225"/>
          <p14:tracePt t="112635" x="10017125" y="6118225"/>
          <p14:tracePt t="112654" x="10025063" y="6118225"/>
          <p14:tracePt t="112668" x="10042525" y="6118225"/>
          <p14:tracePt t="112685" x="10059988" y="6118225"/>
          <p14:tracePt t="112701" x="10067925" y="6118225"/>
          <p14:tracePt t="112784" x="10067925" y="6110288"/>
          <p14:tracePt t="112786" x="10075863" y="6110288"/>
          <p14:tracePt t="112803" x="10085388" y="6110288"/>
          <p14:tracePt t="112818" x="10093325" y="6110288"/>
          <p14:tracePt t="112836" x="10118725" y="6102350"/>
          <p14:tracePt t="112883" x="10126663" y="6102350"/>
          <p14:tracePt t="112886" x="10126663" y="6092825"/>
          <p14:tracePt t="112901" x="10136188" y="6084888"/>
          <p14:tracePt t="112918" x="10153650" y="6076950"/>
          <p14:tracePt t="112935" x="10161588" y="6059488"/>
          <p14:tracePt t="112951" x="10169525" y="6059488"/>
          <p14:tracePt t="112983" x="10179050" y="6059488"/>
          <p14:tracePt t="112993" x="10179050" y="6049963"/>
          <p14:tracePt t="113004" x="10186988" y="6049963"/>
          <p14:tracePt t="113018" x="10194925" y="6042025"/>
          <p14:tracePt t="113036" x="10204450" y="6034088"/>
          <p14:tracePt t="113086" x="10212388" y="6034088"/>
          <p14:tracePt t="113101" x="10220325" y="6034088"/>
          <p14:tracePt t="113116" x="10229850" y="6034088"/>
          <p14:tracePt t="113124" x="10237788" y="6034088"/>
          <p14:tracePt t="113134" x="10245725" y="6024563"/>
          <p14:tracePt t="113152" x="10263188" y="6008688"/>
          <p14:tracePt t="113168" x="10271125" y="5999163"/>
          <p14:tracePt t="113185" x="10271125" y="5991225"/>
          <p14:tracePt t="113202" x="10280650" y="5991225"/>
          <p14:tracePt t="113219" x="10288588" y="5983288"/>
          <p14:tracePt t="113236" x="10288588" y="5973763"/>
          <p14:tracePt t="113253" x="10298113" y="5973763"/>
          <p14:tracePt t="113269" x="10306050" y="5965825"/>
          <p14:tracePt t="113285" x="10306050" y="5957888"/>
          <p14:tracePt t="113358" x="10313988" y="5957888"/>
          <p14:tracePt t="113378" x="10313988" y="5948363"/>
          <p14:tracePt t="113380" x="10323513" y="5948363"/>
          <p14:tracePt t="113397" x="10323513" y="5940425"/>
          <p14:tracePt t="113426" x="10323513" y="5932488"/>
          <p14:tracePt t="113518" x="10313988" y="5932488"/>
          <p14:tracePt t="113579" x="10306050" y="5932488"/>
          <p14:tracePt t="113865" x="10313988" y="5932488"/>
          <p14:tracePt t="113872" x="10323513" y="5932488"/>
          <p14:tracePt t="113884" x="10323513" y="5940425"/>
          <p14:tracePt t="113902" x="10331450" y="5940425"/>
          <p14:tracePt t="113924" x="10339388" y="5940425"/>
          <p14:tracePt t="113934" x="10348913" y="5940425"/>
          <p14:tracePt t="113952" x="10364788" y="5940425"/>
          <p14:tracePt t="113968" x="10382250" y="5940425"/>
          <p14:tracePt t="113997" x="10390188" y="5940425"/>
          <p14:tracePt t="114017" x="10390188" y="5932488"/>
          <p14:tracePt t="114024" x="10399713" y="5932488"/>
          <p14:tracePt t="114036" x="10407650" y="5932488"/>
          <p14:tracePt t="114106" x="10415588" y="5932488"/>
          <p14:tracePt t="114113" x="10425113" y="5932488"/>
          <p14:tracePt t="114117" x="10433050" y="5932488"/>
          <p14:tracePt t="114134" x="10442575" y="5948363"/>
          <p14:tracePt t="114151" x="10450513" y="5948363"/>
          <p14:tracePt t="114181" x="10450513" y="5957888"/>
          <p14:tracePt t="114189" x="10450513" y="5965825"/>
          <p14:tracePt t="114201" x="10450513" y="5973763"/>
          <p14:tracePt t="114218" x="10450513" y="5991225"/>
          <p14:tracePt t="114235" x="10450513" y="6008688"/>
          <p14:tracePt t="114251" x="10450513" y="6016625"/>
          <p14:tracePt t="114268" x="10450513" y="6024563"/>
          <p14:tracePt t="114269" x="10450513" y="6034088"/>
          <p14:tracePt t="114284" x="10450513" y="6049963"/>
          <p14:tracePt t="114304" x="10450513" y="6059488"/>
          <p14:tracePt t="114318" x="10450513" y="6067425"/>
          <p14:tracePt t="114344" x="10442575" y="6067425"/>
          <p14:tracePt t="114365" x="10442575" y="6076950"/>
          <p14:tracePt t="114376" x="10433050" y="6076950"/>
          <p14:tracePt t="114385" x="10425113" y="6084888"/>
          <p14:tracePt t="114402" x="10415588" y="6092825"/>
          <p14:tracePt t="114417" x="10399713" y="6110288"/>
          <p14:tracePt t="114434" x="10374313" y="6118225"/>
          <p14:tracePt t="114451" x="10339388" y="6127750"/>
          <p14:tracePt t="114467" x="10306050" y="6135688"/>
          <p14:tracePt t="114484" x="10280650" y="6127750"/>
          <p14:tracePt t="114501" x="10237788" y="6110288"/>
          <p14:tracePt t="114502" x="10229850" y="6102350"/>
          <p14:tracePt t="114518" x="10204450" y="6084888"/>
          <p14:tracePt t="114534" x="10186988" y="6067425"/>
          <p14:tracePt t="114551" x="10186988" y="6024563"/>
          <p14:tracePt t="114568" x="10186988" y="5973763"/>
          <p14:tracePt t="114584" x="10169525" y="5932488"/>
          <p14:tracePt t="114585" x="10169525" y="5915025"/>
          <p14:tracePt t="114601" x="10169525" y="5889625"/>
          <p14:tracePt t="114617" x="10161588" y="5854700"/>
          <p14:tracePt t="114634" x="10161588" y="5829300"/>
          <p14:tracePt t="114651" x="10169525" y="5813425"/>
          <p14:tracePt t="114667" x="10186988" y="5788025"/>
          <p14:tracePt t="114684" x="10204450" y="5778500"/>
          <p14:tracePt t="114685" x="10212388" y="5778500"/>
          <p14:tracePt t="114701" x="10212388" y="5761038"/>
          <p14:tracePt t="114717" x="10237788" y="5745163"/>
          <p14:tracePt t="114734" x="10245725" y="5745163"/>
          <p14:tracePt t="114753" x="10255250" y="5745163"/>
          <p14:tracePt t="114768" x="10280650" y="5745163"/>
          <p14:tracePt t="114784" x="10298113" y="5745163"/>
          <p14:tracePt t="114801" x="10313988" y="5753100"/>
          <p14:tracePt t="114817" x="10331450" y="5761038"/>
          <p14:tracePt t="114834" x="10339388" y="5770563"/>
          <p14:tracePt t="114850" x="10356850" y="5795963"/>
          <p14:tracePt t="114867" x="10390188" y="5846763"/>
          <p14:tracePt t="114884" x="10433050" y="5872163"/>
          <p14:tracePt t="114900" x="10458450" y="5889625"/>
          <p14:tracePt t="114917" x="10467975" y="5905500"/>
          <p14:tracePt t="114946" x="10475913" y="5905500"/>
          <p14:tracePt t="114950" x="10475913" y="5915025"/>
          <p14:tracePt t="114968" x="10475913" y="5948363"/>
          <p14:tracePt t="114985" x="10475913" y="5965825"/>
          <p14:tracePt t="115001" x="10475913" y="5983288"/>
          <p14:tracePt t="115017" x="10475913" y="6008688"/>
          <p14:tracePt t="115034" x="10475913" y="6042025"/>
          <p14:tracePt t="115050" x="10475913" y="6067425"/>
          <p14:tracePt t="115067" x="10475913" y="6084888"/>
          <p14:tracePt t="115084" x="10467975" y="6092825"/>
          <p14:tracePt t="115101" x="10450513" y="6110288"/>
          <p14:tracePt t="115118" x="10442575" y="6118225"/>
          <p14:tracePt t="115134" x="10442575" y="6127750"/>
          <p14:tracePt t="115151" x="10433050" y="6127750"/>
          <p14:tracePt t="115168" x="10425113" y="6135688"/>
          <p14:tracePt t="115184" x="10399713" y="6143625"/>
          <p14:tracePt t="115200" x="10382250" y="6143625"/>
          <p14:tracePt t="115218" x="10339388" y="6143625"/>
          <p14:tracePt t="115234" x="10313988" y="6135688"/>
          <p14:tracePt t="115252" x="10271125" y="6118225"/>
          <p14:tracePt t="115252" x="10263188" y="6110288"/>
          <p14:tracePt t="115267" x="10237788" y="6084888"/>
          <p14:tracePt t="115285" x="10126663" y="6016625"/>
          <p14:tracePt t="115301" x="9966325" y="5897563"/>
          <p14:tracePt t="115317" x="9736138" y="5745163"/>
          <p14:tracePt t="115334" x="9456738" y="5591175"/>
          <p14:tracePt t="115350" x="9251950" y="5507038"/>
          <p14:tracePt t="115367" x="9124950" y="5464175"/>
          <p14:tracePt t="115385" x="9005888" y="5446713"/>
          <p14:tracePt t="115401" x="8929688" y="5446713"/>
          <p14:tracePt t="115402" x="8894763" y="5438775"/>
          <p14:tracePt t="115417" x="8759825" y="5438775"/>
          <p14:tracePt t="115434" x="8605838" y="5430838"/>
          <p14:tracePt t="115451" x="8394700" y="5387975"/>
          <p14:tracePt t="115468" x="8199438" y="5362575"/>
          <p14:tracePt t="115468" x="8164513" y="5353050"/>
          <p14:tracePt t="115485" x="8070850" y="5337175"/>
          <p14:tracePt t="115501" x="8045450" y="5337175"/>
          <p14:tracePt t="115518" x="8037513" y="5337175"/>
          <p14:tracePt t="115535" x="8020050" y="5337175"/>
          <p14:tracePt t="115536" x="8012113" y="5337175"/>
          <p14:tracePt t="115550" x="7986713" y="5337175"/>
          <p14:tracePt t="115567" x="7961313" y="5345113"/>
          <p14:tracePt t="115585" x="7926388" y="5353050"/>
          <p14:tracePt t="115600" x="7918450" y="5362575"/>
          <p14:tracePt t="115618" x="7910513" y="5370513"/>
          <p14:tracePt t="115618" x="7900988" y="5370513"/>
          <p14:tracePt t="115634" x="7893050" y="5380038"/>
          <p14:tracePt t="115650" x="7893050" y="5387975"/>
          <p14:tracePt t="115668" x="7875588" y="5387975"/>
          <p14:tracePt t="115668" x="7867650" y="5387975"/>
          <p14:tracePt t="115684" x="7850188" y="5395913"/>
          <p14:tracePt t="115701" x="7816850" y="5395913"/>
          <p14:tracePt t="115717" x="7799388" y="5395913"/>
          <p14:tracePt t="115734" x="7781925" y="5395913"/>
          <p14:tracePt t="115761" x="7781925" y="5387975"/>
          <p14:tracePt t="115767" x="7781925" y="5380038"/>
          <p14:tracePt t="115784" x="7781925" y="5362575"/>
          <p14:tracePt t="115800" x="7791450" y="5337175"/>
          <p14:tracePt t="115801" x="7799388" y="5337175"/>
          <p14:tracePt t="115817" x="7807325" y="5311775"/>
          <p14:tracePt t="115833" x="7816850" y="5260975"/>
          <p14:tracePt t="115850" x="7842250" y="5251450"/>
          <p14:tracePt t="115867" x="7859713" y="5243513"/>
          <p14:tracePt t="115883" x="7875588" y="5226050"/>
          <p14:tracePt t="115900" x="7893050" y="5218113"/>
          <p14:tracePt t="115917" x="7926388" y="5192713"/>
          <p14:tracePt t="115933" x="7961313" y="5167313"/>
          <p14:tracePt t="115950" x="7994650" y="5149850"/>
          <p14:tracePt t="115968" x="8029575" y="5124450"/>
          <p14:tracePt t="115984" x="8054975" y="5106988"/>
          <p14:tracePt t="116000" x="8070850" y="5106988"/>
          <p14:tracePt t="116017" x="8088313" y="5099050"/>
          <p14:tracePt t="116033" x="8113713" y="5081588"/>
          <p14:tracePt t="116050" x="8131175" y="5064125"/>
          <p14:tracePt t="116067" x="8147050" y="5064125"/>
          <p14:tracePt t="116083" x="8156575" y="5048250"/>
          <p14:tracePt t="116114" x="8164513" y="5048250"/>
          <p14:tracePt t="116142" x="8174038" y="5048250"/>
          <p14:tracePt t="116156" x="8174038" y="5038725"/>
          <p14:tracePt t="116160" x="8181975" y="5038725"/>
          <p14:tracePt t="116167" x="8189913" y="5030788"/>
          <p14:tracePt t="116184" x="8207375" y="5013325"/>
          <p14:tracePt t="116202" x="8240713" y="4987925"/>
          <p14:tracePt t="116217" x="8250238" y="4972050"/>
          <p14:tracePt t="116233" x="8258175" y="4962525"/>
          <p14:tracePt t="116250" x="8266113" y="4954588"/>
          <p14:tracePt t="116267" x="8283575" y="4946650"/>
          <p14:tracePt t="116284" x="8291513" y="4937125"/>
          <p14:tracePt t="116284" x="8301038" y="4937125"/>
          <p14:tracePt t="116301" x="8301038" y="4929188"/>
          <p14:tracePt t="116549" x="8291513" y="4929188"/>
          <p14:tracePt t="116552" x="8291513" y="4937125"/>
          <p14:tracePt t="116566" x="8266113" y="4954588"/>
          <p14:tracePt t="116583" x="8232775" y="4987925"/>
          <p14:tracePt t="116600" x="8181975" y="5048250"/>
          <p14:tracePt t="116616" x="8139113" y="5099050"/>
          <p14:tracePt t="116633" x="8105775" y="5124450"/>
          <p14:tracePt t="116650" x="8088313" y="5141913"/>
          <p14:tracePt t="116667" x="8070850" y="5157788"/>
          <p14:tracePt t="116668" x="8062913" y="5167313"/>
          <p14:tracePt t="116683" x="8054975" y="5175250"/>
          <p14:tracePt t="116700" x="8029575" y="5192713"/>
          <p14:tracePt t="116701" x="8020050" y="5192713"/>
          <p14:tracePt t="116716" x="8020050" y="5208588"/>
          <p14:tracePt t="116733" x="7994650" y="5218113"/>
          <p14:tracePt t="116750" x="7977188" y="5226050"/>
          <p14:tracePt t="116767" x="7977188" y="5235575"/>
          <p14:tracePt t="116783" x="7961313" y="5243513"/>
          <p14:tracePt t="116801" x="7951788" y="5251450"/>
          <p14:tracePt t="116817" x="7943850" y="5268913"/>
          <p14:tracePt t="116833" x="7935913" y="5286375"/>
          <p14:tracePt t="116850" x="7918450" y="5302250"/>
          <p14:tracePt t="116866" x="7910513" y="5311775"/>
          <p14:tracePt t="116883" x="7910513" y="5319713"/>
          <p14:tracePt t="116902" x="7910513" y="5327650"/>
          <p14:tracePt t="117257" x="7918450" y="5319713"/>
          <p14:tracePt t="117264" x="7926388" y="5319713"/>
          <p14:tracePt t="117272" x="7926388" y="5311775"/>
          <p14:tracePt t="117283" x="7935913" y="5302250"/>
          <p14:tracePt t="117299" x="7943850" y="5294313"/>
          <p14:tracePt t="117324" x="7943850" y="5286375"/>
          <p14:tracePt t="117346" x="7943850" y="5276850"/>
          <p14:tracePt t="117369" x="7951788" y="5276850"/>
          <p14:tracePt t="117372" x="7951788" y="5268913"/>
          <p14:tracePt t="117383" x="7961313" y="5260975"/>
          <p14:tracePt t="117401" x="7969250" y="5251450"/>
          <p14:tracePt t="117416" x="7969250" y="5243513"/>
          <p14:tracePt t="117434" x="7977188" y="5235575"/>
          <p14:tracePt t="117501" x="7986713" y="5235575"/>
          <p14:tracePt t="117512" x="7986713" y="5226050"/>
          <p14:tracePt t="117537" x="7986713" y="5218113"/>
          <p14:tracePt t="117781" x="7986713" y="5226050"/>
          <p14:tracePt t="117785" x="7977188" y="5226050"/>
          <p14:tracePt t="117800" x="7969250" y="5235575"/>
          <p14:tracePt t="117816" x="7951788" y="5243513"/>
          <p14:tracePt t="117833" x="7943850" y="5251450"/>
          <p14:tracePt t="117849" x="7935913" y="5268913"/>
          <p14:tracePt t="117866" x="7926388" y="5268913"/>
          <p14:tracePt t="117921" x="7935913" y="5260975"/>
          <p14:tracePt t="117924" x="7943850" y="5260975"/>
          <p14:tracePt t="117932" x="7951788" y="5251450"/>
          <p14:tracePt t="117949" x="8029575" y="5192713"/>
          <p14:tracePt t="117966" x="8105775" y="5116513"/>
          <p14:tracePt t="117982" x="8189913" y="5048250"/>
          <p14:tracePt t="118000" x="8308975" y="4979988"/>
          <p14:tracePt t="118016" x="8377238" y="4954588"/>
          <p14:tracePt t="118033" x="8453438" y="4937125"/>
          <p14:tracePt t="118033" x="8453438" y="4929188"/>
          <p14:tracePt t="118049" x="8462963" y="4929188"/>
          <p14:tracePt t="118166" x="8462963" y="4937125"/>
          <p14:tracePt t="118168" x="8462963" y="4946650"/>
          <p14:tracePt t="118182" x="8453438" y="4954588"/>
          <p14:tracePt t="118199" x="8445500" y="4962525"/>
          <p14:tracePt t="118216" x="8445500" y="4972050"/>
          <p14:tracePt t="118217" x="8435975" y="4972050"/>
          <p14:tracePt t="118236" x="8435975" y="4979988"/>
          <p14:tracePt t="118252" x="8435975" y="4987925"/>
          <p14:tracePt t="118266" x="8428038" y="4987925"/>
          <p14:tracePt t="118283" x="8402638" y="5005388"/>
          <p14:tracePt t="118299" x="8377238" y="5005388"/>
          <p14:tracePt t="118316" x="8326438" y="5005388"/>
          <p14:tracePt t="118333" x="8301038" y="5005388"/>
          <p14:tracePt t="118349" x="8266113" y="5005388"/>
          <p14:tracePt t="118367" x="8232775" y="5005388"/>
          <p14:tracePt t="118382" x="8207375" y="5005388"/>
          <p14:tracePt t="118399" x="8199438" y="5005388"/>
          <p14:tracePt t="118417" x="8189913" y="5005388"/>
          <p14:tracePt t="118441" x="8181975" y="5005388"/>
          <p14:tracePt t="118457" x="8181975" y="5013325"/>
          <p14:tracePt t="118466" x="8174038" y="5013325"/>
          <p14:tracePt t="118482" x="8164513" y="5030788"/>
          <p14:tracePt t="118500" x="8156575" y="5030788"/>
          <p14:tracePt t="118517" x="8147050" y="5048250"/>
          <p14:tracePt t="118534" x="8139113" y="5048250"/>
          <p14:tracePt t="118549" x="8131175" y="5064125"/>
          <p14:tracePt t="118567" x="8121650" y="5081588"/>
          <p14:tracePt t="118583" x="8121650" y="5091113"/>
          <p14:tracePt t="118584" x="8121650" y="5099050"/>
          <p14:tracePt t="118599" x="8113713" y="5106988"/>
          <p14:tracePt t="118617" x="8113713" y="5124450"/>
          <p14:tracePt t="118632" x="8105775" y="5132388"/>
          <p14:tracePt t="118649" x="8105775" y="5149850"/>
          <p14:tracePt t="118667" x="8105775" y="5157788"/>
          <p14:tracePt t="118682" x="8105775" y="5167313"/>
          <p14:tracePt t="118699" x="8105775" y="5175250"/>
          <p14:tracePt t="118716" x="8096250" y="5183188"/>
          <p14:tracePt t="118741" x="8096250" y="5192713"/>
          <p14:tracePt t="118790" x="8096250" y="5200650"/>
          <p14:tracePt t="118796" x="8096250" y="5208588"/>
          <p14:tracePt t="118804" x="8096250" y="5218113"/>
          <p14:tracePt t="118824" x="8096250" y="5226050"/>
          <p14:tracePt t="118833" x="8105775" y="5226050"/>
          <p14:tracePt t="118850" x="8105775" y="5235575"/>
          <p14:tracePt t="119281" x="8096250" y="5235575"/>
          <p14:tracePt t="119284" x="8088313" y="5235575"/>
          <p14:tracePt t="119300" x="8080375" y="5235575"/>
          <p14:tracePt t="119317" x="8062913" y="5226050"/>
          <p14:tracePt t="119333" x="8054975" y="5226050"/>
          <p14:tracePt t="119350" x="8045450" y="5226050"/>
          <p14:tracePt t="119372" x="8037513" y="5226050"/>
          <p14:tracePt t="119384" x="8029575" y="5235575"/>
          <p14:tracePt t="119398" x="8020050" y="5235575"/>
          <p14:tracePt t="119416" x="8004175" y="5243513"/>
          <p14:tracePt t="119432" x="7994650" y="5251450"/>
          <p14:tracePt t="119449" x="7977188" y="5251450"/>
          <p14:tracePt t="119466" x="7969250" y="5251450"/>
          <p14:tracePt t="119482" x="7961313" y="5260975"/>
          <p14:tracePt t="119499" x="7961313" y="5268913"/>
          <p14:tracePt t="119515" x="7943850" y="5276850"/>
          <p14:tracePt t="119532" x="7935913" y="5276850"/>
          <p14:tracePt t="119533" x="7935913" y="5286375"/>
          <p14:tracePt t="119549" x="7935913" y="5294313"/>
          <p14:tracePt t="119565" x="7918450" y="5311775"/>
          <p14:tracePt t="119582" x="7900988" y="5319713"/>
          <p14:tracePt t="119600" x="7893050" y="5337175"/>
          <p14:tracePt t="119615" x="7875588" y="5345113"/>
          <p14:tracePt t="119632" x="7875588" y="5353050"/>
          <p14:tracePt t="119650" x="7867650" y="5362575"/>
          <p14:tracePt t="119668" x="7867650" y="5370513"/>
          <p14:tracePt t="119683" x="7859713" y="5370513"/>
          <p14:tracePt t="119718" x="7850188" y="5380038"/>
          <p14:tracePt t="119826" x="7859713" y="5380038"/>
          <p14:tracePt t="119828" x="7867650" y="5380038"/>
          <p14:tracePt t="119836" x="7875588" y="5380038"/>
          <p14:tracePt t="119849" x="7885113" y="5380038"/>
          <p14:tracePt t="119865" x="7926388" y="5362575"/>
          <p14:tracePt t="119882" x="7951788" y="5353050"/>
          <p14:tracePt t="119898" x="7969250" y="5327650"/>
          <p14:tracePt t="119915" x="7986713" y="5319713"/>
          <p14:tracePt t="119932" x="7994650" y="5294313"/>
          <p14:tracePt t="119948" x="8012113" y="5276850"/>
          <p14:tracePt t="119965" x="8020050" y="5260975"/>
          <p14:tracePt t="119982" x="8029575" y="5243513"/>
          <p14:tracePt t="119999" x="8037513" y="5243513"/>
          <p14:tracePt t="120017" x="8037513" y="5235575"/>
          <p14:tracePt t="120033" x="8045450" y="5226050"/>
          <p14:tracePt t="120049" x="8054975" y="5218113"/>
          <p14:tracePt t="120065" x="8062913" y="5200650"/>
          <p14:tracePt t="120082" x="8070850" y="5192713"/>
          <p14:tracePt t="120099" x="8080375" y="5183188"/>
          <p14:tracePt t="120115" x="8096250" y="5175250"/>
          <p14:tracePt t="120159" x="8096250" y="5167313"/>
          <p14:tracePt t="120186" x="8096250" y="5157788"/>
          <p14:tracePt t="120347" x="8096250" y="5149850"/>
          <p14:tracePt t="120357" x="8088313" y="5141913"/>
          <p14:tracePt t="120368" x="8088313" y="5132388"/>
          <p14:tracePt t="120382" x="8070850" y="5132388"/>
          <p14:tracePt t="120400" x="8062913" y="5132388"/>
          <p14:tracePt t="120442" x="8054975" y="5132388"/>
          <p14:tracePt t="120460" x="8045450" y="5132388"/>
          <p14:tracePt t="120472" x="8045450" y="5141913"/>
          <p14:tracePt t="120480" x="8037513" y="5149850"/>
          <p14:tracePt t="120492" x="8029575" y="5149850"/>
          <p14:tracePt t="120517" x="8029575" y="5157788"/>
          <p14:tracePt t="120529" x="8029575" y="5167313"/>
          <p14:tracePt t="120549" x="8020050" y="5167313"/>
          <p14:tracePt t="120552" x="8020050" y="5175250"/>
          <p14:tracePt t="120581" x="8020050" y="5183188"/>
          <p14:tracePt t="120584" x="8020050" y="5192713"/>
          <p14:tracePt t="120609" x="8020050" y="5200650"/>
          <p14:tracePt t="120616" x="8020050" y="5208588"/>
          <p14:tracePt t="120632" x="8020050" y="5218113"/>
          <p14:tracePt t="120648" x="8029575" y="5226050"/>
          <p14:tracePt t="120666" x="8029575" y="5235575"/>
          <p14:tracePt t="120694" x="8037513" y="5235575"/>
          <p14:tracePt t="120704" x="8037513" y="5243513"/>
          <p14:tracePt t="120714" x="8045450" y="5251450"/>
          <p14:tracePt t="120731" x="8070850" y="5268913"/>
          <p14:tracePt t="120749" x="8105775" y="5286375"/>
          <p14:tracePt t="120765" x="8131175" y="5302250"/>
          <p14:tracePt t="120781" x="8156575" y="5319713"/>
          <p14:tracePt t="120799" x="8174038" y="5327650"/>
          <p14:tracePt t="120849" x="8181975" y="5327650"/>
          <p14:tracePt t="120862" x="8189913" y="5327650"/>
          <p14:tracePt t="120872" x="8199438" y="5319713"/>
          <p14:tracePt t="120881" x="8199438" y="5311775"/>
          <p14:tracePt t="120898" x="8207375" y="5294313"/>
          <p14:tracePt t="120916" x="8232775" y="5268913"/>
          <p14:tracePt t="120931" x="8240713" y="5243513"/>
          <p14:tracePt t="120949" x="8258175" y="5226050"/>
          <p14:tracePt t="120965" x="8266113" y="5218113"/>
          <p14:tracePt t="120982" x="8275638" y="5208588"/>
          <p14:tracePt t="121006" x="8283575" y="5200650"/>
          <p14:tracePt t="121014" x="8283575" y="5192713"/>
          <p14:tracePt t="121031" x="8283575" y="5183188"/>
          <p14:tracePt t="121048" x="8283575" y="5175250"/>
          <p14:tracePt t="121049" x="8283575" y="5167313"/>
          <p14:tracePt t="121065" x="8283575" y="5157788"/>
          <p14:tracePt t="121082" x="8283575" y="5124450"/>
          <p14:tracePt t="121098" x="8275638" y="5099050"/>
          <p14:tracePt t="121114" x="8266113" y="5081588"/>
          <p14:tracePt t="121132" x="8250238" y="5073650"/>
          <p14:tracePt t="121149" x="8250238" y="5056188"/>
          <p14:tracePt t="121166" x="8240713" y="5048250"/>
          <p14:tracePt t="121182" x="8224838" y="5038725"/>
          <p14:tracePt t="121198" x="8215313" y="5022850"/>
          <p14:tracePt t="121215" x="8199438" y="5013325"/>
          <p14:tracePt t="121231" x="8181975" y="5013325"/>
          <p14:tracePt t="121276" x="8174038" y="5013325"/>
          <p14:tracePt t="121282" x="8164513" y="5013325"/>
          <p14:tracePt t="121290" x="8164513" y="5022850"/>
          <p14:tracePt t="121298" x="8156575" y="5022850"/>
          <p14:tracePt t="121316" x="8139113" y="5030788"/>
          <p14:tracePt t="121331" x="8131175" y="5030788"/>
          <p14:tracePt t="121348" x="8121650" y="5038725"/>
          <p14:tracePt t="121366" x="8113713" y="5048250"/>
          <p14:tracePt t="121381" x="8105775" y="5048250"/>
          <p14:tracePt t="121399" x="8105775" y="5056188"/>
          <p14:tracePt t="121414" x="8096250" y="5056188"/>
          <p14:tracePt t="121431" x="8080375" y="5064125"/>
          <p14:tracePt t="121448" x="8080375" y="5073650"/>
          <p14:tracePt t="121465" x="8080375" y="5081588"/>
          <p14:tracePt t="121481" x="8070850" y="5091113"/>
          <p14:tracePt t="121499" x="8062913" y="5116513"/>
          <p14:tracePt t="121515" x="8062913" y="5157788"/>
          <p14:tracePt t="121531" x="8062913" y="5175250"/>
          <p14:tracePt t="121548" x="8080375" y="5208588"/>
          <p14:tracePt t="121564" x="8096250" y="5251450"/>
          <p14:tracePt t="121581" x="8105775" y="5286375"/>
          <p14:tracePt t="121599" x="8131175" y="5311775"/>
          <p14:tracePt t="121615" x="8139113" y="5311775"/>
          <p14:tracePt t="121615" x="8147050" y="5311775"/>
          <p14:tracePt t="121631" x="8156575" y="5319713"/>
          <p14:tracePt t="121647" x="8181975" y="5319713"/>
          <p14:tracePt t="121664" x="8207375" y="5319713"/>
          <p14:tracePt t="121681" x="8215313" y="5319713"/>
          <p14:tracePt t="121698" x="8232775" y="5311775"/>
          <p14:tracePt t="121714" x="8250238" y="5302250"/>
          <p14:tracePt t="121731" x="8266113" y="5276850"/>
          <p14:tracePt t="121748" x="8275638" y="5260975"/>
          <p14:tracePt t="121764" x="8301038" y="5235575"/>
          <p14:tracePt t="121781" x="8318500" y="5208588"/>
          <p14:tracePt t="121798" x="8318500" y="5200650"/>
          <p14:tracePt t="121798" x="8326438" y="5192713"/>
          <p14:tracePt t="121815" x="8326438" y="5183188"/>
          <p14:tracePt t="121831" x="8326438" y="5175250"/>
          <p14:tracePt t="121848" x="8326438" y="5149850"/>
          <p14:tracePt t="121864" x="8326438" y="5132388"/>
          <p14:tracePt t="121881" x="8326438" y="5106988"/>
          <p14:tracePt t="121897" x="8326438" y="5091113"/>
          <p14:tracePt t="121915" x="8308975" y="5081588"/>
          <p14:tracePt t="121932" x="8301038" y="5073650"/>
          <p14:tracePt t="121933" x="8301038" y="5064125"/>
          <p14:tracePt t="121934" x="8291513" y="5064125"/>
          <p14:tracePt t="121947" x="8283575" y="5056188"/>
          <p14:tracePt t="121965" x="8258175" y="5048250"/>
          <p14:tracePt t="121982" x="8240713" y="5030788"/>
          <p14:tracePt t="121997" x="8232775" y="5030788"/>
          <p14:tracePt t="122032" x="8224838" y="5030788"/>
          <p14:tracePt t="122043" x="8215313" y="5030788"/>
          <p14:tracePt t="122055" x="8207375" y="5030788"/>
          <p14:tracePt t="122065" x="8199438" y="5030788"/>
          <p14:tracePt t="122081" x="8199438" y="5038725"/>
          <p14:tracePt t="122098" x="8189913" y="5038725"/>
          <p14:tracePt t="122115" x="8181975" y="5048250"/>
          <p14:tracePt t="122131" x="8174038" y="5056188"/>
          <p14:tracePt t="122148" x="8164513" y="5056188"/>
          <p14:tracePt t="122165" x="8156575" y="5064125"/>
          <p14:tracePt t="122181" x="8147050" y="5073650"/>
          <p14:tracePt t="122182" x="8147050" y="5081588"/>
          <p14:tracePt t="122198" x="8139113" y="5081588"/>
          <p14:tracePt t="122198" x="8139113" y="5091113"/>
          <p14:tracePt t="122214" x="8139113" y="5099050"/>
          <p14:tracePt t="122215" x="8131175" y="5106988"/>
          <p14:tracePt t="122231" x="8131175" y="5124450"/>
          <p14:tracePt t="122248" x="8121650" y="5149850"/>
          <p14:tracePt t="122249" x="8121650" y="5157788"/>
          <p14:tracePt t="122266" x="8121650" y="5167313"/>
          <p14:tracePt t="122404" x="8121650" y="5175250"/>
          <p14:tracePt t="122406" x="8131175" y="5175250"/>
          <p14:tracePt t="122414" x="8131175" y="5183188"/>
          <p14:tracePt t="122431" x="8156575" y="5192713"/>
          <p14:tracePt t="122448" x="8174038" y="5200650"/>
          <p14:tracePt t="122464" x="8189913" y="5200650"/>
          <p14:tracePt t="122481" x="8215313" y="5208588"/>
          <p14:tracePt t="122497" x="8232775" y="5208588"/>
          <p14:tracePt t="122515" x="8250238" y="5200650"/>
          <p14:tracePt t="122532" x="8291513" y="5183188"/>
          <p14:tracePt t="122547" x="8369300" y="5167313"/>
          <p14:tracePt t="122565" x="8453438" y="5167313"/>
          <p14:tracePt t="122581" x="8539163" y="5167313"/>
          <p14:tracePt t="122598" x="8580438" y="5175250"/>
          <p14:tracePt t="122598" x="8589963" y="5175250"/>
          <p14:tracePt t="122615" x="8615363" y="5157788"/>
          <p14:tracePt t="122631" x="8640763" y="5132388"/>
          <p14:tracePt t="122631" x="8648700" y="5124450"/>
          <p14:tracePt t="122647" x="8699500" y="5081588"/>
          <p14:tracePt t="122664" x="8767763" y="5022850"/>
          <p14:tracePt t="122681" x="8818563" y="4972050"/>
          <p14:tracePt t="122682" x="8818563" y="4962525"/>
          <p14:tracePt t="122697" x="8853488" y="4929188"/>
          <p14:tracePt t="122715" x="8861425" y="4903788"/>
          <p14:tracePt t="122730" x="8878888" y="4894263"/>
          <p14:tracePt t="122748" x="8886825" y="4878388"/>
          <p14:tracePt t="122765" x="8912225" y="4852988"/>
          <p14:tracePt t="122781" x="8929688" y="4835525"/>
          <p14:tracePt t="122782" x="8929688" y="4827588"/>
          <p14:tracePt t="122797" x="8937625" y="4827588"/>
          <p14:tracePt t="122895" x="8937625" y="4818063"/>
          <p14:tracePt t="122916" x="8947150" y="4818063"/>
          <p14:tracePt t="123015" x="8947150" y="4810125"/>
          <p14:tracePt t="123022" x="8947150" y="4802188"/>
          <p14:tracePt t="123034" x="8947150" y="4792663"/>
          <p14:tracePt t="123049" x="8947150" y="4784725"/>
          <p14:tracePt t="123075" x="8947150" y="4775200"/>
          <p14:tracePt t="123087" x="8937625" y="4775200"/>
          <p14:tracePt t="123097" x="8929688" y="4767263"/>
          <p14:tracePt t="123114" x="8921750" y="4759325"/>
          <p14:tracePt t="123131" x="8912225" y="4749800"/>
          <p14:tracePt t="123131" x="8904288" y="4749800"/>
          <p14:tracePt t="123191" x="8894763" y="4749800"/>
          <p14:tracePt t="123199" x="8886825" y="4749800"/>
          <p14:tracePt t="123215" x="8878888" y="4749800"/>
          <p14:tracePt t="123222" x="8869363" y="4749800"/>
          <p14:tracePt t="123231" x="8861425" y="4749800"/>
          <p14:tracePt t="123256" x="8861425" y="4759325"/>
          <p14:tracePt t="123263" x="8853488" y="4759325"/>
          <p14:tracePt t="123312" x="8843963" y="4759325"/>
          <p14:tracePt t="123323" x="8843963" y="4767263"/>
          <p14:tracePt t="123335" x="8836025" y="4767263"/>
          <p14:tracePt t="123347" x="8836025" y="4775200"/>
          <p14:tracePt t="123365" x="8828088" y="4784725"/>
          <p14:tracePt t="123383" x="8818563" y="4784725"/>
          <p14:tracePt t="123407" x="8818563" y="4792663"/>
          <p14:tracePt t="123428" x="8810625" y="4792663"/>
          <p14:tracePt t="123444" x="8802688" y="4792663"/>
          <p14:tracePt t="123483" x="8802688" y="4802188"/>
          <p14:tracePt t="123531" x="8793163" y="4810125"/>
          <p14:tracePt t="123551" x="8785225" y="4810125"/>
          <p14:tracePt t="123567" x="8785225" y="4818063"/>
          <p14:tracePt t="123578" x="8777288" y="4827588"/>
          <p14:tracePt t="123591" x="8777288" y="4835525"/>
          <p14:tracePt t="123596" x="8767763" y="4835525"/>
          <p14:tracePt t="123615" x="8759825" y="4835525"/>
          <p14:tracePt t="123631" x="8759825" y="4843463"/>
          <p14:tracePt t="123649" x="8759825" y="4852988"/>
          <p14:tracePt t="123667" x="8750300" y="4852988"/>
          <p14:tracePt t="123681" x="8750300" y="4860925"/>
          <p14:tracePt t="123698" x="8750300" y="4868863"/>
          <p14:tracePt t="123713" x="8750300" y="4878388"/>
          <p14:tracePt t="123731" x="8742363" y="4886325"/>
          <p14:tracePt t="123747" x="8742363" y="4894263"/>
          <p14:tracePt t="123763" x="8734425" y="4911725"/>
          <p14:tracePt t="123780" x="8724900" y="4919663"/>
          <p14:tracePt t="123824" x="8724900" y="4929188"/>
          <p14:tracePt t="123830" x="8724900" y="4937125"/>
          <p14:tracePt t="123851" x="8724900" y="4946650"/>
          <p14:tracePt t="123858" x="8724900" y="4954588"/>
          <p14:tracePt t="123863" x="8734425" y="4954588"/>
          <p14:tracePt t="123881" x="8742363" y="4962525"/>
          <p14:tracePt t="123883" x="8750300" y="4972050"/>
          <p14:tracePt t="123897" x="8777288" y="4979988"/>
          <p14:tracePt t="123914" x="8802688" y="5005388"/>
          <p14:tracePt t="123930" x="8853488" y="5022850"/>
          <p14:tracePt t="123947" x="8861425" y="5030788"/>
          <p14:tracePt t="123964" x="8869363" y="5030788"/>
          <p14:tracePt t="124015" x="8878888" y="5030788"/>
          <p14:tracePt t="124031" x="8878888" y="5022850"/>
          <p14:tracePt t="124038" x="8886825" y="5013325"/>
          <p14:tracePt t="124046" x="8886825" y="5005388"/>
          <p14:tracePt t="124063" x="8904288" y="4979988"/>
          <p14:tracePt t="124080" x="8921750" y="4962525"/>
          <p14:tracePt t="124097" x="8921750" y="4946650"/>
          <p14:tracePt t="124098" x="8921750" y="4937125"/>
          <p14:tracePt t="124113" x="8921750" y="4919663"/>
          <p14:tracePt t="124132" x="8912225" y="4886325"/>
          <p14:tracePt t="124147" x="8904288" y="4868863"/>
          <p14:tracePt t="124163" x="8904288" y="4852988"/>
          <p14:tracePt t="124180" x="8886825" y="4843463"/>
          <p14:tracePt t="124197" x="8878888" y="4818063"/>
          <p14:tracePt t="124215" x="8843963" y="4792663"/>
          <p14:tracePt t="124230" x="8818563" y="4784725"/>
          <p14:tracePt t="124231" x="8818563" y="4775200"/>
          <p14:tracePt t="124246" x="8802688" y="4767263"/>
          <p14:tracePt t="124264" x="8777288" y="4759325"/>
          <p14:tracePt t="124280" x="8759825" y="4759325"/>
          <p14:tracePt t="124297" x="8734425" y="4759325"/>
          <p14:tracePt t="124315" x="8666163" y="4784725"/>
          <p14:tracePt t="124330" x="8632825" y="4802188"/>
          <p14:tracePt t="124348" x="8564563" y="4843463"/>
          <p14:tracePt t="124364" x="8496300" y="4878388"/>
          <p14:tracePt t="124365" x="8470900" y="4894263"/>
          <p14:tracePt t="124380" x="8343900" y="4972050"/>
          <p14:tracePt t="124396" x="8240713" y="5038725"/>
          <p14:tracePt t="124413" x="8164513" y="5099050"/>
          <p14:tracePt t="124430" x="8131175" y="5124450"/>
          <p14:tracePt t="124431" x="8121650" y="5124450"/>
          <p14:tracePt t="124447" x="8105775" y="5141913"/>
          <p14:tracePt t="124463" x="8096250" y="5167313"/>
          <p14:tracePt t="124480" x="8088313" y="5175250"/>
          <p14:tracePt t="124497" x="8080375" y="5183188"/>
          <p14:tracePt t="124769" x="8088313" y="5175250"/>
          <p14:tracePt t="124770" x="8096250" y="5175250"/>
          <p14:tracePt t="124779" x="8105775" y="5167313"/>
          <p14:tracePt t="124796" x="8147050" y="5132388"/>
          <p14:tracePt t="124815" x="8207375" y="5081588"/>
          <p14:tracePt t="124829" x="8266113" y="5056188"/>
          <p14:tracePt t="124848" x="8326438" y="5013325"/>
          <p14:tracePt t="124864" x="8377238" y="4997450"/>
          <p14:tracePt t="124879" x="8420100" y="4997450"/>
          <p14:tracePt t="124897" x="8462963" y="4987925"/>
          <p14:tracePt t="124913" x="8521700" y="4979988"/>
          <p14:tracePt t="124929" x="8564563" y="4962525"/>
          <p14:tracePt t="124947" x="8580438" y="4946650"/>
          <p14:tracePt t="124964" x="8605838" y="4937125"/>
          <p14:tracePt t="124964" x="8615363" y="4937125"/>
          <p14:tracePt t="124979" x="8648700" y="4919663"/>
          <p14:tracePt t="124997" x="8674100" y="4919663"/>
          <p14:tracePt t="125013" x="8699500" y="4911725"/>
          <p14:tracePt t="125029" x="8709025" y="4911725"/>
          <p14:tracePt t="125047" x="8716963" y="4911725"/>
          <p14:tracePt t="125063" x="8724900" y="4903788"/>
          <p14:tracePt t="125081" x="8742363" y="4894263"/>
          <p14:tracePt t="125097" x="8759825" y="4894263"/>
          <p14:tracePt t="125647" x="8767763" y="4894263"/>
          <p14:tracePt t="125660" x="8777288" y="4894263"/>
          <p14:tracePt t="125692" x="8785225" y="4894263"/>
          <p14:tracePt t="125703" x="8793163" y="4894263"/>
          <p14:tracePt t="125710" x="8802688" y="4894263"/>
          <p14:tracePt t="125722" x="8810625" y="4894263"/>
          <p14:tracePt t="125729" x="8818563" y="4894263"/>
          <p14:tracePt t="125747" x="8836025" y="4894263"/>
          <p14:tracePt t="125763" x="8843963" y="4894263"/>
          <p14:tracePt t="125803" x="8853488" y="4894263"/>
          <p14:tracePt t="125814" x="8861425" y="4894263"/>
          <p14:tracePt t="125826" x="8869363" y="4894263"/>
          <p14:tracePt t="125830" x="8878888" y="4894263"/>
          <p14:tracePt t="125847" x="8886825" y="4903788"/>
          <p14:tracePt t="126235" x="8894763" y="4903788"/>
          <p14:tracePt t="126242" x="8904288" y="4903788"/>
          <p14:tracePt t="126250" x="8912225" y="4911725"/>
          <p14:tracePt t="126262" x="8929688" y="4919663"/>
          <p14:tracePt t="126279" x="8963025" y="4929188"/>
          <p14:tracePt t="126296" x="9005888" y="4946650"/>
          <p14:tracePt t="126312" x="9031288" y="4954588"/>
          <p14:tracePt t="126329" x="9048750" y="4962525"/>
          <p14:tracePt t="126347" x="9048750" y="4972050"/>
          <p14:tracePt t="126368" x="9056688" y="4972050"/>
          <p14:tracePt t="126380" x="9064625" y="4972050"/>
          <p14:tracePt t="126396" x="9099550" y="4972050"/>
          <p14:tracePt t="126413" x="9150350" y="4979988"/>
          <p14:tracePt t="126430" x="9183688" y="4997450"/>
          <p14:tracePt t="126447" x="9193213" y="4997450"/>
          <p14:tracePt t="126476" x="9201150" y="4997450"/>
          <p14:tracePt t="126480" x="9209088" y="4997450"/>
          <p14:tracePt t="126496" x="9261475" y="5005388"/>
          <p14:tracePt t="126512" x="9363075" y="5022850"/>
          <p14:tracePt t="126529" x="9439275" y="5038725"/>
          <p14:tracePt t="126531" x="9456738" y="5038725"/>
          <p14:tracePt t="126545" x="9472613" y="5038725"/>
          <p14:tracePt t="126790" x="9472613" y="5030788"/>
          <p14:tracePt t="126794" x="9472613" y="5022850"/>
          <p14:tracePt t="126798" x="9472613" y="5013325"/>
          <p14:tracePt t="126812" x="9464675" y="5005388"/>
          <p14:tracePt t="126863" x="9464675" y="4997450"/>
          <p14:tracePt t="126870" x="9464675" y="4987925"/>
          <p14:tracePt t="126880" x="9456738" y="4987925"/>
          <p14:tracePt t="126896" x="9456738" y="4979988"/>
          <p14:tracePt t="126913" x="9456738" y="4962525"/>
          <p14:tracePt t="126931" x="9456738" y="4954588"/>
          <p14:tracePt t="126945" x="9447213" y="4946650"/>
          <p14:tracePt t="126962" x="9439275" y="4929188"/>
          <p14:tracePt t="126979" x="9413875" y="4911725"/>
          <p14:tracePt t="126997" x="9396413" y="4903788"/>
          <p14:tracePt t="127016" x="9396413" y="4894263"/>
          <p14:tracePt t="127028" x="9388475" y="4894263"/>
          <p14:tracePt t="127047" x="9380538" y="4886325"/>
          <p14:tracePt t="127067" x="9371013" y="4886325"/>
          <p14:tracePt t="127083" x="9371013" y="4878388"/>
          <p14:tracePt t="127303" x="9371013" y="4868863"/>
          <p14:tracePt t="127306" x="9363075" y="4860925"/>
          <p14:tracePt t="127318" x="9363075" y="4852988"/>
          <p14:tracePt t="127328" x="9353550" y="4843463"/>
          <p14:tracePt t="127347" x="9337675" y="4827588"/>
          <p14:tracePt t="127362" x="9328150" y="4818063"/>
          <p14:tracePt t="127379" x="9320213" y="4802188"/>
          <p14:tracePt t="127396" x="9312275" y="4802188"/>
          <p14:tracePt t="127416" x="9302750" y="4802188"/>
          <p14:tracePt t="127539" x="9302750" y="4792663"/>
          <p14:tracePt t="127546" x="9302750" y="4784725"/>
          <p14:tracePt t="127550" x="9294813" y="4775200"/>
          <p14:tracePt t="127561" x="9294813" y="4767263"/>
          <p14:tracePt t="127579" x="9277350" y="4749800"/>
          <p14:tracePt t="127596" x="9277350" y="4741863"/>
          <p14:tracePt t="128104" x="9277350" y="4733925"/>
          <p14:tracePt t="128110" x="9286875" y="4733925"/>
          <p14:tracePt t="128114" x="9302750" y="4741863"/>
          <p14:tracePt t="128128" x="9345613" y="4767263"/>
          <p14:tracePt t="128145" x="9396413" y="4810125"/>
          <p14:tracePt t="128161" x="9439275" y="4818063"/>
          <p14:tracePt t="128178" x="9456738" y="4843463"/>
          <p14:tracePt t="128179" x="9464675" y="4852988"/>
          <p14:tracePt t="128195" x="9464675" y="4868863"/>
          <p14:tracePt t="128211" x="9515475" y="4911725"/>
          <p14:tracePt t="128228" x="9550400" y="4972050"/>
          <p14:tracePt t="128244" x="9609138" y="5030788"/>
          <p14:tracePt t="128263" x="9652000" y="5073650"/>
          <p14:tracePt t="128278" x="9667875" y="5106988"/>
          <p14:tracePt t="128279" x="9677400" y="5116513"/>
          <p14:tracePt t="128296" x="9728200" y="5167313"/>
          <p14:tracePt t="128311" x="9771063" y="5235575"/>
          <p14:tracePt t="128329" x="9829800" y="5294313"/>
          <p14:tracePt t="128347" x="9880600" y="5362575"/>
          <p14:tracePt t="128361" x="9906000" y="5387975"/>
          <p14:tracePt t="128378" x="9931400" y="5430838"/>
          <p14:tracePt t="128395" x="9956800" y="5472113"/>
          <p14:tracePt t="128396" x="9966325" y="5481638"/>
          <p14:tracePt t="128411" x="10017125" y="5540375"/>
          <p14:tracePt t="128428" x="10050463" y="5575300"/>
          <p14:tracePt t="128446" x="10067925" y="5600700"/>
          <p14:tracePt t="128446" x="10067925" y="5608638"/>
          <p14:tracePt t="128461" x="10085388" y="5626100"/>
          <p14:tracePt t="128479" x="10110788" y="5641975"/>
          <p14:tracePt t="128495" x="10118725" y="5651500"/>
          <p14:tracePt t="128511" x="10144125" y="5676900"/>
          <p14:tracePt t="128528" x="10161588" y="5694363"/>
          <p14:tracePt t="128545" x="10179050" y="5719763"/>
          <p14:tracePt t="128561" x="10194925" y="5735638"/>
          <p14:tracePt t="128578" x="10194925" y="5745163"/>
          <p14:tracePt t="128596" x="10212388" y="5770563"/>
          <p14:tracePt t="128611" x="10220325" y="5778500"/>
          <p14:tracePt t="128628" x="10237788" y="5795963"/>
          <p14:tracePt t="128646" x="10237788" y="5813425"/>
          <p14:tracePt t="128807" x="10245725" y="5813425"/>
          <p14:tracePt t="128814" x="10245725" y="5821363"/>
          <p14:tracePt t="128818" x="10255250" y="5821363"/>
          <p14:tracePt t="128827" x="10255250" y="5829300"/>
          <p14:tracePt t="128844" x="10271125" y="5838825"/>
          <p14:tracePt t="128863" x="10280650" y="5846763"/>
          <p14:tracePt t="128879" x="10280650" y="5854700"/>
          <p14:tracePt t="128912" x="10288588" y="5854700"/>
          <p14:tracePt t="128918" x="10298113" y="5854700"/>
          <p14:tracePt t="128928" x="10306050" y="5854700"/>
          <p14:tracePt t="128945" x="10323513" y="5864225"/>
          <p14:tracePt t="128963" x="10323513" y="5880100"/>
          <p14:tracePt t="129249" x="10306050" y="5872163"/>
          <p14:tracePt t="129252" x="10280650" y="5846763"/>
          <p14:tracePt t="129260" x="10245725" y="5813425"/>
          <p14:tracePt t="129278" x="10186988" y="5753100"/>
          <p14:tracePt t="129296" x="10075863" y="5659438"/>
          <p14:tracePt t="129297" x="10050463" y="5634038"/>
          <p14:tracePt t="129311" x="9991725" y="5591175"/>
          <p14:tracePt t="129328" x="9940925" y="5540375"/>
          <p14:tracePt t="129328" x="9923463" y="5540375"/>
          <p14:tracePt t="129345" x="9906000" y="5524500"/>
          <p14:tracePt t="129362" x="9898063" y="5524500"/>
          <p14:tracePt t="129379" x="9890125" y="5514975"/>
          <p14:tracePt t="129396" x="9847263" y="5489575"/>
          <p14:tracePt t="129411" x="9821863" y="5464175"/>
          <p14:tracePt t="129428" x="9745663" y="5413375"/>
          <p14:tracePt t="129446" x="9736138" y="5405438"/>
          <p14:tracePt t="129462" x="9728200" y="5405438"/>
          <p14:tracePt t="129950" x="9728200" y="5395913"/>
          <p14:tracePt t="129952" x="9720263" y="5395913"/>
          <p14:tracePt t="129961" x="9710738" y="5395913"/>
          <p14:tracePt t="129977" x="9667875" y="5362575"/>
          <p14:tracePt t="129995" x="9642475" y="5345113"/>
          <p14:tracePt t="130011" x="9617075" y="5345113"/>
          <p14:tracePt t="130028" x="9583738" y="5327650"/>
          <p14:tracePt t="130029" x="9566275" y="5319713"/>
          <p14:tracePt t="130045" x="9523413" y="5294313"/>
          <p14:tracePt t="130045" x="9507538" y="5294313"/>
          <p14:tracePt t="130061" x="9439275" y="5268913"/>
          <p14:tracePt t="130077" x="9286875" y="5208588"/>
          <p14:tracePt t="130095" x="9082088" y="5141913"/>
          <p14:tracePt t="130110" x="8810625" y="5056188"/>
          <p14:tracePt t="130127" x="8564563" y="4954588"/>
          <p14:tracePt t="130145" x="8462963" y="4937125"/>
          <p14:tracePt t="130161" x="8445500" y="4937125"/>
          <p14:tracePt t="130178" x="8435975" y="4937125"/>
          <p14:tracePt t="130179" x="8428038" y="4937125"/>
          <p14:tracePt t="130194" x="8402638" y="4962525"/>
          <p14:tracePt t="130211" x="8351838" y="4997450"/>
          <p14:tracePt t="130212" x="8351838" y="5005388"/>
          <p14:tracePt t="130227" x="8326438" y="5022850"/>
          <p14:tracePt t="130244" x="8283575" y="5048250"/>
          <p14:tracePt t="130245" x="8275638" y="5056188"/>
          <p14:tracePt t="130260" x="8258175" y="5064125"/>
          <p14:tracePt t="130278" x="8232775" y="5091113"/>
          <p14:tracePt t="130294" x="8207375" y="5106988"/>
          <p14:tracePt t="130310" x="8189913" y="5124450"/>
          <p14:tracePt t="130328" x="8156575" y="5141913"/>
          <p14:tracePt t="130344" x="8139113" y="5157788"/>
          <p14:tracePt t="130362" x="8131175" y="5157788"/>
          <p14:tracePt t="130394" x="8139113" y="5149850"/>
          <p14:tracePt t="130400" x="8156575" y="5132388"/>
          <p14:tracePt t="130410" x="8189913" y="5099050"/>
          <p14:tracePt t="130428" x="8301038" y="5038725"/>
          <p14:tracePt t="130429" x="8326438" y="5022850"/>
          <p14:tracePt t="130445" x="8496300" y="4972050"/>
          <p14:tracePt t="130461" x="8691563" y="4929188"/>
          <p14:tracePt t="130477" x="9074150" y="4919663"/>
          <p14:tracePt t="130494" x="9345613" y="4919663"/>
          <p14:tracePt t="130511" x="9490075" y="4919663"/>
          <p14:tracePt t="130513" x="9507538" y="4919663"/>
          <p14:tracePt t="130527" x="9558338" y="4919663"/>
          <p14:tracePt t="130545" x="9575800" y="4919663"/>
          <p14:tracePt t="130614" x="9583738" y="4919663"/>
          <p14:tracePt t="130626" x="9591675" y="4929188"/>
          <p14:tracePt t="130628" x="9591675" y="4937125"/>
          <p14:tracePt t="130644" x="9609138" y="4972050"/>
          <p14:tracePt t="130660" x="9626600" y="5013325"/>
          <p14:tracePt t="130678" x="9652000" y="5030788"/>
          <p14:tracePt t="130695" x="9667875" y="5048250"/>
          <p14:tracePt t="130710" x="9667875" y="5056188"/>
          <p14:tracePt t="130728" x="9677400" y="5064125"/>
          <p14:tracePt t="130729" x="9677400" y="5073650"/>
          <p14:tracePt t="130744" x="9685338" y="5073650"/>
          <p14:tracePt t="130761" x="9694863" y="5081588"/>
          <p14:tracePt t="130761" x="9702800" y="5091113"/>
          <p14:tracePt t="130777" x="9736138" y="5132388"/>
          <p14:tracePt t="130794" x="9761538" y="5167313"/>
          <p14:tracePt t="130810" x="9786938" y="5192713"/>
          <p14:tracePt t="130827" x="9796463" y="5208588"/>
          <p14:tracePt t="130828" x="9796463" y="5218113"/>
          <p14:tracePt t="130844" x="9796463" y="5226050"/>
          <p14:tracePt t="130862" x="9796463" y="5251450"/>
          <p14:tracePt t="130877" x="9804400" y="5260975"/>
          <p14:tracePt t="130878" x="9804400" y="5268913"/>
          <p14:tracePt t="130894" x="9812338" y="5294313"/>
          <p14:tracePt t="130910" x="9829800" y="5327650"/>
          <p14:tracePt t="130927" x="9847263" y="5380038"/>
          <p14:tracePt t="130944" x="9847263" y="5395913"/>
          <p14:tracePt t="130961" x="9847263" y="5405438"/>
          <p14:tracePt t="131154" x="9855200" y="5405438"/>
          <p14:tracePt t="131165" x="9864725" y="5405438"/>
          <p14:tracePt t="131177" x="9872663" y="5413375"/>
          <p14:tracePt t="131180" x="9890125" y="5430838"/>
          <p14:tracePt t="131193" x="9923463" y="5472113"/>
          <p14:tracePt t="131210" x="9966325" y="5565775"/>
          <p14:tracePt t="131227" x="9999663" y="5626100"/>
          <p14:tracePt t="131243" x="10009188" y="5668963"/>
          <p14:tracePt t="131261" x="10025063" y="5710238"/>
          <p14:tracePt t="131277" x="10034588" y="5745163"/>
          <p14:tracePt t="131294" x="10050463" y="5795963"/>
          <p14:tracePt t="131311" x="10075863" y="5838825"/>
          <p14:tracePt t="131327" x="10101263" y="5872163"/>
          <p14:tracePt t="131344" x="10101263" y="5889625"/>
          <p14:tracePt t="131406" x="10110788" y="5889625"/>
          <p14:tracePt t="131416" x="10118725" y="5889625"/>
          <p14:tracePt t="131428" x="10126663" y="5897563"/>
          <p14:tracePt t="131432" x="10136188" y="5897563"/>
          <p14:tracePt t="131443" x="10144125" y="5905500"/>
          <p14:tracePt t="131460" x="10144125" y="5915025"/>
          <p14:tracePt t="131477" x="10161588" y="5915025"/>
          <p14:tracePt t="131494" x="10169525" y="5922963"/>
          <p14:tracePt t="131497" x="10179050" y="5932488"/>
          <p14:tracePt t="131526" x="10186988" y="5932488"/>
          <p14:tracePt t="131532" x="10186988" y="5940425"/>
          <p14:tracePt t="131543" x="10194925" y="5940425"/>
          <p14:tracePt t="131561" x="10194925" y="5948363"/>
          <p14:tracePt t="131734" x="10194925" y="5957888"/>
          <p14:tracePt t="131736" x="10194925" y="5965825"/>
          <p14:tracePt t="131743" x="10194925" y="5973763"/>
          <p14:tracePt t="131761" x="10179050" y="6024563"/>
          <p14:tracePt t="131777" x="10161588" y="6049963"/>
          <p14:tracePt t="131777" x="10161588" y="6059488"/>
          <p14:tracePt t="131794" x="10136188" y="6110288"/>
          <p14:tracePt t="131811" x="10110788" y="6161088"/>
          <p14:tracePt t="131827" x="10085388" y="6186488"/>
          <p14:tracePt t="131845" x="10085388" y="6194425"/>
          <p14:tracePt t="131954" x="10093325" y="6186488"/>
          <p14:tracePt t="131964" x="10101263" y="6178550"/>
          <p14:tracePt t="131972" x="10110788" y="6169025"/>
          <p14:tracePt t="131994" x="10110788" y="6161088"/>
          <p14:tracePt t="132062" x="10110788" y="6153150"/>
          <p14:tracePt t="132073" x="10110788" y="6143625"/>
          <p14:tracePt t="132077" x="10110788" y="6135688"/>
          <p14:tracePt t="132094" x="10067925" y="6084888"/>
          <p14:tracePt t="132110" x="10009188" y="6049963"/>
          <p14:tracePt t="132127" x="9966325" y="6034088"/>
          <p14:tracePt t="132143" x="9906000" y="6024563"/>
          <p14:tracePt t="132160" x="9812338" y="6024563"/>
          <p14:tracePt t="132177" x="9617075" y="6024563"/>
          <p14:tracePt t="132193" x="9421813" y="6016625"/>
          <p14:tracePt t="132210" x="9218613" y="6008688"/>
          <p14:tracePt t="132227" x="8997950" y="5965825"/>
          <p14:tracePt t="132228" x="8947150" y="5957888"/>
          <p14:tracePt t="132243" x="8810625" y="5915025"/>
          <p14:tracePt t="132261" x="8699500" y="5880100"/>
          <p14:tracePt t="132276" x="8666163" y="5880100"/>
          <p14:tracePt t="132293" x="8658225" y="5880100"/>
          <p14:tracePt t="132310" x="8623300" y="5880100"/>
          <p14:tracePt t="132326" x="8589963" y="5880100"/>
          <p14:tracePt t="132343" x="8580438" y="5889625"/>
          <p14:tracePt t="132361" x="8580438" y="5897563"/>
          <p14:tracePt t="132389" x="8572500" y="5897563"/>
          <p14:tracePt t="132433" x="8564563" y="5897563"/>
          <p14:tracePt t="132445" x="8555038" y="5897563"/>
          <p14:tracePt t="132481" x="8555038" y="5889625"/>
          <p14:tracePt t="132488" x="8555038" y="5872163"/>
          <p14:tracePt t="132493" x="8539163" y="5864225"/>
          <p14:tracePt t="132509" x="8488363" y="5795963"/>
          <p14:tracePt t="132526" x="8428038" y="5719763"/>
          <p14:tracePt t="132543" x="8359775" y="5676900"/>
          <p14:tracePt t="132560" x="8308975" y="5641975"/>
          <p14:tracePt t="132560" x="8301038" y="5626100"/>
          <p14:tracePt t="132576" x="8266113" y="5600700"/>
          <p14:tracePt t="132593" x="8224838" y="5583238"/>
          <p14:tracePt t="132611" x="8189913" y="5557838"/>
          <p14:tracePt t="132626" x="8164513" y="5532438"/>
          <p14:tracePt t="132644" x="8096250" y="5489575"/>
          <p14:tracePt t="132659" x="8070850" y="5481638"/>
          <p14:tracePt t="132678" x="8054975" y="5464175"/>
          <p14:tracePt t="132693" x="8045450" y="5456238"/>
          <p14:tracePt t="132710" x="8029575" y="5446713"/>
          <p14:tracePt t="132726" x="8004175" y="5438775"/>
          <p14:tracePt t="132744" x="8004175" y="5430838"/>
          <p14:tracePt t="132745" x="7994650" y="5430838"/>
          <p14:tracePt t="132818" x="7986713" y="5421313"/>
          <p14:tracePt t="132824" x="7986713" y="5413375"/>
          <p14:tracePt t="132832" x="7977188" y="5413375"/>
          <p14:tracePt t="132842" x="7977188" y="5405438"/>
          <p14:tracePt t="132860" x="7969250" y="5405438"/>
          <p14:tracePt t="132877" x="7961313" y="5405438"/>
          <p14:tracePt t="133274" x="7969250" y="5405438"/>
          <p14:tracePt t="133638" x="7977188" y="5405438"/>
          <p14:tracePt t="133722" x="7986713" y="5405438"/>
          <p14:tracePt t="133728" x="7994650" y="5405438"/>
          <p14:tracePt t="133736" x="8004175" y="5405438"/>
          <p14:tracePt t="133742" x="8012113" y="5405438"/>
          <p14:tracePt t="133760" x="8020050" y="5405438"/>
          <p14:tracePt t="133846" x="8020050" y="5413375"/>
          <p14:tracePt t="133848" x="8029575" y="5413375"/>
          <p14:tracePt t="133859" x="8037513" y="5421313"/>
          <p14:tracePt t="133876" x="8062913" y="5438775"/>
          <p14:tracePt t="133893" x="8070850" y="5446713"/>
          <p14:tracePt t="133934" x="8080375" y="5446713"/>
          <p14:tracePt t="133941" x="8080375" y="5456238"/>
          <p14:tracePt t="133948" x="8088313" y="5464175"/>
          <p14:tracePt t="133959" x="8096250" y="5464175"/>
          <p14:tracePt t="133976" x="8113713" y="5481638"/>
          <p14:tracePt t="133994" x="8121650" y="5481638"/>
          <p14:tracePt t="134017" x="8121650" y="5489575"/>
          <p14:tracePt t="134045" x="8121650" y="5497513"/>
          <p14:tracePt t="134048" x="8131175" y="5497513"/>
          <p14:tracePt t="134058" x="8147050" y="5507038"/>
          <p14:tracePt t="134076" x="8215313" y="5557838"/>
          <p14:tracePt t="134094" x="8232775" y="5583238"/>
          <p14:tracePt t="134161" x="8240713" y="5583238"/>
          <p14:tracePt t="134169" x="8250238" y="5583238"/>
          <p14:tracePt t="134176" x="8250238" y="5591175"/>
          <p14:tracePt t="134193" x="8275638" y="5600700"/>
          <p14:tracePt t="134209" x="8291513" y="5616575"/>
          <p14:tracePt t="134228" x="8291513" y="5626100"/>
          <p14:tracePt t="134258" x="8301038" y="5626100"/>
          <p14:tracePt t="134264" x="8308975" y="5626100"/>
          <p14:tracePt t="134275" x="8308975" y="5634038"/>
          <p14:tracePt t="134293" x="8334375" y="5641975"/>
          <p14:tracePt t="134309" x="8351838" y="5651500"/>
          <p14:tracePt t="134326" x="8377238" y="5659438"/>
          <p14:tracePt t="134344" x="8377238" y="5668963"/>
          <p14:tracePt t="134374" x="8385175" y="5676900"/>
          <p14:tracePt t="134381" x="8394700" y="5684838"/>
          <p14:tracePt t="134392" x="8402638" y="5684838"/>
          <p14:tracePt t="134393" x="8410575" y="5694363"/>
          <p14:tracePt t="134409" x="8428038" y="5702300"/>
          <p14:tracePt t="134425" x="8462963" y="5735638"/>
          <p14:tracePt t="134442" x="8478838" y="5753100"/>
          <p14:tracePt t="134459" x="8496300" y="5761038"/>
          <p14:tracePt t="134476" x="8504238" y="5770563"/>
          <p14:tracePt t="134476" x="8513763" y="5778500"/>
          <p14:tracePt t="134492" x="8529638" y="5788025"/>
          <p14:tracePt t="134510" x="8555038" y="5795963"/>
          <p14:tracePt t="134525" x="8572500" y="5803900"/>
          <p14:tracePt t="134543" x="8589963" y="5813425"/>
          <p14:tracePt t="134625" x="8597900" y="5813425"/>
          <p14:tracePt t="134632" x="8605838" y="5821363"/>
          <p14:tracePt t="134642" x="8615363" y="5829300"/>
          <p14:tracePt t="134660" x="8623300" y="5829300"/>
          <p14:tracePt t="134782" x="8623300" y="5838825"/>
          <p14:tracePt t="134784" x="8632825" y="5838825"/>
          <p14:tracePt t="134830" x="8632825" y="5846763"/>
          <p14:tracePt t="134832" x="8632825" y="5854700"/>
          <p14:tracePt t="134841" x="8658225" y="5864225"/>
          <p14:tracePt t="134858" x="8683625" y="5880100"/>
          <p14:tracePt t="134877" x="8724900" y="5905500"/>
          <p14:tracePt t="134893" x="8750300" y="5922963"/>
          <p14:tracePt t="134909" x="8793163" y="5922963"/>
          <p14:tracePt t="134925" x="8853488" y="5940425"/>
          <p14:tracePt t="134942" x="8929688" y="5973763"/>
          <p14:tracePt t="134958" x="9023350" y="6008688"/>
          <p14:tracePt t="134975" x="9082088" y="6034088"/>
          <p14:tracePt t="134992" x="9124950" y="6034088"/>
          <p14:tracePt t="135009" x="9142413" y="6034088"/>
          <p14:tracePt t="135009" x="9150350" y="6034088"/>
          <p14:tracePt t="135025" x="9167813" y="6034088"/>
          <p14:tracePt t="135042" x="9193213" y="6034088"/>
          <p14:tracePt t="135058" x="9236075" y="6034088"/>
          <p14:tracePt t="135077" x="9286875" y="6034088"/>
          <p14:tracePt t="135092" x="9294813" y="6034088"/>
          <p14:tracePt t="135109" x="9312275" y="6034088"/>
          <p14:tracePt t="135126" x="9320213" y="6034088"/>
          <p14:tracePt t="135142" x="9337675" y="6034088"/>
          <p14:tracePt t="135158" x="9363075" y="6034088"/>
          <p14:tracePt t="135176" x="9380538" y="6034088"/>
          <p14:tracePt t="135192" x="9388475" y="6034088"/>
          <p14:tracePt t="135192" x="9396413" y="6034088"/>
          <p14:tracePt t="135212" x="9405938" y="6034088"/>
          <p14:tracePt t="135226" x="9413875" y="6034088"/>
          <p14:tracePt t="135242" x="9421813" y="6024563"/>
          <p14:tracePt t="135260" x="9431338" y="6024563"/>
          <p14:tracePt t="135276" x="9447213" y="6024563"/>
          <p14:tracePt t="135291" x="9456738" y="6024563"/>
          <p14:tracePt t="135310" x="9472613" y="6024563"/>
          <p14:tracePt t="135326" x="9482138" y="6024563"/>
          <p14:tracePt t="135341" x="9515475" y="6024563"/>
          <p14:tracePt t="135359" x="9558338" y="6034088"/>
          <p14:tracePt t="135375" x="9591675" y="6042025"/>
          <p14:tracePt t="135393" x="9642475" y="6049963"/>
          <p14:tracePt t="135408" x="9667875" y="6059488"/>
          <p14:tracePt t="135409" x="9677400" y="6059488"/>
          <p14:tracePt t="135425" x="9685338" y="6059488"/>
          <p14:tracePt t="135442" x="9702800" y="6059488"/>
          <p14:tracePt t="135458" x="9720263" y="6059488"/>
          <p14:tracePt t="135475" x="9728200" y="6059488"/>
          <p14:tracePt t="135492" x="9745663" y="6059488"/>
          <p14:tracePt t="135509" x="9761538" y="6059488"/>
          <p14:tracePt t="135525" x="9771063" y="6059488"/>
          <p14:tracePt t="135526" x="9779000" y="6059488"/>
          <p14:tracePt t="135542" x="9796463" y="6067425"/>
          <p14:tracePt t="135558" x="9804400" y="6067425"/>
          <p14:tracePt t="135576" x="9821863" y="6076950"/>
          <p14:tracePt t="135577" x="9829800" y="6076950"/>
          <p14:tracePt t="135592" x="9847263" y="6076950"/>
          <p14:tracePt t="135690" x="9855200" y="6076950"/>
          <p14:tracePt t="135706" x="9864725" y="6076950"/>
          <p14:tracePt t="136374" x="9864725" y="6067425"/>
          <p14:tracePt t="136400" x="9855200" y="6067425"/>
          <p14:tracePt t="136412" x="9847263" y="6067425"/>
          <p14:tracePt t="136425" x="9839325" y="6067425"/>
          <p14:tracePt t="136445" x="9829800" y="6067425"/>
          <p14:tracePt t="136485" x="9821863" y="6067425"/>
          <p14:tracePt t="136496" x="9812338" y="6067425"/>
          <p14:tracePt t="136512" x="9812338" y="6076950"/>
          <p14:tracePt t="136516" x="9804400" y="6076950"/>
          <p14:tracePt t="136525" x="9796463" y="6076950"/>
          <p14:tracePt t="136541" x="9771063" y="6076950"/>
          <p14:tracePt t="136558" x="9736138" y="6067425"/>
          <p14:tracePt t="136575" x="9702800" y="6067425"/>
          <p14:tracePt t="136576" x="9694863" y="6067425"/>
          <p14:tracePt t="136591" x="9677400" y="6067425"/>
          <p14:tracePt t="136608" x="9634538" y="6084888"/>
          <p14:tracePt t="136609" x="9617075" y="6084888"/>
          <p14:tracePt t="136624" x="9566275" y="6084888"/>
          <p14:tracePt t="136641" x="9439275" y="6092825"/>
          <p14:tracePt t="136659" x="9261475" y="6092825"/>
          <p14:tracePt t="136676" x="8980488" y="6059488"/>
          <p14:tracePt t="136691" x="8843963" y="6049963"/>
          <p14:tracePt t="136708" x="8750300" y="6049963"/>
          <p14:tracePt t="136709" x="8734425" y="6049963"/>
          <p14:tracePt t="136724" x="8709025" y="6049963"/>
          <p14:tracePt t="136741" x="8674100" y="6049963"/>
          <p14:tracePt t="136758" x="8640763" y="6049963"/>
          <p14:tracePt t="136774" x="8605838" y="6059488"/>
          <p14:tracePt t="136791" x="8580438" y="6059488"/>
          <p14:tracePt t="136808" x="8572500" y="6059488"/>
          <p14:tracePt t="136825" x="8564563" y="6059488"/>
          <p14:tracePt t="136945" x="8572500" y="6049963"/>
          <p14:tracePt t="136948" x="8580438" y="6049963"/>
          <p14:tracePt t="136957" x="8605838" y="6034088"/>
          <p14:tracePt t="136975" x="8658225" y="6008688"/>
          <p14:tracePt t="136991" x="8734425" y="5983288"/>
          <p14:tracePt t="137007" x="8818563" y="5957888"/>
          <p14:tracePt t="137025" x="8912225" y="5940425"/>
          <p14:tracePt t="137025" x="8937625" y="5940425"/>
          <p14:tracePt t="137041" x="9074150" y="5940425"/>
          <p14:tracePt t="137057" x="9209088" y="5940425"/>
          <p14:tracePt t="137074" x="9337675" y="5948363"/>
          <p14:tracePt t="137091" x="9431338" y="5973763"/>
          <p14:tracePt t="137092" x="9447213" y="5983288"/>
          <p14:tracePt t="137107" x="9482138" y="5991225"/>
          <p14:tracePt t="137124" x="9523413" y="5991225"/>
          <p14:tracePt t="137125" x="9540875" y="5991225"/>
          <p14:tracePt t="137141" x="9617075" y="5983288"/>
          <p14:tracePt t="137158" x="9710738" y="5948363"/>
          <p14:tracePt t="137174" x="9753600" y="5940425"/>
          <p14:tracePt t="137190" x="9779000" y="5932488"/>
          <p14:tracePt t="137210" x="9796463" y="5922963"/>
          <p14:tracePt t="137384" x="9779000" y="5915025"/>
          <p14:tracePt t="137386" x="9761538" y="5905500"/>
          <p14:tracePt t="137391" x="9753600" y="5889625"/>
          <p14:tracePt t="137408" x="9685338" y="5846763"/>
          <p14:tracePt t="137424" x="9566275" y="5761038"/>
          <p14:tracePt t="137440" x="9363075" y="5583238"/>
          <p14:tracePt t="137458" x="9074150" y="5395913"/>
          <p14:tracePt t="137474" x="8997950" y="5337175"/>
          <p14:tracePt t="137491" x="8972550" y="5319713"/>
          <p14:tracePt t="137551" x="8963025" y="5311775"/>
          <p14:tracePt t="137554" x="8955088" y="5294313"/>
          <p14:tracePt t="137558" x="8947150" y="5286375"/>
          <p14:tracePt t="137574" x="8921750" y="5260975"/>
          <p14:tracePt t="137591" x="8894763" y="5235575"/>
          <p14:tracePt t="137627" x="8894763" y="5226050"/>
          <p14:tracePt t="137634" x="8894763" y="5218113"/>
          <p14:tracePt t="137642" x="8894763" y="5208588"/>
          <p14:tracePt t="137657" x="8894763" y="5183188"/>
          <p14:tracePt t="137674" x="8894763" y="5149850"/>
          <p14:tracePt t="137675" x="8894763" y="5141913"/>
          <p14:tracePt t="137690" x="8904288" y="5124450"/>
          <p14:tracePt t="137707" x="8912225" y="5073650"/>
          <p14:tracePt t="137724" x="8912225" y="5030788"/>
          <p14:tracePt t="137740" x="8912225" y="5013325"/>
          <p14:tracePt t="137757" x="8912225" y="4997450"/>
          <p14:tracePt t="137775" x="8894763" y="4987925"/>
          <p14:tracePt t="137790" x="8869363" y="4979988"/>
          <p14:tracePt t="137807" x="8828088" y="4962525"/>
          <p14:tracePt t="137824" x="8767763" y="4954588"/>
          <p14:tracePt t="137841" x="8699500" y="4946650"/>
          <p14:tracePt t="137842" x="8674100" y="4937125"/>
          <p14:tracePt t="137857" x="8605838" y="4937125"/>
          <p14:tracePt t="137875" x="8462963" y="4929188"/>
          <p14:tracePt t="137890" x="8377238" y="4903788"/>
          <p14:tracePt t="137907" x="8275638" y="4878388"/>
          <p14:tracePt t="137925" x="8258175" y="4878388"/>
          <p14:tracePt t="137940" x="8250238" y="4878388"/>
          <p14:tracePt t="137967" x="8240713" y="4878388"/>
          <p14:tracePt t="137974" x="8232775" y="4886325"/>
          <p14:tracePt t="137991" x="8224838" y="4886325"/>
          <p14:tracePt t="137991" x="8215313" y="4894263"/>
          <p14:tracePt t="138007" x="8215313" y="4903788"/>
          <p14:tracePt t="138025" x="8207375" y="4903788"/>
          <p14:tracePt t="138040" x="8207375" y="4919663"/>
          <p14:tracePt t="138058" x="8189913" y="4954588"/>
          <p14:tracePt t="138074" x="8189913" y="4979988"/>
          <p14:tracePt t="138075" x="8181975" y="4987925"/>
          <p14:tracePt t="138090" x="8181975" y="5022850"/>
          <p14:tracePt t="138107" x="8164513" y="5064125"/>
          <p14:tracePt t="138124" x="8156575" y="5106988"/>
          <p14:tracePt t="138141" x="8147050" y="5106988"/>
          <p14:tracePt t="138219" x="8147050" y="5116513"/>
          <p14:tracePt t="138226" x="8139113" y="5124450"/>
          <p14:tracePt t="138230" x="8131175" y="5124450"/>
          <p14:tracePt t="138240" x="8121650" y="5132388"/>
          <p14:tracePt t="138258" x="8113713" y="5149850"/>
          <p14:tracePt t="138284" x="8105775" y="5149850"/>
          <p14:tracePt t="138324" x="8096250" y="5149850"/>
          <p14:tracePt t="138335" x="8096250" y="5157788"/>
          <p14:tracePt t="138363" x="8088313" y="5157788"/>
          <p14:tracePt t="138371" x="8088313" y="5167313"/>
          <p14:tracePt t="138379" x="8088313" y="5175250"/>
          <p14:tracePt t="138964" x="8080375" y="5175250"/>
          <p14:tracePt t="139003" x="8088313" y="5175250"/>
          <p14:tracePt t="139014" x="8096250" y="5175250"/>
          <p14:tracePt t="139104" x="8105775" y="5167313"/>
          <p14:tracePt t="139143" x="8105775" y="5157788"/>
          <p14:tracePt t="139171" x="8113713" y="5157788"/>
          <p14:tracePt t="139174" x="8113713" y="5149850"/>
          <p14:tracePt t="139191" x="8121650" y="5149850"/>
          <p14:tracePt t="139207" x="8121650" y="5141913"/>
          <p14:tracePt t="139207" x="8131175" y="5141913"/>
          <p14:tracePt t="139223" x="8139113" y="5132388"/>
          <p14:tracePt t="139241" x="8147050" y="5132388"/>
          <p14:tracePt t="139257" x="8156575" y="5132388"/>
          <p14:tracePt t="139274" x="8164513" y="5124450"/>
          <p14:tracePt t="139274" x="8164513" y="5116513"/>
          <p14:tracePt t="139290" x="8174038" y="5116513"/>
          <p14:tracePt t="139307" x="8199438" y="5106988"/>
          <p14:tracePt t="139324" x="8207375" y="5106988"/>
          <p14:tracePt t="139383" x="8215313" y="5106988"/>
          <p14:tracePt t="139386" x="8224838" y="5106988"/>
          <p14:tracePt t="139390" x="8232775" y="5106988"/>
          <p14:tracePt t="139406" x="8258175" y="5116513"/>
          <p14:tracePt t="139424" x="8275638" y="5124450"/>
          <p14:tracePt t="139536" x="8275638" y="5132388"/>
          <p14:tracePt t="139547" x="8275638" y="5141913"/>
          <p14:tracePt t="139554" x="8266113" y="5149850"/>
          <p14:tracePt t="139567" x="8258175" y="5157788"/>
          <p14:tracePt t="139574" x="8250238" y="5167313"/>
          <p14:tracePt t="139590" x="8240713" y="5175250"/>
          <p14:tracePt t="139608" x="8224838" y="5200650"/>
          <p14:tracePt t="139623" x="8207375" y="5218113"/>
          <p14:tracePt t="139640" x="8199438" y="5235575"/>
          <p14:tracePt t="139657" x="8181975" y="5243513"/>
          <p14:tracePt t="139674" x="8174038" y="5251450"/>
          <p14:tracePt t="139690" x="8164513" y="5251450"/>
          <p14:tracePt t="139690" x="8156575" y="5260975"/>
          <p14:tracePt t="139706" x="8139113" y="5260975"/>
          <p14:tracePt t="139707" x="8131175" y="5260975"/>
          <p14:tracePt t="139723" x="8105775" y="5260975"/>
          <p14:tracePt t="139741" x="8096250" y="5251450"/>
          <p14:tracePt t="139757" x="8088313" y="5251450"/>
          <p14:tracePt t="139779" x="8080375" y="5251450"/>
          <p14:tracePt t="139796" x="8080375" y="5243513"/>
          <p14:tracePt t="139816" x="8070850" y="5235575"/>
          <p14:tracePt t="139823" x="8062913" y="5226050"/>
          <p14:tracePt t="139839" x="8045450" y="5208588"/>
          <p14:tracePt t="139856" x="8037513" y="5200650"/>
          <p14:tracePt t="139883" x="8037513" y="5192713"/>
          <p14:tracePt t="139889" x="8037513" y="5183188"/>
          <p14:tracePt t="139908" x="8020050" y="5149850"/>
          <p14:tracePt t="139923" x="8004175" y="5132388"/>
          <p14:tracePt t="139924" x="7994650" y="5132388"/>
          <p14:tracePt t="139940" x="7977188" y="5091113"/>
          <p14:tracePt t="139956" x="7951788" y="5064125"/>
          <p14:tracePt t="139973" x="7943850" y="5056188"/>
          <p14:tracePt t="140580" x="7943850" y="5048250"/>
          <p14:tracePt t="140591" x="7943850" y="5038725"/>
          <p14:tracePt t="140598" x="7961313" y="5030788"/>
          <p14:tracePt t="140607" x="7977188" y="5030788"/>
          <p14:tracePt t="140624" x="8020050" y="5030788"/>
          <p14:tracePt t="140639" x="8070850" y="5030788"/>
          <p14:tracePt t="140656" x="8113713" y="5022850"/>
          <p14:tracePt t="140673" x="8147050" y="5013325"/>
          <p14:tracePt t="140689" x="8199438" y="4987925"/>
          <p14:tracePt t="140706" x="8258175" y="4972050"/>
          <p14:tracePt t="140707" x="8275638" y="4972050"/>
          <p14:tracePt t="140723" x="8318500" y="4962525"/>
          <p14:tracePt t="140723" x="8326438" y="4962525"/>
          <p14:tracePt t="140739" x="8377238" y="4937125"/>
          <p14:tracePt t="140756" x="8394700" y="4929188"/>
          <p14:tracePt t="140774" x="8402638" y="4919663"/>
          <p14:tracePt t="140789" x="8410575" y="4911725"/>
          <p14:tracePt t="140807" x="8420100" y="4911725"/>
          <p14:tracePt t="140824" x="8428038" y="4911725"/>
          <p14:tracePt t="140840" x="8445500" y="4894263"/>
          <p14:tracePt t="140858" x="8453438" y="4894263"/>
          <p14:tracePt t="141011" x="8453438" y="4903788"/>
          <p14:tracePt t="141014" x="8445500" y="4903788"/>
          <p14:tracePt t="141104" x="8445500" y="4894263"/>
          <p14:tracePt t="141110" x="8453438" y="4894263"/>
          <p14:tracePt t="141122" x="8462963" y="4886325"/>
          <p14:tracePt t="141139" x="8513763" y="4860925"/>
          <p14:tracePt t="141155" x="8555038" y="4843463"/>
          <p14:tracePt t="141173" x="8572500" y="4835525"/>
          <p14:tracePt t="141174" x="8580438" y="4835525"/>
          <p14:tracePt t="141190" x="8589963" y="4835525"/>
          <p14:tracePt t="141218" x="8597900" y="4835525"/>
          <p14:tracePt t="141223" x="8597900" y="4827588"/>
          <p14:tracePt t="141239" x="8615363" y="4818063"/>
          <p14:tracePt t="141255" x="8632825" y="4818063"/>
          <p14:tracePt t="141273" x="8648700" y="4818063"/>
          <p14:tracePt t="141291" x="8666163" y="4810125"/>
          <p14:tracePt t="141306" x="8674100" y="4792663"/>
          <p14:tracePt t="141322" x="8691563" y="4784725"/>
          <p14:tracePt t="141340" x="8709025" y="4784725"/>
          <p14:tracePt t="141340" x="8716963" y="4784725"/>
          <p14:tracePt t="141356" x="8750300" y="4784725"/>
          <p14:tracePt t="141372" x="8767763" y="4784725"/>
          <p14:tracePt t="141389" x="8777288" y="4784725"/>
          <p14:tracePt t="141456" x="8777288" y="4775200"/>
          <p14:tracePt t="141516" x="8785225" y="4775200"/>
          <p14:tracePt t="141571" x="8793163" y="4775200"/>
          <p14:tracePt t="141578" x="8802688" y="4767263"/>
          <p14:tracePt t="141590" x="8810625" y="4767263"/>
          <p14:tracePt t="141606" x="8818563" y="4767263"/>
          <p14:tracePt t="141622" x="8828088" y="4767263"/>
          <p14:tracePt t="141623" x="8836025" y="4767263"/>
          <p14:tracePt t="141639" x="8853488" y="4767263"/>
          <p14:tracePt t="141655" x="8904288" y="4775200"/>
          <p14:tracePt t="141672" x="8947150" y="4792663"/>
          <p14:tracePt t="141689" x="8988425" y="4810125"/>
          <p14:tracePt t="141706" x="9074150" y="4860925"/>
          <p14:tracePt t="141722" x="9150350" y="4903788"/>
          <p14:tracePt t="141723" x="9167813" y="4911725"/>
          <p14:tracePt t="141739" x="9218613" y="4937125"/>
          <p14:tracePt t="141756" x="9261475" y="4962525"/>
          <p14:tracePt t="141772" x="9286875" y="4972050"/>
          <p14:tracePt t="141790" x="9320213" y="4987925"/>
          <p14:tracePt t="141805" x="9328150" y="5005388"/>
          <p14:tracePt t="141823" x="9345613" y="5013325"/>
          <p14:tracePt t="141839" x="9371013" y="5022850"/>
          <p14:tracePt t="141856" x="9439275" y="5081588"/>
          <p14:tracePt t="141872" x="9515475" y="5149850"/>
          <p14:tracePt t="141889" x="9583738" y="5208588"/>
          <p14:tracePt t="141905" x="9642475" y="5243513"/>
          <p14:tracePt t="141922" x="9685338" y="5260975"/>
          <p14:tracePt t="141923" x="9685338" y="5268913"/>
          <p14:tracePt t="141939" x="9702800" y="5276850"/>
          <p14:tracePt t="141955" x="9720263" y="5276850"/>
          <p14:tracePt t="141972" x="9736138" y="5276850"/>
          <p14:tracePt t="141990" x="9761538" y="5276850"/>
          <p14:tracePt t="141990" x="9771063" y="5276850"/>
          <p14:tracePt t="142005" x="9786938" y="5276850"/>
          <p14:tracePt t="142006" x="9796463" y="5276850"/>
          <p14:tracePt t="142022" x="9796463" y="5286375"/>
          <p14:tracePt t="142064" x="9804400" y="5286375"/>
          <p14:tracePt t="142070" x="9812338" y="5294313"/>
          <p14:tracePt t="142078" x="9821863" y="5302250"/>
          <p14:tracePt t="142088" x="9829800" y="5302250"/>
          <p14:tracePt t="142163" x="9839325" y="5302250"/>
          <p14:tracePt t="142170" x="9839325" y="5311775"/>
          <p14:tracePt t="142174" x="9839325" y="5319713"/>
          <p14:tracePt t="142189" x="9847263" y="5327650"/>
          <p14:tracePt t="142206" x="9855200" y="5337175"/>
          <p14:tracePt t="142206" x="9855200" y="5345113"/>
          <p14:tracePt t="142222" x="9864725" y="5353050"/>
          <p14:tracePt t="142223" x="9872663" y="5362575"/>
          <p14:tracePt t="142239" x="9880600" y="5380038"/>
          <p14:tracePt t="142255" x="9931400" y="5430838"/>
          <p14:tracePt t="142272" x="9974263" y="5481638"/>
          <p14:tracePt t="142288" x="9999663" y="5507038"/>
          <p14:tracePt t="142307" x="10042525" y="5549900"/>
          <p14:tracePt t="142322" x="10059988" y="5575300"/>
          <p14:tracePt t="142323" x="10067925" y="5575300"/>
          <p14:tracePt t="142338" x="10093325" y="5608638"/>
          <p14:tracePt t="142356" x="10126663" y="5641975"/>
          <p14:tracePt t="142372" x="10161588" y="5668963"/>
          <p14:tracePt t="142389" x="10186988" y="5694363"/>
          <p14:tracePt t="142390" x="10186988" y="5702300"/>
          <p14:tracePt t="142405" x="10204450" y="5710238"/>
          <p14:tracePt t="142422" x="10212388" y="5727700"/>
          <p14:tracePt t="142440" x="10220325" y="5735638"/>
          <p14:tracePt t="142459" x="10220325" y="5745163"/>
          <p14:tracePt t="142472" x="10220325" y="5753100"/>
          <p14:tracePt t="142490" x="10229850" y="5753100"/>
          <p14:tracePt t="142491" x="10229850" y="5761038"/>
          <p14:tracePt t="143763" x="10220325" y="5761038"/>
          <p14:tracePt t="143770" x="10212388" y="5770563"/>
          <p14:tracePt t="143774" x="10204450" y="5778500"/>
          <p14:tracePt t="143788" x="10179050" y="5778500"/>
          <p14:tracePt t="143806" x="10169525" y="5778500"/>
          <p14:tracePt t="143943" x="10161588" y="5778500"/>
          <p14:tracePt t="143946" x="10153650" y="5788025"/>
          <p14:tracePt t="143954" x="10144125" y="5788025"/>
          <p14:tracePt t="143971" x="10085388" y="5803900"/>
          <p14:tracePt t="143989" x="10067925" y="5803900"/>
          <p14:tracePt t="144004" x="10059988" y="5795963"/>
          <p14:tracePt t="144021" x="10085388" y="5795963"/>
          <p14:tracePt t="144039" x="10126663" y="5803900"/>
          <p14:tracePt t="144055" x="10153650" y="5821363"/>
          <p14:tracePt t="144055" x="10153650" y="5829300"/>
          <p14:tracePt t="144071" x="10179050" y="5838825"/>
          <p14:tracePt t="144088" x="10179050" y="5846763"/>
          <p14:tracePt t="144105" x="10186988" y="5846763"/>
          <p14:tracePt t="144127" x="10194925" y="5846763"/>
          <p14:tracePt t="144139" x="10194925" y="5838825"/>
          <p14:tracePt t="144155" x="10204450" y="5838825"/>
          <p14:tracePt t="144172" x="10212388" y="5838825"/>
          <p14:tracePt t="144175" x="10212388" y="5829300"/>
          <p14:tracePt t="144187" x="10220325" y="5829300"/>
          <p14:tracePt t="144205" x="10237788" y="5821363"/>
          <p14:tracePt t="144221" x="10255250" y="5821363"/>
          <p14:tracePt t="144238" x="10263188" y="5821363"/>
          <p14:tracePt t="144239" x="10271125" y="5813425"/>
          <p14:tracePt t="144259" x="10280650" y="5813425"/>
          <p14:tracePt t="144536" x="10271125" y="5813425"/>
          <p14:tracePt t="144538" x="10263188" y="5803900"/>
          <p14:tracePt t="144555" x="10237788" y="5795963"/>
          <p14:tracePt t="144571" x="10212388" y="5778500"/>
          <p14:tracePt t="144588" x="10179050" y="5753100"/>
          <p14:tracePt t="144604" x="10161588" y="5727700"/>
          <p14:tracePt t="144621" x="10110788" y="5668963"/>
          <p14:tracePt t="144637" x="10042525" y="5583238"/>
          <p14:tracePt t="144654" x="9890125" y="5413375"/>
          <p14:tracePt t="144671" x="9694863" y="5192713"/>
          <p14:tracePt t="144672" x="9634538" y="5124450"/>
          <p14:tracePt t="144687" x="9498013" y="4997450"/>
          <p14:tracePt t="144704" x="9464675" y="4962525"/>
          <p14:tracePt t="144722" x="9456738" y="4962525"/>
          <p14:tracePt t="144747" x="9456738" y="4954588"/>
          <p14:tracePt t="144754" x="9447213" y="4954588"/>
          <p14:tracePt t="144772" x="9447213" y="4946650"/>
          <p14:tracePt t="144789" x="9439275" y="4946650"/>
          <p14:tracePt t="144910" x="9456738" y="4954588"/>
          <p14:tracePt t="144914" x="9472613" y="4972050"/>
          <p14:tracePt t="144920" x="9482138" y="4987925"/>
          <p14:tracePt t="144937" x="9591675" y="5064125"/>
          <p14:tracePt t="144954" x="9702800" y="5157788"/>
          <p14:tracePt t="144971" x="9786938" y="5260975"/>
          <p14:tracePt t="144987" x="9839325" y="5327650"/>
          <p14:tracePt t="145006" x="9864725" y="5362575"/>
          <p14:tracePt t="145007" x="9872663" y="5380038"/>
          <p14:tracePt t="145021" x="9915525" y="5421313"/>
          <p14:tracePt t="145037" x="9966325" y="5489575"/>
          <p14:tracePt t="145055" x="10017125" y="5557838"/>
          <p14:tracePt t="145071" x="10042525" y="5600700"/>
          <p14:tracePt t="145088" x="10059988" y="5634038"/>
          <p14:tracePt t="145105" x="10067925" y="5641975"/>
          <p14:tracePt t="145121" x="10067925" y="5659438"/>
          <p14:tracePt t="145139" x="10085388" y="5684838"/>
          <p14:tracePt t="145155" x="10101263" y="5702300"/>
          <p14:tracePt t="145170" x="10110788" y="5727700"/>
          <p14:tracePt t="145187" x="10126663" y="5753100"/>
          <p14:tracePt t="145204" x="10144125" y="5770563"/>
          <p14:tracePt t="145220" x="10179050" y="5795963"/>
          <p14:tracePt t="145238" x="10204450" y="5821363"/>
          <p14:tracePt t="145254" x="10220325" y="5838825"/>
          <p14:tracePt t="145271" x="10229850" y="5838825"/>
          <p14:tracePt t="145271" x="10229850" y="5846763"/>
          <p14:tracePt t="145360" x="10237788" y="5846763"/>
          <p14:tracePt t="145371" x="10237788" y="5854700"/>
          <p14:tracePt t="145426" x="10245725" y="5854700"/>
          <p14:tracePt t="145428" x="10255250" y="5854700"/>
          <p14:tracePt t="145437" x="10263188" y="5864225"/>
          <p14:tracePt t="145454" x="10280650" y="5872163"/>
          <p14:tracePt t="145471" x="10280650" y="5880100"/>
          <p14:tracePt t="145554" x="10271125" y="5872163"/>
          <p14:tracePt t="145556" x="10255250" y="5854700"/>
          <p14:tracePt t="145570" x="10204450" y="5821363"/>
          <p14:tracePt t="145588" x="10144125" y="5770563"/>
          <p14:tracePt t="145605" x="10118725" y="5745163"/>
          <p14:tracePt t="145621" x="10093325" y="5719763"/>
          <p14:tracePt t="145621" x="10085388" y="5710238"/>
          <p14:tracePt t="145637" x="10059988" y="5694363"/>
          <p14:tracePt t="145654" x="10042525" y="5676900"/>
          <p14:tracePt t="145671" x="10025063" y="5659438"/>
          <p14:tracePt t="145687" x="10017125" y="5651500"/>
          <p14:tracePt t="145747" x="10009188" y="5651500"/>
          <p14:tracePt t="145748" x="10009188" y="5641975"/>
          <p14:tracePt t="145753" x="9999663" y="5641975"/>
          <p14:tracePt t="145771" x="9999663" y="5634038"/>
          <p14:tracePt t="145788" x="9991725" y="5634038"/>
          <p14:tracePt t="146470" x="9983788" y="5634038"/>
          <p14:tracePt t="146661" x="9974263" y="5634038"/>
          <p14:tracePt t="146710" x="9974263" y="5641975"/>
          <p14:tracePt t="146712" x="9966325" y="5641975"/>
          <p14:tracePt t="146742" x="9956800" y="5641975"/>
          <p14:tracePt t="146817" x="9948863" y="5641975"/>
          <p14:tracePt t="146829" x="9940925" y="5651500"/>
          <p14:tracePt t="146840" x="9931400" y="5651500"/>
          <p14:tracePt t="146856" x="9923463" y="5651500"/>
          <p14:tracePt t="146870" x="9915525" y="5651500"/>
          <p14:tracePt t="146894" x="9906000" y="5651500"/>
          <p14:tracePt t="146917" x="9898063" y="5651500"/>
          <p14:tracePt t="146961" x="9890125" y="5651500"/>
          <p14:tracePt t="146989" x="9880600" y="5651500"/>
          <p14:tracePt t="147000" x="9872663" y="5651500"/>
          <p14:tracePt t="147017" x="9864725" y="5651500"/>
          <p14:tracePt t="147034" x="9855200" y="5651500"/>
          <p14:tracePt t="147061" x="9847263" y="5651500"/>
          <p14:tracePt t="147101" x="9839325" y="5651500"/>
          <p14:tracePt t="147108" x="9829800" y="5651500"/>
          <p14:tracePt t="147138" x="9821863" y="5651500"/>
          <p14:tracePt t="147182" x="9812338" y="5651500"/>
          <p14:tracePt t="147246" x="9804400" y="5651500"/>
          <p14:tracePt t="147266" x="9796463" y="5651500"/>
          <p14:tracePt t="147286" x="9786938" y="5651500"/>
          <p14:tracePt t="147318" x="9779000" y="5651500"/>
          <p14:tracePt t="147361" x="9771063" y="5651500"/>
          <p14:tracePt t="147425" x="9761538" y="5651500"/>
          <p14:tracePt t="147434" x="9753600" y="5651500"/>
          <p14:tracePt t="147440" x="9745663" y="5651500"/>
          <p14:tracePt t="147461" x="9736138" y="5651500"/>
          <p14:tracePt t="147469" x="9728200" y="5651500"/>
          <p14:tracePt t="147488" x="9720263" y="5651500"/>
          <p14:tracePt t="147503" x="9710738" y="5651500"/>
          <p14:tracePt t="147542" x="9702800" y="5651500"/>
          <p14:tracePt t="147582" x="9694863" y="5651500"/>
          <p14:tracePt t="147597" x="9685338" y="5651500"/>
          <p14:tracePt t="147626" x="9677400" y="5651500"/>
          <p14:tracePt t="147655" x="9667875" y="5651500"/>
          <p14:tracePt t="147686" x="9659938" y="5651500"/>
          <p14:tracePt t="147704" x="9659938" y="5659438"/>
          <p14:tracePt t="147721" x="9652000" y="5659438"/>
          <p14:tracePt t="147753" x="9642475" y="5659438"/>
          <p14:tracePt t="147854" x="9634538" y="5659438"/>
          <p14:tracePt t="147869" x="9626600" y="5659438"/>
          <p14:tracePt t="147889" x="9617075" y="5659438"/>
          <p14:tracePt t="147975" x="9609138" y="5659438"/>
          <p14:tracePt t="147980" x="9601200" y="5659438"/>
          <p14:tracePt t="148038" x="9601200" y="5651500"/>
          <p14:tracePt t="148044" x="9591675" y="5651500"/>
          <p14:tracePt t="148065" x="9583738" y="5651500"/>
          <p14:tracePt t="148089" x="9575800" y="5651500"/>
          <p14:tracePt t="148113" x="9566275" y="5651500"/>
          <p14:tracePt t="148158" x="9558338" y="5651500"/>
          <p14:tracePt t="148194" x="9550400" y="5651500"/>
          <p14:tracePt t="148208" x="9540875" y="5651500"/>
          <p14:tracePt t="148233" x="9532938" y="5651500"/>
          <p14:tracePt t="148246" x="9523413" y="5651500"/>
          <p14:tracePt t="148273" x="9515475" y="5651500"/>
          <p14:tracePt t="148322" x="9515475" y="5659438"/>
          <p14:tracePt t="148334" x="9507538" y="5659438"/>
          <p14:tracePt t="148341" x="9498013" y="5668963"/>
          <p14:tracePt t="148356" x="9490075" y="5668963"/>
          <p14:tracePt t="148369" x="9482138" y="5668963"/>
          <p14:tracePt t="148386" x="9472613" y="5668963"/>
          <p14:tracePt t="148402" x="9464675" y="5668963"/>
          <p14:tracePt t="148420" x="9456738" y="5668963"/>
          <p14:tracePt t="148437" x="9447213" y="5676900"/>
          <p14:tracePt t="148478" x="9439275" y="5676900"/>
          <p14:tracePt t="148486" x="9431338" y="5676900"/>
          <p14:tracePt t="148505" x="9421813" y="5676900"/>
          <p14:tracePt t="148513" x="9413875" y="5676900"/>
          <p14:tracePt t="148542" x="9405938" y="5676900"/>
          <p14:tracePt t="148630" x="9396413" y="5676900"/>
          <p14:tracePt t="148646" x="9388475" y="5676900"/>
          <p14:tracePt t="149446" x="9388475" y="5684838"/>
          <p14:tracePt t="149474" x="9380538" y="5684838"/>
          <p14:tracePt t="149506" x="9371013" y="5684838"/>
          <p14:tracePt t="149642" x="9371013" y="5694363"/>
          <p14:tracePt t="150419" x="9363075" y="5702300"/>
          <p14:tracePt t="150442" x="9353550" y="5710238"/>
          <p14:tracePt t="150489" x="9345613" y="5710238"/>
          <p14:tracePt t="150521" x="9337675" y="5710238"/>
          <p14:tracePt t="150528" x="9328150" y="5710238"/>
          <p14:tracePt t="150536" x="9320213" y="5719763"/>
          <p14:tracePt t="150552" x="9302750" y="5719763"/>
          <p14:tracePt t="150569" x="9286875" y="5719763"/>
          <p14:tracePt t="150662" x="9277350" y="5719763"/>
          <p14:tracePt t="150670" x="9269413" y="5719763"/>
          <p14:tracePt t="150714" x="9261475" y="5719763"/>
          <p14:tracePt t="150738" x="9251950" y="5719763"/>
          <p14:tracePt t="150766" x="9244013" y="5719763"/>
          <p14:tracePt t="152305" x="9236075" y="5719763"/>
          <p14:tracePt t="152313" x="9226550" y="5719763"/>
          <p14:tracePt t="152328" x="9218613" y="5710238"/>
          <p14:tracePt t="152337" x="9209088" y="5710238"/>
          <p14:tracePt t="152351" x="9201150" y="5694363"/>
          <p14:tracePt t="152367" x="9183688" y="5694363"/>
          <p14:tracePt t="152384" x="9167813" y="5694363"/>
          <p14:tracePt t="152401" x="9142413" y="5676900"/>
          <p14:tracePt t="152417" x="9124950" y="5668963"/>
          <p14:tracePt t="152435" x="9117013" y="5659438"/>
          <p14:tracePt t="152450" x="9091613" y="5651500"/>
          <p14:tracePt t="152467" x="9064625" y="5634038"/>
          <p14:tracePt t="152486" x="9023350" y="5616575"/>
          <p14:tracePt t="152501" x="9005888" y="5608638"/>
          <p14:tracePt t="152517" x="8972550" y="5608638"/>
          <p14:tracePt t="152535" x="8947150" y="5583238"/>
          <p14:tracePt t="152551" x="8937625" y="5583238"/>
          <p14:tracePt t="152578" x="8929688" y="5583238"/>
          <p14:tracePt t="152584" x="8921750" y="5583238"/>
          <p14:tracePt t="152601" x="8904288" y="5583238"/>
          <p14:tracePt t="152617" x="8861425" y="5565775"/>
          <p14:tracePt t="152634" x="8810625" y="5557838"/>
          <p14:tracePt t="152650" x="8785225" y="5549900"/>
          <p14:tracePt t="152667" x="8767763" y="5540375"/>
          <p14:tracePt t="152685" x="8742363" y="5540375"/>
          <p14:tracePt t="152700" x="8724900" y="5540375"/>
          <p14:tracePt t="152717" x="8709025" y="5549900"/>
          <p14:tracePt t="152735" x="8699500" y="5557838"/>
          <p14:tracePt t="152751" x="8691563" y="5565775"/>
          <p14:tracePt t="152752" x="8683625" y="5565775"/>
          <p14:tracePt t="152767" x="8674100" y="5575300"/>
          <p14:tracePt t="152784" x="8666163" y="5575300"/>
          <p14:tracePt t="152800" x="8658225" y="5591175"/>
          <p14:tracePt t="152828" x="8648700" y="5591175"/>
          <p14:tracePt t="152840" x="8640763" y="5600700"/>
          <p14:tracePt t="152857" x="8632825" y="5600700"/>
          <p14:tracePt t="152874" x="8632825" y="5608638"/>
          <p14:tracePt t="152898" x="8623300" y="5608638"/>
          <p14:tracePt t="152913" x="8615363" y="5608638"/>
          <p14:tracePt t="152937" x="8615363" y="5616575"/>
          <p14:tracePt t="152949" x="8605838" y="5616575"/>
          <p14:tracePt t="152956" x="8597900" y="5616575"/>
          <p14:tracePt t="152967" x="8597900" y="5626100"/>
          <p14:tracePt t="152984" x="8589963" y="5634038"/>
          <p14:tracePt t="153005" x="8589963" y="5641975"/>
          <p14:tracePt t="153017" x="8589963" y="5651500"/>
          <p14:tracePt t="153035" x="8580438" y="5651500"/>
          <p14:tracePt t="153074" x="8580438" y="5659438"/>
          <p14:tracePt t="153080" x="8580438" y="5668963"/>
          <p14:tracePt t="153088" x="8589963" y="5668963"/>
          <p14:tracePt t="153101" x="8605838" y="5668963"/>
          <p14:tracePt t="153101" x="8605838" y="5676900"/>
          <p14:tracePt t="153117" x="8623300" y="5684838"/>
          <p14:tracePt t="153135" x="8648700" y="5684838"/>
          <p14:tracePt t="153150" x="8666163" y="5668963"/>
          <p14:tracePt t="153167" x="8699500" y="5641975"/>
          <p14:tracePt t="153184" x="8742363" y="5616575"/>
          <p14:tracePt t="153185" x="8750300" y="5608638"/>
          <p14:tracePt t="153200" x="8785225" y="5591175"/>
          <p14:tracePt t="153217" x="8836025" y="5549900"/>
          <p14:tracePt t="153218" x="8853488" y="5532438"/>
          <p14:tracePt t="153233" x="8921750" y="5472113"/>
          <p14:tracePt t="153250" x="8972550" y="5430838"/>
          <p14:tracePt t="153267" x="9005888" y="5405438"/>
          <p14:tracePt t="153284" x="9048750" y="5387975"/>
          <p14:tracePt t="153301" x="9056688" y="5387975"/>
          <p14:tracePt t="153317" x="9064625" y="5387975"/>
          <p14:tracePt t="153437" x="9064625" y="5395913"/>
          <p14:tracePt t="153440" x="9056688" y="5405438"/>
          <p14:tracePt t="153450" x="9048750" y="5430838"/>
          <p14:tracePt t="153468" x="9031288" y="5446713"/>
          <p14:tracePt t="153485" x="9023350" y="5456238"/>
          <p14:tracePt t="153500" x="9013825" y="5472113"/>
          <p14:tracePt t="153517" x="9005888" y="5489575"/>
          <p14:tracePt t="153534" x="9005888" y="5507038"/>
          <p14:tracePt t="153551" x="9005888" y="5514975"/>
          <p14:tracePt t="153569" x="9005888" y="5524500"/>
          <p14:tracePt t="153584" x="9005888" y="5532438"/>
          <p14:tracePt t="153600" x="9005888" y="5549900"/>
          <p14:tracePt t="153618" x="9013825" y="5565775"/>
          <p14:tracePt t="153633" x="9031288" y="5575300"/>
          <p14:tracePt t="153650" x="9048750" y="5591175"/>
          <p14:tracePt t="153667" x="9056688" y="5591175"/>
          <p14:tracePt t="153684" x="9064625" y="5600700"/>
          <p14:tracePt t="153701" x="9082088" y="5608638"/>
          <p14:tracePt t="153717" x="9099550" y="5608638"/>
          <p14:tracePt t="153734" x="9107488" y="5616575"/>
          <p14:tracePt t="153763" x="9107488" y="5626100"/>
          <p14:tracePt t="153945" x="9107488" y="5634038"/>
          <p14:tracePt t="170520" x="9107488" y="5641975"/>
          <p14:tracePt t="170523" x="9091613" y="5651500"/>
          <p14:tracePt t="170527" x="9064625" y="5668963"/>
          <p14:tracePt t="170543" x="8972550" y="5702300"/>
          <p14:tracePt t="170544" x="8947150" y="5702300"/>
          <p14:tracePt t="170559" x="8861425" y="5676900"/>
          <p14:tracePt t="170576" x="8785225" y="5626100"/>
          <p14:tracePt t="170593" x="8709025" y="5575300"/>
          <p14:tracePt t="170594" x="8683625" y="5565775"/>
          <p14:tracePt t="170609" x="8648700" y="5540375"/>
          <p14:tracePt t="170628" x="8597900" y="5532438"/>
          <p14:tracePt t="170643" x="8580438" y="5532438"/>
          <p14:tracePt t="170659" x="8513763" y="5532438"/>
          <p14:tracePt t="170677" x="8453438" y="5540375"/>
          <p14:tracePt t="170678" x="8428038" y="5540375"/>
          <p14:tracePt t="170692" x="8369300" y="5540375"/>
          <p14:tracePt t="170709" x="8275638" y="5540375"/>
          <p14:tracePt t="170728" x="8174038" y="5540375"/>
          <p14:tracePt t="170744" x="8131175" y="5540375"/>
          <p14:tracePt t="170759" x="8096250" y="5540375"/>
          <p14:tracePt t="170776" x="8070850" y="5540375"/>
          <p14:tracePt t="170793" x="8045450" y="5540375"/>
          <p14:tracePt t="170809" x="8012113" y="5549900"/>
          <p14:tracePt t="170828" x="7986713" y="5549900"/>
          <p14:tracePt t="170843" x="7961313" y="5557838"/>
          <p14:tracePt t="170876" x="7951788" y="5557838"/>
          <p14:tracePt t="170904" x="7951788" y="5565775"/>
          <p14:tracePt t="170906" x="7943850" y="5565775"/>
          <p14:tracePt t="170918" x="7935913" y="5565775"/>
          <p14:tracePt t="170925" x="7926388" y="5565775"/>
          <p14:tracePt t="170943" x="7918450" y="5565775"/>
          <p14:tracePt t="171084" x="7918450" y="5557838"/>
          <p14:tracePt t="171094" x="7918450" y="5549900"/>
          <p14:tracePt t="171108" x="7918450" y="5540375"/>
          <p14:tracePt t="171280" x="7918450" y="5532438"/>
          <p14:tracePt t="171282" x="7918450" y="5524500"/>
          <p14:tracePt t="171292" x="7918450" y="5507038"/>
          <p14:tracePt t="171310" x="7926388" y="5481638"/>
          <p14:tracePt t="171311" x="7935913" y="5472113"/>
          <p14:tracePt t="171326" x="7943850" y="5446713"/>
          <p14:tracePt t="171327" x="7951788" y="5438775"/>
          <p14:tracePt t="171342" x="7961313" y="5413375"/>
          <p14:tracePt t="171359" x="7961313" y="5395913"/>
          <p14:tracePt t="171377" x="7969250" y="5380038"/>
          <p14:tracePt t="171395" x="7969250" y="5370513"/>
          <p14:tracePt t="171410" x="7977188" y="5362575"/>
          <p14:tracePt t="171427" x="7977188" y="5345113"/>
          <p14:tracePt t="171444" x="7994650" y="5337175"/>
          <p14:tracePt t="171459" x="8004175" y="5319713"/>
          <p14:tracePt t="171488" x="8004175" y="5311775"/>
          <p14:tracePt t="171495" x="8004175" y="5302250"/>
          <p14:tracePt t="171510" x="8012113" y="5294313"/>
          <p14:tracePt t="171510" x="8020050" y="5286375"/>
          <p14:tracePt t="171526" x="8029575" y="5268913"/>
          <p14:tracePt t="171527" x="8037513" y="5260975"/>
          <p14:tracePt t="171543" x="8045450" y="5251450"/>
          <p14:tracePt t="171559" x="8062913" y="5226050"/>
          <p14:tracePt t="171560" x="8062913" y="5218113"/>
          <p14:tracePt t="171576" x="8088313" y="5208588"/>
          <p14:tracePt t="171592" x="8096250" y="5183188"/>
          <p14:tracePt t="171609" x="8105775" y="5157788"/>
          <p14:tracePt t="171627" x="8139113" y="5124450"/>
          <p14:tracePt t="171643" x="8164513" y="5081588"/>
          <p14:tracePt t="171659" x="8189913" y="5056188"/>
          <p14:tracePt t="171660" x="8189913" y="5048250"/>
          <p14:tracePt t="171675" x="8215313" y="5030788"/>
          <p14:tracePt t="171693" x="8232775" y="5005388"/>
          <p14:tracePt t="171710" x="8240713" y="4987925"/>
          <p14:tracePt t="171710" x="8250238" y="4987925"/>
          <p14:tracePt t="171726" x="8275638" y="4954588"/>
          <p14:tracePt t="171742" x="8301038" y="4937125"/>
          <p14:tracePt t="171760" x="8385175" y="4860925"/>
          <p14:tracePt t="171776" x="8420100" y="4827588"/>
          <p14:tracePt t="171792" x="8435975" y="4818063"/>
          <p14:tracePt t="171809" x="8445500" y="4802188"/>
          <p14:tracePt t="171825" x="8462963" y="4792663"/>
          <p14:tracePt t="171842" x="8488363" y="4767263"/>
          <p14:tracePt t="171859" x="8529638" y="4749800"/>
          <p14:tracePt t="171860" x="8539163" y="4749800"/>
          <p14:tracePt t="171875" x="8572500" y="4724400"/>
          <p14:tracePt t="171892" x="8605838" y="4724400"/>
          <p14:tracePt t="171910" x="8623300" y="4716463"/>
          <p14:tracePt t="171931" x="8632825" y="4716463"/>
          <p14:tracePt t="171944" x="8640763" y="4716463"/>
          <p14:tracePt t="171968" x="8648700" y="4716463"/>
          <p14:tracePt t="171976" x="8658225" y="4716463"/>
          <p14:tracePt t="171992" x="8674100" y="4699000"/>
          <p14:tracePt t="172009" x="8699500" y="4699000"/>
          <p14:tracePt t="172025" x="8750300" y="4691063"/>
          <p14:tracePt t="172042" x="8810625" y="4691063"/>
          <p14:tracePt t="172059" x="8878888" y="4691063"/>
          <p14:tracePt t="172076" x="8963025" y="4691063"/>
          <p14:tracePt t="172093" x="9031288" y="4683125"/>
          <p14:tracePt t="172108" x="9091613" y="4665663"/>
          <p14:tracePt t="172127" x="9175750" y="4648200"/>
          <p14:tracePt t="172143" x="9251950" y="4640263"/>
          <p14:tracePt t="172159" x="9328150" y="4640263"/>
          <p14:tracePt t="172177" x="9464675" y="4640263"/>
          <p14:tracePt t="172193" x="9515475" y="4640263"/>
          <p14:tracePt t="172194" x="9523413" y="4640263"/>
          <p14:tracePt t="172208" x="9540875" y="4640263"/>
          <p14:tracePt t="172247" x="9550400" y="4640263"/>
          <p14:tracePt t="172259" x="9558338" y="4648200"/>
          <p14:tracePt t="172262" x="9566275" y="4657725"/>
          <p14:tracePt t="172275" x="9601200" y="4673600"/>
          <p14:tracePt t="172292" x="9626600" y="4699000"/>
          <p14:tracePt t="172309" x="9642475" y="4724400"/>
          <p14:tracePt t="172327" x="9642475" y="4759325"/>
          <p14:tracePt t="172343" x="9652000" y="4792663"/>
          <p14:tracePt t="172358" x="9652000" y="4818063"/>
          <p14:tracePt t="172377" x="9685338" y="4886325"/>
          <p14:tracePt t="172392" x="9702800" y="4946650"/>
          <p14:tracePt t="172410" x="9745663" y="5022850"/>
          <p14:tracePt t="172426" x="9771063" y="5064125"/>
          <p14:tracePt t="172442" x="9779000" y="5091113"/>
          <p14:tracePt t="172458" x="9796463" y="5106988"/>
          <p14:tracePt t="172475" x="9812338" y="5149850"/>
          <p14:tracePt t="172492" x="9829800" y="5200650"/>
          <p14:tracePt t="172509" x="9880600" y="5260975"/>
          <p14:tracePt t="172510" x="9880600" y="5276850"/>
          <p14:tracePt t="172525" x="9906000" y="5319713"/>
          <p14:tracePt t="172543" x="9940925" y="5370513"/>
          <p14:tracePt t="172558" x="9948863" y="5387975"/>
          <p14:tracePt t="172575" x="9956800" y="5413375"/>
          <p14:tracePt t="172592" x="9956800" y="5438775"/>
          <p14:tracePt t="172609" x="9991725" y="5489575"/>
          <p14:tracePt t="172626" x="10017125" y="5532438"/>
          <p14:tracePt t="172643" x="10034588" y="5549900"/>
          <p14:tracePt t="172659" x="10050463" y="5565775"/>
          <p14:tracePt t="172659" x="10050463" y="5575300"/>
          <p14:tracePt t="172675" x="10050463" y="5591175"/>
          <p14:tracePt t="172693" x="10059988" y="5616575"/>
          <p14:tracePt t="172708" x="10085388" y="5651500"/>
          <p14:tracePt t="172726" x="10110788" y="5694363"/>
          <p14:tracePt t="172742" x="10126663" y="5710238"/>
          <p14:tracePt t="172758" x="10126663" y="5727700"/>
          <p14:tracePt t="172776" x="10136188" y="5735638"/>
          <p14:tracePt t="172824" x="10144125" y="5735638"/>
          <p14:tracePt t="172826" x="10144125" y="5745163"/>
          <p14:tracePt t="172851" x="10144125" y="5753100"/>
          <p14:tracePt t="173076" x="10126663" y="5753100"/>
          <p14:tracePt t="173079" x="10110788" y="5745163"/>
          <p14:tracePt t="173091" x="10050463" y="5702300"/>
          <p14:tracePt t="173108" x="9956800" y="5659438"/>
          <p14:tracePt t="173125" x="9847263" y="5600700"/>
          <p14:tracePt t="173126" x="9804400" y="5583238"/>
          <p14:tracePt t="173142" x="9702800" y="5524500"/>
          <p14:tracePt t="173142" x="9659938" y="5514975"/>
          <p14:tracePt t="173159" x="9490075" y="5481638"/>
          <p14:tracePt t="173159" x="9431338" y="5456238"/>
          <p14:tracePt t="173175" x="9244013" y="5405438"/>
          <p14:tracePt t="173191" x="8972550" y="5337175"/>
          <p14:tracePt t="173208" x="8716963" y="5286375"/>
          <p14:tracePt t="173225" x="8462963" y="5226050"/>
          <p14:tracePt t="173242" x="8283575" y="5192713"/>
          <p14:tracePt t="173242" x="8250238" y="5183188"/>
          <p14:tracePt t="173258" x="8174038" y="5183188"/>
          <p14:tracePt t="173276" x="8088313" y="5183188"/>
          <p14:tracePt t="173293" x="8037513" y="5183188"/>
          <p14:tracePt t="173309" x="8020050" y="5183188"/>
          <p14:tracePt t="173310" x="8012113" y="5183188"/>
          <p14:tracePt t="173325" x="7986713" y="5183188"/>
          <p14:tracePt t="173326" x="7977188" y="5192713"/>
          <p14:tracePt t="173341" x="7935913" y="5208588"/>
          <p14:tracePt t="173358" x="7832725" y="5251450"/>
          <p14:tracePt t="173375" x="7748588" y="5294313"/>
          <p14:tracePt t="173376" x="7740650" y="5294313"/>
          <p14:tracePt t="173391" x="7662863" y="5311775"/>
          <p14:tracePt t="173408" x="7612063" y="5319713"/>
          <p14:tracePt t="173425" x="7570788" y="5319713"/>
          <p14:tracePt t="173443" x="7535863" y="5327650"/>
          <p14:tracePt t="173458" x="7510463" y="5345113"/>
          <p14:tracePt t="173459" x="7502525" y="5345113"/>
          <p14:tracePt t="173475" x="7485063" y="5345113"/>
          <p14:tracePt t="173493" x="7467600" y="5362575"/>
          <p14:tracePt t="173508" x="7467600" y="5370513"/>
          <p14:tracePt t="173526" x="7459663" y="5380038"/>
          <p14:tracePt t="173543" x="7459663" y="5387975"/>
          <p14:tracePt t="173595" x="7467600" y="5387975"/>
          <p14:tracePt t="173598" x="7485063" y="5387975"/>
          <p14:tracePt t="173608" x="7518400" y="5395913"/>
          <p14:tracePt t="173625" x="7629525" y="5438775"/>
          <p14:tracePt t="173641" x="7766050" y="5464175"/>
          <p14:tracePt t="173658" x="7910513" y="5464175"/>
          <p14:tracePt t="173659" x="7943850" y="5464175"/>
          <p14:tracePt t="173675" x="8012113" y="5456238"/>
          <p14:tracePt t="173675" x="8037513" y="5456238"/>
          <p14:tracePt t="173691" x="8088313" y="5430838"/>
          <p14:tracePt t="173710" x="8105775" y="5413375"/>
          <p14:tracePt t="173710" x="8105775" y="5405438"/>
          <p14:tracePt t="173726" x="8121650" y="5380038"/>
          <p14:tracePt t="173726" x="8121650" y="5362575"/>
          <p14:tracePt t="173741" x="8139113" y="5327650"/>
          <p14:tracePt t="173758" x="8164513" y="5286375"/>
          <p14:tracePt t="173759" x="8174038" y="5276850"/>
          <p14:tracePt t="173775" x="8181975" y="5251450"/>
          <p14:tracePt t="173776" x="8181975" y="5243513"/>
          <p14:tracePt t="173791" x="8189913" y="5226050"/>
          <p14:tracePt t="173808" x="8199438" y="5208588"/>
          <p14:tracePt t="173831" x="8199438" y="5200650"/>
          <p14:tracePt t="173841" x="8199438" y="5192713"/>
          <p14:tracePt t="173859" x="8199438" y="5183188"/>
          <p14:tracePt t="173875" x="8199438" y="5167313"/>
          <p14:tracePt t="173893" x="8199438" y="5149850"/>
          <p14:tracePt t="173948" x="8199438" y="5141913"/>
          <p14:tracePt t="173963" x="8199438" y="5132388"/>
          <p14:tracePt t="173991" x="8199438" y="5124450"/>
          <p14:tracePt t="173994" x="8199438" y="5116513"/>
          <p14:tracePt t="174008" x="8199438" y="5106988"/>
          <p14:tracePt t="174025" x="8199438" y="5091113"/>
          <p14:tracePt t="174043" x="8181975" y="5073650"/>
          <p14:tracePt t="174058" x="8164513" y="5064125"/>
          <p14:tracePt t="174075" x="8147050" y="5056188"/>
          <p14:tracePt t="174075" x="8139113" y="5056188"/>
          <p14:tracePt t="174091" x="8139113" y="5048250"/>
          <p14:tracePt t="174151" x="8139113" y="5038725"/>
          <p14:tracePt t="174154" x="8139113" y="5030788"/>
          <p14:tracePt t="174158" x="8139113" y="5022850"/>
          <p14:tracePt t="174175" x="8156575" y="5013325"/>
          <p14:tracePt t="174175" x="8164513" y="5005388"/>
          <p14:tracePt t="174191" x="8207375" y="4979988"/>
          <p14:tracePt t="174208" x="8240713" y="4954588"/>
          <p14:tracePt t="174225" x="8291513" y="4929188"/>
          <p14:tracePt t="174242" x="8359775" y="4878388"/>
          <p14:tracePt t="174258" x="8410575" y="4852988"/>
          <p14:tracePt t="174259" x="8428038" y="4843463"/>
          <p14:tracePt t="174274" x="8488363" y="4810125"/>
          <p14:tracePt t="174291" x="8572500" y="4767263"/>
          <p14:tracePt t="174308" x="8632825" y="4716463"/>
          <p14:tracePt t="174325" x="8699500" y="4691063"/>
          <p14:tracePt t="174326" x="8716963" y="4683125"/>
          <p14:tracePt t="174341" x="8742363" y="4665663"/>
          <p14:tracePt t="174358" x="8793163" y="4640263"/>
          <p14:tracePt t="174375" x="8818563" y="4630738"/>
          <p14:tracePt t="174391" x="8843963" y="4630738"/>
          <p14:tracePt t="174408" x="8861425" y="4622800"/>
          <p14:tracePt t="174425" x="8878888" y="4622800"/>
          <p14:tracePt t="174442" x="8886825" y="4622800"/>
          <p14:tracePt t="174468" x="8894763" y="4622800"/>
          <p14:tracePt t="174478" x="8904288" y="4622800"/>
          <p14:tracePt t="174492" x="8921750" y="4622800"/>
          <p14:tracePt t="174508" x="8988425" y="4640263"/>
          <p14:tracePt t="174524" x="9124950" y="4673600"/>
          <p14:tracePt t="174543" x="9277350" y="4716463"/>
          <p14:tracePt t="174557" x="9363075" y="4733925"/>
          <p14:tracePt t="174574" x="9431338" y="4759325"/>
          <p14:tracePt t="174591" x="9464675" y="4767263"/>
          <p14:tracePt t="174593" x="9472613" y="4767263"/>
          <p14:tracePt t="174608" x="9515475" y="4767263"/>
          <p14:tracePt t="174624" x="9575800" y="4802188"/>
          <p14:tracePt t="174642" x="9677400" y="4843463"/>
          <p14:tracePt t="174642" x="9694863" y="4852988"/>
          <p14:tracePt t="174658" x="9779000" y="4894263"/>
          <p14:tracePt t="174659" x="9804400" y="4903788"/>
          <p14:tracePt t="174674" x="9847263" y="4946650"/>
          <p14:tracePt t="174691" x="9872663" y="4972050"/>
          <p14:tracePt t="174708" x="9890125" y="4997450"/>
          <p14:tracePt t="174725" x="9923463" y="5022850"/>
          <p14:tracePt t="174741" x="9948863" y="5048250"/>
          <p14:tracePt t="174757" x="9966325" y="5081588"/>
          <p14:tracePt t="174776" x="9974263" y="5106988"/>
          <p14:tracePt t="174791" x="9974263" y="5124450"/>
          <p14:tracePt t="174807" x="9974263" y="5141913"/>
          <p14:tracePt t="174824" x="9983788" y="5167313"/>
          <p14:tracePt t="174842" x="9991725" y="5208588"/>
          <p14:tracePt t="174858" x="9999663" y="5235575"/>
          <p14:tracePt t="174858" x="9999663" y="5243513"/>
          <p14:tracePt t="174874" x="9999663" y="5268913"/>
          <p14:tracePt t="174892" x="10009188" y="5294313"/>
          <p14:tracePt t="174907" x="10009188" y="5311775"/>
          <p14:tracePt t="174925" x="10009188" y="5337175"/>
          <p14:tracePt t="174941" x="10017125" y="5362575"/>
          <p14:tracePt t="174958" x="10025063" y="5405438"/>
          <p14:tracePt t="174975" x="10042525" y="5438775"/>
          <p14:tracePt t="174991" x="10050463" y="5456238"/>
          <p14:tracePt t="175008" x="10050463" y="5464175"/>
          <p14:tracePt t="175009" x="10059988" y="5464175"/>
          <p14:tracePt t="175010" x="10059988" y="5472113"/>
          <p14:tracePt t="175024" x="10067925" y="5472113"/>
          <p14:tracePt t="175040" x="10093325" y="5514975"/>
          <p14:tracePt t="175057" x="10110788" y="5524500"/>
          <p14:tracePt t="175075" x="10136188" y="5557838"/>
          <p14:tracePt t="175075" x="10136188" y="5565775"/>
          <p14:tracePt t="175090" x="10153650" y="5583238"/>
          <p14:tracePt t="175108" x="10161588" y="5616575"/>
          <p14:tracePt t="175125" x="10179050" y="5634038"/>
          <p14:tracePt t="175142" x="10186988" y="5659438"/>
          <p14:tracePt t="175142" x="10194925" y="5659438"/>
          <p14:tracePt t="175158" x="10204450" y="5659438"/>
          <p14:tracePt t="175174" x="10204450" y="5668963"/>
          <p14:tracePt t="175191" x="10204450" y="5676900"/>
          <p14:tracePt t="175271" x="10212388" y="5684838"/>
          <p14:tracePt t="175275" x="10220325" y="5694363"/>
          <p14:tracePt t="175290" x="10229850" y="5702300"/>
          <p14:tracePt t="175308" x="10245725" y="5710238"/>
          <p14:tracePt t="175345" x="10255250" y="5710238"/>
          <p14:tracePt t="175346" x="10263188" y="5710238"/>
          <p14:tracePt t="175358" x="10271125" y="5710238"/>
          <p14:tracePt t="175375" x="10288588" y="5719763"/>
          <p14:tracePt t="175391" x="10306050" y="5719763"/>
          <p14:tracePt t="175407" x="10313988" y="5719763"/>
          <p14:tracePt t="175426" x="10323513" y="5719763"/>
          <p14:tracePt t="175442" x="10331450" y="5719763"/>
          <p14:tracePt t="175457" x="10339388" y="5719763"/>
          <p14:tracePt t="175475" x="10348913" y="5719763"/>
          <p14:tracePt t="175492" x="10364788" y="5719763"/>
          <p14:tracePt t="175507" x="10374313" y="5719763"/>
          <p14:tracePt t="175526" x="10382250" y="5719763"/>
          <p14:tracePt t="175596" x="10390188" y="5719763"/>
          <p14:tracePt t="175759" x="10399713" y="5719763"/>
          <p14:tracePt t="175770" x="10407650" y="5719763"/>
          <p14:tracePt t="175786" x="10407650" y="5710238"/>
          <p14:tracePt t="175811" x="10407650" y="5702300"/>
          <p14:tracePt t="175818" x="10407650" y="5694363"/>
          <p14:tracePt t="175826" x="10415588" y="5694363"/>
          <p14:tracePt t="175840" x="10425113" y="5684838"/>
          <p14:tracePt t="175868" x="10425113" y="5676900"/>
          <p14:tracePt t="175873" x="10433050" y="5676900"/>
          <p14:tracePt t="176421" x="10433050" y="5659438"/>
          <p14:tracePt t="176423" x="10442575" y="5659438"/>
          <p14:tracePt t="176440" x="10467975" y="5600700"/>
          <p14:tracePt t="176457" x="10501313" y="5540375"/>
          <p14:tracePt t="176473" x="10534650" y="5489575"/>
          <p14:tracePt t="176490" x="10552113" y="5446713"/>
          <p14:tracePt t="176507" x="10569575" y="5413375"/>
          <p14:tracePt t="176524" x="10569575" y="5405438"/>
          <p14:tracePt t="176699" x="10577513" y="5405438"/>
          <p14:tracePt t="176709" x="10585450" y="5405438"/>
          <p14:tracePt t="176711" x="10594975" y="5395913"/>
          <p14:tracePt t="176723" x="10612438" y="5380038"/>
          <p14:tracePt t="176740" x="10645775" y="5327650"/>
          <p14:tracePt t="176757" x="10663238" y="5294313"/>
          <p14:tracePt t="176773" x="10679113" y="5276850"/>
          <p14:tracePt t="176791" x="10696575" y="5251450"/>
          <p14:tracePt t="176819" x="10696575" y="5243513"/>
          <p14:tracePt t="176826" x="10704513" y="5243513"/>
          <p14:tracePt t="176841" x="10714038" y="5235575"/>
          <p14:tracePt t="176842" x="10721975" y="5226050"/>
          <p14:tracePt t="176857" x="10739438" y="5218113"/>
          <p14:tracePt t="176875" x="10756900" y="5208588"/>
          <p14:tracePt t="176891" x="10772775" y="5208588"/>
          <p14:tracePt t="176907" x="10782300" y="5208588"/>
          <p14:tracePt t="176927" x="10790238" y="5208588"/>
          <p14:tracePt t="176940" x="10807700" y="5208588"/>
          <p14:tracePt t="176956" x="10833100" y="5200650"/>
          <p14:tracePt t="176973" x="10848975" y="5200650"/>
          <p14:tracePt t="176991" x="10866438" y="5192713"/>
          <p14:tracePt t="177008" x="10874375" y="5192713"/>
          <p14:tracePt t="177024" x="10883900" y="5183188"/>
          <p14:tracePt t="177041" x="10909300" y="5175250"/>
          <p14:tracePt t="177057" x="10960100" y="5167313"/>
          <p14:tracePt t="177075" x="11053763" y="5157788"/>
          <p14:tracePt t="177090" x="11104563" y="5157788"/>
          <p14:tracePt t="177106" x="11129963" y="5141913"/>
          <p14:tracePt t="177125" x="11147425" y="5141913"/>
          <p14:tracePt t="177140" x="11155363" y="5141913"/>
          <p14:tracePt t="177157" x="11172825" y="5141913"/>
          <p14:tracePt t="177158" x="11180763" y="5141913"/>
          <p14:tracePt t="177173" x="11188700" y="5141913"/>
          <p14:tracePt t="177191" x="11198225" y="5141913"/>
          <p14:tracePt t="177207" x="11206163" y="5141913"/>
          <p14:tracePt t="177225" x="11223625" y="5141913"/>
          <p14:tracePt t="177240" x="11241088" y="5141913"/>
          <p14:tracePt t="177258" x="11266488" y="5149850"/>
          <p14:tracePt t="177275" x="11282363" y="5149850"/>
          <p14:tracePt t="177292" x="11299825" y="5157788"/>
          <p14:tracePt t="177307" x="11307763" y="5157788"/>
          <p14:tracePt t="177326" x="11317288" y="5157788"/>
          <p14:tracePt t="177620" x="11307763" y="5157788"/>
          <p14:tracePt t="177623" x="11299825" y="5157788"/>
          <p14:tracePt t="177626" x="11291888" y="5157788"/>
          <p14:tracePt t="177642" x="11282363" y="5157788"/>
          <p14:tracePt t="177656" x="11274425" y="5167313"/>
          <p14:tracePt t="177688" x="11266488" y="5167313"/>
          <p14:tracePt t="177760" x="11256963" y="5175250"/>
          <p14:tracePt t="177771" x="11249025" y="5175250"/>
          <p14:tracePt t="177811" x="11241088" y="5175250"/>
          <p14:tracePt t="177815" x="11241088" y="5183188"/>
          <p14:tracePt t="177822" x="11231563" y="5192713"/>
          <p14:tracePt t="177839" x="11215688" y="5200650"/>
          <p14:tracePt t="177857" x="11188700" y="5218113"/>
          <p14:tracePt t="177873" x="11180763" y="5226050"/>
          <p14:tracePt t="177889" x="11147425" y="5243513"/>
          <p14:tracePt t="177906" x="11122025" y="5251450"/>
          <p14:tracePt t="177923" x="11096625" y="5260975"/>
          <p14:tracePt t="177940" x="11071225" y="5260975"/>
          <p14:tracePt t="177956" x="11028363" y="5260975"/>
          <p14:tracePt t="177957" x="11018838" y="5260975"/>
          <p14:tracePt t="177973" x="10977563" y="5260975"/>
          <p14:tracePt t="177989" x="10917238" y="5260975"/>
          <p14:tracePt t="178006" x="10883900" y="5260975"/>
          <p14:tracePt t="178024" x="10874375" y="5260975"/>
          <p14:tracePt t="178040" x="10866438" y="5260975"/>
          <p14:tracePt t="178058" x="10858500" y="5251450"/>
          <p14:tracePt t="178073" x="10841038" y="5251450"/>
          <p14:tracePt t="178089" x="10815638" y="5251450"/>
          <p14:tracePt t="178106" x="10798175" y="5251450"/>
          <p14:tracePt t="178123" x="10790238" y="5251450"/>
          <p14:tracePt t="178141" x="10782300" y="5260975"/>
          <p14:tracePt t="178158" x="10772775" y="5268913"/>
          <p14:tracePt t="178176" x="10764838" y="5268913"/>
          <p14:tracePt t="178193" x="10756900" y="5276850"/>
          <p14:tracePt t="178206" x="10747375" y="5286375"/>
          <p14:tracePt t="178290" x="10756900" y="5286375"/>
          <p14:tracePt t="178292" x="10764838" y="5286375"/>
          <p14:tracePt t="178306" x="10815638" y="5286375"/>
          <p14:tracePt t="178322" x="10917238" y="5302250"/>
          <p14:tracePt t="178339" x="10993438" y="5302250"/>
          <p14:tracePt t="178356" x="11036300" y="5294313"/>
          <p14:tracePt t="178373" x="11044238" y="5294313"/>
          <p14:tracePt t="178389" x="11053763" y="5276850"/>
          <p14:tracePt t="178406" x="11071225" y="5268913"/>
          <p14:tracePt t="178423" x="11096625" y="5260975"/>
          <p14:tracePt t="178440" x="11112500" y="5251450"/>
          <p14:tracePt t="178601" x="11096625" y="5260975"/>
          <p14:tracePt t="178606" x="11087100" y="5268913"/>
          <p14:tracePt t="178608" x="11071225" y="5268913"/>
          <p14:tracePt t="178622" x="11028363" y="5294313"/>
          <p14:tracePt t="178639" x="10917238" y="5327650"/>
          <p14:tracePt t="178657" x="10764838" y="5362575"/>
          <p14:tracePt t="178673" x="10620375" y="5380038"/>
          <p14:tracePt t="178689" x="10493375" y="5380038"/>
          <p14:tracePt t="178708" x="10407650" y="5380038"/>
          <p14:tracePt t="178709" x="10399713" y="5387975"/>
          <p14:tracePt t="178722" x="10382250" y="5395913"/>
          <p14:tracePt t="178740" x="10374313" y="5405438"/>
          <p14:tracePt t="178757" x="10356850" y="5413375"/>
          <p14:tracePt t="178773" x="10339388" y="5430838"/>
          <p14:tracePt t="178773" x="10331450" y="5446713"/>
          <p14:tracePt t="178789" x="10255250" y="5524500"/>
          <p14:tracePt t="178805" x="10204450" y="5591175"/>
          <p14:tracePt t="178822" x="10161588" y="5651500"/>
          <p14:tracePt t="178840" x="10093325" y="5745163"/>
          <p14:tracePt t="178856" x="10050463" y="5795963"/>
          <p14:tracePt t="178857" x="10034588" y="5813425"/>
          <p14:tracePt t="178872" x="9974263" y="5889625"/>
          <p14:tracePt t="178889" x="9906000" y="5957888"/>
          <p14:tracePt t="178906" x="9821863" y="6024563"/>
          <p14:tracePt t="178924" x="9736138" y="6092825"/>
          <p14:tracePt t="178924" x="9710738" y="6110288"/>
          <p14:tracePt t="178939" x="9642475" y="6169025"/>
          <p14:tracePt t="178956" x="9515475" y="6221413"/>
          <p14:tracePt t="178957" x="9490075" y="6229350"/>
          <p14:tracePt t="178972" x="9363075" y="6262688"/>
          <p14:tracePt t="178990" x="9158288" y="6280150"/>
          <p14:tracePt t="179005" x="8947150" y="6229350"/>
          <p14:tracePt t="179022" x="8759825" y="6169025"/>
          <p14:tracePt t="179039" x="8539163" y="6102350"/>
          <p14:tracePt t="179057" x="8326438" y="6034088"/>
          <p14:tracePt t="179057" x="8266113" y="6016625"/>
          <p14:tracePt t="179073" x="8020050" y="5932488"/>
          <p14:tracePt t="179089" x="7766050" y="5846763"/>
          <p14:tracePt t="179106" x="7383463" y="5735638"/>
          <p14:tracePt t="179123" x="7145338" y="5702300"/>
          <p14:tracePt t="179139" x="6950075" y="5684838"/>
          <p14:tracePt t="179156" x="6831013" y="5668963"/>
          <p14:tracePt t="179156" x="6805613" y="5668963"/>
          <p14:tracePt t="179172" x="6719888" y="5668963"/>
          <p14:tracePt t="179173" x="6686550" y="5668963"/>
          <p14:tracePt t="179189" x="6534150" y="5668963"/>
          <p14:tracePt t="179206" x="6364288" y="5684838"/>
          <p14:tracePt t="179222" x="6167438" y="5710238"/>
          <p14:tracePt t="179239" x="5946775" y="5727700"/>
          <p14:tracePt t="179256" x="5743575" y="5727700"/>
          <p14:tracePt t="179272" x="5649913" y="5727700"/>
          <p14:tracePt t="179289" x="5522913" y="5727700"/>
          <p14:tracePt t="179306" x="5353050" y="5727700"/>
          <p14:tracePt t="179322" x="5233988" y="5719763"/>
          <p14:tracePt t="179339" x="5114925" y="5702300"/>
          <p14:tracePt t="179357" x="4978400" y="5684838"/>
          <p14:tracePt t="179372" x="4910138" y="5676900"/>
          <p14:tracePt t="179373" x="4884738" y="5668963"/>
          <p14:tracePt t="179389" x="4818063" y="5659438"/>
          <p14:tracePt t="179406" x="4689475" y="5626100"/>
          <p14:tracePt t="179424" x="4605338" y="5608638"/>
          <p14:tracePt t="179424" x="4587875" y="5600700"/>
          <p14:tracePt t="179439" x="4529138" y="5591175"/>
          <p14:tracePt t="179457" x="4451350" y="5591175"/>
          <p14:tracePt t="179472" x="4425950" y="5591175"/>
          <p14:tracePt t="179489" x="4400550" y="5600700"/>
          <p14:tracePt t="179489" x="4392613" y="5600700"/>
          <p14:tracePt t="179506" x="4384675" y="5600700"/>
          <p14:tracePt t="179646" x="4392613" y="5600700"/>
          <p14:tracePt t="179653" x="4400550" y="5591175"/>
          <p14:tracePt t="179656" x="4418013" y="5591175"/>
          <p14:tracePt t="179672" x="4443413" y="5591175"/>
          <p14:tracePt t="179690" x="4460875" y="5575300"/>
          <p14:tracePt t="179705" x="4486275" y="5565775"/>
          <p14:tracePt t="179722" x="4519613" y="5557838"/>
          <p14:tracePt t="179739" x="4587875" y="5549900"/>
          <p14:tracePt t="179755" x="4740275" y="5540375"/>
          <p14:tracePt t="179773" x="5038725" y="5489575"/>
          <p14:tracePt t="179789" x="5233988" y="5489575"/>
          <p14:tracePt t="179805" x="5360988" y="5464175"/>
          <p14:tracePt t="179822" x="5394325" y="5456238"/>
          <p14:tracePt t="179969" x="5394325" y="5438775"/>
          <p14:tracePt t="179973" x="5368925" y="5421313"/>
          <p14:tracePt t="179988" x="5302250" y="5345113"/>
          <p14:tracePt t="180007" x="5292725" y="5337175"/>
          <p14:tracePt t="180022" x="5233988" y="5311775"/>
          <p14:tracePt t="180038" x="5216525" y="5311775"/>
          <p14:tracePt t="180056" x="5080000" y="5345113"/>
          <p14:tracePt t="180057" x="5013325" y="5345113"/>
          <p14:tracePt t="180072" x="4757738" y="5327650"/>
          <p14:tracePt t="180073" x="4664075" y="5311775"/>
          <p14:tracePt t="180088" x="4375150" y="5218113"/>
          <p14:tracePt t="180105" x="3883025" y="4894263"/>
          <p14:tracePt t="180122" x="3287713" y="4308475"/>
          <p14:tracePt t="180138" x="2744788" y="3636963"/>
          <p14:tracePt t="180156" x="1868488" y="2311400"/>
          <p14:tracePt t="180172" x="1435100" y="1571625"/>
          <p14:tracePt t="180173" x="1317625" y="1376363"/>
          <p14:tracePt t="180188" x="1019175" y="823913"/>
          <p14:tracePt t="180205" x="831850" y="2381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91D972-372E-EC51-2E91-710F891E6E52}"/>
              </a:ext>
            </a:extLst>
          </p:cNvPr>
          <p:cNvPicPr>
            <a:picLocks noChangeAspect="1"/>
          </p:cNvPicPr>
          <p:nvPr/>
        </p:nvPicPr>
        <p:blipFill>
          <a:blip r:embed="rId2"/>
          <a:stretch>
            <a:fillRect/>
          </a:stretch>
        </p:blipFill>
        <p:spPr>
          <a:xfrm>
            <a:off x="7101858" y="1470277"/>
            <a:ext cx="4778967" cy="4822354"/>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629932-A0F4-C57C-B958-5E96AC1EC2E7}"/>
              </a:ext>
            </a:extLst>
          </p:cNvPr>
          <p:cNvSpPr txBox="1"/>
          <p:nvPr/>
        </p:nvSpPr>
        <p:spPr>
          <a:xfrm>
            <a:off x="3864428" y="777340"/>
            <a:ext cx="428514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FB5FD85A-1CAE-82AE-ED92-69F178D91F5D}"/>
              </a:ext>
            </a:extLst>
          </p:cNvPr>
          <p:cNvSpPr txBox="1"/>
          <p:nvPr/>
        </p:nvSpPr>
        <p:spPr>
          <a:xfrm>
            <a:off x="70653" y="1648199"/>
            <a:ext cx="6654499" cy="532453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indicates that the earliest we can claim completion of these project activities at this point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same type logic applies to node 7 where a value for T(E) of 16 is calculated.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calculation rule for the forward pass is to remember to take the highest value for multiple input paths at the node.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T(E) values at each node represent the earliest time that these points in the project can be reached from a schedule viewpoint.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process also shows that the final node (8) can be reached at time period 21. </a:t>
            </a:r>
          </a:p>
        </p:txBody>
      </p:sp>
    </p:spTree>
    <p:extLst>
      <p:ext uri="{BB962C8B-B14F-4D97-AF65-F5344CB8AC3E}">
        <p14:creationId xmlns:p14="http://schemas.microsoft.com/office/powerpoint/2010/main" val="2837017312"/>
      </p:ext>
    </p:extLst>
  </p:cSld>
  <p:clrMapOvr>
    <a:masterClrMapping/>
  </p:clrMapOvr>
  <mc:AlternateContent xmlns:mc="http://schemas.openxmlformats.org/markup-compatibility/2006">
    <mc:Choice xmlns:p14="http://schemas.microsoft.com/office/powerpoint/2010/main" Requires="p14">
      <p:transition spd="slow" p14:dur="2000" advTm="128459"/>
    </mc:Choice>
    <mc:Fallback>
      <p:transition spd="slow" advTm="12845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939FC3-B3B3-3264-17EC-0F9919781A95}"/>
              </a:ext>
            </a:extLst>
          </p:cNvPr>
          <p:cNvSpPr txBox="1"/>
          <p:nvPr/>
        </p:nvSpPr>
        <p:spPr>
          <a:xfrm>
            <a:off x="3288552" y="866591"/>
            <a:ext cx="482674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id="{FBACF389-3855-C917-EA7B-4DBDBC41DAE3}"/>
              </a:ext>
            </a:extLst>
          </p:cNvPr>
          <p:cNvSpPr txBox="1"/>
          <p:nvPr/>
        </p:nvSpPr>
        <p:spPr>
          <a:xfrm>
            <a:off x="124969" y="1673229"/>
            <a:ext cx="11942061" cy="1477328"/>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final node value defines that the project duration is 21 given this set of parameters.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forward pass then defines a crude project time schedule (Figure 9.7).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However, even though this is an interesting value, there are other more worthwhile parameters that need to be defined.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We will see these in the next step.</a:t>
            </a:r>
          </a:p>
        </p:txBody>
      </p:sp>
      <p:pic>
        <p:nvPicPr>
          <p:cNvPr id="7" name="Picture 6">
            <a:extLst>
              <a:ext uri="{FF2B5EF4-FFF2-40B4-BE49-F238E27FC236}">
                <a16:creationId xmlns:a16="http://schemas.microsoft.com/office/drawing/2014/main" id="{16BF11D1-FDCE-3BAD-55D1-AA41DDB53E0E}"/>
              </a:ext>
            </a:extLst>
          </p:cNvPr>
          <p:cNvPicPr>
            <a:picLocks noChangeAspect="1"/>
          </p:cNvPicPr>
          <p:nvPr/>
        </p:nvPicPr>
        <p:blipFill>
          <a:blip r:embed="rId3"/>
          <a:stretch>
            <a:fillRect/>
          </a:stretch>
        </p:blipFill>
        <p:spPr>
          <a:xfrm>
            <a:off x="1333001" y="3169484"/>
            <a:ext cx="7006571" cy="3688516"/>
          </a:xfrm>
          <a:prstGeom prst="rect">
            <a:avLst/>
          </a:prstGeom>
        </p:spPr>
      </p:pic>
    </p:spTree>
    <p:extLst>
      <p:ext uri="{BB962C8B-B14F-4D97-AF65-F5344CB8AC3E}">
        <p14:creationId xmlns:p14="http://schemas.microsoft.com/office/powerpoint/2010/main" val="1886630391"/>
      </p:ext>
    </p:extLst>
  </p:cSld>
  <p:clrMapOvr>
    <a:masterClrMapping/>
  </p:clrMapOvr>
  <mc:AlternateContent xmlns:mc="http://schemas.openxmlformats.org/markup-compatibility/2006">
    <mc:Choice xmlns:p14="http://schemas.microsoft.com/office/powerpoint/2010/main" Requires="p14">
      <p:transition spd="slow" p14:dur="2000" advTm="131920"/>
    </mc:Choice>
    <mc:Fallback>
      <p:transition spd="slow" advTm="131920"/>
    </mc:Fallback>
  </mc:AlternateContent>
  <p:extLst>
    <p:ext uri="{3A86A75C-4F4B-4683-9AE1-C65F6400EC91}">
      <p14:laserTraceLst xmlns:p14="http://schemas.microsoft.com/office/powerpoint/2010/main">
        <p14:tracePtLst>
          <p14:tracePt t="6593" x="3721100" y="6337300"/>
          <p14:tracePt t="6825" x="2668588" y="6789738"/>
          <p14:tracePt t="6827" x="2659063" y="6772275"/>
          <p14:tracePt t="6830" x="2651125" y="6738938"/>
          <p14:tracePt t="6846" x="2641600" y="6654800"/>
          <p14:tracePt t="6863" x="2651125" y="6526213"/>
          <p14:tracePt t="6879" x="2744788" y="6254750"/>
          <p14:tracePt t="6896" x="2846388" y="6008688"/>
          <p14:tracePt t="6912" x="2955925" y="5778500"/>
          <p14:tracePt t="6929" x="3067050" y="5557838"/>
          <p14:tracePt t="6947" x="3168650" y="5337175"/>
          <p14:tracePt t="6947" x="3194050" y="5302250"/>
          <p14:tracePt t="6963" x="3262313" y="5167313"/>
          <p14:tracePt t="6964" x="3287713" y="5116513"/>
          <p14:tracePt t="6980" x="3330575" y="5022850"/>
          <p14:tracePt t="6980" x="3348038" y="4997450"/>
          <p14:tracePt t="6996" x="3389313" y="4911725"/>
          <p14:tracePt t="7013" x="3406775" y="4827588"/>
          <p14:tracePt t="7016" x="3406775" y="4818063"/>
          <p14:tracePt t="7029" x="3432175" y="4767263"/>
          <p14:tracePt t="7046" x="3457575" y="4708525"/>
          <p14:tracePt t="7063" x="3482975" y="4648200"/>
          <p14:tracePt t="7079" x="3508375" y="4589463"/>
          <p14:tracePt t="7096" x="3533775" y="4521200"/>
          <p14:tracePt t="7114" x="3551238" y="4470400"/>
          <p14:tracePt t="7131" x="3551238" y="4452938"/>
          <p14:tracePt t="7147" x="3551238" y="4445000"/>
          <p14:tracePt t="7163" x="3559175" y="4445000"/>
          <p14:tracePt t="7179" x="3559175" y="4435475"/>
          <p14:tracePt t="7197" x="3568700" y="4427538"/>
          <p14:tracePt t="7213" x="3576638" y="4427538"/>
          <p14:tracePt t="7307" x="3576638" y="4419600"/>
          <p14:tracePt t="7311" x="3576638" y="4410075"/>
          <p14:tracePt t="7319" x="3576638" y="4402138"/>
          <p14:tracePt t="7331" x="3576638" y="4394200"/>
          <p14:tracePt t="7335" x="3568700" y="4384675"/>
          <p14:tracePt t="7347" x="3568700" y="4359275"/>
          <p14:tracePt t="7363" x="3576638" y="4333875"/>
          <p14:tracePt t="7379" x="3576638" y="4308475"/>
          <p14:tracePt t="7396" x="3576638" y="4300538"/>
          <p14:tracePt t="7519" x="3576638" y="4291013"/>
          <p14:tracePt t="7530" x="3576638" y="4283075"/>
          <p14:tracePt t="7534" x="3576638" y="4275138"/>
          <p14:tracePt t="7546" x="3576638" y="4257675"/>
          <p14:tracePt t="7548" x="3576638" y="4249738"/>
          <p14:tracePt t="7564" x="3576638" y="4240213"/>
          <p14:tracePt t="7579" x="3586163" y="4224338"/>
          <p14:tracePt t="7595" x="3586163" y="4206875"/>
          <p14:tracePt t="7613" x="3594100" y="4189413"/>
          <p14:tracePt t="7614" x="3594100" y="4181475"/>
          <p14:tracePt t="7629" x="3602038" y="4156075"/>
          <p14:tracePt t="7646" x="3627438" y="4027488"/>
          <p14:tracePt t="7647" x="3636963" y="3994150"/>
          <p14:tracePt t="7663" x="3678238" y="3798888"/>
          <p14:tracePt t="7679" x="3678238" y="3687763"/>
          <p14:tracePt t="7680" x="3687763" y="3654425"/>
          <p14:tracePt t="7696" x="3678238" y="3517900"/>
          <p14:tracePt t="7712" x="3602038" y="3348038"/>
          <p14:tracePt t="7730" x="3543300" y="3211513"/>
          <p14:tracePt t="7730" x="3533775" y="3178175"/>
          <p14:tracePt t="7746" x="3517900" y="3084513"/>
          <p14:tracePt t="7763" x="3475038" y="2965450"/>
          <p14:tracePt t="7779" x="3475038" y="2906713"/>
          <p14:tracePt t="7780" x="3475038" y="2881313"/>
          <p14:tracePt t="7795" x="3467100" y="2813050"/>
          <p14:tracePt t="7813" x="3424238" y="2719388"/>
          <p14:tracePt t="7815" x="3406775" y="2701925"/>
          <p14:tracePt t="7831" x="3381375" y="2633663"/>
          <p14:tracePt t="7847" x="3355975" y="2582863"/>
          <p14:tracePt t="7851" x="3348038" y="2574925"/>
          <p14:tracePt t="7865" x="3322638" y="2532063"/>
          <p14:tracePt t="7869" x="3305175" y="2524125"/>
          <p14:tracePt t="7881" x="3297238" y="2498725"/>
          <p14:tracePt t="7885" x="3287713" y="2489200"/>
          <p14:tracePt t="7888" x="3287713" y="2481263"/>
          <p14:tracePt t="7900" x="3279775" y="2481263"/>
          <p14:tracePt t="7913" x="3270250" y="2473325"/>
          <p14:tracePt t="7930" x="3262313" y="2463800"/>
          <p14:tracePt t="7946" x="3262313" y="2455863"/>
          <p14:tracePt t="7964" x="3244850" y="2438400"/>
          <p14:tracePt t="7980" x="3219450" y="2422525"/>
          <p14:tracePt t="7983" x="3219450" y="2397125"/>
          <p14:tracePt t="7996" x="3211513" y="2397125"/>
          <p14:tracePt t="7997" x="3203575" y="2387600"/>
          <p14:tracePt t="8047" x="3203575" y="2379663"/>
          <p14:tracePt t="8056" x="3194050" y="2379663"/>
          <p14:tracePt t="8063" x="3178175" y="2371725"/>
          <p14:tracePt t="8079" x="3152775" y="2354263"/>
          <p14:tracePt t="8081" x="3143250" y="2344738"/>
          <p14:tracePt t="8096" x="3100388" y="2328863"/>
          <p14:tracePt t="8097" x="3092450" y="2319338"/>
          <p14:tracePt t="8100" x="3074988" y="2311400"/>
          <p14:tracePt t="8113" x="3041650" y="2286000"/>
          <p14:tracePt t="8115" x="3033713" y="2278063"/>
          <p14:tracePt t="8119" x="3016250" y="2268538"/>
          <p14:tracePt t="8130" x="2982913" y="2252663"/>
          <p14:tracePt t="8148" x="2965450" y="2243138"/>
          <p14:tracePt t="8163" x="2955925" y="2243138"/>
          <p14:tracePt t="8179" x="2947988" y="2243138"/>
          <p14:tracePt t="8182" x="2947988" y="2235200"/>
          <p14:tracePt t="8196" x="2930525" y="2235200"/>
          <p14:tracePt t="8213" x="2914650" y="2235200"/>
          <p14:tracePt t="8229" x="2897188" y="2227263"/>
          <p14:tracePt t="8231" x="2889250" y="2227263"/>
          <p14:tracePt t="8247" x="2879725" y="2227263"/>
          <p14:tracePt t="8249" x="2871788" y="2227263"/>
          <p14:tracePt t="8264" x="2854325" y="2227263"/>
          <p14:tracePt t="8266" x="2846388" y="2227263"/>
          <p14:tracePt t="8279" x="2838450" y="2227263"/>
          <p14:tracePt t="8280" x="2828925" y="2227263"/>
          <p14:tracePt t="8296" x="2811463" y="2227263"/>
          <p14:tracePt t="8300" x="2795588" y="2227263"/>
          <p14:tracePt t="8313" x="2778125" y="2235200"/>
          <p14:tracePt t="8329" x="2760663" y="2235200"/>
          <p14:tracePt t="8347" x="2744788" y="2235200"/>
          <p14:tracePt t="8363" x="2727325" y="2235200"/>
          <p14:tracePt t="8367" x="2719388" y="2235200"/>
          <p14:tracePt t="8380" x="2684463" y="2252663"/>
          <p14:tracePt t="8383" x="2676525" y="2252663"/>
          <p14:tracePt t="8386" x="2668588" y="2260600"/>
          <p14:tracePt t="8396" x="2659063" y="2260600"/>
          <p14:tracePt t="8398" x="2651125" y="2260600"/>
          <p14:tracePt t="8398" x="2641600" y="2260600"/>
          <p14:tracePt t="8413" x="2616200" y="2260600"/>
          <p14:tracePt t="8416" x="2608263" y="2260600"/>
          <p14:tracePt t="8430" x="2574925" y="2260600"/>
          <p14:tracePt t="8433" x="2565400" y="2260600"/>
          <p14:tracePt t="8447" x="2557463" y="2260600"/>
          <p14:tracePt t="8449" x="2549525" y="2260600"/>
          <p14:tracePt t="8463" x="2532063" y="2260600"/>
          <p14:tracePt t="8479" x="2524125" y="2260600"/>
          <p14:tracePt t="8528" x="2514600" y="2260600"/>
          <p14:tracePt t="8532" x="2514600" y="2268538"/>
          <p14:tracePt t="8545" x="2506663" y="2278063"/>
          <p14:tracePt t="8563" x="2497138" y="2319338"/>
          <p14:tracePt t="8580" x="2489200" y="2344738"/>
          <p14:tracePt t="8596" x="2481263" y="2379663"/>
          <p14:tracePt t="8613" x="2481263" y="2455863"/>
          <p14:tracePt t="8614" x="2471738" y="2481263"/>
          <p14:tracePt t="8630" x="2471738" y="2516188"/>
          <p14:tracePt t="8632" x="2471738" y="2549525"/>
          <p14:tracePt t="8646" x="2489200" y="2625725"/>
          <p14:tracePt t="8647" x="2489200" y="2651125"/>
          <p14:tracePt t="8663" x="2497138" y="2719388"/>
          <p14:tracePt t="8680" x="2524125" y="2805113"/>
          <p14:tracePt t="8695" x="2532063" y="2830513"/>
          <p14:tracePt t="8696" x="2532063" y="2846388"/>
          <p14:tracePt t="8713" x="2540000" y="2906713"/>
          <p14:tracePt t="8714" x="2549525" y="2914650"/>
          <p14:tracePt t="8729" x="2549525" y="2932113"/>
          <p14:tracePt t="8867" x="2549525" y="2922588"/>
          <p14:tracePt t="8871" x="2549525" y="2914650"/>
          <p14:tracePt t="8879" x="2540000" y="2897188"/>
          <p14:tracePt t="8880" x="2532063" y="2881313"/>
          <p14:tracePt t="8895" x="2506663" y="2813050"/>
          <p14:tracePt t="8896" x="2497138" y="2787650"/>
          <p14:tracePt t="8912" x="2471738" y="2711450"/>
          <p14:tracePt t="8912" x="2463800" y="2676525"/>
          <p14:tracePt t="8929" x="2405063" y="2489200"/>
          <p14:tracePt t="8930" x="2370138" y="2438400"/>
          <p14:tracePt t="8945" x="2319338" y="2303463"/>
          <p14:tracePt t="8962" x="2268538" y="2184400"/>
          <p14:tracePt t="8963" x="2260600" y="2174875"/>
          <p14:tracePt t="8979" x="2243138" y="2166938"/>
          <p14:tracePt t="9380" x="2243138" y="2159000"/>
          <p14:tracePt t="9397" x="2260600" y="2149475"/>
          <p14:tracePt t="9401" x="2268538" y="2149475"/>
          <p14:tracePt t="9412" x="2293938" y="2133600"/>
          <p14:tracePt t="9429" x="2352675" y="2116138"/>
          <p14:tracePt t="9446" x="2413000" y="2090738"/>
          <p14:tracePt t="9463" x="2463800" y="2073275"/>
          <p14:tracePt t="9465" x="2481263" y="2073275"/>
          <p14:tracePt t="9479" x="2540000" y="2047875"/>
          <p14:tracePt t="9481" x="2565400" y="2039938"/>
          <p14:tracePt t="9484" x="2574925" y="2039938"/>
          <p14:tracePt t="9487" x="2600325" y="2030413"/>
          <p14:tracePt t="9496" x="2616200" y="2030413"/>
          <p14:tracePt t="9497" x="2625725" y="2030413"/>
          <p14:tracePt t="9512" x="2684463" y="2022475"/>
          <p14:tracePt t="9529" x="2701925" y="2014538"/>
          <p14:tracePt t="9546" x="2709863" y="2014538"/>
          <p14:tracePt t="9600" x="2719388" y="2014538"/>
          <p14:tracePt t="9607" x="2727325" y="2014538"/>
          <p14:tracePt t="9615" x="2735263" y="2014538"/>
          <p14:tracePt t="9628" x="2752725" y="2014538"/>
          <p14:tracePt t="9645" x="2770188" y="2014538"/>
          <p14:tracePt t="9647" x="2770188" y="2005013"/>
          <p14:tracePt t="9662" x="2795588" y="2005013"/>
          <p14:tracePt t="9663" x="2803525" y="2005013"/>
          <p14:tracePt t="9679" x="2820988" y="2005013"/>
          <p14:tracePt t="9695" x="2838450" y="2005013"/>
          <p14:tracePt t="9697" x="2846388" y="1997075"/>
          <p14:tracePt t="9711" x="2871788" y="1979613"/>
          <p14:tracePt t="9729" x="2897188" y="1979613"/>
          <p14:tracePt t="9731" x="2905125" y="1971675"/>
          <p14:tracePt t="9746" x="2930525" y="1954213"/>
          <p14:tracePt t="9747" x="2940050" y="1954213"/>
          <p14:tracePt t="9764" x="3016250" y="1946275"/>
          <p14:tracePt t="9767" x="3041650" y="1946275"/>
          <p14:tracePt t="9771" x="3059113" y="1946275"/>
          <p14:tracePt t="9780" x="3117850" y="1946275"/>
          <p14:tracePt t="9797" x="3262313" y="1997075"/>
          <p14:tracePt t="9813" x="3389313" y="2039938"/>
          <p14:tracePt t="9829" x="3559175" y="2090738"/>
          <p14:tracePt t="9830" x="3611563" y="2108200"/>
          <p14:tracePt t="9845" x="3738563" y="2166938"/>
          <p14:tracePt t="9846" x="3789363" y="2184400"/>
          <p14:tracePt t="9862" x="3916363" y="2252663"/>
          <p14:tracePt t="9878" x="4002088" y="2311400"/>
          <p14:tracePt t="9879" x="4017963" y="2328863"/>
          <p14:tracePt t="9895" x="4078288" y="2362200"/>
          <p14:tracePt t="9896" x="4103688" y="2371725"/>
          <p14:tracePt t="9912" x="4230688" y="2413000"/>
          <p14:tracePt t="9913" x="4265613" y="2447925"/>
          <p14:tracePt t="9928" x="4332288" y="2557463"/>
          <p14:tracePt t="9944" x="4392613" y="2660650"/>
          <p14:tracePt t="9961" x="4443413" y="2762250"/>
          <p14:tracePt t="9978" x="4511675" y="2863850"/>
          <p14:tracePt t="9995" x="4570413" y="2932113"/>
          <p14:tracePt t="9996" x="4587875" y="2949575"/>
          <p14:tracePt t="10011" x="4656138" y="3041650"/>
          <p14:tracePt t="10028" x="4800600" y="3195638"/>
          <p14:tracePt t="10045" x="4970463" y="3398838"/>
          <p14:tracePt t="10062" x="5284788" y="3646488"/>
          <p14:tracePt t="10078" x="5538788" y="3781425"/>
          <p14:tracePt t="10079" x="5632450" y="3824288"/>
          <p14:tracePt t="10095" x="5888038" y="3986213"/>
          <p14:tracePt t="10096" x="5981700" y="4052888"/>
          <p14:tracePt t="10111" x="6321425" y="4275138"/>
          <p14:tracePt t="10128" x="6575425" y="4427538"/>
          <p14:tracePt t="10145" x="6797675" y="4572000"/>
          <p14:tracePt t="10162" x="7026275" y="4691063"/>
          <p14:tracePt t="10163" x="7077075" y="4724400"/>
          <p14:tracePt t="10178" x="7213600" y="4810125"/>
          <p14:tracePt t="10179" x="7246938" y="4827588"/>
          <p14:tracePt t="10195" x="7323138" y="4868863"/>
          <p14:tracePt t="10196" x="7340600" y="4886325"/>
          <p14:tracePt t="10212" x="7400925" y="4911725"/>
          <p14:tracePt t="10228" x="7442200" y="4946650"/>
          <p14:tracePt t="10245" x="7510463" y="4962525"/>
          <p14:tracePt t="10263" x="7621588" y="4979988"/>
          <p14:tracePt t="10278" x="7697788" y="4979988"/>
          <p14:tracePt t="10280" x="7723188" y="4979988"/>
          <p14:tracePt t="10295" x="7791450" y="4979988"/>
          <p14:tracePt t="10297" x="7816850" y="4979988"/>
          <p14:tracePt t="10314" x="7893050" y="4946650"/>
          <p14:tracePt t="10316" x="7900988" y="4937125"/>
          <p14:tracePt t="10328" x="7943850" y="4911725"/>
          <p14:tracePt t="10347" x="8045450" y="4860925"/>
          <p14:tracePt t="10363" x="8139113" y="4835525"/>
          <p14:tracePt t="10379" x="8258175" y="4802188"/>
          <p14:tracePt t="10396" x="8351838" y="4792663"/>
          <p14:tracePt t="10398" x="8369300" y="4784725"/>
          <p14:tracePt t="10411" x="8385175" y="4775200"/>
          <p14:tracePt t="10412" x="8394700" y="4775200"/>
          <p14:tracePt t="10429" x="8402638" y="4767263"/>
          <p14:tracePt t="10460" x="8402638" y="4759325"/>
          <p14:tracePt t="10468" x="8410575" y="4749800"/>
          <p14:tracePt t="10478" x="8410575" y="4716463"/>
          <p14:tracePt t="10479" x="8410575" y="4691063"/>
          <p14:tracePt t="10495" x="8410575" y="4614863"/>
          <p14:tracePt t="10512" x="8402638" y="4564063"/>
          <p14:tracePt t="10528" x="8385175" y="4529138"/>
          <p14:tracePt t="10546" x="8385175" y="4513263"/>
          <p14:tracePt t="10563" x="8377238" y="4495800"/>
          <p14:tracePt t="10578" x="8359775" y="4486275"/>
          <p14:tracePt t="10595" x="8359775" y="4470400"/>
          <p14:tracePt t="10612" x="8359775" y="4452938"/>
          <p14:tracePt t="10616" x="8359775" y="4435475"/>
          <p14:tracePt t="10628" x="8359775" y="4427538"/>
          <p14:tracePt t="10645" x="8359775" y="4410075"/>
          <p14:tracePt t="10662" x="8359775" y="4384675"/>
          <p14:tracePt t="10678" x="8334375" y="4359275"/>
          <p14:tracePt t="10695" x="8291513" y="4291013"/>
          <p14:tracePt t="10712" x="8275638" y="4265613"/>
          <p14:tracePt t="10713" x="8266113" y="4265613"/>
          <p14:tracePt t="10728" x="8250238" y="4240213"/>
          <p14:tracePt t="10744" x="8232775" y="4224338"/>
          <p14:tracePt t="10761" x="8215313" y="4197350"/>
          <p14:tracePt t="10777" x="8207375" y="4189413"/>
          <p14:tracePt t="10795" x="8189913" y="4164013"/>
          <p14:tracePt t="10812" x="8181975" y="4156075"/>
          <p14:tracePt t="10813" x="8174038" y="4156075"/>
          <p14:tracePt t="10828" x="8164513" y="4156075"/>
          <p14:tracePt t="10846" x="8156575" y="4138613"/>
          <p14:tracePt t="10861" x="8121650" y="4130675"/>
          <p14:tracePt t="10877" x="8070850" y="4121150"/>
          <p14:tracePt t="10895" x="8029575" y="4105275"/>
          <p14:tracePt t="10896" x="8020050" y="4105275"/>
          <p14:tracePt t="10911" x="7969250" y="4079875"/>
          <p14:tracePt t="10927" x="7943850" y="4079875"/>
          <p14:tracePt t="10945" x="7935913" y="4070350"/>
          <p14:tracePt t="10961" x="7926388" y="4070350"/>
          <p14:tracePt t="10978" x="7918450" y="4070350"/>
          <p14:tracePt t="10994" x="7900988" y="4070350"/>
          <p14:tracePt t="11011" x="7885113" y="4070350"/>
          <p14:tracePt t="11012" x="7867650" y="4079875"/>
          <p14:tracePt t="11027" x="7842250" y="4087813"/>
          <p14:tracePt t="11044" x="7816850" y="4087813"/>
          <p14:tracePt t="11061" x="7799388" y="4095750"/>
          <p14:tracePt t="11063" x="7791450" y="4095750"/>
          <p14:tracePt t="11078" x="7781925" y="4105275"/>
          <p14:tracePt t="11107" x="7773988" y="4105275"/>
          <p14:tracePt t="11116" x="7766050" y="4105275"/>
          <p14:tracePt t="11127" x="7756525" y="4105275"/>
          <p14:tracePt t="11145" x="7748588" y="4113213"/>
          <p14:tracePt t="11161" x="7740650" y="4130675"/>
          <p14:tracePt t="11178" x="7715250" y="4138613"/>
          <p14:tracePt t="11195" x="7697788" y="4146550"/>
          <p14:tracePt t="11211" x="7688263" y="4156075"/>
          <p14:tracePt t="11227" x="7672388" y="4171950"/>
          <p14:tracePt t="11244" x="7654925" y="4189413"/>
          <p14:tracePt t="11261" x="7637463" y="4197350"/>
          <p14:tracePt t="11277" x="7621588" y="4214813"/>
          <p14:tracePt t="11295" x="7612063" y="4232275"/>
          <p14:tracePt t="11311" x="7612063" y="4249738"/>
          <p14:tracePt t="11312" x="7604125" y="4257675"/>
          <p14:tracePt t="11328" x="7570788" y="4300538"/>
          <p14:tracePt t="11345" x="7553325" y="4316413"/>
          <p14:tracePt t="11346" x="7553325" y="4325938"/>
          <p14:tracePt t="11361" x="7535863" y="4341813"/>
          <p14:tracePt t="11363" x="7535863" y="4351338"/>
          <p14:tracePt t="11377" x="7527925" y="4359275"/>
          <p14:tracePt t="11395" x="7502525" y="4394200"/>
          <p14:tracePt t="11411" x="7493000" y="4419600"/>
          <p14:tracePt t="11413" x="7493000" y="4435475"/>
          <p14:tracePt t="11427" x="7485063" y="4478338"/>
          <p14:tracePt t="11428" x="7485063" y="4495800"/>
          <p14:tracePt t="11444" x="7485063" y="4546600"/>
          <p14:tracePt t="11461" x="7485063" y="4589463"/>
          <p14:tracePt t="11477" x="7485063" y="4630738"/>
          <p14:tracePt t="11494" x="7485063" y="4648200"/>
          <p14:tracePt t="11495" x="7485063" y="4657725"/>
          <p14:tracePt t="11511" x="7485063" y="4665663"/>
          <p14:tracePt t="11527" x="7485063" y="4683125"/>
          <p14:tracePt t="11544" x="7485063" y="4691063"/>
          <p14:tracePt t="11562" x="7485063" y="4699000"/>
          <p14:tracePt t="11565" x="7485063" y="4708525"/>
          <p14:tracePt t="11579" x="7502525" y="4741863"/>
          <p14:tracePt t="11596" x="7518400" y="4767263"/>
          <p14:tracePt t="11612" x="7545388" y="4792663"/>
          <p14:tracePt t="11616" x="7545388" y="4802188"/>
          <p14:tracePt t="11619" x="7553325" y="4818063"/>
          <p14:tracePt t="11628" x="7561263" y="4827588"/>
          <p14:tracePt t="11629" x="7578725" y="4835525"/>
          <p14:tracePt t="11646" x="7604125" y="4878388"/>
          <p14:tracePt t="11663" x="7612063" y="4894263"/>
          <p14:tracePt t="11679" x="7621588" y="4894263"/>
          <p14:tracePt t="11696" x="7621588" y="4903788"/>
          <p14:tracePt t="11713" x="7629525" y="4903788"/>
          <p14:tracePt t="11728" x="7637463" y="4903788"/>
          <p14:tracePt t="11745" x="7672388" y="4919663"/>
          <p14:tracePt t="11747" x="7680325" y="4919663"/>
          <p14:tracePt t="11761" x="7697788" y="4919663"/>
          <p14:tracePt t="11780" x="7723188" y="4929188"/>
          <p14:tracePt t="11794" x="7740650" y="4929188"/>
          <p14:tracePt t="11813" x="7766050" y="4929188"/>
          <p14:tracePt t="11829" x="7781925" y="4919663"/>
          <p14:tracePt t="11846" x="7807325" y="4903788"/>
          <p14:tracePt t="11848" x="7816850" y="4894263"/>
          <p14:tracePt t="11863" x="7842250" y="4868863"/>
          <p14:tracePt t="11866" x="7859713" y="4860925"/>
          <p14:tracePt t="11868" x="7867650" y="4860925"/>
          <p14:tracePt t="11878" x="7885113" y="4835525"/>
          <p14:tracePt t="11896" x="7926388" y="4784725"/>
          <p14:tracePt t="11913" x="7951788" y="4749800"/>
          <p14:tracePt t="11929" x="7977188" y="4724400"/>
          <p14:tracePt t="11946" x="7994650" y="4691063"/>
          <p14:tracePt t="11961" x="8012113" y="4665663"/>
          <p14:tracePt t="11978" x="8020050" y="4648200"/>
          <p14:tracePt t="11980" x="8029575" y="4640263"/>
          <p14:tracePt t="11981" x="8029575" y="4630738"/>
          <p14:tracePt t="11995" x="8037513" y="4622800"/>
          <p14:tracePt t="11996" x="8037513" y="4614863"/>
          <p14:tracePt t="12012" x="8045450" y="4605338"/>
          <p14:tracePt t="12013" x="8054975" y="4597400"/>
          <p14:tracePt t="12027" x="8062913" y="4589463"/>
          <p14:tracePt t="12028" x="8062913" y="4579938"/>
          <p14:tracePt t="12045" x="8080375" y="4554538"/>
          <p14:tracePt t="12064" x="8096250" y="4538663"/>
          <p14:tracePt t="12067" x="8105775" y="4529138"/>
          <p14:tracePt t="12078" x="8105775" y="4513263"/>
          <p14:tracePt t="12095" x="8113713" y="4503738"/>
          <p14:tracePt t="12110" x="8121650" y="4486275"/>
          <p14:tracePt t="12128" x="8147050" y="4452938"/>
          <p14:tracePt t="12146" x="8147050" y="4427538"/>
          <p14:tracePt t="12148" x="8147050" y="4419600"/>
          <p14:tracePt t="12162" x="8147050" y="4402138"/>
          <p14:tracePt t="12164" x="8147050" y="4394200"/>
          <p14:tracePt t="12178" x="8139113" y="4384675"/>
          <p14:tracePt t="12179" x="8139113" y="4376738"/>
          <p14:tracePt t="12196" x="8121650" y="4351338"/>
          <p14:tracePt t="12197" x="8113713" y="4341813"/>
          <p14:tracePt t="12213" x="8105775" y="4308475"/>
          <p14:tracePt t="12229" x="8080375" y="4275138"/>
          <p14:tracePt t="12246" x="8054975" y="4249738"/>
          <p14:tracePt t="12248" x="8045450" y="4240213"/>
          <p14:tracePt t="12262" x="8037513" y="4232275"/>
          <p14:tracePt t="12277" x="8029575" y="4214813"/>
          <p14:tracePt t="12293" x="8020050" y="4214813"/>
          <p14:tracePt t="12386" x="8012113" y="4214813"/>
          <p14:tracePt t="12389" x="8012113" y="4206875"/>
          <p14:tracePt t="12395" x="8004175" y="4206875"/>
          <p14:tracePt t="12413" x="7994650" y="4206875"/>
          <p14:tracePt t="12429" x="7986713" y="4206875"/>
          <p14:tracePt t="12697" x="7977188" y="4206875"/>
          <p14:tracePt t="12709" x="7969250" y="4206875"/>
          <p14:tracePt t="12721" x="7961313" y="4206875"/>
          <p14:tracePt t="12801" x="7951788" y="4206875"/>
          <p14:tracePt t="12821" x="7943850" y="4206875"/>
          <p14:tracePt t="13014" x="7943850" y="4214813"/>
          <p14:tracePt t="15145" x="7926388" y="4224338"/>
          <p14:tracePt t="15148" x="7918450" y="4224338"/>
          <p14:tracePt t="15160" x="7918450" y="4232275"/>
          <p14:tracePt t="15176" x="7900988" y="4240213"/>
          <p14:tracePt t="15192" x="7893050" y="4249738"/>
          <p14:tracePt t="15225" x="7885113" y="4257675"/>
          <p14:tracePt t="15237" x="7875588" y="4257675"/>
          <p14:tracePt t="15245" x="7875588" y="4265613"/>
          <p14:tracePt t="15259" x="7867650" y="4265613"/>
          <p14:tracePt t="15276" x="7842250" y="4291013"/>
          <p14:tracePt t="15277" x="7832725" y="4291013"/>
          <p14:tracePt t="15293" x="7824788" y="4300538"/>
          <p14:tracePt t="15294" x="7824788" y="4308475"/>
          <p14:tracePt t="15309" x="7807325" y="4325938"/>
          <p14:tracePt t="15325" x="7791450" y="4341813"/>
          <p14:tracePt t="15343" x="7773988" y="4351338"/>
          <p14:tracePt t="15359" x="7766050" y="4351338"/>
          <p14:tracePt t="15376" x="7756525" y="4368800"/>
          <p14:tracePt t="15377" x="7748588" y="4368800"/>
          <p14:tracePt t="15397" x="7740650" y="4368800"/>
          <p14:tracePt t="15409" x="7731125" y="4376738"/>
          <p14:tracePt t="15411" x="7731125" y="4384675"/>
          <p14:tracePt t="15426" x="7723188" y="4394200"/>
          <p14:tracePt t="15427" x="7715250" y="4394200"/>
          <p14:tracePt t="15442" x="7697788" y="4410075"/>
          <p14:tracePt t="15459" x="7688263" y="4410075"/>
          <p14:tracePt t="15476" x="7680325" y="4419600"/>
          <p14:tracePt t="15581" x="7680325" y="4427538"/>
          <p14:tracePt t="15589" x="7672388" y="4435475"/>
          <p14:tracePt t="15601" x="7662863" y="4445000"/>
          <p14:tracePt t="15610" x="7662863" y="4452938"/>
          <p14:tracePt t="15629" x="7662863" y="4460875"/>
          <p14:tracePt t="15642" x="7662863" y="4478338"/>
          <p14:tracePt t="15659" x="7662863" y="4495800"/>
          <p14:tracePt t="15676" x="7654925" y="4521200"/>
          <p14:tracePt t="15677" x="7654925" y="4529138"/>
          <p14:tracePt t="15692" x="7654925" y="4538663"/>
          <p14:tracePt t="15709" x="7646988" y="4554538"/>
          <p14:tracePt t="15726" x="7646988" y="4564063"/>
          <p14:tracePt t="15745" x="7646988" y="4572000"/>
          <p14:tracePt t="15761" x="7646988" y="4579938"/>
          <p14:tracePt t="15793" x="7646988" y="4589463"/>
          <p14:tracePt t="15815" x="7646988" y="4597400"/>
          <p14:tracePt t="15828" x="7646988" y="4605338"/>
          <p14:tracePt t="15841" x="7654925" y="4605338"/>
          <p14:tracePt t="15857" x="7654925" y="4614863"/>
          <p14:tracePt t="15874" x="7662863" y="4622800"/>
          <p14:tracePt t="15886" x="7672388" y="4622800"/>
          <p14:tracePt t="15893" x="7680325" y="4630738"/>
          <p14:tracePt t="15909" x="7688263" y="4640263"/>
          <p14:tracePt t="15925" x="7705725" y="4665663"/>
          <p14:tracePt t="15943" x="7723188" y="4665663"/>
          <p14:tracePt t="15945" x="7723188" y="4673600"/>
          <p14:tracePt t="15959" x="7731125" y="4683125"/>
          <p14:tracePt t="15990" x="7740650" y="4683125"/>
          <p14:tracePt t="16006" x="7748588" y="4683125"/>
          <p14:tracePt t="16013" x="7748588" y="4691063"/>
          <p14:tracePt t="16026" x="7756525" y="4691063"/>
          <p14:tracePt t="16027" x="7756525" y="4699000"/>
          <p14:tracePt t="16042" x="7766050" y="4708525"/>
          <p14:tracePt t="16059" x="7781925" y="4716463"/>
          <p14:tracePt t="16061" x="7791450" y="4724400"/>
          <p14:tracePt t="16077" x="7799388" y="4724400"/>
          <p14:tracePt t="16095" x="7807325" y="4733925"/>
          <p14:tracePt t="16111" x="7816850" y="4733925"/>
          <p14:tracePt t="16113" x="7816850" y="4741863"/>
          <p14:tracePt t="16128" x="7824788" y="4741863"/>
          <p14:tracePt t="16143" x="7842250" y="4741863"/>
          <p14:tracePt t="16160" x="7859713" y="4741863"/>
          <p14:tracePt t="16161" x="7867650" y="4749800"/>
          <p14:tracePt t="16176" x="7885113" y="4749800"/>
          <p14:tracePt t="16193" x="7900988" y="4749800"/>
          <p14:tracePt t="16209" x="7910513" y="4749800"/>
          <p14:tracePt t="16234" x="7918450" y="4749800"/>
          <p14:tracePt t="16242" x="7918450" y="4741863"/>
          <p14:tracePt t="16258" x="7926388" y="4733925"/>
          <p14:tracePt t="16275" x="7943850" y="4724400"/>
          <p14:tracePt t="16292" x="7951788" y="4708525"/>
          <p14:tracePt t="16294" x="7951788" y="4699000"/>
          <p14:tracePt t="16309" x="7969250" y="4691063"/>
          <p14:tracePt t="16310" x="7969250" y="4683125"/>
          <p14:tracePt t="16325" x="7986713" y="4657725"/>
          <p14:tracePt t="16327" x="7986713" y="4648200"/>
          <p14:tracePt t="16342" x="8004175" y="4622800"/>
          <p14:tracePt t="16359" x="8029575" y="4597400"/>
          <p14:tracePt t="16376" x="8045450" y="4564063"/>
          <p14:tracePt t="16377" x="8054975" y="4554538"/>
          <p14:tracePt t="16392" x="8054975" y="4546600"/>
          <p14:tracePt t="16393" x="8062913" y="4538663"/>
          <p14:tracePt t="16408" x="8070850" y="4529138"/>
          <p14:tracePt t="16425" x="8080375" y="4503738"/>
          <p14:tracePt t="16426" x="8088313" y="4495800"/>
          <p14:tracePt t="16442" x="8096250" y="4495800"/>
          <p14:tracePt t="16461" x="8096250" y="4486275"/>
          <p14:tracePt t="16476" x="8113713" y="4470400"/>
          <p14:tracePt t="16476" x="8121650" y="4452938"/>
          <p14:tracePt t="16492" x="8131175" y="4427538"/>
          <p14:tracePt t="16509" x="8131175" y="4402138"/>
          <p14:tracePt t="16510" x="8131175" y="4394200"/>
          <p14:tracePt t="16525" x="8131175" y="4376738"/>
          <p14:tracePt t="16542" x="8131175" y="4359275"/>
          <p14:tracePt t="16558" x="8131175" y="4341813"/>
          <p14:tracePt t="16576" x="8131175" y="4333875"/>
          <p14:tracePt t="16592" x="8147050" y="4333875"/>
          <p14:tracePt t="16593" x="8147050" y="4325938"/>
          <p14:tracePt t="16610" x="8156575" y="4325938"/>
          <p14:tracePt t="16612" x="8164513" y="4325938"/>
          <p14:tracePt t="16627" x="8164513" y="4316413"/>
          <p14:tracePt t="16654" x="8164513" y="4308475"/>
          <p14:tracePt t="16666" x="8164513" y="4300538"/>
          <p14:tracePt t="16697" x="8156575" y="4291013"/>
          <p14:tracePt t="16709" x="8147050" y="4283075"/>
          <p14:tracePt t="16729" x="8147050" y="4275138"/>
          <p14:tracePt t="16737" x="8139113" y="4275138"/>
          <p14:tracePt t="16745" x="8131175" y="4265613"/>
          <p14:tracePt t="16758" x="8131175" y="4257675"/>
          <p14:tracePt t="16775" x="8105775" y="4249738"/>
          <p14:tracePt t="16792" x="8105775" y="4240213"/>
          <p14:tracePt t="16793" x="8096250" y="4232275"/>
          <p14:tracePt t="16808" x="8088313" y="4232275"/>
          <p14:tracePt t="16843" x="8080375" y="4232275"/>
          <p14:tracePt t="16906" x="8070850" y="4224338"/>
          <p14:tracePt t="16913" x="8062913" y="4224338"/>
          <p14:tracePt t="16926" x="8054975" y="4224338"/>
          <p14:tracePt t="16941" x="8045450" y="4224338"/>
          <p14:tracePt t="16958" x="8037513" y="4224338"/>
          <p14:tracePt t="16975" x="8020050" y="4224338"/>
          <p14:tracePt t="17049" x="8012113" y="4224338"/>
          <p14:tracePt t="17066" x="8004175" y="4224338"/>
          <p14:tracePt t="17109" x="7994650" y="4224338"/>
          <p14:tracePt t="17129" x="7986713" y="4224338"/>
          <p14:tracePt t="17173" x="7977188" y="4224338"/>
          <p14:tracePt t="17180" x="7969250" y="4224338"/>
          <p14:tracePt t="17191" x="7961313" y="4232275"/>
          <p14:tracePt t="17208" x="7951788" y="4232275"/>
          <p14:tracePt t="17225" x="7943850" y="4240213"/>
          <p14:tracePt t="17242" x="7935913" y="4240213"/>
          <p14:tracePt t="17243" x="7935913" y="4249738"/>
          <p14:tracePt t="17258" x="7926388" y="4249738"/>
          <p14:tracePt t="17297" x="7918450" y="4249738"/>
          <p14:tracePt t="17309" x="7910513" y="4249738"/>
          <p14:tracePt t="17321" x="7900988" y="4249738"/>
          <p14:tracePt t="17357" x="7893050" y="4249738"/>
          <p14:tracePt t="17426" x="7893050" y="4257675"/>
          <p14:tracePt t="17438" x="7885113" y="4265613"/>
          <p14:tracePt t="17466" x="7885113" y="4275138"/>
          <p14:tracePt t="17469" x="7875588" y="4275138"/>
          <p14:tracePt t="17476" x="7875588" y="4283075"/>
          <p14:tracePt t="17546" x="7885113" y="4283075"/>
          <p14:tracePt t="17553" x="7893050" y="4283075"/>
          <p14:tracePt t="17568" x="7893050" y="4275138"/>
          <p14:tracePt t="17575" x="7910513" y="4275138"/>
          <p14:tracePt t="17591" x="8012113" y="4308475"/>
          <p14:tracePt t="17658" x="8012113" y="4316413"/>
          <p14:tracePt t="17722" x="8020050" y="4316413"/>
          <p14:tracePt t="17726" x="8029575" y="4316413"/>
          <p14:tracePt t="17742" x="8029575" y="4308475"/>
          <p14:tracePt t="17758" x="8029575" y="4283075"/>
          <p14:tracePt t="17775" x="8012113" y="4275138"/>
          <p14:tracePt t="17791" x="7969250" y="4275138"/>
          <p14:tracePt t="17808" x="7961313" y="4275138"/>
          <p14:tracePt t="17824" x="7926388" y="4291013"/>
          <p14:tracePt t="17826" x="7893050" y="4300538"/>
          <p14:tracePt t="17841" x="7773988" y="4341813"/>
          <p14:tracePt t="17858" x="7553325" y="4435475"/>
          <p14:tracePt t="17875" x="7178675" y="4546600"/>
          <p14:tracePt t="17891" x="6729413" y="4657725"/>
          <p14:tracePt t="17908" x="6245225" y="4759325"/>
          <p14:tracePt t="17925" x="5718175" y="4792663"/>
          <p14:tracePt t="17926" x="5581650" y="4792663"/>
          <p14:tracePt t="17941" x="5183188" y="4835525"/>
          <p14:tracePt t="17958" x="4545013" y="4894263"/>
          <p14:tracePt t="17974" x="4146550" y="4929188"/>
          <p14:tracePt t="17991" x="3763963" y="4946650"/>
          <p14:tracePt t="18007" x="3475038" y="4946650"/>
          <p14:tracePt t="18026" x="3287713" y="4946650"/>
          <p14:tracePt t="18042" x="3228975" y="4946650"/>
          <p14:tracePt t="18045" x="3203575" y="4937125"/>
          <p14:tracePt t="18058" x="3152775" y="4929188"/>
          <p14:tracePt t="18059" x="3127375" y="4919663"/>
          <p14:tracePt t="18061" x="3109913" y="4919663"/>
          <p14:tracePt t="18076" x="3033713" y="4894263"/>
          <p14:tracePt t="18077" x="3008313" y="4886325"/>
          <p14:tracePt t="18094" x="2897188" y="4868863"/>
          <p14:tracePt t="18096" x="2863850" y="4868863"/>
          <p14:tracePt t="18109" x="2760663" y="4852988"/>
          <p14:tracePt t="18113" x="2735263" y="4852988"/>
          <p14:tracePt t="18126" x="2676525" y="4843463"/>
          <p14:tracePt t="18143" x="2625725" y="4827588"/>
          <p14:tracePt t="18146" x="2616200" y="4827588"/>
          <p14:tracePt t="18159" x="2608263" y="4827588"/>
          <p14:tracePt t="18175" x="2590800" y="4818063"/>
          <p14:tracePt t="18194" x="2549525" y="4818063"/>
          <p14:tracePt t="18196" x="2540000" y="4810125"/>
          <p14:tracePt t="18210" x="2497138" y="4792663"/>
          <p14:tracePt t="18213" x="2481263" y="4784725"/>
          <p14:tracePt t="18216" x="2455863" y="4775200"/>
          <p14:tracePt t="18226" x="2420938" y="4767263"/>
          <p14:tracePt t="18229" x="2387600" y="4767263"/>
          <p14:tracePt t="18242" x="2352675" y="4759325"/>
          <p14:tracePt t="18245" x="2319338" y="4759325"/>
          <p14:tracePt t="18258" x="2311400" y="4749800"/>
          <p14:tracePt t="18259" x="2301875" y="4749800"/>
          <p14:tracePt t="18275" x="2293938" y="4749800"/>
          <p14:tracePt t="18533" x="2293938" y="4741863"/>
          <p14:tracePt t="18545" x="2293938" y="4733925"/>
          <p14:tracePt t="18553" x="2301875" y="4724400"/>
          <p14:tracePt t="18557" x="2311400" y="4716463"/>
          <p14:tracePt t="18574" x="2327275" y="4708525"/>
          <p14:tracePt t="18591" x="2344738" y="4691063"/>
          <p14:tracePt t="18607" x="2352675" y="4673600"/>
          <p14:tracePt t="18633" x="2352675" y="4665663"/>
          <p14:tracePt t="18642" x="2362200" y="4665663"/>
          <p14:tracePt t="18657" x="2370138" y="4648200"/>
          <p14:tracePt t="18675" x="2395538" y="4630738"/>
          <p14:tracePt t="18690" x="2405063" y="4622800"/>
          <p14:tracePt t="18707" x="2420938" y="4605338"/>
          <p14:tracePt t="18724" x="2438400" y="4597400"/>
          <p14:tracePt t="18744" x="2446338" y="4589463"/>
          <p14:tracePt t="18793" x="2455863" y="4579938"/>
          <p14:tracePt t="18805" x="2455863" y="4572000"/>
          <p14:tracePt t="18816" x="2463800" y="4572000"/>
          <p14:tracePt t="18825" x="2471738" y="4572000"/>
          <p14:tracePt t="18841" x="2481263" y="4564063"/>
          <p14:tracePt t="18857" x="2497138" y="4554538"/>
          <p14:tracePt t="18874" x="2506663" y="4546600"/>
          <p14:tracePt t="18891" x="2514600" y="4538663"/>
          <p14:tracePt t="18908" x="2514600" y="4529138"/>
          <p14:tracePt t="18933" x="2524125" y="4529138"/>
          <p14:tracePt t="18944" x="2532063" y="4529138"/>
          <p14:tracePt t="18965" x="2540000" y="4521200"/>
          <p14:tracePt t="18976" x="2549525" y="4521200"/>
          <p14:tracePt t="18990" x="2557463" y="4513263"/>
          <p14:tracePt t="19007" x="2557463" y="4503738"/>
          <p14:tracePt t="19024" x="2565400" y="4503738"/>
          <p14:tracePt t="19040" x="2574925" y="4503738"/>
          <p14:tracePt t="19057" x="2582863" y="4495800"/>
          <p14:tracePt t="19074" x="2590800" y="4486275"/>
          <p14:tracePt t="19091" x="2600325" y="4478338"/>
          <p14:tracePt t="19095" x="2608263" y="4478338"/>
          <p14:tracePt t="19107" x="2616200" y="4478338"/>
          <p14:tracePt t="19125" x="2625725" y="4470400"/>
          <p14:tracePt t="19786" x="2633663" y="4460875"/>
          <p14:tracePt t="19801" x="2641600" y="4460875"/>
          <p14:tracePt t="19834" x="2651125" y="4460875"/>
          <p14:tracePt t="19916" x="2659063" y="4452938"/>
          <p14:tracePt t="19926" x="2668588" y="4452938"/>
          <p14:tracePt t="19938" x="2676525" y="4452938"/>
          <p14:tracePt t="19943" x="2676525" y="4445000"/>
          <p14:tracePt t="19957" x="2684463" y="4445000"/>
          <p14:tracePt t="19988" x="2693988" y="4445000"/>
          <p14:tracePt t="19996" x="2693988" y="4435475"/>
          <p14:tracePt t="20007" x="2701925" y="4435475"/>
          <p14:tracePt t="20008" x="2701925" y="4427538"/>
          <p14:tracePt t="20027" x="2709863" y="4427538"/>
          <p14:tracePt t="20056" x="2709863" y="4419600"/>
          <p14:tracePt t="20556" x="2701925" y="4419600"/>
          <p14:tracePt t="20560" x="2693988" y="4419600"/>
          <p14:tracePt t="20574" x="2684463" y="4419600"/>
          <p14:tracePt t="20591" x="2676525" y="4419600"/>
          <p14:tracePt t="20612" x="2668588" y="4419600"/>
          <p14:tracePt t="20627" x="2659063" y="4419600"/>
          <p14:tracePt t="20641" x="2651125" y="4427538"/>
          <p14:tracePt t="20659" x="2641600" y="4435475"/>
          <p14:tracePt t="20674" x="2625725" y="4445000"/>
          <p14:tracePt t="20691" x="2608263" y="4452938"/>
          <p14:tracePt t="20708" x="2600325" y="4460875"/>
          <p14:tracePt t="20724" x="2590800" y="4470400"/>
          <p14:tracePt t="20741" x="2582863" y="4470400"/>
          <p14:tracePt t="20742" x="2574925" y="4478338"/>
          <p14:tracePt t="20775" x="2565400" y="4478338"/>
          <p14:tracePt t="20787" x="2565400" y="4486275"/>
          <p14:tracePt t="20808" x="2565400" y="4495800"/>
          <p14:tracePt t="20811" x="2557463" y="4495800"/>
          <p14:tracePt t="20915" x="2549525" y="4495800"/>
          <p14:tracePt t="20925" x="2549525" y="4503738"/>
          <p14:tracePt t="20930" x="2540000" y="4503738"/>
          <p14:tracePt t="20940" x="2540000" y="4513263"/>
          <p14:tracePt t="20957" x="2524125" y="4521200"/>
          <p14:tracePt t="20987" x="2514600" y="4529138"/>
          <p14:tracePt t="21004" x="2506663" y="4529138"/>
          <p14:tracePt t="21015" x="2506663" y="4538663"/>
          <p14:tracePt t="21025" x="2497138" y="4538663"/>
          <p14:tracePt t="21040" x="2489200" y="4538663"/>
          <p14:tracePt t="21057" x="2481263" y="4554538"/>
          <p14:tracePt t="21073" x="2481263" y="4564063"/>
          <p14:tracePt t="21090" x="2471738" y="4564063"/>
          <p14:tracePt t="21167" x="2463800" y="4564063"/>
          <p14:tracePt t="21184" x="2463800" y="4572000"/>
          <p14:tracePt t="21205" x="2455863" y="4579938"/>
          <p14:tracePt t="21215" x="2446338" y="4579938"/>
          <p14:tracePt t="21267" x="2438400" y="4589463"/>
          <p14:tracePt t="21408" x="2438400" y="4597400"/>
          <p14:tracePt t="21411" x="2430463" y="4597400"/>
          <p14:tracePt t="21424" x="2430463" y="4605338"/>
          <p14:tracePt t="21440" x="2420938" y="4622800"/>
          <p14:tracePt t="21457" x="2405063" y="4640263"/>
          <p14:tracePt t="21474" x="2405063" y="4648200"/>
          <p14:tracePt t="21489" x="2395538" y="4657725"/>
          <p14:tracePt t="21507" x="2395538" y="4665663"/>
          <p14:tracePt t="21508" x="2387600" y="4665663"/>
          <p14:tracePt t="21527" x="2379663" y="4665663"/>
          <p14:tracePt t="21591" x="2379663" y="4673600"/>
          <p14:tracePt t="21756" x="2387600" y="4673600"/>
          <p14:tracePt t="21758" x="2395538" y="4673600"/>
          <p14:tracePt t="21773" x="2405063" y="4657725"/>
          <p14:tracePt t="21790" x="2430463" y="4622800"/>
          <p14:tracePt t="21791" x="2438400" y="4622800"/>
          <p14:tracePt t="21806" x="2455863" y="4614863"/>
          <p14:tracePt t="21823" x="2471738" y="4597400"/>
          <p14:tracePt t="21839" x="2506663" y="4554538"/>
          <p14:tracePt t="21856" x="2524125" y="4538663"/>
          <p14:tracePt t="21873" x="2557463" y="4503738"/>
          <p14:tracePt t="21890" x="2600325" y="4460875"/>
          <p14:tracePt t="21891" x="2608263" y="4452938"/>
          <p14:tracePt t="21907" x="2633663" y="4427538"/>
          <p14:tracePt t="21907" x="2633663" y="4419600"/>
          <p14:tracePt t="21923" x="2651125" y="4410075"/>
          <p14:tracePt t="21924" x="2659063" y="4402138"/>
          <p14:tracePt t="21939" x="2668588" y="4394200"/>
          <p14:tracePt t="21956" x="2676525" y="4384675"/>
          <p14:tracePt t="21973" x="2701925" y="4384675"/>
          <p14:tracePt t="21974" x="2709863" y="4384675"/>
          <p14:tracePt t="21989" x="2727325" y="4376738"/>
          <p14:tracePt t="22006" x="2744788" y="4368800"/>
          <p14:tracePt t="22024" x="2752725" y="4351338"/>
          <p14:tracePt t="22039" x="2778125" y="4341813"/>
          <p14:tracePt t="22059" x="2786063" y="4333875"/>
          <p14:tracePt t="22073" x="2795588" y="4325938"/>
          <p14:tracePt t="22090" x="2803525" y="4316413"/>
          <p14:tracePt t="22091" x="2811463" y="4308475"/>
          <p14:tracePt t="22106" x="2828925" y="4308475"/>
          <p14:tracePt t="22107" x="2838450" y="4300538"/>
          <p14:tracePt t="22123" x="2863850" y="4283075"/>
          <p14:tracePt t="22124" x="2871788" y="4283075"/>
          <p14:tracePt t="22140" x="2897188" y="4265613"/>
          <p14:tracePt t="22141" x="2905125" y="4257675"/>
          <p14:tracePt t="22156" x="2947988" y="4232275"/>
          <p14:tracePt t="22173" x="2965450" y="4224338"/>
          <p14:tracePt t="22174" x="2973388" y="4214813"/>
          <p14:tracePt t="22190" x="2990850" y="4206875"/>
          <p14:tracePt t="22206" x="2998788" y="4189413"/>
          <p14:tracePt t="22207" x="3008313" y="4189413"/>
          <p14:tracePt t="22223" x="3024188" y="4171950"/>
          <p14:tracePt t="22240" x="3049588" y="4146550"/>
          <p14:tracePt t="22241" x="3059113" y="4146550"/>
          <p14:tracePt t="22256" x="3084513" y="4121150"/>
          <p14:tracePt t="22272" x="3109913" y="4105275"/>
          <p14:tracePt t="22289" x="3135313" y="4095750"/>
          <p14:tracePt t="22306" x="3143250" y="4079875"/>
          <p14:tracePt t="22323" x="3168650" y="4062413"/>
          <p14:tracePt t="22339" x="3186113" y="4052888"/>
          <p14:tracePt t="22356" x="3203575" y="4044950"/>
          <p14:tracePt t="22373" x="3203575" y="4037013"/>
          <p14:tracePt t="22374" x="3203575" y="4027488"/>
          <p14:tracePt t="22494" x="3211513" y="4019550"/>
          <p14:tracePt t="22883" x="3211513" y="4011613"/>
          <p14:tracePt t="22886" x="3211513" y="4002088"/>
          <p14:tracePt t="22898" x="3211513" y="3994150"/>
          <p14:tracePt t="22906" x="3203575" y="3986213"/>
          <p14:tracePt t="22907" x="3194050" y="3976688"/>
          <p14:tracePt t="22923" x="3168650" y="3951288"/>
          <p14:tracePt t="22939" x="3152775" y="3917950"/>
          <p14:tracePt t="22956" x="3127375" y="3867150"/>
          <p14:tracePt t="22972" x="3074988" y="3806825"/>
          <p14:tracePt t="22989" x="3049588" y="3763963"/>
          <p14:tracePt t="23006" x="3024188" y="3738563"/>
          <p14:tracePt t="23007" x="3016250" y="3730625"/>
          <p14:tracePt t="23023" x="3008313" y="3705225"/>
          <p14:tracePt t="23039" x="2998788" y="3687763"/>
          <p14:tracePt t="23041" x="2990850" y="3679825"/>
          <p14:tracePt t="23043" x="2990850" y="3671888"/>
          <p14:tracePt t="23047" x="2990850" y="3654425"/>
          <p14:tracePt t="23056" x="2990850" y="3646488"/>
          <p14:tracePt t="23059" x="2990850" y="3603625"/>
          <p14:tracePt t="23073" x="2982913" y="3535363"/>
          <p14:tracePt t="23075" x="2982913" y="3517900"/>
          <p14:tracePt t="23089" x="2965450" y="3459163"/>
          <p14:tracePt t="23091" x="2965450" y="3441700"/>
          <p14:tracePt t="23094" x="2955925" y="3424238"/>
          <p14:tracePt t="23106" x="2947988" y="3408363"/>
          <p14:tracePt t="23106" x="2940050" y="3398838"/>
          <p14:tracePt t="23123" x="2922588" y="3390900"/>
          <p14:tracePt t="23123" x="2922588" y="3382963"/>
          <p14:tracePt t="23139" x="2905125" y="3373438"/>
          <p14:tracePt t="23720" x="2897188" y="3373438"/>
          <p14:tracePt t="23723" x="2889250" y="3373438"/>
          <p14:tracePt t="23738" x="2879725" y="3373438"/>
          <p14:tracePt t="24323" x="2871788" y="3373438"/>
          <p14:tracePt t="24336" x="2863850" y="3382963"/>
          <p14:tracePt t="24427" x="2863850" y="3390900"/>
          <p14:tracePt t="24436" x="2854325" y="3390900"/>
          <p14:tracePt t="24443" x="2846388" y="3390900"/>
          <p14:tracePt t="24455" x="2838450" y="3398838"/>
          <p14:tracePt t="24471" x="2838450" y="3408363"/>
          <p14:tracePt t="24491" x="2828925" y="3408363"/>
          <p14:tracePt t="24556" x="2820988" y="3416300"/>
          <p14:tracePt t="24602" x="2820988" y="3424238"/>
          <p14:tracePt t="24615" x="2811463" y="3433763"/>
          <p14:tracePt t="24638" x="2811463" y="3441700"/>
          <p14:tracePt t="24650" x="2811463" y="3449638"/>
          <p14:tracePt t="24663" x="2803525" y="3449638"/>
          <p14:tracePt t="24699" x="2795588" y="3459163"/>
          <p14:tracePt t="24705" x="2795588" y="3467100"/>
          <p14:tracePt t="24718" x="2795588" y="3475038"/>
          <p14:tracePt t="24722" x="2795588" y="3484563"/>
          <p14:tracePt t="24738" x="2795588" y="3492500"/>
          <p14:tracePt t="24739" x="2795588" y="3502025"/>
          <p14:tracePt t="24755" x="2795588" y="3509963"/>
          <p14:tracePt t="24771" x="2795588" y="3517900"/>
          <p14:tracePt t="24788" x="2795588" y="3535363"/>
          <p14:tracePt t="24806" x="2795588" y="3552825"/>
          <p14:tracePt t="24822" x="2811463" y="3568700"/>
          <p14:tracePt t="24838" x="2811463" y="3578225"/>
          <p14:tracePt t="24855" x="2828925" y="3586163"/>
          <p14:tracePt t="24872" x="2846388" y="3594100"/>
          <p14:tracePt t="24888" x="2854325" y="3594100"/>
          <p14:tracePt t="24905" x="2871788" y="3594100"/>
          <p14:tracePt t="24931" x="2879725" y="3594100"/>
          <p14:tracePt t="24947" x="2889250" y="3594100"/>
          <p14:tracePt t="24959" x="2897188" y="3594100"/>
          <p14:tracePt t="24973" x="2905125" y="3578225"/>
          <p14:tracePt t="24988" x="2914650" y="3552825"/>
          <p14:tracePt t="25005" x="2940050" y="3527425"/>
          <p14:tracePt t="25007" x="2940050" y="3517900"/>
          <p14:tracePt t="25022" x="2955925" y="3509963"/>
          <p14:tracePt t="25023" x="2965450" y="3502025"/>
          <p14:tracePt t="25039" x="2982913" y="3484563"/>
          <p14:tracePt t="25056" x="3016250" y="3467100"/>
          <p14:tracePt t="25057" x="3024188" y="3467100"/>
          <p14:tracePt t="25072" x="3041650" y="3459163"/>
          <p14:tracePt t="25073" x="3049588" y="3449638"/>
          <p14:tracePt t="25088" x="3084513" y="3449638"/>
          <p14:tracePt t="25105" x="3109913" y="3433763"/>
          <p14:tracePt t="25123" x="3135313" y="3408363"/>
          <p14:tracePt t="25139" x="3143250" y="3398838"/>
          <p14:tracePt t="25141" x="3143250" y="3390900"/>
          <p14:tracePt t="25156" x="3152775" y="3382963"/>
          <p14:tracePt t="25173" x="3152775" y="3373438"/>
          <p14:tracePt t="25196" x="3152775" y="3365500"/>
          <p14:tracePt t="25223" x="3152775" y="3355975"/>
          <p14:tracePt t="25236" x="3152775" y="3348038"/>
          <p14:tracePt t="25243" x="3143250" y="3340100"/>
          <p14:tracePt t="25256" x="3135313" y="3340100"/>
          <p14:tracePt t="25272" x="3127375" y="3322638"/>
          <p14:tracePt t="25288" x="3109913" y="3322638"/>
          <p14:tracePt t="25307" x="3109913" y="3314700"/>
          <p14:tracePt t="25322" x="3100388" y="3314700"/>
          <p14:tracePt t="25338" x="3092450" y="3314700"/>
          <p14:tracePt t="25355" x="3074988" y="3314700"/>
          <p14:tracePt t="25371" x="3059113" y="3322638"/>
          <p14:tracePt t="25387" x="3033713" y="3330575"/>
          <p14:tracePt t="25405" x="3024188" y="3340100"/>
          <p14:tracePt t="25406" x="3016250" y="3348038"/>
          <p14:tracePt t="25422" x="3008313" y="3355975"/>
          <p14:tracePt t="25438" x="3008313" y="3365500"/>
          <p14:tracePt t="25439" x="2998788" y="3365500"/>
          <p14:tracePt t="25455" x="2990850" y="3373438"/>
          <p14:tracePt t="25472" x="2982913" y="3382963"/>
          <p14:tracePt t="25472" x="2973388" y="3382963"/>
          <p14:tracePt t="25487" x="2965450" y="3390900"/>
          <p14:tracePt t="25505" x="2965450" y="3398838"/>
          <p14:tracePt t="25522" x="2947988" y="3398838"/>
          <p14:tracePt t="25538" x="2940050" y="3408363"/>
          <p14:tracePt t="25555" x="2922588" y="3416300"/>
          <p14:tracePt t="25572" x="2914650" y="3424238"/>
          <p14:tracePt t="25574" x="2905125" y="3433763"/>
          <p14:tracePt t="25588" x="2897188" y="3433763"/>
          <p14:tracePt t="25605" x="2889250" y="3449638"/>
          <p14:tracePt t="25636" x="2879725" y="3459163"/>
          <p14:tracePt t="25659" x="2879725" y="3467100"/>
          <p14:tracePt t="25674" x="2879725" y="3475038"/>
          <p14:tracePt t="25684" x="2871788" y="3475038"/>
          <p14:tracePt t="25687" x="2871788" y="3484563"/>
          <p14:tracePt t="25705" x="2871788" y="3492500"/>
          <p14:tracePt t="25706" x="2871788" y="3502025"/>
          <p14:tracePt t="25727" x="2871788" y="3509963"/>
          <p14:tracePt t="25739" x="2871788" y="3517900"/>
          <p14:tracePt t="26025" x="2871788" y="3527425"/>
          <p14:tracePt t="26036" x="2871788" y="3535363"/>
          <p14:tracePt t="26055" x="2871788" y="3543300"/>
          <p14:tracePt t="26067" x="2871788" y="3552825"/>
          <p14:tracePt t="26075" x="2871788" y="3560763"/>
          <p14:tracePt t="26087" x="2879725" y="3568700"/>
          <p14:tracePt t="26104" x="2897188" y="3611563"/>
          <p14:tracePt t="26121" x="2922588" y="3646488"/>
          <p14:tracePt t="26138" x="2940050" y="3671888"/>
          <p14:tracePt t="26155" x="2940050" y="3679825"/>
          <p14:tracePt t="26172" x="2940050" y="3687763"/>
          <p14:tracePt t="26173" x="2940050" y="3697288"/>
          <p14:tracePt t="26247" x="2940050" y="3705225"/>
          <p14:tracePt t="26252" x="2940050" y="3713163"/>
          <p14:tracePt t="26257" x="2940050" y="3722688"/>
          <p14:tracePt t="26271" x="2940050" y="3748088"/>
          <p14:tracePt t="26288" x="2947988" y="3763963"/>
          <p14:tracePt t="26304" x="2955925" y="3781425"/>
          <p14:tracePt t="26321" x="2965450" y="3790950"/>
          <p14:tracePt t="26322" x="2965450" y="3798888"/>
          <p14:tracePt t="26338" x="2965450" y="3806825"/>
          <p14:tracePt t="26355" x="2973388" y="3824288"/>
          <p14:tracePt t="26371" x="2982913" y="3841750"/>
          <p14:tracePt t="26387" x="2982913" y="3849688"/>
          <p14:tracePt t="26389" x="2982913" y="3857625"/>
          <p14:tracePt t="26404" x="2982913" y="3867150"/>
          <p14:tracePt t="26421" x="2990850" y="3875088"/>
          <p14:tracePt t="26519" x="2998788" y="3875088"/>
          <p14:tracePt t="26552" x="3008313" y="3875088"/>
          <p14:tracePt t="26563" x="3016250" y="3875088"/>
          <p14:tracePt t="26576" x="3024188" y="3875088"/>
          <p14:tracePt t="26590" x="3033713" y="3875088"/>
          <p14:tracePt t="26604" x="3049588" y="3875088"/>
          <p14:tracePt t="26621" x="3084513" y="3867150"/>
          <p14:tracePt t="26637" x="3117850" y="3857625"/>
          <p14:tracePt t="26655" x="3211513" y="3857625"/>
          <p14:tracePt t="26671" x="3287713" y="3857625"/>
          <p14:tracePt t="26687" x="3338513" y="3857625"/>
          <p14:tracePt t="26704" x="3432175" y="3867150"/>
          <p14:tracePt t="26721" x="3525838" y="3867150"/>
          <p14:tracePt t="26722" x="3551238" y="3875088"/>
          <p14:tracePt t="26738" x="3627438" y="3900488"/>
          <p14:tracePt t="26739" x="3652838" y="3900488"/>
          <p14:tracePt t="26754" x="3729038" y="3917950"/>
          <p14:tracePt t="26755" x="3746500" y="3917950"/>
          <p14:tracePt t="26771" x="3814763" y="3917950"/>
          <p14:tracePt t="26772" x="3840163" y="3917950"/>
          <p14:tracePt t="26788" x="3900488" y="3917950"/>
          <p14:tracePt t="26789" x="3916363" y="3917950"/>
          <p14:tracePt t="26805" x="3984625" y="3917950"/>
          <p14:tracePt t="26806" x="4010025" y="3917950"/>
          <p14:tracePt t="26821" x="4052888" y="3917950"/>
          <p14:tracePt t="26822" x="4070350" y="3917950"/>
          <p14:tracePt t="26838" x="4103688" y="3917950"/>
          <p14:tracePt t="26854" x="4146550" y="3917950"/>
          <p14:tracePt t="26855" x="4154488" y="3917950"/>
          <p14:tracePt t="26871" x="4179888" y="3917950"/>
          <p14:tracePt t="26872" x="4187825" y="3917950"/>
          <p14:tracePt t="26887" x="4214813" y="3917950"/>
          <p14:tracePt t="26903" x="4240213" y="3917950"/>
          <p14:tracePt t="26921" x="4248150" y="3917950"/>
          <p14:tracePt t="26922" x="4256088" y="3917950"/>
          <p14:tracePt t="26938" x="4265613" y="3917950"/>
          <p14:tracePt t="26955" x="4281488" y="3917950"/>
          <p14:tracePt t="26956" x="4298950" y="3908425"/>
          <p14:tracePt t="26971" x="4324350" y="3908425"/>
          <p14:tracePt t="26972" x="4332288" y="3900488"/>
          <p14:tracePt t="26988" x="4367213" y="3900488"/>
          <p14:tracePt t="26989" x="4375150" y="3900488"/>
          <p14:tracePt t="27004" x="4410075" y="3900488"/>
          <p14:tracePt t="27006" x="4418013" y="3900488"/>
          <p14:tracePt t="27020" x="4435475" y="3900488"/>
          <p14:tracePt t="27037" x="4451350" y="3900488"/>
          <p14:tracePt t="27054" x="4460875" y="3900488"/>
          <p14:tracePt t="27735" x="4460875" y="3892550"/>
          <p14:tracePt t="27742" x="4468813" y="3883025"/>
          <p14:tracePt t="27758" x="4476750" y="3875088"/>
          <p14:tracePt t="27791" x="4486275" y="3875088"/>
          <p14:tracePt t="27795" x="4494213" y="3875088"/>
          <p14:tracePt t="27803" x="4503738" y="3875088"/>
          <p14:tracePt t="27820" x="4511675" y="3875088"/>
          <p14:tracePt t="27837" x="4529138" y="3883025"/>
          <p14:tracePt t="27853" x="4545013" y="3892550"/>
          <p14:tracePt t="27870" x="4562475" y="3892550"/>
          <p14:tracePt t="27891" x="4570413" y="3900488"/>
          <p14:tracePt t="27903" x="4579938" y="3900488"/>
          <p14:tracePt t="27906" x="4595813" y="3900488"/>
          <p14:tracePt t="27920" x="4613275" y="3908425"/>
          <p14:tracePt t="27937" x="4646613" y="3917950"/>
          <p14:tracePt t="27954" x="4664075" y="3925888"/>
          <p14:tracePt t="27971" x="4673600" y="3935413"/>
          <p14:tracePt t="28109" x="4673600" y="3943350"/>
          <p14:tracePt t="28117" x="4673600" y="3951288"/>
          <p14:tracePt t="28121" x="4664075" y="3951288"/>
          <p14:tracePt t="28137" x="4656138" y="3960813"/>
          <p14:tracePt t="28154" x="4638675" y="3968750"/>
          <p14:tracePt t="28170" x="4630738" y="3976688"/>
          <p14:tracePt t="28187" x="4613275" y="3994150"/>
          <p14:tracePt t="28204" x="4595813" y="4002088"/>
          <p14:tracePt t="28221" x="4587875" y="4011613"/>
          <p14:tracePt t="28237" x="4579938" y="4019550"/>
          <p14:tracePt t="28253" x="4570413" y="4019550"/>
          <p14:tracePt t="28321" x="4570413" y="4027488"/>
          <p14:tracePt t="28417" x="4579938" y="4027488"/>
          <p14:tracePt t="28421" x="4579938" y="4019550"/>
          <p14:tracePt t="28437" x="4587875" y="4002088"/>
          <p14:tracePt t="28438" x="4595813" y="4002088"/>
          <p14:tracePt t="28454" x="4613275" y="3986213"/>
          <p14:tracePt t="28470" x="4621213" y="3986213"/>
          <p14:tracePt t="28487" x="4630738" y="3960813"/>
          <p14:tracePt t="28504" x="4638675" y="3908425"/>
          <p14:tracePt t="28520" x="4646613" y="3875088"/>
          <p14:tracePt t="28521" x="4646613" y="3867150"/>
          <p14:tracePt t="28536" x="4646613" y="3841750"/>
          <p14:tracePt t="28537" x="4646613" y="3832225"/>
          <p14:tracePt t="28553" x="4646613" y="3816350"/>
          <p14:tracePt t="28570" x="4656138" y="3790950"/>
          <p14:tracePt t="28587" x="4656138" y="3773488"/>
          <p14:tracePt t="28588" x="4656138" y="3763963"/>
          <p14:tracePt t="28603" x="4656138" y="3748088"/>
          <p14:tracePt t="28620" x="4656138" y="3722688"/>
          <p14:tracePt t="28637" x="4656138" y="3705225"/>
          <p14:tracePt t="28654" x="4656138" y="3697288"/>
          <p14:tracePt t="28670" x="4656138" y="3679825"/>
          <p14:tracePt t="28693" x="4646613" y="3679825"/>
          <p14:tracePt t="28703" x="4646613" y="3671888"/>
          <p14:tracePt t="28721" x="4646613" y="3662363"/>
          <p14:tracePt t="28737" x="4638675" y="3646488"/>
          <p14:tracePt t="28754" x="4630738" y="3619500"/>
          <p14:tracePt t="28770" x="4630738" y="3594100"/>
          <p14:tracePt t="28787" x="4630738" y="3578225"/>
          <p14:tracePt t="28803" x="4621213" y="3560763"/>
          <p14:tracePt t="28821" x="4621213" y="3527425"/>
          <p14:tracePt t="28836" x="4613275" y="3502025"/>
          <p14:tracePt t="28853" x="4605338" y="3484563"/>
          <p14:tracePt t="28870" x="4595813" y="3467100"/>
          <p14:tracePt t="28886" x="4595813" y="3449638"/>
          <p14:tracePt t="28904" x="4587875" y="3441700"/>
          <p14:tracePt t="28920" x="4579938" y="3424238"/>
          <p14:tracePt t="28939" x="4579938" y="3408363"/>
          <p14:tracePt t="28942" x="4579938" y="3398838"/>
          <p14:tracePt t="28957" x="4579938" y="3390900"/>
          <p14:tracePt t="28971" x="4570413" y="3382963"/>
          <p14:tracePt t="29014" x="4562475" y="3382963"/>
          <p14:tracePt t="29018" x="4562475" y="3373438"/>
          <p14:tracePt t="29026" x="4554538" y="3373438"/>
          <p14:tracePt t="29039" x="4537075" y="3365500"/>
          <p14:tracePt t="29040" x="4529138" y="3365500"/>
          <p14:tracePt t="29054" x="4511675" y="3348038"/>
          <p14:tracePt t="29069" x="4494213" y="3340100"/>
          <p14:tracePt t="29086" x="4468813" y="3314700"/>
          <p14:tracePt t="29104" x="4451350" y="3297238"/>
          <p14:tracePt t="29120" x="4435475" y="3289300"/>
          <p14:tracePt t="29137" x="4410075" y="3271838"/>
          <p14:tracePt t="29153" x="4384675" y="3254375"/>
          <p14:tracePt t="29169" x="4359275" y="3254375"/>
          <p14:tracePt t="29187" x="4341813" y="3254375"/>
          <p14:tracePt t="29204" x="4332288" y="3254375"/>
          <p14:tracePt t="29220" x="4324350" y="3254375"/>
          <p14:tracePt t="29245" x="4316413" y="3254375"/>
          <p14:tracePt t="29253" x="4306888" y="3254375"/>
          <p14:tracePt t="29269" x="4298950" y="3263900"/>
          <p14:tracePt t="29288" x="4291013" y="3263900"/>
          <p14:tracePt t="29303" x="4281488" y="3271838"/>
          <p14:tracePt t="29319" x="4248150" y="3305175"/>
          <p14:tracePt t="29337" x="4240213" y="3314700"/>
          <p14:tracePt t="29338" x="4230688" y="3314700"/>
          <p14:tracePt t="29353" x="4230688" y="3322638"/>
          <p14:tracePt t="29354" x="4222750" y="3322638"/>
          <p14:tracePt t="29395" x="4214813" y="3330575"/>
          <p14:tracePt t="29407" x="4205288" y="3340100"/>
          <p14:tracePt t="29429" x="4205288" y="3348038"/>
          <p14:tracePt t="29437" x="4205288" y="3355975"/>
          <p14:tracePt t="29445" x="4205288" y="3365500"/>
          <p14:tracePt t="29454" x="4197350" y="3365500"/>
          <p14:tracePt t="29470" x="4187825" y="3373438"/>
          <p14:tracePt t="29486" x="4187825" y="3382963"/>
          <p14:tracePt t="29503" x="4187825" y="3408363"/>
          <p14:tracePt t="29521" x="4187825" y="3416300"/>
          <p14:tracePt t="29536" x="4187825" y="3424238"/>
          <p14:tracePt t="29553" x="4187825" y="3449638"/>
          <p14:tracePt t="29570" x="4197350" y="3459163"/>
          <p14:tracePt t="29570" x="4205288" y="3467100"/>
          <p14:tracePt t="29586" x="4222750" y="3475038"/>
          <p14:tracePt t="29603" x="4240213" y="3502025"/>
          <p14:tracePt t="29619" x="4265613" y="3509963"/>
          <p14:tracePt t="29636" x="4298950" y="3527425"/>
          <p14:tracePt t="29653" x="4324350" y="3543300"/>
          <p14:tracePt t="29653" x="4341813" y="3543300"/>
          <p14:tracePt t="29669" x="4367213" y="3535363"/>
          <p14:tracePt t="29686" x="4392613" y="3527425"/>
          <p14:tracePt t="29703" x="4418013" y="3517900"/>
          <p14:tracePt t="29719" x="4443413" y="3502025"/>
          <p14:tracePt t="29737" x="4494213" y="3467100"/>
          <p14:tracePt t="29753" x="4529138" y="3449638"/>
          <p14:tracePt t="29753" x="4537075" y="3441700"/>
          <p14:tracePt t="29769" x="4562475" y="3424238"/>
          <p14:tracePt t="29786" x="4595813" y="3416300"/>
          <p14:tracePt t="29802" x="4621213" y="3408363"/>
          <p14:tracePt t="29819" x="4621213" y="3390900"/>
          <p14:tracePt t="29836" x="4638675" y="3382963"/>
          <p14:tracePt t="29837" x="4646613" y="3373438"/>
          <p14:tracePt t="29856" x="4656138" y="3365500"/>
          <p14:tracePt t="29869" x="4664075" y="3348038"/>
          <p14:tracePt t="29886" x="4673600" y="3322638"/>
          <p14:tracePt t="29903" x="4681538" y="3305175"/>
          <p14:tracePt t="29905" x="4681538" y="3297238"/>
          <p14:tracePt t="29919" x="4681538" y="3289300"/>
          <p14:tracePt t="29921" x="4681538" y="3279775"/>
          <p14:tracePt t="29937" x="4681538" y="3271838"/>
          <p14:tracePt t="29953" x="4656138" y="3263900"/>
          <p14:tracePt t="29954" x="4646613" y="3263900"/>
          <p14:tracePt t="29969" x="4638675" y="3254375"/>
          <p14:tracePt t="29970" x="4621213" y="3246438"/>
          <p14:tracePt t="29986" x="4595813" y="3228975"/>
          <p14:tracePt t="30002" x="4570413" y="3221038"/>
          <p14:tracePt t="30019" x="4545013" y="3211513"/>
          <p14:tracePt t="30036" x="4519613" y="3211513"/>
          <p14:tracePt t="30053" x="4511675" y="3211513"/>
          <p14:tracePt t="30054" x="4503738" y="3211513"/>
          <p14:tracePt t="30070" x="4494213" y="3211513"/>
          <p14:tracePt t="30086" x="4476750" y="3211513"/>
          <p14:tracePt t="30102" x="4468813" y="3211513"/>
          <p14:tracePt t="30119" x="4451350" y="3221038"/>
          <p14:tracePt t="30136" x="4425950" y="3246438"/>
          <p14:tracePt t="30137" x="4418013" y="3254375"/>
          <p14:tracePt t="30153" x="4384675" y="3279775"/>
          <p14:tracePt t="30154" x="4375150" y="3289300"/>
          <p14:tracePt t="30169" x="4349750" y="3322638"/>
          <p14:tracePt t="30171" x="4341813" y="3340100"/>
          <p14:tracePt t="30185" x="4324350" y="3365500"/>
          <p14:tracePt t="30202" x="4298950" y="3416300"/>
          <p14:tracePt t="30219" x="4273550" y="3467100"/>
          <p14:tracePt t="30236" x="4265613" y="3492500"/>
          <p14:tracePt t="30237" x="4265613" y="3502025"/>
          <p14:tracePt t="30253" x="4265613" y="3509963"/>
          <p14:tracePt t="30269" x="4265613" y="3517900"/>
          <p14:tracePt t="30286" x="4265613" y="3535363"/>
          <p14:tracePt t="30302" x="4291013" y="3535363"/>
          <p14:tracePt t="30319" x="4306888" y="3543300"/>
          <p14:tracePt t="30336" x="4306888" y="3560763"/>
          <p14:tracePt t="30337" x="4316413" y="3560763"/>
          <p14:tracePt t="30353" x="4324350" y="3568700"/>
          <p14:tracePt t="30354" x="4332288" y="3578225"/>
          <p14:tracePt t="30369" x="4349750" y="3594100"/>
          <p14:tracePt t="30385" x="4359275" y="3619500"/>
          <p14:tracePt t="30387" x="4367213" y="3629025"/>
          <p14:tracePt t="30402" x="4400550" y="3654425"/>
          <p14:tracePt t="30419" x="4425950" y="3687763"/>
          <p14:tracePt t="30420" x="4425950" y="3697288"/>
          <p14:tracePt t="30436" x="4443413" y="3713163"/>
          <p14:tracePt t="30437" x="4451350" y="3730625"/>
          <p14:tracePt t="30453" x="4486275" y="3763963"/>
          <p14:tracePt t="30469" x="4511675" y="3773488"/>
          <p14:tracePt t="30486" x="4545013" y="3816350"/>
          <p14:tracePt t="30487" x="4554538" y="3824288"/>
          <p14:tracePt t="30488" x="4562475" y="3832225"/>
          <p14:tracePt t="30502" x="4595813" y="3875088"/>
          <p14:tracePt t="30519" x="4638675" y="3935413"/>
          <p14:tracePt t="30536" x="4689475" y="4011613"/>
          <p14:tracePt t="30537" x="4706938" y="4037013"/>
          <p14:tracePt t="30552" x="4749800" y="4095750"/>
          <p14:tracePt t="30553" x="4765675" y="4105275"/>
          <p14:tracePt t="30569" x="4791075" y="4171950"/>
          <p14:tracePt t="30586" x="4851400" y="4249738"/>
          <p14:tracePt t="30586" x="4859338" y="4265613"/>
          <p14:tracePt t="30602" x="4902200" y="4341813"/>
          <p14:tracePt t="30619" x="4962525" y="4419600"/>
          <p14:tracePt t="30636" x="5003800" y="4486275"/>
          <p14:tracePt t="30653" x="5089525" y="4564063"/>
          <p14:tracePt t="30654" x="5114925" y="4589463"/>
          <p14:tracePt t="30669" x="5183188" y="4665663"/>
          <p14:tracePt t="30670" x="5208588" y="4683125"/>
          <p14:tracePt t="30686" x="5327650" y="4792663"/>
          <p14:tracePt t="30687" x="5360988" y="4827588"/>
          <p14:tracePt t="30688" x="5386388" y="4868863"/>
          <p14:tracePt t="30703" x="5480050" y="4954588"/>
          <p14:tracePt t="30719" x="5599113" y="5056188"/>
          <p14:tracePt t="30736" x="5708650" y="5141913"/>
          <p14:tracePt t="30737" x="5735638" y="5167313"/>
          <p14:tracePt t="30753" x="5802313" y="5208588"/>
          <p14:tracePt t="30754" x="5827713" y="5218113"/>
          <p14:tracePt t="30769" x="5862638" y="5235575"/>
          <p14:tracePt t="30786" x="5895975" y="5251450"/>
          <p14:tracePt t="30786" x="5905500" y="5251450"/>
          <p14:tracePt t="30802" x="5913438" y="5268913"/>
          <p14:tracePt t="30819" x="5921375" y="5268913"/>
          <p14:tracePt t="30893" x="5930900" y="5268913"/>
          <p14:tracePt t="30906" x="5938838" y="5268913"/>
          <p14:tracePt t="30908" x="5946775" y="5276850"/>
          <p14:tracePt t="30919" x="5956300" y="5294313"/>
          <p14:tracePt t="30936" x="5972175" y="5311775"/>
          <p14:tracePt t="30952" x="5981700" y="5311775"/>
          <p14:tracePt t="30986" x="5981700" y="5319713"/>
          <p14:tracePt t="30989" x="5989638" y="5319713"/>
          <p14:tracePt t="31002" x="5989638" y="5337175"/>
          <p14:tracePt t="31019" x="5997575" y="5345113"/>
          <p14:tracePt t="31035" x="6007100" y="5353050"/>
          <p14:tracePt t="31053" x="6024563" y="5380038"/>
          <p14:tracePt t="31069" x="6049963" y="5405438"/>
          <p14:tracePt t="31086" x="6065838" y="5421313"/>
          <p14:tracePt t="31102" x="6083300" y="5430838"/>
          <p14:tracePt t="31119" x="6083300" y="5438775"/>
          <p14:tracePt t="31136" x="6083300" y="5446713"/>
          <p14:tracePt t="31394" x="6075363" y="5446713"/>
          <p14:tracePt t="31396" x="6075363" y="5438775"/>
          <p14:tracePt t="31402" x="6065838" y="5438775"/>
          <p14:tracePt t="31419" x="6057900" y="5438775"/>
          <p14:tracePt t="31436" x="6040438" y="5438775"/>
          <p14:tracePt t="31452" x="6032500" y="5438775"/>
          <p14:tracePt t="31468" x="6015038" y="5438775"/>
          <p14:tracePt t="31486" x="5997575" y="5438775"/>
          <p14:tracePt t="31502" x="5989638" y="5446713"/>
          <p14:tracePt t="31519" x="5981700" y="5456238"/>
          <p14:tracePt t="31561" x="5981700" y="5464175"/>
          <p14:tracePt t="31569" x="5972175" y="5464175"/>
          <p14:tracePt t="31589" x="5972175" y="5472113"/>
          <p14:tracePt t="31609" x="5964238" y="5481638"/>
          <p14:tracePt t="31621" x="5964238" y="5489575"/>
          <p14:tracePt t="31634" x="5956300" y="5489575"/>
          <p14:tracePt t="31641" x="5956300" y="5497513"/>
          <p14:tracePt t="31652" x="5946775" y="5497513"/>
          <p14:tracePt t="31669" x="5946775" y="5507038"/>
          <p14:tracePt t="31670" x="5946775" y="5514975"/>
          <p14:tracePt t="31687" x="5946775" y="5524500"/>
          <p14:tracePt t="31688" x="5946775" y="5532438"/>
          <p14:tracePt t="31703" x="5946775" y="5540375"/>
          <p14:tracePt t="31704" x="5946775" y="5549900"/>
          <p14:tracePt t="31719" x="5946775" y="5565775"/>
          <p14:tracePt t="31737" x="5946775" y="5583238"/>
          <p14:tracePt t="31753" x="5946775" y="5600700"/>
          <p14:tracePt t="31769" x="5946775" y="5608638"/>
          <p14:tracePt t="31770" x="5946775" y="5616575"/>
          <p14:tracePt t="31786" x="5946775" y="5634038"/>
          <p14:tracePt t="31809" x="5946775" y="5641975"/>
          <p14:tracePt t="31819" x="5956300" y="5651500"/>
          <p14:tracePt t="31821" x="5956300" y="5659438"/>
          <p14:tracePt t="31837" x="5964238" y="5684838"/>
          <p14:tracePt t="31854" x="5981700" y="5702300"/>
          <p14:tracePt t="31856" x="5989638" y="5710238"/>
          <p14:tracePt t="31869" x="6007100" y="5735638"/>
          <p14:tracePt t="31887" x="6024563" y="5761038"/>
          <p14:tracePt t="31894" x="6024563" y="5770563"/>
          <p14:tracePt t="31902" x="6032500" y="5770563"/>
          <p14:tracePt t="31918" x="6049963" y="5778500"/>
          <p14:tracePt t="31937" x="6057900" y="5788025"/>
          <p14:tracePt t="31939" x="6065838" y="5788025"/>
          <p14:tracePt t="31955" x="6091238" y="5788025"/>
          <p14:tracePt t="31957" x="6100763" y="5788025"/>
          <p14:tracePt t="31960" x="6108700" y="5788025"/>
          <p14:tracePt t="31970" x="6116638" y="5788025"/>
          <p14:tracePt t="31986" x="6142038" y="5788025"/>
          <p14:tracePt t="31987" x="6151563" y="5788025"/>
          <p14:tracePt t="31988" x="6159500" y="5778500"/>
          <p14:tracePt t="32002" x="6184900" y="5778500"/>
          <p14:tracePt t="32018" x="6210300" y="5761038"/>
          <p14:tracePt t="32036" x="6227763" y="5745163"/>
          <p14:tracePt t="32037" x="6235700" y="5735638"/>
          <p14:tracePt t="32052" x="6261100" y="5727700"/>
          <p14:tracePt t="32068" x="6286500" y="5710238"/>
          <p14:tracePt t="32069" x="6296025" y="5710238"/>
          <p14:tracePt t="32085" x="6311900" y="5694363"/>
          <p14:tracePt t="32102" x="6329363" y="5694363"/>
          <p14:tracePt t="32102" x="6338888" y="5694363"/>
          <p14:tracePt t="32118" x="6346825" y="5668963"/>
          <p14:tracePt t="32135" x="6354763" y="5651500"/>
          <p14:tracePt t="32151" x="6364288" y="5634038"/>
          <p14:tracePt t="32168" x="6364288" y="5616575"/>
          <p14:tracePt t="32185" x="6364288" y="5600700"/>
          <p14:tracePt t="32202" x="6346825" y="5565775"/>
          <p14:tracePt t="32218" x="6311900" y="5514975"/>
          <p14:tracePt t="32235" x="6278563" y="5472113"/>
          <p14:tracePt t="32236" x="6270625" y="5456238"/>
          <p14:tracePt t="32252" x="6235700" y="5413375"/>
          <p14:tracePt t="32268" x="6219825" y="5387975"/>
          <p14:tracePt t="32269" x="6202363" y="5370513"/>
          <p14:tracePt t="32285" x="6184900" y="5345113"/>
          <p14:tracePt t="32286" x="6184900" y="5337175"/>
          <p14:tracePt t="32302" x="6159500" y="5319713"/>
          <p14:tracePt t="32318" x="6142038" y="5302250"/>
          <p14:tracePt t="32335" x="6142038" y="5294313"/>
          <p14:tracePt t="32337" x="6134100" y="5294313"/>
          <p14:tracePt t="32352" x="6126163" y="5294313"/>
          <p14:tracePt t="32369" x="6116638" y="5294313"/>
          <p14:tracePt t="32369" x="6108700" y="5294313"/>
          <p14:tracePt t="32385" x="6091238" y="5294313"/>
          <p14:tracePt t="32401" x="6040438" y="5337175"/>
          <p14:tracePt t="32418" x="6015038" y="5395913"/>
          <p14:tracePt t="32435" x="5989638" y="5481638"/>
          <p14:tracePt t="32452" x="5989638" y="5600700"/>
          <p14:tracePt t="32468" x="5989638" y="5684838"/>
          <p14:tracePt t="32469" x="5989638" y="5702300"/>
          <p14:tracePt t="32485" x="5997575" y="5761038"/>
          <p14:tracePt t="32486" x="5997575" y="5788025"/>
          <p14:tracePt t="32502" x="6007100" y="5829300"/>
          <p14:tracePt t="32518" x="6007100" y="5846763"/>
          <p14:tracePt t="32594" x="6007100" y="5854700"/>
          <p14:tracePt t="32597" x="6007100" y="5864225"/>
          <p14:tracePt t="32601" x="6007100" y="5872163"/>
          <p14:tracePt t="32618" x="6015038" y="5889625"/>
          <p14:tracePt t="32635" x="6024563" y="5897563"/>
          <p14:tracePt t="32651" x="6032500" y="5922963"/>
          <p14:tracePt t="32668" x="6049963" y="5948363"/>
          <p14:tracePt t="32669" x="6057900" y="5957888"/>
          <p14:tracePt t="32685" x="6057900" y="5973763"/>
          <p14:tracePt t="32686" x="6065838" y="5973763"/>
          <p14:tracePt t="32701" x="6075363" y="6008688"/>
          <p14:tracePt t="32718" x="6075363" y="6034088"/>
          <p14:tracePt t="32735" x="6083300" y="6049963"/>
          <p14:tracePt t="32752" x="6083300" y="6059488"/>
          <p14:tracePt t="32777" x="6083300" y="6067425"/>
          <p14:tracePt t="32793" x="6083300" y="6076950"/>
          <p14:tracePt t="32802" x="6083300" y="6084888"/>
          <p14:tracePt t="32818" x="6083300" y="6092825"/>
          <p14:tracePt t="32819" x="6083300" y="6102350"/>
          <p14:tracePt t="32834" x="6083300" y="6110288"/>
          <p14:tracePt t="32851" x="6083300" y="6118225"/>
          <p14:tracePt t="32868" x="6075363" y="6118225"/>
          <p14:tracePt t="33006" x="6091238" y="6127750"/>
          <p14:tracePt t="33008" x="6108700" y="6127750"/>
          <p14:tracePt t="33019" x="6126163" y="6127750"/>
          <p14:tracePt t="33020" x="6134100" y="6127750"/>
          <p14:tracePt t="33035" x="6167438" y="6135688"/>
          <p14:tracePt t="33051" x="6202363" y="6135688"/>
          <p14:tracePt t="33068" x="6219825" y="6135688"/>
          <p14:tracePt t="33069" x="6227763" y="6135688"/>
          <p14:tracePt t="33084" x="6235700" y="6127750"/>
          <p14:tracePt t="33085" x="6245225" y="6118225"/>
          <p14:tracePt t="33101" x="6253163" y="6110288"/>
          <p14:tracePt t="33118" x="6303963" y="6076950"/>
          <p14:tracePt t="33119" x="6321425" y="6059488"/>
          <p14:tracePt t="33135" x="6346825" y="6034088"/>
          <p14:tracePt t="33151" x="6364288" y="6016625"/>
          <p14:tracePt t="33168" x="6380163" y="5999163"/>
          <p14:tracePt t="33184" x="6389688" y="5991225"/>
          <p14:tracePt t="33201" x="6397625" y="5983288"/>
          <p14:tracePt t="33218" x="6397625" y="5973763"/>
          <p14:tracePt t="33219" x="6397625" y="5965825"/>
          <p14:tracePt t="33237" x="6397625" y="5957888"/>
          <p14:tracePt t="33253" x="6397625" y="5940425"/>
          <p14:tracePt t="33268" x="6397625" y="5932488"/>
          <p14:tracePt t="33269" x="6397625" y="5915025"/>
          <p14:tracePt t="33285" x="6380163" y="5897563"/>
          <p14:tracePt t="33301" x="6364288" y="5872163"/>
          <p14:tracePt t="33303" x="6354763" y="5872163"/>
          <p14:tracePt t="33317" x="6338888" y="5854700"/>
          <p14:tracePt t="33334" x="6311900" y="5821363"/>
          <p14:tracePt t="33351" x="6296025" y="5778500"/>
          <p14:tracePt t="33368" x="6278563" y="5753100"/>
          <p14:tracePt t="33384" x="6270625" y="5735638"/>
          <p14:tracePt t="33401" x="6261100" y="5727700"/>
          <p14:tracePt t="33466" x="6253163" y="5727700"/>
          <p14:tracePt t="33489" x="6253163" y="5719763"/>
          <p14:tracePt t="33497" x="6245225" y="5719763"/>
          <p14:tracePt t="33508" x="6235700" y="5719763"/>
          <p14:tracePt t="33526" x="6227763" y="5719763"/>
          <p14:tracePt t="33534" x="6219825" y="5719763"/>
          <p14:tracePt t="33551" x="6194425" y="5710238"/>
          <p14:tracePt t="33567" x="6167438" y="5710238"/>
          <p14:tracePt t="33584" x="6142038" y="5710238"/>
          <p14:tracePt t="33601" x="6134100" y="5710238"/>
          <p14:tracePt t="33617" x="6126163" y="5719763"/>
          <p14:tracePt t="33966" x="6126163" y="5710238"/>
          <p14:tracePt t="33968" x="6126163" y="5702300"/>
          <p14:tracePt t="33985" x="6126163" y="5676900"/>
          <p14:tracePt t="34001" x="6116638" y="5641975"/>
          <p14:tracePt t="34017" x="6108700" y="5608638"/>
          <p14:tracePt t="34034" x="6108700" y="5591175"/>
          <p14:tracePt t="34051" x="6108700" y="5583238"/>
          <p14:tracePt t="34067" x="6108700" y="5575300"/>
          <p14:tracePt t="34089" x="6108700" y="5565775"/>
          <p14:tracePt t="34100" x="6116638" y="5565775"/>
          <p14:tracePt t="34117" x="6116638" y="5557838"/>
          <p14:tracePt t="34134" x="6134100" y="5540375"/>
          <p14:tracePt t="34150" x="6134100" y="5524500"/>
          <p14:tracePt t="34167" x="6142038" y="5507038"/>
          <p14:tracePt t="34184" x="6151563" y="5489575"/>
          <p14:tracePt t="34186" x="6159500" y="5472113"/>
          <p14:tracePt t="34201" x="6167438" y="5438775"/>
          <p14:tracePt t="34202" x="6176963" y="5430838"/>
          <p14:tracePt t="34217" x="6184900" y="5395913"/>
          <p14:tracePt t="34235" x="6184900" y="5327650"/>
          <p14:tracePt t="34236" x="6184900" y="5311775"/>
          <p14:tracePt t="34251" x="6176963" y="5268913"/>
          <p14:tracePt t="34267" x="6159500" y="5218113"/>
          <p14:tracePt t="34284" x="6142038" y="5192713"/>
          <p14:tracePt t="34300" x="6116638" y="5167313"/>
          <p14:tracePt t="34301" x="6116638" y="5157788"/>
          <p14:tracePt t="34317" x="6091238" y="5141913"/>
          <p14:tracePt t="34334" x="6024563" y="5106988"/>
          <p14:tracePt t="34350" x="5964238" y="5073650"/>
          <p14:tracePt t="34367" x="5895975" y="5048250"/>
          <p14:tracePt t="34384" x="5827713" y="5005388"/>
          <p14:tracePt t="34385" x="5819775" y="5005388"/>
          <p14:tracePt t="34401" x="5794375" y="4987925"/>
          <p14:tracePt t="34401" x="5786438" y="4987925"/>
          <p14:tracePt t="34461" x="5786438" y="4997450"/>
          <p14:tracePt t="34468" x="5786438" y="5013325"/>
          <p14:tracePt t="34473" x="5776913" y="5022850"/>
          <p14:tracePt t="34484" x="5768975" y="5048250"/>
          <p14:tracePt t="34501" x="5768975" y="5064125"/>
          <p14:tracePt t="34517" x="5761038" y="5099050"/>
          <p14:tracePt t="34534" x="5743575" y="5116513"/>
          <p14:tracePt t="34756" x="5751513" y="5116513"/>
          <p14:tracePt t="34769" x="5761038" y="5116513"/>
          <p14:tracePt t="34833" x="5768975" y="5106988"/>
          <p14:tracePt t="34836" x="5776913" y="5106988"/>
          <p14:tracePt t="34850" x="5802313" y="5091113"/>
          <p14:tracePt t="34867" x="5837238" y="5064125"/>
          <p14:tracePt t="34884" x="5862638" y="5048250"/>
          <p14:tracePt t="35301" x="5853113" y="5048250"/>
          <p14:tracePt t="35349" x="5853113" y="5038725"/>
          <p14:tracePt t="35361" x="5845175" y="5030788"/>
          <p14:tracePt t="35377" x="5837238" y="5030788"/>
          <p14:tracePt t="35397" x="5837238" y="5022850"/>
          <p14:tracePt t="35401" x="5827713" y="5022850"/>
          <p14:tracePt t="35417" x="5811838" y="5013325"/>
          <p14:tracePt t="35433" x="5776913" y="4987925"/>
          <p14:tracePt t="35450" x="5700713" y="4937125"/>
          <p14:tracePt t="35467" x="5632450" y="4886325"/>
          <p14:tracePt t="35484" x="5538788" y="4843463"/>
          <p14:tracePt t="35484" x="5505450" y="4818063"/>
          <p14:tracePt t="35500" x="5378450" y="4749800"/>
          <p14:tracePt t="35501" x="5327650" y="4716463"/>
          <p14:tracePt t="35517" x="5191125" y="4630738"/>
          <p14:tracePt t="35518" x="5148263" y="4605338"/>
          <p14:tracePt t="35533" x="5021263" y="4529138"/>
          <p14:tracePt t="35550" x="4724400" y="4435475"/>
          <p14:tracePt t="35567" x="4587875" y="4359275"/>
          <p14:tracePt t="35583" x="4486275" y="4291013"/>
          <p14:tracePt t="35600" x="4384675" y="4240213"/>
          <p14:tracePt t="35616" x="4298950" y="4206875"/>
          <p14:tracePt t="35617" x="4281488" y="4197350"/>
          <p14:tracePt t="35633" x="4179888" y="4164013"/>
          <p14:tracePt t="35650" x="4086225" y="4138613"/>
          <p14:tracePt t="35666" x="4027488" y="4130675"/>
          <p14:tracePt t="35683" x="3941763" y="4105275"/>
          <p14:tracePt t="35685" x="3916363" y="4105275"/>
          <p14:tracePt t="35701" x="3857625" y="4095750"/>
          <p14:tracePt t="35718" x="3797300" y="4095750"/>
          <p14:tracePt t="35735" x="3738563" y="4095750"/>
          <p14:tracePt t="35737" x="3721100" y="4095750"/>
          <p14:tracePt t="35741" x="3703638" y="4095750"/>
          <p14:tracePt t="35750" x="3662363" y="4095750"/>
          <p14:tracePt t="35752" x="3636963" y="4105275"/>
          <p14:tracePt t="35767" x="3568700" y="4121150"/>
          <p14:tracePt t="35784" x="3467100" y="4156075"/>
          <p14:tracePt t="35800" x="3441700" y="4156075"/>
          <p14:tracePt t="35803" x="3424238" y="4156075"/>
          <p14:tracePt t="35817" x="3414713" y="4164013"/>
          <p14:tracePt t="35819" x="3406775" y="4164013"/>
          <p14:tracePt t="35834" x="3389313" y="4164013"/>
          <p14:tracePt t="35837" x="3373438" y="4164013"/>
          <p14:tracePt t="35850" x="3348038" y="4164013"/>
          <p14:tracePt t="35867" x="3313113" y="4164013"/>
          <p14:tracePt t="35868" x="3305175" y="4164013"/>
          <p14:tracePt t="35885" x="3254375" y="4181475"/>
          <p14:tracePt t="35900" x="3194050" y="4189413"/>
          <p14:tracePt t="35906" x="3186113" y="4189413"/>
          <p14:tracePt t="35917" x="3160713" y="4197350"/>
          <p14:tracePt t="35922" x="3143250" y="4206875"/>
          <p14:tracePt t="35934" x="3127375" y="4214813"/>
          <p14:tracePt t="35937" x="3109913" y="4214813"/>
          <p14:tracePt t="35950" x="3074988" y="4224338"/>
          <p14:tracePt t="35967" x="3041650" y="4224338"/>
          <p14:tracePt t="35969" x="3033713" y="4232275"/>
          <p14:tracePt t="35984" x="3008313" y="4240213"/>
          <p14:tracePt t="35986" x="2998788" y="4240213"/>
          <p14:tracePt t="36001" x="2982913" y="4249738"/>
          <p14:tracePt t="36017" x="2965450" y="4249738"/>
          <p14:tracePt t="36018" x="2955925" y="4249738"/>
          <p14:tracePt t="36034" x="2947988" y="4257675"/>
          <p14:tracePt t="36051" x="2940050" y="4257675"/>
          <p14:tracePt t="36067" x="2930525" y="4265613"/>
          <p14:tracePt t="36068" x="2922588" y="4265613"/>
          <p14:tracePt t="36083" x="2905125" y="4275138"/>
          <p14:tracePt t="36100" x="2879725" y="4300538"/>
          <p14:tracePt t="36116" x="2854325" y="4308475"/>
          <p14:tracePt t="36133" x="2846388" y="4325938"/>
          <p14:tracePt t="36150" x="2828925" y="4325938"/>
          <p14:tracePt t="36166" x="2828925" y="4333875"/>
          <p14:tracePt t="36184" x="2820988" y="4333875"/>
          <p14:tracePt t="36200" x="2820988" y="4341813"/>
          <p14:tracePt t="36247" x="2820988" y="4351338"/>
          <p14:tracePt t="36251" x="2811463" y="4351338"/>
          <p14:tracePt t="36276" x="2811463" y="4359275"/>
          <p14:tracePt t="36287" x="2803525" y="4359275"/>
          <p14:tracePt t="36300" x="2803525" y="4368800"/>
          <p14:tracePt t="36318" x="2795588" y="4368800"/>
          <p14:tracePt t="36333" x="2795588" y="4376738"/>
          <p14:tracePt t="36350" x="2795588" y="4394200"/>
          <p14:tracePt t="36368" x="2795588" y="4402138"/>
          <p14:tracePt t="36384" x="2786063" y="4410075"/>
          <p14:tracePt t="36385" x="2778125" y="4410075"/>
          <p14:tracePt t="36400" x="2770188" y="4419600"/>
          <p14:tracePt t="36417" x="2760663" y="4427538"/>
          <p14:tracePt t="36418" x="2760663" y="4435475"/>
          <p14:tracePt t="37162" x="2752725" y="4435475"/>
          <p14:tracePt t="37166" x="2752725" y="4427538"/>
          <p14:tracePt t="37170" x="2752725" y="4419600"/>
          <p14:tracePt t="37183" x="2744788" y="4419600"/>
          <p14:tracePt t="37184" x="2735263" y="4410075"/>
          <p14:tracePt t="37199" x="2727325" y="4402138"/>
          <p14:tracePt t="37216" x="2719388" y="4402138"/>
          <p14:tracePt t="37233" x="2719388" y="4384675"/>
          <p14:tracePt t="37235" x="2709863" y="4384675"/>
          <p14:tracePt t="37249" x="2709863" y="4376738"/>
          <p14:tracePt t="37267" x="2701925" y="4376738"/>
          <p14:tracePt t="37283" x="2684463" y="4359275"/>
          <p14:tracePt t="37316" x="2676525" y="4359275"/>
          <p14:tracePt t="37331" x="2668588" y="4359275"/>
          <p14:tracePt t="37334" x="2668588" y="4351338"/>
          <p14:tracePt t="37350" x="2668588" y="4341813"/>
          <p14:tracePt t="37366" x="2651125" y="4333875"/>
          <p14:tracePt t="37367" x="2641600" y="4333875"/>
          <p14:tracePt t="37387" x="2633663" y="4325938"/>
          <p14:tracePt t="37400" x="2625725" y="4325938"/>
          <p14:tracePt t="37416" x="2625725" y="4316413"/>
          <p14:tracePt t="37432" x="2625725" y="4308475"/>
          <p14:tracePt t="37671" x="2625725" y="4300538"/>
          <p14:tracePt t="37678" x="2625725" y="4291013"/>
          <p14:tracePt t="37683" x="2633663" y="4291013"/>
          <p14:tracePt t="37699" x="2651125" y="4275138"/>
          <p14:tracePt t="37700" x="2659063" y="4275138"/>
          <p14:tracePt t="37716" x="2693988" y="4249738"/>
          <p14:tracePt t="37733" x="2770188" y="4224338"/>
          <p14:tracePt t="37749" x="2846388" y="4197350"/>
          <p14:tracePt t="37750" x="2871788" y="4189413"/>
          <p14:tracePt t="37766" x="2940050" y="4171950"/>
          <p14:tracePt t="37767" x="2973388" y="4164013"/>
          <p14:tracePt t="37783" x="3084513" y="4130675"/>
          <p14:tracePt t="37784" x="3143250" y="4121150"/>
          <p14:tracePt t="37799" x="3338513" y="4062413"/>
          <p14:tracePt t="37816" x="3594100" y="4019550"/>
          <p14:tracePt t="37817" x="3636963" y="4002088"/>
          <p14:tracePt t="37833" x="3822700" y="3951288"/>
          <p14:tracePt t="37834" x="3857625" y="3943350"/>
          <p14:tracePt t="37849" x="3916363" y="3935413"/>
          <p14:tracePt t="37866" x="3976688" y="3917950"/>
          <p14:tracePt t="37883" x="3984625" y="3917950"/>
          <p14:tracePt t="37899" x="3992563" y="3908425"/>
          <p14:tracePt t="37916" x="4002088" y="3908425"/>
          <p14:tracePt t="37933" x="4017963" y="3900488"/>
          <p14:tracePt t="37949" x="4027488" y="3892550"/>
          <p14:tracePt t="37967" x="4035425" y="3892550"/>
          <p14:tracePt t="38140" x="4044950" y="3892550"/>
          <p14:tracePt t="38148" x="4052888" y="3892550"/>
          <p14:tracePt t="38152" x="4060825" y="3892550"/>
          <p14:tracePt t="38168" x="4086225" y="3892550"/>
          <p14:tracePt t="38184" x="4171950" y="3900488"/>
          <p14:tracePt t="38188" x="4197350" y="3908425"/>
          <p14:tracePt t="38191" x="4214813" y="3925888"/>
          <p14:tracePt t="38199" x="4230688" y="3935413"/>
          <p14:tracePt t="38201" x="4256088" y="3951288"/>
          <p14:tracePt t="38204" x="4281488" y="3960813"/>
          <p14:tracePt t="38216" x="4349750" y="4002088"/>
          <p14:tracePt t="38235" x="4494213" y="4113213"/>
          <p14:tracePt t="38249" x="4613275" y="4197350"/>
          <p14:tracePt t="38251" x="4656138" y="4224338"/>
          <p14:tracePt t="38255" x="4689475" y="4249738"/>
          <p14:tracePt t="38266" x="4749800" y="4283075"/>
          <p14:tracePt t="38267" x="4775200" y="4300538"/>
          <p14:tracePt t="38283" x="4884738" y="4376738"/>
          <p14:tracePt t="38284" x="4927600" y="4402138"/>
          <p14:tracePt t="38299" x="5021263" y="4452938"/>
          <p14:tracePt t="38300" x="5046663" y="4470400"/>
          <p14:tracePt t="38316" x="5089525" y="4503738"/>
          <p14:tracePt t="38317" x="5106988" y="4513263"/>
          <p14:tracePt t="38332" x="5132388" y="4529138"/>
          <p14:tracePt t="38439" x="5140325" y="4529138"/>
          <p14:tracePt t="38446" x="5140325" y="4538663"/>
          <p14:tracePt t="38451" x="5148263" y="4546600"/>
          <p14:tracePt t="38465" x="5165725" y="4572000"/>
          <p14:tracePt t="38482" x="5191125" y="4597400"/>
          <p14:tracePt t="38499" x="5233988" y="4648200"/>
          <p14:tracePt t="38500" x="5241925" y="4657725"/>
          <p14:tracePt t="38516" x="5284788" y="4708525"/>
          <p14:tracePt t="38516" x="5302250" y="4708525"/>
          <p14:tracePt t="38532" x="5368925" y="4767263"/>
          <p14:tracePt t="38549" x="5421313" y="4792663"/>
          <p14:tracePt t="38566" x="5462588" y="4818063"/>
          <p14:tracePt t="38583" x="5480050" y="4835525"/>
          <p14:tracePt t="38583" x="5487988" y="4835525"/>
          <p14:tracePt t="38599" x="5497513" y="4843463"/>
          <p14:tracePt t="38600" x="5505450" y="4852988"/>
          <p14:tracePt t="38616" x="5522913" y="4852988"/>
          <p14:tracePt t="38616" x="5530850" y="4860925"/>
          <p14:tracePt t="38632" x="5530850" y="4868863"/>
          <p14:tracePt t="39171" x="5538788" y="4868863"/>
          <p14:tracePt t="39176" x="5556250" y="4878388"/>
          <p14:tracePt t="39182" x="5573713" y="4894263"/>
          <p14:tracePt t="39183" x="5581650" y="4911725"/>
          <p14:tracePt t="39199" x="5649913" y="4972050"/>
          <p14:tracePt t="39215" x="5683250" y="5013325"/>
          <p14:tracePt t="39216" x="5683250" y="5030788"/>
          <p14:tracePt t="39232" x="5692775" y="5064125"/>
          <p14:tracePt t="39249" x="5708650" y="5091113"/>
          <p14:tracePt t="39250" x="5718175" y="5099050"/>
          <p14:tracePt t="39265" x="5726113" y="5106988"/>
          <p14:tracePt t="39283" x="5761038" y="5116513"/>
          <p14:tracePt t="39299" x="5768975" y="5124450"/>
          <p14:tracePt t="39300" x="5768975" y="5132388"/>
          <p14:tracePt t="39316" x="5768975" y="5157788"/>
          <p14:tracePt t="39332" x="5768975" y="5183188"/>
          <p14:tracePt t="39349" x="5768975" y="5192713"/>
          <p14:tracePt t="39366" x="5768975" y="5208588"/>
          <p14:tracePt t="39366" x="5768975" y="5218113"/>
          <p14:tracePt t="39382" x="5776913" y="5235575"/>
          <p14:tracePt t="39398" x="5776913" y="5243513"/>
          <p14:tracePt t="39415" x="5776913" y="5251450"/>
          <p14:tracePt t="39432" x="5776913" y="5260975"/>
          <p14:tracePt t="39471" x="5786438" y="5260975"/>
          <p14:tracePt t="39479" x="5786438" y="5268913"/>
          <p14:tracePt t="39487" x="5786438" y="5276850"/>
          <p14:tracePt t="39499" x="5794375" y="5276850"/>
          <p14:tracePt t="39515" x="5802313" y="5294313"/>
          <p14:tracePt t="39516" x="5811838" y="5302250"/>
          <p14:tracePt t="39532" x="5827713" y="5319713"/>
          <p14:tracePt t="39549" x="5845175" y="5337175"/>
          <p14:tracePt t="39566" x="5853113" y="5337175"/>
          <p14:tracePt t="39582" x="5862638" y="5345113"/>
          <p14:tracePt t="39599" x="5870575" y="5353050"/>
          <p14:tracePt t="39600" x="5888038" y="5362575"/>
          <p14:tracePt t="39616" x="5921375" y="5362575"/>
          <p14:tracePt t="39616" x="5921375" y="5370513"/>
          <p14:tracePt t="39632" x="5964238" y="5395913"/>
          <p14:tracePt t="39648" x="5997575" y="5413375"/>
          <p14:tracePt t="39666" x="6015038" y="5413375"/>
          <p14:tracePt t="39682" x="6024563" y="5413375"/>
          <p14:tracePt t="39698" x="6024563" y="5421313"/>
          <p14:tracePt t="40071" x="6015038" y="5421313"/>
          <p14:tracePt t="40075" x="6007100" y="5421313"/>
          <p14:tracePt t="40091" x="5997575" y="5430838"/>
          <p14:tracePt t="40099" x="5989638" y="5430838"/>
          <p14:tracePt t="40119" x="5981700" y="5430838"/>
          <p14:tracePt t="40132" x="5972175" y="5438775"/>
          <p14:tracePt t="40179" x="5964238" y="5438775"/>
          <p14:tracePt t="40462" x="5956300" y="5430838"/>
          <p14:tracePt t="40466" x="5938838" y="5421313"/>
          <p14:tracePt t="40481" x="5888038" y="5387975"/>
          <p14:tracePt t="40498" x="5811838" y="5362575"/>
          <p14:tracePt t="40499" x="5802313" y="5362575"/>
          <p14:tracePt t="40515" x="5708650" y="5327650"/>
          <p14:tracePt t="40532" x="5480050" y="5200650"/>
          <p14:tracePt t="40548" x="5132388" y="5013325"/>
          <p14:tracePt t="40564" x="4808538" y="4818063"/>
          <p14:tracePt t="40581" x="4605338" y="4716463"/>
          <p14:tracePt t="40598" x="4494213" y="4657725"/>
          <p14:tracePt t="40599" x="4476750" y="4657725"/>
          <p14:tracePt t="40615" x="4443413" y="4640263"/>
          <p14:tracePt t="40616" x="4425950" y="4640263"/>
          <p14:tracePt t="40631" x="4400550" y="4630738"/>
          <p14:tracePt t="40648" x="4332288" y="4630738"/>
          <p14:tracePt t="40664" x="4222750" y="4614863"/>
          <p14:tracePt t="40681" x="4060825" y="4579938"/>
          <p14:tracePt t="40698" x="3865563" y="4538663"/>
          <p14:tracePt t="40699" x="3814763" y="4529138"/>
          <p14:tracePt t="40714" x="3687763" y="4503738"/>
          <p14:tracePt t="40731" x="3568700" y="4486275"/>
          <p14:tracePt t="40748" x="3467100" y="4452938"/>
          <p14:tracePt t="40765" x="3355975" y="4402138"/>
          <p14:tracePt t="40782" x="3244850" y="4384675"/>
          <p14:tracePt t="40785" x="3219450" y="4376738"/>
          <p14:tracePt t="40799" x="3168650" y="4376738"/>
          <p14:tracePt t="40816" x="3143250" y="4376738"/>
          <p14:tracePt t="40833" x="3135313" y="4376738"/>
          <p14:tracePt t="40969" x="3127375" y="4376738"/>
          <p14:tracePt t="40975" x="3109913" y="4394200"/>
          <p14:tracePt t="40979" x="3100388" y="4394200"/>
          <p14:tracePt t="40983" x="3084513" y="4394200"/>
          <p14:tracePt t="40987" x="3074988" y="4394200"/>
          <p14:tracePt t="41000" x="3033713" y="4394200"/>
          <p14:tracePt t="41003" x="3008313" y="4394200"/>
          <p14:tracePt t="41018" x="2955925" y="4394200"/>
          <p14:tracePt t="41020" x="2947988" y="4394200"/>
          <p14:tracePt t="41034" x="2905125" y="4394200"/>
          <p14:tracePt t="41036" x="2897188" y="4394200"/>
          <p14:tracePt t="41048" x="2889250" y="4394200"/>
          <p14:tracePt t="41065" x="2879725" y="4394200"/>
          <p14:tracePt t="41184" x="2879725" y="4384675"/>
          <p14:tracePt t="41191" x="2889250" y="4376738"/>
          <p14:tracePt t="41199" x="2897188" y="4368800"/>
          <p14:tracePt t="41214" x="2930525" y="4341813"/>
          <p14:tracePt t="41231" x="2998788" y="4291013"/>
          <p14:tracePt t="41248" x="3067050" y="4265613"/>
          <p14:tracePt t="41249" x="3092450" y="4257675"/>
          <p14:tracePt t="41250" x="3100388" y="4257675"/>
          <p14:tracePt t="41264" x="3135313" y="4240213"/>
          <p14:tracePt t="41281" x="3178175" y="4232275"/>
          <p14:tracePt t="41283" x="3194050" y="4224338"/>
          <p14:tracePt t="41297" x="3219450" y="4206875"/>
          <p14:tracePt t="41316" x="3313113" y="4181475"/>
          <p14:tracePt t="41331" x="3373438" y="4156075"/>
          <p14:tracePt t="41332" x="3398838" y="4146550"/>
          <p14:tracePt t="41348" x="3467100" y="4130675"/>
          <p14:tracePt t="41349" x="3500438" y="4121150"/>
          <p14:tracePt t="41364" x="3644900" y="4105275"/>
          <p14:tracePt t="41381" x="3771900" y="4113213"/>
          <p14:tracePt t="41398" x="3840163" y="4113213"/>
          <p14:tracePt t="41399" x="3848100" y="4113213"/>
          <p14:tracePt t="41415" x="3865563" y="4113213"/>
          <p14:tracePt t="41638" x="3873500" y="4113213"/>
          <p14:tracePt t="42160" x="3890963" y="4121150"/>
          <p14:tracePt t="42163" x="3908425" y="4130675"/>
          <p14:tracePt t="42166" x="3941763" y="4146550"/>
          <p14:tracePt t="42180" x="4052888" y="4214813"/>
          <p14:tracePt t="42197" x="4205288" y="4300538"/>
          <p14:tracePt t="42214" x="4392613" y="4435475"/>
          <p14:tracePt t="42217" x="4443413" y="4470400"/>
          <p14:tracePt t="42219" x="4494213" y="4503738"/>
          <p14:tracePt t="42230" x="4587875" y="4572000"/>
          <p14:tracePt t="42233" x="4605338" y="4597400"/>
          <p14:tracePt t="42236" x="4646613" y="4622800"/>
          <p14:tracePt t="42247" x="4706938" y="4673600"/>
          <p14:tracePt t="42248" x="4732338" y="4699000"/>
          <p14:tracePt t="42265" x="4775200" y="4767263"/>
          <p14:tracePt t="42267" x="4783138" y="4784725"/>
          <p14:tracePt t="42284" x="4800600" y="4827588"/>
          <p14:tracePt t="42298" x="4808538" y="4852988"/>
          <p14:tracePt t="42316" x="4818063" y="4868863"/>
          <p14:tracePt t="42456" x="4826000" y="4868863"/>
          <p14:tracePt t="42463" x="4833938" y="4868863"/>
          <p14:tracePt t="42467" x="4843463" y="4868863"/>
          <p14:tracePt t="42480" x="4876800" y="4860925"/>
          <p14:tracePt t="42497" x="4935538" y="4852988"/>
          <p14:tracePt t="42514" x="4978400" y="4852988"/>
          <p14:tracePt t="42531" x="5021263" y="4852988"/>
          <p14:tracePt t="42547" x="5046663" y="4852988"/>
          <p14:tracePt t="42548" x="5054600" y="4852988"/>
          <p14:tracePt t="42563" x="5080000" y="4852988"/>
          <p14:tracePt t="42580" x="5097463" y="4843463"/>
          <p14:tracePt t="42597" x="5106988" y="4843463"/>
          <p14:tracePt t="42613" x="5122863" y="4843463"/>
          <p14:tracePt t="42630" x="5140325" y="4843463"/>
          <p14:tracePt t="42651" x="5148263" y="4843463"/>
          <p14:tracePt t="42663" x="5157788" y="4843463"/>
          <p14:tracePt t="42680" x="5165725" y="4843463"/>
          <p14:tracePt t="42697" x="5183188" y="4843463"/>
          <p14:tracePt t="42713" x="5199063" y="4843463"/>
          <p14:tracePt t="42730" x="5216525" y="4843463"/>
          <p14:tracePt t="42747" x="5224463" y="4843463"/>
          <p14:tracePt t="42764" x="5224463" y="4852988"/>
          <p14:tracePt t="43332" x="5224463" y="4860925"/>
          <p14:tracePt t="43335" x="5233988" y="4868863"/>
          <p14:tracePt t="43347" x="5249863" y="4886325"/>
          <p14:tracePt t="43348" x="5267325" y="4894263"/>
          <p14:tracePt t="43363" x="5292725" y="4929188"/>
          <p14:tracePt t="43364" x="5310188" y="4946650"/>
          <p14:tracePt t="43380" x="5353050" y="4987925"/>
          <p14:tracePt t="43397" x="5429250" y="5048250"/>
          <p14:tracePt t="43414" x="5505450" y="5106988"/>
          <p14:tracePt t="43415" x="5530850" y="5124450"/>
          <p14:tracePt t="43431" x="5616575" y="5200650"/>
          <p14:tracePt t="43447" x="5675313" y="5243513"/>
          <p14:tracePt t="43447" x="5683250" y="5251450"/>
          <p14:tracePt t="43464" x="5708650" y="5260975"/>
          <p14:tracePt t="43480" x="5726113" y="5268913"/>
          <p14:tracePt t="43496" x="5751513" y="5276850"/>
          <p14:tracePt t="43514" x="5776913" y="5276850"/>
          <p14:tracePt t="43531" x="5802313" y="5286375"/>
          <p14:tracePt t="43549" x="5811838" y="5294313"/>
          <p14:tracePt t="43565" x="5819775" y="5294313"/>
          <p14:tracePt t="43583" x="5827713" y="5302250"/>
          <p14:tracePt t="43600" x="5853113" y="5319713"/>
          <p14:tracePt t="43604" x="5862638" y="5319713"/>
          <p14:tracePt t="43617" x="5888038" y="5345113"/>
          <p14:tracePt t="43620" x="5895975" y="5345113"/>
          <p14:tracePt t="43630" x="5913438" y="5362575"/>
          <p14:tracePt t="43647" x="5946775" y="5380038"/>
          <p14:tracePt t="43648" x="5956300" y="5387975"/>
          <p14:tracePt t="43663" x="5964238" y="5395913"/>
          <p14:tracePt t="43837" x="5964238" y="5405438"/>
          <p14:tracePt t="43846" x="5956300" y="5413375"/>
          <p14:tracePt t="43850" x="5938838" y="5413375"/>
          <p14:tracePt t="43852" x="5930900" y="5413375"/>
          <p14:tracePt t="43865" x="5853113" y="5413375"/>
          <p14:tracePt t="43867" x="5827713" y="5413375"/>
          <p14:tracePt t="43871" x="5794375" y="5413375"/>
          <p14:tracePt t="43881" x="5718175" y="5395913"/>
          <p14:tracePt t="43883" x="5657850" y="5387975"/>
          <p14:tracePt t="43899" x="5386388" y="5370513"/>
          <p14:tracePt t="43915" x="5013325" y="5362575"/>
          <p14:tracePt t="43931" x="4664075" y="5362575"/>
          <p14:tracePt t="43947" x="4418013" y="5362575"/>
          <p14:tracePt t="43948" x="4349750" y="5362575"/>
          <p14:tracePt t="43965" x="4095750" y="5387975"/>
          <p14:tracePt t="43968" x="4052888" y="5395913"/>
          <p14:tracePt t="43971" x="3992563" y="5405438"/>
          <p14:tracePt t="43981" x="3857625" y="5413375"/>
          <p14:tracePt t="43984" x="3789363" y="5421313"/>
          <p14:tracePt t="43997" x="3568700" y="5464175"/>
          <p14:tracePt t="43998" x="3508375" y="5481638"/>
          <p14:tracePt t="44014" x="3330575" y="5507038"/>
          <p14:tracePt t="44015" x="3270250" y="5514975"/>
          <p14:tracePt t="44031" x="3100388" y="5524500"/>
          <p14:tracePt t="44047" x="3024188" y="5532438"/>
          <p14:tracePt t="44048" x="2998788" y="5532438"/>
          <p14:tracePt t="44063" x="2973388" y="5532438"/>
          <p14:tracePt t="44080" x="2940050" y="5532438"/>
          <p14:tracePt t="44096" x="2930525" y="5532438"/>
          <p14:tracePt t="44113" x="2905125" y="5524500"/>
          <p14:tracePt t="44131" x="2871788" y="5507038"/>
          <p14:tracePt t="44134" x="2854325" y="5497513"/>
          <p14:tracePt t="44137" x="2854325" y="5481638"/>
          <p14:tracePt t="44147" x="2828925" y="5472113"/>
          <p14:tracePt t="44148" x="2820988" y="5464175"/>
          <p14:tracePt t="44166" x="2752725" y="5421313"/>
          <p14:tracePt t="44168" x="2727325" y="5405438"/>
          <p14:tracePt t="44182" x="2668588" y="5362575"/>
          <p14:tracePt t="44186" x="2659063" y="5345113"/>
          <p14:tracePt t="44188" x="2641600" y="5345113"/>
          <p14:tracePt t="44197" x="2616200" y="5337175"/>
          <p14:tracePt t="44197" x="2600325" y="5319713"/>
          <p14:tracePt t="44213" x="2549525" y="5294313"/>
          <p14:tracePt t="44231" x="2481263" y="5243513"/>
          <p14:tracePt t="44233" x="2463800" y="5226050"/>
          <p14:tracePt t="44246" x="2413000" y="5208588"/>
          <p14:tracePt t="44263" x="2352675" y="5175250"/>
          <p14:tracePt t="44265" x="2344738" y="5175250"/>
          <p14:tracePt t="44280" x="2311400" y="5149850"/>
          <p14:tracePt t="44297" x="2286000" y="5124450"/>
          <p14:tracePt t="44315" x="2260600" y="5091113"/>
          <p14:tracePt t="44318" x="2251075" y="5091113"/>
          <p14:tracePt t="44322" x="2251075" y="5081588"/>
          <p14:tracePt t="44330" x="2243138" y="5081588"/>
          <p14:tracePt t="44333" x="2243138" y="5073650"/>
          <p14:tracePt t="44346" x="2243138" y="5064125"/>
          <p14:tracePt t="44363" x="2235200" y="5064125"/>
          <p14:tracePt t="44365" x="2235200" y="5056188"/>
          <p14:tracePt t="44380" x="2235200" y="5048250"/>
          <p14:tracePt t="44397" x="2235200" y="5038725"/>
          <p14:tracePt t="44398" x="2235200" y="5030788"/>
          <p14:tracePt t="44413" x="2235200" y="5022850"/>
          <p14:tracePt t="44430" x="2235200" y="4997450"/>
          <p14:tracePt t="44446" x="2235200" y="4979988"/>
          <p14:tracePt t="44464" x="2243138" y="4979988"/>
          <p14:tracePt t="44479" x="2251075" y="4972050"/>
          <p14:tracePt t="44497" x="2251075" y="4962525"/>
          <p14:tracePt t="44513" x="2260600" y="4962525"/>
          <p14:tracePt t="44534" x="2260600" y="4954588"/>
          <p14:tracePt t="44594" x="2268538" y="4954588"/>
          <p14:tracePt t="44606" x="2276475" y="4954588"/>
          <p14:tracePt t="44613" x="2286000" y="4954588"/>
          <p14:tracePt t="44614" x="2293938" y="4954588"/>
          <p14:tracePt t="44630" x="2344738" y="4962525"/>
          <p14:tracePt t="44631" x="2362200" y="4972050"/>
          <p14:tracePt t="44632" x="2370138" y="4972050"/>
          <p14:tracePt t="44646" x="2420938" y="4987925"/>
          <p14:tracePt t="44662" x="2463800" y="5005388"/>
          <p14:tracePt t="44679" x="2471738" y="5005388"/>
          <p14:tracePt t="44717" x="2471738" y="5013325"/>
          <p14:tracePt t="44771" x="2481263" y="5013325"/>
          <p14:tracePt t="44795" x="2489200" y="5013325"/>
          <p14:tracePt t="44834" x="2497138" y="5013325"/>
          <p14:tracePt t="44866" x="2506663" y="5013325"/>
          <p14:tracePt t="44874" x="2514600" y="5013325"/>
          <p14:tracePt t="44885" x="2524125" y="5013325"/>
          <p14:tracePt t="44897" x="2540000" y="5013325"/>
          <p14:tracePt t="44913" x="2565400" y="5013325"/>
          <p14:tracePt t="44929" x="2574925" y="5013325"/>
          <p14:tracePt t="44931" x="2574925" y="5022850"/>
          <p14:tracePt t="44946" x="2582863" y="5022850"/>
          <p14:tracePt t="44962" x="2590800" y="5022850"/>
          <p14:tracePt t="44979" x="2600325" y="5022850"/>
          <p14:tracePt t="44997" x="2616200" y="5022850"/>
          <p14:tracePt t="45066" x="2625725" y="5022850"/>
          <p14:tracePt t="45085" x="2633663" y="5022850"/>
          <p14:tracePt t="45088" x="2641600" y="5022850"/>
          <p14:tracePt t="45097" x="2641600" y="5030788"/>
          <p14:tracePt t="45113" x="2651125" y="5038725"/>
          <p14:tracePt t="45114" x="2659063" y="5038725"/>
          <p14:tracePt t="45129" x="2668588" y="5038725"/>
          <p14:tracePt t="45146" x="2676525" y="5048250"/>
          <p14:tracePt t="45166" x="2684463" y="5073650"/>
          <p14:tracePt t="45170" x="2693988" y="5081588"/>
          <p14:tracePt t="45172" x="2701925" y="5081588"/>
          <p14:tracePt t="45180" x="2701925" y="5099050"/>
          <p14:tracePt t="45197" x="2735263" y="5141913"/>
          <p14:tracePt t="45202" x="2744788" y="5141913"/>
          <p14:tracePt t="45206" x="2744788" y="5149850"/>
          <p14:tracePt t="45213" x="2760663" y="5157788"/>
          <p14:tracePt t="45230" x="2786063" y="5175250"/>
          <p14:tracePt t="45234" x="2795588" y="5192713"/>
          <p14:tracePt t="45238" x="2803525" y="5208588"/>
          <p14:tracePt t="45241" x="2811463" y="5226050"/>
          <p14:tracePt t="45245" x="2820988" y="5226050"/>
          <p14:tracePt t="45263" x="2863850" y="5268913"/>
          <p14:tracePt t="45280" x="2930525" y="5337175"/>
          <p14:tracePt t="45282" x="2940050" y="5353050"/>
          <p14:tracePt t="45297" x="3016250" y="5413375"/>
          <p14:tracePt t="45315" x="3092450" y="5472113"/>
          <p14:tracePt t="45317" x="3109913" y="5481638"/>
          <p14:tracePt t="45330" x="3143250" y="5507038"/>
          <p14:tracePt t="45333" x="3178175" y="5524500"/>
          <p14:tracePt t="45346" x="3211513" y="5549900"/>
          <p14:tracePt t="45347" x="3228975" y="5557838"/>
          <p14:tracePt t="45363" x="3262313" y="5565775"/>
          <p14:tracePt t="45364" x="3270250" y="5565775"/>
          <p14:tracePt t="45380" x="3313113" y="5583238"/>
          <p14:tracePt t="45396" x="3348038" y="5591175"/>
          <p14:tracePt t="45414" x="3389313" y="5600700"/>
          <p14:tracePt t="45417" x="3398838" y="5600700"/>
          <p14:tracePt t="45434" x="3432175" y="5616575"/>
          <p14:tracePt t="45436" x="3449638" y="5616575"/>
          <p14:tracePt t="45446" x="3475038" y="5616575"/>
          <p14:tracePt t="45463" x="3576638" y="5616575"/>
          <p14:tracePt t="45466" x="3602038" y="5616575"/>
          <p14:tracePt t="45469" x="3627438" y="5616575"/>
          <p14:tracePt t="45479" x="3703638" y="5616575"/>
          <p14:tracePt t="45496" x="3840163" y="5626100"/>
          <p14:tracePt t="45499" x="3890963" y="5634038"/>
          <p14:tracePt t="45515" x="3976688" y="5694363"/>
          <p14:tracePt t="45530" x="3984625" y="5702300"/>
          <p14:tracePt t="45546" x="3992563" y="5702300"/>
          <p14:tracePt t="45562" x="4002088" y="5702300"/>
          <p14:tracePt t="45579" x="4010025" y="5694363"/>
          <p14:tracePt t="45596" x="4035425" y="5676900"/>
          <p14:tracePt t="45615" x="4070350" y="5668963"/>
          <p14:tracePt t="45630" x="4086225" y="5668963"/>
          <p14:tracePt t="45646" x="4095750" y="5668963"/>
          <p14:tracePt t="45686" x="4086225" y="5676900"/>
          <p14:tracePt t="45689" x="4078288" y="5684838"/>
          <p14:tracePt t="45696" x="4070350" y="5684838"/>
          <p14:tracePt t="45697" x="4060825" y="5684838"/>
          <p14:tracePt t="45714" x="3984625" y="5684838"/>
          <p14:tracePt t="45729" x="3900488" y="5668963"/>
          <p14:tracePt t="45731" x="3857625" y="5659438"/>
          <p14:tracePt t="45733" x="3822700" y="5641975"/>
          <p14:tracePt t="45736" x="3781425" y="5626100"/>
          <p14:tracePt t="45745" x="3695700" y="5600700"/>
          <p14:tracePt t="45763" x="3576638" y="5575300"/>
          <p14:tracePt t="45765" x="3551238" y="5575300"/>
          <p14:tracePt t="45779" x="3482975" y="5575300"/>
          <p14:tracePt t="45780" x="3449638" y="5575300"/>
          <p14:tracePt t="45796" x="3363913" y="5549900"/>
          <p14:tracePt t="45798" x="3338513" y="5540375"/>
          <p14:tracePt t="45813" x="3287713" y="5532438"/>
          <p14:tracePt t="45814" x="3279775" y="5524500"/>
          <p14:tracePt t="45829" x="3270250" y="5524500"/>
          <p14:tracePt t="45830" x="3262313" y="5524500"/>
          <p14:tracePt t="45975" x="3262313" y="5514975"/>
          <p14:tracePt t="45986" x="3254375" y="5514975"/>
          <p14:tracePt t="45994" x="3244850" y="5507038"/>
          <p14:tracePt t="45997" x="3236913" y="5497513"/>
          <p14:tracePt t="46013" x="3211513" y="5489575"/>
          <p14:tracePt t="46014" x="3203575" y="5481638"/>
          <p14:tracePt t="46029" x="3168650" y="5464175"/>
          <p14:tracePt t="46045" x="3135313" y="5456238"/>
          <p14:tracePt t="46062" x="3100388" y="5446713"/>
          <p14:tracePt t="46079" x="3084513" y="5446713"/>
          <p14:tracePt t="46446" x="3092450" y="5446713"/>
          <p14:tracePt t="46449" x="3127375" y="5464175"/>
          <p14:tracePt t="46462" x="3254375" y="5532438"/>
          <p14:tracePt t="46478" x="3457575" y="5600700"/>
          <p14:tracePt t="46495" x="3695700" y="5676900"/>
          <p14:tracePt t="46511" x="3900488" y="5753100"/>
          <p14:tracePt t="46528" x="4044950" y="5813425"/>
          <p14:tracePt t="46545" x="4179888" y="5846763"/>
          <p14:tracePt t="46562" x="4265613" y="5864225"/>
          <p14:tracePt t="46579" x="4273550" y="5872163"/>
          <p14:tracePt t="46669" x="4281488" y="5872163"/>
          <p14:tracePt t="46681" x="4291013" y="5872163"/>
          <p14:tracePt t="46701" x="4298950" y="5872163"/>
          <p14:tracePt t="46705" x="4298950" y="5864225"/>
          <p14:tracePt t="46713" x="4306888" y="5864225"/>
          <p14:tracePt t="46728" x="4316413" y="5846763"/>
          <p14:tracePt t="46745" x="4332288" y="5846763"/>
          <p14:tracePt t="46762" x="4349750" y="5846763"/>
          <p14:tracePt t="46778" x="4367213" y="5846763"/>
          <p14:tracePt t="46795" x="4392613" y="5854700"/>
          <p14:tracePt t="46812" x="4443413" y="5864225"/>
          <p14:tracePt t="46828" x="4460875" y="5864225"/>
          <p14:tracePt t="46845" x="4486275" y="5864225"/>
          <p14:tracePt t="46862" x="4529138" y="5864225"/>
          <p14:tracePt t="46878" x="4545013" y="5864225"/>
          <p14:tracePt t="46895" x="4570413" y="5872163"/>
          <p14:tracePt t="46911" x="4587875" y="5880100"/>
          <p14:tracePt t="46928" x="4595813" y="5880100"/>
          <p14:tracePt t="47081" x="4605338" y="5880100"/>
          <p14:tracePt t="47088" x="4613275" y="5880100"/>
          <p14:tracePt t="47096" x="4621213" y="5880100"/>
          <p14:tracePt t="47111" x="4646613" y="5889625"/>
          <p14:tracePt t="47128" x="4673600" y="5897563"/>
          <p14:tracePt t="47145" x="4681538" y="5905500"/>
          <p14:tracePt t="47189" x="4689475" y="5905500"/>
          <p14:tracePt t="47193" x="4699000" y="5897563"/>
          <p14:tracePt t="47196" x="4699000" y="5889625"/>
          <p14:tracePt t="47212" x="4724400" y="5889625"/>
          <p14:tracePt t="47213" x="4740275" y="5889625"/>
          <p14:tracePt t="47228" x="4775200" y="5889625"/>
          <p14:tracePt t="47245" x="4833938" y="5889625"/>
          <p14:tracePt t="47262" x="4910138" y="5889625"/>
          <p14:tracePt t="47278" x="4935538" y="5889625"/>
          <p14:tracePt t="47295" x="4935538" y="5905500"/>
          <p14:tracePt t="47453" x="4945063" y="5905500"/>
          <p14:tracePt t="47469" x="4953000" y="5905500"/>
          <p14:tracePt t="47489" x="4962525" y="5905500"/>
          <p14:tracePt t="47497" x="4970463" y="5905500"/>
          <p14:tracePt t="47509" x="4978400" y="5905500"/>
          <p14:tracePt t="47525" x="4987925" y="5905500"/>
          <p14:tracePt t="47529" x="4995863" y="5905500"/>
          <p14:tracePt t="47546" x="5021263" y="5905500"/>
          <p14:tracePt t="47562" x="5054600" y="5905500"/>
          <p14:tracePt t="47565" x="5064125" y="5905500"/>
          <p14:tracePt t="47578" x="5089525" y="5905500"/>
          <p14:tracePt t="47595" x="5106988" y="5905500"/>
          <p14:tracePt t="47596" x="5114925" y="5905500"/>
          <p14:tracePt t="48186" x="5106988" y="5905500"/>
          <p14:tracePt t="48189" x="5097463" y="5905500"/>
          <p14:tracePt t="48195" x="5097463" y="5915025"/>
          <p14:tracePt t="48212" x="5038725" y="5932488"/>
          <p14:tracePt t="48228" x="4987925" y="5932488"/>
          <p14:tracePt t="48229" x="4970463" y="5932488"/>
          <p14:tracePt t="48245" x="4894263" y="5915025"/>
          <p14:tracePt t="48247" x="4868863" y="5897563"/>
          <p14:tracePt t="48261" x="4714875" y="5846763"/>
          <p14:tracePt t="48278" x="4587875" y="5803900"/>
          <p14:tracePt t="48295" x="4511675" y="5788025"/>
          <p14:tracePt t="48297" x="4486275" y="5778500"/>
          <p14:tracePt t="48313" x="4418013" y="5753100"/>
          <p14:tracePt t="48329" x="4349750" y="5745163"/>
          <p14:tracePt t="48345" x="4316413" y="5745163"/>
          <p14:tracePt t="48361" x="4291013" y="5745163"/>
          <p14:tracePt t="48378" x="4248150" y="5745163"/>
          <p14:tracePt t="48394" x="4205288" y="5745163"/>
          <p14:tracePt t="48411" x="4179888" y="5761038"/>
          <p14:tracePt t="48413" x="4179888" y="5770563"/>
          <p14:tracePt t="48428" x="4162425" y="5778500"/>
          <p14:tracePt t="48509" x="4171950" y="5778500"/>
          <p14:tracePt t="48513" x="4179888" y="5770563"/>
          <p14:tracePt t="48528" x="4240213" y="5761038"/>
          <p14:tracePt t="48546" x="4384675" y="5761038"/>
          <p14:tracePt t="48561" x="4570413" y="5761038"/>
          <p14:tracePt t="48565" x="4621213" y="5761038"/>
          <p14:tracePt t="48577" x="4775200" y="5761038"/>
          <p14:tracePt t="48595" x="4953000" y="5778500"/>
          <p14:tracePt t="48611" x="5140325" y="5788025"/>
          <p14:tracePt t="48628" x="5327650" y="5821363"/>
          <p14:tracePt t="48645" x="5513388" y="5880100"/>
          <p14:tracePt t="48646" x="5548313" y="5889625"/>
          <p14:tracePt t="48661" x="5657850" y="5905500"/>
          <p14:tracePt t="48663" x="5692775" y="5905500"/>
          <p14:tracePt t="48666" x="5708650" y="5915025"/>
          <p14:tracePt t="48677" x="5751513" y="5905500"/>
          <p14:tracePt t="48694" x="5768975" y="5897563"/>
          <p14:tracePt t="48712" x="5776913" y="5880100"/>
          <p14:tracePt t="48727" x="5786438" y="5880100"/>
          <p14:tracePt t="48745" x="5802313" y="5864225"/>
          <p14:tracePt t="48761" x="5811838" y="5854700"/>
          <p14:tracePt t="48778" x="5819775" y="5838825"/>
          <p14:tracePt t="48795" x="5827713" y="5829300"/>
          <p14:tracePt t="48796" x="5837238" y="5829300"/>
          <p14:tracePt t="48813" x="5837238" y="5803900"/>
          <p14:tracePt t="48828" x="5853113" y="5788025"/>
          <p14:tracePt t="48844" x="5870575" y="5761038"/>
          <p14:tracePt t="48847" x="5880100" y="5753100"/>
          <p14:tracePt t="48862" x="5895975" y="5727700"/>
          <p14:tracePt t="48879" x="5921375" y="5702300"/>
          <p14:tracePt t="48882" x="5930900" y="5694363"/>
          <p14:tracePt t="48895" x="5964238" y="5659438"/>
          <p14:tracePt t="48897" x="5964238" y="5651500"/>
          <p14:tracePt t="48911" x="5997575" y="5626100"/>
          <p14:tracePt t="48914" x="6007100" y="5616575"/>
          <p14:tracePt t="48928" x="6040438" y="5591175"/>
          <p14:tracePt t="48944" x="6049963" y="5575300"/>
          <p14:tracePt t="48961" x="6065838" y="5557838"/>
          <p14:tracePt t="48978" x="6108700" y="5532438"/>
          <p14:tracePt t="48994" x="6134100" y="5497513"/>
          <p14:tracePt t="49011" x="6159500" y="5481638"/>
          <p14:tracePt t="49013" x="6159500" y="5472113"/>
          <p14:tracePt t="49028" x="6176963" y="5464175"/>
          <p14:tracePt t="49057" x="6176963" y="5456238"/>
          <p14:tracePt t="49085" x="6167438" y="5446713"/>
          <p14:tracePt t="49097" x="6159500" y="5438775"/>
          <p14:tracePt t="49100" x="6151563" y="5438775"/>
          <p14:tracePt t="49111" x="6142038" y="5430838"/>
          <p14:tracePt t="49127" x="5964238" y="5507038"/>
          <p14:tracePt t="49145" x="5930900" y="5489575"/>
          <p14:tracePt t="49161" x="5905500" y="5456238"/>
          <p14:tracePt t="49177" x="5888038" y="5421313"/>
          <p14:tracePt t="49179" x="5880100" y="5421313"/>
          <p14:tracePt t="49181" x="5880100" y="5405438"/>
          <p14:tracePt t="49194" x="5827713" y="5362575"/>
          <p14:tracePt t="49211" x="5743575" y="5260975"/>
          <p14:tracePt t="49227" x="5573713" y="5091113"/>
          <p14:tracePt t="49229" x="5530850" y="5064125"/>
          <p14:tracePt t="49245" x="5259388" y="4852988"/>
          <p14:tracePt t="49261" x="5013325" y="4665663"/>
          <p14:tracePt t="49277" x="4732338" y="4470400"/>
          <p14:tracePt t="49294" x="4706938" y="4427538"/>
          <p14:tracePt t="49311" x="4699000" y="4402138"/>
          <p14:tracePt t="49313" x="4699000" y="4394200"/>
          <p14:tracePt t="49327" x="4699000" y="4384675"/>
          <p14:tracePt t="49344" x="4699000" y="4368800"/>
          <p14:tracePt t="49345" x="4699000" y="4359275"/>
          <p14:tracePt t="49361" x="4699000" y="4341813"/>
          <p14:tracePt t="49377" x="4699000" y="4333875"/>
          <p14:tracePt t="49378" x="4699000" y="4325938"/>
          <p14:tracePt t="49401" x="4699000" y="4316413"/>
          <p14:tracePt t="49412" x="4699000" y="4308475"/>
          <p14:tracePt t="49430" x="4699000" y="4300538"/>
          <p14:tracePt t="49444" x="4706938" y="4291013"/>
          <p14:tracePt t="49446" x="4706938" y="4283075"/>
          <p14:tracePt t="49461" x="4706938" y="4257675"/>
          <p14:tracePt t="49477" x="4706938" y="4232275"/>
          <p14:tracePt t="49494" x="4706938" y="4197350"/>
          <p14:tracePt t="49511" x="4706938" y="4181475"/>
          <p14:tracePt t="49528" x="4714875" y="4171950"/>
          <p14:tracePt t="49529" x="4714875" y="4164013"/>
          <p14:tracePt t="49544" x="4724400" y="4146550"/>
          <p14:tracePt t="49545" x="4724400" y="4138613"/>
          <p14:tracePt t="49561" x="4740275" y="4095750"/>
          <p14:tracePt t="49577" x="4775200" y="4027488"/>
          <p14:tracePt t="49578" x="4775200" y="4019550"/>
          <p14:tracePt t="49594" x="4775200" y="3986213"/>
          <p14:tracePt t="49611" x="4775200" y="3976688"/>
          <p14:tracePt t="49669" x="4765675" y="3976688"/>
          <p14:tracePt t="49678" x="4765675" y="3968750"/>
          <p14:tracePt t="49682" x="4757738" y="3968750"/>
          <p14:tracePt t="49694" x="4724400" y="3968750"/>
          <p14:tracePt t="49711" x="4646613" y="3976688"/>
          <p14:tracePt t="49712" x="4630738" y="3976688"/>
          <p14:tracePt t="49727" x="4562475" y="3976688"/>
          <p14:tracePt t="49744" x="4486275" y="3986213"/>
          <p14:tracePt t="49746" x="4460875" y="3994150"/>
          <p14:tracePt t="49761" x="4384675" y="3994150"/>
          <p14:tracePt t="49762" x="4349750" y="3994150"/>
          <p14:tracePt t="49777" x="4248150" y="3994150"/>
          <p14:tracePt t="49794" x="4070350" y="3994150"/>
          <p14:tracePt t="49811" x="3967163" y="3994150"/>
          <p14:tracePt t="49813" x="3941763" y="3994150"/>
          <p14:tracePt t="49827" x="3873500" y="3994150"/>
          <p14:tracePt t="49844" x="3781425" y="3994150"/>
          <p14:tracePt t="49845" x="3763963" y="3994150"/>
          <p14:tracePt t="49861" x="3687763" y="4011613"/>
          <p14:tracePt t="49863" x="3652838" y="4019550"/>
          <p14:tracePt t="49865" x="3627438" y="4019550"/>
          <p14:tracePt t="49877" x="3576638" y="4027488"/>
          <p14:tracePt t="49894" x="3432175" y="4027488"/>
          <p14:tracePt t="49910" x="3322638" y="4027488"/>
          <p14:tracePt t="49927" x="3244850" y="4027488"/>
          <p14:tracePt t="49945" x="3152775" y="4027488"/>
          <p14:tracePt t="49960" x="3109913" y="4044950"/>
          <p14:tracePt t="49962" x="3100388" y="4052888"/>
          <p14:tracePt t="49977" x="3059113" y="4070350"/>
          <p14:tracePt t="49994" x="3016250" y="4095750"/>
          <p14:tracePt t="50010" x="2955925" y="4138613"/>
          <p14:tracePt t="50027" x="2897188" y="4171950"/>
          <p14:tracePt t="50029" x="2879725" y="4189413"/>
          <p14:tracePt t="50044" x="2811463" y="4232275"/>
          <p14:tracePt t="50061" x="2770188" y="4257675"/>
          <p14:tracePt t="50062" x="2760663" y="4275138"/>
          <p14:tracePt t="50077" x="2719388" y="4308475"/>
          <p14:tracePt t="50078" x="2701925" y="4325938"/>
          <p14:tracePt t="50094" x="2651125" y="4359275"/>
          <p14:tracePt t="50111" x="2590800" y="4394200"/>
          <p14:tracePt t="50127" x="2549525" y="4427538"/>
          <p14:tracePt t="50145" x="2514600" y="4452938"/>
          <p14:tracePt t="50160" x="2497138" y="4460875"/>
          <p14:tracePt t="50178" x="2489200" y="4470400"/>
          <p14:tracePt t="50213" x="2489200" y="4478338"/>
          <p14:tracePt t="50225" x="2481263" y="4486275"/>
          <p14:tracePt t="50249" x="2471738" y="4486275"/>
          <p14:tracePt t="50297" x="2489200" y="4478338"/>
          <p14:tracePt t="50301" x="2497138" y="4470400"/>
          <p14:tracePt t="50310" x="2540000" y="4452938"/>
          <p14:tracePt t="50327" x="2641600" y="4376738"/>
          <p14:tracePt t="50345" x="2846388" y="4265613"/>
          <p14:tracePt t="50361" x="3100388" y="4130675"/>
          <p14:tracePt t="50377" x="3262313" y="4070350"/>
          <p14:tracePt t="50378" x="3322638" y="4044950"/>
          <p14:tracePt t="50394" x="3475038" y="4019550"/>
          <p14:tracePt t="50410" x="3662363" y="4002088"/>
          <p14:tracePt t="50427" x="3763963" y="3986213"/>
          <p14:tracePt t="50444" x="3848100" y="3976688"/>
          <p14:tracePt t="50460" x="3883025" y="3976688"/>
          <p14:tracePt t="50462" x="3890963" y="3976688"/>
          <p14:tracePt t="50477" x="3908425" y="3976688"/>
          <p14:tracePt t="50493" x="3941763" y="3960813"/>
          <p14:tracePt t="50510" x="3976688" y="3951288"/>
          <p14:tracePt t="50527" x="4027488" y="3951288"/>
          <p14:tracePt t="50544" x="4095750" y="3951288"/>
          <p14:tracePt t="50561" x="4205288" y="3951288"/>
          <p14:tracePt t="50577" x="4240213" y="3951288"/>
          <p14:tracePt t="50578" x="4248150" y="3951288"/>
          <p14:tracePt t="50594" x="4281488" y="3943350"/>
          <p14:tracePt t="50611" x="4306888" y="3925888"/>
          <p14:tracePt t="50627" x="4332288" y="3925888"/>
          <p14:tracePt t="50628" x="4349750" y="3925888"/>
          <p14:tracePt t="50644" x="4375150" y="3925888"/>
          <p14:tracePt t="50661" x="4410075" y="3925888"/>
          <p14:tracePt t="50677" x="4425950" y="3925888"/>
          <p14:tracePt t="50694" x="4443413" y="3935413"/>
          <p14:tracePt t="50695" x="4443413" y="3943350"/>
          <p14:tracePt t="50710" x="4443413" y="3976688"/>
          <p14:tracePt t="50726" x="4476750" y="4011613"/>
          <p14:tracePt t="50743" x="4562475" y="4070350"/>
          <p14:tracePt t="50761" x="4638675" y="4138613"/>
          <p14:tracePt t="50762" x="4646613" y="4156075"/>
          <p14:tracePt t="50777" x="4664075" y="4181475"/>
          <p14:tracePt t="50778" x="4681538" y="4181475"/>
          <p14:tracePt t="50793" x="4714875" y="4214813"/>
          <p14:tracePt t="50810" x="4757738" y="4249738"/>
          <p14:tracePt t="50827" x="4826000" y="4308475"/>
          <p14:tracePt t="50845" x="4919663" y="4384675"/>
          <p14:tracePt t="50861" x="4987925" y="4435475"/>
          <p14:tracePt t="50877" x="5038725" y="4478338"/>
          <p14:tracePt t="50878" x="5046663" y="4495800"/>
          <p14:tracePt t="50894" x="5080000" y="4538663"/>
          <p14:tracePt t="50910" x="5080000" y="4546600"/>
          <p14:tracePt t="50927" x="5106988" y="4564063"/>
          <p14:tracePt t="50943" x="5148263" y="4597400"/>
          <p14:tracePt t="50961" x="5208588" y="4640263"/>
          <p14:tracePt t="50977" x="5249863" y="4673600"/>
          <p14:tracePt t="50978" x="5259388" y="4673600"/>
          <p14:tracePt t="50994" x="5302250" y="4708525"/>
          <p14:tracePt t="50995" x="5310188" y="4716463"/>
          <p14:tracePt t="51010" x="5360988" y="4741863"/>
          <p14:tracePt t="51027" x="5403850" y="4759325"/>
          <p14:tracePt t="51028" x="5411788" y="4759325"/>
          <p14:tracePt t="51043" x="5421313" y="4775200"/>
          <p14:tracePt t="51060" x="5462588" y="4802188"/>
          <p14:tracePt t="51061" x="5472113" y="4810125"/>
          <p14:tracePt t="51078" x="5530850" y="4843463"/>
          <p14:tracePt t="51094" x="5556250" y="4868863"/>
          <p14:tracePt t="51096" x="5556250" y="4878388"/>
          <p14:tracePt t="51110" x="5573713" y="4878388"/>
          <p14:tracePt t="51127" x="5581650" y="4886325"/>
          <p14:tracePt t="51145" x="5591175" y="4903788"/>
          <p14:tracePt t="51161" x="5599113" y="4911725"/>
          <p14:tracePt t="51178" x="5607050" y="4911725"/>
          <p14:tracePt t="51194" x="5607050" y="4919663"/>
          <p14:tracePt t="51210" x="5616575" y="4919663"/>
          <p14:tracePt t="51266" x="5616575" y="4929188"/>
          <p14:tracePt t="51269" x="5624513" y="4929188"/>
          <p14:tracePt t="51277" x="5632450" y="4937125"/>
          <p14:tracePt t="51349" x="5624513" y="4937125"/>
          <p14:tracePt t="51353" x="5616575" y="4937125"/>
          <p14:tracePt t="51359" x="5599113" y="4937125"/>
          <p14:tracePt t="51377" x="5487988" y="4929188"/>
          <p14:tracePt t="51394" x="5343525" y="4852988"/>
          <p14:tracePt t="51410" x="5072063" y="4691063"/>
          <p14:tracePt t="51426" x="4740275" y="4538663"/>
          <p14:tracePt t="51443" x="4519613" y="4419600"/>
          <p14:tracePt t="51445" x="4494213" y="4402138"/>
          <p14:tracePt t="51461" x="4332288" y="4368800"/>
          <p14:tracePt t="51466" x="4298950" y="4351338"/>
          <p14:tracePt t="51468" x="4265613" y="4341813"/>
          <p14:tracePt t="51476" x="4222750" y="4333875"/>
          <p14:tracePt t="51493" x="4129088" y="4300538"/>
          <p14:tracePt t="51495" x="4111625" y="4300538"/>
          <p14:tracePt t="51496" x="4095750" y="4291013"/>
          <p14:tracePt t="51509" x="4044950" y="4275138"/>
          <p14:tracePt t="51526" x="3992563" y="4275138"/>
          <p14:tracePt t="51543" x="3933825" y="4257675"/>
          <p14:tracePt t="51544" x="3933825" y="4249738"/>
          <p14:tracePt t="51561" x="3873500" y="4240213"/>
          <p14:tracePt t="51577" x="3832225" y="4240213"/>
          <p14:tracePt t="51594" x="3763963" y="4224338"/>
          <p14:tracePt t="51610" x="3703638" y="4224338"/>
          <p14:tracePt t="51627" x="3611563" y="4224338"/>
          <p14:tracePt t="51628" x="3586163" y="4224338"/>
          <p14:tracePt t="51643" x="3525838" y="4224338"/>
          <p14:tracePt t="51644" x="3508375" y="4224338"/>
          <p14:tracePt t="51661" x="3381375" y="4197350"/>
          <p14:tracePt t="51677" x="3270250" y="4171950"/>
          <p14:tracePt t="51678" x="3236913" y="4164013"/>
          <p14:tracePt t="51694" x="3117850" y="4121150"/>
          <p14:tracePt t="51710" x="3024188" y="4095750"/>
          <p14:tracePt t="51726" x="2982913" y="4087813"/>
          <p14:tracePt t="51743" x="2947988" y="4079875"/>
          <p14:tracePt t="51745" x="2940050" y="4070350"/>
          <p14:tracePt t="51760" x="2922588" y="4070350"/>
          <p14:tracePt t="51776" x="2905125" y="4070350"/>
          <p14:tracePt t="51793" x="2897188" y="4070350"/>
          <p14:tracePt t="51837" x="2889250" y="4070350"/>
          <p14:tracePt t="51845" x="2879725" y="4079875"/>
          <p14:tracePt t="51849" x="2871788" y="4079875"/>
          <p14:tracePt t="51861" x="2854325" y="4087813"/>
          <p14:tracePt t="51878" x="2820988" y="4095750"/>
          <p14:tracePt t="51881" x="2803525" y="4105275"/>
          <p14:tracePt t="51893" x="2786063" y="4105275"/>
          <p14:tracePt t="51910" x="2744788" y="4113213"/>
          <p14:tracePt t="51926" x="2727325" y="4121150"/>
          <p14:tracePt t="51944" x="2684463" y="4121150"/>
          <p14:tracePt t="51945" x="2676525" y="4121150"/>
          <p14:tracePt t="51961" x="2651125" y="4121150"/>
          <p14:tracePt t="51977" x="2633663" y="4130675"/>
          <p14:tracePt t="51979" x="2625725" y="4130675"/>
          <p14:tracePt t="51993" x="2608263" y="4138613"/>
          <p14:tracePt t="51995" x="2600325" y="4138613"/>
          <p14:tracePt t="52011" x="2590800" y="4146550"/>
          <p14:tracePt t="52013" x="2582863" y="4156075"/>
          <p14:tracePt t="52017" x="2574925" y="4156075"/>
          <p14:tracePt t="52027" x="2565400" y="4156075"/>
          <p14:tracePt t="52029" x="2565400" y="4164013"/>
          <p14:tracePt t="52044" x="2549525" y="4171950"/>
          <p14:tracePt t="52045" x="2549525" y="4181475"/>
          <p14:tracePt t="52060" x="2540000" y="4181475"/>
          <p14:tracePt t="52090" x="2540000" y="4189413"/>
          <p14:tracePt t="52326" x="2557463" y="4189413"/>
          <p14:tracePt t="52330" x="2565400" y="4181475"/>
          <p14:tracePt t="52342" x="2590800" y="4156075"/>
          <p14:tracePt t="52359" x="2727325" y="4113213"/>
          <p14:tracePt t="52376" x="2930525" y="4052888"/>
          <p14:tracePt t="52392" x="3168650" y="4002088"/>
          <p14:tracePt t="52410" x="3389313" y="3960813"/>
          <p14:tracePt t="52411" x="3449638" y="3951288"/>
          <p14:tracePt t="52427" x="3594100" y="3917950"/>
          <p14:tracePt t="52427" x="3636963" y="3908425"/>
          <p14:tracePt t="52444" x="3840163" y="3849688"/>
          <p14:tracePt t="52459" x="3984625" y="3798888"/>
          <p14:tracePt t="52460" x="4027488" y="3781425"/>
          <p14:tracePt t="52476" x="4154488" y="3748088"/>
          <p14:tracePt t="52495" x="4256088" y="3713163"/>
          <p14:tracePt t="52511" x="4298950" y="3687763"/>
          <p14:tracePt t="52528" x="4316413" y="3679825"/>
          <p14:tracePt t="52545" x="4332288" y="3662363"/>
          <p14:tracePt t="52560" x="4341813" y="3662363"/>
          <p14:tracePt t="52577" x="4349750" y="3654425"/>
          <p14:tracePt t="52595" x="4359275" y="3646488"/>
          <p14:tracePt t="52787" x="4359275" y="3636963"/>
          <p14:tracePt t="52791" x="4367213" y="3636963"/>
          <p14:tracePt t="52794" x="4375150" y="3636963"/>
          <p14:tracePt t="52809" x="4400550" y="3636963"/>
          <p14:tracePt t="52826" x="4486275" y="3679825"/>
          <p14:tracePt t="52827" x="4519613" y="3687763"/>
          <p14:tracePt t="52845" x="4681538" y="3756025"/>
          <p14:tracePt t="52847" x="4732338" y="3781425"/>
          <p14:tracePt t="52860" x="4902200" y="3857625"/>
          <p14:tracePt t="52878" x="5157788" y="4011613"/>
          <p14:tracePt t="52880" x="5216525" y="4037013"/>
          <p14:tracePt t="52895" x="5421313" y="4156075"/>
          <p14:tracePt t="52910" x="5513388" y="4214813"/>
          <p14:tracePt t="52911" x="5530850" y="4232275"/>
          <p14:tracePt t="52928" x="5599113" y="4275138"/>
          <p14:tracePt t="52945" x="5649913" y="4300538"/>
          <p14:tracePt t="52947" x="5667375" y="4300538"/>
          <p14:tracePt t="52960" x="5683250" y="4300538"/>
          <p14:tracePt t="52962" x="5692775" y="4308475"/>
          <p14:tracePt t="52976" x="5700713" y="4316413"/>
          <p14:tracePt t="52993" x="5708650" y="4325938"/>
          <p14:tracePt t="52994" x="5718175" y="4325938"/>
          <p14:tracePt t="53009" x="5726113" y="4333875"/>
          <p14:tracePt t="53027" x="5743575" y="4359275"/>
          <p14:tracePt t="53043" x="5743575" y="4368800"/>
          <p14:tracePt t="53059" x="5743575" y="4376738"/>
          <p14:tracePt t="53076" x="5761038" y="4384675"/>
          <p14:tracePt t="53093" x="5786438" y="4402138"/>
          <p14:tracePt t="53094" x="5794375" y="4419600"/>
          <p14:tracePt t="53110" x="5819775" y="4445000"/>
          <p14:tracePt t="53111" x="5827713" y="4452938"/>
          <p14:tracePt t="53127" x="5853113" y="4470400"/>
          <p14:tracePt t="53145" x="5880100" y="4495800"/>
          <p14:tracePt t="53160" x="5880100" y="4513263"/>
          <p14:tracePt t="53179" x="5880100" y="4521200"/>
          <p14:tracePt t="53231" x="5880100" y="4529138"/>
          <p14:tracePt t="53237" x="5880100" y="4538663"/>
          <p14:tracePt t="53244" x="5880100" y="4546600"/>
          <p14:tracePt t="53259" x="5880100" y="4554538"/>
          <p14:tracePt t="53276" x="5880100" y="4572000"/>
          <p14:tracePt t="53293" x="5880100" y="4579938"/>
          <p14:tracePt t="53309" x="5870575" y="4589463"/>
          <p14:tracePt t="53327" x="5862638" y="4589463"/>
          <p14:tracePt t="53459" x="5862638" y="4597400"/>
          <p14:tracePt t="53467" x="5862638" y="4614863"/>
          <p14:tracePt t="53476" x="5870575" y="4630738"/>
          <p14:tracePt t="53492" x="5880100" y="4673600"/>
          <p14:tracePt t="53509" x="5880100" y="4708525"/>
          <p14:tracePt t="53526" x="5888038" y="4749800"/>
          <p14:tracePt t="53543" x="5913438" y="4802188"/>
          <p14:tracePt t="53559" x="5930900" y="4827588"/>
          <p14:tracePt t="53560" x="5930900" y="4835525"/>
          <p14:tracePt t="53576" x="5938838" y="4852988"/>
          <p14:tracePt t="53592" x="5946775" y="4903788"/>
          <p14:tracePt t="53608" x="5946775" y="4937125"/>
          <p14:tracePt t="53626" x="5938838" y="4997450"/>
          <p14:tracePt t="53643" x="5930900" y="5038725"/>
          <p14:tracePt t="53644" x="5930900" y="5048250"/>
          <p14:tracePt t="53659" x="5930900" y="5081588"/>
          <p14:tracePt t="53676" x="5930900" y="5116513"/>
          <p14:tracePt t="53677" x="5930900" y="5124450"/>
          <p14:tracePt t="53692" x="5930900" y="5149850"/>
          <p14:tracePt t="53709" x="5938838" y="5175250"/>
          <p14:tracePt t="53725" x="5946775" y="5192713"/>
          <p14:tracePt t="53726" x="5956300" y="5200650"/>
          <p14:tracePt t="53743" x="5972175" y="5235575"/>
          <p14:tracePt t="53759" x="5972175" y="5268913"/>
          <p14:tracePt t="53760" x="5972175" y="5276850"/>
          <p14:tracePt t="53776" x="5972175" y="5294313"/>
          <p14:tracePt t="53777" x="5972175" y="5302250"/>
          <p14:tracePt t="53792" x="5989638" y="5327650"/>
          <p14:tracePt t="53809" x="5989638" y="5345113"/>
          <p14:tracePt t="53826" x="5989638" y="5353050"/>
          <p14:tracePt t="53827" x="5997575" y="5353050"/>
          <p14:tracePt t="53842" x="5997575" y="5362575"/>
          <p14:tracePt t="53859" x="6015038" y="5387975"/>
          <p14:tracePt t="53860" x="6024563" y="5395913"/>
          <p14:tracePt t="53876" x="6032500" y="5430838"/>
          <p14:tracePt t="53892" x="6049963" y="5446713"/>
          <p14:tracePt t="53909" x="6065838" y="5472113"/>
          <p14:tracePt t="53926" x="6065838" y="5489575"/>
          <p14:tracePt t="53942" x="6075363" y="5489575"/>
          <p14:tracePt t="54016" x="6075363" y="5497513"/>
          <p14:tracePt t="54024" x="6083300" y="5497513"/>
          <p14:tracePt t="54026" x="6083300" y="5507038"/>
          <p14:tracePt t="54043" x="6083300" y="5514975"/>
          <p14:tracePt t="54067" x="6075363" y="5514975"/>
          <p14:tracePt t="54075" x="6065838" y="5507038"/>
          <p14:tracePt t="54092" x="5972175" y="5456238"/>
          <p14:tracePt t="54109" x="5956300" y="5456238"/>
          <p14:tracePt t="54159" x="5956300" y="5446713"/>
          <p14:tracePt t="54204" x="5946775" y="5446713"/>
          <p14:tracePt t="54207" x="5938838" y="5446713"/>
          <p14:tracePt t="54327" x="5938838" y="5438775"/>
          <p14:tracePt t="54396" x="5930900" y="5438775"/>
          <p14:tracePt t="54402" x="5921375" y="5438775"/>
          <p14:tracePt t="54418" x="5930900" y="5438775"/>
          <p14:tracePt t="54431" x="5938838" y="5438775"/>
          <p14:tracePt t="54441" x="5946775" y="5438775"/>
          <p14:tracePt t="54458" x="5972175" y="5446713"/>
          <p14:tracePt t="54476" x="5972175" y="5456238"/>
          <p14:tracePt t="54491" x="5989638" y="5456238"/>
          <p14:tracePt t="54508" x="5997575" y="5456238"/>
          <p14:tracePt t="54525" x="6007100" y="5464175"/>
          <p14:tracePt t="54583" x="6015038" y="5464175"/>
          <p14:tracePt t="54595" x="6015038" y="5472113"/>
          <p14:tracePt t="54598" x="6024563" y="5472113"/>
          <p14:tracePt t="54608" x="6032500" y="5489575"/>
          <p14:tracePt t="54626" x="6057900" y="5497513"/>
          <p14:tracePt t="54642" x="6065838" y="5507038"/>
          <p14:tracePt t="54658" x="6075363" y="5514975"/>
          <p14:tracePt t="54675" x="6091238" y="5532438"/>
          <p14:tracePt t="54692" x="6108700" y="5549900"/>
          <p14:tracePt t="54708" x="6116638" y="5565775"/>
          <p14:tracePt t="54725" x="6142038" y="5575300"/>
          <p14:tracePt t="54742" x="6151563" y="5600700"/>
          <p14:tracePt t="54758" x="6159500" y="5608638"/>
          <p14:tracePt t="54775" x="6159500" y="5616575"/>
          <p14:tracePt t="54859" x="6159500" y="5626100"/>
          <p14:tracePt t="54872" x="6159500" y="5634038"/>
          <p14:tracePt t="54878" x="6159500" y="5641975"/>
          <p14:tracePt t="54891" x="6167438" y="5641975"/>
          <p14:tracePt t="54908" x="6176963" y="5651500"/>
          <p14:tracePt t="54925" x="6176963" y="5659438"/>
          <p14:tracePt t="54942" x="6184900" y="5676900"/>
          <p14:tracePt t="54958" x="6184900" y="5684838"/>
          <p14:tracePt t="54960" x="6184900" y="5694363"/>
          <p14:tracePt t="54975" x="6184900" y="5702300"/>
          <p14:tracePt t="54992" x="6184900" y="5719763"/>
          <p14:tracePt t="54993" x="6184900" y="5727700"/>
          <p14:tracePt t="55008" x="6194425" y="5745163"/>
          <p14:tracePt t="55025" x="6219825" y="5761038"/>
          <p14:tracePt t="55042" x="6261100" y="5795963"/>
          <p14:tracePt t="55042" x="6270625" y="5795963"/>
          <p14:tracePt t="55058" x="6296025" y="5821363"/>
          <p14:tracePt t="55059" x="6303963" y="5821363"/>
          <p14:tracePt t="55075" x="6329363" y="5838825"/>
          <p14:tracePt t="55092" x="6354763" y="5838825"/>
          <p14:tracePt t="55093" x="6364288" y="5838825"/>
          <p14:tracePt t="55094" x="6372225" y="5838825"/>
          <p14:tracePt t="55108" x="6380163" y="5838825"/>
          <p14:tracePt t="55125" x="6397625" y="5829300"/>
          <p14:tracePt t="55143" x="6423025" y="5813425"/>
          <p14:tracePt t="55158" x="6423025" y="5803900"/>
          <p14:tracePt t="55159" x="6430963" y="5803900"/>
          <p14:tracePt t="55175" x="6440488" y="5795963"/>
          <p14:tracePt t="55176" x="6440488" y="5788025"/>
          <p14:tracePt t="55192" x="6448425" y="5778500"/>
          <p14:tracePt t="55193" x="6448425" y="5770563"/>
          <p14:tracePt t="55208" x="6456363" y="5753100"/>
          <p14:tracePt t="55227" x="6465888" y="5719763"/>
          <p14:tracePt t="55244" x="6483350" y="5668963"/>
          <p14:tracePt t="55258" x="6483350" y="5641975"/>
          <p14:tracePt t="55276" x="6483350" y="5616575"/>
          <p14:tracePt t="55293" x="6483350" y="5600700"/>
          <p14:tracePt t="55295" x="6483350" y="5583238"/>
          <p14:tracePt t="55308" x="6483350" y="5575300"/>
          <p14:tracePt t="55326" x="6473825" y="5557838"/>
          <p14:tracePt t="55327" x="6465888" y="5557838"/>
          <p14:tracePt t="55342" x="6456363" y="5557838"/>
          <p14:tracePt t="55359" x="6448425" y="5549900"/>
          <p14:tracePt t="55385" x="6448425" y="5540375"/>
          <p14:tracePt t="55393" x="6440488" y="5540375"/>
          <p14:tracePt t="55395" x="6430963" y="5540375"/>
          <p14:tracePt t="55409" x="6415088" y="5532438"/>
          <p14:tracePt t="55412" x="6397625" y="5524500"/>
          <p14:tracePt t="55416" x="6380163" y="5514975"/>
          <p14:tracePt t="55418" x="6380163" y="5507038"/>
          <p14:tracePt t="55426" x="6364288" y="5507038"/>
          <p14:tracePt t="55427" x="6346825" y="5497513"/>
          <p14:tracePt t="55443" x="6329363" y="5489575"/>
          <p14:tracePt t="55459" x="6321425" y="5481638"/>
          <p14:tracePt t="55476" x="6311900" y="5481638"/>
          <p14:tracePt t="55739" x="6303963" y="5481638"/>
          <p14:tracePt t="55743" x="6303963" y="5489575"/>
          <p14:tracePt t="55759" x="6278563" y="5507038"/>
          <p14:tracePt t="55760" x="6278563" y="5514975"/>
          <p14:tracePt t="55775" x="6270625" y="5514975"/>
          <p14:tracePt t="55791" x="6261100" y="5524500"/>
          <p14:tracePt t="55919" x="6261100" y="5532438"/>
          <p14:tracePt t="55923" x="6253163" y="5532438"/>
          <p14:tracePt t="55931" x="6245225" y="5532438"/>
          <p14:tracePt t="55941" x="6245225" y="5540375"/>
          <p14:tracePt t="55958" x="6235700" y="5549900"/>
          <p14:tracePt t="55975" x="6227763" y="5549900"/>
          <p14:tracePt t="55991" x="6227763" y="5557838"/>
          <p14:tracePt t="56009" x="6219825" y="5557838"/>
          <p14:tracePt t="56027" x="6219825" y="5565775"/>
          <p14:tracePt t="56052" x="6219825" y="5575300"/>
          <p14:tracePt t="56147" x="6227763" y="5575300"/>
          <p14:tracePt t="56156" x="6235700" y="5575300"/>
          <p14:tracePt t="56159" x="6245225" y="5575300"/>
          <p14:tracePt t="56175" x="6270625" y="5565775"/>
          <p14:tracePt t="56192" x="6303963" y="5540375"/>
          <p14:tracePt t="56208" x="6329363" y="5524500"/>
          <p14:tracePt t="56224" x="6380163" y="5489575"/>
          <p14:tracePt t="56241" x="6415088" y="5464175"/>
          <p14:tracePt t="56258" x="6440488" y="5446713"/>
          <p14:tracePt t="56259" x="6448425" y="5438775"/>
          <p14:tracePt t="56274" x="6491288" y="5395913"/>
          <p14:tracePt t="56275" x="6499225" y="5370513"/>
          <p14:tracePt t="56291" x="6524625" y="5319713"/>
          <p14:tracePt t="56307" x="6550025" y="5260975"/>
          <p14:tracePt t="56324" x="6567488" y="5218113"/>
          <p14:tracePt t="56341" x="6575425" y="5192713"/>
          <p14:tracePt t="56358" x="6575425" y="5175250"/>
          <p14:tracePt t="56359" x="6575425" y="5167313"/>
          <p14:tracePt t="56375" x="6592888" y="5141913"/>
          <p14:tracePt t="56391" x="6600825" y="5124450"/>
          <p14:tracePt t="56392" x="6600825" y="5116513"/>
          <p14:tracePt t="56408" x="6618288" y="5091113"/>
          <p14:tracePt t="56424" x="6626225" y="5064125"/>
          <p14:tracePt t="56441" x="6635750" y="5048250"/>
          <p14:tracePt t="56458" x="6643688" y="5022850"/>
          <p14:tracePt t="56459" x="6643688" y="5013325"/>
          <p14:tracePt t="56475" x="6653213" y="4997450"/>
          <p14:tracePt t="56476" x="6653213" y="4987925"/>
          <p14:tracePt t="56491" x="6661150" y="4987925"/>
          <p14:tracePt t="56867" x="6661150" y="4997450"/>
          <p14:tracePt t="56871" x="6653213" y="4997450"/>
          <p14:tracePt t="56875" x="6643688" y="5013325"/>
          <p14:tracePt t="56891" x="6618288" y="5038725"/>
          <p14:tracePt t="56907" x="6584950" y="5073650"/>
          <p14:tracePt t="56924" x="6516688" y="5149850"/>
          <p14:tracePt t="56941" x="6456363" y="5192713"/>
          <p14:tracePt t="56942" x="6440488" y="5208588"/>
          <p14:tracePt t="56957" x="6397625" y="5226050"/>
          <p14:tracePt t="56975" x="6338888" y="5251450"/>
          <p14:tracePt t="56991" x="6321425" y="5251450"/>
          <p14:tracePt t="57007" x="6311900" y="5260975"/>
          <p14:tracePt t="57024" x="6303963" y="5260975"/>
          <p14:tracePt t="57041" x="6303963" y="5268913"/>
          <p14:tracePt t="57057" x="6296025" y="5276850"/>
          <p14:tracePt t="57092" x="6286500" y="5276850"/>
          <p14:tracePt t="57104" x="6278563" y="5286375"/>
          <p14:tracePt t="57286" x="6286500" y="5286375"/>
          <p14:tracePt t="57298" x="6296025" y="5276850"/>
          <p14:tracePt t="57303" x="6303963" y="5276850"/>
          <p14:tracePt t="57308" x="6311900" y="5268913"/>
          <p14:tracePt t="57324" x="6321425" y="5260975"/>
          <p14:tracePt t="57340" x="6338888" y="5243513"/>
          <p14:tracePt t="57357" x="6354763" y="5226050"/>
          <p14:tracePt t="57374" x="6372225" y="5208588"/>
          <p14:tracePt t="57375" x="6372225" y="5200650"/>
          <p14:tracePt t="57391" x="6389688" y="5192713"/>
          <p14:tracePt t="57407" x="6397625" y="5183188"/>
          <p14:tracePt t="57424" x="6415088" y="5167313"/>
          <p14:tracePt t="57441" x="6415088" y="5157788"/>
          <p14:tracePt t="57463" x="6415088" y="5149850"/>
          <p14:tracePt t="57475" x="6423025" y="5149850"/>
          <p14:tracePt t="57476" x="6423025" y="5141913"/>
          <p14:tracePt t="57491" x="6430963" y="5132388"/>
          <p14:tracePt t="57507" x="6448425" y="5124450"/>
          <p14:tracePt t="57523" x="6456363" y="5099050"/>
          <p14:tracePt t="57541" x="6473825" y="5091113"/>
          <p14:tracePt t="57557" x="6483350" y="5091113"/>
          <p14:tracePt t="57574" x="6465888" y="5099050"/>
          <p14:tracePt t="57591" x="6465888" y="5091113"/>
          <p14:tracePt t="57607" x="6473825" y="5081588"/>
          <p14:tracePt t="57625" x="6483350" y="5073650"/>
          <p14:tracePt t="57626" x="6483350" y="5064125"/>
          <p14:tracePt t="57641" x="6483350" y="5056188"/>
          <p14:tracePt t="57810" x="6491288" y="5056188"/>
          <p14:tracePt t="57850" x="6491288" y="5064125"/>
          <p14:tracePt t="57854" x="6483350" y="5064125"/>
          <p14:tracePt t="57860" x="6483350" y="5073650"/>
          <p14:tracePt t="57874" x="6465888" y="5099050"/>
          <p14:tracePt t="57891" x="6448425" y="5116513"/>
          <p14:tracePt t="57907" x="6430963" y="5132388"/>
          <p14:tracePt t="57908" x="6423025" y="5132388"/>
          <p14:tracePt t="57924" x="6405563" y="5149850"/>
          <p14:tracePt t="57941" x="6389688" y="5167313"/>
          <p14:tracePt t="57942" x="6380163" y="5167313"/>
          <p14:tracePt t="57957" x="6380163" y="5175250"/>
          <p14:tracePt t="57974" x="6364288" y="5200650"/>
          <p14:tracePt t="57991" x="6354763" y="5218113"/>
          <p14:tracePt t="58007" x="6338888" y="5218113"/>
          <p14:tracePt t="58023" x="6338888" y="5226050"/>
          <p14:tracePt t="58040" x="6321425" y="5243513"/>
          <p14:tracePt t="58057" x="6311900" y="5268913"/>
          <p14:tracePt t="58092" x="6311900" y="5276850"/>
          <p14:tracePt t="58194" x="6311900" y="5286375"/>
          <p14:tracePt t="58198" x="6321425" y="5286375"/>
          <p14:tracePt t="58208" x="6329363" y="5286375"/>
          <p14:tracePt t="58209" x="6329363" y="5294313"/>
          <p14:tracePt t="58224" x="6338888" y="5302250"/>
          <p14:tracePt t="58240" x="6354763" y="5311775"/>
          <p14:tracePt t="58257" x="6372225" y="5319713"/>
          <p14:tracePt t="58273" x="6372225" y="5327650"/>
          <p14:tracePt t="58336" x="6372225" y="5337175"/>
          <p14:tracePt t="58383" x="6380163" y="5337175"/>
          <p14:tracePt t="58386" x="6380163" y="5345113"/>
          <p14:tracePt t="58396" x="6389688" y="5345113"/>
          <p14:tracePt t="58407" x="6397625" y="5345113"/>
          <p14:tracePt t="58424" x="6405563" y="5353050"/>
          <p14:tracePt t="58426" x="6415088" y="5353050"/>
          <p14:tracePt t="58440" x="6423025" y="5353050"/>
          <p14:tracePt t="58457" x="6430963" y="5353050"/>
          <p14:tracePt t="58474" x="6456363" y="5327650"/>
          <p14:tracePt t="58491" x="6483350" y="5302250"/>
          <p14:tracePt t="58507" x="6499225" y="5286375"/>
          <p14:tracePt t="58524" x="6499225" y="5260975"/>
          <p14:tracePt t="58525" x="6499225" y="5243513"/>
          <p14:tracePt t="58526" x="6499225" y="5226050"/>
          <p14:tracePt t="58540" x="6499225" y="5175250"/>
          <p14:tracePt t="58557" x="6499225" y="5124450"/>
          <p14:tracePt t="58573" x="6499225" y="5106988"/>
          <p14:tracePt t="58590" x="6491288" y="5091113"/>
          <p14:tracePt t="58607" x="6491288" y="5081588"/>
          <p14:tracePt t="58608" x="6491288" y="5073650"/>
          <p14:tracePt t="58624" x="6491288" y="5064125"/>
          <p14:tracePt t="58640" x="6491288" y="5048250"/>
          <p14:tracePt t="58657" x="6491288" y="5030788"/>
          <p14:tracePt t="58674" x="6491288" y="5022850"/>
          <p14:tracePt t="58888" x="6491288" y="5030788"/>
          <p14:tracePt t="58896" x="6491288" y="5038725"/>
          <p14:tracePt t="58907" x="6491288" y="5056188"/>
          <p14:tracePt t="58924" x="6491288" y="5081588"/>
          <p14:tracePt t="58925" x="6491288" y="5091113"/>
          <p14:tracePt t="58940" x="6483350" y="5106988"/>
          <p14:tracePt t="58957" x="6483350" y="5116513"/>
          <p14:tracePt t="58973" x="6483350" y="5132388"/>
          <p14:tracePt t="58974" x="6483350" y="5141913"/>
          <p14:tracePt t="58991" x="6483350" y="5157788"/>
          <p14:tracePt t="59007" x="6483350" y="5175250"/>
          <p14:tracePt t="59023" x="6483350" y="5192713"/>
          <p14:tracePt t="59040" x="6483350" y="5208588"/>
          <p14:tracePt t="59056" x="6483350" y="5218113"/>
          <p14:tracePt t="59073" x="6473825" y="5235575"/>
          <p14:tracePt t="59096" x="6465888" y="5235575"/>
          <p14:tracePt t="59110" x="6465888" y="5251450"/>
          <p14:tracePt t="59127" x="6465888" y="5268913"/>
          <p14:tracePt t="59142" x="6456363" y="5286375"/>
          <p14:tracePt t="59160" x="6448425" y="5319713"/>
          <p14:tracePt t="59174" x="6440488" y="5337175"/>
          <p14:tracePt t="59175" x="6440488" y="5345113"/>
          <p14:tracePt t="59189" x="6423025" y="5362575"/>
          <p14:tracePt t="59207" x="6423025" y="5380038"/>
          <p14:tracePt t="59207" x="6423025" y="5387975"/>
          <p14:tracePt t="59224" x="6423025" y="5395913"/>
          <p14:tracePt t="59255" x="6423025" y="5405438"/>
          <p14:tracePt t="59308" x="6423025" y="5413375"/>
          <p14:tracePt t="59311" x="6415088" y="5413375"/>
          <p14:tracePt t="59324" x="6405563" y="5413375"/>
          <p14:tracePt t="59340" x="6405563" y="5421313"/>
          <p14:tracePt t="59356" x="6405563" y="5430838"/>
          <p14:tracePt t="59374" x="6405563" y="5438775"/>
          <p14:tracePt t="59390" x="6405563" y="5446713"/>
          <p14:tracePt t="59406" x="6397625" y="5464175"/>
          <p14:tracePt t="59423" x="6389688" y="5481638"/>
          <p14:tracePt t="59424" x="6389688" y="5489575"/>
          <p14:tracePt t="59439" x="6389688" y="5507038"/>
          <p14:tracePt t="59457" x="6380163" y="5524500"/>
          <p14:tracePt t="59474" x="6372225" y="5532438"/>
          <p14:tracePt t="59492" x="6364288" y="5557838"/>
          <p14:tracePt t="59496" x="6364288" y="5565775"/>
          <p14:tracePt t="59507" x="6354763" y="5583238"/>
          <p14:tracePt t="59523" x="6354763" y="5600700"/>
          <p14:tracePt t="59526" x="6354763" y="5608638"/>
          <p14:tracePt t="59540" x="6346825" y="5616575"/>
          <p14:tracePt t="59556" x="6338888" y="5641975"/>
          <p14:tracePt t="59558" x="6338888" y="5651500"/>
          <p14:tracePt t="59573" x="6329363" y="5659438"/>
          <p14:tracePt t="59589" x="6321425" y="5676900"/>
          <p14:tracePt t="59591" x="6321425" y="5684838"/>
          <p14:tracePt t="59607" x="6321425" y="5702300"/>
          <p14:tracePt t="59624" x="6321425" y="5719763"/>
          <p14:tracePt t="59647" x="6321425" y="5727700"/>
          <p14:tracePt t="59659" x="6321425" y="5735638"/>
          <p14:tracePt t="59673" x="6311900" y="5745163"/>
          <p14:tracePt t="59689" x="6311900" y="5753100"/>
          <p14:tracePt t="59707" x="6311900" y="5761038"/>
          <p14:tracePt t="59723" x="6311900" y="5770563"/>
          <p14:tracePt t="59740" x="6303963" y="5778500"/>
          <p14:tracePt t="59942" x="6311900" y="5778500"/>
          <p14:tracePt t="59951" x="6321425" y="5778500"/>
          <p14:tracePt t="59959" x="6329363" y="5778500"/>
          <p14:tracePt t="59974" x="6354763" y="5761038"/>
          <p14:tracePt t="59990" x="6364288" y="5745163"/>
          <p14:tracePt t="59992" x="6372225" y="5745163"/>
          <p14:tracePt t="60006" x="6405563" y="5727700"/>
          <p14:tracePt t="60023" x="6415088" y="5702300"/>
          <p14:tracePt t="60025" x="6423025" y="5694363"/>
          <p14:tracePt t="60039" x="6440488" y="5676900"/>
          <p14:tracePt t="60041" x="6448425" y="5676900"/>
          <p14:tracePt t="60044" x="6448425" y="5668963"/>
          <p14:tracePt t="60047" x="6448425" y="5659438"/>
          <p14:tracePt t="60056" x="6465888" y="5641975"/>
          <p14:tracePt t="60073" x="6483350" y="5608638"/>
          <p14:tracePt t="60075" x="6483350" y="5591175"/>
          <p14:tracePt t="60089" x="6508750" y="5540375"/>
          <p14:tracePt t="60091" x="6508750" y="5524500"/>
          <p14:tracePt t="60107" x="6542088" y="5464175"/>
          <p14:tracePt t="60124" x="6567488" y="5430838"/>
          <p14:tracePt t="60140" x="6584950" y="5405438"/>
          <p14:tracePt t="60156" x="6600825" y="5387975"/>
          <p14:tracePt t="60173" x="6600825" y="5380038"/>
          <p14:tracePt t="60174" x="6600825" y="5370513"/>
          <p14:tracePt t="60189" x="6610350" y="5362575"/>
          <p14:tracePt t="60206" x="6618288" y="5345113"/>
          <p14:tracePt t="60207" x="6626225" y="5337175"/>
          <p14:tracePt t="60223" x="6626225" y="5319713"/>
          <p14:tracePt t="60224" x="6635750" y="5319713"/>
          <p14:tracePt t="60239" x="6643688" y="5302250"/>
          <p14:tracePt t="60256" x="6653213" y="5286375"/>
          <p14:tracePt t="60273" x="6661150" y="5276850"/>
          <p14:tracePt t="60291" x="6669088" y="5268913"/>
          <p14:tracePt t="60317" x="6669088" y="5260975"/>
          <p14:tracePt t="60377" x="6678613" y="5260975"/>
          <p14:tracePt t="60390" x="6678613" y="5251450"/>
          <p14:tracePt t="60407" x="6686550" y="5243513"/>
          <p14:tracePt t="60453" x="6686550" y="5235575"/>
          <p14:tracePt t="60482" x="6686550" y="5226050"/>
          <p14:tracePt t="60506" x="6686550" y="5218113"/>
          <p14:tracePt t="60517" x="6694488" y="5218113"/>
          <p14:tracePt t="60677" x="6694488" y="5208588"/>
          <p14:tracePt t="61426" x="6694488" y="5200650"/>
          <p14:tracePt t="61429" x="6694488" y="5192713"/>
          <p14:tracePt t="61439" x="6694488" y="5167313"/>
          <p14:tracePt t="61455" x="6704013" y="5132388"/>
          <p14:tracePt t="61456" x="6704013" y="5116513"/>
          <p14:tracePt t="61472" x="6711950" y="5064125"/>
          <p14:tracePt t="61473" x="6719888" y="5048250"/>
          <p14:tracePt t="61489" x="6729413" y="4987925"/>
          <p14:tracePt t="61490" x="6729413" y="4972050"/>
          <p14:tracePt t="61505" x="6737350" y="4919663"/>
          <p14:tracePt t="61522" x="6754813" y="4827588"/>
          <p14:tracePt t="61538" x="6780213" y="4749800"/>
          <p14:tracePt t="61555" x="6780213" y="4708525"/>
          <p14:tracePt t="61572" x="6780213" y="4648200"/>
          <p14:tracePt t="61573" x="6780213" y="4630738"/>
          <p14:tracePt t="61588" x="6780213" y="4579938"/>
          <p14:tracePt t="61605" x="6780213" y="4513263"/>
          <p14:tracePt t="61622" x="6805613" y="4435475"/>
          <p14:tracePt t="61638" x="6813550" y="4402138"/>
          <p14:tracePt t="61656" x="6831013" y="4368800"/>
          <p14:tracePt t="61656" x="6838950" y="4359275"/>
          <p14:tracePt t="61673" x="6856413" y="4333875"/>
          <p14:tracePt t="61689" x="6864350" y="4316413"/>
          <p14:tracePt t="61690" x="6864350" y="4308475"/>
          <p14:tracePt t="61707" x="6864350" y="4300538"/>
          <p14:tracePt t="61722" x="6864350" y="4291013"/>
          <p14:tracePt t="61739" x="6873875" y="4291013"/>
          <p14:tracePt t="61755" x="6881813" y="4291013"/>
          <p14:tracePt t="61772" x="6889750" y="4283075"/>
          <p14:tracePt t="61773" x="6889750" y="4275138"/>
          <p14:tracePt t="61789" x="6899275" y="4265613"/>
          <p14:tracePt t="61790" x="6899275" y="4257675"/>
          <p14:tracePt t="61805" x="6907213" y="4249738"/>
          <p14:tracePt t="61822" x="6907213" y="4232275"/>
          <p14:tracePt t="61839" x="6915150" y="4214813"/>
          <p14:tracePt t="61855" x="6924675" y="4206875"/>
          <p14:tracePt t="61872" x="6932613" y="4206875"/>
          <p14:tracePt t="61945" x="6942138" y="4197350"/>
          <p14:tracePt t="61961" x="6950075" y="4197350"/>
          <p14:tracePt t="61972" x="6950075" y="4189413"/>
          <p14:tracePt t="61981" x="6958013" y="4189413"/>
          <p14:tracePt t="61989" x="6967538" y="4189413"/>
          <p14:tracePt t="62005" x="6975475" y="4171950"/>
          <p14:tracePt t="62021" x="6992938" y="4164013"/>
          <p14:tracePt t="62038" x="7008813" y="4146550"/>
          <p14:tracePt t="62055" x="7018338" y="4138613"/>
          <p14:tracePt t="62072" x="7026275" y="4121150"/>
          <p14:tracePt t="62073" x="7026275" y="4113213"/>
          <p14:tracePt t="62089" x="7034213" y="4105275"/>
          <p14:tracePt t="62106" x="7034213" y="4095750"/>
          <p14:tracePt t="62107" x="7034213" y="4087813"/>
          <p14:tracePt t="62121" x="7034213" y="4070350"/>
          <p14:tracePt t="62138" x="7026275" y="4052888"/>
          <p14:tracePt t="62155" x="7026275" y="4037013"/>
          <p14:tracePt t="62173" x="7018338" y="4037013"/>
          <p14:tracePt t="62188" x="7018338" y="4027488"/>
          <p14:tracePt t="62205" x="7008813" y="4019550"/>
          <p14:tracePt t="62206" x="7000875" y="4019550"/>
          <p14:tracePt t="62221" x="6992938" y="4019550"/>
          <p14:tracePt t="62238" x="6983413" y="4019550"/>
          <p14:tracePt t="62255" x="6958013" y="4019550"/>
          <p14:tracePt t="62272" x="6942138" y="4019550"/>
          <p14:tracePt t="62288" x="6924675" y="4019550"/>
          <p14:tracePt t="62305" x="6915150" y="4027488"/>
          <p14:tracePt t="62322" x="6899275" y="4027488"/>
          <p14:tracePt t="62338" x="6899275" y="4037013"/>
          <p14:tracePt t="62355" x="6889750" y="4044950"/>
          <p14:tracePt t="62371" x="6881813" y="4052888"/>
          <p14:tracePt t="62388" x="6873875" y="4052888"/>
          <p14:tracePt t="62421" x="6873875" y="4062413"/>
          <p14:tracePt t="62429" x="6873875" y="4070350"/>
          <p14:tracePt t="62438" x="6864350" y="4070350"/>
          <p14:tracePt t="62456" x="6864350" y="4087813"/>
          <p14:tracePt t="62457" x="6864350" y="4095750"/>
          <p14:tracePt t="62471" x="6864350" y="4113213"/>
          <p14:tracePt t="62488" x="6864350" y="4138613"/>
          <p14:tracePt t="62505" x="6881813" y="4156075"/>
          <p14:tracePt t="62521" x="6889750" y="4171950"/>
          <p14:tracePt t="62538" x="6907213" y="4197350"/>
          <p14:tracePt t="62555" x="6924675" y="4224338"/>
          <p14:tracePt t="62571" x="6932613" y="4232275"/>
          <p14:tracePt t="62588" x="6950075" y="4240213"/>
          <p14:tracePt t="62605" x="6958013" y="4240213"/>
          <p14:tracePt t="62622" x="6975475" y="4240213"/>
          <p14:tracePt t="62638" x="7000875" y="4232275"/>
          <p14:tracePt t="62656" x="7026275" y="4214813"/>
          <p14:tracePt t="62672" x="7051675" y="4189413"/>
          <p14:tracePt t="62689" x="7059613" y="4181475"/>
          <p14:tracePt t="62690" x="7069138" y="4181475"/>
          <p14:tracePt t="62713" x="7069138" y="4171950"/>
          <p14:tracePt t="62721" x="7077075" y="4164013"/>
          <p14:tracePt t="62738" x="7085013" y="4113213"/>
          <p14:tracePt t="62755" x="7085013" y="4087813"/>
          <p14:tracePt t="62771" x="7085013" y="4070350"/>
          <p14:tracePt t="62788" x="7077075" y="4044950"/>
          <p14:tracePt t="62789" x="7069138" y="4027488"/>
          <p14:tracePt t="62805" x="7043738" y="4019550"/>
          <p14:tracePt t="62806" x="7034213" y="4019550"/>
          <p14:tracePt t="62821" x="6992938" y="4019550"/>
          <p14:tracePt t="62838" x="6958013" y="4019550"/>
          <p14:tracePt t="62855" x="6924675" y="4019550"/>
          <p14:tracePt t="62871" x="6907213" y="4019550"/>
          <p14:tracePt t="62888" x="6899275" y="4019550"/>
          <p14:tracePt t="62889" x="6889750" y="4019550"/>
          <p14:tracePt t="62905" x="6881813" y="4037013"/>
          <p14:tracePt t="62921" x="6873875" y="4044950"/>
          <p14:tracePt t="62938" x="6856413" y="4087813"/>
          <p14:tracePt t="62955" x="6838950" y="4146550"/>
          <p14:tracePt t="62973" x="6831013" y="4206875"/>
          <p14:tracePt t="62989" x="6831013" y="4275138"/>
          <p14:tracePt t="63006" x="6873875" y="4359275"/>
          <p14:tracePt t="63009" x="6889750" y="4376738"/>
          <p14:tracePt t="63022" x="6915150" y="4427538"/>
          <p14:tracePt t="63025" x="6932613" y="4460875"/>
          <p14:tracePt t="63038" x="6975475" y="4521200"/>
          <p14:tracePt t="63054" x="7018338" y="4579938"/>
          <p14:tracePt t="63071" x="7026275" y="4605338"/>
          <p14:tracePt t="63117" x="7034213" y="4605338"/>
          <p14:tracePt t="63134" x="7034213" y="4614863"/>
          <p14:tracePt t="63138" x="7026275" y="4614863"/>
          <p14:tracePt t="63158" x="6983413" y="4630738"/>
          <p14:tracePt t="63172" x="6950075" y="4630738"/>
          <p14:tracePt t="63174" x="6932613" y="4630738"/>
          <p14:tracePt t="63189" x="6899275" y="4605338"/>
          <p14:tracePt t="63192" x="6881813" y="4605338"/>
          <p14:tracePt t="63194" x="6864350" y="4597400"/>
          <p14:tracePt t="63206" x="6856413" y="4579938"/>
          <p14:tracePt t="63210" x="6848475" y="4579938"/>
          <p14:tracePt t="63213" x="6838950" y="4579938"/>
          <p14:tracePt t="63222" x="6831013" y="4579938"/>
          <p14:tracePt t="63238" x="6823075" y="4579938"/>
          <p14:tracePt t="63255" x="6813550" y="4579938"/>
          <p14:tracePt t="63271" x="6805613" y="4579938"/>
          <p14:tracePt t="63317" x="6797675" y="4579938"/>
          <p14:tracePt t="63468" x="6805613" y="4579938"/>
          <p14:tracePt t="63472" x="6823075" y="4579938"/>
          <p14:tracePt t="63487" x="6864350" y="4597400"/>
          <p14:tracePt t="63505" x="6932613" y="4614863"/>
          <p14:tracePt t="63505" x="6950075" y="4622800"/>
          <p14:tracePt t="63521" x="6983413" y="4640263"/>
          <p14:tracePt t="63537" x="7018338" y="4640263"/>
          <p14:tracePt t="63554" x="7069138" y="4640263"/>
          <p14:tracePt t="63572" x="7153275" y="4640263"/>
          <p14:tracePt t="63588" x="7196138" y="4640263"/>
          <p14:tracePt t="63605" x="7221538" y="4640263"/>
          <p14:tracePt t="63677" x="7229475" y="4640263"/>
          <p14:tracePt t="63689" x="7239000" y="4640263"/>
          <p14:tracePt t="63749" x="7246938" y="4640263"/>
          <p14:tracePt t="63757" x="7246938" y="4648200"/>
          <p14:tracePt t="63761" x="7256463" y="4648200"/>
          <p14:tracePt t="63771" x="7264400" y="4648200"/>
          <p14:tracePt t="63788" x="7281863" y="4657725"/>
          <p14:tracePt t="63789" x="7289800" y="4657725"/>
          <p14:tracePt t="63805" x="7307263" y="4657725"/>
          <p14:tracePt t="63821" x="7307263" y="4648200"/>
          <p14:tracePt t="63838" x="7315200" y="4648200"/>
          <p14:tracePt t="63838" x="7323138" y="4640263"/>
          <p14:tracePt t="63861" x="7332663" y="4630738"/>
          <p14:tracePt t="63886" x="7332663" y="4622800"/>
          <p14:tracePt t="63921" x="7332663" y="4614863"/>
          <p14:tracePt t="63928" x="7332663" y="4605338"/>
          <p14:tracePt t="63941" x="7323138" y="4605338"/>
          <p14:tracePt t="63954" x="7315200" y="4605338"/>
          <p14:tracePt t="63971" x="7297738" y="4605338"/>
          <p14:tracePt t="63972" x="7289800" y="4605338"/>
          <p14:tracePt t="63988" x="7281863" y="4605338"/>
          <p14:tracePt t="64005" x="7264400" y="4614863"/>
          <p14:tracePt t="64021" x="7256463" y="4622800"/>
          <p14:tracePt t="64021" x="7246938" y="4622800"/>
          <p14:tracePt t="64038" x="7246938" y="4630738"/>
          <p14:tracePt t="64054" x="7229475" y="4640263"/>
          <p14:tracePt t="64072" x="7221538" y="4648200"/>
          <p14:tracePt t="64088" x="7221538" y="4657725"/>
          <p14:tracePt t="64105" x="7213600" y="4657725"/>
          <p14:tracePt t="64121" x="7213600" y="4665663"/>
          <p14:tracePt t="64138" x="7213600" y="4673600"/>
          <p14:tracePt t="64141" x="7204075" y="4683125"/>
          <p14:tracePt t="64154" x="7204075" y="4691063"/>
          <p14:tracePt t="64174" x="7204075" y="4708525"/>
          <p14:tracePt t="64191" x="7204075" y="4733925"/>
          <p14:tracePt t="64193" x="7213600" y="4741863"/>
          <p14:tracePt t="64205" x="7229475" y="4775200"/>
          <p14:tracePt t="64221" x="7264400" y="4810125"/>
          <p14:tracePt t="64222" x="7281863" y="4818063"/>
          <p14:tracePt t="64238" x="7307263" y="4843463"/>
          <p14:tracePt t="64239" x="7323138" y="4843463"/>
          <p14:tracePt t="64255" x="7348538" y="4868863"/>
          <p14:tracePt t="64256" x="7366000" y="4868863"/>
          <p14:tracePt t="64271" x="7373938" y="4878388"/>
          <p14:tracePt t="64287" x="7383463" y="4878388"/>
          <p14:tracePt t="64305" x="7391400" y="4878388"/>
          <p14:tracePt t="64349" x="7400925" y="4868863"/>
          <p14:tracePt t="64353" x="7408863" y="4852988"/>
          <p14:tracePt t="64356" x="7426325" y="4843463"/>
          <p14:tracePt t="64371" x="7434263" y="4827588"/>
          <p14:tracePt t="64388" x="7442200" y="4810125"/>
          <p14:tracePt t="64405" x="7442200" y="4784725"/>
          <p14:tracePt t="64424" x="7451725" y="4759325"/>
          <p14:tracePt t="64426" x="7451725" y="4749800"/>
          <p14:tracePt t="64438" x="7451725" y="4741863"/>
          <p14:tracePt t="64455" x="7451725" y="4716463"/>
          <p14:tracePt t="64473" x="7451725" y="4691063"/>
          <p14:tracePt t="64477" x="7451725" y="4683125"/>
          <p14:tracePt t="64488" x="7451725" y="4673600"/>
          <p14:tracePt t="64489" x="7459663" y="4673600"/>
          <p14:tracePt t="64504" x="7467600" y="4665663"/>
          <p14:tracePt t="64522" x="7477125" y="4648200"/>
          <p14:tracePt t="64525" x="7477125" y="4640263"/>
          <p14:tracePt t="64539" x="7477125" y="4630738"/>
          <p14:tracePt t="64556" x="7477125" y="4614863"/>
          <p14:tracePt t="64571" x="7477125" y="4597400"/>
          <p14:tracePt t="64588" x="7459663" y="4572000"/>
          <p14:tracePt t="64605" x="7451725" y="4554538"/>
          <p14:tracePt t="64629" x="7442200" y="4546600"/>
          <p14:tracePt t="64638" x="7434263" y="4546600"/>
          <p14:tracePt t="64654" x="7426325" y="4529138"/>
          <p14:tracePt t="64655" x="7416800" y="4529138"/>
          <p14:tracePt t="64686" x="7416800" y="4521200"/>
          <p14:tracePt t="64689" x="7408863" y="4521200"/>
          <p14:tracePt t="64708" x="7400925" y="4521200"/>
          <p14:tracePt t="64721" x="7391400" y="4521200"/>
          <p14:tracePt t="64738" x="7373938" y="4521200"/>
          <p14:tracePt t="64754" x="7358063" y="4521200"/>
          <p14:tracePt t="64771" x="7340600" y="4529138"/>
          <p14:tracePt t="64787" x="7332663" y="4538663"/>
          <p14:tracePt t="64805" x="7323138" y="4538663"/>
          <p14:tracePt t="64821" x="7315200" y="4546600"/>
          <p14:tracePt t="64837" x="7307263" y="4546600"/>
          <p14:tracePt t="64854" x="7297738" y="4546600"/>
          <p14:tracePt t="64856" x="7297738" y="4554538"/>
          <p14:tracePt t="64870" x="7289800" y="4564063"/>
          <p14:tracePt t="64888" x="7272338" y="4572000"/>
          <p14:tracePt t="64889" x="7264400" y="4572000"/>
          <p14:tracePt t="64905" x="7256463" y="4589463"/>
          <p14:tracePt t="64922" x="7246938" y="4597400"/>
          <p14:tracePt t="64938" x="7239000" y="4605338"/>
          <p14:tracePt t="64956" x="7229475" y="4622800"/>
          <p14:tracePt t="64971" x="7229475" y="4630738"/>
          <p14:tracePt t="64973" x="7221538" y="4630738"/>
          <p14:tracePt t="64976" x="7221538" y="4640263"/>
          <p14:tracePt t="64988" x="7221538" y="4648200"/>
          <p14:tracePt t="65006" x="7213600" y="4673600"/>
          <p14:tracePt t="65010" x="7213600" y="4683125"/>
          <p14:tracePt t="65021" x="7213600" y="4699000"/>
          <p14:tracePt t="65038" x="7213600" y="4724400"/>
          <p14:tracePt t="65039" x="7213600" y="4733925"/>
          <p14:tracePt t="65054" x="7213600" y="4759325"/>
          <p14:tracePt t="65071" x="7213600" y="4775200"/>
          <p14:tracePt t="65087" x="7213600" y="4802188"/>
          <p14:tracePt t="65104" x="7239000" y="4818063"/>
          <p14:tracePt t="65120" x="7256463" y="4835525"/>
          <p14:tracePt t="65137" x="7281863" y="4852988"/>
          <p14:tracePt t="65154" x="7297738" y="4860925"/>
          <p14:tracePt t="65171" x="7315200" y="4878388"/>
          <p14:tracePt t="65187" x="7332663" y="4886325"/>
          <p14:tracePt t="65204" x="7340600" y="4903788"/>
          <p14:tracePt t="65266" x="7348538" y="4903788"/>
          <p14:tracePt t="65297" x="7358063" y="4903788"/>
          <p14:tracePt t="65305" x="7366000" y="4886325"/>
          <p14:tracePt t="65308" x="7373938" y="4886325"/>
          <p14:tracePt t="65320" x="7391400" y="4868863"/>
          <p14:tracePt t="65321" x="7391400" y="4860925"/>
          <p14:tracePt t="65337" x="7391400" y="4843463"/>
          <p14:tracePt t="65354" x="7391400" y="4792663"/>
          <p14:tracePt t="65370" x="7391400" y="4759325"/>
          <p14:tracePt t="65387" x="7391400" y="4724400"/>
          <p14:tracePt t="65404" x="7383463" y="4708525"/>
          <p14:tracePt t="65405" x="7383463" y="4699000"/>
          <p14:tracePt t="65420" x="7391400" y="4691063"/>
          <p14:tracePt t="65437" x="7391400" y="4673600"/>
          <p14:tracePt t="65439" x="7400925" y="4673600"/>
          <p14:tracePt t="65454" x="7408863" y="4665663"/>
          <p14:tracePt t="65455" x="7408863" y="4657725"/>
          <p14:tracePt t="65471" x="7408863" y="4640263"/>
          <p14:tracePt t="65487" x="7400925" y="4630738"/>
          <p14:tracePt t="65504" x="7400925" y="4622800"/>
          <p14:tracePt t="65520" x="7400925" y="4614863"/>
          <p14:tracePt t="65582" x="7391400" y="4614863"/>
          <p14:tracePt t="65589" x="7383463" y="4614863"/>
          <p14:tracePt t="65597" x="7373938" y="4614863"/>
          <p14:tracePt t="65604" x="7366000" y="4614863"/>
          <p14:tracePt t="65620" x="7348538" y="4614863"/>
          <p14:tracePt t="65621" x="7340600" y="4614863"/>
          <p14:tracePt t="65637" x="7323138" y="4614863"/>
          <p14:tracePt t="65654" x="7315200" y="4614863"/>
          <p14:tracePt t="65671" x="7297738" y="4614863"/>
          <p14:tracePt t="65701" x="7289800" y="4614863"/>
          <p14:tracePt t="65738" x="7281863" y="4622800"/>
          <p14:tracePt t="65766" x="7272338" y="4630738"/>
          <p14:tracePt t="65806" x="7264400" y="4640263"/>
          <p14:tracePt t="65826" x="7256463" y="4640263"/>
          <p14:tracePt t="65828" x="7256463" y="4648200"/>
          <p14:tracePt t="65838" x="7246938" y="4648200"/>
          <p14:tracePt t="65856" x="7246938" y="4657725"/>
          <p14:tracePt t="65870" x="7239000" y="4665663"/>
          <p14:tracePt t="65897" x="7239000" y="4673600"/>
          <p14:tracePt t="65914" x="7229475" y="4673600"/>
          <p14:tracePt t="65978" x="7229475" y="4683125"/>
          <p14:tracePt t="66095" x="7229475" y="4691063"/>
          <p14:tracePt t="66101" x="7229475" y="4699000"/>
          <p14:tracePt t="66113" x="7229475" y="4708525"/>
          <p14:tracePt t="66129" x="7229475" y="4716463"/>
          <p14:tracePt t="66137" x="7229475" y="4724400"/>
          <p14:tracePt t="66153" x="7229475" y="4733925"/>
          <p14:tracePt t="66170" x="7229475" y="4749800"/>
          <p14:tracePt t="66187" x="7229475" y="4767263"/>
          <p14:tracePt t="66278" x="7229475" y="4775200"/>
          <p14:tracePt t="66305" x="7239000" y="4775200"/>
          <p14:tracePt t="66326" x="7239000" y="4784725"/>
          <p14:tracePt t="66338" x="7239000" y="4792663"/>
          <p14:tracePt t="66349" x="7246938" y="4792663"/>
          <p14:tracePt t="66362" x="7256463" y="4792663"/>
          <p14:tracePt t="66369" x="7264400" y="4792663"/>
          <p14:tracePt t="66386" x="7281863" y="4818063"/>
          <p14:tracePt t="66403" x="7289800" y="4818063"/>
          <p14:tracePt t="66420" x="7307263" y="4835525"/>
          <p14:tracePt t="66437" x="7323138" y="4835525"/>
          <p14:tracePt t="66438" x="7323138" y="4843463"/>
          <p14:tracePt t="66457" x="7323138" y="4852988"/>
          <p14:tracePt t="66470" x="7348538" y="4852988"/>
          <p14:tracePt t="66486" x="7358063" y="4852988"/>
          <p14:tracePt t="66504" x="7373938" y="4852988"/>
          <p14:tracePt t="66505" x="7373938" y="4843463"/>
          <p14:tracePt t="66521" x="7391400" y="4835525"/>
          <p14:tracePt t="66537" x="7408863" y="4827588"/>
          <p14:tracePt t="66553" x="7408863" y="4818063"/>
          <p14:tracePt t="66570" x="7434263" y="4792663"/>
          <p14:tracePt t="66587" x="7434263" y="4784725"/>
          <p14:tracePt t="66603" x="7434263" y="4775200"/>
          <p14:tracePt t="66604" x="7442200" y="4767263"/>
          <p14:tracePt t="66619" x="7442200" y="4759325"/>
          <p14:tracePt t="66637" x="7442200" y="4741863"/>
          <p14:tracePt t="66653" x="7451725" y="4724400"/>
          <p14:tracePt t="66669" x="7451725" y="4699000"/>
          <p14:tracePt t="66687" x="7477125" y="4673600"/>
          <p14:tracePt t="66704" x="7485063" y="4640263"/>
          <p14:tracePt t="66720" x="7493000" y="4622800"/>
          <p14:tracePt t="66721" x="7493000" y="4614863"/>
          <p14:tracePt t="66737" x="7510463" y="4614863"/>
          <p14:tracePt t="66753" x="7510463" y="4597400"/>
          <p14:tracePt t="66754" x="7510463" y="4589463"/>
          <p14:tracePt t="66770" x="7502525" y="4572000"/>
          <p14:tracePt t="66786" x="7493000" y="4564063"/>
          <p14:tracePt t="66803" x="7477125" y="4546600"/>
          <p14:tracePt t="66804" x="7477125" y="4538663"/>
          <p14:tracePt t="66820" x="7459663" y="4529138"/>
          <p14:tracePt t="66837" x="7442200" y="4521200"/>
          <p14:tracePt t="66853" x="7426325" y="4521200"/>
          <p14:tracePt t="66869" x="7400925" y="4513263"/>
          <p14:tracePt t="66886" x="7373938" y="4513263"/>
          <p14:tracePt t="66903" x="7358063" y="4521200"/>
          <p14:tracePt t="66919" x="7340600" y="4521200"/>
          <p14:tracePt t="66937" x="7340600" y="4529138"/>
          <p14:tracePt t="66953" x="7332663" y="4538663"/>
          <p14:tracePt t="66954" x="7323138" y="4538663"/>
          <p14:tracePt t="66970" x="7315200" y="4546600"/>
          <p14:tracePt t="66987" x="7307263" y="4554538"/>
          <p14:tracePt t="67003" x="7297738" y="4564063"/>
          <p14:tracePt t="67020" x="7281863" y="4579938"/>
          <p14:tracePt t="67036" x="7272338" y="4589463"/>
          <p14:tracePt t="67053" x="7256463" y="4597400"/>
          <p14:tracePt t="67054" x="7256463" y="4605338"/>
          <p14:tracePt t="67069" x="7256463" y="4614863"/>
          <p14:tracePt t="67086" x="7246938" y="4622800"/>
          <p14:tracePt t="67103" x="7229475" y="4640263"/>
          <p14:tracePt t="67120" x="7229475" y="4657725"/>
          <p14:tracePt t="67121" x="7229475" y="4665663"/>
          <p14:tracePt t="67136" x="7221538" y="4673600"/>
          <p14:tracePt t="67153" x="7221538" y="4691063"/>
          <p14:tracePt t="67169" x="7204075" y="4716463"/>
          <p14:tracePt t="67186" x="7204075" y="4733925"/>
          <p14:tracePt t="67203" x="7196138" y="4749800"/>
          <p14:tracePt t="67204" x="7196138" y="4759325"/>
          <p14:tracePt t="67220" x="7196138" y="4767263"/>
          <p14:tracePt t="67237" x="7196138" y="4775200"/>
          <p14:tracePt t="67238" x="7196138" y="4784725"/>
          <p14:tracePt t="67254" x="7196138" y="4802188"/>
          <p14:tracePt t="67270" x="7196138" y="4818063"/>
          <p14:tracePt t="67286" x="7204075" y="4835525"/>
          <p14:tracePt t="67302" x="7221538" y="4843463"/>
          <p14:tracePt t="67320" x="7239000" y="4860925"/>
          <p14:tracePt t="67336" x="7264400" y="4878388"/>
          <p14:tracePt t="67353" x="7281863" y="4878388"/>
          <p14:tracePt t="67354" x="7289800" y="4878388"/>
          <p14:tracePt t="67369" x="7307263" y="4886325"/>
          <p14:tracePt t="67386" x="7323138" y="4886325"/>
          <p14:tracePt t="67417" x="7332663" y="4878388"/>
          <p14:tracePt t="67421" x="7340600" y="4868863"/>
          <p14:tracePt t="67436" x="7348538" y="4868863"/>
          <p14:tracePt t="67453" x="7366000" y="4843463"/>
          <p14:tracePt t="67469" x="7383463" y="4827588"/>
          <p14:tracePt t="67486" x="7400925" y="4802188"/>
          <p14:tracePt t="67503" x="7408863" y="4775200"/>
          <p14:tracePt t="67519" x="7416800" y="4749800"/>
          <p14:tracePt t="67536" x="7426325" y="4716463"/>
          <p14:tracePt t="67554" x="7426325" y="4691063"/>
          <p14:tracePt t="67569" x="7426325" y="4673600"/>
          <p14:tracePt t="67586" x="7408863" y="4648200"/>
          <p14:tracePt t="67587" x="7400925" y="4640263"/>
          <p14:tracePt t="67588" x="7400925" y="4630738"/>
          <p14:tracePt t="67602" x="7391400" y="4614863"/>
          <p14:tracePt t="67619" x="7366000" y="4597400"/>
          <p14:tracePt t="67636" x="7348538" y="4579938"/>
          <p14:tracePt t="67637" x="7340600" y="4579938"/>
          <p14:tracePt t="67653" x="7323138" y="4572000"/>
          <p14:tracePt t="67654" x="7315200" y="4572000"/>
          <p14:tracePt t="67673" x="7307263" y="4572000"/>
          <p14:tracePt t="67686" x="7297738" y="4572000"/>
          <p14:tracePt t="67705" x="7289800" y="4572000"/>
          <p14:tracePt t="67754" x="7281863" y="4572000"/>
          <p14:tracePt t="67974" x="7289800" y="4572000"/>
          <p14:tracePt t="67981" x="7297738" y="4572000"/>
          <p14:tracePt t="67989" x="7307263" y="4572000"/>
          <p14:tracePt t="68005" x="7315200" y="4572000"/>
          <p14:tracePt t="68019" x="7323138" y="4572000"/>
          <p14:tracePt t="68020" x="7323138" y="4579938"/>
          <p14:tracePt t="68036" x="7340600" y="4579938"/>
          <p14:tracePt t="68037" x="7348538" y="4579938"/>
          <p14:tracePt t="68053" x="7358063" y="4579938"/>
          <p14:tracePt t="68054" x="7358063" y="4589463"/>
          <p14:tracePt t="68069" x="7366000" y="4597400"/>
          <p14:tracePt t="68086" x="7373938" y="4605338"/>
          <p14:tracePt t="68102" x="7391400" y="4614863"/>
          <p14:tracePt t="68119" x="7391400" y="4622800"/>
          <p14:tracePt t="68136" x="7408863" y="4648200"/>
          <p14:tracePt t="68153" x="7426325" y="4665663"/>
          <p14:tracePt t="68154" x="7434263" y="4673600"/>
          <p14:tracePt t="68169" x="7451725" y="4691063"/>
          <p14:tracePt t="68186" x="7467600" y="4699000"/>
          <p14:tracePt t="68187" x="7467600" y="4708525"/>
          <p14:tracePt t="68203" x="7477125" y="4708525"/>
          <p14:tracePt t="68266" x="7485063" y="4708525"/>
          <p14:tracePt t="68273" x="7493000" y="4708525"/>
          <p14:tracePt t="68287" x="7502525" y="4708525"/>
          <p14:tracePt t="68302" x="7510463" y="4708525"/>
          <p14:tracePt t="68343" x="7510463" y="4716463"/>
          <p14:tracePt t="68351" x="7518400" y="4716463"/>
          <p14:tracePt t="68356" x="7527925" y="4716463"/>
          <p14:tracePt t="68369" x="7545388" y="4716463"/>
          <p14:tracePt t="68386" x="7561263" y="4716463"/>
          <p14:tracePt t="68387" x="7570788" y="4716463"/>
          <p14:tracePt t="68403" x="7578725" y="4716463"/>
          <p14:tracePt t="68403" x="7586663" y="4716463"/>
          <p14:tracePt t="68419" x="7596188" y="4716463"/>
          <p14:tracePt t="68435" x="7621588" y="4716463"/>
          <p14:tracePt t="68453" x="7637463" y="4716463"/>
          <p14:tracePt t="68469" x="7680325" y="4716463"/>
          <p14:tracePt t="68486" x="7697788" y="4716463"/>
          <p14:tracePt t="68502" x="7705725" y="4708525"/>
          <p14:tracePt t="68503" x="7715250" y="4708525"/>
          <p14:tracePt t="68518" x="7723188" y="4708525"/>
          <p14:tracePt t="68536" x="7731125" y="4708525"/>
          <p14:tracePt t="68552" x="7748588" y="4699000"/>
          <p14:tracePt t="68569" x="7773988" y="4699000"/>
          <p14:tracePt t="68585" x="7791450" y="4683125"/>
          <p14:tracePt t="68602" x="7816850" y="4673600"/>
          <p14:tracePt t="68619" x="7832725" y="4673600"/>
          <p14:tracePt t="68635" x="7842250" y="4673600"/>
          <p14:tracePt t="68652" x="7850188" y="4657725"/>
          <p14:tracePt t="68669" x="7875588" y="4648200"/>
          <p14:tracePt t="68685" x="7910513" y="4622800"/>
          <p14:tracePt t="68703" x="7969250" y="4572000"/>
          <p14:tracePt t="68719" x="7994650" y="4564063"/>
          <p14:tracePt t="68720" x="8004175" y="4554538"/>
          <p14:tracePt t="68736" x="8020050" y="4546600"/>
          <p14:tracePt t="68737" x="8029575" y="4538663"/>
          <p14:tracePt t="68752" x="8037513" y="4529138"/>
          <p14:tracePt t="68769" x="8045450" y="4521200"/>
          <p14:tracePt t="68786" x="8062913" y="4513263"/>
          <p14:tracePt t="68802" x="8080375" y="4495800"/>
          <p14:tracePt t="68819" x="8113713" y="4478338"/>
          <p14:tracePt t="68820" x="8113713" y="4470400"/>
          <p14:tracePt t="68836" x="8131175" y="4452938"/>
          <p14:tracePt t="68837" x="8139113" y="4452938"/>
          <p14:tracePt t="68852" x="8147050" y="4435475"/>
          <p14:tracePt t="68869" x="8156575" y="4410075"/>
          <p14:tracePt t="68886" x="8156575" y="4402138"/>
          <p14:tracePt t="68887" x="8156575" y="4394200"/>
          <p14:tracePt t="68891" x="8164513" y="4394200"/>
          <p14:tracePt t="68903" x="8164513" y="4376738"/>
          <p14:tracePt t="68919" x="8164513" y="4368800"/>
          <p14:tracePt t="68920" x="8164513" y="4359275"/>
          <p14:tracePt t="68923" x="8164513" y="4351338"/>
          <p14:tracePt t="68936" x="8164513" y="4341813"/>
          <p14:tracePt t="68954" x="8147050" y="4308475"/>
          <p14:tracePt t="68969" x="8121650" y="4291013"/>
          <p14:tracePt t="68971" x="8121650" y="4283075"/>
          <p14:tracePt t="68986" x="8105775" y="4265613"/>
          <p14:tracePt t="69003" x="8080375" y="4240213"/>
          <p14:tracePt t="69019" x="8070850" y="4224338"/>
          <p14:tracePt t="69035" x="8062913" y="4206875"/>
          <p14:tracePt t="69052" x="8037513" y="4164013"/>
          <p14:tracePt t="69069" x="8012113" y="4156075"/>
          <p14:tracePt t="69085" x="7994650" y="4138613"/>
          <p14:tracePt t="69086" x="7986713" y="4138613"/>
          <p14:tracePt t="69102" x="7977188" y="4130675"/>
          <p14:tracePt t="69119" x="7969250" y="4130675"/>
          <p14:tracePt t="69120" x="7961313" y="4130675"/>
          <p14:tracePt t="69135" x="7951788" y="4121150"/>
          <p14:tracePt t="69152" x="7951788" y="4113213"/>
          <p14:tracePt t="69168" x="7935913" y="4113213"/>
          <p14:tracePt t="69185" x="7926388" y="4095750"/>
          <p14:tracePt t="69202" x="7900988" y="4087813"/>
          <p14:tracePt t="69218" x="7893050" y="4087813"/>
          <p14:tracePt t="69235" x="7885113" y="4079875"/>
          <p14:tracePt t="69236" x="7875588" y="4079875"/>
          <p14:tracePt t="69267" x="7867650" y="4079875"/>
          <p14:tracePt t="69270" x="7859713" y="4079875"/>
          <p14:tracePt t="69285" x="7850188" y="4079875"/>
          <p14:tracePt t="69302" x="7842250" y="4079875"/>
          <p14:tracePt t="69318" x="7832725" y="4079875"/>
          <p14:tracePt t="69470" x="7842250" y="4070350"/>
          <p14:tracePt t="69483" x="7842250" y="4062413"/>
          <p14:tracePt t="69486" x="7842250" y="4052888"/>
          <p14:tracePt t="69502" x="7859713" y="4044950"/>
          <p14:tracePt t="69518" x="7867650" y="4027488"/>
          <p14:tracePt t="69536" x="7867650" y="4019550"/>
          <p14:tracePt t="69576" x="7867650" y="4011613"/>
          <p14:tracePt t="69591" x="7867650" y="4002088"/>
          <p14:tracePt t="69598" x="7867650" y="3994150"/>
          <p14:tracePt t="69607" x="7867650" y="3986213"/>
          <p14:tracePt t="69619" x="7867650" y="3976688"/>
          <p14:tracePt t="69636" x="7859713" y="3968750"/>
          <p14:tracePt t="69637" x="7850188" y="3968750"/>
          <p14:tracePt t="69651" x="7850188" y="3951288"/>
          <p14:tracePt t="69669" x="7842250" y="3943350"/>
          <p14:tracePt t="69686" x="7832725" y="3943350"/>
          <p14:tracePt t="69703" x="7824788" y="3935413"/>
          <p14:tracePt t="69718" x="7807325" y="3925888"/>
          <p14:tracePt t="69735" x="7791450" y="3917950"/>
          <p14:tracePt t="69752" x="7766050" y="3908425"/>
          <p14:tracePt t="69768" x="7740650" y="3900488"/>
          <p14:tracePt t="69785" x="7723188" y="3900488"/>
          <p14:tracePt t="69802" x="7715250" y="3900488"/>
          <p14:tracePt t="69818" x="7705725" y="3900488"/>
          <p14:tracePt t="69835" x="7697788" y="3908425"/>
          <p14:tracePt t="69851" x="7688263" y="3917950"/>
          <p14:tracePt t="69852" x="7680325" y="3917950"/>
          <p14:tracePt t="69868" x="7672388" y="3925888"/>
          <p14:tracePt t="69885" x="7662863" y="3935413"/>
          <p14:tracePt t="69902" x="7637463" y="3951288"/>
          <p14:tracePt t="69918" x="7637463" y="3960813"/>
          <p14:tracePt t="69919" x="7629525" y="3968750"/>
          <p14:tracePt t="69935" x="7596188" y="3986213"/>
          <p14:tracePt t="69936" x="7596188" y="3994150"/>
          <p14:tracePt t="69952" x="7570788" y="4011613"/>
          <p14:tracePt t="69968" x="7561263" y="4037013"/>
          <p14:tracePt t="69986" x="7561263" y="4052888"/>
          <p14:tracePt t="70002" x="7553325" y="4062413"/>
          <p14:tracePt t="70018" x="7553325" y="4087813"/>
          <p14:tracePt t="70035" x="7561263" y="4105275"/>
          <p14:tracePt t="70051" x="7586663" y="4130675"/>
          <p14:tracePt t="70068" x="7612063" y="4156075"/>
          <p14:tracePt t="70085" x="7646988" y="4181475"/>
          <p14:tracePt t="70101" x="7680325" y="4214813"/>
          <p14:tracePt t="70119" x="7688263" y="4214813"/>
          <p14:tracePt t="70135" x="7697788" y="4224338"/>
          <p14:tracePt t="70151" x="7705725" y="4224338"/>
          <p14:tracePt t="70168" x="7731125" y="4224338"/>
          <p14:tracePt t="70185" x="7766050" y="4224338"/>
          <p14:tracePt t="70201" x="7791450" y="4214813"/>
          <p14:tracePt t="70218" x="7807325" y="4206875"/>
          <p14:tracePt t="70235" x="7824788" y="4206875"/>
          <p14:tracePt t="70251" x="7832725" y="4197350"/>
          <p14:tracePt t="70268" x="7832725" y="4171950"/>
          <p14:tracePt t="70285" x="7832725" y="4146550"/>
          <p14:tracePt t="70301" x="7832725" y="4130675"/>
          <p14:tracePt t="70318" x="7832725" y="4121150"/>
          <p14:tracePt t="70319" x="7832725" y="4113213"/>
          <p14:tracePt t="70335" x="7824788" y="4105275"/>
          <p14:tracePt t="70351" x="7816850" y="4105275"/>
          <p14:tracePt t="70368" x="7799388" y="4087813"/>
          <p14:tracePt t="70385" x="7766050" y="4044950"/>
          <p14:tracePt t="70401" x="7756525" y="4044950"/>
          <p14:tracePt t="70418" x="7748588" y="4044950"/>
          <p14:tracePt t="70448" x="7740650" y="4044950"/>
          <p14:tracePt t="70459" x="7731125" y="4044950"/>
          <p14:tracePt t="70468" x="7723188" y="4044950"/>
          <p14:tracePt t="70485" x="7697788" y="4044950"/>
          <p14:tracePt t="70486" x="7680325" y="4044950"/>
          <p14:tracePt t="70501" x="7654925" y="4044950"/>
          <p14:tracePt t="70502" x="7646988" y="4044950"/>
          <p14:tracePt t="70518" x="7629525" y="4044950"/>
          <p14:tracePt t="70535" x="7621588" y="4044950"/>
          <p14:tracePt t="70536" x="7612063" y="4044950"/>
          <p14:tracePt t="70608" x="7604125" y="4044950"/>
          <p14:tracePt t="70803" x="7596188" y="4044950"/>
          <p14:tracePt t="70807" x="7596188" y="4052888"/>
          <p14:tracePt t="70821" x="7586663" y="4062413"/>
          <p14:tracePt t="70838" x="7578725" y="4070350"/>
          <p14:tracePt t="70927" x="7570788" y="4079875"/>
          <p14:tracePt t="70981" x="7561263" y="4079875"/>
          <p14:tracePt t="70991" x="7561263" y="4087813"/>
          <p14:tracePt t="71001" x="7553325" y="4087813"/>
          <p14:tracePt t="71400" x="7553325" y="4095750"/>
          <p14:tracePt t="71411" x="7553325" y="4105275"/>
          <p14:tracePt t="71463" x="7553325" y="4113213"/>
          <p14:tracePt t="71479" x="7545388" y="4121150"/>
          <p14:tracePt t="71540" x="7545388" y="4130675"/>
          <p14:tracePt t="71592" x="7535863" y="4130675"/>
          <p14:tracePt t="71599" x="7535863" y="4138613"/>
          <p14:tracePt t="71778" x="7535863" y="4146550"/>
          <p14:tracePt t="71787" x="7527925" y="4146550"/>
          <p14:tracePt t="71827" x="7518400" y="4156075"/>
          <p14:tracePt t="71859" x="7510463" y="4156075"/>
          <p14:tracePt t="71863" x="7510463" y="4164013"/>
          <p14:tracePt t="71902" x="7502525" y="4164013"/>
          <p14:tracePt t="71969" x="7493000" y="4164013"/>
          <p14:tracePt t="72003" x="7485063" y="4164013"/>
          <p14:tracePt t="72007" x="7485063" y="4171950"/>
          <p14:tracePt t="72103" x="7477125" y="4181475"/>
          <p14:tracePt t="72110" x="7467600" y="4181475"/>
          <p14:tracePt t="72156" x="7459663" y="4189413"/>
          <p14:tracePt t="72176" x="7459663" y="4197350"/>
          <p14:tracePt t="72185" x="7459663" y="4206875"/>
          <p14:tracePt t="72199" x="7451725" y="4206875"/>
          <p14:tracePt t="72224" x="7442200" y="4214813"/>
          <p14:tracePt t="72234" x="7442200" y="4224338"/>
          <p14:tracePt t="72256" x="7434263" y="4224338"/>
          <p14:tracePt t="72268" x="7426325" y="4224338"/>
          <p14:tracePt t="72275" x="7416800" y="4232275"/>
          <p14:tracePt t="72285" x="7416800" y="4240213"/>
          <p14:tracePt t="72301" x="7400925" y="4249738"/>
          <p14:tracePt t="72302" x="7400925" y="4257675"/>
          <p14:tracePt t="72317" x="7373938" y="4265613"/>
          <p14:tracePt t="72334" x="7373938" y="4275138"/>
          <p14:tracePt t="72351" x="7358063" y="4275138"/>
          <p14:tracePt t="72352" x="7358063" y="4283075"/>
          <p14:tracePt t="72368" x="7358063" y="4291013"/>
          <p14:tracePt t="72369" x="7348538" y="4291013"/>
          <p14:tracePt t="72383" x="7340600" y="4308475"/>
          <p14:tracePt t="72400" x="7332663" y="4308475"/>
          <p14:tracePt t="72427" x="7323138" y="4308475"/>
          <p14:tracePt t="72539" x="7315200" y="4316413"/>
          <p14:tracePt t="72543" x="7315200" y="4325938"/>
          <p14:tracePt t="72550" x="7307263" y="4333875"/>
          <p14:tracePt t="72551" x="7297738" y="4341813"/>
          <p14:tracePt t="72567" x="7272338" y="4359275"/>
          <p14:tracePt t="72584" x="7256463" y="4394200"/>
          <p14:tracePt t="72584" x="7246938" y="4402138"/>
          <p14:tracePt t="72632" x="7246938" y="4410075"/>
          <p14:tracePt t="72847" x="7239000" y="4410075"/>
          <p14:tracePt t="72851" x="7229475" y="4419600"/>
          <p14:tracePt t="72868" x="7221538" y="4435475"/>
          <p14:tracePt t="72884" x="7204075" y="4445000"/>
          <p14:tracePt t="72901" x="7204075" y="4452938"/>
          <p14:tracePt t="72917" x="7196138" y="4470400"/>
          <p14:tracePt t="72934" x="7178675" y="4478338"/>
          <p14:tracePt t="72950" x="7170738" y="4486275"/>
          <p14:tracePt t="72951" x="7162800" y="4486275"/>
          <p14:tracePt t="72967" x="7153275" y="4503738"/>
          <p14:tracePt t="72984" x="7127875" y="4521200"/>
          <p14:tracePt t="72986" x="7119938" y="4529138"/>
          <p14:tracePt t="73001" x="7112000" y="4538663"/>
          <p14:tracePt t="73017" x="7094538" y="4546600"/>
          <p14:tracePt t="73034" x="7085013" y="4554538"/>
          <p14:tracePt t="73051" x="7077075" y="4564063"/>
          <p14:tracePt t="73079" x="7069138" y="4564063"/>
          <p14:tracePt t="73091" x="7069138" y="4572000"/>
          <p14:tracePt t="73176" x="7059613" y="4572000"/>
          <p14:tracePt t="73203" x="7059613" y="4579938"/>
          <p14:tracePt t="73206" x="7051675" y="4579938"/>
          <p14:tracePt t="73217" x="7043738" y="4589463"/>
          <p14:tracePt t="73218" x="7034213" y="4589463"/>
          <p14:tracePt t="73234" x="7018338" y="4589463"/>
          <p14:tracePt t="73250" x="7000875" y="4597400"/>
          <p14:tracePt t="73251" x="6992938" y="4597400"/>
          <p14:tracePt t="73267" x="6967538" y="4605338"/>
          <p14:tracePt t="73284" x="6958013" y="4605338"/>
          <p14:tracePt t="73391" x="6958013" y="4597400"/>
          <p14:tracePt t="73407" x="6950075" y="4597400"/>
          <p14:tracePt t="73415" x="6942138" y="4597400"/>
          <p14:tracePt t="73418" x="6932613" y="4597400"/>
          <p14:tracePt t="73433" x="6915150" y="4589463"/>
          <p14:tracePt t="73451" x="6881813" y="4579938"/>
          <p14:tracePt t="73452" x="6873875" y="4579938"/>
          <p14:tracePt t="73467" x="6848475" y="4579938"/>
          <p14:tracePt t="73468" x="6838950" y="4579938"/>
          <p14:tracePt t="73484" x="6813550" y="4579938"/>
          <p14:tracePt t="73485" x="6805613" y="4579938"/>
          <p14:tracePt t="73500" x="6788150" y="4572000"/>
          <p14:tracePt t="73517" x="6762750" y="4564063"/>
          <p14:tracePt t="73534" x="6745288" y="4564063"/>
          <p14:tracePt t="73535" x="6737350" y="4564063"/>
          <p14:tracePt t="73550" x="6719888" y="4554538"/>
          <p14:tracePt t="73567" x="6711950" y="4546600"/>
          <p14:tracePt t="73568" x="6704013" y="4546600"/>
          <p14:tracePt t="73583" x="6694488" y="4546600"/>
          <p14:tracePt t="73600" x="6669088" y="4538663"/>
          <p14:tracePt t="73617" x="6643688" y="4538663"/>
          <p14:tracePt t="73633" x="6626225" y="4538663"/>
          <p14:tracePt t="73650" x="6618288" y="4538663"/>
          <p14:tracePt t="73667" x="6600825" y="4538663"/>
          <p14:tracePt t="73684" x="6584950" y="4538663"/>
          <p14:tracePt t="73685" x="6575425" y="4538663"/>
          <p14:tracePt t="73700" x="6559550" y="4538663"/>
          <p14:tracePt t="73717" x="6534150" y="4538663"/>
          <p14:tracePt t="73734" x="6516688" y="4538663"/>
          <p14:tracePt t="73734" x="6508750" y="4538663"/>
          <p14:tracePt t="73750" x="6491288" y="4546600"/>
          <p14:tracePt t="73767" x="6473825" y="4546600"/>
          <p14:tracePt t="73784" x="6456363" y="4546600"/>
          <p14:tracePt t="73800" x="6440488" y="4546600"/>
          <p14:tracePt t="73817" x="6430963" y="4546600"/>
          <p14:tracePt t="73834" x="6415088" y="4546600"/>
          <p14:tracePt t="73850" x="6415088" y="4538663"/>
          <p14:tracePt t="73851" x="6405563" y="4538663"/>
          <p14:tracePt t="73866" x="6397625" y="4538663"/>
          <p14:tracePt t="73883" x="6389688" y="4538663"/>
          <p14:tracePt t="73911" x="6380163" y="4538663"/>
          <p14:tracePt t="73924" x="6372225" y="4538663"/>
          <p14:tracePt t="75000" x="6364288" y="4538663"/>
          <p14:tracePt t="75004" x="6346825" y="4529138"/>
          <p14:tracePt t="75016" x="6338888" y="4521200"/>
          <p14:tracePt t="75033" x="6321425" y="4521200"/>
          <p14:tracePt t="75034" x="6311900" y="4521200"/>
          <p14:tracePt t="75050" x="6303963" y="4513263"/>
          <p14:tracePt t="75051" x="6296025" y="4513263"/>
          <p14:tracePt t="75067" x="6278563" y="4513263"/>
          <p14:tracePt t="75083" x="6261100" y="4513263"/>
          <p14:tracePt t="75099" x="6235700" y="4503738"/>
          <p14:tracePt t="75100" x="6227763" y="4503738"/>
          <p14:tracePt t="75116" x="6184900" y="4486275"/>
          <p14:tracePt t="75133" x="6151563" y="4486275"/>
          <p14:tracePt t="75149" x="6126163" y="4470400"/>
          <p14:tracePt t="75150" x="6116638" y="4470400"/>
          <p14:tracePt t="75166" x="6065838" y="4445000"/>
          <p14:tracePt t="75167" x="6049963" y="4435475"/>
          <p14:tracePt t="75183" x="6015038" y="4427538"/>
          <p14:tracePt t="75184" x="6007100" y="4419600"/>
          <p14:tracePt t="75199" x="5964238" y="4410075"/>
          <p14:tracePt t="75216" x="5895975" y="4394200"/>
          <p14:tracePt t="75233" x="5726113" y="4351338"/>
          <p14:tracePt t="75234" x="5683250" y="4341813"/>
          <p14:tracePt t="75249" x="5530850" y="4308475"/>
          <p14:tracePt t="75250" x="5487988" y="4300538"/>
          <p14:tracePt t="75266" x="5318125" y="4257675"/>
          <p14:tracePt t="75267" x="5259388" y="4240213"/>
          <p14:tracePt t="75283" x="5046663" y="4189413"/>
          <p14:tracePt t="75299" x="4894263" y="4164013"/>
          <p14:tracePt t="75316" x="4706938" y="4130675"/>
          <p14:tracePt t="75316" x="4664075" y="4121150"/>
          <p14:tracePt t="75333" x="4476750" y="4079875"/>
          <p14:tracePt t="75349" x="4281488" y="4037013"/>
          <p14:tracePt t="75351" x="4214813" y="4019550"/>
          <p14:tracePt t="75366" x="4078288" y="3968750"/>
          <p14:tracePt t="75367" x="4027488" y="3951288"/>
          <p14:tracePt t="75382" x="3900488" y="3925888"/>
          <p14:tracePt t="75383" x="3857625" y="3917950"/>
          <p14:tracePt t="75399" x="3746500" y="3892550"/>
          <p14:tracePt t="75416" x="3627438" y="3875088"/>
          <p14:tracePt t="75432" x="3559175" y="3875088"/>
          <p14:tracePt t="75449" x="3475038" y="3875088"/>
          <p14:tracePt t="75466" x="3381375" y="3867150"/>
          <p14:tracePt t="75467" x="3363913" y="3867150"/>
          <p14:tracePt t="75483" x="3279775" y="3849688"/>
          <p14:tracePt t="75484" x="3244850" y="3841750"/>
          <p14:tracePt t="75499" x="3168650" y="3824288"/>
          <p14:tracePt t="75516" x="3084513" y="3806825"/>
          <p14:tracePt t="75517" x="3067050" y="3806825"/>
          <p14:tracePt t="75533" x="3033713" y="3798888"/>
          <p14:tracePt t="75549" x="3024188" y="3798888"/>
          <p14:tracePt t="75566" x="3008313" y="3790950"/>
          <p14:tracePt t="75584" x="2998788" y="3790950"/>
          <p14:tracePt t="75600" x="2998788" y="3781425"/>
          <p14:tracePt t="75617" x="2990850" y="3781425"/>
          <p14:tracePt t="75632" x="2982913" y="3773488"/>
          <p14:tracePt t="75650" x="2973388" y="3773488"/>
          <p14:tracePt t="75666" x="2973388" y="3763963"/>
          <p14:tracePt t="76071" x="2982913" y="3756025"/>
          <p14:tracePt t="76076" x="2982913" y="3738563"/>
          <p14:tracePt t="76083" x="2990850" y="3713163"/>
          <p14:tracePt t="76087" x="2998788" y="3697288"/>
          <p14:tracePt t="76099" x="3008313" y="3671888"/>
          <p14:tracePt t="76101" x="3008313" y="3654425"/>
          <p14:tracePt t="76116" x="3008313" y="3619500"/>
          <p14:tracePt t="76120" x="3008313" y="3594100"/>
          <p14:tracePt t="76123" x="3008313" y="3586163"/>
          <p14:tracePt t="76132" x="3008313" y="3568700"/>
          <p14:tracePt t="76149" x="3008313" y="3509963"/>
          <p14:tracePt t="76166" x="2998788" y="3449638"/>
          <p14:tracePt t="76167" x="2990850" y="3433763"/>
          <p14:tracePt t="76183" x="2973388" y="3390900"/>
          <p14:tracePt t="76184" x="2973388" y="3373438"/>
          <p14:tracePt t="76199" x="2955925" y="3340100"/>
          <p14:tracePt t="76215" x="2947988" y="3314700"/>
          <p14:tracePt t="76232" x="2922588" y="3297238"/>
          <p14:tracePt t="76249" x="2863850" y="3228975"/>
          <p14:tracePt t="76266" x="2709863" y="3109913"/>
          <p14:tracePt t="76267" x="2676525" y="3094038"/>
          <p14:tracePt t="76283" x="2590800" y="3041650"/>
          <p14:tracePt t="76299" x="2565400" y="3033713"/>
          <p14:tracePt t="76315" x="2524125" y="3025775"/>
          <p14:tracePt t="76332" x="2489200" y="3025775"/>
          <p14:tracePt t="76371" x="2481263" y="3025775"/>
          <p14:tracePt t="76387" x="2471738" y="3025775"/>
          <p14:tracePt t="76419" x="2463800" y="3033713"/>
          <p14:tracePt t="76654" x="2463800" y="3025775"/>
          <p14:tracePt t="76658" x="2471738" y="3025775"/>
          <p14:tracePt t="76666" x="2489200" y="3016250"/>
          <p14:tracePt t="76667" x="2489200" y="3008313"/>
          <p14:tracePt t="76682" x="2549525" y="2990850"/>
          <p14:tracePt t="76685" x="2565400" y="2982913"/>
          <p14:tracePt t="76698" x="2625725" y="2949575"/>
          <p14:tracePt t="76716" x="2719388" y="2922588"/>
          <p14:tracePt t="76733" x="2811463" y="2906713"/>
          <p14:tracePt t="76749" x="2905125" y="2881313"/>
          <p14:tracePt t="76753" x="2930525" y="2871788"/>
          <p14:tracePt t="76766" x="2990850" y="2855913"/>
          <p14:tracePt t="76769" x="3016250" y="2855913"/>
          <p14:tracePt t="76782" x="3084513" y="2846388"/>
          <p14:tracePt t="76798" x="3203575" y="2846388"/>
          <p14:tracePt t="76817" x="3338513" y="2846388"/>
          <p14:tracePt t="76833" x="3467100" y="2871788"/>
          <p14:tracePt t="76850" x="3576638" y="2897188"/>
          <p14:tracePt t="76853" x="3602038" y="2906713"/>
          <p14:tracePt t="76858" x="3636963" y="2914650"/>
          <p14:tracePt t="76866" x="3721100" y="2932113"/>
          <p14:tracePt t="76883" x="3832225" y="2949575"/>
          <p14:tracePt t="76885" x="3848100" y="2957513"/>
          <p14:tracePt t="76898" x="3916363" y="2957513"/>
          <p14:tracePt t="76916" x="3959225" y="2957513"/>
          <p14:tracePt t="77281" x="3967163" y="2957513"/>
          <p14:tracePt t="77289" x="3967163" y="2965450"/>
          <p14:tracePt t="77298" x="3976688" y="2965450"/>
          <p14:tracePt t="77315" x="3984625" y="2965450"/>
          <p14:tracePt t="77361" x="3992563" y="2965450"/>
          <p14:tracePt t="77397" x="4002088" y="2965450"/>
          <p14:tracePt t="77407" x="4010025" y="2965450"/>
          <p14:tracePt t="77426" x="4017963" y="2965450"/>
          <p14:tracePt t="77432" x="4027488" y="2965450"/>
          <p14:tracePt t="77448" x="4035425" y="2965450"/>
          <p14:tracePt t="77498" x="4044950" y="2965450"/>
          <p14:tracePt t="77506" x="4052888" y="2965450"/>
          <p14:tracePt t="77516" x="4060825" y="2965450"/>
          <p14:tracePt t="77531" x="4078288" y="2965450"/>
          <p14:tracePt t="77549" x="4086225" y="2965450"/>
          <p14:tracePt t="77574" x="4095750" y="2965450"/>
          <p14:tracePt t="77637" x="4103688" y="2965450"/>
          <p14:tracePt t="77641" x="4111625" y="2965450"/>
          <p14:tracePt t="77648" x="4121150" y="2965450"/>
          <p14:tracePt t="77666" x="4129088" y="2965450"/>
          <p14:tracePt t="77666" x="4137025" y="2965450"/>
          <p14:tracePt t="77682" x="4146550" y="2965450"/>
          <p14:tracePt t="77699" x="4154488" y="2974975"/>
          <p14:tracePt t="77715" x="4162425" y="2974975"/>
          <p14:tracePt t="77732" x="4171950" y="2974975"/>
          <p14:tracePt t="79038" x="4171950" y="2982913"/>
          <p14:tracePt t="79204" x="4162425" y="2990850"/>
          <p14:tracePt t="79208" x="4146550" y="3000375"/>
          <p14:tracePt t="79214" x="4129088" y="3016250"/>
          <p14:tracePt t="79231" x="4121150" y="3033713"/>
          <p14:tracePt t="79301" x="4121150" y="3041650"/>
          <p14:tracePt t="79326" x="4111625" y="3051175"/>
          <p14:tracePt t="79357" x="4111625" y="3059113"/>
          <p14:tracePt t="79373" x="4111625" y="3067050"/>
          <p14:tracePt t="79389" x="4111625" y="3076575"/>
          <p14:tracePt t="79401" x="4111625" y="3084513"/>
          <p14:tracePt t="79413" x="4103688" y="3084513"/>
          <p14:tracePt t="79424" x="4103688" y="3094038"/>
          <p14:tracePt t="79448" x="4103688" y="3101975"/>
          <p14:tracePt t="79952" x="4103688" y="3109913"/>
          <p14:tracePt t="80213" x="4103688" y="3119438"/>
          <p14:tracePt t="80217" x="4095750" y="3127375"/>
          <p14:tracePt t="80231" x="4078288" y="3144838"/>
          <p14:tracePt t="80247" x="4060825" y="3152775"/>
          <p14:tracePt t="80264" x="4052888" y="3160713"/>
          <p14:tracePt t="80266" x="4052888" y="3170238"/>
          <p14:tracePt t="80281" x="4044950" y="3170238"/>
          <p14:tracePt t="80282" x="4044950" y="3178175"/>
          <p14:tracePt t="80297" x="4044950" y="3186113"/>
          <p14:tracePt t="80315" x="4044950" y="3203575"/>
          <p14:tracePt t="80317" x="4044950" y="3211513"/>
          <p14:tracePt t="80331" x="4044950" y="3221038"/>
          <p14:tracePt t="80347" x="4052888" y="3246438"/>
          <p14:tracePt t="80364" x="4070350" y="3271838"/>
          <p14:tracePt t="80365" x="4078288" y="3279775"/>
          <p14:tracePt t="80381" x="4103688" y="3305175"/>
          <p14:tracePt t="80381" x="4111625" y="3314700"/>
          <p14:tracePt t="80397" x="4154488" y="3348038"/>
          <p14:tracePt t="80398" x="4162425" y="3355975"/>
          <p14:tracePt t="80414" x="4240213" y="3408363"/>
          <p14:tracePt t="80430" x="4341813" y="3467100"/>
          <p14:tracePt t="80447" x="4468813" y="3509963"/>
          <p14:tracePt t="80464" x="4587875" y="3543300"/>
          <p14:tracePt t="80465" x="4621213" y="3552825"/>
          <p14:tracePt t="80480" x="4706938" y="3568700"/>
          <p14:tracePt t="80481" x="4740275" y="3578225"/>
          <p14:tracePt t="80497" x="4851400" y="3611563"/>
          <p14:tracePt t="80514" x="5122863" y="3662363"/>
          <p14:tracePt t="80530" x="5446713" y="3697288"/>
          <p14:tracePt t="80547" x="5827713" y="3738563"/>
          <p14:tracePt t="80563" x="6321425" y="3816350"/>
          <p14:tracePt t="80580" x="6805613" y="3935413"/>
          <p14:tracePt t="80581" x="6924675" y="3968750"/>
          <p14:tracePt t="80597" x="7239000" y="4052888"/>
          <p14:tracePt t="80613" x="7553325" y="4121150"/>
          <p14:tracePt t="80630" x="7688263" y="4121150"/>
          <p14:tracePt t="80648" x="7756525" y="4105275"/>
          <p14:tracePt t="80649" x="7773988" y="4095750"/>
          <p14:tracePt t="80664" x="7807325" y="4079875"/>
          <p14:tracePt t="80681" x="7832725" y="4052888"/>
          <p14:tracePt t="80682" x="7842250" y="4044950"/>
          <p14:tracePt t="80697" x="7875588" y="4027488"/>
          <p14:tracePt t="80716" x="7918450" y="4011613"/>
          <p14:tracePt t="80724" x="7935913" y="3994150"/>
          <p14:tracePt t="80729" x="7951788" y="3994150"/>
          <p14:tracePt t="80732" x="7961313" y="3986213"/>
          <p14:tracePt t="80734" x="7977188" y="3986213"/>
          <p14:tracePt t="80739" x="7994650" y="3986213"/>
          <p14:tracePt t="80747" x="8029575" y="3976688"/>
          <p14:tracePt t="80764" x="8113713" y="3951288"/>
          <p14:tracePt t="80765" x="8147050" y="3943350"/>
          <p14:tracePt t="80787" x="8291513" y="3917950"/>
          <p14:tracePt t="80788" x="8318500" y="3917950"/>
          <p14:tracePt t="80797" x="8351838" y="3917950"/>
          <p14:tracePt t="80798" x="8385175" y="3917950"/>
          <p14:tracePt t="80813" x="8488363" y="3908425"/>
          <p14:tracePt t="80830" x="8547100" y="3908425"/>
          <p14:tracePt t="80847" x="8564563" y="3908425"/>
          <p14:tracePt t="80920" x="8555038" y="3908425"/>
          <p14:tracePt t="80924" x="8547100" y="3908425"/>
          <p14:tracePt t="80930" x="8539163" y="3908425"/>
          <p14:tracePt t="80947" x="8504238" y="3917950"/>
          <p14:tracePt t="80963" x="8445500" y="3925888"/>
          <p14:tracePt t="80980" x="8377238" y="3935413"/>
          <p14:tracePt t="80997" x="8343900" y="3935413"/>
          <p14:tracePt t="80998" x="8334375" y="3935413"/>
          <p14:tracePt t="81013" x="8308975" y="3935413"/>
          <p14:tracePt t="81030" x="8275638" y="3935413"/>
          <p14:tracePt t="81047" x="8240713" y="3935413"/>
          <p14:tracePt t="81064" x="8207375" y="3951288"/>
          <p14:tracePt t="81066" x="8189913" y="3951288"/>
          <p14:tracePt t="81081" x="8147050" y="3960813"/>
          <p14:tracePt t="81083" x="8131175" y="3960813"/>
          <p14:tracePt t="81097" x="8080375" y="3968750"/>
          <p14:tracePt t="81099" x="8070850" y="3976688"/>
          <p14:tracePt t="81100" x="8054975" y="3986213"/>
          <p14:tracePt t="81114" x="8029575" y="3994150"/>
          <p14:tracePt t="81130" x="8004175" y="4002088"/>
          <p14:tracePt t="81147" x="7977188" y="4011613"/>
          <p14:tracePt t="81164" x="7943850" y="4037013"/>
          <p14:tracePt t="81180" x="7910513" y="4052888"/>
          <p14:tracePt t="81181" x="7900988" y="4062413"/>
          <p14:tracePt t="81197" x="7875588" y="4079875"/>
          <p14:tracePt t="81213" x="7816850" y="4121150"/>
          <p14:tracePt t="81230" x="7731125" y="4181475"/>
          <p14:tracePt t="81246" x="7688263" y="4214813"/>
          <p14:tracePt t="81263" x="7654925" y="4240213"/>
          <p14:tracePt t="81280" x="7629525" y="4265613"/>
          <p14:tracePt t="81281" x="7621588" y="4283075"/>
          <p14:tracePt t="81297" x="7604125" y="4316413"/>
          <p14:tracePt t="81297" x="7596188" y="4325938"/>
          <p14:tracePt t="81313" x="7578725" y="4351338"/>
          <p14:tracePt t="81314" x="7570788" y="4368800"/>
          <p14:tracePt t="81330" x="7535863" y="4427538"/>
          <p14:tracePt t="81347" x="7493000" y="4478338"/>
          <p14:tracePt t="81363" x="7477125" y="4513263"/>
          <p14:tracePt t="81364" x="7477125" y="4521200"/>
          <p14:tracePt t="81380" x="7467600" y="4546600"/>
          <p14:tracePt t="81381" x="7467600" y="4554538"/>
          <p14:tracePt t="81396" x="7467600" y="4572000"/>
          <p14:tracePt t="81397" x="7467600" y="4579938"/>
          <p14:tracePt t="81413" x="7459663" y="4605338"/>
          <p14:tracePt t="81430" x="7451725" y="4648200"/>
          <p14:tracePt t="81446" x="7451725" y="4673600"/>
          <p14:tracePt t="81463" x="7451725" y="4724400"/>
          <p14:tracePt t="81481" x="7459663" y="4767263"/>
          <p14:tracePt t="81497" x="7467600" y="4792663"/>
          <p14:tracePt t="81497" x="7467600" y="4802188"/>
          <p14:tracePt t="81513" x="7477125" y="4827588"/>
          <p14:tracePt t="81530" x="7477125" y="4843463"/>
          <p14:tracePt t="81547" x="7477125" y="4868863"/>
          <p14:tracePt t="81563" x="7485063" y="4886325"/>
          <p14:tracePt t="81564" x="7493000" y="4886325"/>
          <p14:tracePt t="81580" x="7502525" y="4903788"/>
          <p14:tracePt t="81581" x="7502525" y="4911725"/>
          <p14:tracePt t="81597" x="7510463" y="4919663"/>
          <p14:tracePt t="81598" x="7510463" y="4929188"/>
          <p14:tracePt t="81614" x="7527925" y="4946650"/>
          <p14:tracePt t="81630" x="7545388" y="4962525"/>
          <p14:tracePt t="81646" x="7570788" y="4979988"/>
          <p14:tracePt t="81663" x="7596188" y="4987925"/>
          <p14:tracePt t="81679" x="7637463" y="4997450"/>
          <p14:tracePt t="81697" x="7654925" y="5013325"/>
          <p14:tracePt t="81698" x="7662863" y="5013325"/>
          <p14:tracePt t="81713" x="7688263" y="5013325"/>
          <p14:tracePt t="81730" x="7705725" y="4987925"/>
          <p14:tracePt t="81747" x="7781925" y="4937125"/>
          <p14:tracePt t="81763" x="7850188" y="4886325"/>
          <p14:tracePt t="81781" x="7926388" y="4827588"/>
          <p14:tracePt t="81797" x="7961313" y="4810125"/>
          <p14:tracePt t="81798" x="7969250" y="4810125"/>
          <p14:tracePt t="81814" x="8012113" y="4784725"/>
          <p14:tracePt t="81830" x="8070850" y="4759325"/>
          <p14:tracePt t="81847" x="8121650" y="4724400"/>
          <p14:tracePt t="81848" x="8139113" y="4716463"/>
          <p14:tracePt t="81863" x="8181975" y="4673600"/>
          <p14:tracePt t="81865" x="8199438" y="4665663"/>
          <p14:tracePt t="81880" x="8266113" y="4597400"/>
          <p14:tracePt t="81882" x="8275638" y="4589463"/>
          <p14:tracePt t="81897" x="8291513" y="4554538"/>
          <p14:tracePt t="81898" x="8291513" y="4546600"/>
          <p14:tracePt t="81913" x="8301038" y="4529138"/>
          <p14:tracePt t="81914" x="8308975" y="4521200"/>
          <p14:tracePt t="81930" x="8318500" y="4495800"/>
          <p14:tracePt t="81946" x="8326438" y="4452938"/>
          <p14:tracePt t="81963" x="8334375" y="4419600"/>
          <p14:tracePt t="81979" x="8351838" y="4376738"/>
          <p14:tracePt t="81996" x="8351838" y="4308475"/>
          <p14:tracePt t="81997" x="8351838" y="4300538"/>
          <p14:tracePt t="82013" x="8359775" y="4265613"/>
          <p14:tracePt t="82014" x="8359775" y="4257675"/>
          <p14:tracePt t="82029" x="8369300" y="4189413"/>
          <p14:tracePt t="82046" x="8369300" y="4138613"/>
          <p14:tracePt t="82063" x="8343900" y="4105275"/>
          <p14:tracePt t="82080" x="8334375" y="4079875"/>
          <p14:tracePt t="82081" x="8326438" y="4070350"/>
          <p14:tracePt t="82097" x="8318500" y="4052888"/>
          <p14:tracePt t="82113" x="8301038" y="4044950"/>
          <p14:tracePt t="82114" x="8301038" y="4037013"/>
          <p14:tracePt t="82129" x="8275638" y="4027488"/>
          <p14:tracePt t="82147" x="8250238" y="4011613"/>
          <p14:tracePt t="82163" x="8189913" y="3986213"/>
          <p14:tracePt t="82164" x="8174038" y="3986213"/>
          <p14:tracePt t="82180" x="8131175" y="3968750"/>
          <p14:tracePt t="82181" x="8121650" y="3968750"/>
          <p14:tracePt t="82196" x="8096250" y="3960813"/>
          <p14:tracePt t="82213" x="8045450" y="3951288"/>
          <p14:tracePt t="82229" x="8029575" y="3925888"/>
          <p14:tracePt t="82246" x="8020050" y="3917950"/>
          <p14:tracePt t="82263" x="7986713" y="3917950"/>
          <p14:tracePt t="82279" x="7951788" y="3917950"/>
          <p14:tracePt t="82297" x="7918450" y="3917950"/>
          <p14:tracePt t="82313" x="7893050" y="3917950"/>
          <p14:tracePt t="82330" x="7875588" y="3917950"/>
          <p14:tracePt t="82349" x="7867650" y="3917950"/>
          <p14:tracePt t="82363" x="7850188" y="3925888"/>
          <p14:tracePt t="82364" x="7850188" y="3935413"/>
          <p14:tracePt t="82379" x="7842250" y="3943350"/>
          <p14:tracePt t="82396" x="7816850" y="3960813"/>
          <p14:tracePt t="82413" x="7773988" y="4002088"/>
          <p14:tracePt t="82429" x="7740650" y="4044950"/>
          <p14:tracePt t="82446" x="7723188" y="4070350"/>
          <p14:tracePt t="82462" x="7715250" y="4087813"/>
          <p14:tracePt t="82479" x="7705725" y="4105275"/>
          <p14:tracePt t="82495" x="7697788" y="4113213"/>
          <p14:tracePt t="82512" x="7680325" y="4138613"/>
          <p14:tracePt t="82513" x="7680325" y="4146550"/>
          <p14:tracePt t="82529" x="7680325" y="4164013"/>
          <p14:tracePt t="82546" x="7662863" y="4181475"/>
          <p14:tracePt t="82562" x="7662863" y="4206875"/>
          <p14:tracePt t="82579" x="7654925" y="4232275"/>
          <p14:tracePt t="82596" x="7646988" y="4257675"/>
          <p14:tracePt t="82597" x="7646988" y="4265613"/>
          <p14:tracePt t="82613" x="7637463" y="4291013"/>
          <p14:tracePt t="82629" x="7637463" y="4308475"/>
          <p14:tracePt t="82646" x="7637463" y="4333875"/>
          <p14:tracePt t="82662" x="7637463" y="4359275"/>
          <p14:tracePt t="82679" x="7637463" y="4384675"/>
          <p14:tracePt t="82696" x="7637463" y="4410075"/>
          <p14:tracePt t="82712" x="7596188" y="4460875"/>
          <p14:tracePt t="82729" x="7586663" y="4486275"/>
          <p14:tracePt t="82730" x="7586663" y="4495800"/>
          <p14:tracePt t="82745" x="7586663" y="4513263"/>
          <p14:tracePt t="82762" x="7586663" y="4546600"/>
          <p14:tracePt t="82780" x="7586663" y="4554538"/>
          <p14:tracePt t="82796" x="7586663" y="4572000"/>
          <p14:tracePt t="82797" x="7586663" y="4579938"/>
          <p14:tracePt t="82813" x="7586663" y="4589463"/>
          <p14:tracePt t="82829" x="7586663" y="4597400"/>
          <p14:tracePt t="82830" x="7586663" y="4605338"/>
          <p14:tracePt t="82846" x="7586663" y="4622800"/>
          <p14:tracePt t="82863" x="7586663" y="4640263"/>
          <p14:tracePt t="82879" x="7586663" y="4648200"/>
          <p14:tracePt t="82896" x="7586663" y="4657725"/>
          <p14:tracePt t="82913" x="7578725" y="4657725"/>
          <p14:tracePt t="82933" x="7578725" y="4665663"/>
          <p14:tracePt t="82957" x="7578725" y="4673600"/>
          <p14:tracePt t="82962" x="7570788" y="4673600"/>
          <p14:tracePt t="82979" x="7561263" y="4673600"/>
          <p14:tracePt t="82996" x="7553325" y="4691063"/>
          <p14:tracePt t="83012" x="7553325" y="4708525"/>
          <p14:tracePt t="83029" x="7545388" y="4716463"/>
          <p14:tracePt t="83046" x="7535863" y="4716463"/>
          <p14:tracePt t="83062" x="7518400" y="4724400"/>
          <p14:tracePt t="83079" x="7510463" y="4733925"/>
          <p14:tracePt t="83113" x="7502525" y="4733925"/>
          <p14:tracePt t="83121" x="7502525" y="4741863"/>
          <p14:tracePt t="83150" x="7502525" y="4749800"/>
          <p14:tracePt t="83161" x="7502525" y="4759325"/>
          <p14:tracePt t="83181" x="7493000" y="4759325"/>
          <p14:tracePt t="83213" x="7485063" y="4759325"/>
          <p14:tracePt t="83232" x="7477125" y="4767263"/>
          <p14:tracePt t="83284" x="7467600" y="4775200"/>
          <p14:tracePt t="83288" x="7459663" y="4775200"/>
          <p14:tracePt t="83296" x="7451725" y="4775200"/>
          <p14:tracePt t="83336" x="7451725" y="4784725"/>
          <p14:tracePt t="83369" x="7442200" y="4792663"/>
          <p14:tracePt t="83372" x="7434263" y="4792663"/>
          <p14:tracePt t="83379" x="7434263" y="4802188"/>
          <p14:tracePt t="84599" x="7426325" y="4802188"/>
          <p14:tracePt t="84602" x="7416800" y="4802188"/>
          <p14:tracePt t="84612" x="7391400" y="4802188"/>
          <p14:tracePt t="84628" x="7340600" y="4792663"/>
          <p14:tracePt t="84645" x="7307263" y="4792663"/>
          <p14:tracePt t="84662" x="7289800" y="4792663"/>
          <p14:tracePt t="86244" x="7289800" y="4784725"/>
          <p14:tracePt t="86251" x="7272338" y="4784725"/>
          <p14:tracePt t="86261" x="7246938" y="4775200"/>
          <p14:tracePt t="86278" x="7188200" y="4759325"/>
          <p14:tracePt t="86295" x="7162800" y="4749800"/>
          <p14:tracePt t="86297" x="7153275" y="4741863"/>
          <p14:tracePt t="86299" x="7145338" y="4741863"/>
          <p14:tracePt t="86303" x="7137400" y="4741863"/>
          <p14:tracePt t="86313" x="7119938" y="4733925"/>
          <p14:tracePt t="86316" x="7112000" y="4724400"/>
          <p14:tracePt t="86318" x="7102475" y="4716463"/>
          <p14:tracePt t="86329" x="7059613" y="4708525"/>
          <p14:tracePt t="86333" x="7043738" y="4699000"/>
          <p14:tracePt t="86347" x="6950075" y="4648200"/>
          <p14:tracePt t="86351" x="6924675" y="4640263"/>
          <p14:tracePt t="86363" x="6831013" y="4605338"/>
          <p14:tracePt t="86378" x="6729413" y="4572000"/>
          <p14:tracePt t="86395" x="6542088" y="4486275"/>
          <p14:tracePt t="86411" x="6405563" y="4410075"/>
          <p14:tracePt t="86428" x="6159500" y="4308475"/>
          <p14:tracePt t="86445" x="5964238" y="4214813"/>
          <p14:tracePt t="86446" x="5913438" y="4181475"/>
          <p14:tracePt t="86461" x="5768975" y="4113213"/>
          <p14:tracePt t="86478" x="5565775" y="3994150"/>
          <p14:tracePt t="86479" x="5513388" y="3951288"/>
          <p14:tracePt t="86496" x="5327650" y="3841750"/>
          <p14:tracePt t="86511" x="5191125" y="3738563"/>
          <p14:tracePt t="86527" x="4995863" y="3586163"/>
          <p14:tracePt t="86544" x="4833938" y="3475038"/>
          <p14:tracePt t="86561" x="4673600" y="3365500"/>
          <p14:tracePt t="86578" x="4511675" y="3254375"/>
          <p14:tracePt t="86579" x="4476750" y="3221038"/>
          <p14:tracePt t="86595" x="4392613" y="3160713"/>
          <p14:tracePt t="86596" x="4367213" y="3144838"/>
          <p14:tracePt t="86611" x="4291013" y="3084513"/>
          <p14:tracePt t="86628" x="4248150" y="3059113"/>
          <p14:tracePt t="86629" x="4230688" y="3041650"/>
          <p14:tracePt t="86644" x="4187825" y="3008313"/>
          <p14:tracePt t="86661" x="4129088" y="2974975"/>
          <p14:tracePt t="86678" x="4070350" y="2922588"/>
          <p14:tracePt t="86695" x="4027488" y="2889250"/>
          <p14:tracePt t="86696" x="4017963" y="2881313"/>
          <p14:tracePt t="86711" x="3984625" y="2871788"/>
          <p14:tracePt t="86712" x="3976688" y="2871788"/>
          <p14:tracePt t="86727" x="3951288" y="2855913"/>
          <p14:tracePt t="86744" x="3890963" y="2855913"/>
          <p14:tracePt t="86761" x="3806825" y="2830513"/>
          <p14:tracePt t="86777" x="3746500" y="2795588"/>
          <p14:tracePt t="86795" x="3721100" y="2787650"/>
          <p14:tracePt t="86814" x="3713163" y="2778125"/>
          <p14:tracePt t="86828" x="3703638" y="2778125"/>
          <p14:tracePt t="86846" x="3695700" y="2778125"/>
          <p14:tracePt t="87004" x="3695700" y="2770188"/>
          <p14:tracePt t="87015" x="3703638" y="2770188"/>
          <p14:tracePt t="87023" x="3721100" y="2762250"/>
          <p14:tracePt t="87028" x="3729038" y="2762250"/>
          <p14:tracePt t="87044" x="3763963" y="2752725"/>
          <p14:tracePt t="87061" x="3781425" y="2752725"/>
          <p14:tracePt t="87077" x="3789363" y="2752725"/>
          <p14:tracePt t="87094" x="3797300" y="2752725"/>
          <p14:tracePt t="87111" x="3806825" y="2752725"/>
          <p14:tracePt t="87128" x="3832225" y="2752725"/>
          <p14:tracePt t="87144" x="3865563" y="2736850"/>
          <p14:tracePt t="87160" x="3900488" y="2727325"/>
          <p14:tracePt t="87178" x="3925888" y="2727325"/>
          <p14:tracePt t="87195" x="3951288" y="2727325"/>
          <p14:tracePt t="87211" x="3959225" y="2727325"/>
          <p14:tracePt t="87275" x="3967163" y="2727325"/>
          <p14:tracePt t="87299" x="3976688" y="2727325"/>
          <p14:tracePt t="87303" x="3984625" y="2727325"/>
          <p14:tracePt t="87311" x="3992563" y="2727325"/>
          <p14:tracePt t="87327" x="4002088" y="2727325"/>
          <p14:tracePt t="87344" x="4010025" y="2727325"/>
          <p14:tracePt t="87376" x="4017963" y="2727325"/>
          <p14:tracePt t="87415" x="4027488" y="2727325"/>
          <p14:tracePt t="87445" x="4035425" y="2727325"/>
          <p14:tracePt t="87536" x="4035425" y="2736850"/>
          <p14:tracePt t="87573" x="4044950" y="2736850"/>
          <p14:tracePt t="87587" x="4052888" y="2736850"/>
          <p14:tracePt t="87616" x="4060825" y="2736850"/>
          <p14:tracePt t="87639" x="4070350" y="2736850"/>
          <p14:tracePt t="87652" x="4070350" y="2744788"/>
          <p14:tracePt t="87663" x="4078288" y="2744788"/>
          <p14:tracePt t="87696" x="4086225" y="2744788"/>
          <p14:tracePt t="87704" x="4095750" y="2744788"/>
          <p14:tracePt t="87724" x="4103688" y="2744788"/>
          <p14:tracePt t="87736" x="4111625" y="2744788"/>
          <p14:tracePt t="87780" x="4121150" y="2744788"/>
          <p14:tracePt t="87852" x="4129088" y="2744788"/>
          <p14:tracePt t="87992" x="4137025" y="2744788"/>
          <p14:tracePt t="88026" x="4146550" y="2744788"/>
          <p14:tracePt t="88041" x="4154488" y="2744788"/>
          <p14:tracePt t="88068" x="4162425" y="2744788"/>
          <p14:tracePt t="88079" x="4171950" y="2744788"/>
          <p14:tracePt t="88088" x="4179888" y="2744788"/>
          <p14:tracePt t="88108" x="4187825" y="2744788"/>
          <p14:tracePt t="88116" x="4197350" y="2744788"/>
          <p14:tracePt t="88137" x="4205288" y="2744788"/>
          <p14:tracePt t="88146" x="4214813" y="2744788"/>
          <p14:tracePt t="88161" x="4222750" y="2744788"/>
          <p14:tracePt t="88177" x="4240213" y="2744788"/>
          <p14:tracePt t="88195" x="4265613" y="2744788"/>
          <p14:tracePt t="88211" x="4281488" y="2744788"/>
          <p14:tracePt t="88227" x="4306888" y="2744788"/>
          <p14:tracePt t="88244" x="4324350" y="2744788"/>
          <p14:tracePt t="88247" x="4341813" y="2744788"/>
          <p14:tracePt t="88260" x="4349750" y="2744788"/>
          <p14:tracePt t="88277" x="4375150" y="2727325"/>
          <p14:tracePt t="88294" x="4400550" y="2719388"/>
          <p14:tracePt t="88310" x="4435475" y="2719388"/>
          <p14:tracePt t="88311" x="4451350" y="2719388"/>
          <p14:tracePt t="88327" x="4486275" y="2719388"/>
          <p14:tracePt t="88328" x="4494213" y="2719388"/>
          <p14:tracePt t="88343" x="4529138" y="2719388"/>
          <p14:tracePt t="88360" x="4605338" y="2719388"/>
          <p14:tracePt t="88377" x="4673600" y="2719388"/>
          <p14:tracePt t="88394" x="4749800" y="2719388"/>
          <p14:tracePt t="88410" x="4833938" y="2719388"/>
          <p14:tracePt t="88427" x="4902200" y="2719388"/>
          <p14:tracePt t="88444" x="4970463" y="2727325"/>
          <p14:tracePt t="88460" x="5038725" y="2727325"/>
          <p14:tracePt t="88477" x="5089525" y="2727325"/>
          <p14:tracePt t="88494" x="5140325" y="2727325"/>
          <p14:tracePt t="88510" x="5173663" y="2727325"/>
          <p14:tracePt t="88527" x="5216525" y="2727325"/>
          <p14:tracePt t="88544" x="5259388" y="2727325"/>
          <p14:tracePt t="88560" x="5318125" y="2727325"/>
          <p14:tracePt t="88577" x="5353050" y="2727325"/>
          <p14:tracePt t="88580" x="5360988" y="2727325"/>
          <p14:tracePt t="88596" x="5378450" y="2727325"/>
          <p14:tracePt t="88611" x="5386388" y="2727325"/>
          <p14:tracePt t="88627" x="5403850" y="2727325"/>
          <p14:tracePt t="88645" x="5429250" y="2727325"/>
          <p14:tracePt t="88647" x="5437188" y="2727325"/>
          <p14:tracePt t="88660" x="5446713" y="2727325"/>
          <p14:tracePt t="88677" x="5462588" y="2727325"/>
          <p14:tracePt t="88693" x="5480050" y="2727325"/>
          <p14:tracePt t="88711" x="5487988" y="2719388"/>
          <p14:tracePt t="89616" x="5480050" y="2727325"/>
          <p14:tracePt t="89627" x="5472113" y="2727325"/>
          <p14:tracePt t="89643" x="5472113" y="2736850"/>
          <p14:tracePt t="89660" x="5454650" y="2752725"/>
          <p14:tracePt t="89732" x="5446713" y="2762250"/>
          <p14:tracePt t="89768" x="5437188" y="2770188"/>
          <p14:tracePt t="89788" x="5437188" y="2778125"/>
          <p14:tracePt t="89799" x="5437188" y="2787650"/>
          <p14:tracePt t="89807" x="5429250" y="2795588"/>
          <p14:tracePt t="89852" x="5421313" y="2805113"/>
          <p14:tracePt t="89855" x="5421313" y="2813050"/>
          <p14:tracePt t="89863" x="5411788" y="2813050"/>
          <p14:tracePt t="89876" x="5411788" y="2820988"/>
          <p14:tracePt t="89893" x="5411788" y="2830513"/>
          <p14:tracePt t="89911" x="5403850" y="2830513"/>
          <p14:tracePt t="89931" x="5403850" y="2838450"/>
          <p14:tracePt t="89943" x="5394325" y="2838450"/>
          <p14:tracePt t="89974" x="5394325" y="2846388"/>
          <p14:tracePt t="89984" x="5394325" y="2855913"/>
          <p14:tracePt t="90031" x="5394325" y="2863850"/>
          <p14:tracePt t="90067" x="5394325" y="2871788"/>
          <p14:tracePt t="90084" x="5386388" y="2871788"/>
          <p14:tracePt t="90116" x="5386388" y="2881313"/>
          <p14:tracePt t="90147" x="5378450" y="2889250"/>
          <p14:tracePt t="90164" x="5378450" y="2897188"/>
          <p14:tracePt t="90187" x="5368925" y="2897188"/>
          <p14:tracePt t="90203" x="5368925" y="2906713"/>
          <p14:tracePt t="90219" x="5368925" y="2914650"/>
          <p14:tracePt t="90236" x="5360988" y="2914650"/>
          <p14:tracePt t="90256" x="5353050" y="2914650"/>
          <p14:tracePt t="90272" x="5353050" y="2922588"/>
          <p14:tracePt t="90304" x="5353050" y="2932113"/>
          <p14:tracePt t="90331" x="5343525" y="2940050"/>
          <p14:tracePt t="90496" x="5343525" y="2949575"/>
          <p14:tracePt t="90503" x="5335588" y="2949575"/>
          <p14:tracePt t="90524" x="5327650" y="2957513"/>
          <p14:tracePt t="91401" x="5335588" y="2957513"/>
          <p14:tracePt t="91426" x="5343525" y="2957513"/>
          <p14:tracePt t="91468" x="5343525" y="2949575"/>
          <p14:tracePt t="91480" x="5353050" y="2949575"/>
          <p14:tracePt t="91487" x="5360988" y="2949575"/>
          <p14:tracePt t="91508" x="5368925" y="2949575"/>
          <p14:tracePt t="91520" x="5378450" y="2940050"/>
          <p14:tracePt t="91526" x="5386388" y="2940050"/>
          <p14:tracePt t="91528" x="5386388" y="2932113"/>
          <p14:tracePt t="91542" x="5403850" y="2922588"/>
          <p14:tracePt t="91580" x="5411788" y="2914650"/>
          <p14:tracePt t="91592" x="5421313" y="2906713"/>
          <p14:tracePt t="91604" x="5429250" y="2906713"/>
          <p14:tracePt t="91620" x="5437188" y="2906713"/>
          <p14:tracePt t="91627" x="5446713" y="2906713"/>
          <p14:tracePt t="91643" x="5462588" y="2906713"/>
          <p14:tracePt t="91659" x="5480050" y="2897188"/>
          <p14:tracePt t="91660" x="5487988" y="2889250"/>
          <p14:tracePt t="91676" x="5497513" y="2881313"/>
          <p14:tracePt t="91677" x="5505450" y="2881313"/>
          <p14:tracePt t="91693" x="5513388" y="2881313"/>
          <p14:tracePt t="91708" x="5530850" y="2871788"/>
          <p14:tracePt t="91726" x="5548313" y="2863850"/>
          <p14:tracePt t="91743" x="5556250" y="2863850"/>
          <p14:tracePt t="91760" x="5565775" y="2855913"/>
          <p14:tracePt t="93755" x="5573713" y="2846388"/>
          <p14:tracePt t="94237" x="5573713" y="2855913"/>
          <p14:tracePt t="94245" x="5581650" y="2855913"/>
          <p14:tracePt t="94248" x="5591175" y="2855913"/>
          <p14:tracePt t="94257" x="5591175" y="2863850"/>
          <p14:tracePt t="94274" x="5649913" y="2863850"/>
          <p14:tracePt t="94291" x="5692775" y="2855913"/>
          <p14:tracePt t="94307" x="5735638" y="2838450"/>
          <p14:tracePt t="94325" x="5768975" y="2830513"/>
          <p14:tracePt t="94341" x="5786438" y="2820988"/>
          <p14:tracePt t="94343" x="5794375" y="2813050"/>
          <p14:tracePt t="94357" x="5845175" y="2795588"/>
          <p14:tracePt t="94375" x="5913438" y="2752725"/>
          <p14:tracePt t="94391" x="5997575" y="2736850"/>
          <p14:tracePt t="94393" x="6024563" y="2736850"/>
          <p14:tracePt t="94407" x="6108700" y="2711450"/>
          <p14:tracePt t="94408" x="6142038" y="2711450"/>
          <p14:tracePt t="94425" x="6261100" y="2693988"/>
          <p14:tracePt t="94442" x="6380163" y="2676525"/>
          <p14:tracePt t="94457" x="6473825" y="2651125"/>
          <p14:tracePt t="94474" x="6567488" y="2651125"/>
          <p14:tracePt t="94491" x="6669088" y="2625725"/>
          <p14:tracePt t="94493" x="6694488" y="2625725"/>
          <p14:tracePt t="94507" x="6762750" y="2600325"/>
          <p14:tracePt t="94525" x="6864350" y="2582863"/>
          <p14:tracePt t="94541" x="6907213" y="2582863"/>
          <p14:tracePt t="94542" x="6915150" y="2582863"/>
          <p14:tracePt t="94558" x="6950075" y="2582863"/>
          <p14:tracePt t="94559" x="6967538" y="2582863"/>
          <p14:tracePt t="94575" x="7018338" y="2582863"/>
          <p14:tracePt t="94591" x="7077075" y="2582863"/>
          <p14:tracePt t="94593" x="7102475" y="2582863"/>
          <p14:tracePt t="94608" x="7137400" y="2582863"/>
          <p14:tracePt t="94626" x="7170738" y="2592388"/>
          <p14:tracePt t="94642" x="7196138" y="2592388"/>
          <p14:tracePt t="94666" x="7204075" y="2592388"/>
          <p14:tracePt t="94676" x="7213600" y="2592388"/>
          <p14:tracePt t="94679" x="7213600" y="2600325"/>
          <p14:tracePt t="94692" x="7221538" y="2600325"/>
          <p14:tracePt t="94714" x="7229475" y="2600325"/>
          <p14:tracePt t="94724" x="7239000" y="2600325"/>
          <p14:tracePt t="94741" x="7264400" y="2600325"/>
          <p14:tracePt t="94757" x="7281863" y="2608263"/>
          <p14:tracePt t="94774" x="7307263" y="2608263"/>
          <p14:tracePt t="94790" x="7323138" y="2617788"/>
          <p14:tracePt t="94807" x="7332663" y="2617788"/>
          <p14:tracePt t="94828" x="7348538" y="2625725"/>
          <p14:tracePt t="94842" x="7348538" y="2633663"/>
          <p14:tracePt t="94845" x="7358063" y="2633663"/>
          <p14:tracePt t="94857" x="7366000" y="2633663"/>
          <p14:tracePt t="94875" x="7383463" y="2633663"/>
          <p14:tracePt t="94893" x="7391400" y="2633663"/>
          <p14:tracePt t="94907" x="7400925" y="2633663"/>
          <p14:tracePt t="94925" x="7408863" y="2643188"/>
          <p14:tracePt t="94943" x="7426325" y="2651125"/>
          <p14:tracePt t="94946" x="7426325" y="2660650"/>
          <p14:tracePt t="94958" x="7451725" y="2676525"/>
          <p14:tracePt t="94975" x="7467600" y="2686050"/>
          <p14:tracePt t="94977" x="7477125" y="2686050"/>
          <p14:tracePt t="94991" x="7502525" y="2701925"/>
          <p14:tracePt t="94993" x="7510463" y="2711450"/>
          <p14:tracePt t="95008" x="7535863" y="2736850"/>
          <p14:tracePt t="95009" x="7545388" y="2744788"/>
          <p14:tracePt t="95026" x="7545388" y="2795588"/>
          <p14:tracePt t="95041" x="7518400" y="2830513"/>
          <p14:tracePt t="95057" x="7510463" y="2830513"/>
          <p14:tracePt t="95058" x="7502525" y="2830513"/>
          <p14:tracePt t="95372" x="7502525" y="2820988"/>
          <p14:tracePt t="95376" x="7502525" y="2813050"/>
          <p14:tracePt t="95390" x="7493000" y="2813050"/>
          <p14:tracePt t="95407" x="7493000" y="2778125"/>
          <p14:tracePt t="95424" x="7493000" y="2770188"/>
          <p14:tracePt t="95440" x="7510463" y="2762250"/>
          <p14:tracePt t="95457" x="7527925" y="2744788"/>
          <p14:tracePt t="95475" x="7553325" y="2719388"/>
          <p14:tracePt t="95476" x="7561263" y="2711450"/>
          <p14:tracePt t="95491" x="7570788" y="2711450"/>
          <p14:tracePt t="95507" x="7578725" y="2711450"/>
          <p14:tracePt t="95525" x="7586663" y="2711450"/>
          <p14:tracePt t="95549" x="7596188" y="2711450"/>
          <p14:tracePt t="95652" x="7586663" y="2711450"/>
          <p14:tracePt t="95660" x="7570788" y="2711450"/>
          <p14:tracePt t="95664" x="7545388" y="2711450"/>
          <p14:tracePt t="95673" x="7518400" y="2711450"/>
          <p14:tracePt t="95690" x="7426325" y="2736850"/>
          <p14:tracePt t="95707" x="7272338" y="2744788"/>
          <p14:tracePt t="95724" x="7018338" y="2744788"/>
          <p14:tracePt t="95724" x="6942138" y="2736850"/>
          <p14:tracePt t="95740" x="6686550" y="2719388"/>
          <p14:tracePt t="95741" x="6584950" y="2719388"/>
          <p14:tracePt t="95757" x="6311900" y="2719388"/>
          <p14:tracePt t="95757" x="6202363" y="2719388"/>
          <p14:tracePt t="95773" x="5751513" y="2719388"/>
          <p14:tracePt t="95790" x="5276850" y="2719388"/>
          <p14:tracePt t="95807" x="4783138" y="2719388"/>
          <p14:tracePt t="95809" x="4664075" y="2719388"/>
          <p14:tracePt t="95824" x="4359275" y="2727325"/>
          <p14:tracePt t="95840" x="4010025" y="2744788"/>
          <p14:tracePt t="95857" x="3695700" y="2752725"/>
          <p14:tracePt t="95858" x="3627438" y="2752725"/>
          <p14:tracePt t="95874" x="3355975" y="2752725"/>
          <p14:tracePt t="95890" x="3127375" y="2752725"/>
          <p14:tracePt t="95907" x="2955925" y="2752725"/>
          <p14:tracePt t="95924" x="2828925" y="2752725"/>
          <p14:tracePt t="95925" x="2803525" y="2752725"/>
          <p14:tracePt t="95940" x="2719388" y="2752725"/>
          <p14:tracePt t="95957" x="2616200" y="2752725"/>
          <p14:tracePt t="95957" x="2590800" y="2752725"/>
          <p14:tracePt t="95973" x="2514600" y="2752725"/>
          <p14:tracePt t="95990" x="2387600" y="2752725"/>
          <p14:tracePt t="96007" x="2293938" y="2752725"/>
          <p14:tracePt t="96023" x="2243138" y="2752725"/>
          <p14:tracePt t="96040" x="2208213" y="2752725"/>
          <p14:tracePt t="96042" x="2192338" y="2752725"/>
          <p14:tracePt t="96057" x="2182813" y="2762250"/>
          <p14:tracePt t="96058" x="2174875" y="2762250"/>
          <p14:tracePt t="96073" x="2157413" y="2770188"/>
          <p14:tracePt t="96090" x="2149475" y="2770188"/>
          <p14:tracePt t="96106" x="2132013" y="2787650"/>
          <p14:tracePt t="96124" x="2116138" y="2795588"/>
          <p14:tracePt t="96125" x="2116138" y="2805113"/>
          <p14:tracePt t="96142" x="2098675" y="2813050"/>
          <p14:tracePt t="96157" x="2081213" y="2830513"/>
          <p14:tracePt t="96159" x="2073275" y="2830513"/>
          <p14:tracePt t="96175" x="2073275" y="2838450"/>
          <p14:tracePt t="96191" x="2065338" y="2838450"/>
          <p14:tracePt t="96193" x="2055813" y="2846388"/>
          <p14:tracePt t="96213" x="2055813" y="2855913"/>
          <p14:tracePt t="96250" x="2055813" y="2863850"/>
          <p14:tracePt t="96254" x="2047875" y="2863850"/>
          <p14:tracePt t="96287" x="2047875" y="2871788"/>
          <p14:tracePt t="96298" x="2055813" y="2881313"/>
          <p14:tracePt t="96307" x="2065338" y="2897188"/>
          <p14:tracePt t="96325" x="2098675" y="2914650"/>
          <p14:tracePt t="96341" x="2132013" y="2940050"/>
          <p14:tracePt t="96342" x="2141538" y="2940050"/>
          <p14:tracePt t="96357" x="2166938" y="2965450"/>
          <p14:tracePt t="96375" x="2182813" y="2974975"/>
          <p14:tracePt t="96391" x="2192338" y="2982913"/>
          <p14:tracePt t="96409" x="2208213" y="2990850"/>
          <p14:tracePt t="96426" x="2217738" y="3000375"/>
          <p14:tracePt t="96442" x="2225675" y="3008313"/>
          <p14:tracePt t="96458" x="2235200" y="3008313"/>
          <p14:tracePt t="96475" x="2235200" y="3016250"/>
          <p14:tracePt t="96491" x="2243138" y="3016250"/>
          <p14:tracePt t="96509" x="2243138" y="3025775"/>
          <p14:tracePt t="96566" x="2251075" y="3025775"/>
          <p14:tracePt t="96574" x="2251075" y="3033713"/>
          <p14:tracePt t="96581" x="2260600" y="3041650"/>
          <p14:tracePt t="96589" x="2268538" y="3051175"/>
          <p14:tracePt t="96606" x="2293938" y="3084513"/>
          <p14:tracePt t="96623" x="2319338" y="3109913"/>
          <p14:tracePt t="96640" x="2336800" y="3127375"/>
          <p14:tracePt t="96657" x="2344738" y="3144838"/>
          <p14:tracePt t="96673" x="2352675" y="3160713"/>
          <p14:tracePt t="96690" x="2362200" y="3170238"/>
          <p14:tracePt t="96707" x="2362200" y="3186113"/>
          <p14:tracePt t="96724" x="2370138" y="3195638"/>
          <p14:tracePt t="96725" x="2379663" y="3203575"/>
          <p14:tracePt t="96740" x="2387600" y="3211513"/>
          <p14:tracePt t="96757" x="2387600" y="3221038"/>
          <p14:tracePt t="96773" x="2395538" y="3228975"/>
          <p14:tracePt t="96789" x="2395538" y="3246438"/>
          <p14:tracePt t="96806" x="2405063" y="3263900"/>
          <p14:tracePt t="96823" x="2405063" y="3279775"/>
          <p14:tracePt t="96840" x="2405063" y="3289300"/>
          <p14:tracePt t="96857" x="2405063" y="3314700"/>
          <p14:tracePt t="96874" x="2413000" y="3322638"/>
          <p14:tracePt t="96875" x="2413000" y="3330575"/>
          <p14:tracePt t="96902" x="2413000" y="3340100"/>
          <p14:tracePt t="96909" x="2413000" y="3348038"/>
          <p14:tracePt t="96923" x="2420938" y="3355975"/>
          <p14:tracePt t="96941" x="2420938" y="3365500"/>
          <p14:tracePt t="96956" x="2420938" y="3373438"/>
          <p14:tracePt t="96997" x="2420938" y="3382963"/>
          <p14:tracePt t="97098" x="2420938" y="3390900"/>
          <p14:tracePt t="99116" x="2420938" y="3398838"/>
          <p14:tracePt t="99120" x="2430463" y="3398838"/>
          <p14:tracePt t="99126" x="2430463" y="3416300"/>
          <p14:tracePt t="99138" x="2446338" y="3424238"/>
          <p14:tracePt t="99156" x="2463800" y="3433763"/>
          <p14:tracePt t="99157" x="2471738" y="3433763"/>
          <p14:tracePt t="99173" x="2497138" y="3441700"/>
          <p14:tracePt t="99189" x="2524125" y="3449638"/>
          <p14:tracePt t="99190" x="2540000" y="3449638"/>
          <p14:tracePt t="99206" x="2565400" y="3449638"/>
          <p14:tracePt t="99222" x="2600325" y="3449638"/>
          <p14:tracePt t="99239" x="2651125" y="3449638"/>
          <p14:tracePt t="99255" x="2701925" y="3449638"/>
          <p14:tracePt t="99256" x="2709863" y="3449638"/>
          <p14:tracePt t="99272" x="2744788" y="3433763"/>
          <p14:tracePt t="99273" x="2752725" y="3433763"/>
          <p14:tracePt t="99288" x="2770188" y="3424238"/>
          <p14:tracePt t="99306" x="2820988" y="3408363"/>
          <p14:tracePt t="99307" x="2828925" y="3398838"/>
          <p14:tracePt t="99308" x="2846388" y="3398838"/>
          <p14:tracePt t="99322" x="2879725" y="3390900"/>
          <p14:tracePt t="99338" x="2897188" y="3390900"/>
          <p14:tracePt t="99355" x="2897188" y="3382963"/>
          <p14:tracePt t="99621" x="2897188" y="3390900"/>
          <p14:tracePt t="99694" x="2897188" y="3398838"/>
          <p14:tracePt t="99706" x="2897188" y="3408363"/>
          <p14:tracePt t="99717" x="2889250" y="3408363"/>
          <p14:tracePt t="99741" x="2889250" y="3416300"/>
          <p14:tracePt t="99786" x="2889250" y="3424238"/>
          <p14:tracePt t="99961" x="2889250" y="3433763"/>
          <p14:tracePt t="100690" x="2897188" y="3433763"/>
          <p14:tracePt t="100693" x="2905125" y="3433763"/>
          <p14:tracePt t="100731" x="2905125" y="3441700"/>
          <p14:tracePt t="100756" x="2905125" y="3449638"/>
          <p14:tracePt t="100772" x="2905125" y="3459163"/>
          <p14:tracePt t="100775" x="2905125" y="3467100"/>
          <p14:tracePt t="100788" x="2905125" y="3475038"/>
          <p14:tracePt t="100805" x="2897188" y="3484563"/>
          <p14:tracePt t="100821" x="2897188" y="3492500"/>
          <p14:tracePt t="100838" x="2897188" y="3502025"/>
          <p14:tracePt t="100839" x="2897188" y="3509963"/>
          <p14:tracePt t="100856" x="2897188" y="3517900"/>
          <p14:tracePt t="100899" x="2897188" y="3527425"/>
          <p14:tracePt t="100903" x="2897188" y="3535363"/>
          <p14:tracePt t="100907" x="2889250" y="3535363"/>
          <p14:tracePt t="100921" x="2879725" y="3543300"/>
          <p14:tracePt t="100938" x="2879725" y="3552825"/>
          <p14:tracePt t="100959" x="2879725" y="3560763"/>
          <p14:tracePt t="100984" x="2879725" y="3568700"/>
          <p14:tracePt t="100990" x="2879725" y="3578225"/>
          <p14:tracePt t="100991" x="2871788" y="3578225"/>
          <p14:tracePt t="101006" x="2854325" y="3603625"/>
          <p14:tracePt t="101021" x="2854325" y="3619500"/>
          <p14:tracePt t="101039" x="2854325" y="3629025"/>
          <p14:tracePt t="101055" x="2846388" y="3636963"/>
          <p14:tracePt t="101072" x="2846388" y="3646488"/>
          <p14:tracePt t="101088" x="2846388" y="3654425"/>
          <p14:tracePt t="101105" x="2846388" y="3662363"/>
          <p14:tracePt t="101106" x="2846388" y="3671888"/>
          <p14:tracePt t="101122" x="2846388" y="3679825"/>
          <p14:tracePt t="101138" x="2846388" y="3687763"/>
          <p14:tracePt t="101139" x="2846388" y="3697288"/>
          <p14:tracePt t="101155" x="2846388" y="3705225"/>
          <p14:tracePt t="101171" x="2854325" y="3713163"/>
          <p14:tracePt t="101187" x="2854325" y="3722688"/>
          <p14:tracePt t="101207" x="2854325" y="3730625"/>
          <p14:tracePt t="101221" x="2863850" y="3738563"/>
          <p14:tracePt t="101238" x="2863850" y="3748088"/>
          <p14:tracePt t="101255" x="2871788" y="3756025"/>
          <p14:tracePt t="101271" x="2871788" y="3763963"/>
          <p14:tracePt t="101273" x="2879725" y="3763963"/>
          <p14:tracePt t="101288" x="2879725" y="3773488"/>
          <p14:tracePt t="101305" x="2889250" y="3781425"/>
          <p14:tracePt t="101322" x="2889250" y="3790950"/>
          <p14:tracePt t="101339" x="2897188" y="3790950"/>
          <p14:tracePt t="101355" x="2905125" y="3798888"/>
          <p14:tracePt t="101356" x="2905125" y="3806825"/>
          <p14:tracePt t="101371" x="2905125" y="3816350"/>
          <p14:tracePt t="101372" x="2905125" y="3824288"/>
          <p14:tracePt t="101388" x="2905125" y="3832225"/>
          <p14:tracePt t="101404" x="2914650" y="3841750"/>
          <p14:tracePt t="101421" x="2914650" y="3849688"/>
          <p14:tracePt t="101438" x="2922588" y="3849688"/>
          <p14:tracePt t="101440" x="2922588" y="3857625"/>
          <p14:tracePt t="101463" x="2922588" y="3867150"/>
          <p14:tracePt t="101471" x="2930525" y="3867150"/>
          <p14:tracePt t="101490" x="2930525" y="3875088"/>
          <p14:tracePt t="101516" x="2930525" y="3883025"/>
          <p14:tracePt t="101527" x="2930525" y="3892550"/>
          <p14:tracePt t="101573" x="2930525" y="3900488"/>
          <p14:tracePt t="101591" x="2940050" y="3908425"/>
          <p14:tracePt t="101655" x="2947988" y="3908425"/>
          <p14:tracePt t="101727" x="2947988" y="3917950"/>
          <p14:tracePt t="130981" x="2930525" y="3917950"/>
          <p14:tracePt t="130985" x="2905125" y="3925888"/>
          <p14:tracePt t="130991" x="2879725" y="3925888"/>
          <p14:tracePt t="131008" x="2760663" y="3935413"/>
          <p14:tracePt t="131025" x="2659063" y="3943350"/>
          <p14:tracePt t="131026" x="2641600" y="3943350"/>
          <p14:tracePt t="131041" x="2582863" y="3951288"/>
          <p14:tracePt t="131058" x="2471738" y="3960813"/>
          <p14:tracePt t="131075" x="2243138" y="3875088"/>
          <p14:tracePt t="131092" x="1979613" y="3705225"/>
          <p14:tracePt t="131109" x="1589088" y="3348038"/>
          <p14:tracePt t="131113" x="1512888" y="3279775"/>
          <p14:tracePt t="131117" x="1419225" y="3203575"/>
          <p14:tracePt t="131126" x="1249363" y="3041650"/>
          <p14:tracePt t="131129" x="1138238" y="2957513"/>
          <p14:tracePt t="131143" x="874713" y="2719388"/>
          <p14:tracePt t="131147" x="781050" y="2633663"/>
          <p14:tracePt t="131151" x="704850" y="2566988"/>
          <p14:tracePt t="131158" x="577850" y="2455863"/>
          <p14:tracePt t="131175" x="365125" y="2328863"/>
          <p14:tracePt t="131176" x="331788" y="2319338"/>
          <p14:tracePt t="131192" x="255588" y="2303463"/>
          <p14:tracePt t="131208" x="238125" y="2303463"/>
          <p14:tracePt t="131246" x="246063" y="2293938"/>
          <p14:tracePt t="131248" x="255588" y="2286000"/>
          <p14:tracePt t="131258" x="280988" y="2260600"/>
          <p14:tracePt t="131275" x="517525" y="2014538"/>
          <p14:tracePt t="131276" x="569913" y="1946275"/>
          <p14:tracePt t="131292" x="696913" y="1766888"/>
          <p14:tracePt t="131293" x="730250" y="1690688"/>
          <p14:tracePt t="131308" x="831850" y="1427163"/>
          <p14:tracePt t="131325" x="909638" y="1036638"/>
          <p14:tracePt t="131326" x="909638" y="935038"/>
          <p14:tracePt t="131342" x="831850" y="636588"/>
          <p14:tracePt t="131343" x="781050" y="552450"/>
          <p14:tracePt t="131358" x="654050" y="23812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25A26A-9FFD-63C6-0C30-3E60C0567BF0}"/>
              </a:ext>
            </a:extLst>
          </p:cNvPr>
          <p:cNvSpPr txBox="1"/>
          <p:nvPr/>
        </p:nvSpPr>
        <p:spPr>
          <a:xfrm>
            <a:off x="3551131" y="67813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F0273E9D-ADCB-39DC-0672-FE4A3DCCFFDA}"/>
              </a:ext>
            </a:extLst>
          </p:cNvPr>
          <p:cNvSpPr txBox="1"/>
          <p:nvPr/>
        </p:nvSpPr>
        <p:spPr>
          <a:xfrm>
            <a:off x="130614" y="1548995"/>
            <a:ext cx="11942061" cy="24468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calculation process involves performing a backward pass on the network model.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rationale for needing this is not clear as yet, but let us first describe the mechanics of the calculations before attempting to describe the function of these values.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backward pass generates a variable defined as T(L) and it is formatted on the network node as “T(E)/T(L).”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Notice that the nodes in Figure 9.8 now show two such numeric values above each node.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For this basic network, the assumption is made that the planned time at termination is equal to the forward pass calculated time shown (i.e., 21 time units for the example).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Stated another way, we are saying that the forward plan specified that the project would take 21 time units and we are accepting that value for the backward pass.</a:t>
            </a:r>
          </a:p>
        </p:txBody>
      </p:sp>
      <p:pic>
        <p:nvPicPr>
          <p:cNvPr id="7" name="Picture 6">
            <a:extLst>
              <a:ext uri="{FF2B5EF4-FFF2-40B4-BE49-F238E27FC236}">
                <a16:creationId xmlns:a16="http://schemas.microsoft.com/office/drawing/2014/main" id="{66E516DD-5AD1-0D5E-6AB0-04373F40B1BB}"/>
              </a:ext>
            </a:extLst>
          </p:cNvPr>
          <p:cNvPicPr>
            <a:picLocks noChangeAspect="1"/>
          </p:cNvPicPr>
          <p:nvPr/>
        </p:nvPicPr>
        <p:blipFill>
          <a:blip r:embed="rId3"/>
          <a:stretch>
            <a:fillRect/>
          </a:stretch>
        </p:blipFill>
        <p:spPr>
          <a:xfrm>
            <a:off x="2736079" y="3878665"/>
            <a:ext cx="6053111" cy="2858414"/>
          </a:xfrm>
          <a:prstGeom prst="rect">
            <a:avLst/>
          </a:prstGeom>
        </p:spPr>
      </p:pic>
    </p:spTree>
    <p:extLst>
      <p:ext uri="{BB962C8B-B14F-4D97-AF65-F5344CB8AC3E}">
        <p14:creationId xmlns:p14="http://schemas.microsoft.com/office/powerpoint/2010/main" val="3969741755"/>
      </p:ext>
    </p:extLst>
  </p:cSld>
  <p:clrMapOvr>
    <a:masterClrMapping/>
  </p:clrMapOvr>
  <mc:AlternateContent xmlns:mc="http://schemas.openxmlformats.org/markup-compatibility/2006">
    <mc:Choice xmlns:p14="http://schemas.microsoft.com/office/powerpoint/2010/main" Requires="p14">
      <p:transition spd="slow" p14:dur="2000" advTm="272299"/>
    </mc:Choice>
    <mc:Fallback>
      <p:transition spd="slow" advTm="272299"/>
    </mc:Fallback>
  </mc:AlternateContent>
  <p:extLst>
    <p:ext uri="{3A86A75C-4F4B-4683-9AE1-C65F6400EC91}">
      <p14:laserTraceLst xmlns:p14="http://schemas.microsoft.com/office/powerpoint/2010/main">
        <p14:tracePtLst>
          <p14:tracePt t="159368" x="3638550" y="6292850"/>
          <p14:tracePt t="159509" x="4265613" y="6799263"/>
          <p14:tracePt t="159515" x="4494213" y="6731000"/>
          <p14:tracePt t="159531" x="5421313" y="6483350"/>
          <p14:tracePt t="159547" x="6116638" y="6288088"/>
          <p14:tracePt t="159564" x="6643688" y="6092825"/>
          <p14:tracePt t="159565" x="6745288" y="6034088"/>
          <p14:tracePt t="159581" x="7034213" y="5854700"/>
          <p14:tracePt t="159598" x="7426325" y="5583238"/>
          <p14:tracePt t="159614" x="7578725" y="5464175"/>
          <p14:tracePt t="159630" x="7697788" y="5380038"/>
          <p14:tracePt t="159647" x="7715250" y="5353050"/>
          <p14:tracePt t="159664" x="7740650" y="5345113"/>
          <p14:tracePt t="159665" x="7748588" y="5337175"/>
          <p14:tracePt t="159681" x="7766050" y="5327650"/>
          <p14:tracePt t="159682" x="7773988" y="5319713"/>
          <p14:tracePt t="159697" x="7807325" y="5302250"/>
          <p14:tracePt t="159714" x="7900988" y="5251450"/>
          <p14:tracePt t="159731" x="8054975" y="5192713"/>
          <p14:tracePt t="159748" x="8240713" y="5106988"/>
          <p14:tracePt t="159764" x="8428038" y="4972050"/>
          <p14:tracePt t="159781" x="8580438" y="4878388"/>
          <p14:tracePt t="159782" x="8605838" y="4860925"/>
          <p14:tracePt t="159798" x="8658225" y="4810125"/>
          <p14:tracePt t="159799" x="8658225" y="4802188"/>
          <p14:tracePt t="159814" x="8674100" y="4775200"/>
          <p14:tracePt t="159831" x="8683625" y="4767263"/>
          <p14:tracePt t="160058" x="8674100" y="4767263"/>
          <p14:tracePt t="160065" x="8666163" y="4767263"/>
          <p14:tracePt t="160070" x="8666163" y="4775200"/>
          <p14:tracePt t="160166" x="8658225" y="4775200"/>
          <p14:tracePt t="160169" x="8648700" y="4775200"/>
          <p14:tracePt t="160180" x="8640763" y="4775200"/>
          <p14:tracePt t="160197" x="8615363" y="4775200"/>
          <p14:tracePt t="160213" x="8605838" y="4775200"/>
          <p14:tracePt t="160230" x="8589963" y="4775200"/>
          <p14:tracePt t="160407" x="8589963" y="4767263"/>
          <p14:tracePt t="160415" x="8580438" y="4767263"/>
          <p14:tracePt t="160427" x="8572500" y="4759325"/>
          <p14:tracePt t="160433" x="8564563" y="4759325"/>
          <p14:tracePt t="160447" x="8564563" y="4749800"/>
          <p14:tracePt t="160463" x="8539163" y="4741863"/>
          <p14:tracePt t="160480" x="8521700" y="4724400"/>
          <p14:tracePt t="160497" x="8496300" y="4716463"/>
          <p14:tracePt t="160513" x="8488363" y="4716463"/>
          <p14:tracePt t="160530" x="8478838" y="4708525"/>
          <p14:tracePt t="160600" x="8470900" y="4708525"/>
          <p14:tracePt t="160676" x="8462963" y="4708525"/>
          <p14:tracePt t="160683" x="8462963" y="4716463"/>
          <p14:tracePt t="160728" x="8453438" y="4716463"/>
          <p14:tracePt t="161103" x="8462963" y="4716463"/>
          <p14:tracePt t="161131" x="8470900" y="4716463"/>
          <p14:tracePt t="161159" x="8478838" y="4716463"/>
          <p14:tracePt t="161168" x="8488363" y="4716463"/>
          <p14:tracePt t="161183" x="8496300" y="4716463"/>
          <p14:tracePt t="161191" x="8504238" y="4716463"/>
          <p14:tracePt t="161196" x="8513763" y="4716463"/>
          <p14:tracePt t="161213" x="8521700" y="4716463"/>
          <p14:tracePt t="161230" x="8529638" y="4716463"/>
          <p14:tracePt t="161476" x="8539163" y="4716463"/>
          <p14:tracePt t="161547" x="8547100" y="4708525"/>
          <p14:tracePt t="161564" x="8555038" y="4708525"/>
          <p14:tracePt t="161591" x="8564563" y="4699000"/>
          <p14:tracePt t="161628" x="8572500" y="4699000"/>
          <p14:tracePt t="161636" x="8572500" y="4691063"/>
          <p14:tracePt t="161647" x="8580438" y="4683125"/>
          <p14:tracePt t="161663" x="8589963" y="4683125"/>
          <p14:tracePt t="161680" x="8597900" y="4665663"/>
          <p14:tracePt t="161696" x="8615363" y="4648200"/>
          <p14:tracePt t="161715" x="8615363" y="4640263"/>
          <p14:tracePt t="161730" x="8623300" y="4640263"/>
          <p14:tracePt t="161756" x="8632825" y="4630738"/>
          <p14:tracePt t="161767" x="8640763" y="4622800"/>
          <p14:tracePt t="161783" x="8640763" y="4614863"/>
          <p14:tracePt t="161797" x="8648700" y="4614863"/>
          <p14:tracePt t="161813" x="8648700" y="4605338"/>
          <p14:tracePt t="161883" x="8648700" y="4597400"/>
          <p14:tracePt t="161891" x="8648700" y="4589463"/>
          <p14:tracePt t="161903" x="8648700" y="4579938"/>
          <p14:tracePt t="161944" x="8648700" y="4572000"/>
          <p14:tracePt t="161956" x="8648700" y="4564063"/>
          <p14:tracePt t="161975" x="8648700" y="4554538"/>
          <p14:tracePt t="161988" x="8648700" y="4546600"/>
          <p14:tracePt t="161996" x="8648700" y="4538663"/>
          <p14:tracePt t="162013" x="8648700" y="4529138"/>
          <p14:tracePt t="162030" x="8632825" y="4521200"/>
          <p14:tracePt t="162046" x="8623300" y="4513263"/>
          <p14:tracePt t="162064" x="8623300" y="4503738"/>
          <p14:tracePt t="162080" x="8623300" y="4495800"/>
          <p14:tracePt t="162097" x="8615363" y="4495800"/>
          <p14:tracePt t="162113" x="8605838" y="4486275"/>
          <p14:tracePt t="162147" x="8597900" y="4486275"/>
          <p14:tracePt t="162151" x="8597900" y="4478338"/>
          <p14:tracePt t="162164" x="8589963" y="4478338"/>
          <p14:tracePt t="162200" x="8580438" y="4478338"/>
          <p14:tracePt t="162249" x="8572500" y="4478338"/>
          <p14:tracePt t="162252" x="8572500" y="4470400"/>
          <p14:tracePt t="162268" x="8564563" y="4470400"/>
          <p14:tracePt t="162304" x="8555038" y="4470400"/>
          <p14:tracePt t="162316" x="8547100" y="4470400"/>
          <p14:tracePt t="162323" x="8539163" y="4470400"/>
          <p14:tracePt t="162347" x="8529638" y="4470400"/>
          <p14:tracePt t="162363" x="8521700" y="4470400"/>
          <p14:tracePt t="162392" x="8513763" y="4470400"/>
          <p14:tracePt t="162416" x="8504238" y="4470400"/>
          <p14:tracePt t="162460" x="8496300" y="4470400"/>
          <p14:tracePt t="162480" x="8488363" y="4470400"/>
          <p14:tracePt t="162488" x="8478838" y="4470400"/>
          <p14:tracePt t="162512" x="8470900" y="4470400"/>
          <p14:tracePt t="162515" x="8462963" y="4470400"/>
          <p14:tracePt t="162530" x="8445500" y="4478338"/>
          <p14:tracePt t="162547" x="8435975" y="4478338"/>
          <p14:tracePt t="162567" x="8428038" y="4478338"/>
          <p14:tracePt t="162580" x="8420100" y="4478338"/>
          <p14:tracePt t="162596" x="8410575" y="4478338"/>
          <p14:tracePt t="162597" x="8402638" y="4478338"/>
          <p14:tracePt t="162613" x="8394700" y="4478338"/>
          <p14:tracePt t="162630" x="8377238" y="4470400"/>
          <p14:tracePt t="162646" x="8369300" y="4470400"/>
          <p14:tracePt t="162647" x="8359775" y="4460875"/>
          <p14:tracePt t="162663" x="8351838" y="4460875"/>
          <p14:tracePt t="162664" x="8343900" y="4460875"/>
          <p14:tracePt t="162680" x="8334375" y="4460875"/>
          <p14:tracePt t="162696" x="8326438" y="4460875"/>
          <p14:tracePt t="162713" x="8318500" y="4460875"/>
          <p14:tracePt t="162730" x="8308975" y="4460875"/>
          <p14:tracePt t="162748" x="8301038" y="4460875"/>
          <p14:tracePt t="162763" x="8291513" y="4460875"/>
          <p14:tracePt t="162779" x="8283575" y="4470400"/>
          <p14:tracePt t="162796" x="8275638" y="4470400"/>
          <p14:tracePt t="162813" x="8266113" y="4486275"/>
          <p14:tracePt t="162830" x="8250238" y="4486275"/>
          <p14:tracePt t="162846" x="8250238" y="4495800"/>
          <p14:tracePt t="162863" x="8240713" y="4495800"/>
          <p14:tracePt t="162864" x="8240713" y="4503738"/>
          <p14:tracePt t="162880" x="8232775" y="4503738"/>
          <p14:tracePt t="162880" x="8232775" y="4513263"/>
          <p14:tracePt t="162896" x="8224838" y="4513263"/>
          <p14:tracePt t="162913" x="8215313" y="4513263"/>
          <p14:tracePt t="162930" x="8207375" y="4521200"/>
          <p14:tracePt t="162946" x="8199438" y="4529138"/>
          <p14:tracePt t="162963" x="8189913" y="4546600"/>
          <p14:tracePt t="162979" x="8181975" y="4554538"/>
          <p14:tracePt t="162996" x="8174038" y="4564063"/>
          <p14:tracePt t="163012" x="8164513" y="4572000"/>
          <p14:tracePt t="163030" x="8164513" y="4579938"/>
          <p14:tracePt t="163046" x="8164513" y="4589463"/>
          <p14:tracePt t="163048" x="8156575" y="4589463"/>
          <p14:tracePt t="163065" x="8156575" y="4597400"/>
          <p14:tracePt t="163089" x="8156575" y="4605338"/>
          <p14:tracePt t="163101" x="8156575" y="4614863"/>
          <p14:tracePt t="163128" x="8156575" y="4622800"/>
          <p14:tracePt t="163131" x="8156575" y="4630738"/>
          <p14:tracePt t="163149" x="8156575" y="4648200"/>
          <p14:tracePt t="163163" x="8164513" y="4657725"/>
          <p14:tracePt t="163180" x="8181975" y="4665663"/>
          <p14:tracePt t="163196" x="8181975" y="4673600"/>
          <p14:tracePt t="163212" x="8199438" y="4673600"/>
          <p14:tracePt t="163229" x="8199438" y="4683125"/>
          <p14:tracePt t="163246" x="8215313" y="4683125"/>
          <p14:tracePt t="163262" x="8240713" y="4683125"/>
          <p14:tracePt t="163280" x="8266113" y="4691063"/>
          <p14:tracePt t="163280" x="8275638" y="4691063"/>
          <p14:tracePt t="163296" x="8291513" y="4691063"/>
          <p14:tracePt t="163297" x="8301038" y="4691063"/>
          <p14:tracePt t="163312" x="8318500" y="4699000"/>
          <p14:tracePt t="163329" x="8343900" y="4699000"/>
          <p14:tracePt t="163346" x="8377238" y="4699000"/>
          <p14:tracePt t="163363" x="8402638" y="4699000"/>
          <p14:tracePt t="163363" x="8420100" y="4699000"/>
          <p14:tracePt t="163380" x="8445500" y="4699000"/>
          <p14:tracePt t="163396" x="8462963" y="4691063"/>
          <p14:tracePt t="163412" x="8478838" y="4691063"/>
          <p14:tracePt t="163429" x="8504238" y="4683125"/>
          <p14:tracePt t="163445" x="8513763" y="4673600"/>
          <p14:tracePt t="163462" x="8529638" y="4648200"/>
          <p14:tracePt t="163479" x="8580438" y="4622800"/>
          <p14:tracePt t="163480" x="8589963" y="4605338"/>
          <p14:tracePt t="163495" x="8615363" y="4589463"/>
          <p14:tracePt t="163512" x="8666163" y="4554538"/>
          <p14:tracePt t="163529" x="8691563" y="4538663"/>
          <p14:tracePt t="163546" x="8699500" y="4513263"/>
          <p14:tracePt t="163562" x="8709025" y="4495800"/>
          <p14:tracePt t="163580" x="8724900" y="4470400"/>
          <p14:tracePt t="163596" x="8742363" y="4435475"/>
          <p14:tracePt t="163612" x="8742363" y="4410075"/>
          <p14:tracePt t="163629" x="8742363" y="4384675"/>
          <p14:tracePt t="163645" x="8742363" y="4368800"/>
          <p14:tracePt t="163662" x="8734425" y="4351338"/>
          <p14:tracePt t="163679" x="8716963" y="4316413"/>
          <p14:tracePt t="163680" x="8716963" y="4308475"/>
          <p14:tracePt t="163695" x="8699500" y="4300538"/>
          <p14:tracePt t="163712" x="8691563" y="4283075"/>
          <p14:tracePt t="163729" x="8674100" y="4265613"/>
          <p14:tracePt t="163745" x="8648700" y="4257675"/>
          <p14:tracePt t="163762" x="8632825" y="4257675"/>
          <p14:tracePt t="163779" x="8605838" y="4249738"/>
          <p14:tracePt t="163780" x="8597900" y="4249738"/>
          <p14:tracePt t="163795" x="8589963" y="4249738"/>
          <p14:tracePt t="163813" x="8572500" y="4249738"/>
          <p14:tracePt t="163829" x="8555038" y="4249738"/>
          <p14:tracePt t="163846" x="8539163" y="4249738"/>
          <p14:tracePt t="163862" x="8521700" y="4249738"/>
          <p14:tracePt t="163880" x="8504238" y="4257675"/>
          <p14:tracePt t="163896" x="8488363" y="4265613"/>
          <p14:tracePt t="163912" x="8478838" y="4265613"/>
          <p14:tracePt t="163913" x="8470900" y="4265613"/>
          <p14:tracePt t="163932" x="8462963" y="4265613"/>
          <p14:tracePt t="163946" x="8453438" y="4275138"/>
          <p14:tracePt t="163962" x="8445500" y="4283075"/>
          <p14:tracePt t="163980" x="8428038" y="4291013"/>
          <p14:tracePt t="164003" x="8420100" y="4300538"/>
          <p14:tracePt t="164016" x="8410575" y="4308475"/>
          <p14:tracePt t="164029" x="8402638" y="4308475"/>
          <p14:tracePt t="164051" x="8394700" y="4316413"/>
          <p14:tracePt t="164062" x="8385175" y="4316413"/>
          <p14:tracePt t="164079" x="8385175" y="4325938"/>
          <p14:tracePt t="164095" x="8377238" y="4333875"/>
          <p14:tracePt t="164116" x="8369300" y="4341813"/>
          <p14:tracePt t="164168" x="8369300" y="4351338"/>
          <p14:tracePt t="164236" x="8359775" y="4351338"/>
          <p14:tracePt t="164255" x="8351838" y="4359275"/>
          <p14:tracePt t="164263" x="8351838" y="4368800"/>
          <p14:tracePt t="164271" x="8351838" y="4376738"/>
          <p14:tracePt t="164278" x="8343900" y="4384675"/>
          <p14:tracePt t="164295" x="8343900" y="4402138"/>
          <p14:tracePt t="164296" x="8343900" y="4410075"/>
          <p14:tracePt t="164312" x="8343900" y="4419600"/>
          <p14:tracePt t="164313" x="8334375" y="4427538"/>
          <p14:tracePt t="164329" x="8334375" y="4435475"/>
          <p14:tracePt t="164345" x="8326438" y="4452938"/>
          <p14:tracePt t="164362" x="8326438" y="4470400"/>
          <p14:tracePt t="164379" x="8326438" y="4478338"/>
          <p14:tracePt t="164396" x="8326438" y="4486275"/>
          <p14:tracePt t="164412" x="8318500" y="4495800"/>
          <p14:tracePt t="164436" x="8318500" y="4503738"/>
          <p14:tracePt t="164447" x="8308975" y="4513263"/>
          <p14:tracePt t="164462" x="8308975" y="4521200"/>
          <p14:tracePt t="164480" x="8308975" y="4529138"/>
          <p14:tracePt t="164496" x="8301038" y="4538663"/>
          <p14:tracePt t="164512" x="8301038" y="4546600"/>
          <p14:tracePt t="164528" x="8301038" y="4554538"/>
          <p14:tracePt t="164545" x="8301038" y="4564063"/>
          <p14:tracePt t="164562" x="8301038" y="4579938"/>
          <p14:tracePt t="164579" x="8291513" y="4597400"/>
          <p14:tracePt t="164580" x="8291513" y="4605338"/>
          <p14:tracePt t="164595" x="8291513" y="4614863"/>
          <p14:tracePt t="164612" x="8291513" y="4630738"/>
          <p14:tracePt t="164613" x="8291513" y="4640263"/>
          <p14:tracePt t="164628" x="8291513" y="4657725"/>
          <p14:tracePt t="164645" x="8283575" y="4683125"/>
          <p14:tracePt t="164662" x="8283575" y="4708525"/>
          <p14:tracePt t="164679" x="8283575" y="4733925"/>
          <p14:tracePt t="164695" x="8283575" y="4749800"/>
          <p14:tracePt t="164712" x="8283575" y="4767263"/>
          <p14:tracePt t="164713" x="8275638" y="4775200"/>
          <p14:tracePt t="164769" x="8275638" y="4784725"/>
          <p14:tracePt t="165000" x="8283575" y="4784725"/>
          <p14:tracePt t="165003" x="8291513" y="4784725"/>
          <p14:tracePt t="165013" x="8301038" y="4775200"/>
          <p14:tracePt t="165028" x="8334375" y="4767263"/>
          <p14:tracePt t="165045" x="8385175" y="4767263"/>
          <p14:tracePt t="165062" x="8420100" y="4767263"/>
          <p14:tracePt t="165078" x="8445500" y="4767263"/>
          <p14:tracePt t="165095" x="8462963" y="4767263"/>
          <p14:tracePt t="165135" x="8470900" y="4767263"/>
          <p14:tracePt t="165148" x="8478838" y="4767263"/>
          <p14:tracePt t="165155" x="8488363" y="4767263"/>
          <p14:tracePt t="165171" x="8496300" y="4767263"/>
          <p14:tracePt t="165183" x="8504238" y="4767263"/>
          <p14:tracePt t="165220" x="8513763" y="4767263"/>
          <p14:tracePt t="165244" x="8521700" y="4767263"/>
          <p14:tracePt t="165263" x="8529638" y="4767263"/>
          <p14:tracePt t="165272" x="8529638" y="4759325"/>
          <p14:tracePt t="165278" x="8539163" y="4759325"/>
          <p14:tracePt t="165295" x="8547100" y="4759325"/>
          <p14:tracePt t="165312" x="8547100" y="4749800"/>
          <p14:tracePt t="165340" x="8555038" y="4741863"/>
          <p14:tracePt t="165672" x="8564563" y="4733925"/>
          <p14:tracePt t="166048" x="8555038" y="4733925"/>
          <p14:tracePt t="166072" x="8547100" y="4733925"/>
          <p14:tracePt t="166083" x="8539163" y="4733925"/>
          <p14:tracePt t="166095" x="8529638" y="4733925"/>
          <p14:tracePt t="166112" x="8529638" y="4741863"/>
          <p14:tracePt t="166119" x="8521700" y="4741863"/>
          <p14:tracePt t="166129" x="8513763" y="4749800"/>
          <p14:tracePt t="166147" x="8504238" y="4749800"/>
          <p14:tracePt t="166161" x="8496300" y="4759325"/>
          <p14:tracePt t="166192" x="8496300" y="4767263"/>
          <p14:tracePt t="166216" x="8488363" y="4767263"/>
          <p14:tracePt t="166236" x="8488363" y="4775200"/>
          <p14:tracePt t="168289" x="8478838" y="4775200"/>
          <p14:tracePt t="168291" x="8470900" y="4784725"/>
          <p14:tracePt t="168295" x="8470900" y="4792663"/>
          <p14:tracePt t="168310" x="8453438" y="4792663"/>
          <p14:tracePt t="168327" x="8445500" y="4802188"/>
          <p14:tracePt t="168328" x="8435975" y="4802188"/>
          <p14:tracePt t="168344" x="8428038" y="4810125"/>
          <p14:tracePt t="168360" x="8420100" y="4810125"/>
          <p14:tracePt t="168377" x="8410575" y="4810125"/>
          <p14:tracePt t="168395" x="8402638" y="4810125"/>
          <p14:tracePt t="168410" x="8394700" y="4810125"/>
          <p14:tracePt t="168427" x="8385175" y="4810125"/>
          <p14:tracePt t="168443" x="8369300" y="4810125"/>
          <p14:tracePt t="168460" x="8351838" y="4810125"/>
          <p14:tracePt t="168478" x="8343900" y="4810125"/>
          <p14:tracePt t="168495" x="8334375" y="4810125"/>
          <p14:tracePt t="168538" x="8326438" y="4810125"/>
          <p14:tracePt t="168561" x="8318500" y="4810125"/>
          <p14:tracePt t="168570" x="8308975" y="4810125"/>
          <p14:tracePt t="168576" x="8301038" y="4810125"/>
          <p14:tracePt t="168594" x="8291513" y="4802188"/>
          <p14:tracePt t="168610" x="8283575" y="4802188"/>
          <p14:tracePt t="168627" x="8275638" y="4802188"/>
          <p14:tracePt t="169333" x="8275638" y="4792663"/>
          <p14:tracePt t="169337" x="8283575" y="4784725"/>
          <p14:tracePt t="169342" x="8301038" y="4759325"/>
          <p14:tracePt t="169360" x="8402638" y="4691063"/>
          <p14:tracePt t="169377" x="8529638" y="4622800"/>
          <p14:tracePt t="169394" x="8777288" y="4452938"/>
          <p14:tracePt t="169410" x="9005888" y="4283075"/>
          <p14:tracePt t="169410" x="9082088" y="4232275"/>
          <p14:tracePt t="169426" x="9345613" y="3976688"/>
          <p14:tracePt t="169444" x="9626600" y="3713163"/>
          <p14:tracePt t="169446" x="9702800" y="3646488"/>
          <p14:tracePt t="169460" x="9940925" y="3475038"/>
          <p14:tracePt t="169478" x="10323513" y="3297238"/>
          <p14:tracePt t="169494" x="10526713" y="3246438"/>
          <p14:tracePt t="169495" x="10585450" y="3246438"/>
          <p14:tracePt t="169510" x="10747375" y="3246438"/>
          <p14:tracePt t="169527" x="10858500" y="3246438"/>
          <p14:tracePt t="169543" x="10909300" y="3246438"/>
          <p14:tracePt t="169560" x="10917238" y="3246438"/>
          <p14:tracePt t="169689" x="10909300" y="3246438"/>
          <p14:tracePt t="169693" x="10901363" y="3246438"/>
          <p14:tracePt t="169697" x="10891838" y="3254375"/>
          <p14:tracePt t="169709" x="10858500" y="3271838"/>
          <p14:tracePt t="169710" x="10841038" y="3279775"/>
          <p14:tracePt t="169726" x="10764838" y="3340100"/>
          <p14:tracePt t="169742" x="10645775" y="3398838"/>
          <p14:tracePt t="169760" x="10518775" y="3416300"/>
          <p14:tracePt t="169777" x="10475913" y="3433763"/>
          <p14:tracePt t="169793" x="10467975" y="3441700"/>
          <p14:tracePt t="169810" x="10442575" y="3459163"/>
          <p14:tracePt t="169811" x="10433050" y="3467100"/>
          <p14:tracePt t="169826" x="10356850" y="3502025"/>
          <p14:tracePt t="169843" x="10271125" y="3535363"/>
          <p14:tracePt t="169861" x="10204450" y="3552825"/>
          <p14:tracePt t="169880" x="10169525" y="3568700"/>
          <p14:tracePt t="169883" x="10161588" y="3568700"/>
          <p14:tracePt t="169893" x="10153650" y="3578225"/>
          <p14:tracePt t="169911" x="10136188" y="3594100"/>
          <p14:tracePt t="169929" x="10110788" y="3611563"/>
          <p14:tracePt t="169947" x="10085388" y="3629025"/>
          <p14:tracePt t="169962" x="10050463" y="3646488"/>
          <p14:tracePt t="169980" x="10017125" y="3654425"/>
          <p14:tracePt t="169982" x="10009188" y="3662363"/>
          <p14:tracePt t="169995" x="9974263" y="3671888"/>
          <p14:tracePt t="169997" x="9966325" y="3679825"/>
          <p14:tracePt t="170012" x="9931400" y="3679825"/>
          <p14:tracePt t="170014" x="9915525" y="3679825"/>
          <p14:tracePt t="170027" x="9872663" y="3697288"/>
          <p14:tracePt t="170043" x="9804400" y="3705225"/>
          <p14:tracePt t="170060" x="9710738" y="3722688"/>
          <p14:tracePt t="170061" x="9685338" y="3722688"/>
          <p14:tracePt t="170077" x="9609138" y="3722688"/>
          <p14:tracePt t="170078" x="9583738" y="3722688"/>
          <p14:tracePt t="170093" x="9523413" y="3722688"/>
          <p14:tracePt t="170112" x="9464675" y="3722688"/>
          <p14:tracePt t="170114" x="9456738" y="3722688"/>
          <p14:tracePt t="170126" x="9439275" y="3722688"/>
          <p14:tracePt t="170144" x="9431338" y="3722688"/>
          <p14:tracePt t="170161" x="9421813" y="3722688"/>
          <p14:tracePt t="170178" x="9421813" y="3713163"/>
          <p14:tracePt t="170306" x="9431338" y="3713163"/>
          <p14:tracePt t="170322" x="9431338" y="3705225"/>
          <p14:tracePt t="170333" x="9439275" y="3705225"/>
          <p14:tracePt t="170343" x="9447213" y="3697288"/>
          <p14:tracePt t="170360" x="9472613" y="3697288"/>
          <p14:tracePt t="170379" x="9532938" y="3705225"/>
          <p14:tracePt t="170381" x="9540875" y="3705225"/>
          <p14:tracePt t="170393" x="9583738" y="3713163"/>
          <p14:tracePt t="170394" x="9591675" y="3713163"/>
          <p14:tracePt t="170410" x="9642475" y="3722688"/>
          <p14:tracePt t="170411" x="9659938" y="3730625"/>
          <p14:tracePt t="170427" x="9728200" y="3738563"/>
          <p14:tracePt t="170430" x="9736138" y="3748088"/>
          <p14:tracePt t="170442" x="9779000" y="3756025"/>
          <p14:tracePt t="170460" x="9829800" y="3756025"/>
          <p14:tracePt t="170476" x="9855200" y="3763963"/>
          <p14:tracePt t="170492" x="9898063" y="3763963"/>
          <p14:tracePt t="170510" x="9923463" y="3763963"/>
          <p14:tracePt t="170511" x="9931400" y="3763963"/>
          <p14:tracePt t="170526" x="9966325" y="3763963"/>
          <p14:tracePt t="170542" x="10025063" y="3763963"/>
          <p14:tracePt t="170559" x="10075863" y="3763963"/>
          <p14:tracePt t="170576" x="10126663" y="3763963"/>
          <p14:tracePt t="170593" x="10161588" y="3773488"/>
          <p14:tracePt t="170610" x="10204450" y="3781425"/>
          <p14:tracePt t="170611" x="10212388" y="3781425"/>
          <p14:tracePt t="170626" x="10237788" y="3781425"/>
          <p14:tracePt t="170643" x="10255250" y="3798888"/>
          <p14:tracePt t="170660" x="10263188" y="3798888"/>
          <p14:tracePt t="170676" x="10288588" y="3798888"/>
          <p14:tracePt t="170693" x="10298113" y="3806825"/>
          <p14:tracePt t="170709" x="10323513" y="3806825"/>
          <p14:tracePt t="170726" x="10339388" y="3816350"/>
          <p14:tracePt t="170742" x="10364788" y="3824288"/>
          <p14:tracePt t="170760" x="10382250" y="3824288"/>
          <p14:tracePt t="170776" x="10399713" y="3824288"/>
          <p14:tracePt t="170792" x="10415588" y="3832225"/>
          <p14:tracePt t="170810" x="10442575" y="3841750"/>
          <p14:tracePt t="170826" x="10450513" y="3841750"/>
          <p14:tracePt t="170842" x="10458450" y="3849688"/>
          <p14:tracePt t="170859" x="10467975" y="3849688"/>
          <p14:tracePt t="170906" x="10475913" y="3849688"/>
          <p14:tracePt t="170974" x="10483850" y="3849688"/>
          <p14:tracePt t="171014" x="10493375" y="3849688"/>
          <p14:tracePt t="171090" x="10493375" y="3841750"/>
          <p14:tracePt t="171169" x="10483850" y="3841750"/>
          <p14:tracePt t="171173" x="10475913" y="3841750"/>
          <p14:tracePt t="171181" x="10467975" y="3841750"/>
          <p14:tracePt t="171192" x="10450513" y="3841750"/>
          <p14:tracePt t="171210" x="10407650" y="3841750"/>
          <p14:tracePt t="171226" x="10382250" y="3841750"/>
          <p14:tracePt t="171242" x="10339388" y="3841750"/>
          <p14:tracePt t="171259" x="10313988" y="3841750"/>
          <p14:tracePt t="171276" x="10288588" y="3841750"/>
          <p14:tracePt t="171292" x="10263188" y="3832225"/>
          <p14:tracePt t="171309" x="10237788" y="3824288"/>
          <p14:tracePt t="171326" x="10179050" y="3806825"/>
          <p14:tracePt t="171343" x="10110788" y="3798888"/>
          <p14:tracePt t="171359" x="10050463" y="3781425"/>
          <p14:tracePt t="171376" x="9999663" y="3763963"/>
          <p14:tracePt t="171392" x="9931400" y="3748088"/>
          <p14:tracePt t="171409" x="9890125" y="3748088"/>
          <p14:tracePt t="171425" x="9855200" y="3738563"/>
          <p14:tracePt t="171442" x="9796463" y="3730625"/>
          <p14:tracePt t="171459" x="9753600" y="3722688"/>
          <p14:tracePt t="171475" x="9728200" y="3722688"/>
          <p14:tracePt t="171492" x="9710738" y="3713163"/>
          <p14:tracePt t="171638" x="9710738" y="3705225"/>
          <p14:tracePt t="171645" x="9720263" y="3705225"/>
          <p14:tracePt t="171650" x="9728200" y="3705225"/>
          <p14:tracePt t="171659" x="9736138" y="3697288"/>
          <p14:tracePt t="171675" x="9786938" y="3697288"/>
          <p14:tracePt t="171692" x="9864725" y="3697288"/>
          <p14:tracePt t="171710" x="9940925" y="3705225"/>
          <p14:tracePt t="171710" x="9956800" y="3705225"/>
          <p14:tracePt t="171726" x="10042525" y="3705225"/>
          <p14:tracePt t="171742" x="10161588" y="3705225"/>
          <p14:tracePt t="171743" x="10186988" y="3705225"/>
          <p14:tracePt t="171758" x="10306050" y="3713163"/>
          <p14:tracePt t="171775" x="10399713" y="3722688"/>
          <p14:tracePt t="171792" x="10467975" y="3748088"/>
          <p14:tracePt t="171808" x="10509250" y="3763963"/>
          <p14:tracePt t="171825" x="10544175" y="3763963"/>
          <p14:tracePt t="171826" x="10552113" y="3763963"/>
          <p14:tracePt t="171842" x="10552113" y="3773488"/>
          <p14:tracePt t="171843" x="10560050" y="3773488"/>
          <p14:tracePt t="171859" x="10569575" y="3773488"/>
          <p14:tracePt t="171875" x="10577513" y="3773488"/>
          <p14:tracePt t="171892" x="10594975" y="3773488"/>
          <p14:tracePt t="171909" x="10612438" y="3773488"/>
          <p14:tracePt t="171925" x="10628313" y="3773488"/>
          <p14:tracePt t="171942" x="10645775" y="3773488"/>
          <p14:tracePt t="171959" x="10671175" y="3773488"/>
          <p14:tracePt t="171975" x="10704513" y="3763963"/>
          <p14:tracePt t="171992" x="10729913" y="3763963"/>
          <p14:tracePt t="172009" x="10747375" y="3763963"/>
          <p14:tracePt t="172025" x="10756900" y="3763963"/>
          <p14:tracePt t="172197" x="10747375" y="3763963"/>
          <p14:tracePt t="172218" x="10739438" y="3763963"/>
          <p14:tracePt t="172226" x="10729913" y="3763963"/>
          <p14:tracePt t="172233" x="10721975" y="3763963"/>
          <p14:tracePt t="172243" x="10714038" y="3763963"/>
          <p14:tracePt t="172258" x="10688638" y="3763963"/>
          <p14:tracePt t="172275" x="10663238" y="3763963"/>
          <p14:tracePt t="172292" x="10645775" y="3763963"/>
          <p14:tracePt t="172309" x="10620375" y="3763963"/>
          <p14:tracePt t="172325" x="10577513" y="3773488"/>
          <p14:tracePt t="172342" x="10518775" y="3773488"/>
          <p14:tracePt t="172343" x="10501313" y="3773488"/>
          <p14:tracePt t="172358" x="10415588" y="3798888"/>
          <p14:tracePt t="172375" x="10323513" y="3816350"/>
          <p14:tracePt t="172392" x="10229850" y="3841750"/>
          <p14:tracePt t="172409" x="10144125" y="3849688"/>
          <p14:tracePt t="172425" x="10067925" y="3849688"/>
          <p14:tracePt t="172426" x="10059988" y="3849688"/>
          <p14:tracePt t="172442" x="10017125" y="3867150"/>
          <p14:tracePt t="172458" x="9966325" y="3875088"/>
          <p14:tracePt t="172475" x="9872663" y="3900488"/>
          <p14:tracePt t="172492" x="9804400" y="3917950"/>
          <p14:tracePt t="172509" x="9745663" y="3935413"/>
          <p14:tracePt t="172525" x="9702800" y="3951288"/>
          <p14:tracePt t="172541" x="9677400" y="3968750"/>
          <p14:tracePt t="172559" x="9667875" y="3968750"/>
          <p14:tracePt t="172610" x="9659938" y="3968750"/>
          <p14:tracePt t="172613" x="9652000" y="3968750"/>
          <p14:tracePt t="172626" x="9642475" y="3968750"/>
          <p14:tracePt t="172642" x="9626600" y="3968750"/>
          <p14:tracePt t="172658" x="9609138" y="3976688"/>
          <p14:tracePt t="172675" x="9591675" y="3986213"/>
          <p14:tracePt t="172693" x="9583738" y="3986213"/>
          <p14:tracePt t="172709" x="9566275" y="3994150"/>
          <p14:tracePt t="172710" x="9566275" y="4002088"/>
          <p14:tracePt t="172725" x="9540875" y="4011613"/>
          <p14:tracePt t="172742" x="9472613" y="4019550"/>
          <p14:tracePt t="172743" x="9464675" y="4019550"/>
          <p14:tracePt t="172758" x="9421813" y="4019550"/>
          <p14:tracePt t="172775" x="9363075" y="4019550"/>
          <p14:tracePt t="172792" x="9320213" y="4019550"/>
          <p14:tracePt t="172808" x="9286875" y="4019550"/>
          <p14:tracePt t="172825" x="9226550" y="4019550"/>
          <p14:tracePt t="172842" x="9175750" y="4027488"/>
          <p14:tracePt t="172858" x="9082088" y="4037013"/>
          <p14:tracePt t="172875" x="8955088" y="4052888"/>
          <p14:tracePt t="172892" x="8828088" y="4087813"/>
          <p14:tracePt t="172908" x="8724900" y="4113213"/>
          <p14:tracePt t="172925" x="8666163" y="4138613"/>
          <p14:tracePt t="172926" x="8658225" y="4138613"/>
          <p14:tracePt t="172941" x="8632825" y="4156075"/>
          <p14:tracePt t="172958" x="8597900" y="4171950"/>
          <p14:tracePt t="172974" x="8513763" y="4232275"/>
          <p14:tracePt t="172991" x="8428038" y="4283075"/>
          <p14:tracePt t="173008" x="8318500" y="4325938"/>
          <p14:tracePt t="173025" x="8224838" y="4359275"/>
          <p14:tracePt t="173025" x="8207375" y="4359275"/>
          <p14:tracePt t="173041" x="8181975" y="4384675"/>
          <p14:tracePt t="173058" x="8156575" y="4410075"/>
          <p14:tracePt t="173075" x="8121650" y="4427538"/>
          <p14:tracePt t="173091" x="8070850" y="4470400"/>
          <p14:tracePt t="173108" x="8004175" y="4513263"/>
          <p14:tracePt t="173110" x="7986713" y="4521200"/>
          <p14:tracePt t="173125" x="7918450" y="4554538"/>
          <p14:tracePt t="173125" x="7900988" y="4572000"/>
          <p14:tracePt t="173142" x="7850188" y="4614863"/>
          <p14:tracePt t="173158" x="7799388" y="4640263"/>
          <p14:tracePt t="173159" x="7791450" y="4648200"/>
          <p14:tracePt t="173175" x="7756525" y="4683125"/>
          <p14:tracePt t="173192" x="7740650" y="4708525"/>
          <p14:tracePt t="173210" x="7705725" y="4749800"/>
          <p14:tracePt t="173225" x="7688263" y="4775200"/>
          <p14:tracePt t="173242" x="7672388" y="4802188"/>
          <p14:tracePt t="173242" x="7662863" y="4810125"/>
          <p14:tracePt t="173258" x="7654925" y="4827588"/>
          <p14:tracePt t="173275" x="7646988" y="4843463"/>
          <p14:tracePt t="173291" x="7637463" y="4860925"/>
          <p14:tracePt t="173307" x="7637463" y="4886325"/>
          <p14:tracePt t="173325" x="7629525" y="4919663"/>
          <p14:tracePt t="173327" x="7621588" y="4937125"/>
          <p14:tracePt t="173341" x="7612063" y="4972050"/>
          <p14:tracePt t="173358" x="7604125" y="5005388"/>
          <p14:tracePt t="173375" x="7586663" y="5048250"/>
          <p14:tracePt t="173391" x="7578725" y="5056188"/>
          <p14:tracePt t="173408" x="7578725" y="5073650"/>
          <p14:tracePt t="173425" x="7578725" y="5091113"/>
          <p14:tracePt t="173426" x="7578725" y="5099050"/>
          <p14:tracePt t="173442" x="7570788" y="5106988"/>
          <p14:tracePt t="173458" x="7570788" y="5132388"/>
          <p14:tracePt t="173475" x="7570788" y="5149850"/>
          <p14:tracePt t="173491" x="7570788" y="5167313"/>
          <p14:tracePt t="173529" x="7570788" y="5175250"/>
          <p14:tracePt t="173542" x="7578725" y="5175250"/>
          <p14:tracePt t="173545" x="7578725" y="5183188"/>
          <p14:tracePt t="173558" x="7586663" y="5192713"/>
          <p14:tracePt t="173575" x="7604125" y="5208588"/>
          <p14:tracePt t="173591" x="7621588" y="5218113"/>
          <p14:tracePt t="173774" x="7629525" y="5218113"/>
          <p14:tracePt t="173786" x="7637463" y="5218113"/>
          <p14:tracePt t="173797" x="7646988" y="5218113"/>
          <p14:tracePt t="173808" x="7654925" y="5218113"/>
          <p14:tracePt t="173825" x="7672388" y="5218113"/>
          <p14:tracePt t="173826" x="7680325" y="5218113"/>
          <p14:tracePt t="173841" x="7688263" y="5208588"/>
          <p14:tracePt t="173858" x="7705725" y="5208588"/>
          <p14:tracePt t="173875" x="7723188" y="5200650"/>
          <p14:tracePt t="173909" x="7731125" y="5192713"/>
          <p14:tracePt t="173926" x="7740650" y="5192713"/>
          <p14:tracePt t="173954" x="7740650" y="5183188"/>
          <p14:tracePt t="173974" x="7748588" y="5183188"/>
          <p14:tracePt t="174010" x="7756525" y="5183188"/>
          <p14:tracePt t="174034" x="7766050" y="5183188"/>
          <p14:tracePt t="174046" x="7773988" y="5183188"/>
          <p14:tracePt t="174053" x="7781925" y="5183188"/>
          <p14:tracePt t="174070" x="7791450" y="5183188"/>
          <p14:tracePt t="174078" x="7799388" y="5183188"/>
          <p14:tracePt t="174098" x="7799388" y="5175250"/>
          <p14:tracePt t="174108" x="7807325" y="5175250"/>
          <p14:tracePt t="174125" x="7824788" y="5175250"/>
          <p14:tracePt t="174141" x="7832725" y="5175250"/>
          <p14:tracePt t="174181" x="7842250" y="5175250"/>
          <p14:tracePt t="174210" x="7850188" y="5175250"/>
          <p14:tracePt t="174226" x="7859713" y="5175250"/>
          <p14:tracePt t="174238" x="7867650" y="5175250"/>
          <p14:tracePt t="174262" x="7875588" y="5175250"/>
          <p14:tracePt t="174266" x="7875588" y="5167313"/>
          <p14:tracePt t="174275" x="7885113" y="5167313"/>
          <p14:tracePt t="174278" x="7885113" y="5157788"/>
          <p14:tracePt t="174293" x="7893050" y="5157788"/>
          <p14:tracePt t="174308" x="7910513" y="5149850"/>
          <p14:tracePt t="174309" x="7910513" y="5141913"/>
          <p14:tracePt t="174324" x="7926388" y="5132388"/>
          <p14:tracePt t="174326" x="7926388" y="5124450"/>
          <p14:tracePt t="174341" x="7943850" y="5116513"/>
          <p14:tracePt t="174342" x="7951788" y="5116513"/>
          <p14:tracePt t="174358" x="7951788" y="5106988"/>
          <p14:tracePt t="174359" x="7961313" y="5106988"/>
          <p14:tracePt t="174375" x="7969250" y="5099050"/>
          <p14:tracePt t="174410" x="7977188" y="5091113"/>
          <p14:tracePt t="174431" x="7986713" y="5091113"/>
          <p14:tracePt t="174442" x="7986713" y="5081588"/>
          <p14:tracePt t="174450" x="7994650" y="5081588"/>
          <p14:tracePt t="174459" x="7994650" y="5073650"/>
          <p14:tracePt t="174474" x="7994650" y="5064125"/>
          <p14:tracePt t="174491" x="8004175" y="5038725"/>
          <p14:tracePt t="174508" x="8012113" y="5030788"/>
          <p14:tracePt t="174525" x="8012113" y="5013325"/>
          <p14:tracePt t="174558" x="8012113" y="5005388"/>
          <p14:tracePt t="174678" x="8012113" y="4997450"/>
          <p14:tracePt t="174726" x="8004175" y="4997450"/>
          <p14:tracePt t="174733" x="7994650" y="4997450"/>
          <p14:tracePt t="174741" x="7986713" y="4997450"/>
          <p14:tracePt t="174758" x="7969250" y="4997450"/>
          <p14:tracePt t="174774" x="7951788" y="5005388"/>
          <p14:tracePt t="174791" x="7918450" y="5005388"/>
          <p14:tracePt t="174808" x="7893050" y="5013325"/>
          <p14:tracePt t="174824" x="7867650" y="5022850"/>
          <p14:tracePt t="174841" x="7850188" y="5022850"/>
          <p14:tracePt t="174859" x="7842250" y="5022850"/>
          <p14:tracePt t="174875" x="7832725" y="5022850"/>
          <p14:tracePt t="174891" x="7824788" y="5022850"/>
          <p14:tracePt t="174908" x="7799388" y="5022850"/>
          <p14:tracePt t="174924" x="7781925" y="5022850"/>
          <p14:tracePt t="174941" x="7756525" y="5022850"/>
          <p14:tracePt t="174942" x="7748588" y="5022850"/>
          <p14:tracePt t="174957" x="7731125" y="5022850"/>
          <p14:tracePt t="174974" x="7715250" y="5022850"/>
          <p14:tracePt t="174991" x="7697788" y="5022850"/>
          <p14:tracePt t="175007" x="7688263" y="5022850"/>
          <p14:tracePt t="175024" x="7662863" y="5022850"/>
          <p14:tracePt t="175040" x="7654925" y="5022850"/>
          <p14:tracePt t="175058" x="7646988" y="5022850"/>
          <p14:tracePt t="175058" x="7637463" y="5022850"/>
          <p14:tracePt t="175725" x="7646988" y="5013325"/>
          <p14:tracePt t="175770" x="7646988" y="5005388"/>
          <p14:tracePt t="175791" x="7646988" y="4997450"/>
          <p14:tracePt t="175797" x="7654925" y="4997450"/>
          <p14:tracePt t="175885" x="7654925" y="4987925"/>
          <p14:tracePt t="175918" x="7662863" y="4979988"/>
          <p14:tracePt t="175946" x="7662863" y="4972050"/>
          <p14:tracePt t="175962" x="7672388" y="4972050"/>
          <p14:tracePt t="175981" x="7672388" y="4962525"/>
          <p14:tracePt t="175991" x="7680325" y="4954588"/>
          <p14:tracePt t="175998" x="7688263" y="4946650"/>
          <p14:tracePt t="176007" x="7688263" y="4937125"/>
          <p14:tracePt t="176023" x="7688263" y="4919663"/>
          <p14:tracePt t="176040" x="7697788" y="4911725"/>
          <p14:tracePt t="176098" x="7697788" y="4903788"/>
          <p14:tracePt t="176109" x="7697788" y="4894263"/>
          <p14:tracePt t="176118" x="7697788" y="4886325"/>
          <p14:tracePt t="176138" x="7697788" y="4878388"/>
          <p14:tracePt t="176150" x="7688263" y="4868863"/>
          <p14:tracePt t="176158" x="7680325" y="4868863"/>
          <p14:tracePt t="176174" x="7672388" y="4860925"/>
          <p14:tracePt t="176190" x="7654925" y="4843463"/>
          <p14:tracePt t="176207" x="7629525" y="4827588"/>
          <p14:tracePt t="176223" x="7604125" y="4810125"/>
          <p14:tracePt t="176240" x="7586663" y="4792663"/>
          <p14:tracePt t="176257" x="7578725" y="4784725"/>
          <p14:tracePt t="176273" x="7561263" y="4784725"/>
          <p14:tracePt t="176290" x="7553325" y="4767263"/>
          <p14:tracePt t="176307" x="7535863" y="4759325"/>
          <p14:tracePt t="176323" x="7510463" y="4741863"/>
          <p14:tracePt t="176342" x="7493000" y="4741863"/>
          <p14:tracePt t="176357" x="7485063" y="4733925"/>
          <p14:tracePt t="176374" x="7477125" y="4733925"/>
          <p14:tracePt t="176399" x="7467600" y="4733925"/>
          <p14:tracePt t="176418" x="7467600" y="4724400"/>
          <p14:tracePt t="176426" x="7459663" y="4724400"/>
          <p14:tracePt t="176440" x="7451725" y="4724400"/>
          <p14:tracePt t="176461" x="7442200" y="4724400"/>
          <p14:tracePt t="176481" x="7434263" y="4724400"/>
          <p14:tracePt t="176512" x="7426325" y="4724400"/>
          <p14:tracePt t="176527" x="7416800" y="4724400"/>
          <p14:tracePt t="176536" x="7408863" y="4724400"/>
          <p14:tracePt t="176541" x="7408863" y="4733925"/>
          <p14:tracePt t="176557" x="7400925" y="4733925"/>
          <p14:tracePt t="176573" x="7383463" y="4741863"/>
          <p14:tracePt t="176590" x="7373938" y="4749800"/>
          <p14:tracePt t="176606" x="7366000" y="4749800"/>
          <p14:tracePt t="176607" x="7358063" y="4749800"/>
          <p14:tracePt t="176623" x="7348538" y="4759325"/>
          <p14:tracePt t="176640" x="7340600" y="4775200"/>
          <p14:tracePt t="176657" x="7323138" y="4775200"/>
          <p14:tracePt t="176673" x="7315200" y="4792663"/>
          <p14:tracePt t="176690" x="7307263" y="4802188"/>
          <p14:tracePt t="176707" x="7307263" y="4810125"/>
          <p14:tracePt t="176723" x="7297738" y="4818063"/>
          <p14:tracePt t="176740" x="7289800" y="4818063"/>
          <p14:tracePt t="176757" x="7281863" y="4835525"/>
          <p14:tracePt t="176773" x="7272338" y="4852988"/>
          <p14:tracePt t="176790" x="7264400" y="4860925"/>
          <p14:tracePt t="176807" x="7256463" y="4868863"/>
          <p14:tracePt t="176823" x="7246938" y="4878388"/>
          <p14:tracePt t="176843" x="7246938" y="4886325"/>
          <p14:tracePt t="176857" x="7239000" y="4886325"/>
          <p14:tracePt t="176873" x="7239000" y="4894263"/>
          <p14:tracePt t="177057" x="7239000" y="4903788"/>
          <p14:tracePt t="177063" x="7239000" y="4919663"/>
          <p14:tracePt t="177073" x="7256463" y="4946650"/>
          <p14:tracePt t="177089" x="7297738" y="5005388"/>
          <p14:tracePt t="177106" x="7315200" y="5038725"/>
          <p14:tracePt t="177123" x="7332663" y="5056188"/>
          <p14:tracePt t="177140" x="7340600" y="5064125"/>
          <p14:tracePt t="177156" x="7348538" y="5081588"/>
          <p14:tracePt t="177173" x="7358063" y="5091113"/>
          <p14:tracePt t="177190" x="7373938" y="5099050"/>
          <p14:tracePt t="177207" x="7383463" y="5106988"/>
          <p14:tracePt t="177223" x="7400925" y="5116513"/>
          <p14:tracePt t="177240" x="7408863" y="5124450"/>
          <p14:tracePt t="177257" x="7416800" y="5124450"/>
          <p14:tracePt t="177273" x="7426325" y="5132388"/>
          <p14:tracePt t="177290" x="7434263" y="5132388"/>
          <p14:tracePt t="177307" x="7451725" y="5141913"/>
          <p14:tracePt t="177323" x="7467600" y="5149850"/>
          <p14:tracePt t="177324" x="7477125" y="5149850"/>
          <p14:tracePt t="177340" x="7485063" y="5149850"/>
          <p14:tracePt t="177341" x="7493000" y="5149850"/>
          <p14:tracePt t="177357" x="7502525" y="5149850"/>
          <p14:tracePt t="177373" x="7527925" y="5149850"/>
          <p14:tracePt t="177391" x="7545388" y="5141913"/>
          <p14:tracePt t="177408" x="7553325" y="5132388"/>
          <p14:tracePt t="177424" x="7570788" y="5116513"/>
          <p14:tracePt t="177440" x="7586663" y="5099050"/>
          <p14:tracePt t="177441" x="7586663" y="5091113"/>
          <p14:tracePt t="177456" x="7612063" y="5073650"/>
          <p14:tracePt t="177473" x="7637463" y="5056188"/>
          <p14:tracePt t="177490" x="7654925" y="5048250"/>
          <p14:tracePt t="177491" x="7662863" y="5038725"/>
          <p14:tracePt t="177506" x="7672388" y="5030788"/>
          <p14:tracePt t="177507" x="7680325" y="5030788"/>
          <p14:tracePt t="177523" x="7697788" y="5030788"/>
          <p14:tracePt t="177539" x="7723188" y="5013325"/>
          <p14:tracePt t="177540" x="7731125" y="5013325"/>
          <p14:tracePt t="177557" x="7756525" y="5013325"/>
          <p14:tracePt t="177572" x="7781925" y="5005388"/>
          <p14:tracePt t="177589" x="7816850" y="4987925"/>
          <p14:tracePt t="177606" x="7824788" y="4987925"/>
          <p14:tracePt t="177623" x="7850188" y="4987925"/>
          <p14:tracePt t="177624" x="7850188" y="4979988"/>
          <p14:tracePt t="177640" x="7867650" y="4979988"/>
          <p14:tracePt t="177657" x="7893050" y="4972050"/>
          <p14:tracePt t="177658" x="7900988" y="4972050"/>
          <p14:tracePt t="177673" x="7926388" y="4972050"/>
          <p14:tracePt t="177690" x="7961313" y="4962525"/>
          <p14:tracePt t="177706" x="7977188" y="4962525"/>
          <p14:tracePt t="177707" x="7986713" y="4954588"/>
          <p14:tracePt t="177723" x="8004175" y="4954588"/>
          <p14:tracePt t="177740" x="8012113" y="4954588"/>
          <p14:tracePt t="177756" x="8020050" y="4954588"/>
          <p14:tracePt t="177773" x="8029575" y="4954588"/>
          <p14:tracePt t="177790" x="8045450" y="4954588"/>
          <p14:tracePt t="177806" x="8062913" y="4954588"/>
          <p14:tracePt t="177823" x="8070850" y="4954588"/>
          <p14:tracePt t="177839" x="8088313" y="4954588"/>
          <p14:tracePt t="177857" x="8096250" y="4954588"/>
          <p14:tracePt t="177927" x="8105775" y="4962525"/>
          <p14:tracePt t="177940" x="8113713" y="4962525"/>
          <p14:tracePt t="177944" x="8131175" y="4962525"/>
          <p14:tracePt t="177956" x="8139113" y="4979988"/>
          <p14:tracePt t="177973" x="8181975" y="5022850"/>
          <p14:tracePt t="177989" x="8207375" y="5064125"/>
          <p14:tracePt t="178007" x="8207375" y="5106988"/>
          <p14:tracePt t="178008" x="8207375" y="5116513"/>
          <p14:tracePt t="178023" x="8207375" y="5132388"/>
          <p14:tracePt t="178039" x="8207375" y="5141913"/>
          <p14:tracePt t="178056" x="8215313" y="5141913"/>
          <p14:tracePt t="178073" x="8215313" y="5149850"/>
          <p14:tracePt t="178440" x="8207375" y="5132388"/>
          <p14:tracePt t="178447" x="8207375" y="5124450"/>
          <p14:tracePt t="178455" x="8207375" y="5116513"/>
          <p14:tracePt t="178472" x="8215313" y="5081588"/>
          <p14:tracePt t="178488" x="8240713" y="5022850"/>
          <p14:tracePt t="178505" x="8266113" y="4972050"/>
          <p14:tracePt t="178522" x="8291513" y="4954588"/>
          <p14:tracePt t="178539" x="8301038" y="4937125"/>
          <p14:tracePt t="178935" x="8301038" y="4929188"/>
          <p14:tracePt t="178943" x="8301038" y="4919663"/>
          <p14:tracePt t="178947" x="8301038" y="4911725"/>
          <p14:tracePt t="178959" x="8291513" y="4911725"/>
          <p14:tracePt t="178972" x="8283575" y="4911725"/>
          <p14:tracePt t="178989" x="8275638" y="4911725"/>
          <p14:tracePt t="179006" x="8258175" y="4911725"/>
          <p14:tracePt t="179022" x="8250238" y="4911725"/>
          <p14:tracePt t="179039" x="8232775" y="4911725"/>
          <p14:tracePt t="179056" x="8224838" y="4911725"/>
          <p14:tracePt t="179057" x="8215313" y="4911725"/>
          <p14:tracePt t="179071" x="8207375" y="4911725"/>
          <p14:tracePt t="179089" x="8181975" y="4911725"/>
          <p14:tracePt t="179106" x="8174038" y="4911725"/>
          <p14:tracePt t="179122" x="8164513" y="4911725"/>
          <p14:tracePt t="179139" x="8156575" y="4911725"/>
          <p14:tracePt t="179157" x="8147050" y="4929188"/>
          <p14:tracePt t="179172" x="8139113" y="4929188"/>
          <p14:tracePt t="179173" x="8131175" y="4929188"/>
          <p14:tracePt t="179191" x="8131175" y="4937125"/>
          <p14:tracePt t="179192" x="8121650" y="4937125"/>
          <p14:tracePt t="179207" x="8113713" y="4946650"/>
          <p14:tracePt t="179223" x="8105775" y="4954588"/>
          <p14:tracePt t="179240" x="8088313" y="4972050"/>
          <p14:tracePt t="179257" x="8088313" y="4979988"/>
          <p14:tracePt t="179272" x="8088313" y="4987925"/>
          <p14:tracePt t="179289" x="8070850" y="4997450"/>
          <p14:tracePt t="179305" x="8045450" y="4997450"/>
          <p14:tracePt t="179322" x="8037513" y="5005388"/>
          <p14:tracePt t="179339" x="8029575" y="5005388"/>
          <p14:tracePt t="179355" x="8020050" y="5005388"/>
          <p14:tracePt t="179373" x="8012113" y="5005388"/>
          <p14:tracePt t="179391" x="8004175" y="5005388"/>
          <p14:tracePt t="179405" x="7994650" y="5005388"/>
          <p14:tracePt t="179422" x="7977188" y="5005388"/>
          <p14:tracePt t="179439" x="7961313" y="5005388"/>
          <p14:tracePt t="179440" x="7961313" y="5013325"/>
          <p14:tracePt t="179455" x="7943850" y="5022850"/>
          <p14:tracePt t="179472" x="7926388" y="5030788"/>
          <p14:tracePt t="179473" x="7918450" y="5030788"/>
          <p14:tracePt t="179489" x="7910513" y="5030788"/>
          <p14:tracePt t="179505" x="7867650" y="5056188"/>
          <p14:tracePt t="179522" x="7832725" y="5073650"/>
          <p14:tracePt t="179539" x="7791450" y="5081588"/>
          <p14:tracePt t="179555" x="7748588" y="5081588"/>
          <p14:tracePt t="179571" x="7715250" y="5091113"/>
          <p14:tracePt t="179589" x="7697788" y="5091113"/>
          <p14:tracePt t="179605" x="7672388" y="5099050"/>
          <p14:tracePt t="179652" x="7662863" y="5099050"/>
          <p14:tracePt t="179660" x="7654925" y="5099050"/>
          <p14:tracePt t="179673" x="7646988" y="5099050"/>
          <p14:tracePt t="179689" x="7629525" y="5106988"/>
          <p14:tracePt t="179706" x="7612063" y="5116513"/>
          <p14:tracePt t="179722" x="7596188" y="5116513"/>
          <p14:tracePt t="179739" x="7578725" y="5116513"/>
          <p14:tracePt t="179755" x="7570788" y="5116513"/>
          <p14:tracePt t="179772" x="7553325" y="5116513"/>
          <p14:tracePt t="179788" x="7535863" y="5116513"/>
          <p14:tracePt t="179805" x="7527925" y="5116513"/>
          <p14:tracePt t="179822" x="7518400" y="5116513"/>
          <p14:tracePt t="180563" x="7527925" y="5116513"/>
          <p14:tracePt t="180573" x="7535863" y="5116513"/>
          <p14:tracePt t="180576" x="7545388" y="5116513"/>
          <p14:tracePt t="180588" x="7545388" y="5124450"/>
          <p14:tracePt t="180605" x="7553325" y="5124450"/>
          <p14:tracePt t="180648" x="7561263" y="5124450"/>
          <p14:tracePt t="180659" x="7561263" y="5132388"/>
          <p14:tracePt t="180663" x="7570788" y="5132388"/>
          <p14:tracePt t="180673" x="7570788" y="5141913"/>
          <p14:tracePt t="180688" x="7578725" y="5141913"/>
          <p14:tracePt t="180705" x="7596188" y="5141913"/>
          <p14:tracePt t="180722" x="7612063" y="5149850"/>
          <p14:tracePt t="180738" x="7621588" y="5149850"/>
          <p14:tracePt t="180755" x="7637463" y="5157788"/>
          <p14:tracePt t="180771" x="7646988" y="5157788"/>
          <p14:tracePt t="180788" x="7662863" y="5157788"/>
          <p14:tracePt t="180805" x="7680325" y="5157788"/>
          <p14:tracePt t="180821" x="7688263" y="5157788"/>
          <p14:tracePt t="180838" x="7697788" y="5157788"/>
          <p14:tracePt t="180855" x="7705725" y="5157788"/>
          <p14:tracePt t="180883" x="7715250" y="5157788"/>
          <p14:tracePt t="180896" x="7715250" y="5149850"/>
          <p14:tracePt t="180904" x="7723188" y="5149850"/>
          <p14:tracePt t="180921" x="7740650" y="5141913"/>
          <p14:tracePt t="180938" x="7748588" y="5132388"/>
          <p14:tracePt t="180992" x="7748588" y="5124450"/>
          <p14:tracePt t="181004" x="7748588" y="5116513"/>
          <p14:tracePt t="181007" x="7740650" y="5106988"/>
          <p14:tracePt t="181021" x="7731125" y="5081588"/>
          <p14:tracePt t="181038" x="7723188" y="5048250"/>
          <p14:tracePt t="181039" x="7723188" y="5030788"/>
          <p14:tracePt t="181055" x="7705725" y="5005388"/>
          <p14:tracePt t="181055" x="7697788" y="5005388"/>
          <p14:tracePt t="181071" x="7688263" y="4987925"/>
          <p14:tracePt t="181088" x="7672388" y="4962525"/>
          <p14:tracePt t="181105" x="7662863" y="4946650"/>
          <p14:tracePt t="181121" x="7654925" y="4929188"/>
          <p14:tracePt t="181138" x="7646988" y="4919663"/>
          <p14:tracePt t="181155" x="7646988" y="4911725"/>
          <p14:tracePt t="181172" x="7629525" y="4903788"/>
          <p14:tracePt t="181173" x="7629525" y="4894263"/>
          <p14:tracePt t="181188" x="7612063" y="4886325"/>
          <p14:tracePt t="181204" x="7586663" y="4878388"/>
          <p14:tracePt t="181221" x="7570788" y="4860925"/>
          <p14:tracePt t="181238" x="7553325" y="4860925"/>
          <p14:tracePt t="181255" x="7545388" y="4843463"/>
          <p14:tracePt t="181271" x="7527925" y="4843463"/>
          <p14:tracePt t="181288" x="7510463" y="4835525"/>
          <p14:tracePt t="181289" x="7502525" y="4835525"/>
          <p14:tracePt t="181305" x="7485063" y="4835525"/>
          <p14:tracePt t="181322" x="7477125" y="4827588"/>
          <p14:tracePt t="181338" x="7459663" y="4827588"/>
          <p14:tracePt t="181355" x="7451725" y="4827588"/>
          <p14:tracePt t="181372" x="7442200" y="4827588"/>
          <p14:tracePt t="181388" x="7434263" y="4818063"/>
          <p14:tracePt t="181405" x="7416800" y="4818063"/>
          <p14:tracePt t="181422" x="7408863" y="4818063"/>
          <p14:tracePt t="181438" x="7391400" y="4818063"/>
          <p14:tracePt t="181454" x="7373938" y="4818063"/>
          <p14:tracePt t="181471" x="7366000" y="4818063"/>
          <p14:tracePt t="181488" x="7358063" y="4818063"/>
          <p14:tracePt t="181530" x="7358063" y="4827588"/>
          <p14:tracePt t="181539" x="7348538" y="4827588"/>
          <p14:tracePt t="181556" x="7340600" y="4835525"/>
          <p14:tracePt t="181581" x="7340600" y="4843463"/>
          <p14:tracePt t="181584" x="7332663" y="4843463"/>
          <p14:tracePt t="181600" x="7332663" y="4852988"/>
          <p14:tracePt t="181684" x="7332663" y="4860925"/>
          <p14:tracePt t="181704" x="7332663" y="4868863"/>
          <p14:tracePt t="181716" x="7332663" y="4878388"/>
          <p14:tracePt t="181723" x="7332663" y="4886325"/>
          <p14:tracePt t="181738" x="7332663" y="4894263"/>
          <p14:tracePt t="181754" x="7332663" y="4903788"/>
          <p14:tracePt t="181772" x="7348538" y="4911725"/>
          <p14:tracePt t="181773" x="7348538" y="4919663"/>
          <p14:tracePt t="181788" x="7366000" y="4937125"/>
          <p14:tracePt t="181789" x="7366000" y="4946650"/>
          <p14:tracePt t="181804" x="7373938" y="4954588"/>
          <p14:tracePt t="181821" x="7383463" y="4972050"/>
          <p14:tracePt t="181838" x="7391400" y="4972050"/>
          <p14:tracePt t="181855" x="7408863" y="4979988"/>
          <p14:tracePt t="181871" x="7416800" y="4979988"/>
          <p14:tracePt t="181888" x="7434263" y="4987925"/>
          <p14:tracePt t="181889" x="7442200" y="4987925"/>
          <p14:tracePt t="181904" x="7459663" y="4987925"/>
          <p14:tracePt t="181906" x="7467600" y="4987925"/>
          <p14:tracePt t="181908" x="7477125" y="4987925"/>
          <p14:tracePt t="181921" x="7485063" y="4979988"/>
          <p14:tracePt t="181938" x="7493000" y="4962525"/>
          <p14:tracePt t="181940" x="7502525" y="4962525"/>
          <p14:tracePt t="181954" x="7518400" y="4954588"/>
          <p14:tracePt t="181971" x="7527925" y="4937125"/>
          <p14:tracePt t="181988" x="7545388" y="4903788"/>
          <p14:tracePt t="182004" x="7561263" y="4894263"/>
          <p14:tracePt t="182021" x="7578725" y="4860925"/>
          <p14:tracePt t="182038" x="7604125" y="4835525"/>
          <p14:tracePt t="182039" x="7612063" y="4835525"/>
          <p14:tracePt t="182054" x="7637463" y="4818063"/>
          <p14:tracePt t="182055" x="7637463" y="4810125"/>
          <p14:tracePt t="182071" x="7654925" y="4802188"/>
          <p14:tracePt t="182072" x="7662863" y="4784725"/>
          <p14:tracePt t="182088" x="7672388" y="4775200"/>
          <p14:tracePt t="182089" x="7672388" y="4767263"/>
          <p14:tracePt t="182104" x="7680325" y="4759325"/>
          <p14:tracePt t="182121" x="7697788" y="4741863"/>
          <p14:tracePt t="182137" x="7705725" y="4724400"/>
          <p14:tracePt t="182154" x="7715250" y="4716463"/>
          <p14:tracePt t="182171" x="7715250" y="4699000"/>
          <p14:tracePt t="182189" x="7723188" y="4691063"/>
          <p14:tracePt t="182204" x="7723188" y="4683125"/>
          <p14:tracePt t="182221" x="7723188" y="4673600"/>
          <p14:tracePt t="182296" x="7723188" y="4665663"/>
          <p14:tracePt t="182315" x="7723188" y="4657725"/>
          <p14:tracePt t="182323" x="7715250" y="4657725"/>
          <p14:tracePt t="182327" x="7705725" y="4648200"/>
          <p14:tracePt t="182338" x="7688263" y="4640263"/>
          <p14:tracePt t="182354" x="7637463" y="4622800"/>
          <p14:tracePt t="182371" x="7578725" y="4605338"/>
          <p14:tracePt t="182387" x="7510463" y="4579938"/>
          <p14:tracePt t="182388" x="7493000" y="4564063"/>
          <p14:tracePt t="182404" x="7451725" y="4538663"/>
          <p14:tracePt t="182420" x="7400925" y="4513263"/>
          <p14:tracePt t="182438" x="7366000" y="4503738"/>
          <p14:tracePt t="182454" x="7358063" y="4495800"/>
          <p14:tracePt t="182455" x="7348538" y="4495800"/>
          <p14:tracePt t="182520" x="7340600" y="4495800"/>
          <p14:tracePt t="182539" x="7332663" y="4495800"/>
          <p14:tracePt t="182580" x="7332663" y="4503738"/>
          <p14:tracePt t="182591" x="7323138" y="4513263"/>
          <p14:tracePt t="182600" x="7315200" y="4521200"/>
          <p14:tracePt t="182607" x="7307263" y="4521200"/>
          <p14:tracePt t="182621" x="7307263" y="4529138"/>
          <p14:tracePt t="182637" x="7307263" y="4538663"/>
          <p14:tracePt t="182653" x="7297738" y="4554538"/>
          <p14:tracePt t="182671" x="7289800" y="4564063"/>
          <p14:tracePt t="182687" x="7289800" y="4579938"/>
          <p14:tracePt t="182704" x="7289800" y="4597400"/>
          <p14:tracePt t="182721" x="7281863" y="4614863"/>
          <p14:tracePt t="182738" x="7281863" y="4640263"/>
          <p14:tracePt t="182739" x="7281863" y="4648200"/>
          <p14:tracePt t="182754" x="7281863" y="4665663"/>
          <p14:tracePt t="182771" x="7281863" y="4683125"/>
          <p14:tracePt t="182788" x="7281863" y="4708525"/>
          <p14:tracePt t="182804" x="7281863" y="4724400"/>
          <p14:tracePt t="182820" x="7289800" y="4749800"/>
          <p14:tracePt t="182837" x="7297738" y="4775200"/>
          <p14:tracePt t="182854" x="7307263" y="4792663"/>
          <p14:tracePt t="182871" x="7315200" y="4810125"/>
          <p14:tracePt t="182872" x="7323138" y="4818063"/>
          <p14:tracePt t="182887" x="7332663" y="4835525"/>
          <p14:tracePt t="182904" x="7340600" y="4843463"/>
          <p14:tracePt t="182921" x="7348538" y="4860925"/>
          <p14:tracePt t="182937" x="7348538" y="4886325"/>
          <p14:tracePt t="182956" x="7348538" y="4903788"/>
          <p14:tracePt t="182972" x="7366000" y="4919663"/>
          <p14:tracePt t="182990" x="7366000" y="4937125"/>
          <p14:tracePt t="183039" x="7373938" y="4937125"/>
          <p14:tracePt t="183051" x="7383463" y="4937125"/>
          <p14:tracePt t="183059" x="7383463" y="4946650"/>
          <p14:tracePt t="183070" x="7391400" y="4954588"/>
          <p14:tracePt t="183087" x="7408863" y="4954588"/>
          <p14:tracePt t="183103" x="7408863" y="4962525"/>
          <p14:tracePt t="183121" x="7426325" y="4972050"/>
          <p14:tracePt t="183140" x="7426325" y="4979988"/>
          <p14:tracePt t="183323" x="7434263" y="4979988"/>
          <p14:tracePt t="183331" x="7442200" y="4987925"/>
          <p14:tracePt t="183336" x="7442200" y="4997450"/>
          <p14:tracePt t="183353" x="7451725" y="5005388"/>
          <p14:tracePt t="183370" x="7459663" y="5005388"/>
          <p14:tracePt t="183387" x="7467600" y="5013325"/>
          <p14:tracePt t="183388" x="7467600" y="5022850"/>
          <p14:tracePt t="183404" x="7477125" y="5022850"/>
          <p14:tracePt t="183420" x="7477125" y="5030788"/>
          <p14:tracePt t="183421" x="7485063" y="5030788"/>
          <p14:tracePt t="183437" x="7485063" y="5038725"/>
          <p14:tracePt t="183832" x="7485063" y="5030788"/>
          <p14:tracePt t="183836" x="7493000" y="5030788"/>
          <p14:tracePt t="183875" x="7502525" y="5022850"/>
          <p14:tracePt t="183975" x="7502525" y="5013325"/>
          <p14:tracePt t="184011" x="7502525" y="5005388"/>
          <p14:tracePt t="184036" x="7502525" y="4997450"/>
          <p14:tracePt t="184071" x="7502525" y="4987925"/>
          <p14:tracePt t="184296" x="7493000" y="4987925"/>
          <p14:tracePt t="184329" x="7493000" y="4979988"/>
          <p14:tracePt t="184339" x="7493000" y="4972050"/>
          <p14:tracePt t="184347" x="7485063" y="4972050"/>
          <p14:tracePt t="184353" x="7485063" y="4962525"/>
          <p14:tracePt t="184587" x="7477125" y="4962525"/>
          <p14:tracePt t="184629" x="7467600" y="4962525"/>
          <p14:tracePt t="184887" x="7459663" y="4962525"/>
          <p14:tracePt t="185049" x="7459663" y="4954588"/>
          <p14:tracePt t="185073" x="7451725" y="4946650"/>
          <p14:tracePt t="185089" x="7442200" y="4946650"/>
          <p14:tracePt t="185101" x="7434263" y="4946650"/>
          <p14:tracePt t="185166" x="7434263" y="4937125"/>
          <p14:tracePt t="185174" x="7426325" y="4937125"/>
          <p14:tracePt t="185187" x="7416800" y="4937125"/>
          <p14:tracePt t="185206" x="7416800" y="4929188"/>
          <p14:tracePt t="185220" x="7408863" y="4929188"/>
          <p14:tracePt t="185237" x="7400925" y="4929188"/>
          <p14:tracePt t="185262" x="7391400" y="4929188"/>
          <p14:tracePt t="185670" x="7391400" y="4919663"/>
          <p14:tracePt t="185697" x="7383463" y="4911725"/>
          <p14:tracePt t="185758" x="7383463" y="4903788"/>
          <p14:tracePt t="185773" x="7373938" y="4903788"/>
          <p14:tracePt t="185787" x="7373938" y="4894263"/>
          <p14:tracePt t="185793" x="7366000" y="4894263"/>
          <p14:tracePt t="185933" x="7358063" y="4894263"/>
          <p14:tracePt t="185938" x="7358063" y="4886325"/>
          <p14:tracePt t="185952" x="7348538" y="4886325"/>
          <p14:tracePt t="185969" x="7332663" y="4878388"/>
          <p14:tracePt t="185970" x="7332663" y="4868863"/>
          <p14:tracePt t="185986" x="7323138" y="4868863"/>
          <p14:tracePt t="185986" x="7323138" y="4860925"/>
          <p14:tracePt t="186002" x="7307263" y="4860925"/>
          <p14:tracePt t="186019" x="7297738" y="4852988"/>
          <p14:tracePt t="186036" x="7272338" y="4843463"/>
          <p14:tracePt t="186037" x="7264400" y="4843463"/>
          <p14:tracePt t="186053" x="7256463" y="4843463"/>
          <p14:tracePt t="186070" x="7239000" y="4843463"/>
          <p14:tracePt t="186086" x="7221538" y="4843463"/>
          <p14:tracePt t="186103" x="7213600" y="4827588"/>
          <p14:tracePt t="186120" x="7204075" y="4818063"/>
          <p14:tracePt t="186122" x="7196138" y="4818063"/>
          <p14:tracePt t="186138" x="7178675" y="4802188"/>
          <p14:tracePt t="186153" x="7153275" y="4802188"/>
          <p14:tracePt t="186169" x="7145338" y="4792663"/>
          <p14:tracePt t="186170" x="7137400" y="4792663"/>
          <p14:tracePt t="186186" x="7119938" y="4775200"/>
          <p14:tracePt t="186188" x="7112000" y="4775200"/>
          <p14:tracePt t="186191" x="7102475" y="4775200"/>
          <p14:tracePt t="186202" x="7094538" y="4767263"/>
          <p14:tracePt t="186220" x="7069138" y="4759325"/>
          <p14:tracePt t="186222" x="7059613" y="4759325"/>
          <p14:tracePt t="186238" x="7034213" y="4741863"/>
          <p14:tracePt t="186253" x="7008813" y="4733925"/>
          <p14:tracePt t="186272" x="6983413" y="4716463"/>
          <p14:tracePt t="186274" x="6975475" y="4716463"/>
          <p14:tracePt t="186286" x="6967538" y="4708525"/>
          <p14:tracePt t="186286" x="6958013" y="4699000"/>
          <p14:tracePt t="186302" x="6950075" y="4691063"/>
          <p14:tracePt t="186319" x="6924675" y="4691063"/>
          <p14:tracePt t="186336" x="6915150" y="4673600"/>
          <p14:tracePt t="186337" x="6907213" y="4673600"/>
          <p14:tracePt t="186353" x="6899275" y="4665663"/>
          <p14:tracePt t="186369" x="6889750" y="4657725"/>
          <p14:tracePt t="186370" x="6881813" y="4657725"/>
          <p14:tracePt t="186386" x="6864350" y="4648200"/>
          <p14:tracePt t="186387" x="6856413" y="4648200"/>
          <p14:tracePt t="186402" x="6848475" y="4640263"/>
          <p14:tracePt t="186419" x="6823075" y="4630738"/>
          <p14:tracePt t="186435" x="6813550" y="4622800"/>
          <p14:tracePt t="186452" x="6797675" y="4614863"/>
          <p14:tracePt t="186470" x="6770688" y="4605338"/>
          <p14:tracePt t="186486" x="6754813" y="4605338"/>
          <p14:tracePt t="186486" x="6745288" y="4605338"/>
          <p14:tracePt t="186502" x="6737350" y="4597400"/>
          <p14:tracePt t="186519" x="6711950" y="4589463"/>
          <p14:tracePt t="186536" x="6694488" y="4589463"/>
          <p14:tracePt t="186552" x="6694488" y="4579938"/>
          <p14:tracePt t="186570" x="6686550" y="4579938"/>
          <p14:tracePt t="186894" x="6694488" y="4579938"/>
          <p14:tracePt t="186898" x="6704013" y="4579938"/>
          <p14:tracePt t="186903" x="6711950" y="4579938"/>
          <p14:tracePt t="186919" x="6729413" y="4589463"/>
          <p14:tracePt t="186935" x="6754813" y="4597400"/>
          <p14:tracePt t="186952" x="6770688" y="4597400"/>
          <p14:tracePt t="186969" x="6797675" y="4614863"/>
          <p14:tracePt t="186985" x="6805613" y="4622800"/>
          <p14:tracePt t="186986" x="6813550" y="4622800"/>
          <p14:tracePt t="187002" x="6823075" y="4622800"/>
          <p14:tracePt t="187019" x="6838950" y="4630738"/>
          <p14:tracePt t="187036" x="6856413" y="4640263"/>
          <p14:tracePt t="187052" x="6873875" y="4640263"/>
          <p14:tracePt t="187069" x="6889750" y="4640263"/>
          <p14:tracePt t="187086" x="6907213" y="4648200"/>
          <p14:tracePt t="187102" x="6915150" y="4648200"/>
          <p14:tracePt t="187118" x="6932613" y="4657725"/>
          <p14:tracePt t="187135" x="6942138" y="4665663"/>
          <p14:tracePt t="187152" x="6958013" y="4665663"/>
          <p14:tracePt t="187169" x="6983413" y="4665663"/>
          <p14:tracePt t="187170" x="6992938" y="4665663"/>
          <p14:tracePt t="187185" x="7018338" y="4673600"/>
          <p14:tracePt t="187186" x="7026275" y="4683125"/>
          <p14:tracePt t="187202" x="7043738" y="4683125"/>
          <p14:tracePt t="187218" x="7077075" y="4699000"/>
          <p14:tracePt t="187235" x="7119938" y="4708525"/>
          <p14:tracePt t="187252" x="7145338" y="4724400"/>
          <p14:tracePt t="187269" x="7188200" y="4733925"/>
          <p14:tracePt t="187285" x="7213600" y="4741863"/>
          <p14:tracePt t="187302" x="7239000" y="4749800"/>
          <p14:tracePt t="187303" x="7246938" y="4749800"/>
          <p14:tracePt t="187319" x="7272338" y="4749800"/>
          <p14:tracePt t="187335" x="7297738" y="4759325"/>
          <p14:tracePt t="187352" x="7323138" y="4775200"/>
          <p14:tracePt t="187369" x="7340600" y="4784725"/>
          <p14:tracePt t="187385" x="7348538" y="4792663"/>
          <p14:tracePt t="187403" x="7358063" y="4792663"/>
          <p14:tracePt t="187418" x="7366000" y="4792663"/>
          <p14:tracePt t="187435" x="7373938" y="4792663"/>
          <p14:tracePt t="187452" x="7383463" y="4802188"/>
          <p14:tracePt t="187470" x="7400925" y="4802188"/>
          <p14:tracePt t="187485" x="7408863" y="4802188"/>
          <p14:tracePt t="187504" x="7408863" y="4810125"/>
          <p14:tracePt t="187519" x="7426325" y="4810125"/>
          <p14:tracePt t="187536" x="7434263" y="4810125"/>
          <p14:tracePt t="187552" x="7442200" y="4810125"/>
          <p14:tracePt t="187569" x="7451725" y="4810125"/>
          <p14:tracePt t="187806" x="7442200" y="4810125"/>
          <p14:tracePt t="187810" x="7434263" y="4810125"/>
          <p14:tracePt t="187819" x="7426325" y="4810125"/>
          <p14:tracePt t="187835" x="7400925" y="4810125"/>
          <p14:tracePt t="187852" x="7383463" y="4810125"/>
          <p14:tracePt t="187868" x="7373938" y="4810125"/>
          <p14:tracePt t="187886" x="7366000" y="4802188"/>
          <p14:tracePt t="187902" x="7348538" y="4802188"/>
          <p14:tracePt t="187919" x="7340600" y="4792663"/>
          <p14:tracePt t="187921" x="7332663" y="4784725"/>
          <p14:tracePt t="187935" x="7323138" y="4784725"/>
          <p14:tracePt t="187952" x="7307263" y="4784725"/>
          <p14:tracePt t="187970" x="7289800" y="4767263"/>
          <p14:tracePt t="187986" x="7272338" y="4759325"/>
          <p14:tracePt t="188002" x="7264400" y="4759325"/>
          <p14:tracePt t="188020" x="7246938" y="4749800"/>
          <p14:tracePt t="188037" x="7246938" y="4741863"/>
          <p14:tracePt t="188038" x="7239000" y="4741863"/>
          <p14:tracePt t="188052" x="7221538" y="4741863"/>
          <p14:tracePt t="188069" x="7213600" y="4741863"/>
          <p14:tracePt t="188085" x="7204075" y="4741863"/>
          <p14:tracePt t="188101" x="7196138" y="4733925"/>
          <p14:tracePt t="188119" x="7188200" y="4733925"/>
          <p14:tracePt t="188134" x="7188200" y="4699000"/>
          <p14:tracePt t="188151" x="7178675" y="4691063"/>
          <p14:tracePt t="188168" x="7170738" y="4683125"/>
          <p14:tracePt t="188185" x="7162800" y="4683125"/>
          <p14:tracePt t="188185" x="7153275" y="4673600"/>
          <p14:tracePt t="188202" x="7145338" y="4673600"/>
          <p14:tracePt t="188218" x="7137400" y="4673600"/>
          <p14:tracePt t="188235" x="7127875" y="4665663"/>
          <p14:tracePt t="188251" x="7119938" y="4657725"/>
          <p14:tracePt t="188268" x="7119938" y="4648200"/>
          <p14:tracePt t="188286" x="7102475" y="4648200"/>
          <p14:tracePt t="188302" x="7094538" y="4648200"/>
          <p14:tracePt t="188318" x="7085013" y="4640263"/>
          <p14:tracePt t="188334" x="7077075" y="4640263"/>
          <p14:tracePt t="188358" x="7069138" y="4640263"/>
          <p14:tracePt t="188368" x="7059613" y="4630738"/>
          <p14:tracePt t="188390" x="7051675" y="4630738"/>
          <p14:tracePt t="188405" x="7043738" y="4630738"/>
          <p14:tracePt t="188419" x="7043738" y="4622800"/>
          <p14:tracePt t="188434" x="7034213" y="4622800"/>
          <p14:tracePt t="188457" x="7034213" y="4614863"/>
          <p14:tracePt t="188468" x="7026275" y="4614863"/>
          <p14:tracePt t="188485" x="7018338" y="4614863"/>
          <p14:tracePt t="188501" x="6992938" y="4614863"/>
          <p14:tracePt t="188518" x="6975475" y="4614863"/>
          <p14:tracePt t="188534" x="6958013" y="4605338"/>
          <p14:tracePt t="188551" x="6950075" y="4605338"/>
          <p14:tracePt t="188568" x="6932613" y="4597400"/>
          <p14:tracePt t="188584" x="6924675" y="4589463"/>
          <p14:tracePt t="188601" x="6907213" y="4589463"/>
          <p14:tracePt t="188618" x="6899275" y="4589463"/>
          <p14:tracePt t="188635" x="6889750" y="4589463"/>
          <p14:tracePt t="188651" x="6881813" y="4589463"/>
          <p14:tracePt t="188668" x="6864350" y="4579938"/>
          <p14:tracePt t="188690" x="6856413" y="4579938"/>
          <p14:tracePt t="188702" x="6848475" y="4579938"/>
          <p14:tracePt t="188719" x="6848475" y="4572000"/>
          <p14:tracePt t="188761" x="6838950" y="4572000"/>
          <p14:tracePt t="188785" x="6831013" y="4572000"/>
          <p14:tracePt t="188810" x="6823075" y="4572000"/>
          <p14:tracePt t="188821" x="6813550" y="4572000"/>
          <p14:tracePt t="188830" x="6805613" y="4572000"/>
          <p14:tracePt t="188845" x="6797675" y="4572000"/>
          <p14:tracePt t="188857" x="6788150" y="4572000"/>
          <p14:tracePt t="188878" x="6788150" y="4564063"/>
          <p14:tracePt t="188890" x="6780213" y="4564063"/>
          <p14:tracePt t="188901" x="6770688" y="4564063"/>
          <p14:tracePt t="188918" x="6762750" y="4554538"/>
          <p14:tracePt t="188934" x="6745288" y="4554538"/>
          <p14:tracePt t="188951" x="6737350" y="4546600"/>
          <p14:tracePt t="188968" x="6719888" y="4546600"/>
          <p14:tracePt t="188985" x="6711950" y="4538663"/>
          <p14:tracePt t="189002" x="6704013" y="4529138"/>
          <p14:tracePt t="189018" x="6694488" y="4521200"/>
          <p14:tracePt t="189035" x="6678613" y="4513263"/>
          <p14:tracePt t="189051" x="6669088" y="4503738"/>
          <p14:tracePt t="189068" x="6661150" y="4495800"/>
          <p14:tracePt t="189085" x="6653213" y="4495800"/>
          <p14:tracePt t="189105" x="6643688" y="4486275"/>
          <p14:tracePt t="189121" x="6635750" y="4486275"/>
          <p14:tracePt t="189159" x="6626225" y="4486275"/>
          <p14:tracePt t="189518" x="6618288" y="4478338"/>
          <p14:tracePt t="189530" x="6618288" y="4470400"/>
          <p14:tracePt t="189538" x="6618288" y="4460875"/>
          <p14:tracePt t="189551" x="6626225" y="4460875"/>
          <p14:tracePt t="189568" x="6635750" y="4445000"/>
          <p14:tracePt t="189569" x="6643688" y="4445000"/>
          <p14:tracePt t="189584" x="6653213" y="4435475"/>
          <p14:tracePt t="189618" x="6653213" y="4427538"/>
          <p14:tracePt t="189630" x="6661150" y="4419600"/>
          <p14:tracePt t="189641" x="6669088" y="4419600"/>
          <p14:tracePt t="189661" x="6669088" y="4410075"/>
          <p14:tracePt t="189678" x="6669088" y="4402138"/>
          <p14:tracePt t="189693" x="6678613" y="4402138"/>
          <p14:tracePt t="189701" x="6678613" y="4394200"/>
          <p14:tracePt t="189718" x="6678613" y="4384675"/>
          <p14:tracePt t="189742" x="6686550" y="4376738"/>
          <p14:tracePt t="189769" x="6694488" y="4376738"/>
          <p14:tracePt t="189798" x="6694488" y="4368800"/>
          <p14:tracePt t="189825" x="6694488" y="4359275"/>
          <p14:tracePt t="189838" x="6704013" y="4359275"/>
          <p14:tracePt t="189850" x="6704013" y="4351338"/>
          <p14:tracePt t="189853" x="6711950" y="4351338"/>
          <p14:tracePt t="189868" x="6711950" y="4341813"/>
          <p14:tracePt t="189869" x="6719888" y="4333875"/>
          <p14:tracePt t="189884" x="6729413" y="4316413"/>
          <p14:tracePt t="189885" x="6737350" y="4316413"/>
          <p14:tracePt t="189901" x="6737350" y="4300538"/>
          <p14:tracePt t="189918" x="6737350" y="4291013"/>
          <p14:tracePt t="189918" x="6737350" y="4283075"/>
          <p14:tracePt t="189934" x="6737350" y="4265613"/>
          <p14:tracePt t="189951" x="6745288" y="4257675"/>
          <p14:tracePt t="189967" x="6754813" y="4249738"/>
          <p14:tracePt t="189984" x="6754813" y="4232275"/>
          <p14:tracePt t="190001" x="6754813" y="4224338"/>
          <p14:tracePt t="190018" x="6754813" y="4214813"/>
          <p14:tracePt t="190082" x="6754813" y="4206875"/>
          <p14:tracePt t="190125" x="6754813" y="4197350"/>
          <p14:tracePt t="190182" x="6754813" y="4189413"/>
          <p14:tracePt t="190202" x="6762750" y="4181475"/>
          <p14:tracePt t="190205" x="6770688" y="4181475"/>
          <p14:tracePt t="190217" x="6770688" y="4171950"/>
          <p14:tracePt t="190250" x="6770688" y="4164013"/>
          <p14:tracePt t="190274" x="6770688" y="4156075"/>
          <p14:tracePt t="190654" x="6762750" y="4164013"/>
          <p14:tracePt t="190681" x="6754813" y="4171950"/>
          <p14:tracePt t="190694" x="6745288" y="4181475"/>
          <p14:tracePt t="191853" x="6737350" y="4189413"/>
          <p14:tracePt t="191857" x="6719888" y="4197350"/>
          <p14:tracePt t="191866" x="6711950" y="4206875"/>
          <p14:tracePt t="191883" x="6686550" y="4224338"/>
          <p14:tracePt t="191900" x="6661150" y="4240213"/>
          <p14:tracePt t="191916" x="6643688" y="4249738"/>
          <p14:tracePt t="191933" x="6643688" y="4257675"/>
          <p14:tracePt t="191934" x="6635750" y="4257675"/>
          <p14:tracePt t="191951" x="6635750" y="4265613"/>
          <p14:tracePt t="192074" x="6635750" y="4275138"/>
          <p14:tracePt t="192078" x="6635750" y="4283075"/>
          <p14:tracePt t="192086" x="6643688" y="4291013"/>
          <p14:tracePt t="192100" x="6643688" y="4300538"/>
          <p14:tracePt t="192117" x="6661150" y="4300538"/>
          <p14:tracePt t="192133" x="6669088" y="4300538"/>
          <p14:tracePt t="192150" x="6678613" y="4308475"/>
          <p14:tracePt t="192170" x="6686550" y="4308475"/>
          <p14:tracePt t="192183" x="6694488" y="4316413"/>
          <p14:tracePt t="192199" x="6704013" y="4333875"/>
          <p14:tracePt t="192216" x="6711950" y="4333875"/>
          <p14:tracePt t="192217" x="6711950" y="4341813"/>
          <p14:tracePt t="192233" x="6729413" y="4341813"/>
          <p14:tracePt t="192250" x="6737350" y="4341813"/>
          <p14:tracePt t="192250" x="6745288" y="4341813"/>
          <p14:tracePt t="192267" x="6754813" y="4341813"/>
          <p14:tracePt t="192283" x="6770688" y="4325938"/>
          <p14:tracePt t="192300" x="6797675" y="4308475"/>
          <p14:tracePt t="192301" x="6797675" y="4300538"/>
          <p14:tracePt t="192317" x="6805613" y="4291013"/>
          <p14:tracePt t="192333" x="6813550" y="4275138"/>
          <p14:tracePt t="192350" x="6823075" y="4257675"/>
          <p14:tracePt t="192366" x="6838950" y="4240213"/>
          <p14:tracePt t="192383" x="6838950" y="4224338"/>
          <p14:tracePt t="192400" x="6848475" y="4206875"/>
          <p14:tracePt t="192416" x="6856413" y="4189413"/>
          <p14:tracePt t="192417" x="6856413" y="4181475"/>
          <p14:tracePt t="192433" x="6856413" y="4164013"/>
          <p14:tracePt t="192449" x="6856413" y="4146550"/>
          <p14:tracePt t="192466" x="6856413" y="4130675"/>
          <p14:tracePt t="192483" x="6856413" y="4121150"/>
          <p14:tracePt t="192500" x="6856413" y="4113213"/>
          <p14:tracePt t="192561" x="6848475" y="4113213"/>
          <p14:tracePt t="192638" x="6838950" y="4113213"/>
          <p14:tracePt t="192673" x="6831013" y="4113213"/>
          <p14:tracePt t="192683" x="6823075" y="4113213"/>
          <p14:tracePt t="192691" x="6813550" y="4113213"/>
          <p14:tracePt t="192699" x="6805613" y="4121150"/>
          <p14:tracePt t="192716" x="6797675" y="4121150"/>
          <p14:tracePt t="192733" x="6797675" y="4130675"/>
          <p14:tracePt t="192750" x="6788150" y="4130675"/>
          <p14:tracePt t="192766" x="6780213" y="4130675"/>
          <p14:tracePt t="192784" x="6780213" y="4138613"/>
          <p14:tracePt t="192800" x="6780213" y="4146550"/>
          <p14:tracePt t="192816" x="6762750" y="4164013"/>
          <p14:tracePt t="192833" x="6762750" y="4189413"/>
          <p14:tracePt t="192850" x="6745288" y="4214813"/>
          <p14:tracePt t="192851" x="6737350" y="4224338"/>
          <p14:tracePt t="192866" x="6737350" y="4257675"/>
          <p14:tracePt t="192884" x="6704013" y="4308475"/>
          <p14:tracePt t="192900" x="6661150" y="4368800"/>
          <p14:tracePt t="192916" x="6600825" y="4410075"/>
          <p14:tracePt t="192918" x="6575425" y="4427538"/>
          <p14:tracePt t="192920" x="6550025" y="4445000"/>
          <p14:tracePt t="192933" x="6473825" y="4486275"/>
          <p14:tracePt t="192950" x="6364288" y="4538663"/>
          <p14:tracePt t="192966" x="6202363" y="4572000"/>
          <p14:tracePt t="192968" x="6142038" y="4589463"/>
          <p14:tracePt t="192983" x="5989638" y="4605338"/>
          <p14:tracePt t="192985" x="5930900" y="4622800"/>
          <p14:tracePt t="193000" x="5708650" y="4630738"/>
          <p14:tracePt t="193016" x="5565775" y="4630738"/>
          <p14:tracePt t="193017" x="5522913" y="4630738"/>
          <p14:tracePt t="193020" x="5480050" y="4630738"/>
          <p14:tracePt t="193033" x="5360988" y="4630738"/>
          <p14:tracePt t="193049" x="5249863" y="4630738"/>
          <p14:tracePt t="193066" x="5148263" y="4630738"/>
          <p14:tracePt t="193083" x="5064125" y="4630738"/>
          <p14:tracePt t="193084" x="5038725" y="4630738"/>
          <p14:tracePt t="193100" x="4987925" y="4630738"/>
          <p14:tracePt t="193116" x="4935538" y="4630738"/>
          <p14:tracePt t="193118" x="4919663" y="4630738"/>
          <p14:tracePt t="193132" x="4884738" y="4630738"/>
          <p14:tracePt t="193149" x="4818063" y="4630738"/>
          <p14:tracePt t="193166" x="4749800" y="4648200"/>
          <p14:tracePt t="193168" x="4740275" y="4648200"/>
          <p14:tracePt t="193183" x="4706938" y="4648200"/>
          <p14:tracePt t="193184" x="4689475" y="4648200"/>
          <p14:tracePt t="193200" x="4664075" y="4657725"/>
          <p14:tracePt t="193216" x="4638675" y="4657725"/>
          <p14:tracePt t="193218" x="4621213" y="4657725"/>
          <p14:tracePt t="193219" x="4613275" y="4657725"/>
          <p14:tracePt t="193232" x="4595813" y="4657725"/>
          <p14:tracePt t="193251" x="4562475" y="4657725"/>
          <p14:tracePt t="193252" x="4554538" y="4657725"/>
          <p14:tracePt t="193266" x="4529138" y="4657725"/>
          <p14:tracePt t="193283" x="4503738" y="4657725"/>
          <p14:tracePt t="193284" x="4494213" y="4657725"/>
          <p14:tracePt t="193300" x="4476750" y="4657725"/>
          <p14:tracePt t="193316" x="4460875" y="4657725"/>
          <p14:tracePt t="193332" x="4435475" y="4665663"/>
          <p14:tracePt t="193349" x="4400550" y="4673600"/>
          <p14:tracePt t="193366" x="4367213" y="4683125"/>
          <p14:tracePt t="193368" x="4349750" y="4683125"/>
          <p14:tracePt t="193382" x="4324350" y="4691063"/>
          <p14:tracePt t="193399" x="4291013" y="4699000"/>
          <p14:tracePt t="193400" x="4281488" y="4699000"/>
          <p14:tracePt t="193415" x="4256088" y="4699000"/>
          <p14:tracePt t="193432" x="4222750" y="4708525"/>
          <p14:tracePt t="193449" x="4171950" y="4724400"/>
          <p14:tracePt t="193465" x="4129088" y="4741863"/>
          <p14:tracePt t="193482" x="4095750" y="4749800"/>
          <p14:tracePt t="193500" x="4070350" y="4749800"/>
          <p14:tracePt t="193500" x="4060825" y="4749800"/>
          <p14:tracePt t="193516" x="4044950" y="4759325"/>
          <p14:tracePt t="193517" x="4035425" y="4759325"/>
          <p14:tracePt t="193532" x="4017963" y="4775200"/>
          <p14:tracePt t="193549" x="3992563" y="4784725"/>
          <p14:tracePt t="193566" x="3976688" y="4792663"/>
          <p14:tracePt t="193582" x="3951288" y="4802188"/>
          <p14:tracePt t="193599" x="3933825" y="4810125"/>
          <p14:tracePt t="193616" x="3916363" y="4818063"/>
          <p14:tracePt t="193632" x="3908425" y="4827588"/>
          <p14:tracePt t="193649" x="3900488" y="4835525"/>
          <p14:tracePt t="193665" x="3883025" y="4852988"/>
          <p14:tracePt t="193682" x="3865563" y="4868863"/>
          <p14:tracePt t="193699" x="3857625" y="4878388"/>
          <p14:tracePt t="193716" x="3848100" y="4878388"/>
          <p14:tracePt t="193716" x="3848100" y="4886325"/>
          <p14:tracePt t="193972" x="3857625" y="4886325"/>
          <p14:tracePt t="193980" x="3857625" y="4878388"/>
          <p14:tracePt t="193983" x="3865563" y="4878388"/>
          <p14:tracePt t="193999" x="3900488" y="4868863"/>
          <p14:tracePt t="194016" x="3933825" y="4843463"/>
          <p14:tracePt t="194017" x="3941763" y="4843463"/>
          <p14:tracePt t="194032" x="3992563" y="4835525"/>
          <p14:tracePt t="194049" x="4078288" y="4818063"/>
          <p14:tracePt t="194065" x="4146550" y="4802188"/>
          <p14:tracePt t="194082" x="4256088" y="4775200"/>
          <p14:tracePt t="194099" x="4359275" y="4749800"/>
          <p14:tracePt t="194100" x="4384675" y="4749800"/>
          <p14:tracePt t="194116" x="4476750" y="4724400"/>
          <p14:tracePt t="194116" x="4494213" y="4716463"/>
          <p14:tracePt t="194132" x="4554538" y="4708525"/>
          <p14:tracePt t="194148" x="4646613" y="4673600"/>
          <p14:tracePt t="194165" x="4681538" y="4673600"/>
          <p14:tracePt t="194182" x="4689475" y="4673600"/>
          <p14:tracePt t="194236" x="4699000" y="4665663"/>
          <p14:tracePt t="194275" x="4706938" y="4665663"/>
          <p14:tracePt t="194283" x="4706938" y="4657725"/>
          <p14:tracePt t="194287" x="4714875" y="4657725"/>
          <p14:tracePt t="194299" x="4724400" y="4657725"/>
          <p14:tracePt t="194316" x="4732338" y="4648200"/>
          <p14:tracePt t="194317" x="4740275" y="4648200"/>
          <p14:tracePt t="194332" x="4749800" y="4648200"/>
          <p14:tracePt t="194332" x="4757738" y="4648200"/>
          <p14:tracePt t="194348" x="4765675" y="4648200"/>
          <p14:tracePt t="194391" x="4775200" y="4648200"/>
          <p14:tracePt t="194408" x="4783138" y="4640263"/>
          <p14:tracePt t="194433" x="4791075" y="4640263"/>
          <p14:tracePt t="194436" x="4791075" y="4630738"/>
          <p14:tracePt t="194448" x="4800600" y="4630738"/>
          <p14:tracePt t="194496" x="4800600" y="4622800"/>
          <p14:tracePt t="194832" x="4808538" y="4622800"/>
          <p14:tracePt t="194840" x="4808538" y="4614863"/>
          <p14:tracePt t="194848" x="4826000" y="4614863"/>
          <p14:tracePt t="194865" x="4851400" y="4614863"/>
          <p14:tracePt t="194882" x="4894263" y="4614863"/>
          <p14:tracePt t="194898" x="4970463" y="4614863"/>
          <p14:tracePt t="194915" x="5054600" y="4605338"/>
          <p14:tracePt t="194916" x="5080000" y="4605338"/>
          <p14:tracePt t="194931" x="5157788" y="4589463"/>
          <p14:tracePt t="194949" x="5233988" y="4589463"/>
          <p14:tracePt t="194965" x="5327650" y="4589463"/>
          <p14:tracePt t="194982" x="5378450" y="4589463"/>
          <p14:tracePt t="194999" x="5421313" y="4589463"/>
          <p14:tracePt t="195016" x="5446713" y="4589463"/>
          <p14:tracePt t="195032" x="5462588" y="4589463"/>
          <p14:tracePt t="195048" x="5497513" y="4579938"/>
          <p14:tracePt t="195065" x="5538788" y="4572000"/>
          <p14:tracePt t="195081" x="5573713" y="4564063"/>
          <p14:tracePt t="195098" x="5607050" y="4564063"/>
          <p14:tracePt t="195115" x="5649913" y="4564063"/>
          <p14:tracePt t="195116" x="5657850" y="4564063"/>
          <p14:tracePt t="195132" x="5683250" y="4564063"/>
          <p14:tracePt t="195133" x="5692775" y="4564063"/>
          <p14:tracePt t="195148" x="5726113" y="4564063"/>
          <p14:tracePt t="195165" x="5776913" y="4564063"/>
          <p14:tracePt t="195182" x="5819775" y="4554538"/>
          <p14:tracePt t="195198" x="5853113" y="4554538"/>
          <p14:tracePt t="195199" x="5862638" y="4554538"/>
          <p14:tracePt t="195215" x="5880100" y="4546600"/>
          <p14:tracePt t="195231" x="5913438" y="4546600"/>
          <p14:tracePt t="195248" x="5956300" y="4546600"/>
          <p14:tracePt t="195265" x="6007100" y="4546600"/>
          <p14:tracePt t="195282" x="6024563" y="4546600"/>
          <p14:tracePt t="195299" x="6049963" y="4546600"/>
          <p14:tracePt t="195315" x="6057900" y="4546600"/>
          <p14:tracePt t="195331" x="6065838" y="4546600"/>
          <p14:tracePt t="195348" x="6075363" y="4546600"/>
          <p14:tracePt t="195365" x="6083300" y="4546600"/>
          <p14:tracePt t="195382" x="6100763" y="4546600"/>
          <p14:tracePt t="195508" x="6100763" y="4538663"/>
          <p14:tracePt t="195511" x="6108700" y="4538663"/>
          <p14:tracePt t="195523" x="6116638" y="4538663"/>
          <p14:tracePt t="195535" x="6126163" y="4538663"/>
          <p14:tracePt t="195548" x="6134100" y="4538663"/>
          <p14:tracePt t="195565" x="6151563" y="4538663"/>
          <p14:tracePt t="195588" x="6159500" y="4538663"/>
          <p14:tracePt t="195603" x="6159500" y="4529138"/>
          <p14:tracePt t="195712" x="6167438" y="4521200"/>
          <p14:tracePt t="196045" x="6176963" y="4521200"/>
          <p14:tracePt t="196053" x="6184900" y="4521200"/>
          <p14:tracePt t="196082" x="6184900" y="4529138"/>
          <p14:tracePt t="196304" x="6194425" y="4529138"/>
          <p14:tracePt t="196320" x="6202363" y="4529138"/>
          <p14:tracePt t="196368" x="6202363" y="4538663"/>
          <p14:tracePt t="196383" x="6210300" y="4538663"/>
          <p14:tracePt t="196396" x="6219825" y="4538663"/>
          <p14:tracePt t="196399" x="6219825" y="4546600"/>
          <p14:tracePt t="196415" x="6227763" y="4554538"/>
          <p14:tracePt t="196431" x="6245225" y="4554538"/>
          <p14:tracePt t="196448" x="6253163" y="4554538"/>
          <p14:tracePt t="196449" x="6261100" y="4564063"/>
          <p14:tracePt t="196465" x="6270625" y="4564063"/>
          <p14:tracePt t="196482" x="6278563" y="4572000"/>
          <p14:tracePt t="196544" x="6286500" y="4572000"/>
          <p14:tracePt t="196588" x="6296025" y="4572000"/>
          <p14:tracePt t="196603" x="6303963" y="4572000"/>
          <p14:tracePt t="196628" x="6311900" y="4572000"/>
          <p14:tracePt t="196640" x="6311900" y="4579938"/>
          <p14:tracePt t="196656" x="6321425" y="4579938"/>
          <p14:tracePt t="196735" x="6329363" y="4579938"/>
          <p14:tracePt t="197082" x="6338888" y="4579938"/>
          <p14:tracePt t="197089" x="6346825" y="4579938"/>
          <p14:tracePt t="197098" x="6346825" y="4572000"/>
          <p14:tracePt t="197114" x="6372225" y="4564063"/>
          <p14:tracePt t="197131" x="6389688" y="4546600"/>
          <p14:tracePt t="197132" x="6397625" y="4538663"/>
          <p14:tracePt t="197148" x="6415088" y="4538663"/>
          <p14:tracePt t="197164" x="6430963" y="4521200"/>
          <p14:tracePt t="197180" x="6456363" y="4513263"/>
          <p14:tracePt t="197197" x="6456363" y="4503738"/>
          <p14:tracePt t="197220" x="6465888" y="4503738"/>
          <p14:tracePt t="197231" x="6473825" y="4495800"/>
          <p14:tracePt t="197249" x="6491288" y="4486275"/>
          <p14:tracePt t="197265" x="6491288" y="4478338"/>
          <p14:tracePt t="197268" x="6499225" y="4478338"/>
          <p14:tracePt t="197282" x="6516688" y="4470400"/>
          <p14:tracePt t="197299" x="6534150" y="4452938"/>
          <p14:tracePt t="197318" x="6542088" y="4445000"/>
          <p14:tracePt t="197321" x="6550025" y="4445000"/>
          <p14:tracePt t="197331" x="6559550" y="4435475"/>
          <p14:tracePt t="197348" x="6567488" y="4435475"/>
          <p14:tracePt t="197364" x="6575425" y="4427538"/>
          <p14:tracePt t="197381" x="6584950" y="4419600"/>
          <p14:tracePt t="197398" x="6592888" y="4410075"/>
          <p14:tracePt t="197414" x="6600825" y="4410075"/>
          <p14:tracePt t="197431" x="6600825" y="4394200"/>
          <p14:tracePt t="197448" x="6610350" y="4394200"/>
          <p14:tracePt t="197464" x="6618288" y="4376738"/>
          <p14:tracePt t="197481" x="6618288" y="4359275"/>
          <p14:tracePt t="197498" x="6618288" y="4351338"/>
          <p14:tracePt t="197514" x="6618288" y="4341813"/>
          <p14:tracePt t="197531" x="6626225" y="4333875"/>
          <p14:tracePt t="197548" x="6626225" y="4325938"/>
          <p14:tracePt t="197564" x="6626225" y="4308475"/>
          <p14:tracePt t="197565" x="6635750" y="4308475"/>
          <p14:tracePt t="197581" x="6635750" y="4300538"/>
          <p14:tracePt t="197600" x="6635750" y="4291013"/>
          <p14:tracePt t="197664" x="6643688" y="4291013"/>
          <p14:tracePt t="197667" x="6643688" y="4283075"/>
          <p14:tracePt t="197680" x="6643688" y="4265613"/>
          <p14:tracePt t="197698" x="6643688" y="4240213"/>
          <p14:tracePt t="197714" x="6643688" y="4224338"/>
          <p14:tracePt t="197730" x="6643688" y="4197350"/>
          <p14:tracePt t="197748" x="6643688" y="4189413"/>
          <p14:tracePt t="197749" x="6643688" y="4181475"/>
          <p14:tracePt t="197771" x="6643688" y="4171950"/>
          <p14:tracePt t="197781" x="6643688" y="4164013"/>
          <p14:tracePt t="197798" x="6643688" y="4156075"/>
          <p14:tracePt t="197814" x="6643688" y="4146550"/>
          <p14:tracePt t="197836" x="6643688" y="4138613"/>
          <p14:tracePt t="197847" x="6635750" y="4138613"/>
          <p14:tracePt t="197864" x="6626225" y="4138613"/>
          <p14:tracePt t="197881" x="6618288" y="4138613"/>
          <p14:tracePt t="197897" x="6610350" y="4121150"/>
          <p14:tracePt t="197915" x="6610350" y="4113213"/>
          <p14:tracePt t="197932" x="6600825" y="4113213"/>
          <p14:tracePt t="197948" x="6600825" y="4105275"/>
          <p14:tracePt t="197950" x="6592888" y="4105275"/>
          <p14:tracePt t="197964" x="6592888" y="4095750"/>
          <p14:tracePt t="197981" x="6584950" y="4095750"/>
          <p14:tracePt t="197998" x="6584950" y="4087813"/>
          <p14:tracePt t="198014" x="6575425" y="4087813"/>
          <p14:tracePt t="198031" x="6567488" y="4079875"/>
          <p14:tracePt t="198068" x="6559550" y="4079875"/>
          <p14:tracePt t="198087" x="6550025" y="4079875"/>
          <p14:tracePt t="198096" x="6542088" y="4079875"/>
          <p14:tracePt t="198112" x="6534150" y="4079875"/>
          <p14:tracePt t="198115" x="6534150" y="4087813"/>
          <p14:tracePt t="198131" x="6524625" y="4087813"/>
          <p14:tracePt t="198148" x="6508750" y="4095750"/>
          <p14:tracePt t="198164" x="6499225" y="4105275"/>
          <p14:tracePt t="198180" x="6491288" y="4113213"/>
          <p14:tracePt t="198197" x="6483350" y="4130675"/>
          <p14:tracePt t="198214" x="6483350" y="4138613"/>
          <p14:tracePt t="198231" x="6483350" y="4156075"/>
          <p14:tracePt t="198247" x="6483350" y="4164013"/>
          <p14:tracePt t="198263" x="6483350" y="4171950"/>
          <p14:tracePt t="198300" x="6491288" y="4171950"/>
          <p14:tracePt t="198315" x="6499225" y="4181475"/>
          <p14:tracePt t="198328" x="6508750" y="4189413"/>
          <p14:tracePt t="198336" x="6516688" y="4189413"/>
          <p14:tracePt t="198348" x="6516688" y="4197350"/>
          <p14:tracePt t="198364" x="6534150" y="4206875"/>
          <p14:tracePt t="198380" x="6534150" y="4214813"/>
          <p14:tracePt t="198397" x="6542088" y="4214813"/>
          <p14:tracePt t="198414" x="6550025" y="4214813"/>
          <p14:tracePt t="198430" x="6559550" y="4224338"/>
          <p14:tracePt t="198448" x="6567488" y="4224338"/>
          <p14:tracePt t="198464" x="6575425" y="4232275"/>
          <p14:tracePt t="198483" x="6584950" y="4232275"/>
          <p14:tracePt t="198509" x="6592888" y="4232275"/>
          <p14:tracePt t="198520" x="6592888" y="4224338"/>
          <p14:tracePt t="198530" x="6600825" y="4224338"/>
          <p14:tracePt t="198550" x="6618288" y="4206875"/>
          <p14:tracePt t="198564" x="6618288" y="4197350"/>
          <p14:tracePt t="198581" x="6626225" y="4189413"/>
          <p14:tracePt t="198597" x="6635750" y="4181475"/>
          <p14:tracePt t="198614" x="6643688" y="4171950"/>
          <p14:tracePt t="198631" x="6643688" y="4164013"/>
          <p14:tracePt t="198708" x="6643688" y="4156075"/>
          <p14:tracePt t="198720" x="6643688" y="4146550"/>
          <p14:tracePt t="198728" x="6643688" y="4138613"/>
          <p14:tracePt t="198736" x="6643688" y="4130675"/>
          <p14:tracePt t="198748" x="6643688" y="4121150"/>
          <p14:tracePt t="198763" x="6643688" y="4113213"/>
          <p14:tracePt t="198780" x="6643688" y="4105275"/>
          <p14:tracePt t="198797" x="6626225" y="4105275"/>
          <p14:tracePt t="198813" x="6618288" y="4105275"/>
          <p14:tracePt t="198831" x="6610350" y="4113213"/>
          <p14:tracePt t="198831" x="6600825" y="4113213"/>
          <p14:tracePt t="198847" x="6584950" y="4130675"/>
          <p14:tracePt t="198864" x="6575425" y="4138613"/>
          <p14:tracePt t="198864" x="6567488" y="4146550"/>
          <p14:tracePt t="198880" x="6567488" y="4156075"/>
          <p14:tracePt t="198897" x="6550025" y="4156075"/>
          <p14:tracePt t="198914" x="6542088" y="4164013"/>
          <p14:tracePt t="198931" x="6542088" y="4171950"/>
          <p14:tracePt t="198947" x="6524625" y="4171950"/>
          <p14:tracePt t="198963" x="6508750" y="4189413"/>
          <p14:tracePt t="198979" x="6491288" y="4189413"/>
          <p14:tracePt t="198996" x="6465888" y="4197350"/>
          <p14:tracePt t="199013" x="6440488" y="4206875"/>
          <p14:tracePt t="199030" x="6430963" y="4206875"/>
          <p14:tracePt t="199047" x="6430963" y="4214813"/>
          <p14:tracePt t="199064" x="6423025" y="4214813"/>
          <p14:tracePt t="199181" x="6423025" y="4224338"/>
          <p14:tracePt t="199183" x="6423025" y="4232275"/>
          <p14:tracePt t="199197" x="6430963" y="4249738"/>
          <p14:tracePt t="199213" x="6440488" y="4275138"/>
          <p14:tracePt t="199230" x="6456363" y="4300538"/>
          <p14:tracePt t="199247" x="6456363" y="4308475"/>
          <p14:tracePt t="199265" x="6473825" y="4316413"/>
          <p14:tracePt t="199282" x="6473825" y="4325938"/>
          <p14:tracePt t="199300" x="6483350" y="4325938"/>
          <p14:tracePt t="199314" x="6491288" y="4325938"/>
          <p14:tracePt t="199330" x="6499225" y="4325938"/>
          <p14:tracePt t="199347" x="6516688" y="4316413"/>
          <p14:tracePt t="199363" x="6534150" y="4308475"/>
          <p14:tracePt t="199364" x="6534150" y="4300538"/>
          <p14:tracePt t="199380" x="6542088" y="4291013"/>
          <p14:tracePt t="199397" x="6559550" y="4283075"/>
          <p14:tracePt t="199413" x="6567488" y="4265613"/>
          <p14:tracePt t="199429" x="6575425" y="4265613"/>
          <p14:tracePt t="199447" x="6584950" y="4257675"/>
          <p14:tracePt t="199463" x="6592888" y="4249738"/>
          <p14:tracePt t="199480" x="6592888" y="4240213"/>
          <p14:tracePt t="199496" x="6600825" y="4232275"/>
          <p14:tracePt t="199513" x="6600825" y="4224338"/>
          <p14:tracePt t="199530" x="6610350" y="4224338"/>
          <p14:tracePt t="199547" x="6618288" y="4197350"/>
          <p14:tracePt t="199564" x="6626225" y="4197350"/>
          <p14:tracePt t="199580" x="6626225" y="4189413"/>
          <p14:tracePt t="199581" x="6626225" y="4181475"/>
          <p14:tracePt t="199597" x="6635750" y="4181475"/>
          <p14:tracePt t="199613" x="6635750" y="4164013"/>
          <p14:tracePt t="199636" x="6635750" y="4156075"/>
          <p14:tracePt t="199647" x="6635750" y="4146550"/>
          <p14:tracePt t="199663" x="6635750" y="4138613"/>
          <p14:tracePt t="199680" x="6635750" y="4121150"/>
          <p14:tracePt t="199696" x="6635750" y="4113213"/>
          <p14:tracePt t="199713" x="6626225" y="4113213"/>
          <p14:tracePt t="200297" x="6635750" y="4113213"/>
          <p14:tracePt t="200315" x="6643688" y="4113213"/>
          <p14:tracePt t="200343" x="6643688" y="4121150"/>
          <p14:tracePt t="200352" x="6643688" y="4130675"/>
          <p14:tracePt t="200363" x="6643688" y="4138613"/>
          <p14:tracePt t="200380" x="6643688" y="4146550"/>
          <p14:tracePt t="200381" x="6643688" y="4156075"/>
          <p14:tracePt t="200396" x="6653213" y="4156075"/>
          <p14:tracePt t="200413" x="6653213" y="4181475"/>
          <p14:tracePt t="200429" x="6653213" y="4189413"/>
          <p14:tracePt t="200446" x="6653213" y="4214813"/>
          <p14:tracePt t="200462" x="6653213" y="4232275"/>
          <p14:tracePt t="200479" x="6653213" y="4240213"/>
          <p14:tracePt t="200496" x="6653213" y="4257675"/>
          <p14:tracePt t="200512" x="6653213" y="4275138"/>
          <p14:tracePt t="200529" x="6653213" y="4300538"/>
          <p14:tracePt t="200546" x="6653213" y="4316413"/>
          <p14:tracePt t="200563" x="6661150" y="4333875"/>
          <p14:tracePt t="200580" x="6661150" y="4351338"/>
          <p14:tracePt t="200596" x="6661150" y="4359275"/>
          <p14:tracePt t="200597" x="6661150" y="4368800"/>
          <p14:tracePt t="200612" x="6661150" y="4376738"/>
          <p14:tracePt t="200629" x="6661150" y="4384675"/>
          <p14:tracePt t="200646" x="6661150" y="4394200"/>
          <p14:tracePt t="200663" x="6669088" y="4402138"/>
          <p14:tracePt t="200680" x="6669088" y="4410075"/>
          <p14:tracePt t="200696" x="6678613" y="4427538"/>
          <p14:tracePt t="200712" x="6678613" y="4452938"/>
          <p14:tracePt t="200729" x="6678613" y="4478338"/>
          <p14:tracePt t="200746" x="6686550" y="4495800"/>
          <p14:tracePt t="200762" x="6686550" y="4521200"/>
          <p14:tracePt t="200779" x="6694488" y="4529138"/>
          <p14:tracePt t="200796" x="6694488" y="4538663"/>
          <p14:tracePt t="200813" x="6694488" y="4546600"/>
          <p14:tracePt t="200833" x="6694488" y="4554538"/>
          <p14:tracePt t="200878" x="6704013" y="4554538"/>
          <p14:tracePt t="200914" x="6704013" y="4564063"/>
          <p14:tracePt t="200927" x="6704013" y="4572000"/>
          <p14:tracePt t="200941" x="6711950" y="4572000"/>
          <p14:tracePt t="200953" x="6719888" y="4572000"/>
          <p14:tracePt t="200966" x="6719888" y="4579938"/>
          <p14:tracePt t="201013" x="6729413" y="4579938"/>
          <p14:tracePt t="201047" x="6737350" y="4579938"/>
          <p14:tracePt t="201050" x="6745288" y="4579938"/>
          <p14:tracePt t="201066" x="6745288" y="4572000"/>
          <p14:tracePt t="201079" x="6754813" y="4572000"/>
          <p14:tracePt t="201096" x="6754813" y="4564063"/>
          <p14:tracePt t="201112" x="6762750" y="4564063"/>
          <p14:tracePt t="201190" x="6762750" y="4554538"/>
          <p14:tracePt t="201274" x="6762750" y="4546600"/>
          <p14:tracePt t="201286" x="6762750" y="4538663"/>
          <p14:tracePt t="201302" x="6762750" y="4529138"/>
          <p14:tracePt t="201306" x="6762750" y="4521200"/>
          <p14:tracePt t="201312" x="6762750" y="4513263"/>
          <p14:tracePt t="201329" x="6762750" y="4495800"/>
          <p14:tracePt t="201346" x="6754813" y="4470400"/>
          <p14:tracePt t="201362" x="6754813" y="4452938"/>
          <p14:tracePt t="201380" x="6745288" y="4435475"/>
          <p14:tracePt t="201397" x="6745288" y="4427538"/>
          <p14:tracePt t="201412" x="6745288" y="4410075"/>
          <p14:tracePt t="201429" x="6745288" y="4394200"/>
          <p14:tracePt t="201446" x="6745288" y="4384675"/>
          <p14:tracePt t="201466" x="6745288" y="4376738"/>
          <p14:tracePt t="201522" x="6745288" y="4368800"/>
          <p14:tracePt t="201541" x="6745288" y="4359275"/>
          <p14:tracePt t="201553" x="6745288" y="4351338"/>
          <p14:tracePt t="201590" x="6754813" y="4351338"/>
          <p14:tracePt t="201822" x="6754813" y="4341813"/>
          <p14:tracePt t="201834" x="6754813" y="4333875"/>
          <p14:tracePt t="201838" x="6745288" y="4333875"/>
          <p14:tracePt t="201846" x="6737350" y="4325938"/>
          <p14:tracePt t="201862" x="6719888" y="4325938"/>
          <p14:tracePt t="201879" x="6711950" y="4325938"/>
          <p14:tracePt t="201895" x="6694488" y="4325938"/>
          <p14:tracePt t="201912" x="6694488" y="4316413"/>
          <p14:tracePt t="201929" x="6686550" y="4316413"/>
          <p14:tracePt t="201981" x="6678613" y="4316413"/>
          <p14:tracePt t="201990" x="6669088" y="4316413"/>
          <p14:tracePt t="201998" x="6669088" y="4308475"/>
          <p14:tracePt t="202012" x="6661150" y="4308475"/>
          <p14:tracePt t="202029" x="6653213" y="4308475"/>
          <p14:tracePt t="202191" x="6661150" y="4300538"/>
          <p14:tracePt t="202198" x="6661150" y="4291013"/>
          <p14:tracePt t="202206" x="6669088" y="4283075"/>
          <p14:tracePt t="202218" x="6678613" y="4283075"/>
          <p14:tracePt t="202229" x="6686550" y="4283075"/>
          <p14:tracePt t="202246" x="6686550" y="4275138"/>
          <p14:tracePt t="202271" x="6686550" y="4265613"/>
          <p14:tracePt t="202282" x="6694488" y="4265613"/>
          <p14:tracePt t="202302" x="6704013" y="4265613"/>
          <p14:tracePt t="202312" x="6704013" y="4257675"/>
          <p14:tracePt t="202333" x="6711950" y="4257675"/>
          <p14:tracePt t="202434" x="6719888" y="4257675"/>
          <p14:tracePt t="202446" x="6719888" y="4249738"/>
          <p14:tracePt t="202466" x="6719888" y="4240213"/>
          <p14:tracePt t="202473" x="6729413" y="4240213"/>
          <p14:tracePt t="202490" x="6729413" y="4232275"/>
          <p14:tracePt t="202501" x="6729413" y="4224338"/>
          <p14:tracePt t="202512" x="6737350" y="4224338"/>
          <p14:tracePt t="202528" x="6745288" y="4197350"/>
          <p14:tracePt t="202545" x="6754813" y="4189413"/>
          <p14:tracePt t="202547" x="6762750" y="4189413"/>
          <p14:tracePt t="202562" x="6762750" y="4181475"/>
          <p14:tracePt t="202578" x="6762750" y="4164013"/>
          <p14:tracePt t="202595" x="6770688" y="4156075"/>
          <p14:tracePt t="202612" x="6780213" y="4138613"/>
          <p14:tracePt t="202628" x="6788150" y="4130675"/>
          <p14:tracePt t="202645" x="6788150" y="4121150"/>
          <p14:tracePt t="202661" x="6788150" y="4105275"/>
          <p14:tracePt t="202678" x="6788150" y="4095750"/>
          <p14:tracePt t="202695" x="6788150" y="4087813"/>
          <p14:tracePt t="202712" x="6788150" y="4079875"/>
          <p14:tracePt t="202753" x="6788150" y="4070350"/>
          <p14:tracePt t="202774" x="6788150" y="4062413"/>
          <p14:tracePt t="202801" x="6780213" y="4062413"/>
          <p14:tracePt t="202814" x="6770688" y="4062413"/>
          <p14:tracePt t="202829" x="6762750" y="4062413"/>
          <p14:tracePt t="202838" x="6754813" y="4062413"/>
          <p14:tracePt t="202857" x="6745288" y="4062413"/>
          <p14:tracePt t="202863" x="6737350" y="4062413"/>
          <p14:tracePt t="202881" x="6729413" y="4070350"/>
          <p14:tracePt t="202895" x="6719888" y="4070350"/>
          <p14:tracePt t="202912" x="6711950" y="4079875"/>
          <p14:tracePt t="202929" x="6704013" y="4087813"/>
          <p14:tracePt t="202929" x="6694488" y="4087813"/>
          <p14:tracePt t="202963" x="6686550" y="4095750"/>
          <p14:tracePt t="202982" x="6678613" y="4095750"/>
          <p14:tracePt t="202985" x="6678613" y="4105275"/>
          <p14:tracePt t="203002" x="6669088" y="4105275"/>
          <p14:tracePt t="203011" x="6669088" y="4113213"/>
          <p14:tracePt t="203033" x="6669088" y="4121150"/>
          <p14:tracePt t="203046" x="6661150" y="4130675"/>
          <p14:tracePt t="203063" x="6653213" y="4130675"/>
          <p14:tracePt t="203079" x="6653213" y="4138613"/>
          <p14:tracePt t="203080" x="6653213" y="4146550"/>
          <p14:tracePt t="203095" x="6653213" y="4164013"/>
          <p14:tracePt t="203111" x="6653213" y="4189413"/>
          <p14:tracePt t="203128" x="6653213" y="4214813"/>
          <p14:tracePt t="203145" x="6653213" y="4232275"/>
          <p14:tracePt t="203162" x="6643688" y="4240213"/>
          <p14:tracePt t="203178" x="6643688" y="4257675"/>
          <p14:tracePt t="203195" x="6643688" y="4275138"/>
          <p14:tracePt t="203212" x="6653213" y="4291013"/>
          <p14:tracePt t="203229" x="6661150" y="4300538"/>
          <p14:tracePt t="203245" x="6661150" y="4316413"/>
          <p14:tracePt t="203262" x="6669088" y="4316413"/>
          <p14:tracePt t="203263" x="6678613" y="4325938"/>
          <p14:tracePt t="203278" x="6686550" y="4333875"/>
          <p14:tracePt t="203295" x="6704013" y="4341813"/>
          <p14:tracePt t="203312" x="6719888" y="4359275"/>
          <p14:tracePt t="203329" x="6729413" y="4359275"/>
          <p14:tracePt t="203345" x="6737350" y="4359275"/>
          <p14:tracePt t="203362" x="6745288" y="4359275"/>
          <p14:tracePt t="203379" x="6762750" y="4359275"/>
          <p14:tracePt t="203395" x="6780213" y="4359275"/>
          <p14:tracePt t="203412" x="6788150" y="4359275"/>
          <p14:tracePt t="203428" x="6797675" y="4351338"/>
          <p14:tracePt t="203446" x="6805613" y="4351338"/>
          <p14:tracePt t="203462" x="6805613" y="4341813"/>
          <p14:tracePt t="203479" x="6813550" y="4333875"/>
          <p14:tracePt t="203495" x="6831013" y="4325938"/>
          <p14:tracePt t="203511" x="6838950" y="4316413"/>
          <p14:tracePt t="203528" x="6848475" y="4308475"/>
          <p14:tracePt t="203530" x="6856413" y="4308475"/>
          <p14:tracePt t="203545" x="6864350" y="4300538"/>
          <p14:tracePt t="203562" x="6873875" y="4283075"/>
          <p14:tracePt t="203580" x="6873875" y="4275138"/>
          <p14:tracePt t="203582" x="6873875" y="4265613"/>
          <p14:tracePt t="203596" x="6881813" y="4257675"/>
          <p14:tracePt t="203612" x="6881813" y="4240213"/>
          <p14:tracePt t="203628" x="6889750" y="4232275"/>
          <p14:tracePt t="203645" x="6889750" y="4224338"/>
          <p14:tracePt t="203662" x="6889750" y="4206875"/>
          <p14:tracePt t="203678" x="6889750" y="4197350"/>
          <p14:tracePt t="203679" x="6889750" y="4189413"/>
          <p14:tracePt t="203695" x="6881813" y="4181475"/>
          <p14:tracePt t="203712" x="6873875" y="4164013"/>
          <p14:tracePt t="203728" x="6873875" y="4156075"/>
          <p14:tracePt t="203744" x="6864350" y="4146550"/>
          <p14:tracePt t="203762" x="6864350" y="4138613"/>
          <p14:tracePt t="203790" x="6856413" y="4138613"/>
          <p14:tracePt t="203874" x="6856413" y="4130675"/>
          <p14:tracePt t="203893" x="6856413" y="4121150"/>
          <p14:tracePt t="203897" x="6848475" y="4121150"/>
          <p14:tracePt t="203911" x="6831013" y="4113213"/>
          <p14:tracePt t="203928" x="6805613" y="4095750"/>
          <p14:tracePt t="203929" x="6797675" y="4095750"/>
          <p14:tracePt t="203945" x="6788150" y="4095750"/>
          <p14:tracePt t="203962" x="6780213" y="4087813"/>
          <p14:tracePt t="203978" x="6770688" y="4087813"/>
          <p14:tracePt t="204018" x="6762750" y="4087813"/>
          <p14:tracePt t="204054" x="6762750" y="4079875"/>
          <p14:tracePt t="204066" x="6754813" y="4079875"/>
          <p14:tracePt t="204126" x="6745288" y="4079875"/>
          <p14:tracePt t="204153" x="6737350" y="4079875"/>
          <p14:tracePt t="204211" x="6729413" y="4079875"/>
          <p14:tracePt t="204226" x="6719888" y="4079875"/>
          <p14:tracePt t="204250" x="6711950" y="4079875"/>
          <p14:tracePt t="204257" x="6711950" y="4087813"/>
          <p14:tracePt t="204305" x="6704013" y="4087813"/>
          <p14:tracePt t="204333" x="6694488" y="4095750"/>
          <p14:tracePt t="204450" x="6694488" y="4105275"/>
          <p14:tracePt t="204507" x="6686550" y="4105275"/>
          <p14:tracePt t="204509" x="6686550" y="4113213"/>
          <p14:tracePt t="204598" x="6678613" y="4113213"/>
          <p14:tracePt t="204601" x="6678613" y="4121150"/>
          <p14:tracePt t="204648" x="6678613" y="4130675"/>
          <p14:tracePt t="204658" x="6669088" y="4130675"/>
          <p14:tracePt t="204671" x="6669088" y="4138613"/>
          <p14:tracePt t="204679" x="6669088" y="4146550"/>
          <p14:tracePt t="204694" x="6669088" y="4156075"/>
          <p14:tracePt t="204711" x="6669088" y="4164013"/>
          <p14:tracePt t="204727" x="6669088" y="4171950"/>
          <p14:tracePt t="204744" x="6661150" y="4181475"/>
          <p14:tracePt t="204761" x="6653213" y="4197350"/>
          <p14:tracePt t="204777" x="6653213" y="4206875"/>
          <p14:tracePt t="204778" x="6653213" y="4214813"/>
          <p14:tracePt t="204801" x="6653213" y="4224338"/>
          <p14:tracePt t="204810" x="6653213" y="4232275"/>
          <p14:tracePt t="204833" x="6653213" y="4240213"/>
          <p14:tracePt t="204844" x="6653213" y="4249738"/>
          <p14:tracePt t="204861" x="6653213" y="4257675"/>
          <p14:tracePt t="204878" x="6661150" y="4265613"/>
          <p14:tracePt t="204894" x="6661150" y="4275138"/>
          <p14:tracePt t="204911" x="6661150" y="4300538"/>
          <p14:tracePt t="204927" x="6678613" y="4316413"/>
          <p14:tracePt t="204944" x="6686550" y="4333875"/>
          <p14:tracePt t="204960" x="6694488" y="4359275"/>
          <p14:tracePt t="204977" x="6704013" y="4368800"/>
          <p14:tracePt t="204994" x="6704013" y="4384675"/>
          <p14:tracePt t="205010" x="6711950" y="4410075"/>
          <p14:tracePt t="205027" x="6719888" y="4427538"/>
          <p14:tracePt t="205044" x="6729413" y="4452938"/>
          <p14:tracePt t="205061" x="6737350" y="4478338"/>
          <p14:tracePt t="205062" x="6745288" y="4486275"/>
          <p14:tracePt t="205078" x="6745288" y="4513263"/>
          <p14:tracePt t="205095" x="6745288" y="4529138"/>
          <p14:tracePt t="205095" x="6754813" y="4529138"/>
          <p14:tracePt t="205110" x="6762750" y="4554538"/>
          <p14:tracePt t="205127" x="6762750" y="4572000"/>
          <p14:tracePt t="205144" x="6780213" y="4605338"/>
          <p14:tracePt t="205145" x="6788150" y="4614863"/>
          <p14:tracePt t="205161" x="6797675" y="4640263"/>
          <p14:tracePt t="205162" x="6805613" y="4640263"/>
          <p14:tracePt t="205178" x="6813550" y="4673600"/>
          <p14:tracePt t="205194" x="6838950" y="4708525"/>
          <p14:tracePt t="205211" x="6864350" y="4741863"/>
          <p14:tracePt t="205227" x="6873875" y="4767263"/>
          <p14:tracePt t="205244" x="6881813" y="4775200"/>
          <p14:tracePt t="205261" x="6907213" y="4784725"/>
          <p14:tracePt t="205277" x="6924675" y="4802188"/>
          <p14:tracePt t="205278" x="6932613" y="4802188"/>
          <p14:tracePt t="205294" x="6950075" y="4810125"/>
          <p14:tracePt t="205310" x="6992938" y="4835525"/>
          <p14:tracePt t="205327" x="7018338" y="4852988"/>
          <p14:tracePt t="205344" x="7069138" y="4886325"/>
          <p14:tracePt t="205345" x="7077075" y="4886325"/>
          <p14:tracePt t="205361" x="7112000" y="4903788"/>
          <p14:tracePt t="205362" x="7127875" y="4911725"/>
          <p14:tracePt t="205377" x="7162800" y="4929188"/>
          <p14:tracePt t="205378" x="7178675" y="4937125"/>
          <p14:tracePt t="205394" x="7221538" y="4954588"/>
          <p14:tracePt t="205410" x="7297738" y="4979988"/>
          <p14:tracePt t="205427" x="7373938" y="5005388"/>
          <p14:tracePt t="205443" x="7434263" y="5030788"/>
          <p14:tracePt t="205461" x="7493000" y="5056188"/>
          <p14:tracePt t="205461" x="7510463" y="5056188"/>
          <p14:tracePt t="205478" x="7553325" y="5081588"/>
          <p14:tracePt t="205478" x="7570788" y="5081588"/>
          <p14:tracePt t="205494" x="7604125" y="5091113"/>
          <p14:tracePt t="205511" x="7629525" y="5099050"/>
          <p14:tracePt t="205527" x="7637463" y="5099050"/>
          <p14:tracePt t="205544" x="7646988" y="5099050"/>
          <p14:tracePt t="205565" x="7654925" y="5099050"/>
          <p14:tracePt t="205578" x="7662863" y="5099050"/>
          <p14:tracePt t="205594" x="7672388" y="5099050"/>
          <p14:tracePt t="205611" x="7680325" y="5091113"/>
          <p14:tracePt t="205627" x="7697788" y="5081588"/>
          <p14:tracePt t="205644" x="7705725" y="5073650"/>
          <p14:tracePt t="205660" x="7715250" y="5064125"/>
          <p14:tracePt t="205677" x="7731125" y="5048250"/>
          <p14:tracePt t="205693" x="7740650" y="5038725"/>
          <p14:tracePt t="205710" x="7756525" y="5030788"/>
          <p14:tracePt t="205742" x="7756525" y="5022850"/>
          <p14:tracePt t="205761" x="7756525" y="5013325"/>
          <p14:tracePt t="205765" x="7766050" y="5013325"/>
          <p14:tracePt t="205777" x="7773988" y="4997450"/>
          <p14:tracePt t="205778" x="7773988" y="4987925"/>
          <p14:tracePt t="205794" x="7799388" y="4962525"/>
          <p14:tracePt t="205810" x="7807325" y="4929188"/>
          <p14:tracePt t="205827" x="7816850" y="4903788"/>
          <p14:tracePt t="205844" x="7816850" y="4886325"/>
          <p14:tracePt t="205866" x="7824788" y="4878388"/>
          <p14:tracePt t="205878" x="7824788" y="4868863"/>
          <p14:tracePt t="205894" x="7824788" y="4860925"/>
          <p14:tracePt t="205912" x="7824788" y="4843463"/>
          <p14:tracePt t="205927" x="7824788" y="4835525"/>
          <p14:tracePt t="205931" x="7824788" y="4827588"/>
          <p14:tracePt t="205944" x="7816850" y="4818063"/>
          <p14:tracePt t="205962" x="7816850" y="4784725"/>
          <p14:tracePt t="205978" x="7807325" y="4759325"/>
          <p14:tracePt t="205994" x="7791450" y="4733925"/>
          <p14:tracePt t="205995" x="7791450" y="4724400"/>
          <p14:tracePt t="206010" x="7781925" y="4708525"/>
          <p14:tracePt t="206027" x="7766050" y="4691063"/>
          <p14:tracePt t="206043" x="7766050" y="4683125"/>
          <p14:tracePt t="206060" x="7766050" y="4673600"/>
          <p14:tracePt t="206078" x="7766050" y="4665663"/>
          <p14:tracePt t="206094" x="7756525" y="4657725"/>
          <p14:tracePt t="206095" x="7748588" y="4657725"/>
          <p14:tracePt t="206111" x="7748588" y="4648200"/>
          <p14:tracePt t="206112" x="7740650" y="4648200"/>
          <p14:tracePt t="206127" x="7723188" y="4648200"/>
          <p14:tracePt t="206144" x="7705725" y="4640263"/>
          <p14:tracePt t="206160" x="7680325" y="4640263"/>
          <p14:tracePt t="206176" x="7662863" y="4640263"/>
          <p14:tracePt t="206194" x="7646988" y="4640263"/>
          <p14:tracePt t="206210" x="7629525" y="4640263"/>
          <p14:tracePt t="206227" x="7621588" y="4640263"/>
          <p14:tracePt t="206254" x="7612063" y="4648200"/>
          <p14:tracePt t="206273" x="7604125" y="4657725"/>
          <p14:tracePt t="206290" x="7596188" y="4657725"/>
          <p14:tracePt t="206301" x="7586663" y="4657725"/>
          <p14:tracePt t="206310" x="7586663" y="4665663"/>
          <p14:tracePt t="206327" x="7578725" y="4673600"/>
          <p14:tracePt t="206350" x="7578725" y="4683125"/>
          <p14:tracePt t="206402" x="7578725" y="4691063"/>
          <p14:tracePt t="206405" x="7570788" y="4691063"/>
          <p14:tracePt t="206461" x="7561263" y="4699000"/>
          <p14:tracePt t="206490" x="7553325" y="4699000"/>
          <p14:tracePt t="206502" x="7545388" y="4699000"/>
          <p14:tracePt t="206513" x="7545388" y="4708525"/>
          <p14:tracePt t="206526" x="7535863" y="4708525"/>
          <p14:tracePt t="206543" x="7535863" y="4716463"/>
          <p14:tracePt t="206561" x="7527925" y="4716463"/>
          <p14:tracePt t="206577" x="7518400" y="4724400"/>
          <p14:tracePt t="206597" x="7510463" y="4724400"/>
          <p14:tracePt t="206610" x="7510463" y="4733925"/>
          <p14:tracePt t="206627" x="7493000" y="4733925"/>
          <p14:tracePt t="206643" x="7485063" y="4733925"/>
          <p14:tracePt t="206660" x="7477125" y="4733925"/>
          <p14:tracePt t="206678" x="7467600" y="4733925"/>
          <p14:tracePt t="206693" x="7459663" y="4733925"/>
          <p14:tracePt t="206718" x="7451725" y="4733925"/>
          <p14:tracePt t="206730" x="7442200" y="4733925"/>
          <p14:tracePt t="206743" x="7416800" y="4733925"/>
          <p14:tracePt t="206760" x="7391400" y="4733925"/>
          <p14:tracePt t="206777" x="7373938" y="4733925"/>
          <p14:tracePt t="206794" x="7358063" y="4733925"/>
          <p14:tracePt t="206795" x="7348538" y="4733925"/>
          <p14:tracePt t="206810" x="7340600" y="4741863"/>
          <p14:tracePt t="206811" x="7332663" y="4741863"/>
          <p14:tracePt t="206827" x="7315200" y="4741863"/>
          <p14:tracePt t="206843" x="7281863" y="4741863"/>
          <p14:tracePt t="206860" x="7272338" y="4741863"/>
          <p14:tracePt t="206861" x="7264400" y="4741863"/>
          <p14:tracePt t="206877" x="7264400" y="4749800"/>
          <p14:tracePt t="206893" x="7256463" y="4759325"/>
          <p14:tracePt t="206910" x="7246938" y="4767263"/>
          <p14:tracePt t="206926" x="7239000" y="4775200"/>
          <p14:tracePt t="206943" x="7239000" y="4792663"/>
          <p14:tracePt t="206960" x="7229475" y="4802188"/>
          <p14:tracePt t="206977" x="7221538" y="4818063"/>
          <p14:tracePt t="206993" x="7221538" y="4827588"/>
          <p14:tracePt t="207010" x="7221538" y="4835525"/>
          <p14:tracePt t="207026" x="7221538" y="4843463"/>
          <p14:tracePt t="207043" x="7221538" y="4878388"/>
          <p14:tracePt t="207060" x="7229475" y="4911725"/>
          <p14:tracePt t="207076" x="7246938" y="4954588"/>
          <p14:tracePt t="207093" x="7264400" y="4997450"/>
          <p14:tracePt t="207094" x="7264400" y="5005388"/>
          <p14:tracePt t="207110" x="7272338" y="5013325"/>
          <p14:tracePt t="207126" x="7289800" y="5038725"/>
          <p14:tracePt t="207143" x="7297738" y="5048250"/>
          <p14:tracePt t="207159" x="7307263" y="5048250"/>
          <p14:tracePt t="207176" x="7323138" y="5064125"/>
          <p14:tracePt t="207193" x="7340600" y="5064125"/>
          <p14:tracePt t="207194" x="7348538" y="5064125"/>
          <p14:tracePt t="207210" x="7366000" y="5064125"/>
          <p14:tracePt t="207226" x="7383463" y="5056188"/>
          <p14:tracePt t="207243" x="7400925" y="5038725"/>
          <p14:tracePt t="207260" x="7416800" y="5013325"/>
          <p14:tracePt t="207276" x="7416800" y="4987925"/>
          <p14:tracePt t="207293" x="7416800" y="4946650"/>
          <p14:tracePt t="207309" x="7408863" y="4911725"/>
          <p14:tracePt t="207326" x="7383463" y="4878388"/>
          <p14:tracePt t="207343" x="7366000" y="4852988"/>
          <p14:tracePt t="207360" x="7340600" y="4835525"/>
          <p14:tracePt t="207361" x="7332663" y="4835525"/>
          <p14:tracePt t="207377" x="7315200" y="4827588"/>
          <p14:tracePt t="207393" x="7307263" y="4810125"/>
          <p14:tracePt t="207410" x="7281863" y="4802188"/>
          <p14:tracePt t="207426" x="7246938" y="4784725"/>
          <p14:tracePt t="207443" x="7229475" y="4767263"/>
          <p14:tracePt t="207459" x="7213600" y="4759325"/>
          <p14:tracePt t="207476" x="7196138" y="4741863"/>
          <p14:tracePt t="207493" x="7178675" y="4741863"/>
          <p14:tracePt t="207494" x="7170738" y="4741863"/>
          <p14:tracePt t="207510" x="7153275" y="4724400"/>
          <p14:tracePt t="207511" x="7145338" y="4724400"/>
          <p14:tracePt t="207526" x="7119938" y="4716463"/>
          <p14:tracePt t="207543" x="7077075" y="4691063"/>
          <p14:tracePt t="207560" x="7051675" y="4683125"/>
          <p14:tracePt t="207576" x="7026275" y="4673600"/>
          <p14:tracePt t="207593" x="6992938" y="4673600"/>
          <p14:tracePt t="207594" x="6975475" y="4673600"/>
          <p14:tracePt t="207610" x="6932613" y="4665663"/>
          <p14:tracePt t="207610" x="6924675" y="4665663"/>
          <p14:tracePt t="207626" x="6864350" y="4648200"/>
          <p14:tracePt t="207643" x="6805613" y="4622800"/>
          <p14:tracePt t="207660" x="6762750" y="4614863"/>
          <p14:tracePt t="207676" x="6745288" y="4605338"/>
          <p14:tracePt t="207698" x="6737350" y="4597400"/>
          <p14:tracePt t="207709" x="6729413" y="4597400"/>
          <p14:tracePt t="207726" x="6719888" y="4597400"/>
          <p14:tracePt t="207742" x="6704013" y="4589463"/>
          <p14:tracePt t="207759" x="6686550" y="4579938"/>
          <p14:tracePt t="207776" x="6678613" y="4564063"/>
          <p14:tracePt t="207793" x="6661150" y="4554538"/>
          <p14:tracePt t="207809" x="6643688" y="4554538"/>
          <p14:tracePt t="207826" x="6626225" y="4538663"/>
          <p14:tracePt t="207843" x="6592888" y="4529138"/>
          <p14:tracePt t="207859" x="6575425" y="4521200"/>
          <p14:tracePt t="207876" x="6542088" y="4513263"/>
          <p14:tracePt t="207892" x="6516688" y="4503738"/>
          <p14:tracePt t="207910" x="6491288" y="4486275"/>
          <p14:tracePt t="207926" x="6483350" y="4486275"/>
          <p14:tracePt t="207943" x="6465888" y="4486275"/>
          <p14:tracePt t="207986" x="6456363" y="4486275"/>
          <p14:tracePt t="208001" x="6448425" y="4486275"/>
          <p14:tracePt t="208046" x="6440488" y="4486275"/>
          <p14:tracePt t="208058" x="6430963" y="4495800"/>
          <p14:tracePt t="208102" x="6430963" y="4503738"/>
          <p14:tracePt t="208113" x="6430963" y="4513263"/>
          <p14:tracePt t="208118" x="6430963" y="4529138"/>
          <p14:tracePt t="208127" x="6440488" y="4538663"/>
          <p14:tracePt t="208143" x="6448425" y="4554538"/>
          <p14:tracePt t="208145" x="6456363" y="4564063"/>
          <p14:tracePt t="208160" x="6473825" y="4572000"/>
          <p14:tracePt t="208161" x="6483350" y="4572000"/>
          <p14:tracePt t="208178" x="6499225" y="4579938"/>
          <p14:tracePt t="208193" x="6524625" y="4589463"/>
          <p14:tracePt t="208210" x="6542088" y="4589463"/>
          <p14:tracePt t="208226" x="6567488" y="4597400"/>
          <p14:tracePt t="208243" x="6600825" y="4605338"/>
          <p14:tracePt t="208259" x="6626225" y="4605338"/>
          <p14:tracePt t="208276" x="6635750" y="4605338"/>
          <p14:tracePt t="208293" x="6643688" y="4597400"/>
          <p14:tracePt t="208310" x="6653213" y="4589463"/>
          <p14:tracePt t="208311" x="6653213" y="4579938"/>
          <p14:tracePt t="208326" x="6661150" y="4572000"/>
          <p14:tracePt t="208342" x="6678613" y="4538663"/>
          <p14:tracePt t="208360" x="6694488" y="4513263"/>
          <p14:tracePt t="208362" x="6704013" y="4503738"/>
          <p14:tracePt t="208377" x="6711950" y="4478338"/>
          <p14:tracePt t="208379" x="6711950" y="4470400"/>
          <p14:tracePt t="208393" x="6719888" y="4427538"/>
          <p14:tracePt t="208410" x="6729413" y="4368800"/>
          <p14:tracePt t="208426" x="6729413" y="4333875"/>
          <p14:tracePt t="208427" x="6729413" y="4325938"/>
          <p14:tracePt t="208442" x="6729413" y="4308475"/>
          <p14:tracePt t="208460" x="6729413" y="4291013"/>
          <p14:tracePt t="208476" x="6711950" y="4283075"/>
          <p14:tracePt t="208493" x="6694488" y="4283075"/>
          <p14:tracePt t="208493" x="6686550" y="4275138"/>
          <p14:tracePt t="208511" x="6678613" y="4275138"/>
          <p14:tracePt t="208526" x="6669088" y="4275138"/>
          <p14:tracePt t="208543" x="6643688" y="4275138"/>
          <p14:tracePt t="208559" x="6643688" y="4283075"/>
          <p14:tracePt t="208575" x="6626225" y="4291013"/>
          <p14:tracePt t="208592" x="6610350" y="4308475"/>
          <p14:tracePt t="208593" x="6610350" y="4316413"/>
          <p14:tracePt t="208609" x="6600825" y="4341813"/>
          <p14:tracePt t="208610" x="6600825" y="4351338"/>
          <p14:tracePt t="208626" x="6600825" y="4376738"/>
          <p14:tracePt t="208627" x="6600825" y="4394200"/>
          <p14:tracePt t="208642" x="6600825" y="4435475"/>
          <p14:tracePt t="208659" x="6600825" y="4503738"/>
          <p14:tracePt t="208676" x="6626225" y="4546600"/>
          <p14:tracePt t="208692" x="6669088" y="4597400"/>
          <p14:tracePt t="208710" x="6704013" y="4622800"/>
          <p14:tracePt t="208726" x="6719888" y="4640263"/>
          <p14:tracePt t="208743" x="6729413" y="4648200"/>
          <p14:tracePt t="208759" x="6737350" y="4657725"/>
          <p14:tracePt t="208776" x="6754813" y="4657725"/>
          <p14:tracePt t="208792" x="6770688" y="4657725"/>
          <p14:tracePt t="208809" x="6788150" y="4657725"/>
          <p14:tracePt t="208826" x="6788150" y="4665663"/>
          <p14:tracePt t="208920" x="6788150" y="4673600"/>
          <p14:tracePt t="208923" x="6788150" y="4691063"/>
          <p14:tracePt t="208931" x="6788150" y="4708525"/>
          <p14:tracePt t="208951" x="6788150" y="4716463"/>
          <p14:tracePt t="208960" x="6788150" y="4724400"/>
          <p14:tracePt t="208976" x="6788150" y="4733925"/>
          <p14:tracePt t="208992" x="6797675" y="4749800"/>
          <p14:tracePt t="209009" x="6823075" y="4749800"/>
          <p14:tracePt t="209026" x="6838950" y="4759325"/>
          <p14:tracePt t="209042" x="6864350" y="4749800"/>
          <p14:tracePt t="209059" x="6881813" y="4716463"/>
          <p14:tracePt t="209060" x="6889750" y="4716463"/>
          <p14:tracePt t="209075" x="6924675" y="4691063"/>
          <p14:tracePt t="209076" x="6924675" y="4683125"/>
          <p14:tracePt t="209092" x="6950075" y="4630738"/>
          <p14:tracePt t="209109" x="6983413" y="4546600"/>
          <p14:tracePt t="209125" x="7008813" y="4452938"/>
          <p14:tracePt t="209142" x="7008813" y="4384675"/>
          <p14:tracePt t="209159" x="7000875" y="4325938"/>
          <p14:tracePt t="209160" x="6992938" y="4308475"/>
          <p14:tracePt t="209175" x="6975475" y="4283075"/>
          <p14:tracePt t="209176" x="6975475" y="4275138"/>
          <p14:tracePt t="209192" x="6975475" y="4265613"/>
          <p14:tracePt t="209209" x="6950075" y="4257675"/>
          <p14:tracePt t="209225" x="6924675" y="4232275"/>
          <p14:tracePt t="209242" x="6907213" y="4224338"/>
          <p14:tracePt t="209259" x="6881813" y="4214813"/>
          <p14:tracePt t="209260" x="6873875" y="4206875"/>
          <p14:tracePt t="209276" x="6848475" y="4189413"/>
          <p14:tracePt t="209292" x="6823075" y="4171950"/>
          <p14:tracePt t="209308" x="6788150" y="4156075"/>
          <p14:tracePt t="209325" x="6762750" y="4146550"/>
          <p14:tracePt t="209342" x="6754813" y="4146550"/>
          <p14:tracePt t="209372" x="6745288" y="4146550"/>
          <p14:tracePt t="209383" x="6737350" y="4146550"/>
          <p14:tracePt t="209393" x="6737350" y="4156075"/>
          <p14:tracePt t="209409" x="6711950" y="4181475"/>
          <p14:tracePt t="209425" x="6694488" y="4206875"/>
          <p14:tracePt t="209442" x="6678613" y="4232275"/>
          <p14:tracePt t="209459" x="6669088" y="4240213"/>
          <p14:tracePt t="209476" x="6669088" y="4249738"/>
          <p14:tracePt t="209532" x="6678613" y="4249738"/>
          <p14:tracePt t="209536" x="6686550" y="4249738"/>
          <p14:tracePt t="209542" x="6694488" y="4249738"/>
          <p14:tracePt t="209559" x="6745288" y="4291013"/>
          <p14:tracePt t="209560" x="6762750" y="4291013"/>
          <p14:tracePt t="209575" x="6805613" y="4300538"/>
          <p14:tracePt t="209576" x="6805613" y="4308475"/>
          <p14:tracePt t="209592" x="6838950" y="4308475"/>
          <p14:tracePt t="209608" x="6873875" y="4300538"/>
          <p14:tracePt t="209625" x="6889750" y="4283075"/>
          <p14:tracePt t="209642" x="6907213" y="4257675"/>
          <p14:tracePt t="209659" x="6915150" y="4224338"/>
          <p14:tracePt t="209676" x="6924675" y="4197350"/>
          <p14:tracePt t="209692" x="6924675" y="4171950"/>
          <p14:tracePt t="209709" x="6924675" y="4146550"/>
          <p14:tracePt t="209709" x="6924675" y="4130675"/>
          <p14:tracePt t="209726" x="6889750" y="4070350"/>
          <p14:tracePt t="209742" x="6856413" y="4037013"/>
          <p14:tracePt t="209759" x="6831013" y="4011613"/>
          <p14:tracePt t="209775" x="6823075" y="4002088"/>
          <p14:tracePt t="209792" x="6805613" y="3994150"/>
          <p14:tracePt t="209808" x="6780213" y="3994150"/>
          <p14:tracePt t="209825" x="6762750" y="3994150"/>
          <p14:tracePt t="209842" x="6737350" y="3994150"/>
          <p14:tracePt t="209860" x="6729413" y="4002088"/>
          <p14:tracePt t="209878" x="6719888" y="4011613"/>
          <p14:tracePt t="209880" x="6719888" y="4019550"/>
          <p14:tracePt t="209892" x="6711950" y="4027488"/>
          <p14:tracePt t="209893" x="6704013" y="4027488"/>
          <p14:tracePt t="209909" x="6694488" y="4044950"/>
          <p14:tracePt t="209925" x="6686550" y="4052888"/>
          <p14:tracePt t="209943" x="6678613" y="4052888"/>
          <p14:tracePt t="209959" x="6678613" y="4062413"/>
          <p14:tracePt t="209980" x="6678613" y="4070350"/>
          <p14:tracePt t="210028" x="6678613" y="4079875"/>
          <p14:tracePt t="210039" x="6678613" y="4087813"/>
          <p14:tracePt t="210047" x="6669088" y="4087813"/>
          <p14:tracePt t="210059" x="6661150" y="4095750"/>
          <p14:tracePt t="210075" x="6661150" y="4105275"/>
          <p14:tracePt t="210076" x="6661150" y="4113213"/>
          <p14:tracePt t="210092" x="6661150" y="4121150"/>
          <p14:tracePt t="210108" x="6653213" y="4130675"/>
          <p14:tracePt t="210127" x="6653213" y="4138613"/>
          <p14:tracePt t="210143" x="6653213" y="4146550"/>
          <p14:tracePt t="210316" x="6653213" y="4156075"/>
          <p14:tracePt t="210320" x="6653213" y="4164013"/>
          <p14:tracePt t="210324" x="6653213" y="4171950"/>
          <p14:tracePt t="210416" x="6653213" y="4181475"/>
          <p14:tracePt t="210420" x="6661150" y="4181475"/>
          <p14:tracePt t="210425" x="6669088" y="4189413"/>
          <p14:tracePt t="210442" x="6686550" y="4224338"/>
          <p14:tracePt t="210443" x="6694488" y="4240213"/>
          <p14:tracePt t="210459" x="6729413" y="4300538"/>
          <p14:tracePt t="210476" x="6762750" y="4351338"/>
          <p14:tracePt t="210477" x="6762750" y="4359275"/>
          <p14:tracePt t="210492" x="6780213" y="4402138"/>
          <p14:tracePt t="210493" x="6788150" y="4410075"/>
          <p14:tracePt t="210508" x="6797675" y="4452938"/>
          <p14:tracePt t="210525" x="6823075" y="4546600"/>
          <p14:tracePt t="210542" x="6856413" y="4622800"/>
          <p14:tracePt t="210558" x="6889750" y="4708525"/>
          <p14:tracePt t="210575" x="6942138" y="4775200"/>
          <p14:tracePt t="210593" x="6967538" y="4810125"/>
          <p14:tracePt t="210608" x="6992938" y="4818063"/>
          <p14:tracePt t="210625" x="7026275" y="4843463"/>
          <p14:tracePt t="210642" x="7043738" y="4860925"/>
          <p14:tracePt t="210643" x="7051675" y="4868863"/>
          <p14:tracePt t="210660" x="7069138" y="4868863"/>
          <p14:tracePt t="210675" x="7077075" y="4886325"/>
          <p14:tracePt t="210692" x="7112000" y="4903788"/>
          <p14:tracePt t="210693" x="7119938" y="4903788"/>
          <p14:tracePt t="210709" x="7145338" y="4919663"/>
          <p14:tracePt t="210725" x="7178675" y="4929188"/>
          <p14:tracePt t="210742" x="7204075" y="4937125"/>
          <p14:tracePt t="210759" x="7213600" y="4937125"/>
          <p14:tracePt t="210760" x="7221538" y="4937125"/>
          <p14:tracePt t="210776" x="7229475" y="4937125"/>
          <p14:tracePt t="210792" x="7239000" y="4937125"/>
          <p14:tracePt t="210793" x="7246938" y="4937125"/>
          <p14:tracePt t="210808" x="7264400" y="4937125"/>
          <p14:tracePt t="210825" x="7289800" y="4919663"/>
          <p14:tracePt t="210841" x="7297738" y="4903788"/>
          <p14:tracePt t="210910" x="7307263" y="4903788"/>
          <p14:tracePt t="210916" x="7307263" y="4894263"/>
          <p14:tracePt t="210925" x="7315200" y="4894263"/>
          <p14:tracePt t="210943" x="7315200" y="4886325"/>
          <p14:tracePt t="210959" x="7323138" y="4886325"/>
          <p14:tracePt t="210960" x="7332663" y="4886325"/>
          <p14:tracePt t="210975" x="7340600" y="4886325"/>
          <p14:tracePt t="210992" x="7348538" y="4886325"/>
          <p14:tracePt t="210992" x="7358063" y="4886325"/>
          <p14:tracePt t="211168" x="7366000" y="4886325"/>
          <p14:tracePt t="211175" x="7373938" y="4886325"/>
          <p14:tracePt t="211180" x="7383463" y="4894263"/>
          <p14:tracePt t="211192" x="7400925" y="4919663"/>
          <p14:tracePt t="211208" x="7400925" y="4937125"/>
          <p14:tracePt t="211209" x="7408863" y="4946650"/>
          <p14:tracePt t="211225" x="7426325" y="4962525"/>
          <p14:tracePt t="211241" x="7451725" y="4987925"/>
          <p14:tracePt t="211258" x="7467600" y="5005388"/>
          <p14:tracePt t="211259" x="7467600" y="5013325"/>
          <p14:tracePt t="211275" x="7477125" y="5030788"/>
          <p14:tracePt t="211292" x="7485063" y="5048250"/>
          <p14:tracePt t="211308" x="7485063" y="5056188"/>
          <p14:tracePt t="211409" x="7493000" y="5056188"/>
          <p14:tracePt t="211412" x="7493000" y="5064125"/>
          <p14:tracePt t="211425" x="7502525" y="5073650"/>
          <p14:tracePt t="211441" x="7510463" y="5081588"/>
          <p14:tracePt t="211458" x="7510463" y="5091113"/>
          <p14:tracePt t="211474" x="7510463" y="5106988"/>
          <p14:tracePt t="211491" x="7527925" y="5157788"/>
          <p14:tracePt t="211508" x="7535863" y="5200650"/>
          <p14:tracePt t="211524" x="7561263" y="5251450"/>
          <p14:tracePt t="211542" x="7561263" y="5260975"/>
          <p14:tracePt t="211558" x="7570788" y="5260975"/>
          <p14:tracePt t="211575" x="7604125" y="5260975"/>
          <p14:tracePt t="211592" x="7621588" y="5260975"/>
          <p14:tracePt t="211593" x="7629525" y="5260975"/>
          <p14:tracePt t="211609" x="7629525" y="5251450"/>
          <p14:tracePt t="211626" x="7629525" y="5243513"/>
          <p14:tracePt t="211644" x="7646988" y="5235575"/>
          <p14:tracePt t="211658" x="7654925" y="5218113"/>
          <p14:tracePt t="211675" x="7680325" y="5175250"/>
          <p14:tracePt t="211676" x="7680325" y="5167313"/>
          <p14:tracePt t="211692" x="7680325" y="5132388"/>
          <p14:tracePt t="211710" x="7697788" y="5099050"/>
          <p14:tracePt t="211712" x="7705725" y="5091113"/>
          <p14:tracePt t="211726" x="7715250" y="5064125"/>
          <p14:tracePt t="211728" x="7715250" y="5048250"/>
          <p14:tracePt t="211742" x="7723188" y="5022850"/>
          <p14:tracePt t="211760" x="7740650" y="4997450"/>
          <p14:tracePt t="211778" x="7748588" y="4972050"/>
          <p14:tracePt t="211792" x="7756525" y="4946650"/>
          <p14:tracePt t="211793" x="7766050" y="4929188"/>
          <p14:tracePt t="211808" x="7773988" y="4894263"/>
          <p14:tracePt t="211825" x="7781925" y="4835525"/>
          <p14:tracePt t="211841" x="7791450" y="4792663"/>
          <p14:tracePt t="211857" x="7807325" y="4749800"/>
          <p14:tracePt t="211874" x="7807325" y="4724400"/>
          <p14:tracePt t="211891" x="7807325" y="4716463"/>
          <p14:tracePt t="211992" x="7799388" y="4716463"/>
          <p14:tracePt t="211995" x="7791450" y="4733925"/>
          <p14:tracePt t="212008" x="7766050" y="4759325"/>
          <p14:tracePt t="212009" x="7748588" y="4775200"/>
          <p14:tracePt t="212025" x="7680325" y="4868863"/>
          <p14:tracePt t="212041" x="7612063" y="4972050"/>
          <p14:tracePt t="212058" x="7545388" y="5081588"/>
          <p14:tracePt t="212074" x="7485063" y="5183188"/>
          <p14:tracePt t="212092" x="7416800" y="5260975"/>
          <p14:tracePt t="212093" x="7408863" y="5276850"/>
          <p14:tracePt t="212108" x="7400925" y="5311775"/>
          <p14:tracePt t="212109" x="7400925" y="5319713"/>
          <p14:tracePt t="212111" x="7400925" y="5327650"/>
          <p14:tracePt t="212124" x="7391400" y="5345113"/>
          <p14:tracePt t="212141" x="7373938" y="5413375"/>
          <p14:tracePt t="212157" x="7358063" y="5446713"/>
          <p14:tracePt t="212174" x="7348538" y="5481638"/>
          <p14:tracePt t="212191" x="7332663" y="5507038"/>
          <p14:tracePt t="212207" x="7323138" y="5514975"/>
          <p14:tracePt t="212225" x="7315200" y="5524500"/>
          <p14:tracePt t="212226" x="7315200" y="5532438"/>
          <p14:tracePt t="212241" x="7307263" y="5532438"/>
          <p14:tracePt t="212258" x="7307263" y="5549900"/>
          <p14:tracePt t="212274" x="7297738" y="5565775"/>
          <p14:tracePt t="212291" x="7289800" y="5583238"/>
          <p14:tracePt t="212293" x="7289800" y="5591175"/>
          <p14:tracePt t="212308" x="7264400" y="5600700"/>
          <p14:tracePt t="212324" x="7264400" y="5616575"/>
          <p14:tracePt t="212326" x="7264400" y="5626100"/>
          <p14:tracePt t="212328" x="7256463" y="5626100"/>
          <p14:tracePt t="212341" x="7239000" y="5651500"/>
          <p14:tracePt t="212358" x="7221538" y="5676900"/>
          <p14:tracePt t="212375" x="7204075" y="5702300"/>
          <p14:tracePt t="212391" x="7196138" y="5719763"/>
          <p14:tracePt t="212408" x="7188200" y="5735638"/>
          <p14:tracePt t="212424" x="7188200" y="5745163"/>
          <p14:tracePt t="212425" x="7178675" y="5745163"/>
          <p14:tracePt t="212440" x="7178675" y="5761038"/>
          <p14:tracePt t="212458" x="7178675" y="5770563"/>
          <p14:tracePt t="212460" x="7170738" y="5770563"/>
          <p14:tracePt t="212489" x="7162800" y="5770563"/>
          <p14:tracePt t="212496" x="7153275" y="5770563"/>
          <p14:tracePt t="212932" x="7153275" y="5753100"/>
          <p14:tracePt t="212936" x="7162800" y="5745163"/>
          <p14:tracePt t="212940" x="7170738" y="5719763"/>
          <p14:tracePt t="212957" x="7221538" y="5626100"/>
          <p14:tracePt t="212974" x="7246938" y="5524500"/>
          <p14:tracePt t="212991" x="7272338" y="5456238"/>
          <p14:tracePt t="212992" x="7281863" y="5438775"/>
          <p14:tracePt t="213008" x="7307263" y="5395913"/>
          <p14:tracePt t="213009" x="7307263" y="5380038"/>
          <p14:tracePt t="213024" x="7307263" y="5345113"/>
          <p14:tracePt t="213026" x="7307263" y="5327650"/>
          <p14:tracePt t="213028" x="7315200" y="5311775"/>
          <p14:tracePt t="213040" x="7315200" y="5286375"/>
          <p14:tracePt t="213057" x="7340600" y="5226050"/>
          <p14:tracePt t="213074" x="7348538" y="5167313"/>
          <p14:tracePt t="213091" x="7366000" y="5132388"/>
          <p14:tracePt t="213107" x="7373938" y="5124450"/>
          <p14:tracePt t="213152" x="7373938" y="5116513"/>
          <p14:tracePt t="213168" x="7373938" y="5106988"/>
          <p14:tracePt t="213356" x="7373938" y="5116513"/>
          <p14:tracePt t="213360" x="7358063" y="5124450"/>
          <p14:tracePt t="213374" x="7340600" y="5149850"/>
          <p14:tracePt t="213392" x="7315200" y="5192713"/>
          <p14:tracePt t="213408" x="7307263" y="5218113"/>
          <p14:tracePt t="213424" x="7297738" y="5235575"/>
          <p14:tracePt t="213441" x="7281863" y="5260975"/>
          <p14:tracePt t="213458" x="7264400" y="5294313"/>
          <p14:tracePt t="213474" x="7239000" y="5337175"/>
          <p14:tracePt t="213490" x="7213600" y="5380038"/>
          <p14:tracePt t="213507" x="7188200" y="5421313"/>
          <p14:tracePt t="213524" x="7162800" y="5464175"/>
          <p14:tracePt t="213540" x="7145338" y="5497513"/>
          <p14:tracePt t="213541" x="7145338" y="5507038"/>
          <p14:tracePt t="213557" x="7127875" y="5540375"/>
          <p14:tracePt t="213573" x="7112000" y="5557838"/>
          <p14:tracePt t="213590" x="7102475" y="5575300"/>
          <p14:tracePt t="213607" x="7094538" y="5600700"/>
          <p14:tracePt t="213608" x="7085013" y="5600700"/>
          <p14:tracePt t="213624" x="7059613" y="5626100"/>
          <p14:tracePt t="213624" x="7051675" y="5641975"/>
          <p14:tracePt t="213641" x="7034213" y="5668963"/>
          <p14:tracePt t="213657" x="7026275" y="5676900"/>
          <p14:tracePt t="213674" x="7008813" y="5684838"/>
          <p14:tracePt t="213691" x="7008813" y="5694363"/>
          <p14:tracePt t="213707" x="7000875" y="5702300"/>
          <p14:tracePt t="213724" x="6992938" y="5702300"/>
          <p14:tracePt t="213740" x="6992938" y="5719763"/>
          <p14:tracePt t="213757" x="6975475" y="5735638"/>
          <p14:tracePt t="213773" x="6967538" y="5761038"/>
          <p14:tracePt t="213791" x="6958013" y="5770563"/>
          <p14:tracePt t="213807" x="6950075" y="5778500"/>
          <p14:tracePt t="214243" x="6950075" y="5788025"/>
          <p14:tracePt t="214608" x="6950075" y="5778500"/>
          <p14:tracePt t="214615" x="6958013" y="5770563"/>
          <p14:tracePt t="214636" x="6967538" y="5770563"/>
          <p14:tracePt t="214641" x="6975475" y="5761038"/>
          <p14:tracePt t="214657" x="7000875" y="5745163"/>
          <p14:tracePt t="214673" x="7018338" y="5735638"/>
          <p14:tracePt t="214690" x="7051675" y="5719763"/>
          <p14:tracePt t="214707" x="7102475" y="5684838"/>
          <p14:tracePt t="214723" x="7119938" y="5676900"/>
          <p14:tracePt t="214740" x="7145338" y="5659438"/>
          <p14:tracePt t="214741" x="7153275" y="5651500"/>
          <p14:tracePt t="214756" x="7170738" y="5608638"/>
          <p14:tracePt t="214773" x="7204075" y="5557838"/>
          <p14:tracePt t="214790" x="7239000" y="5489575"/>
          <p14:tracePt t="214807" x="7256463" y="5446713"/>
          <p14:tracePt t="214808" x="7264400" y="5430838"/>
          <p14:tracePt t="214823" x="7272338" y="5395913"/>
          <p14:tracePt t="214824" x="7281863" y="5387975"/>
          <p14:tracePt t="214840" x="7289800" y="5362575"/>
          <p14:tracePt t="214856" x="7315200" y="5327650"/>
          <p14:tracePt t="214873" x="7332663" y="5251450"/>
          <p14:tracePt t="214890" x="7348538" y="5183188"/>
          <p14:tracePt t="214907" x="7366000" y="5132388"/>
          <p14:tracePt t="214908" x="7373938" y="5124450"/>
          <p14:tracePt t="214924" x="7373938" y="5099050"/>
          <p14:tracePt t="214925" x="7373938" y="5081588"/>
          <p14:tracePt t="214940" x="7383463" y="5056188"/>
          <p14:tracePt t="214956" x="7391400" y="5038725"/>
          <p14:tracePt t="214973" x="7391400" y="5030788"/>
          <p14:tracePt t="214990" x="7400925" y="5005388"/>
          <p14:tracePt t="215007" x="7408863" y="4979988"/>
          <p14:tracePt t="215023" x="7416800" y="4954588"/>
          <p14:tracePt t="215040" x="7426325" y="4946650"/>
          <p14:tracePt t="215042" x="7426325" y="4937125"/>
          <p14:tracePt t="215043" x="7434263" y="4937125"/>
          <p14:tracePt t="215063" x="7434263" y="4929188"/>
          <p14:tracePt t="215083" x="7434263" y="4919663"/>
          <p14:tracePt t="215100" x="7442200" y="4911725"/>
          <p14:tracePt t="215131" x="7442200" y="4903788"/>
          <p14:tracePt t="215160" x="7451725" y="4903788"/>
          <p14:tracePt t="215384" x="7451725" y="4911725"/>
          <p14:tracePt t="215391" x="7451725" y="4919663"/>
          <p14:tracePt t="215400" x="7451725" y="4929188"/>
          <p14:tracePt t="215407" x="7442200" y="4929188"/>
          <p14:tracePt t="215423" x="7434263" y="4946650"/>
          <p14:tracePt t="215440" x="7426325" y="4972050"/>
          <p14:tracePt t="215441" x="7416800" y="4972050"/>
          <p14:tracePt t="215456" x="7408863" y="4987925"/>
          <p14:tracePt t="215473" x="7400925" y="5005388"/>
          <p14:tracePt t="215490" x="7400925" y="5022850"/>
          <p14:tracePt t="215506" x="7391400" y="5030788"/>
          <p14:tracePt t="215523" x="7383463" y="5056188"/>
          <p14:tracePt t="215540" x="7366000" y="5073650"/>
          <p14:tracePt t="215540" x="7358063" y="5081588"/>
          <p14:tracePt t="215557" x="7358063" y="5106988"/>
          <p14:tracePt t="215557" x="7358063" y="5124450"/>
          <p14:tracePt t="215559" x="7348538" y="5132388"/>
          <p14:tracePt t="215573" x="7340600" y="5167313"/>
          <p14:tracePt t="215589" x="7332663" y="5208588"/>
          <p14:tracePt t="215606" x="7315200" y="5226050"/>
          <p14:tracePt t="215622" x="7307263" y="5251450"/>
          <p14:tracePt t="215640" x="7307263" y="5268913"/>
          <p14:tracePt t="215641" x="7307263" y="5276850"/>
          <p14:tracePt t="215657" x="7297738" y="5311775"/>
          <p14:tracePt t="215673" x="7289800" y="5337175"/>
          <p14:tracePt t="215690" x="7289800" y="5362575"/>
          <p14:tracePt t="215691" x="7289800" y="5380038"/>
          <p14:tracePt t="215707" x="7272338" y="5405438"/>
          <p14:tracePt t="215723" x="7272338" y="5413375"/>
          <p14:tracePt t="215740" x="7256463" y="5430838"/>
          <p14:tracePt t="215757" x="7246938" y="5430838"/>
          <p14:tracePt t="215773" x="7246938" y="5446713"/>
          <p14:tracePt t="215790" x="7239000" y="5472113"/>
          <p14:tracePt t="215807" x="7229475" y="5489575"/>
          <p14:tracePt t="215808" x="7221538" y="5489575"/>
          <p14:tracePt t="215822" x="7213600" y="5507038"/>
          <p14:tracePt t="215841" x="7204075" y="5540375"/>
          <p14:tracePt t="215856" x="7196138" y="5549900"/>
          <p14:tracePt t="215872" x="7188200" y="5565775"/>
          <p14:tracePt t="215890" x="7188200" y="5575300"/>
          <p14:tracePt t="215906" x="7178675" y="5575300"/>
          <p14:tracePt t="215927" x="7178675" y="5583238"/>
          <p14:tracePt t="215940" x="7170738" y="5583238"/>
          <p14:tracePt t="215956" x="7170738" y="5591175"/>
          <p14:tracePt t="215973" x="7170738" y="5600700"/>
          <p14:tracePt t="215989" x="7162800" y="5608638"/>
          <p14:tracePt t="216006" x="7162800" y="5616575"/>
          <p14:tracePt t="216072" x="7162800" y="5626100"/>
          <p14:tracePt t="216140" x="7162800" y="5634038"/>
          <p14:tracePt t="216203" x="7153275" y="5634038"/>
          <p14:tracePt t="216608" x="7145338" y="5634038"/>
          <p14:tracePt t="216636" x="7137400" y="5641975"/>
          <p14:tracePt t="216740" x="7127875" y="5641975"/>
          <p14:tracePt t="216748" x="7127875" y="5651500"/>
          <p14:tracePt t="216757" x="7119938" y="5651500"/>
          <p14:tracePt t="216772" x="7119938" y="5659438"/>
          <p14:tracePt t="216789" x="7112000" y="5659438"/>
          <p14:tracePt t="216805" x="7102475" y="5659438"/>
          <p14:tracePt t="216822" x="7102475" y="5668963"/>
          <p14:tracePt t="216840" x="7094538" y="5676900"/>
          <p14:tracePt t="216841" x="7085013" y="5676900"/>
          <p14:tracePt t="216856" x="7077075" y="5676900"/>
          <p14:tracePt t="216857" x="7077075" y="5684838"/>
          <p14:tracePt t="216872" x="7059613" y="5694363"/>
          <p14:tracePt t="216888" x="7043738" y="5702300"/>
          <p14:tracePt t="216906" x="7034213" y="5702300"/>
          <p14:tracePt t="216908" x="7026275" y="5702300"/>
          <p14:tracePt t="216922" x="7018338" y="5702300"/>
          <p14:tracePt t="216939" x="7018338" y="5710238"/>
          <p14:tracePt t="216963" x="7008813" y="5710238"/>
          <p14:tracePt t="216973" x="7000875" y="5710238"/>
          <p14:tracePt t="216989" x="6992938" y="5710238"/>
          <p14:tracePt t="217006" x="6983413" y="5710238"/>
          <p14:tracePt t="217022" x="6975475" y="5710238"/>
          <p14:tracePt t="217039" x="6958013" y="5710238"/>
          <p14:tracePt t="217055" x="6932613" y="5684838"/>
          <p14:tracePt t="217071" x="6907213" y="5659438"/>
          <p14:tracePt t="217089" x="6881813" y="5616575"/>
          <p14:tracePt t="217090" x="6864350" y="5608638"/>
          <p14:tracePt t="217105" x="6813550" y="5575300"/>
          <p14:tracePt t="217106" x="6797675" y="5557838"/>
          <p14:tracePt t="217122" x="6745288" y="5507038"/>
          <p14:tracePt t="217138" x="6669088" y="5430838"/>
          <p14:tracePt t="217155" x="6600825" y="5380038"/>
          <p14:tracePt t="217172" x="6534150" y="5319713"/>
          <p14:tracePt t="217189" x="6473825" y="5268913"/>
          <p14:tracePt t="217206" x="6430963" y="5243513"/>
          <p14:tracePt t="217206" x="6423025" y="5226050"/>
          <p14:tracePt t="217222" x="6405563" y="5208588"/>
          <p14:tracePt t="217223" x="6397625" y="5200650"/>
          <p14:tracePt t="217238" x="6372225" y="5183188"/>
          <p14:tracePt t="217255" x="6338888" y="5149850"/>
          <p14:tracePt t="217272" x="6303963" y="5116513"/>
          <p14:tracePt t="217289" x="6270625" y="5091113"/>
          <p14:tracePt t="217290" x="6253163" y="5081588"/>
          <p14:tracePt t="217305" x="6235700" y="5056188"/>
          <p14:tracePt t="217306" x="6227763" y="5048250"/>
          <p14:tracePt t="217322" x="6194425" y="5022850"/>
          <p14:tracePt t="217338" x="6176963" y="4987925"/>
          <p14:tracePt t="217355" x="6126163" y="4954588"/>
          <p14:tracePt t="217371" x="6083300" y="4919663"/>
          <p14:tracePt t="217388" x="6032500" y="4886325"/>
          <p14:tracePt t="217389" x="6015038" y="4886325"/>
          <p14:tracePt t="217406" x="5972175" y="4852988"/>
          <p14:tracePt t="217422" x="5956300" y="4835525"/>
          <p14:tracePt t="217438" x="5930900" y="4810125"/>
          <p14:tracePt t="217456" x="5905500" y="4784725"/>
          <p14:tracePt t="217472" x="5870575" y="4759325"/>
          <p14:tracePt t="217490" x="5811838" y="4716463"/>
          <p14:tracePt t="217505" x="5776913" y="4691063"/>
          <p14:tracePt t="217506" x="5768975" y="4683125"/>
          <p14:tracePt t="217522" x="5743575" y="4665663"/>
          <p14:tracePt t="217523" x="5735638" y="4657725"/>
          <p14:tracePt t="217538" x="5708650" y="4640263"/>
          <p14:tracePt t="217555" x="5700713" y="4630738"/>
          <p14:tracePt t="217572" x="5692775" y="4630738"/>
          <p14:tracePt t="217588" x="5667375" y="4622800"/>
          <p14:tracePt t="217605" x="5667375" y="4614863"/>
          <p14:tracePt t="217606" x="5657850" y="4614863"/>
          <p14:tracePt t="217622" x="5649913" y="4614863"/>
          <p14:tracePt t="217638" x="5632450" y="4605338"/>
          <p14:tracePt t="217655" x="5624513" y="4605338"/>
          <p14:tracePt t="217672" x="5607050" y="4597400"/>
          <p14:tracePt t="217689" x="5581650" y="4589463"/>
          <p14:tracePt t="217706" x="5548313" y="4589463"/>
          <p14:tracePt t="217722" x="5513388" y="4579938"/>
          <p14:tracePt t="217723" x="5513388" y="4572000"/>
          <p14:tracePt t="217738" x="5480050" y="4572000"/>
          <p14:tracePt t="217755" x="5462588" y="4572000"/>
          <p14:tracePt t="217771" x="5454650" y="4572000"/>
          <p14:tracePt t="217788" x="5446713" y="4572000"/>
          <p14:tracePt t="217905" x="5454650" y="4572000"/>
          <p14:tracePt t="217909" x="5462588" y="4589463"/>
          <p14:tracePt t="217922" x="5497513" y="4622800"/>
          <p14:tracePt t="217938" x="5607050" y="4699000"/>
          <p14:tracePt t="217955" x="5708650" y="4749800"/>
          <p14:tracePt t="217972" x="5794375" y="4775200"/>
          <p14:tracePt t="217989" x="5964238" y="4810125"/>
          <p14:tracePt t="218006" x="6176963" y="4868863"/>
          <p14:tracePt t="218022" x="6372225" y="4894263"/>
          <p14:tracePt t="218038" x="6635750" y="4972050"/>
          <p14:tracePt t="218039" x="6694488" y="4979988"/>
          <p14:tracePt t="218041" x="6762750" y="4997450"/>
          <p14:tracePt t="218055" x="6881813" y="5022850"/>
          <p14:tracePt t="218072" x="7000875" y="5022850"/>
          <p14:tracePt t="218090" x="7112000" y="5022850"/>
          <p14:tracePt t="218106" x="7170738" y="4997450"/>
          <p14:tracePt t="218122" x="7204075" y="4979988"/>
          <p14:tracePt t="218138" x="7289800" y="4946650"/>
          <p14:tracePt t="218155" x="7426325" y="4903788"/>
          <p14:tracePt t="218172" x="7545388" y="4894263"/>
          <p14:tracePt t="218173" x="7578725" y="4894263"/>
          <p14:tracePt t="218190" x="7680325" y="4886325"/>
          <p14:tracePt t="218206" x="7781925" y="4886325"/>
          <p14:tracePt t="218221" x="7832725" y="4886325"/>
          <p14:tracePt t="218238" x="7910513" y="4878388"/>
          <p14:tracePt t="218240" x="7926388" y="4878388"/>
          <p14:tracePt t="218241" x="7935913" y="4878388"/>
          <p14:tracePt t="218255" x="7977188" y="4878388"/>
          <p14:tracePt t="218272" x="8029575" y="4878388"/>
          <p14:tracePt t="218288" x="8054975" y="4878388"/>
          <p14:tracePt t="218439" x="8062913" y="4878388"/>
          <p14:tracePt t="218446" x="8070850" y="4878388"/>
          <p14:tracePt t="218510" x="8062913" y="4878388"/>
          <p14:tracePt t="218513" x="8054975" y="4886325"/>
          <p14:tracePt t="218521" x="8045450" y="4894263"/>
          <p14:tracePt t="218538" x="7986713" y="4946650"/>
          <p14:tracePt t="218555" x="7824788" y="5030788"/>
          <p14:tracePt t="218572" x="7502525" y="5091113"/>
          <p14:tracePt t="218589" x="7018338" y="5149850"/>
          <p14:tracePt t="218591" x="6856413" y="5149850"/>
          <p14:tracePt t="218606" x="6202363" y="5157788"/>
          <p14:tracePt t="218622" x="5667375" y="5157788"/>
          <p14:tracePt t="218624" x="5480050" y="5132388"/>
          <p14:tracePt t="218639" x="5003800" y="5091113"/>
          <p14:tracePt t="218641" x="4851400" y="5091113"/>
          <p14:tracePt t="218646" x="4587875" y="5091113"/>
          <p14:tracePt t="218655" x="4349750" y="5091113"/>
          <p14:tracePt t="218672" x="3976688" y="5106988"/>
          <p14:tracePt t="218673" x="3900488" y="5106988"/>
          <p14:tracePt t="218690" x="3644900" y="5106988"/>
          <p14:tracePt t="218705" x="3517900" y="5106988"/>
          <p14:tracePt t="218722" x="3482975" y="5116513"/>
          <p14:tracePt t="218739" x="3475038" y="5116513"/>
          <p14:tracePt t="218794" x="3475038" y="5124450"/>
          <p14:tracePt t="218798" x="3467100" y="5124450"/>
          <p14:tracePt t="218805" x="3457575" y="5124450"/>
          <p14:tracePt t="218821" x="3449638" y="5141913"/>
          <p14:tracePt t="218838" x="3424238" y="5167313"/>
          <p14:tracePt t="218854" x="3398838" y="5183188"/>
          <p14:tracePt t="218871" x="3389313" y="5200650"/>
          <p14:tracePt t="218888" x="3373438" y="5218113"/>
          <p14:tracePt t="218904" x="3355975" y="5226050"/>
          <p14:tracePt t="218921" x="3330575" y="5226050"/>
          <p14:tracePt t="218973" x="3330575" y="5218113"/>
          <p14:tracePt t="218978" x="3330575" y="5208588"/>
          <p14:tracePt t="218987" x="3348038" y="5183188"/>
          <p14:tracePt t="219005" x="3389313" y="5132388"/>
          <p14:tracePt t="219021" x="3432175" y="5099050"/>
          <p14:tracePt t="219038" x="3475038" y="5056188"/>
          <p14:tracePt t="219055" x="3517900" y="5005388"/>
          <p14:tracePt t="219071" x="3533775" y="4979988"/>
          <p14:tracePt t="219088" x="3559175" y="4946650"/>
          <p14:tracePt t="219089" x="3568700" y="4946650"/>
          <p14:tracePt t="219105" x="3594100" y="4919663"/>
          <p14:tracePt t="219106" x="3611563" y="4903788"/>
          <p14:tracePt t="219121" x="3636963" y="4878388"/>
          <p14:tracePt t="219138" x="3678238" y="4843463"/>
          <p14:tracePt t="219139" x="3687763" y="4835525"/>
          <p14:tracePt t="219155" x="3729038" y="4818063"/>
          <p14:tracePt t="219171" x="3756025" y="4802188"/>
          <p14:tracePt t="219188" x="3822700" y="4767263"/>
          <p14:tracePt t="219189" x="3848100" y="4749800"/>
          <p14:tracePt t="219204" x="3925888" y="4716463"/>
          <p14:tracePt t="219205" x="3951288" y="4699000"/>
          <p14:tracePt t="219222" x="4052888" y="4657725"/>
          <p14:tracePt t="219222" x="4078288" y="4648200"/>
          <p14:tracePt t="219238" x="4154488" y="4614863"/>
          <p14:tracePt t="219254" x="4222750" y="4572000"/>
          <p14:tracePt t="219271" x="4256088" y="4546600"/>
          <p14:tracePt t="219288" x="4291013" y="4521200"/>
          <p14:tracePt t="219289" x="4306888" y="4503738"/>
          <p14:tracePt t="219305" x="4332288" y="4470400"/>
          <p14:tracePt t="219321" x="4349750" y="4452938"/>
          <p14:tracePt t="219338" x="4367213" y="4445000"/>
          <p14:tracePt t="219339" x="4367213" y="4435475"/>
          <p14:tracePt t="219356" x="4375150" y="4427538"/>
          <p14:tracePt t="219371" x="4375150" y="4419600"/>
          <p14:tracePt t="219387" x="4392613" y="4419600"/>
          <p14:tracePt t="219404" x="4418013" y="4410075"/>
          <p14:tracePt t="219421" x="4468813" y="4394200"/>
          <p14:tracePt t="219422" x="4486275" y="4394200"/>
          <p14:tracePt t="219438" x="4545013" y="4384675"/>
          <p14:tracePt t="219439" x="4554538" y="4376738"/>
          <p14:tracePt t="219454" x="4621213" y="4376738"/>
          <p14:tracePt t="219471" x="4699000" y="4376738"/>
          <p14:tracePt t="219488" x="4757738" y="4376738"/>
          <p14:tracePt t="219489" x="4765675" y="4376738"/>
          <p14:tracePt t="219505" x="4800600" y="4376738"/>
          <p14:tracePt t="219506" x="4826000" y="4376738"/>
          <p14:tracePt t="219521" x="4868863" y="4376738"/>
          <p14:tracePt t="219522" x="4876800" y="4376738"/>
          <p14:tracePt t="219538" x="4910138" y="4376738"/>
          <p14:tracePt t="219538" x="4927600" y="4384675"/>
          <p14:tracePt t="219554" x="4962525" y="4394200"/>
          <p14:tracePt t="219571" x="5013325" y="4410075"/>
          <p14:tracePt t="219588" x="5046663" y="4410075"/>
          <p14:tracePt t="219604" x="5097463" y="4410075"/>
          <p14:tracePt t="219605" x="5106988" y="4410075"/>
          <p14:tracePt t="219622" x="5148263" y="4427538"/>
          <p14:tracePt t="219638" x="5183188" y="4435475"/>
          <p14:tracePt t="219639" x="5191125" y="4435475"/>
          <p14:tracePt t="219654" x="5208588" y="4445000"/>
          <p14:tracePt t="219671" x="5249863" y="4445000"/>
          <p14:tracePt t="219687" x="5292725" y="4445000"/>
          <p14:tracePt t="219704" x="5378450" y="4445000"/>
          <p14:tracePt t="219705" x="5386388" y="4445000"/>
          <p14:tracePt t="219722" x="5446713" y="4445000"/>
          <p14:tracePt t="219722" x="5472113" y="4445000"/>
          <p14:tracePt t="219738" x="5513388" y="4452938"/>
          <p14:tracePt t="219739" x="5530850" y="4452938"/>
          <p14:tracePt t="219754" x="5556250" y="4452938"/>
          <p14:tracePt t="219755" x="5573713" y="4452938"/>
          <p14:tracePt t="219771" x="5581650" y="4452938"/>
          <p14:tracePt t="219788" x="5591175" y="4452938"/>
          <p14:tracePt t="220002" x="5599113" y="4452938"/>
          <p14:tracePt t="220010" x="5607050" y="4460875"/>
          <p14:tracePt t="220021" x="5641975" y="4486275"/>
          <p14:tracePt t="220022" x="5657850" y="4521200"/>
          <p14:tracePt t="220037" x="5718175" y="4597400"/>
          <p14:tracePt t="220038" x="5735638" y="4622800"/>
          <p14:tracePt t="220054" x="5776913" y="4683125"/>
          <p14:tracePt t="220055" x="5786438" y="4699000"/>
          <p14:tracePt t="220071" x="5837238" y="4759325"/>
          <p14:tracePt t="220088" x="5880100" y="4792663"/>
          <p14:tracePt t="220105" x="5895975" y="4810125"/>
          <p14:tracePt t="220105" x="5905500" y="4818063"/>
          <p14:tracePt t="220121" x="5921375" y="4835525"/>
          <p14:tracePt t="220122" x="5930900" y="4843463"/>
          <p14:tracePt t="220137" x="5938838" y="4860925"/>
          <p14:tracePt t="220138" x="5946775" y="4860925"/>
          <p14:tracePt t="220155" x="5956300" y="4878388"/>
          <p14:tracePt t="220172" x="5972175" y="4894263"/>
          <p14:tracePt t="220189" x="5989638" y="4911725"/>
          <p14:tracePt t="220205" x="5997575" y="4919663"/>
          <p14:tracePt t="220221" x="6007100" y="4929188"/>
          <p14:tracePt t="220238" x="6024563" y="4946650"/>
          <p14:tracePt t="220254" x="6032500" y="4962525"/>
          <p14:tracePt t="220270" x="6057900" y="4979988"/>
          <p14:tracePt t="220288" x="6083300" y="4997450"/>
          <p14:tracePt t="220304" x="6116638" y="5022850"/>
          <p14:tracePt t="220321" x="6159500" y="5056188"/>
          <p14:tracePt t="220322" x="6159500" y="5064125"/>
          <p14:tracePt t="220338" x="6202363" y="5099050"/>
          <p14:tracePt t="220354" x="6227763" y="5116513"/>
          <p14:tracePt t="220371" x="6278563" y="5167313"/>
          <p14:tracePt t="220387" x="6303963" y="5183188"/>
          <p14:tracePt t="220404" x="6329363" y="5200650"/>
          <p14:tracePt t="220421" x="6364288" y="5218113"/>
          <p14:tracePt t="220439" x="6397625" y="5243513"/>
          <p14:tracePt t="220454" x="6423025" y="5276850"/>
          <p14:tracePt t="220456" x="6440488" y="5276850"/>
          <p14:tracePt t="220458" x="6448425" y="5286375"/>
          <p14:tracePt t="220472" x="6483350" y="5302250"/>
          <p14:tracePt t="220473" x="6491288" y="5311775"/>
          <p14:tracePt t="220490" x="6524625" y="5337175"/>
          <p14:tracePt t="220504" x="6550025" y="5353050"/>
          <p14:tracePt t="220508" x="6559550" y="5353050"/>
          <p14:tracePt t="220522" x="6575425" y="5370513"/>
          <p14:tracePt t="220539" x="6584950" y="5395913"/>
          <p14:tracePt t="220554" x="6600825" y="5405438"/>
          <p14:tracePt t="220571" x="6618288" y="5413375"/>
          <p14:tracePt t="220572" x="6626225" y="5413375"/>
          <p14:tracePt t="220587" x="6653213" y="5438775"/>
          <p14:tracePt t="220604" x="6711950" y="5481638"/>
          <p14:tracePt t="220606" x="6729413" y="5489575"/>
          <p14:tracePt t="220621" x="6780213" y="5549900"/>
          <p14:tracePt t="220637" x="6823075" y="5583238"/>
          <p14:tracePt t="220638" x="6831013" y="5591175"/>
          <p14:tracePt t="220653" x="6864350" y="5608638"/>
          <p14:tracePt t="220671" x="6881813" y="5626100"/>
          <p14:tracePt t="220688" x="6889750" y="5634038"/>
          <p14:tracePt t="220845" x="6899275" y="5641975"/>
          <p14:tracePt t="220850" x="6907213" y="5641975"/>
          <p14:tracePt t="220854" x="6915150" y="5641975"/>
          <p14:tracePt t="220870" x="6924675" y="5659438"/>
          <p14:tracePt t="220887" x="6958013" y="5684838"/>
          <p14:tracePt t="220903" x="6975475" y="5694363"/>
          <p14:tracePt t="220920" x="6975475" y="5702300"/>
          <p14:tracePt t="220971" x="6983413" y="5702300"/>
          <p14:tracePt t="221026" x="6992938" y="5702300"/>
          <p14:tracePt t="221029" x="6992938" y="5694363"/>
          <p14:tracePt t="221038" x="7000875" y="5694363"/>
          <p14:tracePt t="221053" x="7000875" y="5676900"/>
          <p14:tracePt t="221070" x="7018338" y="5668963"/>
          <p14:tracePt t="221087" x="7034213" y="5641975"/>
          <p14:tracePt t="221103" x="7043738" y="5626100"/>
          <p14:tracePt t="221120" x="7051675" y="5608638"/>
          <p14:tracePt t="221137" x="7059613" y="5591175"/>
          <p14:tracePt t="221138" x="7059613" y="5583238"/>
          <p14:tracePt t="221153" x="7077075" y="5565775"/>
          <p14:tracePt t="221170" x="7077075" y="5540375"/>
          <p14:tracePt t="221187" x="7102475" y="5507038"/>
          <p14:tracePt t="221204" x="7102475" y="5497513"/>
          <p14:tracePt t="221220" x="7112000" y="5497513"/>
          <p14:tracePt t="221241" x="7119938" y="5489575"/>
          <p14:tracePt t="221262" x="7119938" y="5481638"/>
          <p14:tracePt t="221298" x="7119938" y="5472113"/>
          <p14:tracePt t="221301" x="7127875" y="5472113"/>
          <p14:tracePt t="221371" x="7127875" y="5464175"/>
          <p14:tracePt t="221382" x="7137400" y="5464175"/>
          <p14:tracePt t="221394" x="7145338" y="5456238"/>
          <p14:tracePt t="221403" x="7145338" y="5446713"/>
          <p14:tracePt t="221430" x="7145338" y="5438775"/>
          <p14:tracePt t="221481" x="7153275" y="5438775"/>
          <p14:tracePt t="221485" x="7153275" y="5430838"/>
          <p14:tracePt t="221493" x="7162800" y="5430838"/>
          <p14:tracePt t="221503" x="7162800" y="5421313"/>
          <p14:tracePt t="221520" x="7178675" y="5405438"/>
          <p14:tracePt t="221537" x="7188200" y="5395913"/>
          <p14:tracePt t="221578" x="7196138" y="5387975"/>
          <p14:tracePt t="221586" x="7204075" y="5380038"/>
          <p14:tracePt t="221610" x="7204075" y="5370513"/>
          <p14:tracePt t="221621" x="7213600" y="5362575"/>
          <p14:tracePt t="221633" x="7221538" y="5353050"/>
          <p14:tracePt t="221698" x="7221538" y="5345113"/>
          <p14:tracePt t="221706" x="7229475" y="5345113"/>
          <p14:tracePt t="221730" x="7229475" y="5337175"/>
          <p14:tracePt t="221754" x="7229475" y="5327650"/>
          <p14:tracePt t="221766" x="7229475" y="5319713"/>
          <p14:tracePt t="221773" x="7239000" y="5319713"/>
          <p14:tracePt t="221933" x="7239000" y="5311775"/>
          <p14:tracePt t="221937" x="7246938" y="5311775"/>
          <p14:tracePt t="221953" x="7246938" y="5302250"/>
          <p14:tracePt t="221970" x="7256463" y="5294313"/>
          <p14:tracePt t="221986" x="7272338" y="5268913"/>
          <p14:tracePt t="222003" x="7281863" y="5243513"/>
          <p14:tracePt t="222020" x="7289800" y="5226050"/>
          <p14:tracePt t="222036" x="7297738" y="5208588"/>
          <p14:tracePt t="222053" x="7307263" y="5200650"/>
          <p14:tracePt t="222070" x="7315200" y="5192713"/>
          <p14:tracePt t="222087" x="7323138" y="5167313"/>
          <p14:tracePt t="222103" x="7332663" y="5149850"/>
          <p14:tracePt t="222120" x="7348538" y="5124450"/>
          <p14:tracePt t="222137" x="7358063" y="5106988"/>
          <p14:tracePt t="222138" x="7366000" y="5106988"/>
          <p14:tracePt t="222154" x="7373938" y="5091113"/>
          <p14:tracePt t="222155" x="7373938" y="5081588"/>
          <p14:tracePt t="222178" x="7373938" y="5073650"/>
          <p14:tracePt t="222189" x="7383463" y="5064125"/>
          <p14:tracePt t="222221" x="7391400" y="5064125"/>
          <p14:tracePt t="222242" x="7391400" y="5056188"/>
          <p14:tracePt t="222262" x="7400925" y="5056188"/>
          <p14:tracePt t="222270" x="7400925" y="5048250"/>
          <p14:tracePt t="222290" x="7408863" y="5048250"/>
          <p14:tracePt t="222302" x="7416800" y="5048250"/>
          <p14:tracePt t="222322" x="7426325" y="5038725"/>
          <p14:tracePt t="222326" x="7434263" y="5038725"/>
          <p14:tracePt t="222336" x="7434263" y="5030788"/>
          <p14:tracePt t="222353" x="7467600" y="5022850"/>
          <p14:tracePt t="222354" x="7477125" y="5013325"/>
          <p14:tracePt t="222370" x="7510463" y="5005388"/>
          <p14:tracePt t="222371" x="7518400" y="5005388"/>
          <p14:tracePt t="222386" x="7553325" y="4987925"/>
          <p14:tracePt t="222403" x="7612063" y="4987925"/>
          <p14:tracePt t="222420" x="7646988" y="4979988"/>
          <p14:tracePt t="222436" x="7672388" y="4972050"/>
          <p14:tracePt t="222453" x="7715250" y="4972050"/>
          <p14:tracePt t="222454" x="7740650" y="4972050"/>
          <p14:tracePt t="222470" x="7791450" y="4972050"/>
          <p14:tracePt t="222471" x="7807325" y="4972050"/>
          <p14:tracePt t="222486" x="7875588" y="4972050"/>
          <p14:tracePt t="222503" x="7969250" y="4972050"/>
          <p14:tracePt t="222520" x="8012113" y="4979988"/>
          <p14:tracePt t="222536" x="8020050" y="4987925"/>
          <p14:tracePt t="222553" x="8029575" y="4987925"/>
          <p14:tracePt t="222573" x="8037513" y="4987925"/>
          <p14:tracePt t="222587" x="8045450" y="4987925"/>
          <p14:tracePt t="222773" x="8037513" y="4997450"/>
          <p14:tracePt t="222781" x="8037513" y="5005388"/>
          <p14:tracePt t="222787" x="8029575" y="5013325"/>
          <p14:tracePt t="222802" x="8004175" y="5013325"/>
          <p14:tracePt t="222820" x="7977188" y="5022850"/>
          <p14:tracePt t="222822" x="7969250" y="5022850"/>
          <p14:tracePt t="222836" x="7951788" y="5022850"/>
          <p14:tracePt t="222853" x="7943850" y="5022850"/>
          <p14:tracePt t="222870" x="7926388" y="5022850"/>
          <p14:tracePt t="222887" x="7910513" y="5022850"/>
          <p14:tracePt t="222903" x="7885113" y="5022850"/>
          <p14:tracePt t="222920" x="7850188" y="5022850"/>
          <p14:tracePt t="222924" x="7832725" y="5022850"/>
          <p14:tracePt t="222936" x="7816850" y="5022850"/>
          <p14:tracePt t="222953" x="7791450" y="5030788"/>
          <p14:tracePt t="222970" x="7773988" y="5030788"/>
          <p14:tracePt t="222971" x="7766050" y="5030788"/>
          <p14:tracePt t="222986" x="7748588" y="5038725"/>
          <p14:tracePt t="223002" x="7731125" y="5048250"/>
          <p14:tracePt t="223019" x="7715250" y="5048250"/>
          <p14:tracePt t="223036" x="7688263" y="5048250"/>
          <p14:tracePt t="223052" x="7672388" y="5064125"/>
          <p14:tracePt t="223070" x="7646988" y="5073650"/>
          <p14:tracePt t="223086" x="7629525" y="5081588"/>
          <p14:tracePt t="223103" x="7612063" y="5091113"/>
          <p14:tracePt t="223119" x="7604125" y="5106988"/>
          <p14:tracePt t="223136" x="7570788" y="5116513"/>
          <p14:tracePt t="223137" x="7561263" y="5124450"/>
          <p14:tracePt t="223153" x="7545388" y="5141913"/>
          <p14:tracePt t="223154" x="7535863" y="5149850"/>
          <p14:tracePt t="223170" x="7510463" y="5157788"/>
          <p14:tracePt t="223171" x="7510463" y="5167313"/>
          <p14:tracePt t="223186" x="7493000" y="5175250"/>
          <p14:tracePt t="223202" x="7467600" y="5192713"/>
          <p14:tracePt t="223220" x="7451725" y="5200650"/>
          <p14:tracePt t="223236" x="7442200" y="5208588"/>
          <p14:tracePt t="223253" x="7426325" y="5218113"/>
          <p14:tracePt t="223253" x="7416800" y="5226050"/>
          <p14:tracePt t="223270" x="7400925" y="5251450"/>
          <p14:tracePt t="223271" x="7391400" y="5268913"/>
          <p14:tracePt t="223286" x="7366000" y="5286375"/>
          <p14:tracePt t="223287" x="7358063" y="5294313"/>
          <p14:tracePt t="223303" x="7340600" y="5319713"/>
          <p14:tracePt t="223319" x="7315200" y="5337175"/>
          <p14:tracePt t="223336" x="7307263" y="5362575"/>
          <p14:tracePt t="223353" x="7297738" y="5380038"/>
          <p14:tracePt t="223370" x="7281863" y="5395913"/>
          <p14:tracePt t="223371" x="7272338" y="5405438"/>
          <p14:tracePt t="223386" x="7264400" y="5430838"/>
          <p14:tracePt t="223403" x="7246938" y="5464175"/>
          <p14:tracePt t="223419" x="7229475" y="5489575"/>
          <p14:tracePt t="223436" x="7221538" y="5497513"/>
          <p14:tracePt t="223453" x="7213600" y="5514975"/>
          <p14:tracePt t="223470" x="7204075" y="5524500"/>
          <p14:tracePt t="223486" x="7196138" y="5532438"/>
          <p14:tracePt t="223487" x="7188200" y="5540375"/>
          <p14:tracePt t="223502" x="7178675" y="5565775"/>
          <p14:tracePt t="223519" x="7170738" y="5575300"/>
          <p14:tracePt t="223536" x="7153275" y="5591175"/>
          <p14:tracePt t="223552" x="7153275" y="5600700"/>
          <p14:tracePt t="223570" x="7145338" y="5600700"/>
          <p14:tracePt t="223610" x="7145338" y="5608638"/>
          <p14:tracePt t="223618" x="7145338" y="5616575"/>
          <p14:tracePt t="223621" x="7137400" y="5616575"/>
          <p14:tracePt t="223635" x="7127875" y="5626100"/>
          <p14:tracePt t="223652" x="7094538" y="5651500"/>
          <p14:tracePt t="223669" x="7069138" y="5659438"/>
          <p14:tracePt t="223670" x="7059613" y="5659438"/>
          <p14:tracePt t="223685" x="7034213" y="5659438"/>
          <p14:tracePt t="223702" x="6992938" y="5659438"/>
          <p14:tracePt t="223719" x="6932613" y="5659438"/>
          <p14:tracePt t="223736" x="6881813" y="5651500"/>
          <p14:tracePt t="223753" x="6797675" y="5626100"/>
          <p14:tracePt t="223754" x="6770688" y="5608638"/>
          <p14:tracePt t="223770" x="6669088" y="5540375"/>
          <p14:tracePt t="223786" x="6584950" y="5489575"/>
          <p14:tracePt t="223787" x="6559550" y="5481638"/>
          <p14:tracePt t="223802" x="6473825" y="5405438"/>
          <p14:tracePt t="223820" x="6397625" y="5327650"/>
          <p14:tracePt t="223836" x="6329363" y="5268913"/>
          <p14:tracePt t="223852" x="6278563" y="5218113"/>
          <p14:tracePt t="223870" x="6210300" y="5167313"/>
          <p14:tracePt t="223870" x="6194425" y="5149850"/>
          <p14:tracePt t="223885" x="6142038" y="5116513"/>
          <p14:tracePt t="223886" x="6142038" y="5099050"/>
          <p14:tracePt t="223902" x="6100763" y="5056188"/>
          <p14:tracePt t="223919" x="6075363" y="5038725"/>
          <p14:tracePt t="223936" x="6040438" y="5005388"/>
          <p14:tracePt t="223952" x="5972175" y="4946650"/>
          <p14:tracePt t="223970" x="5888038" y="4868863"/>
          <p14:tracePt t="223986" x="5819775" y="4810125"/>
          <p14:tracePt t="223987" x="5802313" y="4802188"/>
          <p14:tracePt t="224002" x="5743575" y="4759325"/>
          <p14:tracePt t="224003" x="5735638" y="4749800"/>
          <p14:tracePt t="224019" x="5700713" y="4733925"/>
          <p14:tracePt t="224036" x="5683250" y="4724400"/>
          <p14:tracePt t="224052" x="5667375" y="4724400"/>
          <p14:tracePt t="224070" x="5657850" y="4708525"/>
          <p14:tracePt t="224086" x="5649913" y="4708525"/>
          <p14:tracePt t="224102" x="5624513" y="4683125"/>
          <p14:tracePt t="224119" x="5599113" y="4665663"/>
          <p14:tracePt t="224135" x="5581650" y="4657725"/>
          <p14:tracePt t="224152" x="5573713" y="4657725"/>
          <p14:tracePt t="224169" x="5565775" y="4648200"/>
          <p14:tracePt t="224203" x="5556250" y="4640263"/>
          <p14:tracePt t="224213" x="5548313" y="4640263"/>
          <p14:tracePt t="224238" x="5538788" y="4640263"/>
          <p14:tracePt t="224241" x="5538788" y="4630738"/>
          <p14:tracePt t="224252" x="5530850" y="4630738"/>
          <p14:tracePt t="224269" x="5522913" y="4622800"/>
          <p14:tracePt t="224286" x="5513388" y="4622800"/>
          <p14:tracePt t="224286" x="5505450" y="4614863"/>
          <p14:tracePt t="224321" x="5497513" y="4614863"/>
          <p14:tracePt t="224346" x="5497513" y="4605338"/>
          <p14:tracePt t="224366" x="5487988" y="4605338"/>
          <p14:tracePt t="224369" x="5480050" y="4605338"/>
          <p14:tracePt t="224386" x="5480050" y="4597400"/>
          <p14:tracePt t="224402" x="5462588" y="4579938"/>
          <p14:tracePt t="224421" x="5454650" y="4579938"/>
          <p14:tracePt t="224438" x="5446713" y="4579938"/>
          <p14:tracePt t="224503" x="5437188" y="4572000"/>
          <p14:tracePt t="224513" x="5437188" y="4564063"/>
          <p14:tracePt t="224521" x="5429250" y="4564063"/>
          <p14:tracePt t="224536" x="5421313" y="4554538"/>
          <p14:tracePt t="224552" x="5394325" y="4546600"/>
          <p14:tracePt t="224569" x="5378450" y="4538663"/>
          <p14:tracePt t="224586" x="5360988" y="4538663"/>
          <p14:tracePt t="224602" x="5343525" y="4538663"/>
          <p14:tracePt t="224619" x="5318125" y="4538663"/>
          <p14:tracePt t="224635" x="5292725" y="4538663"/>
          <p14:tracePt t="224652" x="5249863" y="4538663"/>
          <p14:tracePt t="224670" x="5173663" y="4529138"/>
          <p14:tracePt t="224686" x="5132388" y="4521200"/>
          <p14:tracePt t="224687" x="5114925" y="4521200"/>
          <p14:tracePt t="224702" x="5064125" y="4521200"/>
          <p14:tracePt t="224719" x="4987925" y="4521200"/>
          <p14:tracePt t="224720" x="4970463" y="4521200"/>
          <p14:tracePt t="224721" x="4945063" y="4521200"/>
          <p14:tracePt t="224735" x="4894263" y="4521200"/>
          <p14:tracePt t="224752" x="4818063" y="4521200"/>
          <p14:tracePt t="224769" x="4724400" y="4521200"/>
          <p14:tracePt t="224770" x="4706938" y="4521200"/>
          <p14:tracePt t="224786" x="4646613" y="4521200"/>
          <p14:tracePt t="224786" x="4630738" y="4521200"/>
          <p14:tracePt t="224803" x="4562475" y="4521200"/>
          <p14:tracePt t="224806" x="4537075" y="4521200"/>
          <p14:tracePt t="224821" x="4486275" y="4521200"/>
          <p14:tracePt t="224823" x="4476750" y="4513263"/>
          <p14:tracePt t="224835" x="4443413" y="4513263"/>
          <p14:tracePt t="224854" x="4367213" y="4503738"/>
          <p14:tracePt t="224871" x="4316413" y="4495800"/>
          <p14:tracePt t="224887" x="4256088" y="4495800"/>
          <p14:tracePt t="224902" x="4240213" y="4495800"/>
          <p14:tracePt t="224918" x="4222750" y="4495800"/>
          <p14:tracePt t="224935" x="4205288" y="4495800"/>
          <p14:tracePt t="224954" x="4197350" y="4495800"/>
          <p14:tracePt t="224986" x="4187825" y="4495800"/>
          <p14:tracePt t="224993" x="4179888" y="4495800"/>
          <p14:tracePt t="225005" x="4171950" y="4495800"/>
          <p14:tracePt t="225019" x="4154488" y="4495800"/>
          <p14:tracePt t="225037" x="4146550" y="4495800"/>
          <p14:tracePt t="225052" x="4137025" y="4495800"/>
          <p14:tracePt t="225069" x="4121150" y="4503738"/>
          <p14:tracePt t="225085" x="4111625" y="4521200"/>
          <p14:tracePt t="225102" x="4095750" y="4554538"/>
          <p14:tracePt t="225118" x="4070350" y="4572000"/>
          <p14:tracePt t="225135" x="4035425" y="4614863"/>
          <p14:tracePt t="225152" x="4002088" y="4657725"/>
          <p14:tracePt t="225168" x="3933825" y="4733925"/>
          <p14:tracePt t="225185" x="3908425" y="4759325"/>
          <p14:tracePt t="225203" x="3857625" y="4792663"/>
          <p14:tracePt t="225203" x="3840163" y="4802188"/>
          <p14:tracePt t="225219" x="3789363" y="4835525"/>
          <p14:tracePt t="225235" x="3763963" y="4852988"/>
          <p14:tracePt t="225236" x="3763963" y="4860925"/>
          <p14:tracePt t="225252" x="3738563" y="4878388"/>
          <p14:tracePt t="225253" x="3729038" y="4878388"/>
          <p14:tracePt t="225268" x="3703638" y="4894263"/>
          <p14:tracePt t="225285" x="3695700" y="4903788"/>
          <p14:tracePt t="225302" x="3695700" y="4911725"/>
          <p14:tracePt t="225396" x="3713163" y="4911725"/>
          <p14:tracePt t="225400" x="3721100" y="4911725"/>
          <p14:tracePt t="225403" x="3738563" y="4911725"/>
          <p14:tracePt t="225419" x="3814763" y="4919663"/>
          <p14:tracePt t="225435" x="4002088" y="4919663"/>
          <p14:tracePt t="225436" x="4060825" y="4919663"/>
          <p14:tracePt t="225452" x="4273550" y="4919663"/>
          <p14:tracePt t="225452" x="4349750" y="4903788"/>
          <p14:tracePt t="225468" x="4605338" y="4886325"/>
          <p14:tracePt t="225469" x="4699000" y="4878388"/>
          <p14:tracePt t="225485" x="5013325" y="4827588"/>
          <p14:tracePt t="225502" x="5335588" y="4775200"/>
          <p14:tracePt t="225519" x="5657850" y="4733925"/>
          <p14:tracePt t="225535" x="5776913" y="4733925"/>
          <p14:tracePt t="225536" x="5819775" y="4733925"/>
          <p14:tracePt t="225552" x="5913438" y="4733925"/>
          <p14:tracePt t="225568" x="6015038" y="4741863"/>
          <p14:tracePt t="225569" x="6040438" y="4749800"/>
          <p14:tracePt t="225585" x="6083300" y="4759325"/>
          <p14:tracePt t="225601" x="6116638" y="4767263"/>
          <p14:tracePt t="225618" x="6151563" y="4775200"/>
          <p14:tracePt t="225635" x="6202363" y="4792663"/>
          <p14:tracePt t="225636" x="6219825" y="4802188"/>
          <p14:tracePt t="225652" x="6261100" y="4818063"/>
          <p14:tracePt t="225668" x="6346825" y="4878388"/>
          <p14:tracePt t="225685" x="6524625" y="4979988"/>
          <p14:tracePt t="225702" x="6669088" y="5064125"/>
          <p14:tracePt t="225719" x="6797675" y="5132388"/>
          <p14:tracePt t="225719" x="6831013" y="5141913"/>
          <p14:tracePt t="225736" x="6950075" y="5175250"/>
          <p14:tracePt t="225752" x="7026275" y="5183188"/>
          <p14:tracePt t="225769" x="7094538" y="5208588"/>
          <p14:tracePt t="225770" x="7112000" y="5218113"/>
          <p14:tracePt t="225771" x="7119938" y="5218113"/>
          <p14:tracePt t="225785" x="7137400" y="5226050"/>
          <p14:tracePt t="225802" x="7162800" y="5243513"/>
          <p14:tracePt t="225818" x="7178675" y="5243513"/>
          <p14:tracePt t="225835" x="7196138" y="5243513"/>
          <p14:tracePt t="225852" x="7204075" y="5251450"/>
          <p14:tracePt t="225852" x="7213600" y="5251450"/>
          <p14:tracePt t="225868" x="7221538" y="5251450"/>
          <p14:tracePt t="225884" x="7221538" y="5260975"/>
          <p14:tracePt t="225901" x="7239000" y="5260975"/>
          <p14:tracePt t="225918" x="7256463" y="5268913"/>
          <p14:tracePt t="225935" x="7272338" y="5276850"/>
          <p14:tracePt t="225951" x="7297738" y="5286375"/>
          <p14:tracePt t="225969" x="7323138" y="5286375"/>
          <p14:tracePt t="225985" x="7332663" y="5286375"/>
          <p14:tracePt t="226002" x="7348538" y="5276850"/>
          <p14:tracePt t="226018" x="7358063" y="5276850"/>
          <p14:tracePt t="226019" x="7366000" y="5268913"/>
          <p14:tracePt t="226035" x="7373938" y="5260975"/>
          <p14:tracePt t="226036" x="7373938" y="5251450"/>
          <p14:tracePt t="226052" x="7391400" y="5243513"/>
          <p14:tracePt t="226068" x="7400925" y="5235575"/>
          <p14:tracePt t="226085" x="7416800" y="5218113"/>
          <p14:tracePt t="226101" x="7434263" y="5192713"/>
          <p14:tracePt t="226118" x="7442200" y="5175250"/>
          <p14:tracePt t="226135" x="7451725" y="5167313"/>
          <p14:tracePt t="226151" x="7451725" y="5149850"/>
          <p14:tracePt t="226171" x="7459663" y="5149850"/>
          <p14:tracePt t="226187" x="7459663" y="5141913"/>
          <p14:tracePt t="226201" x="7467600" y="5132388"/>
          <p14:tracePt t="226218" x="7477125" y="5132388"/>
          <p14:tracePt t="226235" x="7477125" y="5106988"/>
          <p14:tracePt t="226408" x="7467600" y="5106988"/>
          <p14:tracePt t="226411" x="7467600" y="5116513"/>
          <p14:tracePt t="226418" x="7459663" y="5116513"/>
          <p14:tracePt t="226435" x="7451725" y="5132388"/>
          <p14:tracePt t="226435" x="7434263" y="5141913"/>
          <p14:tracePt t="226451" x="7426325" y="5149850"/>
          <p14:tracePt t="226468" x="7416800" y="5167313"/>
          <p14:tracePt t="226469" x="7408863" y="5167313"/>
          <p14:tracePt t="226485" x="7400925" y="5183188"/>
          <p14:tracePt t="226501" x="7391400" y="5183188"/>
          <p14:tracePt t="226518" x="7391400" y="5192713"/>
          <p14:tracePt t="226519" x="7391400" y="5200650"/>
          <p14:tracePt t="226535" x="7373938" y="5218113"/>
          <p14:tracePt t="226552" x="7358063" y="5243513"/>
          <p14:tracePt t="226552" x="7358063" y="5251450"/>
          <p14:tracePt t="226567" x="7340600" y="5268913"/>
          <p14:tracePt t="226584" x="7323138" y="5302250"/>
          <p14:tracePt t="226601" x="7315200" y="5319713"/>
          <p14:tracePt t="226618" x="7307263" y="5337175"/>
          <p14:tracePt t="226636" x="7297738" y="5345113"/>
          <p14:tracePt t="226652" x="7297738" y="5353050"/>
          <p14:tracePt t="226668" x="7297738" y="5362575"/>
          <p14:tracePt t="226684" x="7289800" y="5380038"/>
          <p14:tracePt t="226701" x="7272338" y="5405438"/>
          <p14:tracePt t="226718" x="7264400" y="5413375"/>
          <p14:tracePt t="226735" x="7256463" y="5421313"/>
          <p14:tracePt t="226751" x="7246938" y="5430838"/>
          <p14:tracePt t="226768" x="7246938" y="5438775"/>
          <p14:tracePt t="226784" x="7239000" y="5446713"/>
          <p14:tracePt t="226801" x="7239000" y="5456238"/>
          <p14:tracePt t="226818" x="7221538" y="5464175"/>
          <p14:tracePt t="226852" x="7221538" y="5472113"/>
          <p14:tracePt t="226871" x="7221538" y="5481638"/>
          <p14:tracePt t="226896" x="7221538" y="5489575"/>
          <p14:tracePt t="226899" x="7213600" y="5489575"/>
          <p14:tracePt t="226916" x="7204075" y="5489575"/>
          <p14:tracePt t="226923" x="7204075" y="5497513"/>
          <p14:tracePt t="226935" x="7204075" y="5507038"/>
          <p14:tracePt t="226951" x="7196138" y="5514975"/>
          <p14:tracePt t="226968" x="7188200" y="5524500"/>
          <p14:tracePt t="226984" x="7178675" y="5532438"/>
          <p14:tracePt t="227000" x="7178675" y="5540375"/>
          <p14:tracePt t="227018" x="7178675" y="5549900"/>
          <p14:tracePt t="227044" x="7178675" y="5557838"/>
          <p14:tracePt t="227052" x="7170738" y="5557838"/>
          <p14:tracePt t="227208" x="7178675" y="5557838"/>
          <p14:tracePt t="227216" x="7188200" y="5549900"/>
          <p14:tracePt t="227219" x="7188200" y="5540375"/>
          <p14:tracePt t="227235" x="7204075" y="5514975"/>
          <p14:tracePt t="227236" x="7213600" y="5507038"/>
          <p14:tracePt t="227251" x="7229475" y="5456238"/>
          <p14:tracePt t="227252" x="7229475" y="5438775"/>
          <p14:tracePt t="227268" x="7239000" y="5387975"/>
          <p14:tracePt t="227269" x="7246938" y="5362575"/>
          <p14:tracePt t="227284" x="7256463" y="5286375"/>
          <p14:tracePt t="227285" x="7256463" y="5251450"/>
          <p14:tracePt t="227301" x="7256463" y="5167313"/>
          <p14:tracePt t="227318" x="7264400" y="5091113"/>
          <p14:tracePt t="227334" x="7272338" y="5056188"/>
          <p14:tracePt t="227351" x="7281863" y="5038725"/>
          <p14:tracePt t="227368" x="7281863" y="5030788"/>
          <p14:tracePt t="227388" x="7289800" y="5022850"/>
          <p14:tracePt t="227511" x="7289800" y="5030788"/>
          <p14:tracePt t="227515" x="7281863" y="5038725"/>
          <p14:tracePt t="227519" x="7272338" y="5056188"/>
          <p14:tracePt t="227534" x="7246938" y="5099050"/>
          <p14:tracePt t="227551" x="7221538" y="5167313"/>
          <p14:tracePt t="227567" x="7188200" y="5226050"/>
          <p14:tracePt t="227568" x="7170738" y="5243513"/>
          <p14:tracePt t="227584" x="7145338" y="5294313"/>
          <p14:tracePt t="227601" x="7085013" y="5362575"/>
          <p14:tracePt t="227618" x="7059613" y="5395913"/>
          <p14:tracePt t="227619" x="7051675" y="5405438"/>
          <p14:tracePt t="227634" x="7043738" y="5421313"/>
          <p14:tracePt t="227651" x="7026275" y="5438775"/>
          <p14:tracePt t="227652" x="7026275" y="5446713"/>
          <p14:tracePt t="227667" x="7026275" y="5456238"/>
          <p14:tracePt t="227668" x="7018338" y="5456238"/>
          <p14:tracePt t="227684" x="7008813" y="5464175"/>
          <p14:tracePt t="227700" x="7000875" y="5481638"/>
          <p14:tracePt t="227717" x="7000875" y="5507038"/>
          <p14:tracePt t="227721" x="7000875" y="5514975"/>
          <p14:tracePt t="227737" x="6975475" y="5549900"/>
          <p14:tracePt t="227751" x="6975475" y="5575300"/>
          <p14:tracePt t="227769" x="6967538" y="5591175"/>
          <p14:tracePt t="227771" x="6967538" y="5600700"/>
          <p14:tracePt t="227785" x="6967538" y="5608638"/>
          <p14:tracePt t="227801" x="6958013" y="5616575"/>
          <p14:tracePt t="227818" x="6958013" y="5626100"/>
          <p14:tracePt t="227835" x="6958013" y="5634038"/>
          <p14:tracePt t="227908" x="6958013" y="5641975"/>
          <p14:tracePt t="227919" x="6950075" y="5651500"/>
          <p14:tracePt t="227927" x="6950075" y="5659438"/>
          <p14:tracePt t="227939" x="6950075" y="5668963"/>
          <p14:tracePt t="227950" x="6942138" y="5676900"/>
          <p14:tracePt t="227967" x="6932613" y="5684838"/>
          <p14:tracePt t="227968" x="6932613" y="5694363"/>
          <p14:tracePt t="227984" x="6932613" y="5702300"/>
          <p14:tracePt t="228256" x="6942138" y="5702300"/>
          <p14:tracePt t="228260" x="6942138" y="5684838"/>
          <p14:tracePt t="228268" x="6950075" y="5676900"/>
          <p14:tracePt t="228284" x="6967538" y="5659438"/>
          <p14:tracePt t="228285" x="6967538" y="5651500"/>
          <p14:tracePt t="228300" x="6975475" y="5641975"/>
          <p14:tracePt t="228301" x="6983413" y="5634038"/>
          <p14:tracePt t="228317" x="6992938" y="5626100"/>
          <p14:tracePt t="228334" x="7000875" y="5608638"/>
          <p14:tracePt t="228351" x="7008813" y="5583238"/>
          <p14:tracePt t="228367" x="7026275" y="5557838"/>
          <p14:tracePt t="228384" x="7043738" y="5532438"/>
          <p14:tracePt t="228400" x="7069138" y="5489575"/>
          <p14:tracePt t="228417" x="7085013" y="5446713"/>
          <p14:tracePt t="228433" x="7102475" y="5413375"/>
          <p14:tracePt t="228450" x="7119938" y="5395913"/>
          <p14:tracePt t="228468" x="7137400" y="5380038"/>
          <p14:tracePt t="228468" x="7145338" y="5370513"/>
          <p14:tracePt t="228484" x="7162800" y="5337175"/>
          <p14:tracePt t="228485" x="7170738" y="5327650"/>
          <p14:tracePt t="228501" x="7188200" y="5294313"/>
          <p14:tracePt t="228501" x="7196138" y="5286375"/>
          <p14:tracePt t="228517" x="7229475" y="5251450"/>
          <p14:tracePt t="228534" x="7246938" y="5208588"/>
          <p14:tracePt t="228550" x="7256463" y="5183188"/>
          <p14:tracePt t="228568" x="7272338" y="5157788"/>
          <p14:tracePt t="228601" x="7272338" y="5149850"/>
          <p14:tracePt t="228612" x="7281863" y="5141913"/>
          <p14:tracePt t="228716" x="7281863" y="5149850"/>
          <p14:tracePt t="228720" x="7272338" y="5167313"/>
          <p14:tracePt t="228738" x="7221538" y="5243513"/>
          <p14:tracePt t="228740" x="7213600" y="5260975"/>
          <p14:tracePt t="228745" x="7196138" y="5286375"/>
          <p14:tracePt t="228750" x="7178675" y="5302250"/>
          <p14:tracePt t="228770" x="7077075" y="5421313"/>
          <p14:tracePt t="228788" x="6992938" y="5532438"/>
          <p14:tracePt t="228802" x="6942138" y="5591175"/>
          <p14:tracePt t="228804" x="6932613" y="5600700"/>
          <p14:tracePt t="228820" x="6899275" y="5641975"/>
          <p14:tracePt t="228834" x="6889750" y="5659438"/>
          <p14:tracePt t="228836" x="6881813" y="5659438"/>
          <p14:tracePt t="228852" x="6881813" y="5668963"/>
          <p14:tracePt t="229184" x="6889750" y="5668963"/>
          <p14:tracePt t="229187" x="6899275" y="5668963"/>
          <p14:tracePt t="229200" x="6907213" y="5651500"/>
          <p14:tracePt t="229216" x="6932613" y="5626100"/>
          <p14:tracePt t="229233" x="6958013" y="5616575"/>
          <p14:tracePt t="229251" x="6967538" y="5591175"/>
          <p14:tracePt t="229251" x="6975475" y="5591175"/>
          <p14:tracePt t="229267" x="6992938" y="5575300"/>
          <p14:tracePt t="229284" x="7000875" y="5557838"/>
          <p14:tracePt t="229284" x="7000875" y="5549900"/>
          <p14:tracePt t="229300" x="7008813" y="5532438"/>
          <p14:tracePt t="229301" x="7008813" y="5524500"/>
          <p14:tracePt t="229316" x="7008813" y="5497513"/>
          <p14:tracePt t="229333" x="7008813" y="5481638"/>
          <p14:tracePt t="229351" x="7008813" y="5464175"/>
          <p14:tracePt t="229352" x="7008813" y="5456238"/>
          <p14:tracePt t="229367" x="7000875" y="5456238"/>
          <p14:tracePt t="229383" x="7000875" y="5446713"/>
          <p14:tracePt t="229400" x="6992938" y="5446713"/>
          <p14:tracePt t="229417" x="6983413" y="5446713"/>
          <p14:tracePt t="229433" x="6967538" y="5446713"/>
          <p14:tracePt t="229450" x="6932613" y="5446713"/>
          <p14:tracePt t="229466" x="6907213" y="5456238"/>
          <p14:tracePt t="229483" x="6899275" y="5456238"/>
          <p14:tracePt t="229500" x="6873875" y="5456238"/>
          <p14:tracePt t="229516" x="6864350" y="5472113"/>
          <p14:tracePt t="229533" x="6856413" y="5472113"/>
          <p14:tracePt t="229550" x="6856413" y="5481638"/>
          <p14:tracePt t="229568" x="6831013" y="5489575"/>
          <p14:tracePt t="229584" x="6831013" y="5497513"/>
          <p14:tracePt t="229585" x="6823075" y="5507038"/>
          <p14:tracePt t="229600" x="6813550" y="5514975"/>
          <p14:tracePt t="229616" x="6797675" y="5540375"/>
          <p14:tracePt t="229633" x="6770688" y="5575300"/>
          <p14:tracePt t="229650" x="6754813" y="5600700"/>
          <p14:tracePt t="229666" x="6729413" y="5651500"/>
          <p14:tracePt t="229683" x="6711950" y="5668963"/>
          <p14:tracePt t="229700" x="6711950" y="5684838"/>
          <p14:tracePt t="229716" x="6694488" y="5710238"/>
          <p14:tracePt t="229733" x="6694488" y="5735638"/>
          <p14:tracePt t="229750" x="6694488" y="5761038"/>
          <p14:tracePt t="229767" x="6694488" y="5788025"/>
          <p14:tracePt t="229783" x="6694488" y="5803900"/>
          <p14:tracePt t="229784" x="6704013" y="5803900"/>
          <p14:tracePt t="229800" x="6704013" y="5821363"/>
          <p14:tracePt t="229801" x="6704013" y="5829300"/>
          <p14:tracePt t="229817" x="6711950" y="5846763"/>
          <p14:tracePt t="229833" x="6719888" y="5854700"/>
          <p14:tracePt t="229850" x="6737350" y="5872163"/>
          <p14:tracePt t="229867" x="6754813" y="5880100"/>
          <p14:tracePt t="229883" x="6762750" y="5889625"/>
          <p14:tracePt t="229884" x="6770688" y="5889625"/>
          <p14:tracePt t="229900" x="6788150" y="5897563"/>
          <p14:tracePt t="229916" x="6823075" y="5897563"/>
          <p14:tracePt t="229933" x="6848475" y="5889625"/>
          <p14:tracePt t="229950" x="6881813" y="5872163"/>
          <p14:tracePt t="229951" x="6899275" y="5864225"/>
          <p14:tracePt t="229966" x="6932613" y="5854700"/>
          <p14:tracePt t="229983" x="6983413" y="5846763"/>
          <p14:tracePt t="230000" x="7043738" y="5846763"/>
          <p14:tracePt t="230001" x="7059613" y="5838825"/>
          <p14:tracePt t="230016" x="7094538" y="5829300"/>
          <p14:tracePt t="230017" x="7102475" y="5821363"/>
          <p14:tracePt t="230032" x="7145338" y="5821363"/>
          <p14:tracePt t="230050" x="7162800" y="5803900"/>
          <p14:tracePt t="230066" x="7178675" y="5788025"/>
          <p14:tracePt t="230083" x="7188200" y="5778500"/>
          <p14:tracePt t="230100" x="7196138" y="5761038"/>
          <p14:tracePt t="230116" x="7204075" y="5735638"/>
          <p14:tracePt t="230133" x="7204075" y="5684838"/>
          <p14:tracePt t="230149" x="7196138" y="5641975"/>
          <p14:tracePt t="230166" x="7188200" y="5616575"/>
          <p14:tracePt t="230183" x="7170738" y="5600700"/>
          <p14:tracePt t="230200" x="7153275" y="5575300"/>
          <p14:tracePt t="230201" x="7145338" y="5575300"/>
          <p14:tracePt t="230216" x="7127875" y="5565775"/>
          <p14:tracePt t="230233" x="7102475" y="5557838"/>
          <p14:tracePt t="230250" x="7085013" y="5557838"/>
          <p14:tracePt t="230267" x="7069138" y="5557838"/>
          <p14:tracePt t="230282" x="7043738" y="5557838"/>
          <p14:tracePt t="230299" x="7026275" y="5557838"/>
          <p14:tracePt t="230316" x="7008813" y="5557838"/>
          <p14:tracePt t="230333" x="6992938" y="5557838"/>
          <p14:tracePt t="230349" x="6983413" y="5557838"/>
          <p14:tracePt t="230424" x="6975475" y="5557838"/>
          <p14:tracePt t="230500" x="6975475" y="5565775"/>
          <p14:tracePt t="230508" x="6967538" y="5565775"/>
          <p14:tracePt t="230575" x="6967538" y="5575300"/>
          <p14:tracePt t="230680" x="6967538" y="5583238"/>
          <p14:tracePt t="230691" x="6967538" y="5591175"/>
          <p14:tracePt t="230699" x="6967538" y="5600700"/>
          <p14:tracePt t="230716" x="6967538" y="5608638"/>
          <p14:tracePt t="230760" x="6967538" y="5616575"/>
          <p14:tracePt t="230767" x="6975475" y="5626100"/>
          <p14:tracePt t="230779" x="6975475" y="5634038"/>
          <p14:tracePt t="230783" x="6983413" y="5634038"/>
          <p14:tracePt t="230800" x="6992938" y="5641975"/>
          <p14:tracePt t="230816" x="6992938" y="5651500"/>
          <p14:tracePt t="231051" x="7000875" y="5651500"/>
          <p14:tracePt t="231059" x="7008813" y="5651500"/>
          <p14:tracePt t="231066" x="7008813" y="5659438"/>
          <p14:tracePt t="231082" x="7026275" y="5659438"/>
          <p14:tracePt t="231099" x="7034213" y="5659438"/>
          <p14:tracePt t="231116" x="7043738" y="5659438"/>
          <p14:tracePt t="231132" x="7059613" y="5651500"/>
          <p14:tracePt t="231149" x="7069138" y="5634038"/>
          <p14:tracePt t="231166" x="7077075" y="5626100"/>
          <p14:tracePt t="231182" x="7102475" y="5600700"/>
          <p14:tracePt t="231200" x="7127875" y="5575300"/>
          <p14:tracePt t="231200" x="7137400" y="5575300"/>
          <p14:tracePt t="231216" x="7153275" y="5557838"/>
          <p14:tracePt t="231216" x="7153275" y="5549900"/>
          <p14:tracePt t="231232" x="7170738" y="5540375"/>
          <p14:tracePt t="231249" x="7170738" y="5532438"/>
          <p14:tracePt t="231266" x="7178675" y="5532438"/>
          <p14:tracePt t="231375" x="7188200" y="5524500"/>
          <p14:tracePt t="231395" x="7188200" y="5514975"/>
          <p14:tracePt t="231407" x="7196138" y="5507038"/>
          <p14:tracePt t="231420" x="7204075" y="5507038"/>
          <p14:tracePt t="231424" x="7213600" y="5507038"/>
          <p14:tracePt t="231432" x="7221538" y="5497513"/>
          <p14:tracePt t="231449" x="7246938" y="5489575"/>
          <p14:tracePt t="231465" x="7272338" y="5472113"/>
          <p14:tracePt t="231482" x="7307263" y="5464175"/>
          <p14:tracePt t="231500" x="7358063" y="5438775"/>
          <p14:tracePt t="231516" x="7383463" y="5421313"/>
          <p14:tracePt t="231517" x="7391400" y="5421313"/>
          <p14:tracePt t="231532" x="7442200" y="5405438"/>
          <p14:tracePt t="231549" x="7561263" y="5362575"/>
          <p14:tracePt t="231565" x="7662863" y="5327650"/>
          <p14:tracePt t="231582" x="7756525" y="5311775"/>
          <p14:tracePt t="231599" x="7824788" y="5294313"/>
          <p14:tracePt t="231600" x="7842250" y="5286375"/>
          <p14:tracePt t="231615" x="7859713" y="5276850"/>
          <p14:tracePt t="231632" x="7867650" y="5276850"/>
          <p14:tracePt t="231748" x="7875588" y="5268913"/>
          <p14:tracePt t="231751" x="7875588" y="5260975"/>
          <p14:tracePt t="231770" x="7893050" y="5243513"/>
          <p14:tracePt t="231772" x="7900988" y="5235575"/>
          <p14:tracePt t="231782" x="7900988" y="5226050"/>
          <p14:tracePt t="231801" x="7918450" y="5192713"/>
          <p14:tracePt t="231817" x="7935913" y="5183188"/>
          <p14:tracePt t="231833" x="7935913" y="5175250"/>
          <p14:tracePt t="231872" x="7943850" y="5167313"/>
          <p14:tracePt t="231883" x="7951788" y="5157788"/>
          <p14:tracePt t="231891" x="7961313" y="5149850"/>
          <p14:tracePt t="231904" x="7961313" y="5141913"/>
          <p14:tracePt t="231916" x="7969250" y="5141913"/>
          <p14:tracePt t="232123" x="7977188" y="5141913"/>
          <p14:tracePt t="232128" x="7977188" y="5132388"/>
          <p14:tracePt t="232151" x="7986713" y="5132388"/>
          <p14:tracePt t="232171" x="7986713" y="5124450"/>
          <p14:tracePt t="232183" x="7994650" y="5124450"/>
          <p14:tracePt t="232555" x="7994650" y="5116513"/>
          <p14:tracePt t="232563" x="7994650" y="5106988"/>
          <p14:tracePt t="232572" x="8004175" y="5099050"/>
          <p14:tracePt t="232582" x="8012113" y="5091113"/>
          <p14:tracePt t="232599" x="8045450" y="5056188"/>
          <p14:tracePt t="232600" x="8045450" y="5048250"/>
          <p14:tracePt t="232616" x="8054975" y="5038725"/>
          <p14:tracePt t="232633" x="8062913" y="5030788"/>
          <p14:tracePt t="232649" x="8080375" y="5005388"/>
          <p14:tracePt t="232650" x="8088313" y="4997450"/>
          <p14:tracePt t="232665" x="8147050" y="4962525"/>
          <p14:tracePt t="232682" x="8240713" y="4911725"/>
          <p14:tracePt t="232698" x="8326438" y="4878388"/>
          <p14:tracePt t="232699" x="8343900" y="4868863"/>
          <p14:tracePt t="232715" x="8351838" y="4860925"/>
          <p14:tracePt t="232907" x="8359775" y="4860925"/>
          <p14:tracePt t="232919" x="8369300" y="4860925"/>
          <p14:tracePt t="232924" x="8377238" y="4860925"/>
          <p14:tracePt t="232931" x="8385175" y="4852988"/>
          <p14:tracePt t="232948" x="8410575" y="4843463"/>
          <p14:tracePt t="232949" x="8420100" y="4843463"/>
          <p14:tracePt t="232965" x="8435975" y="4835525"/>
          <p14:tracePt t="233124" x="8428038" y="4843463"/>
          <p14:tracePt t="233127" x="8420100" y="4852988"/>
          <p14:tracePt t="233135" x="8410575" y="4852988"/>
          <p14:tracePt t="233148" x="8402638" y="4860925"/>
          <p14:tracePt t="233165" x="8377238" y="4878388"/>
          <p14:tracePt t="233182" x="8359775" y="4894263"/>
          <p14:tracePt t="233198" x="8343900" y="4911725"/>
          <p14:tracePt t="233215" x="8308975" y="4937125"/>
          <p14:tracePt t="233231" x="8275638" y="4962525"/>
          <p14:tracePt t="233248" x="8232775" y="4987925"/>
          <p14:tracePt t="233265" x="8207375" y="5013325"/>
          <p14:tracePt t="233266" x="8199438" y="5013325"/>
          <p14:tracePt t="233282" x="8189913" y="5022850"/>
          <p14:tracePt t="233298" x="8174038" y="5030788"/>
          <p14:tracePt t="233300" x="8164513" y="5030788"/>
          <p14:tracePt t="233315" x="8139113" y="5030788"/>
          <p14:tracePt t="233332" x="8121650" y="5038725"/>
          <p14:tracePt t="233349" x="8113713" y="5038725"/>
          <p14:tracePt t="233365" x="8105775" y="5038725"/>
          <p14:tracePt t="233382" x="8096250" y="5038725"/>
          <p14:tracePt t="233398" x="8080375" y="5038725"/>
          <p14:tracePt t="233415" x="8054975" y="5038725"/>
          <p14:tracePt t="233431" x="8037513" y="5022850"/>
          <p14:tracePt t="233449" x="8012113" y="5013325"/>
          <p14:tracePt t="233450" x="8004175" y="5005388"/>
          <p14:tracePt t="233466" x="7951788" y="4979988"/>
          <p14:tracePt t="233482" x="7910513" y="4954588"/>
          <p14:tracePt t="233499" x="7850188" y="4929188"/>
          <p14:tracePt t="233501" x="7842250" y="4919663"/>
          <p14:tracePt t="233515" x="7824788" y="4903788"/>
          <p14:tracePt t="233532" x="7807325" y="4894263"/>
          <p14:tracePt t="233559" x="7799388" y="4894263"/>
          <p14:tracePt t="233618" x="7791450" y="4894263"/>
          <p14:tracePt t="233641" x="7781925" y="4894263"/>
          <p14:tracePt t="233649" x="7773988" y="4894263"/>
          <p14:tracePt t="233660" x="7766050" y="4894263"/>
          <p14:tracePt t="233670" x="7756525" y="4894263"/>
          <p14:tracePt t="233681" x="7748588" y="4894263"/>
          <p14:tracePt t="233698" x="7723188" y="4894263"/>
          <p14:tracePt t="233714" x="7697788" y="4903788"/>
          <p14:tracePt t="233731" x="7662863" y="4911725"/>
          <p14:tracePt t="233748" x="7629525" y="4911725"/>
          <p14:tracePt t="233765" x="7596188" y="4911725"/>
          <p14:tracePt t="233782" x="7561263" y="4911725"/>
          <p14:tracePt t="233783" x="7553325" y="4911725"/>
          <p14:tracePt t="233798" x="7518400" y="4911725"/>
          <p14:tracePt t="233815" x="7477125" y="4911725"/>
          <p14:tracePt t="233832" x="7451725" y="4911725"/>
          <p14:tracePt t="233848" x="7442200" y="4911725"/>
          <p14:tracePt t="234122" x="7442200" y="4903788"/>
          <p14:tracePt t="234133" x="7442200" y="4894263"/>
          <p14:tracePt t="234137" x="7451725" y="4894263"/>
          <p14:tracePt t="234147" x="7459663" y="4894263"/>
          <p14:tracePt t="234164" x="7459663" y="4878388"/>
          <p14:tracePt t="234181" x="7467600" y="4878388"/>
          <p14:tracePt t="234205" x="7467600" y="4868863"/>
          <p14:tracePt t="234218" x="7477125" y="4860925"/>
          <p14:tracePt t="234757" x="7477125" y="4868863"/>
          <p14:tracePt t="234765" x="7477125" y="4878388"/>
          <p14:tracePt t="234783" x="7477125" y="4886325"/>
          <p14:tracePt t="234810" x="7467600" y="4894263"/>
          <p14:tracePt t="234818" x="7467600" y="4903788"/>
          <p14:tracePt t="234826" x="7467600" y="4911725"/>
          <p14:tracePt t="234841" x="7459663" y="4911725"/>
          <p14:tracePt t="234847" x="7459663" y="4919663"/>
          <p14:tracePt t="234864" x="7459663" y="4929188"/>
          <p14:tracePt t="234881" x="7451725" y="4929188"/>
          <p14:tracePt t="234970" x="7442200" y="4929188"/>
          <p14:tracePt t="234978" x="7442200" y="4937125"/>
          <p14:tracePt t="235022" x="7442200" y="4946650"/>
          <p14:tracePt t="235038" x="7434263" y="4946650"/>
          <p14:tracePt t="235046" x="7434263" y="4954588"/>
          <p14:tracePt t="235054" x="7434263" y="4962525"/>
          <p14:tracePt t="235064" x="7434263" y="4972050"/>
          <p14:tracePt t="235081" x="7434263" y="4979988"/>
          <p14:tracePt t="235097" x="7434263" y="4987925"/>
          <p14:tracePt t="235121" x="7434263" y="4997450"/>
          <p14:tracePt t="235130" x="7434263" y="5005388"/>
          <p14:tracePt t="235147" x="7451725" y="5030788"/>
          <p14:tracePt t="235164" x="7467600" y="5056188"/>
          <p14:tracePt t="235181" x="7477125" y="5064125"/>
          <p14:tracePt t="235197" x="7485063" y="5073650"/>
          <p14:tracePt t="235214" x="7485063" y="5081588"/>
          <p14:tracePt t="235282" x="7493000" y="5081588"/>
          <p14:tracePt t="235342" x="7502525" y="5081588"/>
          <p14:tracePt t="235357" x="7510463" y="5081588"/>
          <p14:tracePt t="235365" x="7518400" y="5073650"/>
          <p14:tracePt t="235374" x="7518400" y="5064125"/>
          <p14:tracePt t="235382" x="7527925" y="5056188"/>
          <p14:tracePt t="235398" x="7553325" y="5030788"/>
          <p14:tracePt t="235413" x="7578725" y="5022850"/>
          <p14:tracePt t="235430" x="7596188" y="4997450"/>
          <p14:tracePt t="235447" x="7621588" y="4979988"/>
          <p14:tracePt t="235464" x="7629525" y="4962525"/>
          <p14:tracePt t="235465" x="7637463" y="4954588"/>
          <p14:tracePt t="235482" x="7646988" y="4937125"/>
          <p14:tracePt t="235498" x="7672388" y="4919663"/>
          <p14:tracePt t="235515" x="7680325" y="4894263"/>
          <p14:tracePt t="235530" x="7688263" y="4878388"/>
          <p14:tracePt t="235547" x="7697788" y="4852988"/>
          <p14:tracePt t="235564" x="7705725" y="4835525"/>
          <p14:tracePt t="235582" x="7705725" y="4827588"/>
          <p14:tracePt t="235598" x="7705725" y="4810125"/>
          <p14:tracePt t="235615" x="7705725" y="4802188"/>
          <p14:tracePt t="235631" x="7705725" y="4792663"/>
          <p14:tracePt t="235850" x="7705725" y="4784725"/>
          <p14:tracePt t="235861" x="7697788" y="4775200"/>
          <p14:tracePt t="235870" x="7697788" y="4767263"/>
          <p14:tracePt t="235958" x="7688263" y="4767263"/>
          <p14:tracePt t="235970" x="7680325" y="4767263"/>
          <p14:tracePt t="235981" x="7672388" y="4775200"/>
          <p14:tracePt t="235990" x="7662863" y="4784725"/>
          <p14:tracePt t="235997" x="7654925" y="4784725"/>
          <p14:tracePt t="236013" x="7646988" y="4802188"/>
          <p14:tracePt t="236031" x="7637463" y="4810125"/>
          <p14:tracePt t="236031" x="7637463" y="4818063"/>
          <p14:tracePt t="236048" x="7621588" y="4827588"/>
          <p14:tracePt t="236049" x="7621588" y="4835525"/>
          <p14:tracePt t="236064" x="7612063" y="4843463"/>
          <p14:tracePt t="236081" x="7596188" y="4860925"/>
          <p14:tracePt t="236081" x="7596188" y="4868863"/>
          <p14:tracePt t="236097" x="7578725" y="4894263"/>
          <p14:tracePt t="236098" x="7570788" y="4894263"/>
          <p14:tracePt t="236114" x="7570788" y="4911725"/>
          <p14:tracePt t="236115" x="7561263" y="4911725"/>
          <p14:tracePt t="236130" x="7553325" y="4937125"/>
          <p14:tracePt t="236147" x="7545388" y="4954588"/>
          <p14:tracePt t="236164" x="7535863" y="4962525"/>
          <p14:tracePt t="236181" x="7527925" y="4972050"/>
          <p14:tracePt t="236182" x="7527925" y="4979988"/>
          <p14:tracePt t="236197" x="7527925" y="4987925"/>
          <p14:tracePt t="236214" x="7518400" y="4997450"/>
          <p14:tracePt t="236230" x="7510463" y="5013325"/>
          <p14:tracePt t="236247" x="7502525" y="5038725"/>
          <p14:tracePt t="236263" x="7485063" y="5073650"/>
          <p14:tracePt t="236280" x="7467600" y="5099050"/>
          <p14:tracePt t="236300" x="7451725" y="5124450"/>
          <p14:tracePt t="236314" x="7442200" y="5141913"/>
          <p14:tracePt t="236330" x="7442200" y="5149850"/>
          <p14:tracePt t="236349" x="7416800" y="5183188"/>
          <p14:tracePt t="236350" x="7408863" y="5192713"/>
          <p14:tracePt t="236364" x="7391400" y="5218113"/>
          <p14:tracePt t="236380" x="7373938" y="5251450"/>
          <p14:tracePt t="236381" x="7366000" y="5268913"/>
          <p14:tracePt t="236397" x="7340600" y="5294313"/>
          <p14:tracePt t="236413" x="7332663" y="5311775"/>
          <p14:tracePt t="236431" x="7323138" y="5319713"/>
          <p14:tracePt t="236447" x="7315200" y="5337175"/>
          <p14:tracePt t="236464" x="7315200" y="5345113"/>
          <p14:tracePt t="236481" x="7297738" y="5380038"/>
          <p14:tracePt t="236497" x="7281863" y="5405438"/>
          <p14:tracePt t="236513" x="7264400" y="5430838"/>
          <p14:tracePt t="236530" x="7246938" y="5456238"/>
          <p14:tracePt t="236547" x="7239000" y="5472113"/>
          <p14:tracePt t="236563" x="7221538" y="5489575"/>
          <p14:tracePt t="236581" x="7221538" y="5514975"/>
          <p14:tracePt t="236581" x="7213600" y="5514975"/>
          <p14:tracePt t="236597" x="7196138" y="5540375"/>
          <p14:tracePt t="236614" x="7178675" y="5565775"/>
          <p14:tracePt t="236615" x="7170738" y="5575300"/>
          <p14:tracePt t="236630" x="7153275" y="5608638"/>
          <p14:tracePt t="236631" x="7145338" y="5616575"/>
          <p14:tracePt t="236646" x="7127875" y="5641975"/>
          <p14:tracePt t="236663" x="7119938" y="5651500"/>
          <p14:tracePt t="236680" x="7112000" y="5651500"/>
          <p14:tracePt t="236701" x="7112000" y="5659438"/>
          <p14:tracePt t="236731" x="7112000" y="5668963"/>
          <p14:tracePt t="236734" x="7102475" y="5668963"/>
          <p14:tracePt t="236746" x="7102475" y="5684838"/>
          <p14:tracePt t="236763" x="7085013" y="5702300"/>
          <p14:tracePt t="236780" x="7069138" y="5727700"/>
          <p14:tracePt t="236781" x="7059613" y="5727700"/>
          <p14:tracePt t="236797" x="7059613" y="5735638"/>
          <p14:tracePt t="236838" x="7059613" y="5745163"/>
          <p14:tracePt t="236846" x="7051675" y="5745163"/>
          <p14:tracePt t="237930" x="7043738" y="5745163"/>
          <p14:tracePt t="237933" x="7043738" y="5735638"/>
          <p14:tracePt t="237946" x="7034213" y="5727700"/>
          <p14:tracePt t="237963" x="6983413" y="5676900"/>
          <p14:tracePt t="237980" x="6958013" y="5659438"/>
          <p14:tracePt t="237996" x="6924675" y="5634038"/>
          <p14:tracePt t="238012" x="6907213" y="5600700"/>
          <p14:tracePt t="238029" x="6873875" y="5565775"/>
          <p14:tracePt t="238030" x="6864350" y="5557838"/>
          <p14:tracePt t="238046" x="6848475" y="5549900"/>
          <p14:tracePt t="238047" x="6838950" y="5540375"/>
          <p14:tracePt t="238063" x="6823075" y="5524500"/>
          <p14:tracePt t="238080" x="6805613" y="5507038"/>
          <p14:tracePt t="238081" x="6797675" y="5507038"/>
          <p14:tracePt t="238096" x="6788150" y="5489575"/>
          <p14:tracePt t="238097" x="6780213" y="5481638"/>
          <p14:tracePt t="238113" x="6762750" y="5464175"/>
          <p14:tracePt t="238114" x="6754813" y="5464175"/>
          <p14:tracePt t="238130" x="6737350" y="5438775"/>
          <p14:tracePt t="238146" x="6719888" y="5430838"/>
          <p14:tracePt t="238163" x="6704013" y="5405438"/>
          <p14:tracePt t="238179" x="6686550" y="5395913"/>
          <p14:tracePt t="238196" x="6678613" y="5380038"/>
          <p14:tracePt t="238213" x="6661150" y="5353050"/>
          <p14:tracePt t="238230" x="6643688" y="5337175"/>
          <p14:tracePt t="238231" x="6635750" y="5327650"/>
          <p14:tracePt t="238246" x="6618288" y="5302250"/>
          <p14:tracePt t="238247" x="6618288" y="5294313"/>
          <p14:tracePt t="238262" x="6600825" y="5276850"/>
          <p14:tracePt t="238279" x="6584950" y="5260975"/>
          <p14:tracePt t="238296" x="6575425" y="5251450"/>
          <p14:tracePt t="238322" x="6567488" y="5243513"/>
          <p14:tracePt t="238331" x="6559550" y="5243513"/>
          <p14:tracePt t="238346" x="6559550" y="5235575"/>
          <p14:tracePt t="238363" x="6550025" y="5226050"/>
          <p14:tracePt t="238379" x="6542088" y="5208588"/>
          <p14:tracePt t="238398" x="6534150" y="5200650"/>
          <p14:tracePt t="238412" x="6524625" y="5192713"/>
          <p14:tracePt t="238430" x="6508750" y="5175250"/>
          <p14:tracePt t="238431" x="6499225" y="5175250"/>
          <p14:tracePt t="238446" x="6491288" y="5167313"/>
          <p14:tracePt t="238462" x="6440488" y="5132388"/>
          <p14:tracePt t="238479" x="6397625" y="5106988"/>
          <p14:tracePt t="238495" x="6380163" y="5091113"/>
          <p14:tracePt t="238512" x="6354763" y="5073650"/>
          <p14:tracePt t="238530" x="6321425" y="5056188"/>
          <p14:tracePt t="238546" x="6303963" y="5038725"/>
          <p14:tracePt t="238547" x="6296025" y="5030788"/>
          <p14:tracePt t="238563" x="6270625" y="5013325"/>
          <p14:tracePt t="238580" x="6245225" y="4979988"/>
          <p14:tracePt t="238596" x="6210300" y="4954588"/>
          <p14:tracePt t="238613" x="6194425" y="4937125"/>
          <p14:tracePt t="238630" x="6167438" y="4919663"/>
          <p14:tracePt t="238646" x="6159500" y="4911725"/>
          <p14:tracePt t="238662" x="6151563" y="4903788"/>
          <p14:tracePt t="238680" x="6134100" y="4894263"/>
          <p14:tracePt t="238696" x="6126163" y="4894263"/>
          <p14:tracePt t="238712" x="6116638" y="4894263"/>
          <p14:tracePt t="238729" x="6116638" y="4886325"/>
          <p14:tracePt t="238746" x="6108700" y="4886325"/>
          <p14:tracePt t="238762" x="6108700" y="4878388"/>
          <p14:tracePt t="238790" x="6108700" y="4868863"/>
          <p14:tracePt t="238797" x="6100763" y="4868863"/>
          <p14:tracePt t="238814" x="6091238" y="4868863"/>
          <p14:tracePt t="238829" x="6083300" y="4868863"/>
          <p14:tracePt t="238849" x="6075363" y="4860925"/>
          <p14:tracePt t="238862" x="6065838" y="4860925"/>
          <p14:tracePt t="238880" x="6065838" y="4852988"/>
          <p14:tracePt t="238896" x="6049963" y="4843463"/>
          <p14:tracePt t="238912" x="6040438" y="4835525"/>
          <p14:tracePt t="238930" x="6032500" y="4827588"/>
          <p14:tracePt t="238931" x="6024563" y="4827588"/>
          <p14:tracePt t="238947" x="6015038" y="4827588"/>
          <p14:tracePt t="238962" x="6007100" y="4818063"/>
          <p14:tracePt t="238993" x="5997575" y="4810125"/>
          <p14:tracePt t="239006" x="5989638" y="4810125"/>
          <p14:tracePt t="239046" x="5981700" y="4810125"/>
          <p14:tracePt t="239838" x="5972175" y="4810125"/>
          <p14:tracePt t="239841" x="5964238" y="4810125"/>
          <p14:tracePt t="239850" x="5956300" y="4802188"/>
          <p14:tracePt t="239863" x="5938838" y="4792663"/>
          <p14:tracePt t="239864" x="5938838" y="4784725"/>
          <p14:tracePt t="239865" x="5930900" y="4767263"/>
          <p14:tracePt t="239878" x="5921375" y="4759325"/>
          <p14:tracePt t="239895" x="5895975" y="4733925"/>
          <p14:tracePt t="239912" x="5880100" y="4724400"/>
          <p14:tracePt t="239933" x="5880100" y="4716463"/>
          <p14:tracePt t="239945" x="5870575" y="4716463"/>
          <p14:tracePt t="240210" x="5870575" y="4724400"/>
          <p14:tracePt t="240213" x="5880100" y="4733925"/>
          <p14:tracePt t="240228" x="5905500" y="4767263"/>
          <p14:tracePt t="240229" x="5913438" y="4775200"/>
          <p14:tracePt t="240245" x="5938838" y="4810125"/>
          <p14:tracePt t="240262" x="5956300" y="4818063"/>
          <p14:tracePt t="240278" x="5972175" y="4852988"/>
          <p14:tracePt t="240295" x="6007100" y="4878388"/>
          <p14:tracePt t="240312" x="6040438" y="4919663"/>
          <p14:tracePt t="240330" x="6083300" y="4962525"/>
          <p14:tracePt t="240346" x="6116638" y="5013325"/>
          <p14:tracePt t="240362" x="6142038" y="5048250"/>
          <p14:tracePt t="240363" x="6151563" y="5048250"/>
          <p14:tracePt t="240379" x="6167438" y="5073650"/>
          <p14:tracePt t="240380" x="6176963" y="5073650"/>
          <p14:tracePt t="240381" x="6184900" y="5081588"/>
          <p14:tracePt t="240395" x="6202363" y="5091113"/>
          <p14:tracePt t="240411" x="6219825" y="5116513"/>
          <p14:tracePt t="240429" x="6245225" y="5124450"/>
          <p14:tracePt t="240430" x="6245225" y="5132388"/>
          <p14:tracePt t="240445" x="6261100" y="5132388"/>
          <p14:tracePt t="240462" x="6261100" y="5141913"/>
          <p14:tracePt t="240463" x="6270625" y="5149850"/>
          <p14:tracePt t="240478" x="6286500" y="5157788"/>
          <p14:tracePt t="240495" x="6303963" y="5167313"/>
          <p14:tracePt t="240512" x="6311900" y="5175250"/>
          <p14:tracePt t="240528" x="6321425" y="5175250"/>
          <p14:tracePt t="240545" x="6329363" y="5183188"/>
          <p14:tracePt t="240562" x="6329363" y="5192713"/>
          <p14:tracePt t="240665" x="6329363" y="5183188"/>
          <p14:tracePt t="240670" x="6311900" y="5175250"/>
          <p14:tracePt t="240678" x="6278563" y="5149850"/>
          <p14:tracePt t="240694" x="6202363" y="5099050"/>
          <p14:tracePt t="240711" x="6116638" y="5038725"/>
          <p14:tracePt t="240728" x="6015038" y="4962525"/>
          <p14:tracePt t="240745" x="5905500" y="4878388"/>
          <p14:tracePt t="240746" x="5888038" y="4852988"/>
          <p14:tracePt t="240762" x="5802313" y="4792663"/>
          <p14:tracePt t="240763" x="5776913" y="4775200"/>
          <p14:tracePt t="240778" x="5726113" y="4733925"/>
          <p14:tracePt t="240795" x="5657850" y="4683125"/>
          <p14:tracePt t="240812" x="5632450" y="4648200"/>
          <p14:tracePt t="240829" x="5616575" y="4640263"/>
          <p14:tracePt t="240829" x="5616575" y="4630738"/>
          <p14:tracePt t="240953" x="5616575" y="4622800"/>
          <p14:tracePt t="240962" x="5607050" y="4622800"/>
          <p14:tracePt t="240973" x="5599113" y="4622800"/>
          <p14:tracePt t="241042" x="5599113" y="4614863"/>
          <p14:tracePt t="241049" x="5599113" y="4605338"/>
          <p14:tracePt t="241062" x="5591175" y="4597400"/>
          <p14:tracePt t="241078" x="5573713" y="4589463"/>
          <p14:tracePt t="241095" x="5573713" y="4579938"/>
          <p14:tracePt t="241112" x="5565775" y="4579938"/>
          <p14:tracePt t="241128" x="5565775" y="4572000"/>
          <p14:tracePt t="241163" x="5556250" y="4572000"/>
          <p14:tracePt t="241372" x="5565775" y="4572000"/>
          <p14:tracePt t="241379" x="5565775" y="4564063"/>
          <p14:tracePt t="241391" x="5573713" y="4564063"/>
          <p14:tracePt t="241400" x="5581650" y="4554538"/>
          <p14:tracePt t="241413" x="5591175" y="4554538"/>
          <p14:tracePt t="241428" x="5591175" y="4546600"/>
          <p14:tracePt t="241445" x="5616575" y="4521200"/>
          <p14:tracePt t="241461" x="5632450" y="4513263"/>
          <p14:tracePt t="241478" x="5649913" y="4495800"/>
          <p14:tracePt t="241494" x="5649913" y="4470400"/>
          <p14:tracePt t="241511" x="5649913" y="4452938"/>
          <p14:tracePt t="241527" x="5649913" y="4427538"/>
          <p14:tracePt t="241544" x="5649913" y="4384675"/>
          <p14:tracePt t="241561" x="5641975" y="4351338"/>
          <p14:tracePt t="241577" x="5624513" y="4325938"/>
          <p14:tracePt t="241594" x="5607050" y="4308475"/>
          <p14:tracePt t="241612" x="5599113" y="4300538"/>
          <p14:tracePt t="241613" x="5599113" y="4291013"/>
          <p14:tracePt t="241628" x="5573713" y="4283075"/>
          <p14:tracePt t="241645" x="5556250" y="4265613"/>
          <p14:tracePt t="241661" x="5522913" y="4257675"/>
          <p14:tracePt t="241678" x="5487988" y="4257675"/>
          <p14:tracePt t="241694" x="5472113" y="4257675"/>
          <p14:tracePt t="241695" x="5462588" y="4257675"/>
          <p14:tracePt t="241712" x="5446713" y="4257675"/>
          <p14:tracePt t="241712" x="5446713" y="4265613"/>
          <p14:tracePt t="241729" x="5421313" y="4283075"/>
          <p14:tracePt t="241744" x="5403850" y="4291013"/>
          <p14:tracePt t="241761" x="5386388" y="4308475"/>
          <p14:tracePt t="241778" x="5360988" y="4325938"/>
          <p14:tracePt t="241779" x="5360988" y="4333875"/>
          <p14:tracePt t="241794" x="5360988" y="4351338"/>
          <p14:tracePt t="241812" x="5343525" y="4368800"/>
          <p14:tracePt t="241828" x="5335588" y="4394200"/>
          <p14:tracePt t="241845" x="5335588" y="4419600"/>
          <p14:tracePt t="241861" x="5343525" y="4460875"/>
          <p14:tracePt t="241878" x="5360988" y="4495800"/>
          <p14:tracePt t="241879" x="5360988" y="4503738"/>
          <p14:tracePt t="241894" x="5386388" y="4538663"/>
          <p14:tracePt t="241911" x="5421313" y="4572000"/>
          <p14:tracePt t="241912" x="5437188" y="4579938"/>
          <p14:tracePt t="241928" x="5480050" y="4605338"/>
          <p14:tracePt t="241929" x="5497513" y="4622800"/>
          <p14:tracePt t="241944" x="5573713" y="4673600"/>
          <p14:tracePt t="241961" x="5675313" y="4749800"/>
          <p14:tracePt t="241978" x="5786438" y="4835525"/>
          <p14:tracePt t="241979" x="5811838" y="4860925"/>
          <p14:tracePt t="241994" x="5880100" y="4903788"/>
          <p14:tracePt t="242012" x="5981700" y="4972050"/>
          <p14:tracePt t="242012" x="6007100" y="4979988"/>
          <p14:tracePt t="242028" x="6083300" y="5005388"/>
          <p14:tracePt t="242028" x="6108700" y="5013325"/>
          <p14:tracePt t="242044" x="6184900" y="5073650"/>
          <p14:tracePt t="242062" x="6270625" y="5116513"/>
          <p14:tracePt t="242078" x="6346825" y="5175250"/>
          <p14:tracePt t="242096" x="6405563" y="5243513"/>
          <p14:tracePt t="242112" x="6465888" y="5286375"/>
          <p14:tracePt t="242128" x="6508750" y="5319713"/>
          <p14:tracePt t="242149" x="6524625" y="5337175"/>
          <p14:tracePt t="242162" x="6550025" y="5362575"/>
          <p14:tracePt t="242163" x="6559550" y="5362575"/>
          <p14:tracePt t="242179" x="6575425" y="5370513"/>
          <p14:tracePt t="242180" x="6575425" y="5380038"/>
          <p14:tracePt t="242196" x="6610350" y="5395913"/>
          <p14:tracePt t="242211" x="6626225" y="5413375"/>
          <p14:tracePt t="242212" x="6635750" y="5421313"/>
          <p14:tracePt t="242228" x="6669088" y="5438775"/>
          <p14:tracePt t="242244" x="6694488" y="5456238"/>
          <p14:tracePt t="242261" x="6729413" y="5497513"/>
          <p14:tracePt t="242277" x="6745288" y="5514975"/>
          <p14:tracePt t="242294" x="6762750" y="5532438"/>
          <p14:tracePt t="242311" x="6770688" y="5540375"/>
          <p14:tracePt t="242328" x="6788150" y="5549900"/>
          <p14:tracePt t="242345" x="6797675" y="5557838"/>
          <p14:tracePt t="242361" x="6805613" y="5565775"/>
          <p14:tracePt t="242380" x="6831013" y="5583238"/>
          <p14:tracePt t="242394" x="6838950" y="5591175"/>
          <p14:tracePt t="242396" x="6848475" y="5591175"/>
          <p14:tracePt t="242421" x="6856413" y="5591175"/>
          <p14:tracePt t="242684" x="6856413" y="5583238"/>
          <p14:tracePt t="242691" x="6856413" y="5575300"/>
          <p14:tracePt t="242695" x="6848475" y="5575300"/>
          <p14:tracePt t="242711" x="6831013" y="5557838"/>
          <p14:tracePt t="242712" x="6813550" y="5540375"/>
          <p14:tracePt t="242728" x="6805613" y="5514975"/>
          <p14:tracePt t="242728" x="6797675" y="5507038"/>
          <p14:tracePt t="242744" x="6780213" y="5489575"/>
          <p14:tracePt t="242760" x="6754813" y="5446713"/>
          <p14:tracePt t="242777" x="6711950" y="5395913"/>
          <p14:tracePt t="242794" x="6661150" y="5327650"/>
          <p14:tracePt t="242795" x="6643688" y="5302250"/>
          <p14:tracePt t="242811" x="6600825" y="5235575"/>
          <p14:tracePt t="242828" x="6534150" y="5132388"/>
          <p14:tracePt t="242829" x="6516688" y="5106988"/>
          <p14:tracePt t="242844" x="6465888" y="5038725"/>
          <p14:tracePt t="242861" x="6380163" y="4954588"/>
          <p14:tracePt t="242862" x="6364288" y="4937125"/>
          <p14:tracePt t="242877" x="6303963" y="4868863"/>
          <p14:tracePt t="242894" x="6227763" y="4818063"/>
          <p14:tracePt t="242911" x="6159500" y="4767263"/>
          <p14:tracePt t="242928" x="6075363" y="4691063"/>
          <p14:tracePt t="242944" x="6032500" y="4657725"/>
          <p14:tracePt t="242960" x="5972175" y="4605338"/>
          <p14:tracePt t="242977" x="5938838" y="4579938"/>
          <p14:tracePt t="242994" x="5913438" y="4554538"/>
          <p14:tracePt t="243011" x="5888038" y="4538663"/>
          <p14:tracePt t="243012" x="5888038" y="4529138"/>
          <p14:tracePt t="243027" x="5870575" y="4521200"/>
          <p14:tracePt t="243028" x="5862638" y="4521200"/>
          <p14:tracePt t="243044" x="5845175" y="4521200"/>
          <p14:tracePt t="243060" x="5827713" y="4503738"/>
          <p14:tracePt t="243078" x="5811838" y="4495800"/>
          <p14:tracePt t="243094" x="5802313" y="4486275"/>
          <p14:tracePt t="243111" x="5794375" y="4478338"/>
          <p14:tracePt t="243112" x="5786438" y="4478338"/>
          <p14:tracePt t="243128" x="5776913" y="4460875"/>
          <p14:tracePt t="243129" x="5768975" y="4460875"/>
          <p14:tracePt t="243144" x="5751513" y="4452938"/>
          <p14:tracePt t="243160" x="5743575" y="4445000"/>
          <p14:tracePt t="243178" x="5735638" y="4435475"/>
          <p14:tracePt t="243195" x="5726113" y="4435475"/>
          <p14:tracePt t="243236" x="5718175" y="4435475"/>
          <p14:tracePt t="243261" x="5718175" y="4427538"/>
          <p14:tracePt t="243272" x="5708650" y="4427538"/>
          <p14:tracePt t="243300" x="5700713" y="4419600"/>
          <p14:tracePt t="243311" x="5692775" y="4419600"/>
          <p14:tracePt t="243432" x="5683250" y="4419600"/>
          <p14:tracePt t="244404" x="5675313" y="4419600"/>
          <p14:tracePt t="244411" x="5667375" y="4419600"/>
          <p14:tracePt t="244423" x="5667375" y="4427538"/>
          <p14:tracePt t="244452" x="5657850" y="4427538"/>
          <p14:tracePt t="244476" x="5649913" y="4435475"/>
          <p14:tracePt t="244511" x="5649913" y="4445000"/>
          <p14:tracePt t="244523" x="5649913" y="4460875"/>
          <p14:tracePt t="244527" x="5649913" y="4470400"/>
          <p14:tracePt t="244543" x="5649913" y="4495800"/>
          <p14:tracePt t="244560" x="5649913" y="4513263"/>
          <p14:tracePt t="244577" x="5657850" y="4538663"/>
          <p14:tracePt t="244593" x="5667375" y="4554538"/>
          <p14:tracePt t="244610" x="5700713" y="4589463"/>
          <p14:tracePt t="244611" x="5718175" y="4614863"/>
          <p14:tracePt t="244627" x="5794375" y="4716463"/>
          <p14:tracePt t="244644" x="5888038" y="4827588"/>
          <p14:tracePt t="244645" x="5930900" y="4860925"/>
          <p14:tracePt t="244660" x="6015038" y="4972050"/>
          <p14:tracePt t="244661" x="6040438" y="5022850"/>
          <p14:tracePt t="244677" x="6134100" y="5132388"/>
          <p14:tracePt t="244693" x="6202363" y="5218113"/>
          <p14:tracePt t="244710" x="6261100" y="5268913"/>
          <p14:tracePt t="244726" x="6321425" y="5327650"/>
          <p14:tracePt t="244743" x="6389688" y="5387975"/>
          <p14:tracePt t="244744" x="6397625" y="5395913"/>
          <p14:tracePt t="244760" x="6448425" y="5430838"/>
          <p14:tracePt t="244776" x="6499225" y="5464175"/>
          <p14:tracePt t="244793" x="6524625" y="5481638"/>
          <p14:tracePt t="244810" x="6550025" y="5507038"/>
          <p14:tracePt t="244826" x="6567488" y="5524500"/>
          <p14:tracePt t="244843" x="6600825" y="5540375"/>
          <p14:tracePt t="244844" x="6610350" y="5549900"/>
          <p14:tracePt t="244860" x="6643688" y="5575300"/>
          <p14:tracePt t="244861" x="6661150" y="5583238"/>
          <p14:tracePt t="244877" x="6729413" y="5651500"/>
          <p14:tracePt t="244893" x="6813550" y="5745163"/>
          <p14:tracePt t="244910" x="6881813" y="5813425"/>
          <p14:tracePt t="244926" x="6942138" y="5872163"/>
          <p14:tracePt t="244943" x="6967538" y="5915025"/>
          <p14:tracePt t="244960" x="6975475" y="5922963"/>
          <p14:tracePt t="244976" x="6983413" y="5932488"/>
          <p14:tracePt t="245008" x="6983413" y="5940425"/>
          <p14:tracePt t="245036" x="6992938" y="5940425"/>
          <p14:tracePt t="245044" x="6992938" y="5948363"/>
          <p14:tracePt t="245055" x="6992938" y="5957888"/>
          <p14:tracePt t="245144" x="7000875" y="5957888"/>
          <p14:tracePt t="245268" x="7008813" y="5957888"/>
          <p14:tracePt t="245283" x="7008813" y="5948363"/>
          <p14:tracePt t="245296" x="7018338" y="5948363"/>
          <p14:tracePt t="245331" x="7026275" y="5940425"/>
          <p14:tracePt t="245424" x="7026275" y="5932488"/>
          <p14:tracePt t="245436" x="7034213" y="5932488"/>
          <p14:tracePt t="245508" x="7034213" y="5922963"/>
          <p14:tracePt t="245511" x="7034213" y="5915025"/>
          <p14:tracePt t="245526" x="7000875" y="5889625"/>
          <p14:tracePt t="245543" x="6942138" y="5838825"/>
          <p14:tracePt t="245544" x="6924675" y="5821363"/>
          <p14:tracePt t="245560" x="6864350" y="5770563"/>
          <p14:tracePt t="245560" x="6838950" y="5745163"/>
          <p14:tracePt t="245576" x="6780213" y="5702300"/>
          <p14:tracePt t="245592" x="6678613" y="5608638"/>
          <p14:tracePt t="245610" x="6618288" y="5549900"/>
          <p14:tracePt t="245626" x="6559550" y="5507038"/>
          <p14:tracePt t="245643" x="6524625" y="5456238"/>
          <p14:tracePt t="245644" x="6508750" y="5438775"/>
          <p14:tracePt t="245659" x="6483350" y="5405438"/>
          <p14:tracePt t="245660" x="6473825" y="5395913"/>
          <p14:tracePt t="245676" x="6448425" y="5370513"/>
          <p14:tracePt t="245692" x="6389688" y="5311775"/>
          <p14:tracePt t="245709" x="6346825" y="5268913"/>
          <p14:tracePt t="245726" x="6311900" y="5235575"/>
          <p14:tracePt t="245742" x="6270625" y="5208588"/>
          <p14:tracePt t="245760" x="6245225" y="5200650"/>
          <p14:tracePt t="245760" x="6245225" y="5192713"/>
          <p14:tracePt t="245776" x="6235700" y="5192713"/>
          <p14:tracePt t="245877" x="6235700" y="5183188"/>
          <p14:tracePt t="245896" x="6235700" y="5175250"/>
          <p14:tracePt t="245920" x="6235700" y="5167313"/>
          <p14:tracePt t="245927" x="6227763" y="5157788"/>
          <p14:tracePt t="245939" x="6219825" y="5157788"/>
          <p14:tracePt t="245947" x="6219825" y="5149850"/>
          <p14:tracePt t="245960" x="6210300" y="5149850"/>
          <p14:tracePt t="245960" x="6210300" y="5141913"/>
          <p14:tracePt t="245976" x="6210300" y="5132388"/>
          <p14:tracePt t="245993" x="6202363" y="5132388"/>
          <p14:tracePt t="246009" x="6194425" y="5116513"/>
          <p14:tracePt t="246026" x="6176963" y="5099050"/>
          <p14:tracePt t="246027" x="6176963" y="5091113"/>
          <p14:tracePt t="246042" x="6159500" y="5064125"/>
          <p14:tracePt t="246060" x="6134100" y="5030788"/>
          <p14:tracePt t="246060" x="6126163" y="5022850"/>
          <p14:tracePt t="246076" x="6116638" y="5013325"/>
          <p14:tracePt t="246093" x="6116638" y="5005388"/>
          <p14:tracePt t="246320" x="6116638" y="4997450"/>
          <p14:tracePt t="246327" x="6108700" y="4997450"/>
          <p14:tracePt t="246331" x="6100763" y="4987925"/>
          <p14:tracePt t="246342" x="6083300" y="4972050"/>
          <p14:tracePt t="246360" x="6049963" y="4919663"/>
          <p14:tracePt t="246361" x="6032500" y="4903788"/>
          <p14:tracePt t="246376" x="5997575" y="4852988"/>
          <p14:tracePt t="246376" x="5981700" y="4835525"/>
          <p14:tracePt t="246392" x="5930900" y="4749800"/>
          <p14:tracePt t="246409" x="5862638" y="4665663"/>
          <p14:tracePt t="246426" x="5802313" y="4572000"/>
          <p14:tracePt t="246427" x="5794375" y="4564063"/>
          <p14:tracePt t="246442" x="5751513" y="4495800"/>
          <p14:tracePt t="246459" x="5726113" y="4445000"/>
          <p14:tracePt t="246460" x="5718175" y="4435475"/>
          <p14:tracePt t="246476" x="5708650" y="4419600"/>
          <p14:tracePt t="246477" x="5708650" y="4402138"/>
          <p14:tracePt t="246492" x="5683250" y="4368800"/>
          <p14:tracePt t="246509" x="5667375" y="4341813"/>
          <p14:tracePt t="246526" x="5641975" y="4300538"/>
          <p14:tracePt t="246527" x="5624513" y="4283075"/>
          <p14:tracePt t="246542" x="5599113" y="4240213"/>
          <p14:tracePt t="246543" x="5591175" y="4240213"/>
          <p14:tracePt t="246559" x="5581650" y="4214813"/>
          <p14:tracePt t="246560" x="5573713" y="4206875"/>
          <p14:tracePt t="246575" x="5565775" y="4189413"/>
          <p14:tracePt t="246631" x="5565775" y="4181475"/>
          <p14:tracePt t="246640" x="5556250" y="4181475"/>
          <p14:tracePt t="246648" x="5548313" y="4171950"/>
          <p14:tracePt t="246659" x="5538788" y="4171950"/>
          <p14:tracePt t="246660" x="5530850" y="4171950"/>
          <p14:tracePt t="246676" x="5513388" y="4171950"/>
          <p14:tracePt t="246676" x="5505450" y="4171950"/>
          <p14:tracePt t="246692" x="5497513" y="4164013"/>
          <p14:tracePt t="246693" x="5487988" y="4164013"/>
          <p14:tracePt t="246710" x="5480050" y="4164013"/>
          <p14:tracePt t="246739" x="5472113" y="4164013"/>
          <p14:tracePt t="246751" x="5462588" y="4164013"/>
          <p14:tracePt t="246759" x="5462588" y="4171950"/>
          <p14:tracePt t="246760" x="5454650" y="4171950"/>
          <p14:tracePt t="246776" x="5454650" y="4181475"/>
          <p14:tracePt t="246777" x="5446713" y="4181475"/>
          <p14:tracePt t="246792" x="5446713" y="4189413"/>
          <p14:tracePt t="246793" x="5446713" y="4197350"/>
          <p14:tracePt t="246809" x="5437188" y="4214813"/>
          <p14:tracePt t="246825" x="5437188" y="4249738"/>
          <p14:tracePt t="246842" x="5454650" y="4283075"/>
          <p14:tracePt t="246860" x="5480050" y="4308475"/>
          <p14:tracePt t="246878" x="5487988" y="4316413"/>
          <p14:tracePt t="246892" x="5497513" y="4325938"/>
          <p14:tracePt t="246893" x="5505450" y="4325938"/>
          <p14:tracePt t="246909" x="5522913" y="4308475"/>
          <p14:tracePt t="246926" x="5548313" y="4291013"/>
          <p14:tracePt t="246927" x="5556250" y="4275138"/>
          <p14:tracePt t="246942" x="5565775" y="4257675"/>
          <p14:tracePt t="246959" x="5581650" y="4224338"/>
          <p14:tracePt t="246960" x="5591175" y="4214813"/>
          <p14:tracePt t="246975" x="5591175" y="4197350"/>
          <p14:tracePt t="246992" x="5591175" y="4171950"/>
          <p14:tracePt t="247009" x="5591175" y="4130675"/>
          <p14:tracePt t="247025" x="5573713" y="4105275"/>
          <p14:tracePt t="247042" x="5565775" y="4062413"/>
          <p14:tracePt t="247060" x="5548313" y="4027488"/>
          <p14:tracePt t="247060" x="5548313" y="4019550"/>
          <p14:tracePt t="247076" x="5538788" y="4002088"/>
          <p14:tracePt t="247092" x="5522913" y="3994150"/>
          <p14:tracePt t="247093" x="5513388" y="3994150"/>
          <p14:tracePt t="247109" x="5505450" y="3994150"/>
          <p14:tracePt t="247126" x="5497513" y="3994150"/>
          <p14:tracePt t="247142" x="5487988" y="3994150"/>
          <p14:tracePt t="247160" x="5472113" y="3994150"/>
          <p14:tracePt t="247176" x="5462588" y="3994150"/>
          <p14:tracePt t="247192" x="5446713" y="4011613"/>
          <p14:tracePt t="247209" x="5437188" y="4019550"/>
          <p14:tracePt t="247225" x="5421313" y="4027488"/>
          <p14:tracePt t="247242" x="5421313" y="4037013"/>
          <p14:tracePt t="247259" x="5411788" y="4037013"/>
          <p14:tracePt t="247276" x="5411788" y="4044950"/>
          <p14:tracePt t="247292" x="5411788" y="4062413"/>
          <p14:tracePt t="247293" x="5403850" y="4062413"/>
          <p14:tracePt t="247308" x="5403850" y="4095750"/>
          <p14:tracePt t="247326" x="5403850" y="4121150"/>
          <p14:tracePt t="247342" x="5411788" y="4146550"/>
          <p14:tracePt t="247359" x="5429250" y="4181475"/>
          <p14:tracePt t="247360" x="5437188" y="4189413"/>
          <p14:tracePt t="247375" x="5446713" y="4206875"/>
          <p14:tracePt t="247376" x="5454650" y="4214813"/>
          <p14:tracePt t="247392" x="5454650" y="4224338"/>
          <p14:tracePt t="247393" x="5462588" y="4224338"/>
          <p14:tracePt t="247409" x="5472113" y="4232275"/>
          <p14:tracePt t="247431" x="5480050" y="4232275"/>
          <p14:tracePt t="247442" x="5487988" y="4240213"/>
          <p14:tracePt t="247460" x="5513388" y="4232275"/>
          <p14:tracePt t="247476" x="5522913" y="4224338"/>
          <p14:tracePt t="247492" x="5538788" y="4206875"/>
          <p14:tracePt t="247508" x="5556250" y="4189413"/>
          <p14:tracePt t="247525" x="5556250" y="4171950"/>
          <p14:tracePt t="247542" x="5556250" y="4164013"/>
          <p14:tracePt t="247558" x="5556250" y="4156075"/>
          <p14:tracePt t="247576" x="5556250" y="4146550"/>
          <p14:tracePt t="247592" x="5556250" y="4138613"/>
          <p14:tracePt t="247609" x="5548313" y="4113213"/>
          <p14:tracePt t="247628" x="5538788" y="4095750"/>
          <p14:tracePt t="247648" x="5530850" y="4095750"/>
          <p14:tracePt t="247681" x="5522913" y="4095750"/>
          <p14:tracePt t="247693" x="5513388" y="4095750"/>
          <p14:tracePt t="247696" x="5505450" y="4105275"/>
          <p14:tracePt t="247711" x="5497513" y="4121150"/>
          <p14:tracePt t="247712" x="5487988" y="4130675"/>
          <p14:tracePt t="247728" x="5472113" y="4146550"/>
          <p14:tracePt t="247744" x="5454650" y="4171950"/>
          <p14:tracePt t="247760" x="5446713" y="4197350"/>
          <p14:tracePt t="247777" x="5437188" y="4224338"/>
          <p14:tracePt t="247792" x="5429250" y="4249738"/>
          <p14:tracePt t="247793" x="5421313" y="4265613"/>
          <p14:tracePt t="247809" x="5411788" y="4291013"/>
          <p14:tracePt t="247825" x="5403850" y="4308475"/>
          <p14:tracePt t="247842" x="5394325" y="4316413"/>
          <p14:tracePt t="247859" x="5394325" y="4333875"/>
          <p14:tracePt t="247875" x="5394325" y="4351338"/>
          <p14:tracePt t="247892" x="5394325" y="4359275"/>
          <p14:tracePt t="247927" x="5394325" y="4368800"/>
          <p14:tracePt t="247936" x="5394325" y="4376738"/>
          <p14:tracePt t="247943" x="5394325" y="4384675"/>
          <p14:tracePt t="247959" x="5394325" y="4402138"/>
          <p14:tracePt t="247975" x="5394325" y="4410075"/>
          <p14:tracePt t="247992" x="5394325" y="4419600"/>
          <p14:tracePt t="248009" x="5394325" y="4427538"/>
          <p14:tracePt t="248028" x="5394325" y="4435475"/>
          <p14:tracePt t="248048" x="5394325" y="4445000"/>
          <p14:tracePt t="248168" x="5403850" y="4445000"/>
          <p14:tracePt t="248181" x="5411788" y="4445000"/>
          <p14:tracePt t="248183" x="5411788" y="4435475"/>
          <p14:tracePt t="248192" x="5421313" y="4435475"/>
          <p14:tracePt t="248193" x="5429250" y="4435475"/>
          <p14:tracePt t="248209" x="5446713" y="4427538"/>
          <p14:tracePt t="248211" x="5446713" y="4419600"/>
          <p14:tracePt t="248226" x="5454650" y="4410075"/>
          <p14:tracePt t="248228" x="5462588" y="4410075"/>
          <p14:tracePt t="248242" x="5472113" y="4410075"/>
          <p14:tracePt t="248259" x="5472113" y="4402138"/>
          <p14:tracePt t="248296" x="5472113" y="4394200"/>
          <p14:tracePt t="248304" x="5480050" y="4394200"/>
          <p14:tracePt t="248309" x="5480050" y="4384675"/>
          <p14:tracePt t="248324" x="5480050" y="4376738"/>
          <p14:tracePt t="248341" x="5480050" y="4351338"/>
          <p14:tracePt t="248359" x="5480050" y="4316413"/>
          <p14:tracePt t="248360" x="5480050" y="4300538"/>
          <p14:tracePt t="248375" x="5480050" y="4265613"/>
          <p14:tracePt t="248376" x="5472113" y="4257675"/>
          <p14:tracePt t="248392" x="5472113" y="4224338"/>
          <p14:tracePt t="248393" x="5472113" y="4214813"/>
          <p14:tracePt t="248408" x="5472113" y="4197350"/>
          <p14:tracePt t="248425" x="5472113" y="4181475"/>
          <p14:tracePt t="248441" x="5472113" y="4164013"/>
          <p14:tracePt t="248459" x="5472113" y="4156075"/>
          <p14:tracePt t="248476" x="5472113" y="4138613"/>
          <p14:tracePt t="248477" x="5472113" y="4130675"/>
          <p14:tracePt t="248492" x="5472113" y="4113213"/>
          <p14:tracePt t="248509" x="5480050" y="4087813"/>
          <p14:tracePt t="248510" x="5480050" y="4079875"/>
          <p14:tracePt t="248511" x="5480050" y="4070350"/>
          <p14:tracePt t="248525" x="5480050" y="4052888"/>
          <p14:tracePt t="248542" x="5480050" y="4037013"/>
          <p14:tracePt t="248559" x="5480050" y="4019550"/>
          <p14:tracePt t="248560" x="5480050" y="4011613"/>
          <p14:tracePt t="248581" x="5480050" y="4002088"/>
          <p14:tracePt t="248656" x="5472113" y="4002088"/>
          <p14:tracePt t="248668" x="5462588" y="4002088"/>
          <p14:tracePt t="248675" x="5454650" y="4011613"/>
          <p14:tracePt t="248692" x="5411788" y="4037013"/>
          <p14:tracePt t="248709" x="5378450" y="4062413"/>
          <p14:tracePt t="248725" x="5360988" y="4095750"/>
          <p14:tracePt t="248741" x="5353050" y="4121150"/>
          <p14:tracePt t="248758" x="5327650" y="4197350"/>
          <p14:tracePt t="248759" x="5318125" y="4214813"/>
          <p14:tracePt t="248775" x="5276850" y="4300538"/>
          <p14:tracePt t="248792" x="5267325" y="4351338"/>
          <p14:tracePt t="248792" x="5259388" y="4359275"/>
          <p14:tracePt t="248808" x="5249863" y="4394200"/>
          <p14:tracePt t="248825" x="5241925" y="4435475"/>
          <p14:tracePt t="248841" x="5233988" y="4460875"/>
          <p14:tracePt t="248858" x="5216525" y="4495800"/>
          <p14:tracePt t="248875" x="5216525" y="4513263"/>
          <p14:tracePt t="248892" x="5208588" y="4521200"/>
          <p14:tracePt t="249243" x="5199063" y="4521200"/>
          <p14:tracePt t="249247" x="5191125" y="4521200"/>
          <p14:tracePt t="249257" x="5165725" y="4521200"/>
          <p14:tracePt t="249274" x="5106988" y="4513263"/>
          <p14:tracePt t="249291" x="5046663" y="4503738"/>
          <p14:tracePt t="249307" x="5003800" y="4503738"/>
          <p14:tracePt t="249324" x="4953000" y="4503738"/>
          <p14:tracePt t="249341" x="4919663" y="4503738"/>
          <p14:tracePt t="249358" x="4894263" y="4495800"/>
          <p14:tracePt t="249374" x="4851400" y="4495800"/>
          <p14:tracePt t="249391" x="4818063" y="4495800"/>
          <p14:tracePt t="249408" x="4765675" y="4495800"/>
          <p14:tracePt t="249409" x="4757738" y="4495800"/>
          <p14:tracePt t="249425" x="4732338" y="4486275"/>
          <p14:tracePt t="249425" x="4714875" y="4486275"/>
          <p14:tracePt t="249441" x="4689475" y="4478338"/>
          <p14:tracePt t="249458" x="4656138" y="4478338"/>
          <p14:tracePt t="249475" x="4613275" y="4478338"/>
          <p14:tracePt t="249491" x="4570413" y="4478338"/>
          <p14:tracePt t="249507" x="4554538" y="4478338"/>
          <p14:tracePt t="249524" x="4545013" y="4478338"/>
          <p14:tracePt t="249690" x="4537075" y="4478338"/>
          <p14:tracePt t="249693" x="4529138" y="4478338"/>
          <p14:tracePt t="249708" x="4519613" y="4478338"/>
          <p14:tracePt t="249709" x="4511675" y="4478338"/>
          <p14:tracePt t="249725" x="4494213" y="4470400"/>
          <p14:tracePt t="249741" x="4486275" y="4470400"/>
          <p14:tracePt t="249758" x="4476750" y="4470400"/>
          <p14:tracePt t="249778" x="4476750" y="4460875"/>
          <p14:tracePt t="249791" x="4468813" y="4460875"/>
          <p14:tracePt t="249807" x="4460875" y="4460875"/>
          <p14:tracePt t="249926" x="4451350" y="4460875"/>
          <p14:tracePt t="249929" x="4443413" y="4460875"/>
          <p14:tracePt t="249942" x="4435475" y="4460875"/>
          <p14:tracePt t="249958" x="4425950" y="4460875"/>
          <p14:tracePt t="249959" x="4418013" y="4460875"/>
          <p14:tracePt t="249974" x="4410075" y="4460875"/>
          <p14:tracePt t="249991" x="4400550" y="4460875"/>
          <p14:tracePt t="250007" x="4392613" y="4452938"/>
          <p14:tracePt t="250024" x="4384675" y="4452938"/>
          <p14:tracePt t="250025" x="4375150" y="4452938"/>
          <p14:tracePt t="250041" x="4359275" y="4452938"/>
          <p14:tracePt t="250057" x="4341813" y="4452938"/>
          <p14:tracePt t="250058" x="4332288" y="4445000"/>
          <p14:tracePt t="250074" x="4316413" y="4445000"/>
          <p14:tracePt t="250094" x="4316413" y="4435475"/>
          <p14:tracePt t="250107" x="4306888" y="4435475"/>
          <p14:tracePt t="250124" x="4298950" y="4410075"/>
          <p14:tracePt t="250141" x="4291013" y="4394200"/>
          <p14:tracePt t="250158" x="4281488" y="4384675"/>
          <p14:tracePt t="250175" x="4281488" y="4376738"/>
          <p14:tracePt t="250191" x="4281488" y="4359275"/>
          <p14:tracePt t="250207" x="4273550" y="4341813"/>
          <p14:tracePt t="250224" x="4281488" y="4308475"/>
          <p14:tracePt t="250226" x="4291013" y="4308475"/>
          <p14:tracePt t="250241" x="4291013" y="4283075"/>
          <p14:tracePt t="250242" x="4298950" y="4265613"/>
          <p14:tracePt t="250258" x="4298950" y="4224338"/>
          <p14:tracePt t="250274" x="4298950" y="4206875"/>
          <p14:tracePt t="250291" x="4291013" y="4197350"/>
          <p14:tracePt t="250307" x="4281488" y="4181475"/>
          <p14:tracePt t="250338" x="4273550" y="4181475"/>
          <p14:tracePt t="250341" x="4265613" y="4171950"/>
          <p14:tracePt t="250358" x="4248150" y="4171950"/>
          <p14:tracePt t="250358" x="4240213" y="4171950"/>
          <p14:tracePt t="250374" x="4205288" y="4164013"/>
          <p14:tracePt t="250391" x="4146550" y="4164013"/>
          <p14:tracePt t="250408" x="4103688" y="4181475"/>
          <p14:tracePt t="250424" x="4044950" y="4206875"/>
          <p14:tracePt t="250440" x="4010025" y="4214813"/>
          <p14:tracePt t="250458" x="3992563" y="4232275"/>
          <p14:tracePt t="250458" x="3984625" y="4232275"/>
          <p14:tracePt t="250474" x="3984625" y="4240213"/>
          <p14:tracePt t="250490" x="3967163" y="4275138"/>
          <p14:tracePt t="250507" x="3967163" y="4300538"/>
          <p14:tracePt t="250524" x="3951288" y="4325938"/>
          <p14:tracePt t="250541" x="3951288" y="4368800"/>
          <p14:tracePt t="250557" x="3959225" y="4427538"/>
          <p14:tracePt t="250558" x="3959225" y="4452938"/>
          <p14:tracePt t="250574" x="3984625" y="4503738"/>
          <p14:tracePt t="250590" x="4017963" y="4597400"/>
          <p14:tracePt t="250607" x="4060825" y="4657725"/>
          <p14:tracePt t="250624" x="4129088" y="4708525"/>
          <p14:tracePt t="250641" x="4205288" y="4759325"/>
          <p14:tracePt t="250658" x="4214813" y="4792663"/>
          <p14:tracePt t="250674" x="4214813" y="4802188"/>
          <p14:tracePt t="250701" x="4214813" y="4810125"/>
          <p14:tracePt t="250707" x="4205288" y="4827588"/>
          <p14:tracePt t="250710" x="4197350" y="4827588"/>
          <p14:tracePt t="250724" x="4171950" y="4852988"/>
          <p14:tracePt t="250740" x="4121150" y="4894263"/>
          <p14:tracePt t="250757" x="4060825" y="4946650"/>
          <p14:tracePt t="250758" x="4044950" y="4954588"/>
          <p14:tracePt t="250773" x="3992563" y="4979988"/>
          <p14:tracePt t="250790" x="3890963" y="5030788"/>
          <p14:tracePt t="250807" x="3814763" y="5048250"/>
          <p14:tracePt t="250823" x="3797300" y="5056188"/>
          <p14:tracePt t="250840" x="3789363" y="5064125"/>
          <p14:tracePt t="250913" x="3797300" y="5064125"/>
          <p14:tracePt t="250922" x="3814763" y="5064125"/>
          <p14:tracePt t="250925" x="3822700" y="5064125"/>
          <p14:tracePt t="250940" x="3865563" y="5056188"/>
          <p14:tracePt t="250957" x="3925888" y="5038725"/>
          <p14:tracePt t="250973" x="3951288" y="5030788"/>
          <p14:tracePt t="251038" x="3959225" y="5022850"/>
          <p14:tracePt t="251046" x="3967163" y="5022850"/>
          <p14:tracePt t="251057" x="3976688" y="5005388"/>
          <p14:tracePt t="251058" x="3984625" y="4997450"/>
          <p14:tracePt t="251074" x="3992563" y="4987925"/>
          <p14:tracePt t="251090" x="4010025" y="4997450"/>
          <p14:tracePt t="251107" x="4027488" y="5022850"/>
          <p14:tracePt t="251123" x="4027488" y="5038725"/>
          <p14:tracePt t="251140" x="4035425" y="5048250"/>
          <p14:tracePt t="251157" x="4052888" y="5048250"/>
          <p14:tracePt t="251173" x="4070350" y="5048250"/>
          <p14:tracePt t="251190" x="4078288" y="5064125"/>
          <p14:tracePt t="251218" x="4086225" y="5064125"/>
          <p14:tracePt t="251223" x="4095750" y="5073650"/>
          <p14:tracePt t="251241" x="4095750" y="5091113"/>
          <p14:tracePt t="251258" x="4103688" y="5091113"/>
          <p14:tracePt t="251274" x="4154488" y="5141913"/>
          <p14:tracePt t="251290" x="4214813" y="5167313"/>
          <p14:tracePt t="251307" x="4265613" y="5167313"/>
          <p14:tracePt t="251323" x="4316413" y="5167313"/>
          <p14:tracePt t="251340" x="4359275" y="5167313"/>
          <p14:tracePt t="251356" x="4392613" y="5167313"/>
          <p14:tracePt t="251374" x="4400550" y="5167313"/>
          <p14:tracePt t="251390" x="4418013" y="5167313"/>
          <p14:tracePt t="251407" x="4451350" y="5149850"/>
          <p14:tracePt t="251424" x="4486275" y="5141913"/>
          <p14:tracePt t="251440" x="4486275" y="5132388"/>
          <p14:tracePt t="251458" x="4519613" y="5116513"/>
          <p14:tracePt t="251473" x="4537075" y="5116513"/>
          <p14:tracePt t="251490" x="4570413" y="5106988"/>
          <p14:tracePt t="251491" x="4579938" y="5099050"/>
          <p14:tracePt t="251507" x="4630738" y="5073650"/>
          <p14:tracePt t="251524" x="4673600" y="5048250"/>
          <p14:tracePt t="251540" x="4699000" y="5030788"/>
          <p14:tracePt t="251558" x="4724400" y="5013325"/>
          <p14:tracePt t="251573" x="4740275" y="5005388"/>
          <p14:tracePt t="251590" x="4749800" y="4997450"/>
          <p14:tracePt t="251607" x="4783138" y="4972050"/>
          <p14:tracePt t="251623" x="4818063" y="4946650"/>
          <p14:tracePt t="251640" x="4851400" y="4919663"/>
          <p14:tracePt t="251657" x="4884738" y="4903788"/>
          <p14:tracePt t="251658" x="4894263" y="4894263"/>
          <p14:tracePt t="251674" x="4910138" y="4886325"/>
          <p14:tracePt t="251675" x="4919663" y="4886325"/>
          <p14:tracePt t="251690" x="4927600" y="4878388"/>
          <p14:tracePt t="251691" x="4935538" y="4878388"/>
          <p14:tracePt t="251707" x="4970463" y="4852988"/>
          <p14:tracePt t="251723" x="5021263" y="4827588"/>
          <p14:tracePt t="251740" x="5080000" y="4810125"/>
          <p14:tracePt t="251741" x="5106988" y="4802188"/>
          <p14:tracePt t="251757" x="5173663" y="4775200"/>
          <p14:tracePt t="251758" x="5191125" y="4775200"/>
          <p14:tracePt t="251774" x="5241925" y="4759325"/>
          <p14:tracePt t="251775" x="5259388" y="4749800"/>
          <p14:tracePt t="251791" x="5302250" y="4741863"/>
          <p14:tracePt t="251791" x="5318125" y="4741863"/>
          <p14:tracePt t="251807" x="5353050" y="4741863"/>
          <p14:tracePt t="251823" x="5360988" y="4733925"/>
          <p14:tracePt t="251840" x="5378450" y="4733925"/>
          <p14:tracePt t="251857" x="5411788" y="4724400"/>
          <p14:tracePt t="251874" x="5472113" y="4699000"/>
          <p14:tracePt t="251891" x="5513388" y="4691063"/>
          <p14:tracePt t="251894" x="5530850" y="4691063"/>
          <p14:tracePt t="251909" x="5573713" y="4691063"/>
          <p14:tracePt t="251911" x="5591175" y="4691063"/>
          <p14:tracePt t="251927" x="5607050" y="4699000"/>
          <p14:tracePt t="251943" x="5649913" y="4708525"/>
          <p14:tracePt t="251957" x="5718175" y="4733925"/>
          <p14:tracePt t="251974" x="5768975" y="4759325"/>
          <p14:tracePt t="251975" x="5794375" y="4767263"/>
          <p14:tracePt t="251990" x="5845175" y="4792663"/>
          <p14:tracePt t="251991" x="5870575" y="4802188"/>
          <p14:tracePt t="252007" x="5956300" y="4843463"/>
          <p14:tracePt t="252023" x="6032500" y="4860925"/>
          <p14:tracePt t="252040" x="6116638" y="4894263"/>
          <p14:tracePt t="252057" x="6261100" y="4954588"/>
          <p14:tracePt t="252057" x="6296025" y="4972050"/>
          <p14:tracePt t="252073" x="6448425" y="5022850"/>
          <p14:tracePt t="252090" x="6678613" y="5091113"/>
          <p14:tracePt t="252107" x="7000875" y="5157788"/>
          <p14:tracePt t="252109" x="7102475" y="5157788"/>
          <p14:tracePt t="252110" x="7204075" y="5167313"/>
          <p14:tracePt t="252123" x="7502525" y="5192713"/>
          <p14:tracePt t="252141" x="7824788" y="5218113"/>
          <p14:tracePt t="252141" x="7885113" y="5235575"/>
          <p14:tracePt t="252158" x="8037513" y="5251450"/>
          <p14:tracePt t="252174" x="8113713" y="5243513"/>
          <p14:tracePt t="252190" x="8147050" y="5218113"/>
          <p14:tracePt t="252192" x="8147050" y="5208588"/>
          <p14:tracePt t="252207" x="8164513" y="5192713"/>
          <p14:tracePt t="252223" x="8174038" y="5157788"/>
          <p14:tracePt t="252240" x="8199438" y="5132388"/>
          <p14:tracePt t="252241" x="8207375" y="5124450"/>
          <p14:tracePt t="252257" x="8224838" y="5099050"/>
          <p14:tracePt t="252257" x="8232775" y="5091113"/>
          <p14:tracePt t="252273" x="8232775" y="5073650"/>
          <p14:tracePt t="252290" x="8258175" y="5056188"/>
          <p14:tracePt t="252307" x="8258175" y="5048250"/>
          <p14:tracePt t="252323" x="8275638" y="5030788"/>
          <p14:tracePt t="252340" x="8291513" y="5013325"/>
          <p14:tracePt t="252357" x="8301038" y="4987925"/>
          <p14:tracePt t="252358" x="8308975" y="4987925"/>
          <p14:tracePt t="252374" x="8318500" y="4979988"/>
          <p14:tracePt t="252375" x="8318500" y="4972050"/>
          <p14:tracePt t="252391" x="8326438" y="4962525"/>
          <p14:tracePt t="252407" x="8343900" y="4946650"/>
          <p14:tracePt t="252423" x="8351838" y="4929188"/>
          <p14:tracePt t="252440" x="8359775" y="4929188"/>
          <p14:tracePt t="252457" x="8351838" y="4929188"/>
          <p14:tracePt t="252474" x="8283575" y="4929188"/>
          <p14:tracePt t="252475" x="8240713" y="4929188"/>
          <p14:tracePt t="252490" x="8020050" y="4886325"/>
          <p14:tracePt t="252491" x="7918450" y="4868863"/>
          <p14:tracePt t="252507" x="7561263" y="4818063"/>
          <p14:tracePt t="252507" x="7416800" y="4810125"/>
          <p14:tracePt t="252523" x="6813550" y="4775200"/>
          <p14:tracePt t="252540" x="6286500" y="4716463"/>
          <p14:tracePt t="252556" x="5802313" y="4665663"/>
          <p14:tracePt t="252574" x="5403850" y="4640263"/>
          <p14:tracePt t="252575" x="5318125" y="4640263"/>
          <p14:tracePt t="252590" x="5097463" y="4648200"/>
          <p14:tracePt t="252591" x="5038725" y="4657725"/>
          <p14:tracePt t="252606" x="4859338" y="4699000"/>
          <p14:tracePt t="252607" x="4808538" y="4724400"/>
          <p14:tracePt t="252623" x="4587875" y="4835525"/>
          <p14:tracePt t="252640" x="4392613" y="4919663"/>
          <p14:tracePt t="252657" x="4222750" y="4972050"/>
          <p14:tracePt t="252673" x="4137025" y="4987925"/>
          <p14:tracePt t="252674" x="4111625" y="4997450"/>
          <p14:tracePt t="252691" x="4035425" y="5030788"/>
          <p14:tracePt t="252691" x="4002088" y="5038725"/>
          <p14:tracePt t="252706" x="3916363" y="5064125"/>
          <p14:tracePt t="252723" x="3746500" y="5106988"/>
          <p14:tracePt t="252741" x="3551238" y="5132388"/>
          <p14:tracePt t="252756" x="3457575" y="5132388"/>
          <p14:tracePt t="252773" x="3330575" y="5132388"/>
          <p14:tracePt t="252775" x="3313113" y="5132388"/>
          <p14:tracePt t="252790" x="3262313" y="5132388"/>
          <p14:tracePt t="252791" x="3244850" y="5132388"/>
          <p14:tracePt t="252806" x="3228975" y="5141913"/>
          <p14:tracePt t="252823" x="3203575" y="5141913"/>
          <p14:tracePt t="252840" x="3186113" y="5149850"/>
          <p14:tracePt t="252842" x="3178175" y="5149850"/>
          <p14:tracePt t="252857" x="3168650" y="5149850"/>
          <p14:tracePt t="252930" x="3178175" y="5149850"/>
          <p14:tracePt t="252934" x="3178175" y="5141913"/>
          <p14:tracePt t="252940" x="3178175" y="5132388"/>
          <p14:tracePt t="252956" x="3203575" y="5116513"/>
          <p14:tracePt t="252973" x="3219450" y="5106988"/>
          <p14:tracePt t="252990" x="3236913" y="5091113"/>
          <p14:tracePt t="253006" x="3262313" y="5073650"/>
          <p14:tracePt t="253023" x="3297238" y="5038725"/>
          <p14:tracePt t="253039" x="3330575" y="5022850"/>
          <p14:tracePt t="253056" x="3355975" y="5013325"/>
          <p14:tracePt t="253073" x="3363913" y="5005388"/>
          <p14:tracePt t="253090" x="3373438" y="5005388"/>
          <p14:tracePt t="253090" x="3381375" y="5005388"/>
          <p14:tracePt t="253114" x="3389313" y="5005388"/>
          <p14:tracePt t="253126" x="3398838" y="5005388"/>
          <p14:tracePt t="253139" x="3414713" y="4997450"/>
          <p14:tracePt t="253156" x="3449638" y="4987925"/>
          <p14:tracePt t="253157" x="3467100" y="4987925"/>
          <p14:tracePt t="253173" x="3500438" y="4979988"/>
          <p14:tracePt t="253190" x="3525838" y="4979988"/>
          <p14:tracePt t="253206" x="3543300" y="4979988"/>
          <p14:tracePt t="253294" x="3543300" y="4972050"/>
          <p14:tracePt t="253462" x="3551238" y="4972050"/>
          <p14:tracePt t="253475" x="3551238" y="4962525"/>
          <p14:tracePt t="253479" x="3559175" y="4962525"/>
          <p14:tracePt t="253491" x="3559175" y="4954588"/>
          <p14:tracePt t="253508" x="3586163" y="4946650"/>
          <p14:tracePt t="253510" x="3594100" y="4937125"/>
          <p14:tracePt t="253523" x="3619500" y="4929188"/>
          <p14:tracePt t="253540" x="3678238" y="4886325"/>
          <p14:tracePt t="253541" x="3703638" y="4878388"/>
          <p14:tracePt t="253556" x="3746500" y="4852988"/>
          <p14:tracePt t="253572" x="3756025" y="4843463"/>
          <p14:tracePt t="253589" x="3763963" y="4843463"/>
          <p14:tracePt t="253606" x="3814763" y="4827588"/>
          <p14:tracePt t="253622" x="3865563" y="4810125"/>
          <p14:tracePt t="253640" x="3883025" y="4792663"/>
          <p14:tracePt t="253656" x="3900488" y="4792663"/>
          <p14:tracePt t="253673" x="3916363" y="4775200"/>
          <p14:tracePt t="253674" x="3925888" y="4775200"/>
          <p14:tracePt t="253719" x="3933825" y="4775200"/>
          <p14:tracePt t="253726" x="3941763" y="4775200"/>
          <p14:tracePt t="253742" x="3941763" y="4767263"/>
          <p14:tracePt t="253756" x="3951288" y="4759325"/>
          <p14:tracePt t="253772" x="3967163" y="4759325"/>
          <p14:tracePt t="253791" x="3967163" y="4749800"/>
          <p14:tracePt t="253807" x="3976688" y="4749800"/>
          <p14:tracePt t="253822" x="3984625" y="4749800"/>
          <p14:tracePt t="253839" x="3984625" y="4741863"/>
          <p14:tracePt t="253856" x="4002088" y="4733925"/>
          <p14:tracePt t="253872" x="4010025" y="4733925"/>
          <p14:tracePt t="253893" x="4017963" y="4733925"/>
          <p14:tracePt t="253907" x="4027488" y="4733925"/>
          <p14:tracePt t="253923" x="4027488" y="4724400"/>
          <p14:tracePt t="253978" x="4027488" y="4716463"/>
          <p14:tracePt t="253981" x="4035425" y="4716463"/>
          <p14:tracePt t="254001" x="4035425" y="4708525"/>
          <p14:tracePt t="254010" x="4044950" y="4708525"/>
          <p14:tracePt t="254634" x="4052888" y="4708525"/>
          <p14:tracePt t="254661" x="4052888" y="4716463"/>
          <p14:tracePt t="254666" x="4035425" y="4724400"/>
          <p14:tracePt t="254672" x="4027488" y="4724400"/>
          <p14:tracePt t="254689" x="3992563" y="4759325"/>
          <p14:tracePt t="254690" x="3984625" y="4767263"/>
          <p14:tracePt t="254706" x="3967163" y="4784725"/>
          <p14:tracePt t="254706" x="3959225" y="4784725"/>
          <p14:tracePt t="254722" x="3933825" y="4802188"/>
          <p14:tracePt t="254738" x="3890963" y="4827588"/>
          <p14:tracePt t="254755" x="3873500" y="4843463"/>
          <p14:tracePt t="254772" x="3848100" y="4852988"/>
          <p14:tracePt t="254789" x="3840163" y="4860925"/>
          <p14:tracePt t="254806" x="3814763" y="4868863"/>
          <p14:tracePt t="254807" x="3814763" y="4878388"/>
          <p14:tracePt t="254822" x="3806825" y="4878388"/>
          <p14:tracePt t="254838" x="3781425" y="4903788"/>
          <p14:tracePt t="254856" x="3763963" y="4911725"/>
          <p14:tracePt t="254858" x="3756025" y="4911725"/>
          <p14:tracePt t="254871" x="3756025" y="4919663"/>
          <p14:tracePt t="254889" x="3746500" y="4929188"/>
          <p14:tracePt t="255106" x="3746500" y="4919663"/>
          <p14:tracePt t="255113" x="3746500" y="4911725"/>
          <p14:tracePt t="255122" x="3746500" y="4903788"/>
          <p14:tracePt t="255138" x="3746500" y="4878388"/>
          <p14:tracePt t="255155" x="3763963" y="4860925"/>
          <p14:tracePt t="255172" x="3781425" y="4843463"/>
          <p14:tracePt t="255189" x="3781425" y="4835525"/>
          <p14:tracePt t="255190" x="3789363" y="4835525"/>
          <p14:tracePt t="255205" x="3797300" y="4818063"/>
          <p14:tracePt t="255222" x="3806825" y="4810125"/>
          <p14:tracePt t="255239" x="3806825" y="4802188"/>
          <p14:tracePt t="255466" x="3814763" y="4792663"/>
          <p14:tracePt t="255478" x="3822700" y="4792663"/>
          <p14:tracePt t="255481" x="3822700" y="4784725"/>
          <p14:tracePt t="255488" x="3832225" y="4784725"/>
          <p14:tracePt t="255505" x="3857625" y="4767263"/>
          <p14:tracePt t="255506" x="3865563" y="4759325"/>
          <p14:tracePt t="255522" x="3890963" y="4749800"/>
          <p14:tracePt t="255538" x="3951288" y="4733925"/>
          <p14:tracePt t="255555" x="4010025" y="4708525"/>
          <p14:tracePt t="255572" x="4086225" y="4673600"/>
          <p14:tracePt t="255588" x="4187825" y="4640263"/>
          <p14:tracePt t="255605" x="4291013" y="4622800"/>
          <p14:tracePt t="255606" x="4324350" y="4605338"/>
          <p14:tracePt t="255622" x="4392613" y="4579938"/>
          <p14:tracePt t="255638" x="4460875" y="4538663"/>
          <p14:tracePt t="255655" x="4494213" y="4521200"/>
          <p14:tracePt t="255672" x="4511675" y="4521200"/>
          <p14:tracePt t="255688" x="4519613" y="4503738"/>
          <p14:tracePt t="255707" x="4529138" y="4503738"/>
          <p14:tracePt t="255722" x="4529138" y="4495800"/>
          <p14:tracePt t="255890" x="4537075" y="4495800"/>
          <p14:tracePt t="255898" x="4537075" y="4486275"/>
          <p14:tracePt t="255904" x="4545013" y="4486275"/>
          <p14:tracePt t="255921" x="4562475" y="4478338"/>
          <p14:tracePt t="255938" x="4587875" y="4478338"/>
          <p14:tracePt t="255955" x="4638675" y="4470400"/>
          <p14:tracePt t="255971" x="4699000" y="4460875"/>
          <p14:tracePt t="255988" x="4775200" y="4460875"/>
          <p14:tracePt t="256005" x="4868863" y="4460875"/>
          <p14:tracePt t="256022" x="4945063" y="4460875"/>
          <p14:tracePt t="256038" x="5003800" y="4460875"/>
          <p14:tracePt t="256055" x="5064125" y="4460875"/>
          <p14:tracePt t="256072" x="5114925" y="4460875"/>
          <p14:tracePt t="256088" x="5148263" y="4460875"/>
          <p14:tracePt t="256105" x="5173663" y="4460875"/>
          <p14:tracePt t="256122" x="5191125" y="4460875"/>
          <p14:tracePt t="256123" x="5199063" y="4460875"/>
          <p14:tracePt t="256158" x="5208588" y="4460875"/>
          <p14:tracePt t="256198" x="5216525" y="4460875"/>
          <p14:tracePt t="256213" x="5224463" y="4460875"/>
          <p14:tracePt t="256218" x="5233988" y="4460875"/>
          <p14:tracePt t="256225" x="5241925" y="4470400"/>
          <p14:tracePt t="256237" x="5249863" y="4478338"/>
          <p14:tracePt t="256254" x="5284788" y="4503738"/>
          <p14:tracePt t="256271" x="5302250" y="4529138"/>
          <p14:tracePt t="256288" x="5335588" y="4554538"/>
          <p14:tracePt t="256305" x="5378450" y="4589463"/>
          <p14:tracePt t="256322" x="5411788" y="4622800"/>
          <p14:tracePt t="256338" x="5462588" y="4657725"/>
          <p14:tracePt t="256355" x="5513388" y="4691063"/>
          <p14:tracePt t="256372" x="5573713" y="4724400"/>
          <p14:tracePt t="256388" x="5649913" y="4792663"/>
          <p14:tracePt t="256405" x="5743575" y="4852988"/>
          <p14:tracePt t="256406" x="5768975" y="4868863"/>
          <p14:tracePt t="256422" x="5837238" y="4919663"/>
          <p14:tracePt t="256438" x="5913438" y="4972050"/>
          <p14:tracePt t="256455" x="6015038" y="5038725"/>
          <p14:tracePt t="256472" x="6091238" y="5091113"/>
          <p14:tracePt t="256489" x="6142038" y="5132388"/>
          <p14:tracePt t="256490" x="6159500" y="5141913"/>
          <p14:tracePt t="256505" x="6194425" y="5167313"/>
          <p14:tracePt t="256507" x="6210300" y="5175250"/>
          <p14:tracePt t="256522" x="6235700" y="5183188"/>
          <p14:tracePt t="256522" x="6235700" y="5192713"/>
          <p14:tracePt t="256538" x="6261100" y="5200650"/>
          <p14:tracePt t="256555" x="6346825" y="5260975"/>
          <p14:tracePt t="256571" x="6456363" y="5337175"/>
          <p14:tracePt t="256588" x="6542088" y="5405438"/>
          <p14:tracePt t="256605" x="6635750" y="5464175"/>
          <p14:tracePt t="256606" x="6653213" y="5472113"/>
          <p14:tracePt t="256622" x="6704013" y="5507038"/>
          <p14:tracePt t="256622" x="6711950" y="5514975"/>
          <p14:tracePt t="256638" x="6745288" y="5540375"/>
          <p14:tracePt t="256654" x="6788150" y="5565775"/>
          <p14:tracePt t="256672" x="6838950" y="5591175"/>
          <p14:tracePt t="256673" x="6848475" y="5591175"/>
          <p14:tracePt t="256688" x="6873875" y="5608638"/>
          <p14:tracePt t="256705" x="6889750" y="5616575"/>
          <p14:tracePt t="256721" x="6899275" y="5616575"/>
          <p14:tracePt t="256833" x="6907213" y="5616575"/>
          <p14:tracePt t="256902" x="6915150" y="5616575"/>
          <p14:tracePt t="256923" x="6924675" y="5616575"/>
          <p14:tracePt t="256930" x="6932613" y="5608638"/>
          <p14:tracePt t="256942" x="6942138" y="5608638"/>
          <p14:tracePt t="256955" x="6950075" y="5608638"/>
          <p14:tracePt t="256971" x="6950075" y="5600700"/>
          <p14:tracePt t="256990" x="6958013" y="5591175"/>
          <p14:tracePt t="257004" x="6958013" y="5583238"/>
          <p14:tracePt t="257021" x="6967538" y="5583238"/>
          <p14:tracePt t="257037" x="6983413" y="5565775"/>
          <p14:tracePt t="257054" x="6992938" y="5540375"/>
          <p14:tracePt t="257071" x="7008813" y="5532438"/>
          <p14:tracePt t="257088" x="7026275" y="5514975"/>
          <p14:tracePt t="257104" x="7034213" y="5497513"/>
          <p14:tracePt t="257105" x="7043738" y="5489575"/>
          <p14:tracePt t="257121" x="7059613" y="5464175"/>
          <p14:tracePt t="257122" x="7059613" y="5456238"/>
          <p14:tracePt t="257138" x="7077075" y="5438775"/>
          <p14:tracePt t="257154" x="7112000" y="5380038"/>
          <p14:tracePt t="257171" x="7127875" y="5337175"/>
          <p14:tracePt t="257188" x="7145338" y="5311775"/>
          <p14:tracePt t="257205" x="7162800" y="5294313"/>
          <p14:tracePt t="257221" x="7162800" y="5286375"/>
          <p14:tracePt t="257238" x="7178675" y="5268913"/>
          <p14:tracePt t="257254" x="7204075" y="5251450"/>
          <p14:tracePt t="257271" x="7229475" y="5226050"/>
          <p14:tracePt t="257288" x="7239000" y="5208588"/>
          <p14:tracePt t="257290" x="7246938" y="5208588"/>
          <p14:tracePt t="257304" x="7246938" y="5200650"/>
          <p14:tracePt t="257321" x="7246938" y="5192713"/>
          <p14:tracePt t="257358" x="7246938" y="5183188"/>
          <p14:tracePt t="257361" x="7256463" y="5183188"/>
          <p14:tracePt t="257386" x="7264400" y="5183188"/>
          <p14:tracePt t="257410" x="7264400" y="5175250"/>
          <p14:tracePt t="257475" x="7272338" y="5167313"/>
          <p14:tracePt t="257495" x="7272338" y="5157788"/>
          <p14:tracePt t="257499" x="7281863" y="5157788"/>
          <p14:tracePt t="257505" x="7289800" y="5149850"/>
          <p14:tracePt t="257521" x="7289800" y="5141913"/>
          <p14:tracePt t="257537" x="7315200" y="5132388"/>
          <p14:tracePt t="257554" x="7332663" y="5124450"/>
          <p14:tracePt t="257571" x="7340600" y="5116513"/>
          <p14:tracePt t="257588" x="7358063" y="5106988"/>
          <p14:tracePt t="257604" x="7366000" y="5091113"/>
          <p14:tracePt t="257621" x="7383463" y="5081588"/>
          <p14:tracePt t="257637" x="7408863" y="5064125"/>
          <p14:tracePt t="257654" x="7426325" y="5064125"/>
          <p14:tracePt t="257671" x="7434263" y="5056188"/>
          <p14:tracePt t="257689" x="7459663" y="5048250"/>
          <p14:tracePt t="257705" x="7477125" y="5038725"/>
          <p14:tracePt t="257721" x="7502525" y="5030788"/>
          <p14:tracePt t="257738" x="7518400" y="5022850"/>
          <p14:tracePt t="257755" x="7545388" y="5022850"/>
          <p14:tracePt t="257788" x="7553325" y="5022850"/>
          <p14:tracePt t="257808" x="7561263" y="5022850"/>
          <p14:tracePt t="257821" x="7561263" y="5013325"/>
          <p14:tracePt t="257840" x="7570788" y="5005388"/>
          <p14:tracePt t="257848" x="7578725" y="5005388"/>
          <p14:tracePt t="257932" x="7586663" y="5005388"/>
          <p14:tracePt t="257940" x="7586663" y="4997450"/>
          <p14:tracePt t="257969" x="7596188" y="4997450"/>
          <p14:tracePt t="257976" x="7604125" y="4997450"/>
          <p14:tracePt t="258001" x="7612063" y="4997450"/>
          <p14:tracePt t="258013" x="7621588" y="4997450"/>
          <p14:tracePt t="258024" x="7629525" y="4997450"/>
          <p14:tracePt t="258038" x="7637463" y="4987925"/>
          <p14:tracePt t="258039" x="7646988" y="4987925"/>
          <p14:tracePt t="258054" x="7662863" y="4979988"/>
          <p14:tracePt t="258071" x="7688263" y="4979988"/>
          <p14:tracePt t="258072" x="7705725" y="4979988"/>
          <p14:tracePt t="258087" x="7723188" y="4979988"/>
          <p14:tracePt t="258104" x="7748588" y="4979988"/>
          <p14:tracePt t="258121" x="7773988" y="4979988"/>
          <p14:tracePt t="258138" x="7799388" y="4979988"/>
          <p14:tracePt t="258154" x="7842250" y="4979988"/>
          <p14:tracePt t="258171" x="7893050" y="4972050"/>
          <p14:tracePt t="258172" x="7910513" y="4972050"/>
          <p14:tracePt t="258188" x="7951788" y="4962525"/>
          <p14:tracePt t="258188" x="7961313" y="4962525"/>
          <p14:tracePt t="258204" x="7994650" y="4962525"/>
          <p14:tracePt t="258221" x="8020050" y="4962525"/>
          <p14:tracePt t="258237" x="8029575" y="4962525"/>
          <p14:tracePt t="258256" x="8037513" y="4962525"/>
          <p14:tracePt t="258270" x="8037513" y="4954588"/>
          <p14:tracePt t="258321" x="8045450" y="4954588"/>
          <p14:tracePt t="258516" x="8054975" y="4946650"/>
          <p14:tracePt t="260288" x="8045450" y="4946650"/>
          <p14:tracePt t="260300" x="8037513" y="4946650"/>
          <p14:tracePt t="260312" x="8029575" y="4946650"/>
          <p14:tracePt t="260323" x="8020050" y="4946650"/>
          <p14:tracePt t="260360" x="8012113" y="4946650"/>
          <p14:tracePt t="260404" x="8004175" y="4946650"/>
          <p14:tracePt t="261091" x="8012113" y="4937125"/>
          <p14:tracePt t="261095" x="8012113" y="4929188"/>
          <p14:tracePt t="261111" x="8004175" y="4929188"/>
          <p14:tracePt t="261131" x="7994650" y="4929188"/>
          <p14:tracePt t="261144" x="7986713" y="4929188"/>
          <p14:tracePt t="261171" x="7977188" y="4929188"/>
          <p14:tracePt t="261187" x="7977188" y="4919663"/>
          <p14:tracePt t="261196" x="7969250" y="4919663"/>
          <p14:tracePt t="261203" x="7961313" y="4911725"/>
          <p14:tracePt t="261223" x="7951788" y="4903788"/>
          <p14:tracePt t="261243" x="7943850" y="4903788"/>
          <p14:tracePt t="261255" x="7935913" y="4903788"/>
          <p14:tracePt t="261291" x="7926388" y="4903788"/>
          <p14:tracePt t="261300" x="7918450" y="4894263"/>
          <p14:tracePt t="261312" x="7910513" y="4894263"/>
          <p14:tracePt t="261320" x="7900988" y="4894263"/>
          <p14:tracePt t="261336" x="7893050" y="4894263"/>
          <p14:tracePt t="261353" x="7867650" y="4886325"/>
          <p14:tracePt t="261369" x="7859713" y="4886325"/>
          <p14:tracePt t="261385" x="7842250" y="4886325"/>
          <p14:tracePt t="261402" x="7832725" y="4886325"/>
          <p14:tracePt t="261419" x="7824788" y="4886325"/>
          <p14:tracePt t="261443" x="7816850" y="4886325"/>
          <p14:tracePt t="261492" x="7807325" y="4886325"/>
          <p14:tracePt t="261511" x="7799388" y="4886325"/>
          <p14:tracePt t="261520" x="7791450" y="4886325"/>
          <p14:tracePt t="261531" x="7781925" y="4886325"/>
          <p14:tracePt t="261540" x="7773988" y="4886325"/>
          <p14:tracePt t="261552" x="7766050" y="4886325"/>
          <p14:tracePt t="261569" x="7748588" y="4886325"/>
          <p14:tracePt t="261586" x="7731125" y="4886325"/>
          <p14:tracePt t="261602" x="7723188" y="4886325"/>
          <p14:tracePt t="261619" x="7715250" y="4886325"/>
          <p14:tracePt t="261635" x="7705725" y="4886325"/>
          <p14:tracePt t="261652" x="7697788" y="4878388"/>
          <p14:tracePt t="261669" x="7688263" y="4878388"/>
          <p14:tracePt t="261696" x="7680325" y="4878388"/>
          <p14:tracePt t="261808" x="7680325" y="4868863"/>
          <p14:tracePt t="261820" x="7688263" y="4868863"/>
          <p14:tracePt t="261823" x="7697788" y="4868863"/>
          <p14:tracePt t="261835" x="7705725" y="4868863"/>
          <p14:tracePt t="261852" x="7748588" y="4868863"/>
          <p14:tracePt t="261869" x="7773988" y="4868863"/>
          <p14:tracePt t="261885" x="7791450" y="4868863"/>
          <p14:tracePt t="261902" x="7816850" y="4868863"/>
          <p14:tracePt t="261919" x="7842250" y="4868863"/>
          <p14:tracePt t="261920" x="7850188" y="4868863"/>
          <p14:tracePt t="261936" x="7859713" y="4868863"/>
          <p14:tracePt t="261936" x="7867650" y="4868863"/>
          <p14:tracePt t="261952" x="7885113" y="4868863"/>
          <p14:tracePt t="261969" x="7910513" y="4860925"/>
          <p14:tracePt t="261986" x="7918450" y="4860925"/>
          <p14:tracePt t="262002" x="7943850" y="4852988"/>
          <p14:tracePt t="262020" x="7994650" y="4835525"/>
          <p14:tracePt t="262036" x="8020050" y="4827588"/>
          <p14:tracePt t="262037" x="8029575" y="4827588"/>
          <p14:tracePt t="262052" x="8045450" y="4827588"/>
          <p14:tracePt t="262069" x="8080375" y="4827588"/>
          <p14:tracePt t="262086" x="8096250" y="4827588"/>
          <p14:tracePt t="262087" x="8105775" y="4827588"/>
          <p14:tracePt t="262102" x="8113713" y="4827588"/>
          <p14:tracePt t="262119" x="8121650" y="4827588"/>
          <p14:tracePt t="262121" x="8131175" y="4835525"/>
          <p14:tracePt t="262136" x="8147050" y="4835525"/>
          <p14:tracePt t="262152" x="8156575" y="4835525"/>
          <p14:tracePt t="262168" x="8164513" y="4843463"/>
          <p14:tracePt t="262185" x="8181975" y="4843463"/>
          <p14:tracePt t="262202" x="8189913" y="4843463"/>
          <p14:tracePt t="262423" x="8189913" y="4852988"/>
          <p14:tracePt t="262431" x="8174038" y="4852988"/>
          <p14:tracePt t="262440" x="8164513" y="4852988"/>
          <p14:tracePt t="262452" x="8147050" y="4852988"/>
          <p14:tracePt t="262468" x="8080375" y="4852988"/>
          <p14:tracePt t="262486" x="8029575" y="4852988"/>
          <p14:tracePt t="262502" x="7994650" y="4852988"/>
          <p14:tracePt t="262519" x="7943850" y="4852988"/>
          <p14:tracePt t="262520" x="7935913" y="4852988"/>
          <p14:tracePt t="262536" x="7918450" y="4852988"/>
          <p14:tracePt t="262536" x="7900988" y="4852988"/>
          <p14:tracePt t="262552" x="7885113" y="4852988"/>
          <p14:tracePt t="262569" x="7842250" y="4852988"/>
          <p14:tracePt t="262586" x="7781925" y="4852988"/>
          <p14:tracePt t="262601" x="7740650" y="4852988"/>
          <p14:tracePt t="262619" x="7688263" y="4852988"/>
          <p14:tracePt t="262636" x="7672388" y="4852988"/>
          <p14:tracePt t="262636" x="7654925" y="4852988"/>
          <p14:tracePt t="262652" x="7637463" y="4852988"/>
          <p14:tracePt t="262669" x="7612063" y="4852988"/>
          <p14:tracePt t="262685" x="7596188" y="4852988"/>
          <p14:tracePt t="262702" x="7561263" y="4852988"/>
          <p14:tracePt t="262719" x="7535863" y="4860925"/>
          <p14:tracePt t="262736" x="7510463" y="4868863"/>
          <p14:tracePt t="262752" x="7493000" y="4868863"/>
          <p14:tracePt t="262753" x="7485063" y="4868863"/>
          <p14:tracePt t="262769" x="7477125" y="4886325"/>
          <p14:tracePt t="262786" x="7459663" y="4894263"/>
          <p14:tracePt t="262787" x="7451725" y="4894263"/>
          <p14:tracePt t="262802" x="7434263" y="4911725"/>
          <p14:tracePt t="262820" x="7408863" y="4962525"/>
          <p14:tracePt t="262835" x="7373938" y="5005388"/>
          <p14:tracePt t="262836" x="7358063" y="5022850"/>
          <p14:tracePt t="262851" x="7315200" y="5081588"/>
          <p14:tracePt t="262868" x="7246938" y="5183188"/>
          <p14:tracePt t="262869" x="7239000" y="5192713"/>
          <p14:tracePt t="262885" x="7178675" y="5268913"/>
          <p14:tracePt t="262902" x="7145338" y="5345113"/>
          <p14:tracePt t="262919" x="7112000" y="5405438"/>
          <p14:tracePt t="262935" x="7112000" y="5430838"/>
          <p14:tracePt t="262936" x="7112000" y="5438775"/>
          <p14:tracePt t="262951" x="7094538" y="5472113"/>
          <p14:tracePt t="262968" x="7085013" y="5497513"/>
          <p14:tracePt t="262987" x="7077075" y="5532438"/>
          <p14:tracePt t="262988" x="7069138" y="5540375"/>
          <p14:tracePt t="263002" x="7069138" y="5549900"/>
          <p14:tracePt t="263020" x="7051675" y="5565775"/>
          <p14:tracePt t="263036" x="7051675" y="5575300"/>
          <p14:tracePt t="263052" x="7051675" y="5583238"/>
          <p14:tracePt t="263068" x="7043738" y="5591175"/>
          <p14:tracePt t="263088" x="7043738" y="5600700"/>
          <p14:tracePt t="263312" x="7034213" y="5600700"/>
          <p14:tracePt t="263315" x="7026275" y="5600700"/>
          <p14:tracePt t="263323" x="7008813" y="5591175"/>
          <p14:tracePt t="263335" x="6983413" y="5583238"/>
          <p14:tracePt t="263336" x="6967538" y="5565775"/>
          <p14:tracePt t="263351" x="6942138" y="5540375"/>
          <p14:tracePt t="263368" x="6873875" y="5489575"/>
          <p14:tracePt t="263385" x="6770688" y="5413375"/>
          <p14:tracePt t="263402" x="6711950" y="5370513"/>
          <p14:tracePt t="263418" x="6669088" y="5327650"/>
          <p14:tracePt t="263435" x="6618288" y="5294313"/>
          <p14:tracePt t="263436" x="6610350" y="5276850"/>
          <p14:tracePt t="263451" x="6575425" y="5260975"/>
          <p14:tracePt t="263469" x="6516688" y="5218113"/>
          <p14:tracePt t="263470" x="6508750" y="5208588"/>
          <p14:tracePt t="263471" x="6491288" y="5200650"/>
          <p14:tracePt t="263485" x="6456363" y="5175250"/>
          <p14:tracePt t="263502" x="6415088" y="5132388"/>
          <p14:tracePt t="263518" x="6372225" y="5091113"/>
          <p14:tracePt t="263519" x="6364288" y="5081588"/>
          <p14:tracePt t="263535" x="6329363" y="5048250"/>
          <p14:tracePt t="263536" x="6329363" y="5038725"/>
          <p14:tracePt t="263552" x="6303963" y="5022850"/>
          <p14:tracePt t="263568" x="6270625" y="4979988"/>
          <p14:tracePt t="263584" x="6219825" y="4946650"/>
          <p14:tracePt t="263601" x="6184900" y="4903788"/>
          <p14:tracePt t="263618" x="6151563" y="4878388"/>
          <p14:tracePt t="263635" x="6108700" y="4852988"/>
          <p14:tracePt t="263636" x="6091238" y="4852988"/>
          <p14:tracePt t="263651" x="6065838" y="4827588"/>
          <p14:tracePt t="263668" x="6032500" y="4802188"/>
          <p14:tracePt t="263685" x="5989638" y="4775200"/>
          <p14:tracePt t="263702" x="5956300" y="4749800"/>
          <p14:tracePt t="263719" x="5913438" y="4724400"/>
          <p14:tracePt t="263719" x="5905500" y="4724400"/>
          <p14:tracePt t="263736" x="5870575" y="4708525"/>
          <p14:tracePt t="263752" x="5853113" y="4699000"/>
          <p14:tracePt t="263768" x="5837238" y="4683125"/>
          <p14:tracePt t="263785" x="5811838" y="4665663"/>
          <p14:tracePt t="263802" x="5786438" y="4648200"/>
          <p14:tracePt t="263818" x="5751513" y="4630738"/>
          <p14:tracePt t="263820" x="5743575" y="4622800"/>
          <p14:tracePt t="263835" x="5708650" y="4597400"/>
          <p14:tracePt t="263852" x="5692775" y="4589463"/>
          <p14:tracePt t="263868" x="5667375" y="4572000"/>
          <p14:tracePt t="263869" x="5667375" y="4564063"/>
          <p14:tracePt t="263885" x="5632450" y="4546600"/>
          <p14:tracePt t="263902" x="5599113" y="4521200"/>
          <p14:tracePt t="263918" x="5573713" y="4513263"/>
          <p14:tracePt t="263934" x="5548313" y="4503738"/>
          <p14:tracePt t="263952" x="5522913" y="4478338"/>
          <p14:tracePt t="263968" x="5513388" y="4478338"/>
          <p14:tracePt t="263986" x="5497513" y="4470400"/>
          <p14:tracePt t="263988" x="5497513" y="4460875"/>
          <p14:tracePt t="264001" x="5487988" y="4460875"/>
          <p14:tracePt t="264018" x="5472113" y="4452938"/>
          <p14:tracePt t="264020" x="5472113" y="4445000"/>
          <p14:tracePt t="264035" x="5462588" y="4445000"/>
          <p14:tracePt t="264052" x="5454650" y="4435475"/>
          <p14:tracePt t="264069" x="5437188" y="4435475"/>
          <p14:tracePt t="264070" x="5429250" y="4435475"/>
          <p14:tracePt t="264084" x="5421313" y="4435475"/>
          <p14:tracePt t="264101" x="5411788" y="4435475"/>
          <p14:tracePt t="264118" x="5394325" y="4435475"/>
          <p14:tracePt t="264134" x="5378450" y="4435475"/>
          <p14:tracePt t="264151" x="5353050" y="4435475"/>
          <p14:tracePt t="264168" x="5318125" y="4435475"/>
          <p14:tracePt t="264184" x="5276850" y="4435475"/>
          <p14:tracePt t="264201" x="5216525" y="4435475"/>
          <p14:tracePt t="264218" x="5140325" y="4435475"/>
          <p14:tracePt t="264219" x="5132388" y="4435475"/>
          <p14:tracePt t="264236" x="5029200" y="4435475"/>
          <p14:tracePt t="264252" x="4970463" y="4435475"/>
          <p14:tracePt t="264253" x="4945063" y="4435475"/>
          <p14:tracePt t="264268" x="4876800" y="4435475"/>
          <p14:tracePt t="264269" x="4868863" y="4435475"/>
          <p14:tracePt t="264284" x="4800600" y="4435475"/>
          <p14:tracePt t="264301" x="4732338" y="4435475"/>
          <p14:tracePt t="264318" x="4664075" y="4435475"/>
          <p14:tracePt t="264319" x="4656138" y="4435475"/>
          <p14:tracePt t="264334" x="4605338" y="4435475"/>
          <p14:tracePt t="264351" x="4537075" y="4435475"/>
          <p14:tracePt t="264352" x="4529138" y="4435475"/>
          <p14:tracePt t="264368" x="4486275" y="4435475"/>
          <p14:tracePt t="264384" x="4410075" y="4435475"/>
          <p14:tracePt t="264401" x="4349750" y="4435475"/>
          <p14:tracePt t="264418" x="4298950" y="4435475"/>
          <p14:tracePt t="264434" x="4230688" y="4435475"/>
          <p14:tracePt t="264436" x="4214813" y="4435475"/>
          <p14:tracePt t="264452" x="4162425" y="4435475"/>
          <p14:tracePt t="264453" x="4146550" y="4435475"/>
          <p14:tracePt t="264468" x="4103688" y="4435475"/>
          <p14:tracePt t="264469" x="4095750" y="4435475"/>
          <p14:tracePt t="264484" x="4044950" y="4435475"/>
          <p14:tracePt t="264501" x="4010025" y="4452938"/>
          <p14:tracePt t="264518" x="4002088" y="4460875"/>
          <p14:tracePt t="264534" x="3992563" y="4460875"/>
          <p14:tracePt t="264551" x="3984625" y="4460875"/>
          <p14:tracePt t="264568" x="3976688" y="4470400"/>
          <p14:tracePt t="264584" x="3967163" y="4470400"/>
          <p14:tracePt t="264601" x="3967163" y="4478338"/>
          <p14:tracePt t="264676" x="3959225" y="4486275"/>
          <p14:tracePt t="264684" x="3959225" y="4495800"/>
          <p14:tracePt t="264688" x="3951288" y="4503738"/>
          <p14:tracePt t="264701" x="3951288" y="4529138"/>
          <p14:tracePt t="264718" x="3908425" y="4589463"/>
          <p14:tracePt t="264734" x="3873500" y="4657725"/>
          <p14:tracePt t="264751" x="3857625" y="4708525"/>
          <p14:tracePt t="264752" x="3848100" y="4716463"/>
          <p14:tracePt t="264767" x="3840163" y="4759325"/>
          <p14:tracePt t="264784" x="3806825" y="4810125"/>
          <p14:tracePt t="264786" x="3806825" y="4827588"/>
          <p14:tracePt t="264800" x="3781425" y="4852988"/>
          <p14:tracePt t="264818" x="3771900" y="4878388"/>
          <p14:tracePt t="264834" x="3763963" y="4903788"/>
          <p14:tracePt t="264851" x="3746500" y="4919663"/>
          <p14:tracePt t="264867" x="3738563" y="4919663"/>
          <p14:tracePt t="264884" x="3729038" y="4937125"/>
          <p14:tracePt t="264904" x="3721100" y="4946650"/>
          <p14:tracePt t="264917" x="3721100" y="4954588"/>
          <p14:tracePt t="264934" x="3713163" y="4962525"/>
          <p14:tracePt t="264964" x="3703638" y="4962525"/>
          <p14:tracePt t="265104" x="3713163" y="4962525"/>
          <p14:tracePt t="265112" x="3729038" y="4962525"/>
          <p14:tracePt t="265117" x="3738563" y="4962525"/>
          <p14:tracePt t="265134" x="3806825" y="4962525"/>
          <p14:tracePt t="265151" x="3941763" y="4987925"/>
          <p14:tracePt t="265167" x="4162425" y="5022850"/>
          <p14:tracePt t="265184" x="4443413" y="5064125"/>
          <p14:tracePt t="265200" x="4902200" y="5106988"/>
          <p14:tracePt t="265217" x="5343525" y="5116513"/>
          <p14:tracePt t="265234" x="5819775" y="5141913"/>
          <p14:tracePt t="265251" x="6286500" y="5167313"/>
          <p14:tracePt t="265251" x="6405563" y="5167313"/>
          <p14:tracePt t="265268" x="6704013" y="5200650"/>
          <p14:tracePt t="265268" x="6788150" y="5208588"/>
          <p14:tracePt t="265284" x="7026275" y="5243513"/>
          <p14:tracePt t="265301" x="7256463" y="5260975"/>
          <p14:tracePt t="265302" x="7307263" y="5260975"/>
          <p14:tracePt t="265317" x="7434263" y="5251450"/>
          <p14:tracePt t="265334" x="7527925" y="5235575"/>
          <p14:tracePt t="265351" x="7578725" y="5208588"/>
          <p14:tracePt t="265352" x="7586663" y="5200650"/>
          <p14:tracePt t="265367" x="7604125" y="5183188"/>
          <p14:tracePt t="265384" x="7612063" y="5183188"/>
          <p14:tracePt t="265400" x="7646988" y="5157788"/>
          <p14:tracePt t="265417" x="7697788" y="5132388"/>
          <p14:tracePt t="265434" x="7766050" y="5099050"/>
          <p14:tracePt t="265451" x="7832725" y="5081588"/>
          <p14:tracePt t="265452" x="7842250" y="5073650"/>
          <p14:tracePt t="265468" x="7875588" y="5064125"/>
          <p14:tracePt t="265469" x="7885113" y="5064125"/>
          <p14:tracePt t="265484" x="7910513" y="5064125"/>
          <p14:tracePt t="265501" x="7926388" y="5056188"/>
          <p14:tracePt t="265521" x="7961313" y="5038725"/>
          <p14:tracePt t="265537" x="7969250" y="5038725"/>
          <p14:tracePt t="265553" x="7986713" y="5038725"/>
          <p14:tracePt t="265584" x="7994650" y="5030788"/>
          <p14:tracePt t="265626" x="8004175" y="5022850"/>
          <p14:tracePt t="266062" x="7994650" y="5022850"/>
          <p14:tracePt t="266065" x="7986713" y="5022850"/>
          <p14:tracePt t="266070" x="7977188" y="5022850"/>
          <p14:tracePt t="266083" x="7951788" y="5030788"/>
          <p14:tracePt t="266101" x="7900988" y="5038725"/>
          <p14:tracePt t="266101" x="7885113" y="5038725"/>
          <p14:tracePt t="266118" x="7799388" y="5038725"/>
          <p14:tracePt t="266134" x="7756525" y="5038725"/>
          <p14:tracePt t="266135" x="7731125" y="5038725"/>
          <p14:tracePt t="266151" x="7662863" y="5048250"/>
          <p14:tracePt t="266151" x="7637463" y="5048250"/>
          <p14:tracePt t="266167" x="7570788" y="5048250"/>
          <p14:tracePt t="266183" x="7493000" y="5048250"/>
          <p14:tracePt t="266200" x="7426325" y="5048250"/>
          <p14:tracePt t="266217" x="7315200" y="5048250"/>
          <p14:tracePt t="266218" x="7281863" y="5048250"/>
          <p14:tracePt t="266234" x="7204075" y="5056188"/>
          <p14:tracePt t="266235" x="7170738" y="5056188"/>
          <p14:tracePt t="266251" x="7094538" y="5064125"/>
          <p14:tracePt t="266251" x="7059613" y="5073650"/>
          <p14:tracePt t="266267" x="6958013" y="5091113"/>
          <p14:tracePt t="266284" x="6907213" y="5099050"/>
          <p14:tracePt t="266300" x="6881813" y="5116513"/>
          <p14:tracePt t="266301" x="6873875" y="5116513"/>
          <p14:tracePt t="266317" x="6864350" y="5132388"/>
          <p14:tracePt t="266334" x="6848475" y="5141913"/>
          <p14:tracePt t="266351" x="6823075" y="5157788"/>
          <p14:tracePt t="266367" x="6797675" y="5167313"/>
          <p14:tracePt t="266384" x="6770688" y="5175250"/>
          <p14:tracePt t="266400" x="6762750" y="5175250"/>
          <p14:tracePt t="266418" x="6737350" y="5175250"/>
          <p14:tracePt t="266434" x="6737350" y="5183188"/>
          <p14:tracePt t="266450" x="6729413" y="5183188"/>
          <p14:tracePt t="266466" x="6719888" y="5183188"/>
          <p14:tracePt t="266483" x="6704013" y="5192713"/>
          <p14:tracePt t="266501" x="6694488" y="5192713"/>
          <p14:tracePt t="266517" x="6686550" y="5200650"/>
          <p14:tracePt t="266535" x="6686550" y="5208588"/>
          <p14:tracePt t="266554" x="6678613" y="5208588"/>
          <p14:tracePt t="266567" x="6678613" y="5218113"/>
          <p14:tracePt t="266583" x="6678613" y="5226050"/>
          <p14:tracePt t="266600" x="6669088" y="5235575"/>
          <p14:tracePt t="266906" x="6678613" y="5235575"/>
          <p14:tracePt t="266922" x="6686550" y="5235575"/>
          <p14:tracePt t="267099" x="6686550" y="5226050"/>
          <p14:tracePt t="267105" x="6686550" y="5218113"/>
          <p14:tracePt t="267118" x="6686550" y="5175250"/>
          <p14:tracePt t="267133" x="6686550" y="5124450"/>
          <p14:tracePt t="267134" x="6686550" y="5116513"/>
          <p14:tracePt t="267150" x="6686550" y="5064125"/>
          <p14:tracePt t="267166" x="6686550" y="4979988"/>
          <p14:tracePt t="267183" x="6669088" y="4919663"/>
          <p14:tracePt t="267200" x="6653213" y="4868863"/>
          <p14:tracePt t="267216" x="6653213" y="4835525"/>
          <p14:tracePt t="267233" x="6635750" y="4802188"/>
          <p14:tracePt t="267250" x="6626225" y="4749800"/>
          <p14:tracePt t="267251" x="6626225" y="4733925"/>
          <p14:tracePt t="267267" x="6618288" y="4699000"/>
          <p14:tracePt t="267268" x="6618288" y="4691063"/>
          <p14:tracePt t="267283" x="6600825" y="4665663"/>
          <p14:tracePt t="267300" x="6600825" y="4648200"/>
          <p14:tracePt t="267301" x="6592888" y="4640263"/>
          <p14:tracePt t="267317" x="6592888" y="4622800"/>
          <p14:tracePt t="267333" x="6592888" y="4614863"/>
          <p14:tracePt t="267334" x="6592888" y="4605338"/>
          <p14:tracePt t="267350" x="6592888" y="4597400"/>
          <p14:tracePt t="267366" x="6592888" y="4589463"/>
          <p14:tracePt t="267383" x="6584950" y="4579938"/>
          <p14:tracePt t="267400" x="6584950" y="4564063"/>
          <p14:tracePt t="267417" x="6584950" y="4554538"/>
          <p14:tracePt t="267433" x="6584950" y="4546600"/>
          <p14:tracePt t="267434" x="6584950" y="4538663"/>
          <p14:tracePt t="267451" x="6584950" y="4529138"/>
          <p14:tracePt t="267466" x="6575425" y="4521200"/>
          <p14:tracePt t="267483" x="6559550" y="4503738"/>
          <p14:tracePt t="267500" x="6559550" y="4495800"/>
          <p14:tracePt t="267501" x="6559550" y="4486275"/>
          <p14:tracePt t="267517" x="6550025" y="4486275"/>
          <p14:tracePt t="267533" x="6550025" y="4478338"/>
          <p14:tracePt t="267561" x="6542088" y="4478338"/>
          <p14:tracePt t="267594" x="6542088" y="4470400"/>
          <p14:tracePt t="267602" x="6534150" y="4470400"/>
          <p14:tracePt t="267611" x="6524625" y="4470400"/>
          <p14:tracePt t="267622" x="6524625" y="4460875"/>
          <p14:tracePt t="267633" x="6516688" y="4460875"/>
          <p14:tracePt t="267635" x="6508750" y="4460875"/>
          <p14:tracePt t="267650" x="6499225" y="4460875"/>
          <p14:tracePt t="267666" x="6491288" y="4460875"/>
          <p14:tracePt t="267683" x="6483350" y="4460875"/>
          <p14:tracePt t="267700" x="6473825" y="4460875"/>
          <p14:tracePt t="267716" x="6465888" y="4460875"/>
          <p14:tracePt t="267733" x="6456363" y="4460875"/>
          <p14:tracePt t="267750" x="6448425" y="4460875"/>
          <p14:tracePt t="267766" x="6440488" y="4460875"/>
          <p14:tracePt t="267783" x="6430963" y="4470400"/>
          <p14:tracePt t="267800" x="6423025" y="4470400"/>
          <p14:tracePt t="267830" x="6415088" y="4470400"/>
          <p14:tracePt t="267850" x="6415088" y="4478338"/>
          <p14:tracePt t="267878" x="6405563" y="4486275"/>
          <p14:tracePt t="268202" x="6397625" y="4486275"/>
          <p14:tracePt t="268209" x="6389688" y="4486275"/>
          <p14:tracePt t="268216" x="6380163" y="4478338"/>
          <p14:tracePt t="268232" x="6364288" y="4478338"/>
          <p14:tracePt t="268250" x="6338888" y="4470400"/>
          <p14:tracePt t="268251" x="6329363" y="4460875"/>
          <p14:tracePt t="268266" x="6311900" y="4460875"/>
          <p14:tracePt t="268267" x="6311900" y="4452938"/>
          <p14:tracePt t="268283" x="6286500" y="4452938"/>
          <p14:tracePt t="268300" x="6270625" y="4452938"/>
          <p14:tracePt t="268301" x="6261100" y="4452938"/>
          <p14:tracePt t="268317" x="6253163" y="4452938"/>
          <p14:tracePt t="268333" x="6245225" y="4445000"/>
          <p14:tracePt t="268334" x="6235700" y="4445000"/>
          <p14:tracePt t="268349" x="6227763" y="4435475"/>
          <p14:tracePt t="268366" x="6210300" y="4435475"/>
          <p14:tracePt t="268383" x="6184900" y="4435475"/>
          <p14:tracePt t="268399" x="6167438" y="4435475"/>
          <p14:tracePt t="268417" x="6159500" y="4435475"/>
          <p14:tracePt t="268434" x="6151563" y="4435475"/>
          <p14:tracePt t="268450" x="6151563" y="4445000"/>
          <p14:tracePt t="268573" x="6159500" y="4452938"/>
          <p14:tracePt t="268578" x="6176963" y="4470400"/>
          <p14:tracePt t="268583" x="6194425" y="4486275"/>
          <p14:tracePt t="268599" x="6270625" y="4538663"/>
          <p14:tracePt t="268616" x="6354763" y="4579938"/>
          <p14:tracePt t="268632" x="6430963" y="4597400"/>
          <p14:tracePt t="268650" x="6499225" y="4622800"/>
          <p14:tracePt t="268650" x="6516688" y="4630738"/>
          <p14:tracePt t="268666" x="6567488" y="4648200"/>
          <p14:tracePt t="268666" x="6592888" y="4657725"/>
          <p14:tracePt t="268682" x="6686550" y="4691063"/>
          <p14:tracePt t="268699" x="6770688" y="4749800"/>
          <p14:tracePt t="268716" x="6873875" y="4802188"/>
          <p14:tracePt t="268732" x="6983413" y="4860925"/>
          <p14:tracePt t="268734" x="7018338" y="4878388"/>
          <p14:tracePt t="268751" x="7127875" y="4946650"/>
          <p14:tracePt t="268766" x="7196138" y="4987925"/>
          <p14:tracePt t="268767" x="7221538" y="5005388"/>
          <p14:tracePt t="268782" x="7281863" y="5056188"/>
          <p14:tracePt t="268799" x="7332663" y="5091113"/>
          <p14:tracePt t="268815" x="7358063" y="5116513"/>
          <p14:tracePt t="268832" x="7383463" y="5149850"/>
          <p14:tracePt t="268833" x="7391400" y="5157788"/>
          <p14:tracePt t="268850" x="7391400" y="5167313"/>
          <p14:tracePt t="268851" x="7400925" y="5175250"/>
          <p14:tracePt t="268866" x="7400925" y="5183188"/>
          <p14:tracePt t="268883" x="7400925" y="5192713"/>
          <p14:tracePt t="268900" x="7400925" y="5200650"/>
          <p14:tracePt t="269034" x="7400925" y="5208588"/>
          <p14:tracePt t="269057" x="7391400" y="5208588"/>
          <p14:tracePt t="269066" x="7391400" y="5218113"/>
          <p14:tracePt t="269081" x="7391400" y="5226050"/>
          <p14:tracePt t="269090" x="7383463" y="5226050"/>
          <p14:tracePt t="269102" x="7373938" y="5226050"/>
          <p14:tracePt t="269121" x="7373938" y="5235575"/>
          <p14:tracePt t="269132" x="7366000" y="5235575"/>
          <p14:tracePt t="269149" x="7348538" y="5251450"/>
          <p14:tracePt t="269166" x="7332663" y="5276850"/>
          <p14:tracePt t="269166" x="7332663" y="5286375"/>
          <p14:tracePt t="269182" x="7315200" y="5302250"/>
          <p14:tracePt t="269199" x="7264400" y="5345113"/>
          <p14:tracePt t="269215" x="7213600" y="5405438"/>
          <p14:tracePt t="269232" x="7153275" y="5456238"/>
          <p14:tracePt t="269250" x="7085013" y="5497513"/>
          <p14:tracePt t="269251" x="7077075" y="5507038"/>
          <p14:tracePt t="269266" x="7043738" y="5524500"/>
          <p14:tracePt t="269282" x="6992938" y="5557838"/>
          <p14:tracePt t="269299" x="6958013" y="5583238"/>
          <p14:tracePt t="269316" x="6915150" y="5608638"/>
          <p14:tracePt t="269332" x="6864350" y="5641975"/>
          <p14:tracePt t="269350" x="6780213" y="5676900"/>
          <p14:tracePt t="269367" x="6729413" y="5694363"/>
          <p14:tracePt t="269368" x="6704013" y="5694363"/>
          <p14:tracePt t="269382" x="6653213" y="5694363"/>
          <p14:tracePt t="269399" x="6592888" y="5710238"/>
          <p14:tracePt t="269416" x="6542088" y="5727700"/>
          <p14:tracePt t="269417" x="6524625" y="5735638"/>
          <p14:tracePt t="269432" x="6483350" y="5761038"/>
          <p14:tracePt t="269450" x="6415088" y="5770563"/>
          <p14:tracePt t="269451" x="6389688" y="5778500"/>
          <p14:tracePt t="269466" x="6311900" y="5778500"/>
          <p14:tracePt t="269466" x="6296025" y="5778500"/>
          <p14:tracePt t="269482" x="6227763" y="5778500"/>
          <p14:tracePt t="269498" x="6108700" y="5778500"/>
          <p14:tracePt t="269516" x="6024563" y="5788025"/>
          <p14:tracePt t="269532" x="5921375" y="5788025"/>
          <p14:tracePt t="269550" x="5794375" y="5795963"/>
          <p14:tracePt t="269566" x="5726113" y="5795963"/>
          <p14:tracePt t="269567" x="5708650" y="5795963"/>
          <p14:tracePt t="269582" x="5657850" y="5795963"/>
          <p14:tracePt t="269583" x="5641975" y="5795963"/>
          <p14:tracePt t="269599" x="5599113" y="5795963"/>
          <p14:tracePt t="269616" x="5565775" y="5795963"/>
          <p14:tracePt t="269617" x="5556250" y="5795963"/>
          <p14:tracePt t="269632" x="5530850" y="5803900"/>
          <p14:tracePt t="269649" x="5487988" y="5813425"/>
          <p14:tracePt t="269650" x="5472113" y="5813425"/>
          <p14:tracePt t="269666" x="5429250" y="5829300"/>
          <p14:tracePt t="269666" x="5421313" y="5829300"/>
          <p14:tracePt t="269682" x="5378450" y="5838825"/>
          <p14:tracePt t="269683" x="5360988" y="5838825"/>
          <p14:tracePt t="269699" x="5327650" y="5854700"/>
          <p14:tracePt t="269715" x="5318125" y="5854700"/>
          <p14:tracePt t="269732" x="5310188" y="5854700"/>
          <p14:tracePt t="269748" x="5292725" y="5864225"/>
          <p14:tracePt t="269766" x="5284788" y="5880100"/>
          <p14:tracePt t="269767" x="5276850" y="5880100"/>
          <p14:tracePt t="269782" x="5249863" y="5897563"/>
          <p14:tracePt t="269799" x="5216525" y="5915025"/>
          <p14:tracePt t="269799" x="5199063" y="5915025"/>
          <p14:tracePt t="269815" x="5157788" y="5922963"/>
          <p14:tracePt t="269832" x="5140325" y="5932488"/>
          <p14:tracePt t="269849" x="5114925" y="5932488"/>
          <p14:tracePt t="269865" x="5114925" y="5940425"/>
          <p14:tracePt t="269882" x="5106988" y="5948363"/>
          <p14:tracePt t="269899" x="5097463" y="5948363"/>
          <p14:tracePt t="269929" x="5089525" y="5948363"/>
          <p14:tracePt t="269970" x="5080000" y="5948363"/>
          <p14:tracePt t="270030" x="5080000" y="5957888"/>
          <p14:tracePt t="270038" x="5072063" y="5965825"/>
          <p14:tracePt t="270050" x="5064125" y="5965825"/>
          <p14:tracePt t="270074" x="5064125" y="5973763"/>
          <p14:tracePt t="270098" x="5064125" y="5983288"/>
          <p14:tracePt t="270683" x="5054600" y="5983288"/>
          <p14:tracePt t="270694" x="5054600" y="5991225"/>
          <p14:tracePt t="271310" x="5072063" y="5991225"/>
          <p14:tracePt t="271313" x="5080000" y="5991225"/>
          <p14:tracePt t="271317" x="5097463" y="5991225"/>
          <p14:tracePt t="271331" x="5132388" y="6008688"/>
          <p14:tracePt t="271348" x="5165725" y="6034088"/>
          <p14:tracePt t="271429" x="5165725" y="6042025"/>
          <p14:tracePt t="271433" x="5165725" y="6049963"/>
          <p14:tracePt t="271448" x="5173663" y="6059488"/>
          <p14:tracePt t="271464" x="5183188" y="6067425"/>
          <p14:tracePt t="271481" x="5208588" y="6067425"/>
          <p14:tracePt t="271498" x="5224463" y="6092825"/>
          <p14:tracePt t="271515" x="5241925" y="6143625"/>
          <p14:tracePt t="271531" x="5233988" y="6153150"/>
          <p14:tracePt t="271548" x="5183188" y="6178550"/>
          <p14:tracePt t="271549" x="5173663" y="6194425"/>
          <p14:tracePt t="271565" x="5089525" y="6211888"/>
          <p14:tracePt t="271566" x="5064125" y="6211888"/>
          <p14:tracePt t="271582" x="4894263" y="6161088"/>
          <p14:tracePt t="271583" x="4826000" y="6118225"/>
          <p14:tracePt t="271598" x="4595813" y="5948363"/>
          <p14:tracePt t="271599" x="4503738" y="5872163"/>
          <p14:tracePt t="271615" x="3967163" y="5337175"/>
          <p14:tracePt t="271632" x="2982913" y="4316413"/>
          <p14:tracePt t="271648" x="1928813" y="3279775"/>
          <p14:tracePt t="271665" x="950913" y="2311400"/>
          <p14:tracePt t="271682" x="187325" y="1512888"/>
          <p14:tracePt t="271683" x="42863" y="136048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973929-762B-5E8F-7356-8F23F6E7B06D}"/>
              </a:ext>
            </a:extLst>
          </p:cNvPr>
          <p:cNvSpPr txBox="1"/>
          <p:nvPr/>
        </p:nvSpPr>
        <p:spPr>
          <a:xfrm>
            <a:off x="4317252" y="82418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F47CA293-3817-74A5-36C6-5DF5B81DD1E4}"/>
              </a:ext>
            </a:extLst>
          </p:cNvPr>
          <p:cNvSpPr txBox="1"/>
          <p:nvPr/>
        </p:nvSpPr>
        <p:spPr>
          <a:xfrm>
            <a:off x="130615" y="1538942"/>
            <a:ext cx="6124412" cy="453970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To calculate T(L) values, we start at the completion node (8) and insert the same time as calculated for the forward pass—which is 21 in the sample case.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From this starting value, work backwards to the front of the network one node at a time. For node 7, the T(L) value would be 21 minus 5 (for activity I), or 16.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Node 6 would be calculated as 16 minus 4 (for activity G), or 12. As described in the forward pass mechanics, the T(L) calculations are straightforward until a node that has multiple paths coming back into it such as node 3 is encountered.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In this case, the T(L) calculations would compare the two paths for activities F and E yielding a 13 minus 2, or 11 for activity F, versus 12 minus 5, or 7 for activity 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calculation rule for the backward pass is to take the lower value of the two reverse paths and record that as the nodal T(L) time. </a:t>
            </a:r>
          </a:p>
        </p:txBody>
      </p:sp>
      <p:pic>
        <p:nvPicPr>
          <p:cNvPr id="7" name="Picture 6">
            <a:extLst>
              <a:ext uri="{FF2B5EF4-FFF2-40B4-BE49-F238E27FC236}">
                <a16:creationId xmlns:a16="http://schemas.microsoft.com/office/drawing/2014/main" id="{E3244EB3-A080-102A-FEA7-5195A143440C}"/>
              </a:ext>
            </a:extLst>
          </p:cNvPr>
          <p:cNvPicPr>
            <a:picLocks noChangeAspect="1"/>
          </p:cNvPicPr>
          <p:nvPr/>
        </p:nvPicPr>
        <p:blipFill>
          <a:blip r:embed="rId3"/>
          <a:stretch>
            <a:fillRect/>
          </a:stretch>
        </p:blipFill>
        <p:spPr>
          <a:xfrm>
            <a:off x="6709483" y="2414787"/>
            <a:ext cx="4908735" cy="2859272"/>
          </a:xfrm>
          <a:prstGeom prst="rect">
            <a:avLst/>
          </a:prstGeom>
        </p:spPr>
      </p:pic>
    </p:spTree>
    <p:extLst>
      <p:ext uri="{BB962C8B-B14F-4D97-AF65-F5344CB8AC3E}">
        <p14:creationId xmlns:p14="http://schemas.microsoft.com/office/powerpoint/2010/main" val="4258827734"/>
      </p:ext>
    </p:extLst>
  </p:cSld>
  <p:clrMapOvr>
    <a:masterClrMapping/>
  </p:clrMapOvr>
  <mc:AlternateContent xmlns:mc="http://schemas.openxmlformats.org/markup-compatibility/2006">
    <mc:Choice xmlns:p14="http://schemas.microsoft.com/office/powerpoint/2010/main" Requires="p14">
      <p:transition spd="slow" p14:dur="2000" advTm="133290"/>
    </mc:Choice>
    <mc:Fallback>
      <p:transition spd="slow" advTm="133290"/>
    </mc:Fallback>
  </mc:AlternateContent>
  <p:extLst>
    <p:ext uri="{3A86A75C-4F4B-4683-9AE1-C65F6400EC91}">
      <p14:laserTraceLst xmlns:p14="http://schemas.microsoft.com/office/powerpoint/2010/main">
        <p14:tracePtLst>
          <p14:tracePt t="4156" x="3714750" y="6356350"/>
          <p14:tracePt t="20860" x="12090400" y="3211513"/>
          <p14:tracePt t="20875" x="11961813" y="3127375"/>
          <p14:tracePt t="20892" x="11869738" y="3067050"/>
          <p14:tracePt t="20908" x="11869738" y="3059113"/>
          <p14:tracePt t="20944" x="11860213" y="3059113"/>
          <p14:tracePt t="20947" x="11844338" y="3067050"/>
          <p14:tracePt t="20958" x="11826875" y="3084513"/>
          <p14:tracePt t="20976" x="11776075" y="3119438"/>
          <p14:tracePt t="20995" x="11682413" y="3152775"/>
          <p14:tracePt t="20997" x="11631613" y="3160713"/>
          <p14:tracePt t="21009" x="11461750" y="3178175"/>
          <p14:tracePt t="21011" x="11376025" y="3178175"/>
          <p14:tracePt t="21025" x="11112500" y="3170238"/>
          <p14:tracePt t="21045" x="10602913" y="3016250"/>
          <p14:tracePt t="21059" x="10306050" y="2957513"/>
          <p14:tracePt t="21076" x="10194925" y="2949575"/>
          <p14:tracePt t="21077" x="10186988" y="2957513"/>
          <p14:tracePt t="21092" x="10136188" y="2990850"/>
          <p14:tracePt t="21109" x="10118725" y="3067050"/>
          <p14:tracePt t="21125" x="10118725" y="3084513"/>
          <p14:tracePt t="21142" x="10126663" y="3101975"/>
          <p14:tracePt t="21159" x="10144125" y="3119438"/>
          <p14:tracePt t="21160" x="10153650" y="3127375"/>
          <p14:tracePt t="21176" x="10169525" y="3135313"/>
          <p14:tracePt t="21192" x="10186988" y="3144838"/>
          <p14:tracePt t="21208" x="10194925" y="3144838"/>
          <p14:tracePt t="21225" x="10204450" y="3144838"/>
          <p14:tracePt t="21244" x="10255250" y="3144838"/>
          <p14:tracePt t="21259" x="10288588" y="3119438"/>
          <p14:tracePt t="21261" x="10306050" y="3101975"/>
          <p14:tracePt t="21276" x="10356850" y="3059113"/>
          <p14:tracePt t="21277" x="10374313" y="3059113"/>
          <p14:tracePt t="21292" x="10415588" y="3033713"/>
          <p14:tracePt t="21309" x="10467975" y="3033713"/>
          <p14:tracePt t="21325" x="10475913" y="3033713"/>
          <p14:tracePt t="21345" x="10483850" y="3033713"/>
          <p14:tracePt t="21373" x="10493375" y="3033713"/>
          <p14:tracePt t="21376" x="10509250" y="3033713"/>
          <p14:tracePt t="21392" x="10552113" y="3076575"/>
          <p14:tracePt t="21394" x="10577513" y="3094038"/>
          <p14:tracePt t="21395" x="10602913" y="3109913"/>
          <p14:tracePt t="21408" x="10663238" y="3144838"/>
          <p14:tracePt t="21425" x="10721975" y="3178175"/>
          <p14:tracePt t="21442" x="10756900" y="3195638"/>
          <p14:tracePt t="21458" x="10772775" y="3211513"/>
          <p14:tracePt t="21476" x="10782300" y="3221038"/>
          <p14:tracePt t="21477" x="10790238" y="3221038"/>
          <p14:tracePt t="21492" x="10798175" y="3228975"/>
          <p14:tracePt t="21509" x="10841038" y="3228975"/>
          <p14:tracePt t="21525" x="10901363" y="3238500"/>
          <p14:tracePt t="21543" x="10985500" y="3254375"/>
          <p14:tracePt t="21559" x="11028363" y="3263900"/>
          <p14:tracePt t="21576" x="11053763" y="3271838"/>
          <p14:tracePt t="21577" x="11061700" y="3271838"/>
          <p14:tracePt t="21592" x="11071225" y="3271838"/>
          <p14:tracePt t="21608" x="11087100" y="3271838"/>
          <p14:tracePt t="21625" x="11104563" y="3271838"/>
          <p14:tracePt t="21642" x="11112500" y="3271838"/>
          <p14:tracePt t="21658" x="11122025" y="3271838"/>
          <p14:tracePt t="21680" x="11129963" y="3271838"/>
          <p14:tracePt t="21805" x="11129963" y="3279775"/>
          <p14:tracePt t="21808" x="11129963" y="3289300"/>
          <p14:tracePt t="21825" x="11104563" y="3314700"/>
          <p14:tracePt t="21842" x="11071225" y="3340100"/>
          <p14:tracePt t="21858" x="11053763" y="3355975"/>
          <p14:tracePt t="21875" x="11028363" y="3365500"/>
          <p14:tracePt t="21877" x="11018838" y="3373438"/>
          <p14:tracePt t="21891" x="11010900" y="3390900"/>
          <p14:tracePt t="21908" x="10993438" y="3433763"/>
          <p14:tracePt t="21925" x="10985500" y="3449638"/>
          <p14:tracePt t="21942" x="10985500" y="3467100"/>
          <p14:tracePt t="21958" x="10977563" y="3484563"/>
          <p14:tracePt t="21975" x="10985500" y="3517900"/>
          <p14:tracePt t="21992" x="10993438" y="3543300"/>
          <p14:tracePt t="22008" x="11002963" y="3560763"/>
          <p14:tracePt t="22025" x="11010900" y="3578225"/>
          <p14:tracePt t="22042" x="11028363" y="3586163"/>
          <p14:tracePt t="22058" x="11044238" y="3594100"/>
          <p14:tracePt t="22075" x="11071225" y="3603625"/>
          <p14:tracePt t="22076" x="11071225" y="3611563"/>
          <p14:tracePt t="22092" x="11079163" y="3619500"/>
          <p14:tracePt t="22093" x="11087100" y="3619500"/>
          <p14:tracePt t="22108" x="11112500" y="3629025"/>
          <p14:tracePt t="22125" x="11122025" y="3629025"/>
          <p14:tracePt t="22127" x="11137900" y="3629025"/>
          <p14:tracePt t="22142" x="11147425" y="3629025"/>
          <p14:tracePt t="22144" x="11155363" y="3629025"/>
          <p14:tracePt t="22158" x="11163300" y="3636963"/>
          <p14:tracePt t="22175" x="11198225" y="3636963"/>
          <p14:tracePt t="22177" x="11206163" y="3636963"/>
          <p14:tracePt t="22192" x="11223625" y="3619500"/>
          <p14:tracePt t="22193" x="11231563" y="3611563"/>
          <p14:tracePt t="22195" x="11241088" y="3611563"/>
          <p14:tracePt t="22208" x="11249025" y="3603625"/>
          <p14:tracePt t="22225" x="11266488" y="3586163"/>
          <p14:tracePt t="22242" x="11282363" y="3568700"/>
          <p14:tracePt t="22244" x="11291888" y="3560763"/>
          <p14:tracePt t="22258" x="11291888" y="3543300"/>
          <p14:tracePt t="22260" x="11299825" y="3543300"/>
          <p14:tracePt t="22275" x="11299825" y="3527425"/>
          <p14:tracePt t="22314" x="11307763" y="3517900"/>
          <p14:tracePt t="22324" x="11307763" y="3509963"/>
          <p14:tracePt t="22343" x="11307763" y="3502025"/>
          <p14:tracePt t="22347" x="11307763" y="3492500"/>
          <p14:tracePt t="22359" x="11307763" y="3484563"/>
          <p14:tracePt t="22376" x="11307763" y="3467100"/>
          <p14:tracePt t="22391" x="11307763" y="3449638"/>
          <p14:tracePt t="22408" x="11307763" y="3441700"/>
          <p14:tracePt t="22425" x="11299825" y="3416300"/>
          <p14:tracePt t="22442" x="11274425" y="3398838"/>
          <p14:tracePt t="22458" x="11266488" y="3398838"/>
          <p14:tracePt t="22480" x="11256963" y="3390900"/>
          <p14:tracePt t="22493" x="11256963" y="3382963"/>
          <p14:tracePt t="22509" x="11249025" y="3382963"/>
          <p14:tracePt t="22526" x="11241088" y="3382963"/>
          <p14:tracePt t="22543" x="11231563" y="3382963"/>
          <p14:tracePt t="22599" x="11223625" y="3382963"/>
          <p14:tracePt t="22604" x="11215688" y="3382963"/>
          <p14:tracePt t="22617" x="11206163" y="3382963"/>
          <p14:tracePt t="22625" x="11188700" y="3382963"/>
          <p14:tracePt t="22642" x="11172825" y="3398838"/>
          <p14:tracePt t="22658" x="11155363" y="3416300"/>
          <p14:tracePt t="22675" x="11137900" y="3416300"/>
          <p14:tracePt t="22691" x="11129963" y="3424238"/>
          <p14:tracePt t="22708" x="11122025" y="3441700"/>
          <p14:tracePt t="22725" x="11112500" y="3441700"/>
          <p14:tracePt t="22754" x="11104563" y="3449638"/>
          <p14:tracePt t="22797" x="11096625" y="3449638"/>
          <p14:tracePt t="23162" x="11087100" y="3459163"/>
          <p14:tracePt t="23169" x="11071225" y="3459163"/>
          <p14:tracePt t="23175" x="11061700" y="3467100"/>
          <p14:tracePt t="23190" x="11044238" y="3467100"/>
          <p14:tracePt t="23208" x="11002963" y="3467100"/>
          <p14:tracePt t="23224" x="10993438" y="3484563"/>
          <p14:tracePt t="28034" x="10985500" y="3484563"/>
          <p14:tracePt t="28038" x="10960100" y="3502025"/>
          <p14:tracePt t="28041" x="10952163" y="3517900"/>
          <p14:tracePt t="28056" x="10891838" y="3543300"/>
          <p14:tracePt t="28057" x="10891838" y="3552825"/>
          <p14:tracePt t="28074" x="10858500" y="3578225"/>
          <p14:tracePt t="28091" x="10848975" y="3586163"/>
          <p14:tracePt t="28107" x="10841038" y="3586163"/>
          <p14:tracePt t="28123" x="10833100" y="3586163"/>
          <p14:tracePt t="28215" x="10833100" y="3594100"/>
          <p14:tracePt t="28367" x="10833100" y="3603625"/>
          <p14:tracePt t="28377" x="10841038" y="3603625"/>
          <p14:tracePt t="28382" x="10841038" y="3611563"/>
          <p14:tracePt t="28389" x="10858500" y="3619500"/>
          <p14:tracePt t="28389" x="10866438" y="3629025"/>
          <p14:tracePt t="28405" x="10883900" y="3636963"/>
          <p14:tracePt t="28422" x="10891838" y="3646488"/>
          <p14:tracePt t="28423" x="10901363" y="3646488"/>
          <p14:tracePt t="28439" x="10909300" y="3646488"/>
          <p14:tracePt t="28456" x="10917238" y="3646488"/>
          <p14:tracePt t="28497" x="10926763" y="3646488"/>
          <p14:tracePt t="28514" x="10926763" y="3654425"/>
          <p14:tracePt t="28546" x="10934700" y="3654425"/>
          <p14:tracePt t="28558" x="10942638" y="3654425"/>
          <p14:tracePt t="28565" x="10952163" y="3654425"/>
          <p14:tracePt t="28572" x="10952163" y="3662363"/>
          <p14:tracePt t="28590" x="10960100" y="3662363"/>
          <p14:tracePt t="28606" x="10968038" y="3662363"/>
          <p14:tracePt t="28606" x="10968038" y="3671888"/>
          <p14:tracePt t="28622" x="10977563" y="3671888"/>
          <p14:tracePt t="28623" x="10985500" y="3671888"/>
          <p14:tracePt t="28639" x="10993438" y="3671888"/>
          <p14:tracePt t="28655" x="11002963" y="3671888"/>
          <p14:tracePt t="28672" x="11010900" y="3671888"/>
          <p14:tracePt t="28693" x="11018838" y="3671888"/>
          <p14:tracePt t="28706" x="11028363" y="3671888"/>
          <p14:tracePt t="28722" x="11036300" y="3671888"/>
          <p14:tracePt t="28738" x="11053763" y="3671888"/>
          <p14:tracePt t="28755" x="11053763" y="3662363"/>
          <p14:tracePt t="28773" x="11061700" y="3654425"/>
          <p14:tracePt t="28789" x="11071225" y="3654425"/>
          <p14:tracePt t="28805" x="11079163" y="3646488"/>
          <p14:tracePt t="28822" x="11079163" y="3636963"/>
          <p14:tracePt t="28839" x="11087100" y="3611563"/>
          <p14:tracePt t="28855" x="11087100" y="3586163"/>
          <p14:tracePt t="28872" x="11087100" y="3560763"/>
          <p14:tracePt t="28873" x="11087100" y="3552825"/>
          <p14:tracePt t="28888" x="11087100" y="3543300"/>
          <p14:tracePt t="28906" x="11087100" y="3527425"/>
          <p14:tracePt t="28922" x="11071225" y="3517900"/>
          <p14:tracePt t="28938" x="11061700" y="3509963"/>
          <p14:tracePt t="29081" x="11053763" y="3509963"/>
          <p14:tracePt t="29127" x="11053763" y="3502025"/>
          <p14:tracePt t="29129" x="11044238" y="3502025"/>
          <p14:tracePt t="29139" x="11036300" y="3492500"/>
          <p14:tracePt t="29155" x="11002963" y="3492500"/>
          <p14:tracePt t="29173" x="10993438" y="3484563"/>
          <p14:tracePt t="29174" x="10985500" y="3484563"/>
          <p14:tracePt t="29188" x="10977563" y="3475038"/>
          <p14:tracePt t="29207" x="10968038" y="3475038"/>
          <p14:tracePt t="29222" x="10960100" y="3475038"/>
          <p14:tracePt t="29238" x="10952163" y="3475038"/>
          <p14:tracePt t="29255" x="10934700" y="3467100"/>
          <p14:tracePt t="29271" x="10917238" y="3467100"/>
          <p14:tracePt t="29294" x="10909300" y="3467100"/>
          <p14:tracePt t="29329" x="10901363" y="3467100"/>
          <p14:tracePt t="29366" x="10891838" y="3467100"/>
          <p14:tracePt t="29381" x="10883900" y="3467100"/>
          <p14:tracePt t="29388" x="10874375" y="3467100"/>
          <p14:tracePt t="29397" x="10874375" y="3475038"/>
          <p14:tracePt t="29423" x="10874375" y="3484563"/>
          <p14:tracePt t="29473" x="10866438" y="3484563"/>
          <p14:tracePt t="29489" x="10866438" y="3492500"/>
          <p14:tracePt t="29494" x="10858500" y="3492500"/>
          <p14:tracePt t="29505" x="10858500" y="3502025"/>
          <p14:tracePt t="29521" x="10848975" y="3517900"/>
          <p14:tracePt t="29538" x="10841038" y="3543300"/>
          <p14:tracePt t="29555" x="10833100" y="3568700"/>
          <p14:tracePt t="29573" x="10833100" y="3594100"/>
          <p14:tracePt t="29589" x="10833100" y="3611563"/>
          <p14:tracePt t="29606" x="10833100" y="3629025"/>
          <p14:tracePt t="29624" x="10833100" y="3646488"/>
          <p14:tracePt t="29625" x="10833100" y="3654425"/>
          <p14:tracePt t="29638" x="10833100" y="3662363"/>
          <p14:tracePt t="29655" x="10841038" y="3679825"/>
          <p14:tracePt t="29673" x="10848975" y="3705225"/>
          <p14:tracePt t="29689" x="10858500" y="3713163"/>
          <p14:tracePt t="29690" x="10858500" y="3722688"/>
          <p14:tracePt t="29705" x="10858500" y="3730625"/>
          <p14:tracePt t="29722" x="10858500" y="3738563"/>
          <p14:tracePt t="29738" x="10858500" y="3748088"/>
          <p14:tracePt t="29755" x="10866438" y="3756025"/>
          <p14:tracePt t="29772" x="10874375" y="3756025"/>
          <p14:tracePt t="29773" x="10874375" y="3763963"/>
          <p14:tracePt t="29791" x="10891838" y="3773488"/>
          <p14:tracePt t="29805" x="10901363" y="3773488"/>
          <p14:tracePt t="29824" x="10917238" y="3781425"/>
          <p14:tracePt t="29838" x="10926763" y="3781425"/>
          <p14:tracePt t="29855" x="10952163" y="3781425"/>
          <p14:tracePt t="29872" x="10968038" y="3781425"/>
          <p14:tracePt t="29894" x="10977563" y="3781425"/>
          <p14:tracePt t="29906" x="10985500" y="3781425"/>
          <p14:tracePt t="29922" x="10985500" y="3773488"/>
          <p14:tracePt t="29938" x="10993438" y="3763963"/>
          <p14:tracePt t="29954" x="11010900" y="3748088"/>
          <p14:tracePt t="29971" x="11010900" y="3738563"/>
          <p14:tracePt t="29988" x="11028363" y="3722688"/>
          <p14:tracePt t="30004" x="11028363" y="3697288"/>
          <p14:tracePt t="30021" x="11044238" y="3679825"/>
          <p14:tracePt t="30038" x="11044238" y="3671888"/>
          <p14:tracePt t="30055" x="11053763" y="3654425"/>
          <p14:tracePt t="30072" x="11053763" y="3636963"/>
          <p14:tracePt t="30088" x="11053763" y="3619500"/>
          <p14:tracePt t="30104" x="11053763" y="3611563"/>
          <p14:tracePt t="30122" x="11053763" y="3594100"/>
          <p14:tracePt t="30146" x="11053763" y="3586163"/>
          <p14:tracePt t="30157" x="11053763" y="3578225"/>
          <p14:tracePt t="30189" x="11053763" y="3568700"/>
          <p14:tracePt t="30202" x="11053763" y="3560763"/>
          <p14:tracePt t="30214" x="11053763" y="3552825"/>
          <p14:tracePt t="30229" x="11053763" y="3543300"/>
          <p14:tracePt t="30239" x="11044238" y="3535363"/>
          <p14:tracePt t="30262" x="11044238" y="3527425"/>
          <p14:tracePt t="30271" x="11036300" y="3517900"/>
          <p14:tracePt t="30288" x="11036300" y="3509963"/>
          <p14:tracePt t="30329" x="11028363" y="3502025"/>
          <p14:tracePt t="30358" x="11018838" y="3492500"/>
          <p14:tracePt t="30390" x="11018838" y="3484563"/>
          <p14:tracePt t="30402" x="11018838" y="3475038"/>
          <p14:tracePt t="30406" x="11010900" y="3475038"/>
          <p14:tracePt t="30421" x="11002963" y="3467100"/>
          <p14:tracePt t="30437" x="10993438" y="3459163"/>
          <p14:tracePt t="30455" x="10985500" y="3449638"/>
          <p14:tracePt t="30471" x="10977563" y="3449638"/>
          <p14:tracePt t="30487" x="10960100" y="3449638"/>
          <p14:tracePt t="30505" x="10952163" y="3449638"/>
          <p14:tracePt t="30506" x="10942638" y="3449638"/>
          <p14:tracePt t="30521" x="10934700" y="3449638"/>
          <p14:tracePt t="30538" x="10926763" y="3449638"/>
          <p14:tracePt t="30555" x="10917238" y="3449638"/>
          <p14:tracePt t="30571" x="10909300" y="3449638"/>
          <p14:tracePt t="30588" x="10901363" y="3459163"/>
          <p14:tracePt t="30604" x="10891838" y="3459163"/>
          <p14:tracePt t="30670" x="10891838" y="3467100"/>
          <p14:tracePt t="30673" x="10883900" y="3467100"/>
          <p14:tracePt t="30688" x="10874375" y="3475038"/>
          <p14:tracePt t="30704" x="10874375" y="3484563"/>
          <p14:tracePt t="30722" x="10866438" y="3492500"/>
          <p14:tracePt t="30745" x="10858500" y="3492500"/>
          <p14:tracePt t="30754" x="10858500" y="3502025"/>
          <p14:tracePt t="30796" x="10858500" y="3509963"/>
          <p14:tracePt t="30805" x="10858500" y="3517900"/>
          <p14:tracePt t="30811" x="10858500" y="3527425"/>
          <p14:tracePt t="30823" x="10858500" y="3535363"/>
          <p14:tracePt t="30838" x="10858500" y="3543300"/>
          <p14:tracePt t="30839" x="10858500" y="3552825"/>
          <p14:tracePt t="30855" x="10858500" y="3568700"/>
          <p14:tracePt t="30872" x="10866438" y="3586163"/>
          <p14:tracePt t="30888" x="10866438" y="3603625"/>
          <p14:tracePt t="30904" x="10874375" y="3619500"/>
          <p14:tracePt t="30920" x="10883900" y="3629025"/>
          <p14:tracePt t="30938" x="10891838" y="3636963"/>
          <p14:tracePt t="30954" x="10891838" y="3646488"/>
          <p14:tracePt t="30971" x="10891838" y="3654425"/>
          <p14:tracePt t="30987" x="10901363" y="3654425"/>
          <p14:tracePt t="31016" x="10909300" y="3654425"/>
          <p14:tracePt t="31032" x="10909300" y="3662363"/>
          <p14:tracePt t="31055" x="10917238" y="3662363"/>
          <p14:tracePt t="31064" x="10926763" y="3662363"/>
          <p14:tracePt t="31071" x="10926763" y="3671888"/>
          <p14:tracePt t="31088" x="10934700" y="3671888"/>
          <p14:tracePt t="31105" x="10952163" y="3671888"/>
          <p14:tracePt t="31139" x="10960100" y="3671888"/>
          <p14:tracePt t="31156" x="10968038" y="3671888"/>
          <p14:tracePt t="31175" x="10977563" y="3671888"/>
          <p14:tracePt t="31188" x="10985500" y="3671888"/>
          <p14:tracePt t="31212" x="10993438" y="3671888"/>
          <p14:tracePt t="31236" x="11002963" y="3671888"/>
          <p14:tracePt t="31263" x="11010900" y="3662363"/>
          <p14:tracePt t="31412" x="11010900" y="3654425"/>
          <p14:tracePt t="31651" x="11010900" y="3646488"/>
          <p14:tracePt t="31659" x="11010900" y="3636963"/>
          <p14:tracePt t="31671" x="11010900" y="3629025"/>
          <p14:tracePt t="31688" x="11010900" y="3619500"/>
          <p14:tracePt t="31704" x="11010900" y="3611563"/>
          <p14:tracePt t="31720" x="11010900" y="3594100"/>
          <p14:tracePt t="31737" x="11002963" y="3578225"/>
          <p14:tracePt t="31754" x="10993438" y="3568700"/>
          <p14:tracePt t="31780" x="10993438" y="3560763"/>
          <p14:tracePt t="31791" x="10993438" y="3552825"/>
          <p14:tracePt t="31812" x="10993438" y="3543300"/>
          <p14:tracePt t="31820" x="10993438" y="3535363"/>
          <p14:tracePt t="31839" x="10993438" y="3527425"/>
          <p14:tracePt t="31854" x="10985500" y="3517900"/>
          <p14:tracePt t="31891" x="10985500" y="3509963"/>
          <p14:tracePt t="31907" x="10977563" y="3509963"/>
          <p14:tracePt t="31923" x="10977563" y="3502025"/>
          <p14:tracePt t="31948" x="10977563" y="3492500"/>
          <p14:tracePt t="32433" x="10977563" y="3484563"/>
          <p14:tracePt t="32439" x="10977563" y="3475038"/>
          <p14:tracePt t="32453" x="10985500" y="3475038"/>
          <p14:tracePt t="32470" x="11002963" y="3467100"/>
          <p14:tracePt t="32487" x="11018838" y="3449638"/>
          <p14:tracePt t="32488" x="11028363" y="3449638"/>
          <p14:tracePt t="32503" x="11044238" y="3441700"/>
          <p14:tracePt t="32520" x="11061700" y="3424238"/>
          <p14:tracePt t="32536" x="11079163" y="3408363"/>
          <p14:tracePt t="32553" x="11096625" y="3390900"/>
          <p14:tracePt t="32571" x="11122025" y="3355975"/>
          <p14:tracePt t="32571" x="11129963" y="3355975"/>
          <p14:tracePt t="32587" x="11137900" y="3340100"/>
          <p14:tracePt t="32605" x="11155363" y="3322638"/>
          <p14:tracePt t="32607" x="11163300" y="3314700"/>
          <p14:tracePt t="32621" x="11172825" y="3297238"/>
          <p14:tracePt t="32624" x="11180763" y="3297238"/>
          <p14:tracePt t="32637" x="11180763" y="3279775"/>
          <p14:tracePt t="32655" x="11188700" y="3271838"/>
          <p14:tracePt t="32671" x="11198225" y="3254375"/>
          <p14:tracePt t="32687" x="11198225" y="3246438"/>
          <p14:tracePt t="32703" x="11215688" y="3238500"/>
          <p14:tracePt t="32720" x="11223625" y="3228975"/>
          <p14:tracePt t="32737" x="11223625" y="3221038"/>
          <p14:tracePt t="32787" x="11223625" y="3211513"/>
          <p14:tracePt t="32805" x="11231563" y="3203575"/>
          <p14:tracePt t="32812" x="11241088" y="3195638"/>
          <p14:tracePt t="32823" x="11241088" y="3186113"/>
          <p14:tracePt t="32837" x="11249025" y="3178175"/>
          <p14:tracePt t="32854" x="11256963" y="3170238"/>
          <p14:tracePt t="32870" x="11256963" y="3160713"/>
          <p14:tracePt t="32899" x="11256963" y="3152775"/>
          <p14:tracePt t="32975" x="11256963" y="3144838"/>
          <p14:tracePt t="33100" x="11249025" y="3144838"/>
          <p14:tracePt t="33104" x="11249025" y="3160713"/>
          <p14:tracePt t="33120" x="11223625" y="3186113"/>
          <p14:tracePt t="33120" x="11206163" y="3203575"/>
          <p14:tracePt t="33136" x="11155363" y="3246438"/>
          <p14:tracePt t="33153" x="11096625" y="3314700"/>
          <p14:tracePt t="33170" x="11036300" y="3373438"/>
          <p14:tracePt t="33187" x="10993438" y="3416300"/>
          <p14:tracePt t="33203" x="10968038" y="3441700"/>
          <p14:tracePt t="33220" x="10952163" y="3459163"/>
          <p14:tracePt t="33236" x="10926763" y="3475038"/>
          <p14:tracePt t="33253" x="10909300" y="3484563"/>
          <p14:tracePt t="33269" x="10866438" y="3535363"/>
          <p14:tracePt t="33287" x="10866438" y="3552825"/>
          <p14:tracePt t="33287" x="10858500" y="3552825"/>
          <p14:tracePt t="33303" x="10848975" y="3560763"/>
          <p14:tracePt t="33320" x="10848975" y="3568700"/>
          <p14:tracePt t="33321" x="10841038" y="3568700"/>
          <p14:tracePt t="33348" x="10841038" y="3578225"/>
          <p14:tracePt t="33540" x="10833100" y="3578225"/>
          <p14:tracePt t="33548" x="10823575" y="3586163"/>
          <p14:tracePt t="33559" x="10823575" y="3594100"/>
          <p14:tracePt t="33569" x="10815638" y="3594100"/>
          <p14:tracePt t="33587" x="10807700" y="3594100"/>
          <p14:tracePt t="33588" x="10807700" y="3603625"/>
          <p14:tracePt t="33607" x="10798175" y="3603625"/>
          <p14:tracePt t="33621" x="10798175" y="3611563"/>
          <p14:tracePt t="33638" x="10790238" y="3611563"/>
          <p14:tracePt t="33639" x="10790238" y="3619500"/>
          <p14:tracePt t="33653" x="10782300" y="3619500"/>
          <p14:tracePt t="33684" x="10772775" y="3619500"/>
          <p14:tracePt t="33704" x="10764838" y="3619500"/>
          <p14:tracePt t="33722" x="10756900" y="3619500"/>
          <p14:tracePt t="33723" x="10747375" y="3611563"/>
          <p14:tracePt t="33727" x="10747375" y="3603625"/>
          <p14:tracePt t="33736" x="10739438" y="3594100"/>
          <p14:tracePt t="33753" x="10714038" y="3552825"/>
          <p14:tracePt t="33770" x="10704513" y="3517900"/>
          <p14:tracePt t="33788" x="10688638" y="3467100"/>
          <p14:tracePt t="33805" x="10688638" y="3441700"/>
          <p14:tracePt t="33821" x="10679113" y="3433763"/>
          <p14:tracePt t="33824" x="10679113" y="3424238"/>
          <p14:tracePt t="34104" x="10671175" y="3416300"/>
          <p14:tracePt t="34107" x="10671175" y="3408363"/>
          <p14:tracePt t="34120" x="10663238" y="3398838"/>
          <p14:tracePt t="34137" x="10671175" y="3390900"/>
          <p14:tracePt t="34138" x="10671175" y="3382963"/>
          <p14:tracePt t="34139" x="10671175" y="3365500"/>
          <p14:tracePt t="34153" x="10679113" y="3365500"/>
          <p14:tracePt t="34170" x="10679113" y="3355975"/>
          <p14:tracePt t="34186" x="10679113" y="3340100"/>
          <p14:tracePt t="34203" x="10671175" y="3340100"/>
          <p14:tracePt t="34204" x="10663238" y="3340100"/>
          <p14:tracePt t="34219" x="10653713" y="3348038"/>
          <p14:tracePt t="34237" x="10653713" y="3340100"/>
          <p14:tracePt t="34252" x="10645775" y="3330575"/>
          <p14:tracePt t="34269" x="10620375" y="3314700"/>
          <p14:tracePt t="34286" x="10602913" y="3297238"/>
          <p14:tracePt t="34302" x="10585450" y="3279775"/>
          <p14:tracePt t="34319" x="10569575" y="3271838"/>
          <p14:tracePt t="34336" x="10552113" y="3254375"/>
          <p14:tracePt t="34352" x="10526713" y="3238500"/>
          <p14:tracePt t="34370" x="10518775" y="3228975"/>
          <p14:tracePt t="34371" x="10509250" y="3228975"/>
          <p14:tracePt t="34386" x="10501313" y="3221038"/>
          <p14:tracePt t="34402" x="10493375" y="3211513"/>
          <p14:tracePt t="34419" x="10483850" y="3203575"/>
          <p14:tracePt t="34437" x="10475913" y="3195638"/>
          <p14:tracePt t="34452" x="10458450" y="3195638"/>
          <p14:tracePt t="34469" x="10433050" y="3195638"/>
          <p14:tracePt t="34486" x="10415588" y="3195638"/>
          <p14:tracePt t="34503" x="10390188" y="3195638"/>
          <p14:tracePt t="34504" x="10382250" y="3195638"/>
          <p14:tracePt t="34519" x="10374313" y="3195638"/>
          <p14:tracePt t="34520" x="10364788" y="3195638"/>
          <p14:tracePt t="34536" x="10348913" y="3211513"/>
          <p14:tracePt t="34552" x="10331450" y="3221038"/>
          <p14:tracePt t="34569" x="10323513" y="3228975"/>
          <p14:tracePt t="34587" x="10306050" y="3238500"/>
          <p14:tracePt t="34588" x="10306050" y="3246438"/>
          <p14:tracePt t="34603" x="10288588" y="3263900"/>
          <p14:tracePt t="34605" x="10288588" y="3271838"/>
          <p14:tracePt t="34621" x="10271125" y="3289300"/>
          <p14:tracePt t="34623" x="10271125" y="3297238"/>
          <p14:tracePt t="34635" x="10263188" y="3305175"/>
          <p14:tracePt t="34652" x="10255250" y="3330575"/>
          <p14:tracePt t="34670" x="10245725" y="3340100"/>
          <p14:tracePt t="34687" x="10245725" y="3348038"/>
          <p14:tracePt t="34702" x="10245725" y="3355975"/>
          <p14:tracePt t="34720" x="10245725" y="3365500"/>
          <p14:tracePt t="34721" x="10245725" y="3373438"/>
          <p14:tracePt t="34736" x="10245725" y="3398838"/>
          <p14:tracePt t="34752" x="10255250" y="3433763"/>
          <p14:tracePt t="34769" x="10271125" y="3475038"/>
          <p14:tracePt t="34786" x="10280650" y="3492500"/>
          <p14:tracePt t="34803" x="10288588" y="3502025"/>
          <p14:tracePt t="34803" x="10298113" y="3502025"/>
          <p14:tracePt t="34819" x="10306050" y="3517900"/>
          <p14:tracePt t="34836" x="10306050" y="3543300"/>
          <p14:tracePt t="34852" x="10323513" y="3560763"/>
          <p14:tracePt t="34870" x="10339388" y="3586163"/>
          <p14:tracePt t="34886" x="10348913" y="3594100"/>
          <p14:tracePt t="34903" x="10356850" y="3603625"/>
          <p14:tracePt t="34919" x="10364788" y="3611563"/>
          <p14:tracePt t="34936" x="10382250" y="3619500"/>
          <p14:tracePt t="34952" x="10407650" y="3629025"/>
          <p14:tracePt t="34968" x="10433050" y="3629025"/>
          <p14:tracePt t="34986" x="10458450" y="3629025"/>
          <p14:tracePt t="35002" x="10467975" y="3629025"/>
          <p14:tracePt t="35019" x="10475913" y="3629025"/>
          <p14:tracePt t="35039" x="10483850" y="3629025"/>
          <p14:tracePt t="35052" x="10493375" y="3619500"/>
          <p14:tracePt t="35069" x="10509250" y="3611563"/>
          <p14:tracePt t="35085" x="10526713" y="3603625"/>
          <p14:tracePt t="35103" x="10534650" y="3594100"/>
          <p14:tracePt t="35104" x="10534650" y="3586163"/>
          <p14:tracePt t="35119" x="10552113" y="3578225"/>
          <p14:tracePt t="35135" x="10560050" y="3568700"/>
          <p14:tracePt t="35152" x="10577513" y="3568700"/>
          <p14:tracePt t="35169" x="10594975" y="3560763"/>
          <p14:tracePt t="35186" x="10612438" y="3560763"/>
          <p14:tracePt t="35202" x="10620375" y="3552825"/>
          <p14:tracePt t="35219" x="10637838" y="3552825"/>
          <p14:tracePt t="35236" x="10637838" y="3543300"/>
          <p14:tracePt t="35252" x="10645775" y="3535363"/>
          <p14:tracePt t="35269" x="10653713" y="3535363"/>
          <p14:tracePt t="35285" x="10663238" y="3517900"/>
          <p14:tracePt t="35302" x="10679113" y="3492500"/>
          <p14:tracePt t="35319" x="10696575" y="3467100"/>
          <p14:tracePt t="35336" x="10704513" y="3449638"/>
          <p14:tracePt t="35352" x="10704513" y="3424238"/>
          <p14:tracePt t="35369" x="10714038" y="3416300"/>
          <p14:tracePt t="35370" x="10714038" y="3408363"/>
          <p14:tracePt t="35385" x="10721975" y="3398838"/>
          <p14:tracePt t="35402" x="10729913" y="3373438"/>
          <p14:tracePt t="35419" x="10729913" y="3355975"/>
          <p14:tracePt t="35435" x="10729913" y="3340100"/>
          <p14:tracePt t="35452" x="10729913" y="3330575"/>
          <p14:tracePt t="35468" x="10729913" y="3314700"/>
          <p14:tracePt t="35485" x="10729913" y="3305175"/>
          <p14:tracePt t="35502" x="10729913" y="3279775"/>
          <p14:tracePt t="35519" x="10721975" y="3263900"/>
          <p14:tracePt t="35520" x="10714038" y="3254375"/>
          <p14:tracePt t="35535" x="10714038" y="3246438"/>
          <p14:tracePt t="35552" x="10688638" y="3221038"/>
          <p14:tracePt t="35569" x="10671175" y="3203575"/>
          <p14:tracePt t="35585" x="10637838" y="3195638"/>
          <p14:tracePt t="35602" x="10612438" y="3170238"/>
          <p14:tracePt t="35619" x="10585450" y="3160713"/>
          <p14:tracePt t="35636" x="10577513" y="3160713"/>
          <p14:tracePt t="35652" x="10569575" y="3152775"/>
          <p14:tracePt t="35669" x="10552113" y="3152775"/>
          <p14:tracePt t="35686" x="10534650" y="3152775"/>
          <p14:tracePt t="35702" x="10518775" y="3160713"/>
          <p14:tracePt t="35719" x="10509250" y="3178175"/>
          <p14:tracePt t="35720" x="10501313" y="3178175"/>
          <p14:tracePt t="35735" x="10501313" y="3186113"/>
          <p14:tracePt t="35752" x="10493375" y="3186113"/>
          <p14:tracePt t="35768" x="10483850" y="3195638"/>
          <p14:tracePt t="35785" x="10475913" y="3203575"/>
          <p14:tracePt t="35802" x="10458450" y="3211513"/>
          <p14:tracePt t="35819" x="10458450" y="3228975"/>
          <p14:tracePt t="35837" x="10425113" y="3254375"/>
          <p14:tracePt t="35840" x="10415588" y="3263900"/>
          <p14:tracePt t="35854" x="10415588" y="3271838"/>
          <p14:tracePt t="35869" x="10407650" y="3271838"/>
          <p14:tracePt t="35916" x="10407650" y="3279775"/>
          <p14:tracePt t="35923" x="10407650" y="3289300"/>
          <p14:tracePt t="35936" x="10407650" y="3297238"/>
          <p14:tracePt t="35956" x="10407650" y="3305175"/>
          <p14:tracePt t="35968" x="10415588" y="3314700"/>
          <p14:tracePt t="35986" x="10425113" y="3322638"/>
          <p14:tracePt t="36002" x="10433050" y="3330575"/>
          <p14:tracePt t="36020" x="10450513" y="3340100"/>
          <p14:tracePt t="36021" x="10458450" y="3340100"/>
          <p14:tracePt t="36036" x="10467975" y="3340100"/>
          <p14:tracePt t="36037" x="10475913" y="3348038"/>
          <p14:tracePt t="36052" x="10493375" y="3348038"/>
          <p14:tracePt t="36054" x="10501313" y="3348038"/>
          <p14:tracePt t="36056" x="10509250" y="3348038"/>
          <p14:tracePt t="36072" x="10518775" y="3348038"/>
          <p14:tracePt t="36085" x="10526713" y="3330575"/>
          <p14:tracePt t="36103" x="10544175" y="3322638"/>
          <p14:tracePt t="36104" x="10552113" y="3322638"/>
          <p14:tracePt t="36121" x="10560050" y="3314700"/>
          <p14:tracePt t="36135" x="10569575" y="3305175"/>
          <p14:tracePt t="36151" x="10594975" y="3297238"/>
          <p14:tracePt t="36168" x="10612438" y="3279775"/>
          <p14:tracePt t="36184" x="10620375" y="3271838"/>
          <p14:tracePt t="36201" x="10637838" y="3263900"/>
          <p14:tracePt t="36218" x="10645775" y="3254375"/>
          <p14:tracePt t="36235" x="10653713" y="3238500"/>
          <p14:tracePt t="36251" x="10663238" y="3228975"/>
          <p14:tracePt t="36268" x="10671175" y="3221038"/>
          <p14:tracePt t="36285" x="10679113" y="3211513"/>
          <p14:tracePt t="36302" x="10696575" y="3195638"/>
          <p14:tracePt t="36318" x="10714038" y="3178175"/>
          <p14:tracePt t="36335" x="10714038" y="3152775"/>
          <p14:tracePt t="36336" x="10721975" y="3152775"/>
          <p14:tracePt t="36353" x="10729913" y="3135313"/>
          <p14:tracePt t="36370" x="10739438" y="3119438"/>
          <p14:tracePt t="36386" x="10739438" y="3109913"/>
          <p14:tracePt t="36544" x="10739438" y="3101975"/>
          <p14:tracePt t="36595" x="10729913" y="3101975"/>
          <p14:tracePt t="36599" x="10721975" y="3109913"/>
          <p14:tracePt t="36612" x="10721975" y="3119438"/>
          <p14:tracePt t="36624" x="10714038" y="3119438"/>
          <p14:tracePt t="36635" x="10704513" y="3127375"/>
          <p14:tracePt t="36655" x="10696575" y="3135313"/>
          <p14:tracePt t="36668" x="10688638" y="3144838"/>
          <p14:tracePt t="36685" x="10679113" y="3152775"/>
          <p14:tracePt t="36701" x="10671175" y="3152775"/>
          <p14:tracePt t="36718" x="10663238" y="3160713"/>
          <p14:tracePt t="36736" x="10653713" y="3170238"/>
          <p14:tracePt t="36737" x="10645775" y="3170238"/>
          <p14:tracePt t="36753" x="10637838" y="3170238"/>
          <p14:tracePt t="36768" x="10628313" y="3186113"/>
          <p14:tracePt t="36785" x="10620375" y="3186113"/>
          <p14:tracePt t="36801" x="10612438" y="3186113"/>
          <p14:tracePt t="36818" x="10612438" y="3195638"/>
          <p14:tracePt t="37092" x="10612438" y="3203575"/>
          <p14:tracePt t="37095" x="10602913" y="3211513"/>
          <p14:tracePt t="37117" x="10594975" y="3211513"/>
          <p14:tracePt t="37120" x="10585450" y="3211513"/>
          <p14:tracePt t="37135" x="10577513" y="3221038"/>
          <p14:tracePt t="37136" x="10577513" y="3228975"/>
          <p14:tracePt t="39378" x="10569575" y="3228975"/>
          <p14:tracePt t="39601" x="10560050" y="3228975"/>
          <p14:tracePt t="40129" x="10552113" y="3228975"/>
          <p14:tracePt t="40137" x="10552113" y="3238500"/>
          <p14:tracePt t="40497" x="10544175" y="3238500"/>
          <p14:tracePt t="40505" x="10534650" y="3238500"/>
          <p14:tracePt t="40674" x="10534650" y="3246438"/>
          <p14:tracePt t="40678" x="10534650" y="3254375"/>
          <p14:tracePt t="40683" x="10526713" y="3263900"/>
          <p14:tracePt t="40700" x="10509250" y="3314700"/>
          <p14:tracePt t="40717" x="10509250" y="3330575"/>
          <p14:tracePt t="40718" x="10509250" y="3340100"/>
          <p14:tracePt t="40733" x="10501313" y="3348038"/>
          <p14:tracePt t="40750" x="10493375" y="3365500"/>
          <p14:tracePt t="40957" x="10493375" y="3373438"/>
          <p14:tracePt t="40969" x="10483850" y="3382963"/>
          <p14:tracePt t="40977" x="10475913" y="3382963"/>
          <p14:tracePt t="40985" x="10467975" y="3382963"/>
          <p14:tracePt t="41001" x="10467975" y="3390900"/>
          <p14:tracePt t="41016" x="10458450" y="3390900"/>
          <p14:tracePt t="41033" x="10450513" y="3398838"/>
          <p14:tracePt t="41050" x="10450513" y="3408363"/>
          <p14:tracePt t="41089" x="10450513" y="3416300"/>
          <p14:tracePt t="41094" x="10442575" y="3416300"/>
          <p14:tracePt t="41114" x="10433050" y="3424238"/>
          <p14:tracePt t="41130" x="10425113" y="3424238"/>
          <p14:tracePt t="41137" x="10425113" y="3433763"/>
          <p14:tracePt t="41150" x="10415588" y="3441700"/>
          <p14:tracePt t="41166" x="10407650" y="3441700"/>
          <p14:tracePt t="41168" x="10407650" y="3449638"/>
          <p14:tracePt t="41189" x="10399713" y="3449638"/>
          <p14:tracePt t="41302" x="10399713" y="3441700"/>
          <p14:tracePt t="41305" x="10399713" y="3433763"/>
          <p14:tracePt t="41317" x="10399713" y="3424238"/>
          <p14:tracePt t="41318" x="10399713" y="3416300"/>
          <p14:tracePt t="41335" x="10399713" y="3398838"/>
          <p14:tracePt t="41349" x="10399713" y="3390900"/>
          <p14:tracePt t="41368" x="10399713" y="3382963"/>
          <p14:tracePt t="41384" x="10399713" y="3373438"/>
          <p14:tracePt t="41626" x="10399713" y="3365500"/>
          <p14:tracePt t="41634" x="10399713" y="3355975"/>
          <p14:tracePt t="41651" x="10399713" y="3348038"/>
          <p14:tracePt t="41674" x="10399713" y="3340100"/>
          <p14:tracePt t="41677" x="10399713" y="3330575"/>
          <p14:tracePt t="41689" x="10399713" y="3322638"/>
          <p14:tracePt t="41699" x="10399713" y="3314700"/>
          <p14:tracePt t="41718" x="10399713" y="3305175"/>
          <p14:tracePt t="41834" x="10390188" y="3305175"/>
          <p14:tracePt t="41870" x="10382250" y="3297238"/>
          <p14:tracePt t="41877" x="10382250" y="3289300"/>
          <p14:tracePt t="41884" x="10374313" y="3289300"/>
          <p14:tracePt t="41885" x="10364788" y="3289300"/>
          <p14:tracePt t="41899" x="10356850" y="3279775"/>
          <p14:tracePt t="41916" x="10339388" y="3271838"/>
          <p14:tracePt t="41933" x="10323513" y="3263900"/>
          <p14:tracePt t="41949" x="10313988" y="3263900"/>
          <p14:tracePt t="41974" x="10313988" y="3254375"/>
          <p14:tracePt t="41997" x="10306050" y="3254375"/>
          <p14:tracePt t="42022" x="10306050" y="3246438"/>
          <p14:tracePt t="42029" x="10298113" y="3246438"/>
          <p14:tracePt t="42041" x="10288588" y="3246438"/>
          <p14:tracePt t="42050" x="10280650" y="3238500"/>
          <p14:tracePt t="42066" x="10271125" y="3228975"/>
          <p14:tracePt t="42082" x="10245725" y="3221038"/>
          <p14:tracePt t="42099" x="10237788" y="3211513"/>
          <p14:tracePt t="42116" x="10237788" y="3203575"/>
          <p14:tracePt t="42133" x="10220325" y="3195638"/>
          <p14:tracePt t="42152" x="10204450" y="3186113"/>
          <p14:tracePt t="42167" x="10194925" y="3170238"/>
          <p14:tracePt t="42169" x="10186988" y="3170238"/>
          <p14:tracePt t="42184" x="10179050" y="3160713"/>
          <p14:tracePt t="42201" x="10161588" y="3152775"/>
          <p14:tracePt t="42363" x="10161588" y="3144838"/>
          <p14:tracePt t="42377" x="10161588" y="3135313"/>
          <p14:tracePt t="42385" x="10153650" y="3127375"/>
          <p14:tracePt t="42574" x="10144125" y="3127375"/>
          <p14:tracePt t="42582" x="10136188" y="3127375"/>
          <p14:tracePt t="42585" x="10136188" y="3135313"/>
          <p14:tracePt t="42599" x="10118725" y="3144838"/>
          <p14:tracePt t="42616" x="10050463" y="3152775"/>
          <p14:tracePt t="42634" x="9923463" y="3144838"/>
          <p14:tracePt t="42649" x="9829800" y="3109913"/>
          <p14:tracePt t="42650" x="9796463" y="3101975"/>
          <p14:tracePt t="42666" x="9720263" y="3067050"/>
          <p14:tracePt t="42667" x="9685338" y="3059113"/>
          <p14:tracePt t="42685" x="9575800" y="3008313"/>
          <p14:tracePt t="42700" x="9515475" y="2974975"/>
          <p14:tracePt t="42702" x="9490075" y="2957513"/>
          <p14:tracePt t="42717" x="9421813" y="2932113"/>
          <p14:tracePt t="42733" x="9388475" y="2906713"/>
          <p14:tracePt t="42749" x="9363075" y="2889250"/>
          <p14:tracePt t="42749" x="9353550" y="2889250"/>
          <p14:tracePt t="42766" x="9337675" y="2881313"/>
          <p14:tracePt t="42783" x="9328150" y="2881313"/>
          <p14:tracePt t="43254" x="9337675" y="2881313"/>
          <p14:tracePt t="43261" x="9345613" y="2881313"/>
          <p14:tracePt t="43267" x="9363075" y="2881313"/>
          <p14:tracePt t="43284" x="9396413" y="2881313"/>
          <p14:tracePt t="43285" x="9405938" y="2889250"/>
          <p14:tracePt t="43299" x="9431338" y="2897188"/>
          <p14:tracePt t="43316" x="9456738" y="2897188"/>
          <p14:tracePt t="43334" x="9498013" y="2906713"/>
          <p14:tracePt t="43349" x="9532938" y="2914650"/>
          <p14:tracePt t="43350" x="9540875" y="2914650"/>
          <p14:tracePt t="43366" x="9591675" y="2932113"/>
          <p14:tracePt t="43367" x="9617075" y="2932113"/>
          <p14:tracePt t="43382" x="9677400" y="2949575"/>
          <p14:tracePt t="43383" x="9702800" y="2957513"/>
          <p14:tracePt t="43384" x="9728200" y="2957513"/>
          <p14:tracePt t="43399" x="9779000" y="2965450"/>
          <p14:tracePt t="43416" x="9839325" y="2990850"/>
          <p14:tracePt t="43433" x="9880600" y="3000375"/>
          <p14:tracePt t="43433" x="9890125" y="3008313"/>
          <p14:tracePt t="43449" x="9923463" y="3025775"/>
          <p14:tracePt t="43466" x="9940925" y="3033713"/>
          <p14:tracePt t="43467" x="9948863" y="3041650"/>
          <p14:tracePt t="43482" x="9956800" y="3051175"/>
          <p14:tracePt t="43499" x="9983788" y="3067050"/>
          <p14:tracePt t="43515" x="9999663" y="3076575"/>
          <p14:tracePt t="43532" x="10017125" y="3084513"/>
          <p14:tracePt t="43549" x="10034588" y="3094038"/>
          <p14:tracePt t="43550" x="10042525" y="3094038"/>
          <p14:tracePt t="43565" x="10050463" y="3109913"/>
          <p14:tracePt t="43582" x="10085388" y="3127375"/>
          <p14:tracePt t="43598" x="10110788" y="3135313"/>
          <p14:tracePt t="43616" x="10136188" y="3144838"/>
          <p14:tracePt t="43634" x="10169525" y="3144838"/>
          <p14:tracePt t="43651" x="10204450" y="3152775"/>
          <p14:tracePt t="43653" x="10212388" y="3152775"/>
          <p14:tracePt t="43666" x="10229850" y="3160713"/>
          <p14:tracePt t="43685" x="10271125" y="3170238"/>
          <p14:tracePt t="43698" x="10298113" y="3178175"/>
          <p14:tracePt t="43715" x="10323513" y="3195638"/>
          <p14:tracePt t="43732" x="10348913" y="3203575"/>
          <p14:tracePt t="43749" x="10364788" y="3211513"/>
          <p14:tracePt t="43765" x="10374313" y="3221038"/>
          <p14:tracePt t="43782" x="10382250" y="3228975"/>
          <p14:tracePt t="43799" x="10390188" y="3263900"/>
          <p14:tracePt t="43815" x="10415588" y="3297238"/>
          <p14:tracePt t="43831" x="10450513" y="3340100"/>
          <p14:tracePt t="43850" x="10467975" y="3365500"/>
          <p14:tracePt t="43878" x="10467975" y="3373438"/>
          <p14:tracePt t="43885" x="10467975" y="3382963"/>
          <p14:tracePt t="43899" x="10475913" y="3390900"/>
          <p14:tracePt t="43917" x="10483850" y="3408363"/>
          <p14:tracePt t="43933" x="10493375" y="3433763"/>
          <p14:tracePt t="43949" x="10493375" y="3459163"/>
          <p14:tracePt t="43966" x="10501313" y="3467100"/>
          <p14:tracePt t="43967" x="10501313" y="3475038"/>
          <p14:tracePt t="44005" x="10501313" y="3484563"/>
          <p14:tracePt t="44013" x="10501313" y="3492500"/>
          <p14:tracePt t="44021" x="10501313" y="3502025"/>
          <p14:tracePt t="44033" x="10509250" y="3517900"/>
          <p14:tracePt t="44049" x="10509250" y="3543300"/>
          <p14:tracePt t="44050" x="10509250" y="3560763"/>
          <p14:tracePt t="44065" x="10518775" y="3586163"/>
          <p14:tracePt t="44066" x="10518775" y="3594100"/>
          <p14:tracePt t="44082" x="10518775" y="3619500"/>
          <p14:tracePt t="44099" x="10518775" y="3629025"/>
          <p14:tracePt t="44115" x="10518775" y="3636963"/>
          <p14:tracePt t="44137" x="10518775" y="3646488"/>
          <p14:tracePt t="44148" x="10518775" y="3654425"/>
          <p14:tracePt t="44165" x="10518775" y="3671888"/>
          <p14:tracePt t="44182" x="10518775" y="3679825"/>
          <p14:tracePt t="44183" x="10518775" y="3687763"/>
          <p14:tracePt t="44198" x="10509250" y="3713163"/>
          <p14:tracePt t="44215" x="10501313" y="3722688"/>
          <p14:tracePt t="44232" x="10501313" y="3730625"/>
          <p14:tracePt t="44233" x="10501313" y="3738563"/>
          <p14:tracePt t="44249" x="10501313" y="3748088"/>
          <p14:tracePt t="44266" x="10493375" y="3756025"/>
          <p14:tracePt t="44267" x="10493375" y="3763963"/>
          <p14:tracePt t="44282" x="10483850" y="3763963"/>
          <p14:tracePt t="44298" x="10467975" y="3781425"/>
          <p14:tracePt t="44315" x="10450513" y="3806825"/>
          <p14:tracePt t="44331" x="10442575" y="3824288"/>
          <p14:tracePt t="44348" x="10442575" y="3832225"/>
          <p14:tracePt t="44365" x="10433050" y="3841750"/>
          <p14:tracePt t="44390" x="10425113" y="3841750"/>
          <p14:tracePt t="44398" x="10425113" y="3849688"/>
          <p14:tracePt t="44416" x="10425113" y="3857625"/>
          <p14:tracePt t="44431" x="10415588" y="3867150"/>
          <p14:tracePt t="44457" x="10415588" y="3875088"/>
          <p14:tracePt t="44465" x="10407650" y="3875088"/>
          <p14:tracePt t="44466" x="10407650" y="3883025"/>
          <p14:tracePt t="44483" x="10399713" y="3883025"/>
          <p14:tracePt t="44498" x="10399713" y="3892550"/>
          <p14:tracePt t="44515" x="10399713" y="3908425"/>
          <p14:tracePt t="44531" x="10399713" y="3917950"/>
          <p14:tracePt t="44548" x="10390188" y="3935413"/>
          <p14:tracePt t="44565" x="10382250" y="3960813"/>
          <p14:tracePt t="44566" x="10382250" y="3968750"/>
          <p14:tracePt t="44581" x="10374313" y="3986213"/>
          <p14:tracePt t="44598" x="10374313" y="4019550"/>
          <p14:tracePt t="44614" x="10374313" y="4079875"/>
          <p14:tracePt t="44631" x="10348913" y="4146550"/>
          <p14:tracePt t="44648" x="10313988" y="4232275"/>
          <p14:tracePt t="44665" x="10280650" y="4333875"/>
          <p14:tracePt t="44682" x="10255250" y="4384675"/>
          <p14:tracePt t="44682" x="10245725" y="4402138"/>
          <p14:tracePt t="44698" x="10245725" y="4460875"/>
          <p14:tracePt t="44715" x="10237788" y="4470400"/>
          <p14:tracePt t="44910" x="10237788" y="4460875"/>
          <p14:tracePt t="44913" x="10245725" y="4452938"/>
          <p14:tracePt t="44917" x="10255250" y="4445000"/>
          <p14:tracePt t="44931" x="10263188" y="4419600"/>
          <p14:tracePt t="44948" x="10271125" y="4368800"/>
          <p14:tracePt t="44949" x="10280650" y="4351338"/>
          <p14:tracePt t="44964" x="10288588" y="4300538"/>
          <p14:tracePt t="44982" x="10298113" y="4265613"/>
          <p14:tracePt t="44982" x="10298113" y="4249738"/>
          <p14:tracePt t="44998" x="10306050" y="4224338"/>
          <p14:tracePt t="45015" x="10306050" y="4189413"/>
          <p14:tracePt t="45031" x="10323513" y="4164013"/>
          <p14:tracePt t="45048" x="10323513" y="4130675"/>
          <p14:tracePt t="45065" x="10331450" y="4095750"/>
          <p14:tracePt t="45081" x="10331450" y="4044950"/>
          <p14:tracePt t="45098" x="10323513" y="4019550"/>
          <p14:tracePt t="45114" x="10331450" y="4002088"/>
          <p14:tracePt t="45131" x="10339388" y="3976688"/>
          <p14:tracePt t="45148" x="10339388" y="3951288"/>
          <p14:tracePt t="45165" x="10356850" y="3892550"/>
          <p14:tracePt t="45181" x="10364788" y="3875088"/>
          <p14:tracePt t="45182" x="10364788" y="3867150"/>
          <p14:tracePt t="45198" x="10364788" y="3849688"/>
          <p14:tracePt t="45199" x="10364788" y="3841750"/>
          <p14:tracePt t="45214" x="10364788" y="3832225"/>
          <p14:tracePt t="45231" x="10364788" y="3806825"/>
          <p14:tracePt t="45248" x="10374313" y="3790950"/>
          <p14:tracePt t="45249" x="10382250" y="3781425"/>
          <p14:tracePt t="45265" x="10382250" y="3763963"/>
          <p14:tracePt t="45266" x="10390188" y="3756025"/>
          <p14:tracePt t="45281" x="10390188" y="3730625"/>
          <p14:tracePt t="45282" x="10390188" y="3722688"/>
          <p14:tracePt t="45298" x="10399713" y="3705225"/>
          <p14:tracePt t="45314" x="10399713" y="3697288"/>
          <p14:tracePt t="45398" x="10390188" y="3705225"/>
          <p14:tracePt t="45401" x="10382250" y="3722688"/>
          <p14:tracePt t="45414" x="10348913" y="3748088"/>
          <p14:tracePt t="45431" x="10263188" y="3867150"/>
          <p14:tracePt t="45447" x="10161588" y="3986213"/>
          <p14:tracePt t="45465" x="10101263" y="4037013"/>
          <p14:tracePt t="45482" x="10093325" y="4044950"/>
          <p14:tracePt t="45482" x="10085388" y="4052888"/>
          <p14:tracePt t="45841" x="10093325" y="4052888"/>
          <p14:tracePt t="45845" x="10101263" y="4052888"/>
          <p14:tracePt t="45849" x="10118725" y="4052888"/>
          <p14:tracePt t="45864" x="10153650" y="4062413"/>
          <p14:tracePt t="45881" x="10186988" y="4070350"/>
          <p14:tracePt t="45898" x="10220325" y="4079875"/>
          <p14:tracePt t="45900" x="10229850" y="4079875"/>
          <p14:tracePt t="45914" x="10237788" y="4079875"/>
          <p14:tracePt t="45931" x="10255250" y="4079875"/>
          <p14:tracePt t="45948" x="10271125" y="4079875"/>
          <p14:tracePt t="45998" x="10271125" y="4087813"/>
          <p14:tracePt t="46034" x="10280650" y="4087813"/>
          <p14:tracePt t="46049" x="10280650" y="4095750"/>
          <p14:tracePt t="47016" x="10288588" y="4095750"/>
          <p14:tracePt t="47019" x="10298113" y="4095750"/>
          <p14:tracePt t="47031" x="10313988" y="4070350"/>
          <p14:tracePt t="47047" x="10364788" y="3994150"/>
          <p14:tracePt t="47048" x="10374313" y="3976688"/>
          <p14:tracePt t="47064" x="10399713" y="3943350"/>
          <p14:tracePt t="47065" x="10399713" y="3935413"/>
          <p14:tracePt t="47081" x="10407650" y="3917950"/>
          <p14:tracePt t="47097" x="10415588" y="3908425"/>
          <p14:tracePt t="47114" x="10425113" y="3900488"/>
          <p14:tracePt t="47130" x="10425113" y="3883025"/>
          <p14:tracePt t="47147" x="10433050" y="3867150"/>
          <p14:tracePt t="47164" x="10450513" y="3849688"/>
          <p14:tracePt t="47181" x="10458450" y="3832225"/>
          <p14:tracePt t="47248" x="10458450" y="3824288"/>
          <p14:tracePt t="47256" x="10458450" y="3816350"/>
          <p14:tracePt t="47265" x="10458450" y="3806825"/>
          <p14:tracePt t="47283" x="10458450" y="3798888"/>
          <p14:tracePt t="47297" x="10458450" y="3790950"/>
          <p14:tracePt t="47314" x="10467975" y="3790950"/>
          <p14:tracePt t="47330" x="10475913" y="3773488"/>
          <p14:tracePt t="47347" x="10475913" y="3763963"/>
          <p14:tracePt t="47363" x="10483850" y="3756025"/>
          <p14:tracePt t="47380" x="10483850" y="3748088"/>
          <p14:tracePt t="47397" x="10483850" y="3738563"/>
          <p14:tracePt t="47398" x="10483850" y="3730625"/>
          <p14:tracePt t="47419" x="10483850" y="3722688"/>
          <p14:tracePt t="47452" x="10493375" y="3722688"/>
          <p14:tracePt t="47471" x="10501313" y="3722688"/>
          <p14:tracePt t="47483" x="10501313" y="3713163"/>
          <p14:tracePt t="47487" x="10501313" y="3705225"/>
          <p14:tracePt t="47497" x="10518775" y="3697288"/>
          <p14:tracePt t="47519" x="10518775" y="3687763"/>
          <p14:tracePt t="47530" x="10526713" y="3687763"/>
          <p14:tracePt t="47551" x="10526713" y="3679825"/>
          <p14:tracePt t="47564" x="10534650" y="3679825"/>
          <p14:tracePt t="47580" x="10544175" y="3662363"/>
          <p14:tracePt t="47597" x="10544175" y="3654425"/>
          <p14:tracePt t="47613" x="10552113" y="3636963"/>
          <p14:tracePt t="47630" x="10569575" y="3603625"/>
          <p14:tracePt t="47631" x="10569575" y="3594100"/>
          <p14:tracePt t="47647" x="10569575" y="3568700"/>
          <p14:tracePt t="47665" x="10577513" y="3552825"/>
          <p14:tracePt t="47682" x="10585450" y="3527425"/>
          <p14:tracePt t="47684" x="10594975" y="3527425"/>
          <p14:tracePt t="47697" x="10594975" y="3509963"/>
          <p14:tracePt t="47714" x="10602913" y="3484563"/>
          <p14:tracePt t="47715" x="10612438" y="3475038"/>
          <p14:tracePt t="47731" x="10612438" y="3459163"/>
          <p14:tracePt t="47747" x="10620375" y="3441700"/>
          <p14:tracePt t="47748" x="10620375" y="3433763"/>
          <p14:tracePt t="47764" x="10620375" y="3424238"/>
          <p14:tracePt t="47782" x="10620375" y="3416300"/>
          <p14:tracePt t="47797" x="10628313" y="3416300"/>
          <p14:tracePt t="47820" x="10637838" y="3416300"/>
          <p14:tracePt t="47836" x="10637838" y="3408363"/>
          <p14:tracePt t="48076" x="10628313" y="3408363"/>
          <p14:tracePt t="48084" x="10628313" y="3416300"/>
          <p14:tracePt t="48160" x="10620375" y="3416300"/>
          <p14:tracePt t="48167" x="10620375" y="3424238"/>
          <p14:tracePt t="48240" x="10620375" y="3433763"/>
          <p14:tracePt t="48475" x="10612438" y="3433763"/>
          <p14:tracePt t="48504" x="10612438" y="3441700"/>
          <p14:tracePt t="48515" x="10612438" y="3449638"/>
          <p14:tracePt t="48527" x="10602913" y="3449638"/>
          <p14:tracePt t="48552" x="10602913" y="3459163"/>
          <p14:tracePt t="48561" x="10602913" y="3467100"/>
          <p14:tracePt t="48580" x="10594975" y="3467100"/>
          <p14:tracePt t="48583" x="10594975" y="3475038"/>
          <p14:tracePt t="48596" x="10594975" y="3484563"/>
          <p14:tracePt t="48615" x="10585450" y="3492500"/>
          <p14:tracePt t="49605" x="10585450" y="3502025"/>
          <p14:tracePt t="49609" x="10585450" y="3509963"/>
          <p14:tracePt t="49612" x="10577513" y="3509963"/>
          <p14:tracePt t="49629" x="10569575" y="3535363"/>
          <p14:tracePt t="49646" x="10560050" y="3552825"/>
          <p14:tracePt t="49663" x="10560050" y="3560763"/>
          <p14:tracePt t="49664" x="10560050" y="3568700"/>
          <p14:tracePt t="49679" x="10560050" y="3578225"/>
          <p14:tracePt t="49697" x="10552113" y="3594100"/>
          <p14:tracePt t="49713" x="10552113" y="3603625"/>
          <p14:tracePt t="49714" x="10544175" y="3611563"/>
          <p14:tracePt t="49715" x="10544175" y="3619500"/>
          <p14:tracePt t="49729" x="10534650" y="3646488"/>
          <p14:tracePt t="49746" x="10534650" y="3671888"/>
          <p14:tracePt t="49747" x="10534650" y="3679825"/>
          <p14:tracePt t="49763" x="10526713" y="3705225"/>
          <p14:tracePt t="49779" x="10518775" y="3722688"/>
          <p14:tracePt t="49780" x="10518775" y="3730625"/>
          <p14:tracePt t="49796" x="10518775" y="3748088"/>
          <p14:tracePt t="49813" x="10509250" y="3748088"/>
          <p14:tracePt t="49813" x="10509250" y="3756025"/>
          <p14:tracePt t="49829" x="10509250" y="3773488"/>
          <p14:tracePt t="49846" x="10501313" y="3781425"/>
          <p14:tracePt t="49863" x="10501313" y="3790950"/>
          <p14:tracePt t="49864" x="10493375" y="3790950"/>
          <p14:tracePt t="49879" x="10493375" y="3798888"/>
          <p14:tracePt t="49896" x="10483850" y="3816350"/>
          <p14:tracePt t="49912" x="10483850" y="3824288"/>
          <p14:tracePt t="49929" x="10475913" y="3832225"/>
          <p14:tracePt t="49946" x="10467975" y="3849688"/>
          <p14:tracePt t="49963" x="10467975" y="3857625"/>
          <p14:tracePt t="49980" x="10458450" y="3875088"/>
          <p14:tracePt t="49980" x="10450513" y="3875088"/>
          <p14:tracePt t="49996" x="10442575" y="3900488"/>
          <p14:tracePt t="50012" x="10433050" y="3917950"/>
          <p14:tracePt t="50029" x="10425113" y="3943350"/>
          <p14:tracePt t="50046" x="10415588" y="3943350"/>
          <p14:tracePt t="50063" x="10407650" y="3960813"/>
          <p14:tracePt t="50080" x="10399713" y="3986213"/>
          <p14:tracePt t="50081" x="10390188" y="3994150"/>
          <p14:tracePt t="50096" x="10364788" y="4019550"/>
          <p14:tracePt t="50097" x="10356850" y="4027488"/>
          <p14:tracePt t="50112" x="10331450" y="4062413"/>
          <p14:tracePt t="50129" x="10280650" y="4130675"/>
          <p14:tracePt t="50146" x="10245725" y="4181475"/>
          <p14:tracePt t="50163" x="10237788" y="4197350"/>
          <p14:tracePt t="50164" x="10229850" y="4206875"/>
          <p14:tracePt t="50179" x="10220325" y="4214813"/>
          <p14:tracePt t="50196" x="10212388" y="4232275"/>
          <p14:tracePt t="50212" x="10212388" y="4240213"/>
          <p14:tracePt t="50213" x="10212388" y="4249738"/>
          <p14:tracePt t="50229" x="10204450" y="4257675"/>
          <p14:tracePt t="50246" x="10194925" y="4265613"/>
          <p14:tracePt t="50263" x="10194925" y="4275138"/>
          <p14:tracePt t="50393" x="10186988" y="4265613"/>
          <p14:tracePt t="50396" x="10169525" y="4265613"/>
          <p14:tracePt t="50412" x="10093325" y="4189413"/>
          <p14:tracePt t="50429" x="9983788" y="4121150"/>
          <p14:tracePt t="50446" x="9821863" y="4019550"/>
          <p14:tracePt t="50447" x="9753600" y="3986213"/>
          <p14:tracePt t="50463" x="9447213" y="3841750"/>
          <p14:tracePt t="50479" x="9193213" y="3722688"/>
          <p14:tracePt t="50480" x="9091613" y="3671888"/>
          <p14:tracePt t="50496" x="8793163" y="3527425"/>
          <p14:tracePt t="50497" x="8691563" y="3492500"/>
          <p14:tracePt t="50513" x="8420100" y="3355975"/>
          <p14:tracePt t="50513" x="8351838" y="3322638"/>
          <p14:tracePt t="50529" x="8139113" y="3246438"/>
          <p14:tracePt t="50546" x="8020050" y="3221038"/>
          <p14:tracePt t="50562" x="7935913" y="3221038"/>
          <p14:tracePt t="50579" x="7893050" y="3221038"/>
          <p14:tracePt t="50596" x="7885113" y="3221038"/>
          <p14:tracePt t="50612" x="7875588" y="3221038"/>
          <p14:tracePt t="50629" x="7859713" y="3238500"/>
          <p14:tracePt t="50645" x="7842250" y="3246438"/>
          <p14:tracePt t="50662" x="7807325" y="3263900"/>
          <p14:tracePt t="50679" x="7748588" y="3279775"/>
          <p14:tracePt t="50696" x="7672388" y="3279775"/>
          <p14:tracePt t="50712" x="7596188" y="3279775"/>
          <p14:tracePt t="50713" x="7570788" y="3279775"/>
          <p14:tracePt t="50729" x="7493000" y="3263900"/>
          <p14:tracePt t="50746" x="7467600" y="3263900"/>
          <p14:tracePt t="50762" x="7451725" y="3263900"/>
          <p14:tracePt t="50797" x="7442200" y="3263900"/>
          <p14:tracePt t="50815" x="7434263" y="3263900"/>
          <p14:tracePt t="50831" x="7426325" y="3263900"/>
          <p14:tracePt t="50856" x="7426325" y="3271838"/>
          <p14:tracePt t="51037" x="7426325" y="3263900"/>
          <p14:tracePt t="51040" x="7434263" y="3263900"/>
          <p14:tracePt t="51052" x="7442200" y="3263900"/>
          <p14:tracePt t="51062" x="7459663" y="3263900"/>
          <p14:tracePt t="51079" x="7485063" y="3263900"/>
          <p14:tracePt t="51095" x="7518400" y="3254375"/>
          <p14:tracePt t="51112" x="7535863" y="3238500"/>
          <p14:tracePt t="51128" x="7561263" y="3221038"/>
          <p14:tracePt t="51145" x="7596188" y="3203575"/>
          <p14:tracePt t="51162" x="7612063" y="3195638"/>
          <p14:tracePt t="51178" x="7680325" y="3186113"/>
          <p14:tracePt t="51195" x="7723188" y="3178175"/>
          <p14:tracePt t="51196" x="7731125" y="3170238"/>
          <p14:tracePt t="51212" x="7773988" y="3170238"/>
          <p14:tracePt t="51213" x="7773988" y="3160713"/>
          <p14:tracePt t="51229" x="7816850" y="3144838"/>
          <p14:tracePt t="51245" x="7875588" y="3109913"/>
          <p14:tracePt t="51262" x="7918450" y="3076575"/>
          <p14:tracePt t="51263" x="7935913" y="3067050"/>
          <p14:tracePt t="51279" x="7977188" y="3041650"/>
          <p14:tracePt t="51280" x="7994650" y="3033713"/>
          <p14:tracePt t="51295" x="8045450" y="3000375"/>
          <p14:tracePt t="51312" x="8096250" y="2974975"/>
          <p14:tracePt t="51328" x="8174038" y="2949575"/>
          <p14:tracePt t="51345" x="8232775" y="2906713"/>
          <p14:tracePt t="51361" x="8291513" y="2881313"/>
          <p14:tracePt t="51378" x="8351838" y="2855913"/>
          <p14:tracePt t="51395" x="8402638" y="2838450"/>
          <p14:tracePt t="51412" x="8453438" y="2820988"/>
          <p14:tracePt t="51428" x="8488363" y="2813050"/>
          <p14:tracePt t="51445" x="8529638" y="2805113"/>
          <p14:tracePt t="51462" x="8580438" y="2805113"/>
          <p14:tracePt t="51463" x="8589963" y="2805113"/>
          <p14:tracePt t="51479" x="8623300" y="2805113"/>
          <p14:tracePt t="51480" x="8632825" y="2805113"/>
          <p14:tracePt t="51495" x="8666163" y="2805113"/>
          <p14:tracePt t="51496" x="8674100" y="2805113"/>
          <p14:tracePt t="51512" x="8699500" y="2805113"/>
          <p14:tracePt t="51528" x="8724900" y="2805113"/>
          <p14:tracePt t="51545" x="8750300" y="2805113"/>
          <p14:tracePt t="51562" x="8767763" y="2805113"/>
          <p14:tracePt t="51578" x="8777288" y="2813050"/>
          <p14:tracePt t="51595" x="8802688" y="2820988"/>
          <p14:tracePt t="51611" x="8836025" y="2838450"/>
          <p14:tracePt t="51628" x="8878888" y="2863850"/>
          <p14:tracePt t="51645" x="8921750" y="2881313"/>
          <p14:tracePt t="51661" x="8972550" y="2906713"/>
          <p14:tracePt t="51678" x="9048750" y="2949575"/>
          <p14:tracePt t="51696" x="9107488" y="2974975"/>
          <p14:tracePt t="51697" x="9132888" y="2982913"/>
          <p14:tracePt t="51712" x="9183688" y="3008313"/>
          <p14:tracePt t="51713" x="9193213" y="3016250"/>
          <p14:tracePt t="51728" x="9244013" y="3025775"/>
          <p14:tracePt t="51745" x="9277350" y="3041650"/>
          <p14:tracePt t="51762" x="9294813" y="3051175"/>
          <p14:tracePt t="51763" x="9302750" y="3051175"/>
          <p14:tracePt t="51779" x="9320213" y="3059113"/>
          <p14:tracePt t="51795" x="9328150" y="3059113"/>
          <p14:tracePt t="51796" x="9337675" y="3059113"/>
          <p14:tracePt t="51812" x="9345613" y="3067050"/>
          <p14:tracePt t="51828" x="9380538" y="3084513"/>
          <p14:tracePt t="51845" x="9413875" y="3101975"/>
          <p14:tracePt t="51861" x="9439275" y="3127375"/>
          <p14:tracePt t="51878" x="9482138" y="3152775"/>
          <p14:tracePt t="51895" x="9515475" y="3178175"/>
          <p14:tracePt t="51911" x="9558338" y="3221038"/>
          <p14:tracePt t="51928" x="9626600" y="3305175"/>
          <p14:tracePt t="51944" x="9685338" y="3373438"/>
          <p14:tracePt t="51962" x="9736138" y="3433763"/>
          <p14:tracePt t="51979" x="9771063" y="3492500"/>
          <p14:tracePt t="51979" x="9779000" y="3509963"/>
          <p14:tracePt t="51996" x="9796463" y="3543300"/>
          <p14:tracePt t="51996" x="9804400" y="3560763"/>
          <p14:tracePt t="52012" x="9829800" y="3594100"/>
          <p14:tracePt t="52013" x="9839325" y="3603625"/>
          <p14:tracePt t="52028" x="9872663" y="3646488"/>
          <p14:tracePt t="52045" x="9898063" y="3687763"/>
          <p14:tracePt t="52061" x="9915525" y="3722688"/>
          <p14:tracePt t="52078" x="9940925" y="3756025"/>
          <p14:tracePt t="52095" x="9956800" y="3798888"/>
          <p14:tracePt t="52111" x="9974263" y="3824288"/>
          <p14:tracePt t="52128" x="9991725" y="3867150"/>
          <p14:tracePt t="52144" x="10009188" y="3892550"/>
          <p14:tracePt t="52161" x="10025063" y="3908425"/>
          <p14:tracePt t="52178" x="10034588" y="3917950"/>
          <p14:tracePt t="52194" x="10034588" y="3935413"/>
          <p14:tracePt t="52212" x="10042525" y="3943350"/>
          <p14:tracePt t="52212" x="10050463" y="3943350"/>
          <p14:tracePt t="52228" x="10059988" y="3951288"/>
          <p14:tracePt t="52245" x="10067925" y="3960813"/>
          <p14:tracePt t="52261" x="10067925" y="3968750"/>
          <p14:tracePt t="52320" x="10075863" y="3968750"/>
          <p14:tracePt t="52335" x="10085388" y="3968750"/>
          <p14:tracePt t="52344" x="10093325" y="3968750"/>
          <p14:tracePt t="52352" x="10101263" y="3968750"/>
          <p14:tracePt t="52361" x="10118725" y="3968750"/>
          <p14:tracePt t="52378" x="10144125" y="3968750"/>
          <p14:tracePt t="52395" x="10161588" y="3968750"/>
          <p14:tracePt t="52411" x="10169525" y="3960813"/>
          <p14:tracePt t="52428" x="10186988" y="3943350"/>
          <p14:tracePt t="52428" x="10194925" y="3943350"/>
          <p14:tracePt t="52445" x="10212388" y="3917950"/>
          <p14:tracePt t="52461" x="10229850" y="3900488"/>
          <p14:tracePt t="52478" x="10271125" y="3883025"/>
          <p14:tracePt t="52479" x="10271125" y="3875088"/>
          <p14:tracePt t="52496" x="10288588" y="3867150"/>
          <p14:tracePt t="52511" x="10298113" y="3849688"/>
          <p14:tracePt t="52528" x="10313988" y="3832225"/>
          <p14:tracePt t="52545" x="10339388" y="3816350"/>
          <p14:tracePt t="52561" x="10348913" y="3806825"/>
          <p14:tracePt t="52578" x="10356850" y="3781425"/>
          <p14:tracePt t="52594" x="10374313" y="3763963"/>
          <p14:tracePt t="52611" x="10399713" y="3722688"/>
          <p14:tracePt t="52628" x="10415588" y="3697288"/>
          <p14:tracePt t="52644" x="10433050" y="3671888"/>
          <p14:tracePt t="52661" x="10442575" y="3654425"/>
          <p14:tracePt t="52678" x="10458450" y="3636963"/>
          <p14:tracePt t="52695" x="10467975" y="3619500"/>
          <p14:tracePt t="52711" x="10475913" y="3611563"/>
          <p14:tracePt t="52712" x="10475913" y="3603625"/>
          <p14:tracePt t="52729" x="10483850" y="3594100"/>
          <p14:tracePt t="52767" x="10493375" y="3586163"/>
          <p14:tracePt t="52776" x="10501313" y="3586163"/>
          <p14:tracePt t="52779" x="10501313" y="3578225"/>
          <p14:tracePt t="52795" x="10509250" y="3568700"/>
          <p14:tracePt t="52812" x="10526713" y="3552825"/>
          <p14:tracePt t="52813" x="10534650" y="3552825"/>
          <p14:tracePt t="52828" x="10560050" y="3535363"/>
          <p14:tracePt t="52844" x="10594975" y="3517900"/>
          <p14:tracePt t="52861" x="10653713" y="3509963"/>
          <p14:tracePt t="52878" x="10696575" y="3475038"/>
          <p14:tracePt t="52895" x="10729913" y="3475038"/>
          <p14:tracePt t="52895" x="10739438" y="3475038"/>
          <p14:tracePt t="52911" x="10756900" y="3475038"/>
          <p14:tracePt t="52928" x="10798175" y="3467100"/>
          <p14:tracePt t="52944" x="10866438" y="3467100"/>
          <p14:tracePt t="52961" x="10934700" y="3467100"/>
          <p14:tracePt t="52978" x="10985500" y="3467100"/>
          <p14:tracePt t="52995" x="11036300" y="3467100"/>
          <p14:tracePt t="53010" x="11061700" y="3467100"/>
          <p14:tracePt t="53028" x="11071225" y="3467100"/>
          <p14:tracePt t="53287" x="11061700" y="3467100"/>
          <p14:tracePt t="53291" x="11053763" y="3475038"/>
          <p14:tracePt t="53299" x="11044238" y="3484563"/>
          <p14:tracePt t="53311" x="11028363" y="3484563"/>
          <p14:tracePt t="53312" x="11028363" y="3492500"/>
          <p14:tracePt t="53328" x="11010900" y="3509963"/>
          <p14:tracePt t="53345" x="10985500" y="3509963"/>
          <p14:tracePt t="53345" x="10985500" y="3517900"/>
          <p14:tracePt t="53361" x="10977563" y="3527425"/>
          <p14:tracePt t="53378" x="10960100" y="3535363"/>
          <p14:tracePt t="53395" x="10942638" y="3552825"/>
          <p14:tracePt t="53412" x="10917238" y="3568700"/>
          <p14:tracePt t="53429" x="10883900" y="3594100"/>
          <p14:tracePt t="53444" x="10858500" y="3603625"/>
          <p14:tracePt t="53463" x="10798175" y="3636963"/>
          <p14:tracePt t="53478" x="10772775" y="3662363"/>
          <p14:tracePt t="53495" x="10729913" y="3679825"/>
          <p14:tracePt t="53514" x="10714038" y="3687763"/>
          <p14:tracePt t="53528" x="10704513" y="3687763"/>
          <p14:tracePt t="53546" x="10696575" y="3697288"/>
          <p14:tracePt t="53548" x="10688638" y="3697288"/>
          <p14:tracePt t="53563" x="10671175" y="3713163"/>
          <p14:tracePt t="53578" x="10653713" y="3730625"/>
          <p14:tracePt t="53595" x="10637838" y="3730625"/>
          <p14:tracePt t="53596" x="10637838" y="3738563"/>
          <p14:tracePt t="53611" x="10628313" y="3748088"/>
          <p14:tracePt t="53627" x="10620375" y="3748088"/>
          <p14:tracePt t="53645" x="10612438" y="3748088"/>
          <p14:tracePt t="53646" x="10602913" y="3756025"/>
          <p14:tracePt t="53667" x="10594975" y="3756025"/>
          <p14:tracePt t="53829" x="10585450" y="3756025"/>
          <p14:tracePt t="53899" x="10585450" y="3748088"/>
          <p14:tracePt t="53904" x="10585450" y="3738563"/>
          <p14:tracePt t="53912" x="10585450" y="3730625"/>
          <p14:tracePt t="53927" x="10602913" y="3705225"/>
          <p14:tracePt t="53944" x="10612438" y="3671888"/>
          <p14:tracePt t="53960" x="10628313" y="3619500"/>
          <p14:tracePt t="53977" x="10637838" y="3594100"/>
          <p14:tracePt t="53995" x="10637838" y="3578225"/>
          <p14:tracePt t="54019" x="10637838" y="3568700"/>
          <p14:tracePt t="54112" x="10637838" y="3560763"/>
          <p14:tracePt t="54115" x="10637838" y="3552825"/>
          <p14:tracePt t="54132" x="10637838" y="3543300"/>
          <p14:tracePt t="54143" x="10637838" y="3535363"/>
          <p14:tracePt t="54160" x="10637838" y="3527425"/>
          <p14:tracePt t="54196" x="10637838" y="3517900"/>
          <p14:tracePt t="54304" x="10637838" y="3527425"/>
          <p14:tracePt t="54311" x="10637838" y="3535363"/>
          <p14:tracePt t="54332" x="10628313" y="3543300"/>
          <p14:tracePt t="54364" x="10620375" y="3552825"/>
          <p14:tracePt t="54379" x="10612438" y="3560763"/>
          <p14:tracePt t="54505" x="10620375" y="3552825"/>
          <p14:tracePt t="54515" x="10620375" y="3543300"/>
          <p14:tracePt t="54518" x="10628313" y="3543300"/>
          <p14:tracePt t="54527" x="10628313" y="3535363"/>
          <p14:tracePt t="54528" x="10637838" y="3535363"/>
          <p14:tracePt t="54544" x="10637838" y="3527425"/>
          <p14:tracePt t="54560" x="10663238" y="3502025"/>
          <p14:tracePt t="54577" x="10671175" y="3484563"/>
          <p14:tracePt t="54593" x="10679113" y="3467100"/>
          <p14:tracePt t="54665" x="10679113" y="3459163"/>
          <p14:tracePt t="54676" x="10679113" y="3449638"/>
          <p14:tracePt t="54684" x="10688638" y="3441700"/>
          <p14:tracePt t="54695" x="10696575" y="3441700"/>
          <p14:tracePt t="54710" x="10704513" y="3433763"/>
          <p14:tracePt t="54728" x="10704513" y="3424238"/>
          <p14:tracePt t="54756" x="10704513" y="3416300"/>
          <p14:tracePt t="54767" x="10704513" y="3408363"/>
          <p14:tracePt t="54787" x="10714038" y="3408363"/>
          <p14:tracePt t="54799" x="10714038" y="3398838"/>
          <p14:tracePt t="54811" x="10721975" y="3390900"/>
          <p14:tracePt t="54811" x="10721975" y="3382963"/>
          <p14:tracePt t="54827" x="10721975" y="3373438"/>
          <p14:tracePt t="54984" x="10721975" y="3365500"/>
          <p14:tracePt t="54995" x="10714038" y="3365500"/>
          <p14:tracePt t="55153" x="10714038" y="3355975"/>
          <p14:tracePt t="55157" x="10714038" y="3348038"/>
          <p14:tracePt t="55160" x="10714038" y="3340100"/>
          <p14:tracePt t="55177" x="10721975" y="3322638"/>
          <p14:tracePt t="55193" x="10721975" y="3314700"/>
          <p14:tracePt t="55435" x="10721975" y="3305175"/>
          <p14:tracePt t="55441" x="10714038" y="3305175"/>
          <p14:tracePt t="55447" x="10704513" y="3297238"/>
          <p14:tracePt t="55459" x="10663238" y="3279775"/>
          <p14:tracePt t="55477" x="10620375" y="3263900"/>
          <p14:tracePt t="55478" x="10612438" y="3263900"/>
          <p14:tracePt t="55494" x="10585450" y="3263900"/>
          <p14:tracePt t="55510" x="10569575" y="3254375"/>
          <p14:tracePt t="55511" x="10560050" y="3254375"/>
          <p14:tracePt t="55527" x="10552113" y="3246438"/>
          <p14:tracePt t="55544" x="10544175" y="3238500"/>
          <p14:tracePt t="55560" x="10534650" y="3238500"/>
          <p14:tracePt t="55577" x="10518775" y="3238500"/>
          <p14:tracePt t="55593" x="10501313" y="3238500"/>
          <p14:tracePt t="55594" x="10493375" y="3238500"/>
          <p14:tracePt t="55610" x="10483850" y="3238500"/>
          <p14:tracePt t="55626" x="10475913" y="3228975"/>
          <p14:tracePt t="55643" x="10467975" y="3228975"/>
          <p14:tracePt t="55689" x="10458450" y="3228975"/>
          <p14:tracePt t="55701" x="10450513" y="3228975"/>
          <p14:tracePt t="55710" x="10442575" y="3228975"/>
          <p14:tracePt t="55726" x="10415588" y="3238500"/>
          <p14:tracePt t="55743" x="10399713" y="3254375"/>
          <p14:tracePt t="55760" x="10382250" y="3271838"/>
          <p14:tracePt t="55777" x="10374313" y="3289300"/>
          <p14:tracePt t="55778" x="10364788" y="3289300"/>
          <p14:tracePt t="55793" x="10356850" y="3297238"/>
          <p14:tracePt t="55810" x="10339388" y="3314700"/>
          <p14:tracePt t="55826" x="10306050" y="3365500"/>
          <p14:tracePt t="55843" x="10288588" y="3408363"/>
          <p14:tracePt t="55860" x="10271125" y="3441700"/>
          <p14:tracePt t="55877" x="10263188" y="3475038"/>
          <p14:tracePt t="55893" x="10255250" y="3492500"/>
          <p14:tracePt t="55910" x="10245725" y="3517900"/>
          <p14:tracePt t="55926" x="10237788" y="3543300"/>
          <p14:tracePt t="55943" x="10237788" y="3560763"/>
          <p14:tracePt t="55960" x="10237788" y="3568700"/>
          <p14:tracePt t="55977" x="10263188" y="3586163"/>
          <p14:tracePt t="55978" x="10271125" y="3594100"/>
          <p14:tracePt t="55994" x="10306050" y="3603625"/>
          <p14:tracePt t="55994" x="10323513" y="3603625"/>
          <p14:tracePt t="56010" x="10364788" y="3611563"/>
          <p14:tracePt t="56026" x="10425113" y="3611563"/>
          <p14:tracePt t="56043" x="10475913" y="3611563"/>
          <p14:tracePt t="56045" x="10483850" y="3603625"/>
          <p14:tracePt t="56060" x="10518775" y="3594100"/>
          <p14:tracePt t="56077" x="10552113" y="3578225"/>
          <p14:tracePt t="56078" x="10560050" y="3568700"/>
          <p14:tracePt t="56094" x="10577513" y="3552825"/>
          <p14:tracePt t="56095" x="10577513" y="3543300"/>
          <p14:tracePt t="56110" x="10602913" y="3527425"/>
          <p14:tracePt t="56127" x="10628313" y="3492500"/>
          <p14:tracePt t="56143" x="10653713" y="3433763"/>
          <p14:tracePt t="56160" x="10671175" y="3408363"/>
          <p14:tracePt t="56176" x="10679113" y="3390900"/>
          <p14:tracePt t="56193" x="10679113" y="3382963"/>
          <p14:tracePt t="56210" x="10679113" y="3373438"/>
          <p14:tracePt t="56227" x="10653713" y="3355975"/>
          <p14:tracePt t="56228" x="10637838" y="3348038"/>
          <p14:tracePt t="56243" x="10620375" y="3340100"/>
          <p14:tracePt t="56260" x="10577513" y="3330575"/>
          <p14:tracePt t="56261" x="10569575" y="3330575"/>
          <p14:tracePt t="56277" x="10534650" y="3330575"/>
          <p14:tracePt t="56294" x="10493375" y="3330575"/>
          <p14:tracePt t="56310" x="10475913" y="3340100"/>
          <p14:tracePt t="56311" x="10467975" y="3340100"/>
          <p14:tracePt t="56326" x="10450513" y="3365500"/>
          <p14:tracePt t="56343" x="10415588" y="3408363"/>
          <p14:tracePt t="56360" x="10390188" y="3441700"/>
          <p14:tracePt t="56377" x="10364788" y="3484563"/>
          <p14:tracePt t="56378" x="10364788" y="3502025"/>
          <p14:tracePt t="56393" x="10339388" y="3535363"/>
          <p14:tracePt t="56409" x="10331450" y="3560763"/>
          <p14:tracePt t="56410" x="10323513" y="3568700"/>
          <p14:tracePt t="56426" x="10323513" y="3603625"/>
          <p14:tracePt t="56442" x="10306050" y="3646488"/>
          <p14:tracePt t="56459" x="10288588" y="3713163"/>
          <p14:tracePt t="56477" x="10271125" y="3763963"/>
          <p14:tracePt t="56478" x="10271125" y="3781425"/>
          <p14:tracePt t="56493" x="10255250" y="3806825"/>
          <p14:tracePt t="56494" x="10255250" y="3816350"/>
          <p14:tracePt t="56510" x="10245725" y="3832225"/>
          <p14:tracePt t="56511" x="10245725" y="3841750"/>
          <p14:tracePt t="56526" x="10245725" y="3867150"/>
          <p14:tracePt t="56543" x="10220325" y="3917950"/>
          <p14:tracePt t="56560" x="10220325" y="3968750"/>
          <p14:tracePt t="56561" x="10212388" y="3994150"/>
          <p14:tracePt t="56577" x="10179050" y="4062413"/>
          <p14:tracePt t="56593" x="10126663" y="4138613"/>
          <p14:tracePt t="56595" x="10126663" y="4164013"/>
          <p14:tracePt t="56610" x="10101263" y="4214813"/>
          <p14:tracePt t="56626" x="10085388" y="4257675"/>
          <p14:tracePt t="56643" x="10075863" y="4291013"/>
          <p14:tracePt t="56660" x="10067925" y="4325938"/>
          <p14:tracePt t="56661" x="10067925" y="4333875"/>
          <p14:tracePt t="56676" x="10067925" y="4359275"/>
          <p14:tracePt t="56693" x="10059988" y="4384675"/>
          <p14:tracePt t="56709" x="10042525" y="4410075"/>
          <p14:tracePt t="56726" x="10042525" y="4435475"/>
          <p14:tracePt t="56743" x="10042525" y="4445000"/>
          <p14:tracePt t="56759" x="10042525" y="4452938"/>
          <p14:tracePt t="56777" x="10034588" y="4452938"/>
          <p14:tracePt t="56953" x="10034588" y="4445000"/>
          <p14:tracePt t="56957" x="10042525" y="4435475"/>
          <p14:tracePt t="56966" x="10059988" y="4427538"/>
          <p14:tracePt t="56975" x="10067925" y="4419600"/>
          <p14:tracePt t="56993" x="10093325" y="4394200"/>
          <p14:tracePt t="56993" x="10101263" y="4394200"/>
          <p14:tracePt t="57010" x="10110788" y="4376738"/>
          <p14:tracePt t="57011" x="10118725" y="4376738"/>
          <p14:tracePt t="57026" x="10126663" y="4368800"/>
          <p14:tracePt t="57043" x="10136188" y="4368800"/>
          <p14:tracePt t="57059" x="10144125" y="4351338"/>
          <p14:tracePt t="57076" x="10161588" y="4341813"/>
          <p14:tracePt t="57077" x="10161588" y="4333875"/>
          <p14:tracePt t="57094" x="10179050" y="4316413"/>
          <p14:tracePt t="57110" x="10194925" y="4300538"/>
          <p14:tracePt t="57111" x="10204450" y="4291013"/>
          <p14:tracePt t="57126" x="10212388" y="4275138"/>
          <p14:tracePt t="57127" x="10220325" y="4265613"/>
          <p14:tracePt t="57142" x="10237788" y="4240213"/>
          <p14:tracePt t="57159" x="10245725" y="4224338"/>
          <p14:tracePt t="57176" x="10255250" y="4206875"/>
          <p14:tracePt t="57193" x="10263188" y="4206875"/>
          <p14:tracePt t="57194" x="10263188" y="4197350"/>
          <p14:tracePt t="57209" x="10263188" y="4189413"/>
          <p14:tracePt t="57210" x="10263188" y="4181475"/>
          <p14:tracePt t="57226" x="10263188" y="4171950"/>
          <p14:tracePt t="57227" x="10263188" y="4164013"/>
          <p14:tracePt t="57242" x="10263188" y="4146550"/>
          <p14:tracePt t="57259" x="10263188" y="4138613"/>
          <p14:tracePt t="57276" x="10263188" y="4121150"/>
          <p14:tracePt t="57292" x="10263188" y="4113213"/>
          <p14:tracePt t="57310" x="10263188" y="4105275"/>
          <p14:tracePt t="57310" x="10255250" y="4095750"/>
          <p14:tracePt t="57326" x="10245725" y="4087813"/>
          <p14:tracePt t="57327" x="10237788" y="4087813"/>
          <p14:tracePt t="57342" x="10204450" y="4062413"/>
          <p14:tracePt t="57359" x="10186988" y="4044950"/>
          <p14:tracePt t="57376" x="10179050" y="4037013"/>
          <p14:tracePt t="57393" x="10169525" y="4027488"/>
          <p14:tracePt t="57394" x="10161588" y="4027488"/>
          <p14:tracePt t="57434" x="10153650" y="4027488"/>
          <p14:tracePt t="57449" x="10144125" y="4027488"/>
          <p14:tracePt t="57457" x="10136188" y="4027488"/>
          <p14:tracePt t="57474" x="10126663" y="4027488"/>
          <p14:tracePt t="57502" x="10118725" y="4027488"/>
          <p14:tracePt t="57734" x="10118725" y="4019550"/>
          <p14:tracePt t="57736" x="10126663" y="4011613"/>
          <p14:tracePt t="57743" x="10136188" y="4002088"/>
          <p14:tracePt t="57759" x="10186988" y="3976688"/>
          <p14:tracePt t="57776" x="10245725" y="3925888"/>
          <p14:tracePt t="57793" x="10323513" y="3849688"/>
          <p14:tracePt t="57810" x="10356850" y="3806825"/>
          <p14:tracePt t="57810" x="10364788" y="3798888"/>
          <p14:tracePt t="57826" x="10390188" y="3781425"/>
          <p14:tracePt t="57827" x="10399713" y="3773488"/>
          <p14:tracePt t="57842" x="10407650" y="3748088"/>
          <p14:tracePt t="57859" x="10425113" y="3722688"/>
          <p14:tracePt t="57876" x="10450513" y="3679825"/>
          <p14:tracePt t="57877" x="10458450" y="3662363"/>
          <p14:tracePt t="57892" x="10475913" y="3611563"/>
          <p14:tracePt t="57909" x="10501313" y="3552825"/>
          <p14:tracePt t="57910" x="10501313" y="3543300"/>
          <p14:tracePt t="57926" x="10518775" y="3502025"/>
          <p14:tracePt t="57942" x="10534650" y="3475038"/>
          <p14:tracePt t="57958" x="10534650" y="3459163"/>
          <p14:tracePt t="57975" x="10544175" y="3441700"/>
          <p14:tracePt t="57993" x="10560050" y="3398838"/>
          <p14:tracePt t="57994" x="10560050" y="3390900"/>
          <p14:tracePt t="58010" x="10585450" y="3365500"/>
          <p14:tracePt t="58026" x="10594975" y="3340100"/>
          <p14:tracePt t="58042" x="10602913" y="3330575"/>
          <p14:tracePt t="58221" x="10594975" y="3340100"/>
          <p14:tracePt t="58227" x="10585450" y="3348038"/>
          <p14:tracePt t="58230" x="10577513" y="3365500"/>
          <p14:tracePt t="58242" x="10552113" y="3382963"/>
          <p14:tracePt t="58258" x="10534650" y="3398838"/>
          <p14:tracePt t="58361" x="10526713" y="3398838"/>
          <p14:tracePt t="58365" x="10526713" y="3408363"/>
          <p14:tracePt t="58375" x="10518775" y="3408363"/>
          <p14:tracePt t="58391" x="10467975" y="3449638"/>
          <p14:tracePt t="58408" x="10458450" y="3459163"/>
          <p14:tracePt t="58543" x="10450513" y="3467100"/>
          <p14:tracePt t="58549" x="10442575" y="3475038"/>
          <p14:tracePt t="58558" x="10433050" y="3475038"/>
          <p14:tracePt t="58575" x="10407650" y="3492500"/>
          <p14:tracePt t="58592" x="10382250" y="3509963"/>
          <p14:tracePt t="58609" x="10374313" y="3517900"/>
          <p14:tracePt t="58625" x="10364788" y="3535363"/>
          <p14:tracePt t="58642" x="10356850" y="3560763"/>
          <p14:tracePt t="58659" x="10348913" y="3594100"/>
          <p14:tracePt t="58676" x="10331450" y="3654425"/>
          <p14:tracePt t="58693" x="10323513" y="3705225"/>
          <p14:tracePt t="58696" x="10313988" y="3730625"/>
          <p14:tracePt t="58698" x="10313988" y="3756025"/>
          <p14:tracePt t="58709" x="10298113" y="3781425"/>
          <p14:tracePt t="58711" x="10298113" y="3798888"/>
          <p14:tracePt t="58725" x="10280650" y="3857625"/>
          <p14:tracePt t="58726" x="10271125" y="3875088"/>
          <p14:tracePt t="58743" x="10263188" y="3917950"/>
          <p14:tracePt t="58746" x="10245725" y="3943350"/>
          <p14:tracePt t="58759" x="10229850" y="3976688"/>
          <p14:tracePt t="58761" x="10229850" y="3994150"/>
          <p14:tracePt t="58775" x="10212388" y="4011613"/>
          <p14:tracePt t="58792" x="10194925" y="4044950"/>
          <p14:tracePt t="58810" x="10179050" y="4079875"/>
          <p14:tracePt t="58825" x="10169525" y="4079875"/>
          <p14:tracePt t="58842" x="10161588" y="4087813"/>
          <p14:tracePt t="58859" x="10161588" y="4095750"/>
          <p14:tracePt t="58875" x="10161588" y="4105275"/>
          <p14:tracePt t="58892" x="10161588" y="4121150"/>
          <p14:tracePt t="58908" x="10153650" y="4138613"/>
          <p14:tracePt t="58925" x="10144125" y="4146550"/>
          <p14:tracePt t="58941" x="10144125" y="4156075"/>
          <p14:tracePt t="58958" x="10144125" y="4164013"/>
          <p14:tracePt t="58975" x="10136188" y="4164013"/>
          <p14:tracePt t="58993" x="10136188" y="4171950"/>
          <p14:tracePt t="58994" x="10136188" y="4181475"/>
          <p14:tracePt t="59013" x="10126663" y="4181475"/>
          <p14:tracePt t="59025" x="10126663" y="4189413"/>
          <p14:tracePt t="59042" x="10118725" y="4197350"/>
          <p14:tracePt t="59058" x="10118725" y="4206875"/>
          <p14:tracePt t="59154" x="10136188" y="4206875"/>
          <p14:tracePt t="59159" x="10144125" y="4189413"/>
          <p14:tracePt t="59162" x="10153650" y="4171950"/>
          <p14:tracePt t="59175" x="10194925" y="4121150"/>
          <p14:tracePt t="59176" x="10220325" y="4095750"/>
          <p14:tracePt t="59192" x="10280650" y="4002088"/>
          <p14:tracePt t="59208" x="10415588" y="3798888"/>
          <p14:tracePt t="59226" x="10518775" y="3646488"/>
          <p14:tracePt t="59227" x="10552113" y="3603625"/>
          <p14:tracePt t="59241" x="10602913" y="3502025"/>
          <p14:tracePt t="59258" x="10671175" y="3408363"/>
          <p14:tracePt t="59275" x="10688638" y="3365500"/>
          <p14:tracePt t="59291" x="10714038" y="3340100"/>
          <p14:tracePt t="59308" x="10721975" y="3330575"/>
          <p14:tracePt t="59325" x="10729913" y="3322638"/>
          <p14:tracePt t="59341" x="10729913" y="3305175"/>
          <p14:tracePt t="59405" x="10729913" y="3314700"/>
          <p14:tracePt t="59409" x="10729913" y="3322638"/>
          <p14:tracePt t="59425" x="10688638" y="3373438"/>
          <p14:tracePt t="59426" x="10679113" y="3398838"/>
          <p14:tracePt t="59442" x="10628313" y="3467100"/>
          <p14:tracePt t="59458" x="10569575" y="3543300"/>
          <p14:tracePt t="59474" x="10534650" y="3603625"/>
          <p14:tracePt t="59491" x="10493375" y="3662363"/>
          <p14:tracePt t="59508" x="10467975" y="3713163"/>
          <p14:tracePt t="59525" x="10450513" y="3756025"/>
          <p14:tracePt t="59526" x="10442575" y="3756025"/>
          <p14:tracePt t="59542" x="10433050" y="3773488"/>
          <p14:tracePt t="59618" x="10425113" y="3781425"/>
          <p14:tracePt t="59622" x="10415588" y="3781425"/>
          <p14:tracePt t="59626" x="10415588" y="3790950"/>
          <p14:tracePt t="59643" x="10390188" y="3824288"/>
          <p14:tracePt t="59659" x="10348913" y="3875088"/>
          <p14:tracePt t="59676" x="10313988" y="3925888"/>
          <p14:tracePt t="59678" x="10306050" y="3943350"/>
          <p14:tracePt t="59692" x="10288588" y="3968750"/>
          <p14:tracePt t="59708" x="10271125" y="3994150"/>
          <p14:tracePt t="59725" x="10263188" y="4002088"/>
          <p14:tracePt t="59743" x="10263188" y="4011613"/>
          <p14:tracePt t="59774" x="10263188" y="4019550"/>
          <p14:tracePt t="59794" x="10255250" y="4019550"/>
          <p14:tracePt t="59814" x="10255250" y="4027488"/>
          <p14:tracePt t="59821" x="10245725" y="4027488"/>
          <p14:tracePt t="59834" x="10245725" y="4037013"/>
          <p14:tracePt t="59841" x="10237788" y="4037013"/>
          <p14:tracePt t="59858" x="10237788" y="4052888"/>
          <p14:tracePt t="59874" x="10220325" y="4062413"/>
          <p14:tracePt t="59891" x="10220325" y="4079875"/>
          <p14:tracePt t="59908" x="10212388" y="4087813"/>
          <p14:tracePt t="59997" x="10220325" y="4079875"/>
          <p14:tracePt t="60002" x="10237788" y="4062413"/>
          <p14:tracePt t="60008" x="10255250" y="4044950"/>
          <p14:tracePt t="60025" x="10331450" y="3951288"/>
          <p14:tracePt t="60026" x="10348913" y="3917950"/>
          <p14:tracePt t="60042" x="10433050" y="3790950"/>
          <p14:tracePt t="60042" x="10467975" y="3738563"/>
          <p14:tracePt t="60058" x="10544175" y="3619500"/>
          <p14:tracePt t="60075" x="10585450" y="3535363"/>
          <p14:tracePt t="60078" x="10612438" y="3502025"/>
          <p14:tracePt t="60092" x="10620375" y="3475038"/>
          <p14:tracePt t="60108" x="10628313" y="3467100"/>
          <p14:tracePt t="60126" x="10637838" y="3449638"/>
          <p14:tracePt t="60142" x="10645775" y="3433763"/>
          <p14:tracePt t="60158" x="10663238" y="3424238"/>
          <p14:tracePt t="60175" x="10671175" y="3408363"/>
          <p14:tracePt t="60203" x="10671175" y="3398838"/>
          <p14:tracePt t="60238" x="10679113" y="3390900"/>
          <p14:tracePt t="60249" x="10679113" y="3382963"/>
          <p14:tracePt t="60258" x="10688638" y="3373438"/>
          <p14:tracePt t="60275" x="10714038" y="3314700"/>
          <p14:tracePt t="60293" x="10721975" y="3263900"/>
          <p14:tracePt t="60295" x="10729913" y="3254375"/>
          <p14:tracePt t="60308" x="10739438" y="3238500"/>
          <p14:tracePt t="60394" x="10739438" y="3228975"/>
          <p14:tracePt t="60406" x="10739438" y="3221038"/>
          <p14:tracePt t="60409" x="10747375" y="3211513"/>
          <p14:tracePt t="60426" x="10747375" y="3203575"/>
          <p14:tracePt t="60441" x="10747375" y="3195638"/>
          <p14:tracePt t="60458" x="10747375" y="3186113"/>
          <p14:tracePt t="60475" x="10747375" y="3178175"/>
          <p14:tracePt t="60476" x="10747375" y="3170238"/>
          <p14:tracePt t="60493" x="10756900" y="3160713"/>
          <p14:tracePt t="60509" x="10756900" y="3152775"/>
          <p14:tracePt t="60690" x="10756900" y="3160713"/>
          <p14:tracePt t="60693" x="10747375" y="3160713"/>
          <p14:tracePt t="60708" x="10729913" y="3203575"/>
          <p14:tracePt t="60710" x="10714038" y="3228975"/>
          <p14:tracePt t="60724" x="10679113" y="3289300"/>
          <p14:tracePt t="60741" x="10637838" y="3382963"/>
          <p14:tracePt t="60742" x="10628313" y="3398838"/>
          <p14:tracePt t="60758" x="10594975" y="3467100"/>
          <p14:tracePt t="60775" x="10552113" y="3543300"/>
          <p14:tracePt t="60776" x="10544175" y="3560763"/>
          <p14:tracePt t="60777" x="10526713" y="3586163"/>
          <p14:tracePt t="60791" x="10501313" y="3646488"/>
          <p14:tracePt t="60808" x="10475913" y="3705225"/>
          <p14:tracePt t="60809" x="10467975" y="3713163"/>
          <p14:tracePt t="60824" x="10458450" y="3738563"/>
          <p14:tracePt t="60841" x="10442575" y="3763963"/>
          <p14:tracePt t="60858" x="10425113" y="3790950"/>
          <p14:tracePt t="60874" x="10425113" y="3806825"/>
          <p14:tracePt t="60892" x="10415588" y="3824288"/>
          <p14:tracePt t="60908" x="10407650" y="3832225"/>
          <p14:tracePt t="60924" x="10399713" y="3832225"/>
          <p14:tracePt t="60941" x="10399713" y="3841750"/>
          <p14:tracePt t="61067" x="10399713" y="3849688"/>
          <p14:tracePt t="61077" x="10399713" y="3857625"/>
          <p14:tracePt t="61090" x="10399713" y="3867150"/>
          <p14:tracePt t="61110" x="10399713" y="3875088"/>
          <p14:tracePt t="61118" x="10399713" y="3883025"/>
          <p14:tracePt t="61124" x="10390188" y="3892550"/>
          <p14:tracePt t="61143" x="10382250" y="3917950"/>
          <p14:tracePt t="61158" x="10364788" y="3935413"/>
          <p14:tracePt t="61174" x="10339388" y="3968750"/>
          <p14:tracePt t="61176" x="10331450" y="3976688"/>
          <p14:tracePt t="61177" x="10331450" y="3986213"/>
          <p14:tracePt t="61191" x="10323513" y="3994150"/>
          <p14:tracePt t="61207" x="10306050" y="4002088"/>
          <p14:tracePt t="61224" x="10298113" y="4002088"/>
          <p14:tracePt t="61241" x="10280650" y="4011613"/>
          <p14:tracePt t="61242" x="10280650" y="4019550"/>
          <p14:tracePt t="61257" x="10271125" y="4027488"/>
          <p14:tracePt t="61274" x="10263188" y="4027488"/>
          <p14:tracePt t="61291" x="10255250" y="4037013"/>
          <p14:tracePt t="61308" x="10255250" y="4044950"/>
          <p14:tracePt t="61324" x="10245725" y="4044950"/>
          <p14:tracePt t="61341" x="10237788" y="4044950"/>
          <p14:tracePt t="61357" x="10229850" y="4052888"/>
          <p14:tracePt t="61374" x="10229850" y="4062413"/>
          <p14:tracePt t="61391" x="10220325" y="4062413"/>
          <p14:tracePt t="61458" x="10220325" y="4070350"/>
          <p14:tracePt t="61970" x="10212388" y="4070350"/>
          <p14:tracePt t="61989" x="10204450" y="4070350"/>
          <p14:tracePt t="61993" x="10194925" y="4070350"/>
          <p14:tracePt t="62007" x="10186988" y="4070350"/>
          <p14:tracePt t="62024" x="10169525" y="4062413"/>
          <p14:tracePt t="62040" x="10144125" y="4062413"/>
          <p14:tracePt t="62057" x="10126663" y="4062413"/>
          <p14:tracePt t="62074" x="10110788" y="4070350"/>
          <p14:tracePt t="62090" x="10101263" y="4087813"/>
          <p14:tracePt t="62107" x="10085388" y="4105275"/>
          <p14:tracePt t="62126" x="10067925" y="4130675"/>
          <p14:tracePt t="62141" x="10059988" y="4146550"/>
          <p14:tracePt t="62142" x="10059988" y="4164013"/>
          <p14:tracePt t="62158" x="10050463" y="4189413"/>
          <p14:tracePt t="62158" x="10042525" y="4197350"/>
          <p14:tracePt t="62174" x="10042525" y="4224338"/>
          <p14:tracePt t="62175" x="10042525" y="4240213"/>
          <p14:tracePt t="62191" x="10042525" y="4300538"/>
          <p14:tracePt t="62207" x="10067925" y="4359275"/>
          <p14:tracePt t="62224" x="10085388" y="4419600"/>
          <p14:tracePt t="62240" x="10101263" y="4460875"/>
          <p14:tracePt t="62257" x="10118725" y="4470400"/>
          <p14:tracePt t="62274" x="10126663" y="4470400"/>
          <p14:tracePt t="62290" x="10136188" y="4478338"/>
          <p14:tracePt t="62307" x="10144125" y="4478338"/>
          <p14:tracePt t="62324" x="10144125" y="4486275"/>
          <p14:tracePt t="62340" x="10153650" y="4495800"/>
          <p14:tracePt t="62406" x="10161588" y="4495800"/>
          <p14:tracePt t="62417" x="10169525" y="4495800"/>
          <p14:tracePt t="62546" x="10161588" y="4495800"/>
          <p14:tracePt t="62554" x="10153650" y="4503738"/>
          <p14:tracePt t="62559" x="10144125" y="4503738"/>
          <p14:tracePt t="62574" x="10118725" y="4513263"/>
          <p14:tracePt t="62575" x="10110788" y="4521200"/>
          <p14:tracePt t="62590" x="10085388" y="4529138"/>
          <p14:tracePt t="62607" x="10042525" y="4538663"/>
          <p14:tracePt t="62626" x="10034588" y="4546600"/>
          <p14:tracePt t="62734" x="10034588" y="4564063"/>
          <p14:tracePt t="62737" x="10042525" y="4579938"/>
          <p14:tracePt t="62741" x="10050463" y="4579938"/>
          <p14:tracePt t="62757" x="10085388" y="4614863"/>
          <p14:tracePt t="62758" x="10093325" y="4614863"/>
          <p14:tracePt t="62774" x="10118725" y="4640263"/>
          <p14:tracePt t="62775" x="10126663" y="4640263"/>
          <p14:tracePt t="62790" x="10161588" y="4657725"/>
          <p14:tracePt t="62807" x="10245725" y="4665663"/>
          <p14:tracePt t="62826" x="10313988" y="4665663"/>
          <p14:tracePt t="62840" x="10348913" y="4665663"/>
          <p14:tracePt t="62857" x="10364788" y="4657725"/>
          <p14:tracePt t="62858" x="10374313" y="4648200"/>
          <p14:tracePt t="62874" x="10390188" y="4630738"/>
          <p14:tracePt t="62875" x="10399713" y="4630738"/>
          <p14:tracePt t="62890" x="10425113" y="4605338"/>
          <p14:tracePt t="62891" x="10433050" y="4597400"/>
          <p14:tracePt t="62906" x="10450513" y="4546600"/>
          <p14:tracePt t="62923" x="10458450" y="4529138"/>
          <p14:tracePt t="62962" x="10458450" y="4521200"/>
          <p14:tracePt t="63014" x="10450513" y="4513263"/>
          <p14:tracePt t="63017" x="10442575" y="4503738"/>
          <p14:tracePt t="63023" x="10433050" y="4495800"/>
          <p14:tracePt t="63040" x="10390188" y="4470400"/>
          <p14:tracePt t="63041" x="10382250" y="4470400"/>
          <p14:tracePt t="63057" x="10364788" y="4452938"/>
          <p14:tracePt t="63074" x="10348913" y="4452938"/>
          <p14:tracePt t="63075" x="10348913" y="4445000"/>
          <p14:tracePt t="63090" x="10331450" y="4445000"/>
          <p14:tracePt t="63091" x="10323513" y="4445000"/>
          <p14:tracePt t="63107" x="10313988" y="4445000"/>
          <p14:tracePt t="63123" x="10306050" y="4445000"/>
          <p14:tracePt t="63140" x="10306050" y="4452938"/>
          <p14:tracePt t="63157" x="10298113" y="4460875"/>
          <p14:tracePt t="63173" x="10280650" y="4460875"/>
          <p14:tracePt t="63190" x="10280650" y="4470400"/>
          <p14:tracePt t="63207" x="10271125" y="4478338"/>
          <p14:tracePt t="63223" x="10263188" y="4486275"/>
          <p14:tracePt t="63459" x="10263188" y="4495800"/>
          <p14:tracePt t="63467" x="10271125" y="4503738"/>
          <p14:tracePt t="63475" x="10280650" y="4513263"/>
          <p14:tracePt t="63489" x="10298113" y="4529138"/>
          <p14:tracePt t="63506" x="10306050" y="4529138"/>
          <p14:tracePt t="63524" x="10306050" y="4538663"/>
          <p14:tracePt t="63580" x="10313988" y="4538663"/>
          <p14:tracePt t="63591" x="10323513" y="4529138"/>
          <p14:tracePt t="63595" x="10323513" y="4521200"/>
          <p14:tracePt t="63607" x="10323513" y="4513263"/>
          <p14:tracePt t="63623" x="10331450" y="4486275"/>
          <p14:tracePt t="63640" x="10339388" y="4460875"/>
          <p14:tracePt t="63656" x="10339388" y="4435475"/>
          <p14:tracePt t="63673" x="10323513" y="4394200"/>
          <p14:tracePt t="63690" x="10298113" y="4351338"/>
          <p14:tracePt t="63706" x="10237788" y="4283075"/>
          <p14:tracePt t="63724" x="10194925" y="4206875"/>
          <p14:tracePt t="63725" x="10186988" y="4197350"/>
          <p14:tracePt t="63739" x="10153650" y="4121150"/>
          <p14:tracePt t="63756" x="10110788" y="4002088"/>
          <p14:tracePt t="63773" x="10067925" y="3917950"/>
          <p14:tracePt t="63790" x="10034588" y="3883025"/>
          <p14:tracePt t="63807" x="10025063" y="3883025"/>
          <p14:tracePt t="63900" x="10017125" y="3883025"/>
          <p14:tracePt t="63903" x="10009188" y="3883025"/>
          <p14:tracePt t="63907" x="9999663" y="3883025"/>
          <p14:tracePt t="63923" x="9983788" y="3900488"/>
          <p14:tracePt t="63940" x="9948863" y="3935413"/>
          <p14:tracePt t="63956" x="9906000" y="3976688"/>
          <p14:tracePt t="63973" x="9880600" y="4002088"/>
          <p14:tracePt t="63990" x="9872663" y="4019550"/>
          <p14:tracePt t="64006" x="9872663" y="4027488"/>
          <p14:tracePt t="64099" x="9880600" y="4027488"/>
          <p14:tracePt t="64104" x="9890125" y="4019550"/>
          <p14:tracePt t="64108" x="9898063" y="4019550"/>
          <p14:tracePt t="64123" x="9915525" y="4011613"/>
          <p14:tracePt t="64139" x="9940925" y="4002088"/>
          <p14:tracePt t="64156" x="9948863" y="4002088"/>
          <p14:tracePt t="64205" x="9956800" y="4002088"/>
          <p14:tracePt t="64219" x="9966325" y="4002088"/>
          <p14:tracePt t="64224" x="9974263" y="4002088"/>
          <p14:tracePt t="64240" x="9983788" y="4011613"/>
          <p14:tracePt t="64241" x="9991725" y="4019550"/>
          <p14:tracePt t="64256" x="9991725" y="4027488"/>
          <p14:tracePt t="65940" x="9999663" y="4027488"/>
          <p14:tracePt t="65952" x="9999663" y="4037013"/>
          <p14:tracePt t="65984" x="9999663" y="4044950"/>
          <p14:tracePt t="65991" x="10009188" y="4044950"/>
          <p14:tracePt t="65995" x="10009188" y="4052888"/>
          <p14:tracePt t="66196" x="10017125" y="4052888"/>
          <p14:tracePt t="66199" x="10017125" y="4062413"/>
          <p14:tracePt t="66205" x="10017125" y="4079875"/>
          <p14:tracePt t="66223" x="10017125" y="4095750"/>
          <p14:tracePt t="66224" x="10025063" y="4105275"/>
          <p14:tracePt t="66239" x="10025063" y="4113213"/>
          <p14:tracePt t="66256" x="10025063" y="4121150"/>
          <p14:tracePt t="66257" x="10034588" y="4121150"/>
          <p14:tracePt t="66272" x="10042525" y="4138613"/>
          <p14:tracePt t="66288" x="10042525" y="4146550"/>
          <p14:tracePt t="66420" x="10050463" y="4146550"/>
          <p14:tracePt t="66432" x="10059988" y="4156075"/>
          <p14:tracePt t="66438" x="10059988" y="4164013"/>
          <p14:tracePt t="66455" x="10075863" y="4181475"/>
          <p14:tracePt t="66472" x="10075863" y="4197350"/>
          <p14:tracePt t="66473" x="10075863" y="4206875"/>
          <p14:tracePt t="66489" x="10085388" y="4224338"/>
          <p14:tracePt t="66506" x="10093325" y="4232275"/>
          <p14:tracePt t="66522" x="10101263" y="4240213"/>
          <p14:tracePt t="66538" x="10110788" y="4249738"/>
          <p14:tracePt t="66556" x="10118725" y="4257675"/>
          <p14:tracePt t="66573" x="10118725" y="4265613"/>
          <p14:tracePt t="66589" x="10126663" y="4265613"/>
          <p14:tracePt t="66606" x="10126663" y="4275138"/>
          <p14:tracePt t="66623" x="10136188" y="4283075"/>
          <p14:tracePt t="66639" x="10144125" y="4291013"/>
          <p14:tracePt t="66641" x="10144125" y="4300538"/>
          <p14:tracePt t="66656" x="10153650" y="4308475"/>
          <p14:tracePt t="66673" x="10161588" y="4333875"/>
          <p14:tracePt t="66689" x="10179050" y="4351338"/>
          <p14:tracePt t="66691" x="10186988" y="4351338"/>
          <p14:tracePt t="66705" x="10186988" y="4359275"/>
          <p14:tracePt t="66722" x="10186988" y="4368800"/>
          <p14:tracePt t="66739" x="10194925" y="4368800"/>
          <p14:tracePt t="66755" x="10194925" y="4376738"/>
          <p14:tracePt t="67112" x="10194925" y="4384675"/>
          <p14:tracePt t="67119" x="10186988" y="4384675"/>
          <p14:tracePt t="67123" x="10179050" y="4384675"/>
          <p14:tracePt t="67138" x="10169525" y="4376738"/>
          <p14:tracePt t="67156" x="10169525" y="4351338"/>
          <p14:tracePt t="67172" x="10153650" y="4325938"/>
          <p14:tracePt t="67189" x="10126663" y="4300538"/>
          <p14:tracePt t="67205" x="10126663" y="4275138"/>
          <p14:tracePt t="67221" x="10101263" y="4240213"/>
          <p14:tracePt t="67238" x="10067925" y="4197350"/>
          <p14:tracePt t="67239" x="10059988" y="4181475"/>
          <p14:tracePt t="67255" x="10042525" y="4156075"/>
          <p14:tracePt t="67256" x="10025063" y="4146550"/>
          <p14:tracePt t="67271" x="9999663" y="4105275"/>
          <p14:tracePt t="67288" x="9966325" y="4044950"/>
          <p14:tracePt t="67305" x="9931400" y="4002088"/>
          <p14:tracePt t="67322" x="9906000" y="3960813"/>
          <p14:tracePt t="67323" x="9890125" y="3943350"/>
          <p14:tracePt t="67338" x="9864725" y="3900488"/>
          <p14:tracePt t="67339" x="9855200" y="3883025"/>
          <p14:tracePt t="67355" x="9829800" y="3849688"/>
          <p14:tracePt t="67372" x="9796463" y="3798888"/>
          <p14:tracePt t="67388" x="9771063" y="3773488"/>
          <p14:tracePt t="67389" x="9761538" y="3756025"/>
          <p14:tracePt t="67405" x="9736138" y="3722688"/>
          <p14:tracePt t="67422" x="9720263" y="3697288"/>
          <p14:tracePt t="67439" x="9685338" y="3654425"/>
          <p14:tracePt t="67454" x="9659938" y="3619500"/>
          <p14:tracePt t="67471" x="9609138" y="3586163"/>
          <p14:tracePt t="67472" x="9591675" y="3578225"/>
          <p14:tracePt t="67488" x="9566275" y="3560763"/>
          <p14:tracePt t="67505" x="9523413" y="3517900"/>
          <p14:tracePt t="67506" x="9507538" y="3517900"/>
          <p14:tracePt t="67521" x="9464675" y="3492500"/>
          <p14:tracePt t="67538" x="9439275" y="3467100"/>
          <p14:tracePt t="67555" x="9421813" y="3449638"/>
          <p14:tracePt t="67556" x="9413875" y="3441700"/>
          <p14:tracePt t="67571" x="9380538" y="3408363"/>
          <p14:tracePt t="67588" x="9345613" y="3373438"/>
          <p14:tracePt t="67589" x="9337675" y="3373438"/>
          <p14:tracePt t="67605" x="9294813" y="3348038"/>
          <p14:tracePt t="67621" x="9261475" y="3314700"/>
          <p14:tracePt t="67638" x="9251950" y="3297238"/>
          <p14:tracePt t="67639" x="9244013" y="3297238"/>
          <p14:tracePt t="67655" x="9226550" y="3289300"/>
          <p14:tracePt t="67656" x="9226550" y="3279775"/>
          <p14:tracePt t="67673" x="9209088" y="3254375"/>
          <p14:tracePt t="67688" x="9193213" y="3246438"/>
          <p14:tracePt t="67689" x="9193213" y="3238500"/>
          <p14:tracePt t="67691" x="9183688" y="3238500"/>
          <p14:tracePt t="67705" x="9175750" y="3238500"/>
          <p14:tracePt t="67752" x="9175750" y="3246438"/>
          <p14:tracePt t="67756" x="9183688" y="3271838"/>
          <p14:tracePt t="67772" x="9244013" y="3365500"/>
          <p14:tracePt t="67772" x="9261475" y="3382963"/>
          <p14:tracePt t="67787" x="9302750" y="3459163"/>
          <p14:tracePt t="67804" x="9345613" y="3552825"/>
          <p14:tracePt t="67823" x="9405938" y="3654425"/>
          <p14:tracePt t="67838" x="9456738" y="3722688"/>
          <p14:tracePt t="67839" x="9472613" y="3748088"/>
          <p14:tracePt t="67856" x="9540875" y="3841750"/>
          <p14:tracePt t="67872" x="9617075" y="3960813"/>
          <p14:tracePt t="67888" x="9667875" y="4019550"/>
          <p14:tracePt t="67889" x="9685338" y="4037013"/>
          <p14:tracePt t="67906" x="9745663" y="4105275"/>
          <p14:tracePt t="67907" x="9745663" y="4121150"/>
          <p14:tracePt t="67923" x="9786938" y="4164013"/>
          <p14:tracePt t="67938" x="9804400" y="4189413"/>
          <p14:tracePt t="67956" x="9821863" y="4240213"/>
          <p14:tracePt t="67972" x="9839325" y="4257675"/>
          <p14:tracePt t="67988" x="9847263" y="4265613"/>
          <p14:tracePt t="68005" x="9847263" y="4275138"/>
          <p14:tracePt t="68021" x="9855200" y="4283075"/>
          <p14:tracePt t="68038" x="9864725" y="4283075"/>
          <p14:tracePt t="68056" x="9890125" y="4308475"/>
          <p14:tracePt t="68074" x="9906000" y="4341813"/>
          <p14:tracePt t="68076" x="9915525" y="4341813"/>
          <p14:tracePt t="68088" x="9923463" y="4368800"/>
          <p14:tracePt t="68089" x="9931400" y="4368800"/>
          <p14:tracePt t="68091" x="9931400" y="4376738"/>
          <p14:tracePt t="68105" x="9956800" y="4394200"/>
          <p14:tracePt t="68123" x="9983788" y="4402138"/>
          <p14:tracePt t="68138" x="9991725" y="4410075"/>
          <p14:tracePt t="68208" x="9999663" y="4410075"/>
          <p14:tracePt t="68232" x="10009188" y="4410075"/>
          <p14:tracePt t="68239" x="10017125" y="4410075"/>
          <p14:tracePt t="68251" x="10025063" y="4410075"/>
          <p14:tracePt t="68307" x="10034588" y="4402138"/>
          <p14:tracePt t="68316" x="10042525" y="4402138"/>
          <p14:tracePt t="68323" x="10042525" y="4394200"/>
          <p14:tracePt t="68338" x="10050463" y="4384675"/>
          <p14:tracePt t="68355" x="10059988" y="4384675"/>
          <p14:tracePt t="68375" x="10067925" y="4384675"/>
          <p14:tracePt t="68445" x="10067925" y="4376738"/>
          <p14:tracePt t="68468" x="10075863" y="4376738"/>
          <p14:tracePt t="68637" x="10075863" y="4368800"/>
          <p14:tracePt t="69224" x="10075863" y="4359275"/>
          <p14:tracePt t="69227" x="10075863" y="4351338"/>
          <p14:tracePt t="69237" x="10050463" y="4316413"/>
          <p14:tracePt t="69254" x="9999663" y="4257675"/>
          <p14:tracePt t="69271" x="9948863" y="4181475"/>
          <p14:tracePt t="69272" x="9940925" y="4164013"/>
          <p14:tracePt t="69287" x="9906000" y="4105275"/>
          <p14:tracePt t="69288" x="9898063" y="4087813"/>
          <p14:tracePt t="69304" x="9855200" y="4037013"/>
          <p14:tracePt t="69305" x="9839325" y="4019550"/>
          <p14:tracePt t="69320" x="9796463" y="3951288"/>
          <p14:tracePt t="69337" x="9753600" y="3875088"/>
          <p14:tracePt t="69354" x="9685338" y="3781425"/>
          <p14:tracePt t="69371" x="9626600" y="3697288"/>
          <p14:tracePt t="69372" x="9609138" y="3671888"/>
          <p14:tracePt t="69388" x="9558338" y="3611563"/>
          <p14:tracePt t="69389" x="9558338" y="3603625"/>
          <p14:tracePt t="69404" x="9507538" y="3552825"/>
          <p14:tracePt t="69420" x="9421813" y="3459163"/>
          <p14:tracePt t="69437" x="9371013" y="3390900"/>
          <p14:tracePt t="69454" x="9312275" y="3330575"/>
          <p14:tracePt t="69470" x="9251950" y="3279775"/>
          <p14:tracePt t="69487" x="9226550" y="3254375"/>
          <p14:tracePt t="69504" x="9218613" y="3228975"/>
          <p14:tracePt t="69520" x="9193213" y="3203575"/>
          <p14:tracePt t="69537" x="9175750" y="3170238"/>
          <p14:tracePt t="69554" x="9158288" y="3152775"/>
          <p14:tracePt t="69571" x="9132888" y="3127375"/>
          <p14:tracePt t="69571" x="9124950" y="3119438"/>
          <p14:tracePt t="69587" x="9107488" y="3119438"/>
          <p14:tracePt t="69604" x="9091613" y="3119438"/>
          <p14:tracePt t="69621" x="9074150" y="3109913"/>
          <p14:tracePt t="69637" x="9056688" y="3101975"/>
          <p14:tracePt t="69654" x="9048750" y="3094038"/>
          <p14:tracePt t="69670" x="9023350" y="3076575"/>
          <p14:tracePt t="69687" x="9013825" y="3067050"/>
          <p14:tracePt t="69704" x="9005888" y="3059113"/>
          <p14:tracePt t="69720" x="8988425" y="3059113"/>
          <p14:tracePt t="69737" x="8980488" y="3051175"/>
          <p14:tracePt t="70133" x="8980488" y="3059113"/>
          <p14:tracePt t="70135" x="8997950" y="3076575"/>
          <p14:tracePt t="70139" x="9005888" y="3094038"/>
          <p14:tracePt t="70153" x="9031288" y="3135313"/>
          <p14:tracePt t="70170" x="9074150" y="3203575"/>
          <p14:tracePt t="70187" x="9107488" y="3271838"/>
          <p14:tracePt t="70188" x="9117013" y="3289300"/>
          <p14:tracePt t="70203" x="9167813" y="3365500"/>
          <p14:tracePt t="70220" x="9236075" y="3459163"/>
          <p14:tracePt t="70237" x="9286875" y="3517900"/>
          <p14:tracePt t="70253" x="9353550" y="3594100"/>
          <p14:tracePt t="70270" x="9380538" y="3629025"/>
          <p14:tracePt t="70287" x="9396413" y="3654425"/>
          <p14:tracePt t="70303" x="9413875" y="3662363"/>
          <p14:tracePt t="70321" x="9413875" y="3671888"/>
          <p14:tracePt t="70356" x="9421813" y="3671888"/>
          <p14:tracePt t="70376" x="9431338" y="3671888"/>
          <p14:tracePt t="70386" x="9439275" y="3679825"/>
          <p14:tracePt t="70389" x="9439275" y="3687763"/>
          <p14:tracePt t="70404" x="9447213" y="3697288"/>
          <p14:tracePt t="70420" x="9464675" y="3705225"/>
          <p14:tracePt t="70422" x="9464675" y="3713163"/>
          <p14:tracePt t="70436" x="9472613" y="3713163"/>
          <p14:tracePt t="70454" x="9507538" y="3738563"/>
          <p14:tracePt t="70455" x="9515475" y="3748088"/>
          <p14:tracePt t="70470" x="9550400" y="3773488"/>
          <p14:tracePt t="70472" x="9566275" y="3781425"/>
          <p14:tracePt t="70487" x="9601200" y="3824288"/>
          <p14:tracePt t="70488" x="9609138" y="3824288"/>
          <p14:tracePt t="70503" x="9659938" y="3867150"/>
          <p14:tracePt t="70520" x="9761538" y="3943350"/>
          <p14:tracePt t="70536" x="9829800" y="4002088"/>
          <p14:tracePt t="70553" x="9915525" y="4087813"/>
          <p14:tracePt t="70570" x="9948863" y="4130675"/>
          <p14:tracePt t="70587" x="9991725" y="4171950"/>
          <p14:tracePt t="70588" x="9991725" y="4189413"/>
          <p14:tracePt t="70605" x="10009188" y="4206875"/>
          <p14:tracePt t="70622" x="10017125" y="4224338"/>
          <p14:tracePt t="70623" x="10017125" y="4232275"/>
          <p14:tracePt t="70637" x="10025063" y="4232275"/>
          <p14:tracePt t="70638" x="10034588" y="4240213"/>
          <p14:tracePt t="70639" x="10034588" y="4249738"/>
          <p14:tracePt t="70655" x="10050463" y="4275138"/>
          <p14:tracePt t="70671" x="10067925" y="4300538"/>
          <p14:tracePt t="70687" x="10075863" y="4308475"/>
          <p14:tracePt t="70705" x="10085388" y="4325938"/>
          <p14:tracePt t="70722" x="10093325" y="4333875"/>
          <p14:tracePt t="70724" x="10093325" y="4341813"/>
          <p14:tracePt t="70739" x="10101263" y="4351338"/>
          <p14:tracePt t="70754" x="10110788" y="4359275"/>
          <p14:tracePt t="70770" x="10118725" y="4376738"/>
          <p14:tracePt t="70787" x="10144125" y="4394200"/>
          <p14:tracePt t="70804" x="10153650" y="4410075"/>
          <p14:tracePt t="71176" x="10153650" y="4419600"/>
          <p14:tracePt t="71212" x="10153650" y="4410075"/>
          <p14:tracePt t="71223" x="10153650" y="4402138"/>
          <p14:tracePt t="71232" x="10153650" y="4394200"/>
          <p14:tracePt t="71689" x="10161588" y="4394200"/>
          <p14:tracePt t="71698" x="10179050" y="4394200"/>
          <p14:tracePt t="71703" x="10186988" y="4402138"/>
          <p14:tracePt t="71720" x="10194925" y="4419600"/>
          <p14:tracePt t="71721" x="10194925" y="4427538"/>
          <p14:tracePt t="71737" x="10204450" y="4435475"/>
          <p14:tracePt t="71738" x="10212388" y="4445000"/>
          <p14:tracePt t="71753" x="10220325" y="4452938"/>
          <p14:tracePt t="71770" x="10229850" y="4470400"/>
          <p14:tracePt t="71786" x="10237788" y="4470400"/>
          <p14:tracePt t="71803" x="10245725" y="4478338"/>
          <p14:tracePt t="71819" x="10255250" y="4478338"/>
          <p14:tracePt t="71837" x="10255250" y="4486275"/>
          <p14:tracePt t="71853" x="10263188" y="4486275"/>
          <p14:tracePt t="71870" x="10271125" y="4495800"/>
          <p14:tracePt t="71887" x="10288588" y="4503738"/>
          <p14:tracePt t="71903" x="10298113" y="4513263"/>
          <p14:tracePt t="71957" x="10306050" y="4513263"/>
          <p14:tracePt t="71961" x="10306050" y="4521200"/>
          <p14:tracePt t="71970" x="10313988" y="4521200"/>
          <p14:tracePt t="71986" x="10313988" y="4529138"/>
          <p14:tracePt t="72003" x="10331450" y="4546600"/>
          <p14:tracePt t="72019" x="10348913" y="4554538"/>
          <p14:tracePt t="72042" x="10348913" y="4564063"/>
          <p14:tracePt t="72233" x="10348913" y="4572000"/>
          <p14:tracePt t="72241" x="10339388" y="4579938"/>
          <p14:tracePt t="72252" x="10339388" y="4589463"/>
          <p14:tracePt t="72269" x="10331450" y="4597400"/>
          <p14:tracePt t="72270" x="10323513" y="4597400"/>
          <p14:tracePt t="72289" x="10313988" y="4605338"/>
          <p14:tracePt t="72321" x="10306050" y="4605338"/>
          <p14:tracePt t="72333" x="10306050" y="4614863"/>
          <p14:tracePt t="72341" x="10298113" y="4614863"/>
          <p14:tracePt t="72353" x="10288588" y="4622800"/>
          <p14:tracePt t="72369" x="10280650" y="4630738"/>
          <p14:tracePt t="72386" x="10280650" y="4640263"/>
          <p14:tracePt t="72404" x="10263188" y="4648200"/>
          <p14:tracePt t="72405" x="10255250" y="4648200"/>
          <p14:tracePt t="72420" x="10245725" y="4648200"/>
          <p14:tracePt t="72421" x="10245725" y="4657725"/>
          <p14:tracePt t="72453" x="10237788" y="4657725"/>
          <p14:tracePt t="72465" x="10229850" y="4657725"/>
          <p14:tracePt t="72470" x="10220325" y="4657725"/>
          <p14:tracePt t="72486" x="10212388" y="4657725"/>
          <p14:tracePt t="72487" x="10204450" y="4657725"/>
          <p14:tracePt t="72502" x="10186988" y="4657725"/>
          <p14:tracePt t="72519" x="10169525" y="4657725"/>
          <p14:tracePt t="72536" x="10153650" y="4657725"/>
          <p14:tracePt t="72553" x="10136188" y="4657725"/>
          <p14:tracePt t="72569" x="10126663" y="4657725"/>
          <p14:tracePt t="72570" x="10118725" y="4648200"/>
          <p14:tracePt t="72586" x="10110788" y="4648200"/>
          <p14:tracePt t="72602" x="10085388" y="4648200"/>
          <p14:tracePt t="72619" x="10067925" y="4648200"/>
          <p14:tracePt t="72637" x="10059988" y="4648200"/>
          <p14:tracePt t="72847" x="10059988" y="4640263"/>
          <p14:tracePt t="72854" x="10059988" y="4622800"/>
          <p14:tracePt t="72862" x="10050463" y="4605338"/>
          <p14:tracePt t="72869" x="10042525" y="4589463"/>
          <p14:tracePt t="72870" x="10034588" y="4572000"/>
          <p14:tracePt t="72886" x="10025063" y="4529138"/>
          <p14:tracePt t="72902" x="9999663" y="4486275"/>
          <p14:tracePt t="72919" x="9983788" y="4460875"/>
          <p14:tracePt t="72936" x="9974263" y="4452938"/>
          <p14:tracePt t="72952" x="9966325" y="4452938"/>
          <p14:tracePt t="73046" x="9966325" y="4445000"/>
          <p14:tracePt t="73053" x="9974263" y="4435475"/>
          <p14:tracePt t="73062" x="9983788" y="4435475"/>
          <p14:tracePt t="73069" x="9991725" y="4427538"/>
          <p14:tracePt t="73070" x="9999663" y="4419600"/>
          <p14:tracePt t="73086" x="10009188" y="4410075"/>
          <p14:tracePt t="73103" x="10017125" y="4402138"/>
          <p14:tracePt t="73119" x="10034588" y="4402138"/>
          <p14:tracePt t="73182" x="10042525" y="4402138"/>
          <p14:tracePt t="73189" x="10050463" y="4402138"/>
          <p14:tracePt t="73202" x="10059988" y="4402138"/>
          <p14:tracePt t="73437" x="10059988" y="4394200"/>
          <p14:tracePt t="73441" x="10059988" y="4384675"/>
          <p14:tracePt t="73453" x="10017125" y="4325938"/>
          <p14:tracePt t="73469" x="9966325" y="4249738"/>
          <p14:tracePt t="73486" x="9931400" y="4181475"/>
          <p14:tracePt t="73487" x="9923463" y="4171950"/>
          <p14:tracePt t="73501" x="9898063" y="4121150"/>
          <p14:tracePt t="73518" x="9847263" y="4027488"/>
          <p14:tracePt t="73535" x="9821863" y="3986213"/>
          <p14:tracePt t="73552" x="9821863" y="3976688"/>
          <p14:tracePt t="73569" x="9812338" y="3976688"/>
          <p14:tracePt t="73658" x="9812338" y="3968750"/>
          <p14:tracePt t="73661" x="9812338" y="3960813"/>
          <p14:tracePt t="73669" x="9804400" y="3951288"/>
          <p14:tracePt t="73670" x="9804400" y="3943350"/>
          <p14:tracePt t="73686" x="9796463" y="3925888"/>
          <p14:tracePt t="73687" x="9796463" y="3917950"/>
          <p14:tracePt t="73702" x="9786938" y="3908425"/>
          <p14:tracePt t="73703" x="9786938" y="3900488"/>
          <p14:tracePt t="73719" x="9771063" y="3867150"/>
          <p14:tracePt t="73735" x="9745663" y="3824288"/>
          <p14:tracePt t="73752" x="9694863" y="3756025"/>
          <p14:tracePt t="73768" x="9659938" y="3705225"/>
          <p14:tracePt t="73785" x="9652000" y="3687763"/>
          <p14:tracePt t="73802" x="9642475" y="3687763"/>
          <p14:tracePt t="73957" x="9634538" y="3687763"/>
          <p14:tracePt t="73961" x="9634538" y="3679825"/>
          <p14:tracePt t="73969" x="9626600" y="3679825"/>
          <p14:tracePt t="73985" x="9601200" y="3662363"/>
          <p14:tracePt t="73986" x="9591675" y="3654425"/>
          <p14:tracePt t="74002" x="9566275" y="3646488"/>
          <p14:tracePt t="74018" x="9532938" y="3619500"/>
          <p14:tracePt t="74035" x="9507538" y="3603625"/>
          <p14:tracePt t="74052" x="9490075" y="3603625"/>
          <p14:tracePt t="74068" x="9482138" y="3594100"/>
          <p14:tracePt t="74142" x="9482138" y="3586163"/>
          <p14:tracePt t="74162" x="9472613" y="3578225"/>
          <p14:tracePt t="74169" x="9464675" y="3578225"/>
          <p14:tracePt t="74173" x="9464675" y="3568700"/>
          <p14:tracePt t="74186" x="9456738" y="3560763"/>
          <p14:tracePt t="74186" x="9447213" y="3560763"/>
          <p14:tracePt t="74202" x="9439275" y="3560763"/>
          <p14:tracePt t="74218" x="9439275" y="3552825"/>
          <p14:tracePt t="74236" x="9431338" y="3552825"/>
          <p14:tracePt t="74274" x="9421813" y="3552825"/>
          <p14:tracePt t="74289" x="9413875" y="3552825"/>
          <p14:tracePt t="74293" x="9413875" y="3560763"/>
          <p14:tracePt t="74310" x="9405938" y="3568700"/>
          <p14:tracePt t="74329" x="9396413" y="3568700"/>
          <p14:tracePt t="74349" x="9396413" y="3578225"/>
          <p14:tracePt t="74352" x="9396413" y="3586163"/>
          <p14:tracePt t="74369" x="9388475" y="3603625"/>
          <p14:tracePt t="74370" x="9388475" y="3619500"/>
          <p14:tracePt t="74386" x="9380538" y="3646488"/>
          <p14:tracePt t="74387" x="9380538" y="3654425"/>
          <p14:tracePt t="74402" x="9380538" y="3671888"/>
          <p14:tracePt t="74419" x="9388475" y="3705225"/>
          <p14:tracePt t="74435" x="9396413" y="3730625"/>
          <p14:tracePt t="74451" x="9421813" y="3763963"/>
          <p14:tracePt t="74468" x="9456738" y="3806825"/>
          <p14:tracePt t="74485" x="9472613" y="3832225"/>
          <p14:tracePt t="74501" x="9498013" y="3849688"/>
          <p14:tracePt t="74518" x="9515475" y="3867150"/>
          <p14:tracePt t="74535" x="9540875" y="3867150"/>
          <p14:tracePt t="74551" x="9566275" y="3875088"/>
          <p14:tracePt t="74568" x="9583738" y="3857625"/>
          <p14:tracePt t="74585" x="9601200" y="3849688"/>
          <p14:tracePt t="74586" x="9609138" y="3841750"/>
          <p14:tracePt t="74602" x="9634538" y="3824288"/>
          <p14:tracePt t="74603" x="9634538" y="3806825"/>
          <p14:tracePt t="74618" x="9659938" y="3773488"/>
          <p14:tracePt t="74635" x="9659938" y="3730625"/>
          <p14:tracePt t="74652" x="9659938" y="3679825"/>
          <p14:tracePt t="74653" x="9652000" y="3662363"/>
          <p14:tracePt t="74669" x="9609138" y="3586163"/>
          <p14:tracePt t="74685" x="9566275" y="3535363"/>
          <p14:tracePt t="74686" x="9550400" y="3509963"/>
          <p14:tracePt t="74702" x="9507538" y="3459163"/>
          <p14:tracePt t="74718" x="9421813" y="3382963"/>
          <p14:tracePt t="74735" x="9345613" y="3314700"/>
          <p14:tracePt t="74751" x="9286875" y="3238500"/>
          <p14:tracePt t="74753" x="9269413" y="3228975"/>
          <p14:tracePt t="74768" x="9226550" y="3144838"/>
          <p14:tracePt t="74785" x="9132888" y="3025775"/>
          <p14:tracePt t="74802" x="9023350" y="2889250"/>
          <p14:tracePt t="74818" x="8853488" y="2719388"/>
          <p14:tracePt t="74835" x="8759825" y="2651125"/>
          <p14:tracePt t="74852" x="8709025" y="2600325"/>
          <p14:tracePt t="74868" x="8683625" y="2582863"/>
          <p14:tracePt t="74885" x="8674100" y="2566988"/>
          <p14:tracePt t="74886" x="8674100" y="2557463"/>
          <p14:tracePt t="74902" x="8666163" y="2557463"/>
          <p14:tracePt t="74903" x="8666163" y="2549525"/>
          <p14:tracePt t="74918" x="8658225" y="2541588"/>
          <p14:tracePt t="75005" x="8658225" y="2532063"/>
          <p14:tracePt t="75013" x="8666163" y="2532063"/>
          <p14:tracePt t="75021" x="8674100" y="2532063"/>
          <p14:tracePt t="75034" x="8691563" y="2524125"/>
          <p14:tracePt t="75051" x="8716963" y="2524125"/>
          <p14:tracePt t="75067" x="8724900" y="2516188"/>
          <p14:tracePt t="75084" x="8734425" y="2506663"/>
          <p14:tracePt t="75241" x="8734425" y="2516188"/>
          <p14:tracePt t="75245" x="8724900" y="2516188"/>
          <p14:tracePt t="75251" x="8716963" y="2516188"/>
          <p14:tracePt t="75268" x="8691563" y="2532063"/>
          <p14:tracePt t="75286" x="8674100" y="2566988"/>
          <p14:tracePt t="75302" x="8666163" y="2574925"/>
          <p14:tracePt t="75319" x="8658225" y="2592388"/>
          <p14:tracePt t="75321" x="8648700" y="2592388"/>
          <p14:tracePt t="75335" x="8648700" y="2608263"/>
          <p14:tracePt t="75352" x="8648700" y="2617788"/>
          <p14:tracePt t="75354" x="8648700" y="2625725"/>
          <p14:tracePt t="75370" x="8648700" y="2643188"/>
          <p14:tracePt t="75386" x="8666163" y="2651125"/>
          <p14:tracePt t="75403" x="8683625" y="2676525"/>
          <p14:tracePt t="75419" x="8709025" y="2693988"/>
          <p14:tracePt t="75420" x="8709025" y="2701925"/>
          <p14:tracePt t="75435" x="8759825" y="2727325"/>
          <p14:tracePt t="75437" x="8767763" y="2727325"/>
          <p14:tracePt t="75452" x="8802688" y="2744788"/>
          <p14:tracePt t="75453" x="8810625" y="2752725"/>
          <p14:tracePt t="75468" x="8843963" y="2762250"/>
          <p14:tracePt t="75484" x="8904288" y="2762250"/>
          <p14:tracePt t="75501" x="8937625" y="2787650"/>
          <p14:tracePt t="75502" x="8947150" y="2787650"/>
          <p14:tracePt t="75518" x="8972550" y="2787650"/>
          <p14:tracePt t="75534" x="8997950" y="2787650"/>
          <p14:tracePt t="75551" x="8997950" y="2778125"/>
          <p14:tracePt t="75568" x="9023350" y="2770188"/>
          <p14:tracePt t="75586" x="9039225" y="2744788"/>
          <p14:tracePt t="75602" x="9064625" y="2719388"/>
          <p14:tracePt t="75618" x="9074150" y="2701925"/>
          <p14:tracePt t="75620" x="9082088" y="2701925"/>
          <p14:tracePt t="75635" x="9091613" y="2686050"/>
          <p14:tracePt t="75651" x="9091613" y="2668588"/>
          <p14:tracePt t="75667" x="9091613" y="2660650"/>
          <p14:tracePt t="75684" x="9091613" y="2643188"/>
          <p14:tracePt t="75729" x="9091613" y="2633663"/>
          <p14:tracePt t="75733" x="9082088" y="2633663"/>
          <p14:tracePt t="75737" x="9082088" y="2625725"/>
          <p14:tracePt t="75751" x="9074150" y="2617788"/>
          <p14:tracePt t="75767" x="9048750" y="2600325"/>
          <p14:tracePt t="75784" x="9023350" y="2574925"/>
          <p14:tracePt t="75801" x="9005888" y="2566988"/>
          <p14:tracePt t="75802" x="8997950" y="2557463"/>
          <p14:tracePt t="75817" x="8980488" y="2557463"/>
          <p14:tracePt t="75818" x="8972550" y="2549525"/>
          <p14:tracePt t="75834" x="8963025" y="2549525"/>
          <p14:tracePt t="75881" x="8955088" y="2549525"/>
          <p14:tracePt t="75901" x="8947150" y="2549525"/>
          <p14:tracePt t="75929" x="8937625" y="2549525"/>
          <p14:tracePt t="75945" x="8929688" y="2549525"/>
          <p14:tracePt t="75957" x="8921750" y="2549525"/>
          <p14:tracePt t="75969" x="8921750" y="2557463"/>
          <p14:tracePt t="75977" x="8912225" y="2557463"/>
          <p14:tracePt t="75984" x="8912225" y="2566988"/>
          <p14:tracePt t="76001" x="8904288" y="2566988"/>
          <p14:tracePt t="76382" x="8894763" y="2566988"/>
          <p14:tracePt t="76385" x="8894763" y="2574925"/>
          <p14:tracePt t="76401" x="8878888" y="2582863"/>
          <p14:tracePt t="76417" x="8869363" y="2582863"/>
          <p14:tracePt t="76435" x="8853488" y="2608263"/>
          <p14:tracePt t="76451" x="8836025" y="2625725"/>
          <p14:tracePt t="76467" x="8828088" y="2643188"/>
          <p14:tracePt t="76484" x="8810625" y="2660650"/>
          <p14:tracePt t="76500" x="8802688" y="2668588"/>
          <p14:tracePt t="76517" x="8793163" y="2668588"/>
          <p14:tracePt t="76669" x="8785225" y="2668588"/>
          <p14:tracePt t="76673" x="8777288" y="2668588"/>
          <p14:tracePt t="76684" x="8750300" y="2676525"/>
          <p14:tracePt t="76700" x="8742363" y="2693988"/>
          <p14:tracePt t="76766" x="8742363" y="2701925"/>
          <p14:tracePt t="76769" x="8742363" y="2711450"/>
          <p14:tracePt t="76784" x="8750300" y="2770188"/>
          <p14:tracePt t="76801" x="8802688" y="2855913"/>
          <p14:tracePt t="76802" x="8810625" y="2871788"/>
          <p14:tracePt t="76817" x="8818563" y="2914650"/>
          <p14:tracePt t="76834" x="8853488" y="2982913"/>
          <p14:tracePt t="76850" x="8869363" y="3041650"/>
          <p14:tracePt t="76867" x="8886825" y="3094038"/>
          <p14:tracePt t="76883" x="8894763" y="3127375"/>
          <p14:tracePt t="76900" x="8904288" y="3144838"/>
          <p14:tracePt t="76917" x="8912225" y="3160713"/>
          <p14:tracePt t="76934" x="8912225" y="3178175"/>
          <p14:tracePt t="76950" x="8929688" y="3195638"/>
          <p14:tracePt t="76967" x="8937625" y="3211513"/>
          <p14:tracePt t="76984" x="8955088" y="3228975"/>
          <p14:tracePt t="77000" x="8955088" y="3238500"/>
          <p14:tracePt t="77017" x="8963025" y="3254375"/>
          <p14:tracePt t="77334" x="8972550" y="3254375"/>
          <p14:tracePt t="77357" x="8972550" y="3246438"/>
          <p14:tracePt t="77361" x="8980488" y="3238500"/>
          <p14:tracePt t="77366" x="8980488" y="3228975"/>
          <p14:tracePt t="77383" x="8988425" y="3203575"/>
          <p14:tracePt t="77400" x="8988425" y="3178175"/>
          <p14:tracePt t="77417" x="8988425" y="3160713"/>
          <p14:tracePt t="77857" x="8988425" y="3152775"/>
          <p14:tracePt t="78261" x="8988425" y="3144838"/>
          <p14:tracePt t="78298" x="8988425" y="3135313"/>
          <p14:tracePt t="78309" x="8988425" y="3127375"/>
          <p14:tracePt t="78561" x="8980488" y="3127375"/>
          <p14:tracePt t="78569" x="8963025" y="3119438"/>
          <p14:tracePt t="78573" x="8955088" y="3119438"/>
          <p14:tracePt t="78583" x="8921750" y="3109913"/>
          <p14:tracePt t="78599" x="8861425" y="3109913"/>
          <p14:tracePt t="78616" x="8785225" y="3109913"/>
          <p14:tracePt t="78633" x="8716963" y="3109913"/>
          <p14:tracePt t="78634" x="8691563" y="3109913"/>
          <p14:tracePt t="78649" x="8632825" y="3109913"/>
          <p14:tracePt t="78666" x="8572500" y="3101975"/>
          <p14:tracePt t="78683" x="8529638" y="3101975"/>
          <p14:tracePt t="78699" x="8488363" y="3101975"/>
          <p14:tracePt t="78716" x="8435975" y="3101975"/>
          <p14:tracePt t="78733" x="8369300" y="3101975"/>
          <p14:tracePt t="78750" x="8318500" y="3101975"/>
          <p14:tracePt t="78766" x="8258175" y="3101975"/>
          <p14:tracePt t="78783" x="8207375" y="3101975"/>
          <p14:tracePt t="78800" x="8174038" y="3101975"/>
          <p14:tracePt t="78817" x="8131175" y="3094038"/>
          <p14:tracePt t="78818" x="8131175" y="3084513"/>
          <p14:tracePt t="78833" x="8096250" y="3084513"/>
          <p14:tracePt t="78834" x="8080375" y="3084513"/>
          <p14:tracePt t="78850" x="8045450" y="3076575"/>
          <p14:tracePt t="78866" x="8020050" y="3076575"/>
          <p14:tracePt t="78883" x="8004175" y="3067050"/>
          <p14:tracePt t="78900" x="7986713" y="3067050"/>
          <p14:tracePt t="78916" x="7969250" y="3067050"/>
          <p14:tracePt t="78933" x="7961313" y="3059113"/>
          <p14:tracePt t="78950" x="7951788" y="3059113"/>
          <p14:tracePt t="78966" x="7943850" y="3059113"/>
          <p14:tracePt t="78983" x="7926388" y="3059113"/>
          <p14:tracePt t="78999" x="7918450" y="3051175"/>
          <p14:tracePt t="79016" x="7910513" y="3051175"/>
          <p14:tracePt t="79033" x="7900988" y="3051175"/>
          <p14:tracePt t="79306" x="7900988" y="3041650"/>
          <p14:tracePt t="79321" x="7910513" y="3041650"/>
          <p14:tracePt t="79329" x="7918450" y="3041650"/>
          <p14:tracePt t="79333" x="7935913" y="3041650"/>
          <p14:tracePt t="79349" x="7977188" y="3041650"/>
          <p14:tracePt t="79366" x="8045450" y="3067050"/>
          <p14:tracePt t="79383" x="8147050" y="3084513"/>
          <p14:tracePt t="79401" x="8250238" y="3094038"/>
          <p14:tracePt t="79416" x="8343900" y="3109913"/>
          <p14:tracePt t="79433" x="8420100" y="3127375"/>
          <p14:tracePt t="79450" x="8488363" y="3127375"/>
          <p14:tracePt t="79451" x="8504238" y="3127375"/>
          <p14:tracePt t="79466" x="8539163" y="3127375"/>
          <p14:tracePt t="79483" x="8580438" y="3127375"/>
          <p14:tracePt t="79484" x="8589963" y="3127375"/>
          <p14:tracePt t="79499" x="8615363" y="3119438"/>
          <p14:tracePt t="79516" x="8648700" y="3119438"/>
          <p14:tracePt t="79534" x="8683625" y="3101975"/>
          <p14:tracePt t="79537" x="8699500" y="3101975"/>
          <p14:tracePt t="79550" x="8716963" y="3094038"/>
          <p14:tracePt t="79567" x="8750300" y="3076575"/>
          <p14:tracePt t="79584" x="8777288" y="3059113"/>
          <p14:tracePt t="79600" x="8793163" y="3041650"/>
          <p14:tracePt t="79601" x="8802688" y="3041650"/>
          <p14:tracePt t="79604" x="8802688" y="3033713"/>
          <p14:tracePt t="79616" x="8828088" y="3025775"/>
          <p14:tracePt t="79634" x="8843963" y="3008313"/>
          <p14:tracePt t="79636" x="8853488" y="3000375"/>
          <p14:tracePt t="79650" x="8869363" y="2974975"/>
          <p14:tracePt t="79652" x="8869363" y="2965450"/>
          <p14:tracePt t="79668" x="8886825" y="2940050"/>
          <p14:tracePt t="79684" x="8904288" y="2906713"/>
          <p14:tracePt t="79700" x="8912225" y="2889250"/>
          <p14:tracePt t="79702" x="8921750" y="2881313"/>
          <p14:tracePt t="79705" x="8929688" y="2871788"/>
          <p14:tracePt t="79717" x="8929688" y="2863850"/>
          <p14:tracePt t="79719" x="8937625" y="2846388"/>
          <p14:tracePt t="79734" x="8947150" y="2830513"/>
          <p14:tracePt t="79736" x="8947150" y="2820988"/>
          <p14:tracePt t="79751" x="8955088" y="2805113"/>
          <p14:tracePt t="79752" x="8955088" y="2795588"/>
          <p14:tracePt t="79768" x="8955088" y="2752725"/>
          <p14:tracePt t="79785" x="8972550" y="2727325"/>
          <p14:tracePt t="79787" x="8972550" y="2719388"/>
          <p14:tracePt t="79800" x="8972550" y="2711450"/>
          <p14:tracePt t="79802" x="8980488" y="2701925"/>
          <p14:tracePt t="79819" x="8980488" y="2693988"/>
          <p14:tracePt t="79840" x="8980488" y="2686050"/>
          <p14:tracePt t="79884" x="8980488" y="2676525"/>
          <p14:tracePt t="79960" x="8980488" y="2668588"/>
          <p14:tracePt t="79972" x="8980488" y="2660650"/>
          <p14:tracePt t="79984" x="8972550" y="2660650"/>
          <p14:tracePt t="79988" x="8972550" y="2651125"/>
          <p14:tracePt t="80000" x="8955088" y="2651125"/>
          <p14:tracePt t="80016" x="8947150" y="2643188"/>
          <p14:tracePt t="80017" x="8937625" y="2643188"/>
          <p14:tracePt t="80032" x="8904288" y="2643188"/>
          <p14:tracePt t="80049" x="8878888" y="2643188"/>
          <p14:tracePt t="80065" x="8861425" y="2643188"/>
          <p14:tracePt t="80083" x="8853488" y="2651125"/>
          <p14:tracePt t="80099" x="8843963" y="2651125"/>
          <p14:tracePt t="80115" x="8836025" y="2660650"/>
          <p14:tracePt t="80132" x="8828088" y="2668588"/>
          <p14:tracePt t="80149" x="8818563" y="2676525"/>
          <p14:tracePt t="80166" x="8802688" y="2701925"/>
          <p14:tracePt t="80182" x="8793163" y="2736850"/>
          <p14:tracePt t="80183" x="8793163" y="2744788"/>
          <p14:tracePt t="80199" x="8785225" y="2770188"/>
          <p14:tracePt t="80200" x="8785225" y="2787650"/>
          <p14:tracePt t="80216" x="8777288" y="2813050"/>
          <p14:tracePt t="80233" x="8777288" y="2838450"/>
          <p14:tracePt t="80249" x="8777288" y="2863850"/>
          <p14:tracePt t="80266" x="8785225" y="2914650"/>
          <p14:tracePt t="80267" x="8785225" y="2922588"/>
          <p14:tracePt t="80283" x="8793163" y="2965450"/>
          <p14:tracePt t="80283" x="8793163" y="2982913"/>
          <p14:tracePt t="80299" x="8793163" y="3025775"/>
          <p14:tracePt t="80316" x="8793163" y="3076575"/>
          <p14:tracePt t="80316" x="8793163" y="3094038"/>
          <p14:tracePt t="80332" x="8793163" y="3109913"/>
          <p14:tracePt t="80349" x="8793163" y="3119438"/>
          <p14:tracePt t="80365" x="8793163" y="3127375"/>
          <p14:tracePt t="80382" x="8785225" y="3135313"/>
          <p14:tracePt t="80403" x="8785225" y="3144838"/>
          <p14:tracePt t="80427" x="8785225" y="3152775"/>
          <p14:tracePt t="80433" x="8777288" y="3152775"/>
          <p14:tracePt t="80451" x="8767763" y="3152775"/>
          <p14:tracePt t="80466" x="8759825" y="3152775"/>
          <p14:tracePt t="80483" x="8750300" y="3160713"/>
          <p14:tracePt t="80499" x="8742363" y="3160713"/>
          <p14:tracePt t="80516" x="8716963" y="3170238"/>
          <p14:tracePt t="80517" x="8716963" y="3178175"/>
          <p14:tracePt t="80532" x="8691563" y="3178175"/>
          <p14:tracePt t="80549" x="8666163" y="3178175"/>
          <p14:tracePt t="80565" x="8640763" y="3178175"/>
          <p14:tracePt t="80582" x="8623300" y="3170238"/>
          <p14:tracePt t="80599" x="8605838" y="3170238"/>
          <p14:tracePt t="80600" x="8597900" y="3170238"/>
          <p14:tracePt t="80615" x="8589963" y="3170238"/>
          <p14:tracePt t="80632" x="8547100" y="3160713"/>
          <p14:tracePt t="80649" x="8513763" y="3160713"/>
          <p14:tracePt t="80666" x="8478838" y="3144838"/>
          <p14:tracePt t="80683" x="8445500" y="3135313"/>
          <p14:tracePt t="80683" x="8435975" y="3135313"/>
          <p14:tracePt t="80699" x="8420100" y="3135313"/>
          <p14:tracePt t="80716" x="8394700" y="3119438"/>
          <p14:tracePt t="80717" x="8385175" y="3119438"/>
          <p14:tracePt t="80732" x="8377238" y="3119438"/>
          <p14:tracePt t="80749" x="8369300" y="3119438"/>
          <p14:tracePt t="80766" x="8351838" y="3119438"/>
          <p14:tracePt t="80783" x="8334375" y="3109913"/>
          <p14:tracePt t="80799" x="8318500" y="3109913"/>
          <p14:tracePt t="80815" x="8301038" y="3101975"/>
          <p14:tracePt t="80832" x="8291513" y="3101975"/>
          <p14:tracePt t="80848" x="8283575" y="3101975"/>
          <p14:tracePt t="80920" x="8275638" y="3101975"/>
          <p14:tracePt t="80923" x="8275638" y="3094038"/>
          <p14:tracePt t="80932" x="8266113" y="3094038"/>
          <p14:tracePt t="80949" x="8258175" y="3094038"/>
          <p14:tracePt t="80965" x="8240713" y="3094038"/>
          <p14:tracePt t="80982" x="8215313" y="3084513"/>
          <p14:tracePt t="81347" x="8207375" y="3084513"/>
          <p14:tracePt t="81351" x="8199438" y="3084513"/>
          <p14:tracePt t="81365" x="8181975" y="3084513"/>
          <p14:tracePt t="81382" x="8147050" y="3084513"/>
          <p14:tracePt t="81399" x="8096250" y="3067050"/>
          <p14:tracePt t="81416" x="8070850" y="3051175"/>
          <p14:tracePt t="81416" x="8062913" y="3051175"/>
          <p14:tracePt t="81432" x="8054975" y="3033713"/>
          <p14:tracePt t="81449" x="8045450" y="3033713"/>
          <p14:tracePt t="81488" x="8045450" y="3025775"/>
          <p14:tracePt t="81499" x="8045450" y="3008313"/>
          <p14:tracePt t="81503" x="8037513" y="3000375"/>
          <p14:tracePt t="81516" x="8029575" y="2957513"/>
          <p14:tracePt t="81532" x="8020050" y="2932113"/>
          <p14:tracePt t="81534" x="8012113" y="2922588"/>
          <p14:tracePt t="81548" x="7994650" y="2889250"/>
          <p14:tracePt t="81565" x="7951788" y="2813050"/>
          <p14:tracePt t="81581" x="7935913" y="2770188"/>
          <p14:tracePt t="81598" x="7918450" y="2736850"/>
          <p14:tracePt t="81615" x="7900988" y="2719388"/>
          <p14:tracePt t="81631" x="7893050" y="2711450"/>
          <p14:tracePt t="81648" x="7893050" y="2701925"/>
          <p14:tracePt t="81679" x="7893050" y="2693988"/>
          <p14:tracePt t="81691" x="7885113" y="2693988"/>
          <p14:tracePt t="81699" x="7875588" y="2686050"/>
          <p14:tracePt t="81716" x="7859713" y="2676525"/>
          <p14:tracePt t="81732" x="7850188" y="2668588"/>
          <p14:tracePt t="81733" x="7842250" y="2668588"/>
          <p14:tracePt t="81749" x="7824788" y="2668588"/>
          <p14:tracePt t="81765" x="7807325" y="2668588"/>
          <p14:tracePt t="81782" x="7799388" y="2668588"/>
          <p14:tracePt t="81798" x="7791450" y="2668588"/>
          <p14:tracePt t="81816" x="7766050" y="2668588"/>
          <p14:tracePt t="81832" x="7740650" y="2693988"/>
          <p14:tracePt t="81848" x="7740650" y="2701925"/>
          <p14:tracePt t="81865" x="7731125" y="2701925"/>
          <p14:tracePt t="81881" x="7723188" y="2701925"/>
          <p14:tracePt t="81923" x="7723188" y="2711450"/>
          <p14:tracePt t="81927" x="7723188" y="2727325"/>
          <p14:tracePt t="81933" x="7731125" y="2727325"/>
          <p14:tracePt t="81948" x="7740650" y="2744788"/>
          <p14:tracePt t="81966" x="7766050" y="2752725"/>
          <p14:tracePt t="81967" x="7781925" y="2752725"/>
          <p14:tracePt t="81983" x="7807325" y="2752725"/>
          <p14:tracePt t="81984" x="7816850" y="2752725"/>
          <p14:tracePt t="81998" x="7850188" y="2727325"/>
          <p14:tracePt t="81999" x="7867650" y="2727325"/>
          <p14:tracePt t="82016" x="7900988" y="2701925"/>
          <p14:tracePt t="82032" x="7918450" y="2676525"/>
          <p14:tracePt t="82144" x="7918450" y="2668588"/>
          <p14:tracePt t="82155" x="7910513" y="2668588"/>
          <p14:tracePt t="82159" x="7900988" y="2668588"/>
          <p14:tracePt t="82165" x="7893050" y="2660650"/>
          <p14:tracePt t="82182" x="7850188" y="2660650"/>
          <p14:tracePt t="82198" x="7824788" y="2660650"/>
          <p14:tracePt t="82199" x="7816850" y="2660650"/>
          <p14:tracePt t="82216" x="7807325" y="2660650"/>
          <p14:tracePt t="82232" x="7799388" y="2660650"/>
          <p14:tracePt t="82233" x="7791450" y="2660650"/>
          <p14:tracePt t="82248" x="7791450" y="2668588"/>
          <p14:tracePt t="82265" x="7781925" y="2668588"/>
          <p14:tracePt t="82282" x="7773988" y="2668588"/>
          <p14:tracePt t="82284" x="7766050" y="2676525"/>
          <p14:tracePt t="82298" x="7766050" y="2686050"/>
          <p14:tracePt t="82299" x="7756525" y="2686050"/>
          <p14:tracePt t="82315" x="7748588" y="2693988"/>
          <p14:tracePt t="82332" x="7748588" y="2701925"/>
          <p14:tracePt t="82333" x="7740650" y="2701925"/>
          <p14:tracePt t="82348" x="7731125" y="2711450"/>
          <p14:tracePt t="82364" x="7723188" y="2719388"/>
          <p14:tracePt t="82391" x="7723188" y="2727325"/>
          <p14:tracePt t="82451" x="7723188" y="2736850"/>
          <p14:tracePt t="82455" x="7723188" y="2744788"/>
          <p14:tracePt t="82464" x="7723188" y="2752725"/>
          <p14:tracePt t="82481" x="7715250" y="2778125"/>
          <p14:tracePt t="82498" x="7723188" y="2805113"/>
          <p14:tracePt t="82515" x="7731125" y="2830513"/>
          <p14:tracePt t="82516" x="7731125" y="2838450"/>
          <p14:tracePt t="82532" x="7740650" y="2855913"/>
          <p14:tracePt t="82548" x="7756525" y="2881313"/>
          <p14:tracePt t="82564" x="7766050" y="2897188"/>
          <p14:tracePt t="82581" x="7781925" y="2932113"/>
          <p14:tracePt t="82598" x="7799388" y="2940050"/>
          <p14:tracePt t="82614" x="7807325" y="2965450"/>
          <p14:tracePt t="82632" x="7832725" y="2990850"/>
          <p14:tracePt t="82648" x="7842250" y="2990850"/>
          <p14:tracePt t="82665" x="7850188" y="3008313"/>
          <p14:tracePt t="82681" x="7859713" y="3008313"/>
          <p14:tracePt t="82699" x="7867650" y="3008313"/>
          <p14:tracePt t="82719" x="7875588" y="3016250"/>
          <p14:tracePt t="82732" x="7885113" y="3025775"/>
          <p14:tracePt t="82749" x="7893050" y="3025775"/>
          <p14:tracePt t="82765" x="7900988" y="3033713"/>
          <p14:tracePt t="82781" x="7918450" y="3033713"/>
          <p14:tracePt t="82798" x="7926388" y="3033713"/>
          <p14:tracePt t="82815" x="7943850" y="3033713"/>
          <p14:tracePt t="82832" x="7943850" y="3025775"/>
          <p14:tracePt t="83003" x="7951788" y="3016250"/>
          <p14:tracePt t="83023" x="7961313" y="3000375"/>
          <p14:tracePt t="83027" x="7969250" y="2990850"/>
          <p14:tracePt t="83035" x="7977188" y="2982913"/>
          <p14:tracePt t="83048" x="7986713" y="2974975"/>
          <p14:tracePt t="83064" x="7994650" y="2957513"/>
          <p14:tracePt t="83081" x="8004175" y="2949575"/>
          <p14:tracePt t="83527" x="7994650" y="2957513"/>
          <p14:tracePt t="83532" x="7986713" y="2965450"/>
          <p14:tracePt t="83548" x="7961313" y="2974975"/>
          <p14:tracePt t="83564" x="7951788" y="2990850"/>
          <p14:tracePt t="83580" x="7943850" y="2990850"/>
          <p14:tracePt t="83597" x="7935913" y="3000375"/>
          <p14:tracePt t="83614" x="7935913" y="3025775"/>
          <p14:tracePt t="83615" x="7926388" y="3033713"/>
          <p14:tracePt t="83631" x="7918450" y="3051175"/>
          <p14:tracePt t="83647" x="7910513" y="3076575"/>
          <p14:tracePt t="83664" x="7893050" y="3144838"/>
          <p14:tracePt t="83681" x="7867650" y="3203575"/>
          <p14:tracePt t="83697" x="7842250" y="3279775"/>
          <p14:tracePt t="83714" x="7799388" y="3340100"/>
          <p14:tracePt t="83731" x="7766050" y="3398838"/>
          <p14:tracePt t="83748" x="7740650" y="3433763"/>
          <p14:tracePt t="83749" x="7731125" y="3441700"/>
          <p14:tracePt t="83764" x="7705725" y="3467100"/>
          <p14:tracePt t="83781" x="7688263" y="3475038"/>
          <p14:tracePt t="83797" x="7688263" y="3492500"/>
          <p14:tracePt t="83814" x="7688263" y="3502025"/>
          <p14:tracePt t="83831" x="7680325" y="3509963"/>
          <p14:tracePt t="83847" x="7662863" y="3517900"/>
          <p14:tracePt t="83864" x="7612063" y="3527425"/>
          <p14:tracePt t="83880" x="7553325" y="3568700"/>
          <p14:tracePt t="83898" x="7518400" y="3578225"/>
          <p14:tracePt t="83914" x="7510463" y="3586163"/>
          <p14:tracePt t="83932" x="7502525" y="3594100"/>
          <p14:tracePt t="83951" x="7493000" y="3594100"/>
          <p14:tracePt t="83966" x="7485063" y="3603625"/>
          <p14:tracePt t="83967" x="7477125" y="3611563"/>
          <p14:tracePt t="83982" x="7459663" y="3619500"/>
          <p14:tracePt t="83998" x="7451725" y="3629025"/>
          <p14:tracePt t="84015" x="7442200" y="3636963"/>
          <p14:tracePt t="84048" x="7434263" y="3636963"/>
          <p14:tracePt t="84124" x="7434263" y="3646488"/>
          <p14:tracePt t="84360" x="7442200" y="3636963"/>
          <p14:tracePt t="84364" x="7451725" y="3636963"/>
          <p14:tracePt t="84367" x="7451725" y="3629025"/>
          <p14:tracePt t="84380" x="7477125" y="3619500"/>
          <p14:tracePt t="84397" x="7510463" y="3586163"/>
          <p14:tracePt t="84414" x="7553325" y="3560763"/>
          <p14:tracePt t="84431" x="7596188" y="3527425"/>
          <p14:tracePt t="84431" x="7596188" y="3517900"/>
          <p14:tracePt t="84447" x="7621588" y="3502025"/>
          <p14:tracePt t="84464" x="7654925" y="3467100"/>
          <p14:tracePt t="84465" x="7662863" y="3467100"/>
          <p14:tracePt t="84481" x="7697788" y="3433763"/>
          <p14:tracePt t="84497" x="7715250" y="3408363"/>
          <p14:tracePt t="84514" x="7748588" y="3373438"/>
          <p14:tracePt t="84530" x="7773988" y="3355975"/>
          <p14:tracePt t="84547" x="7791450" y="3330575"/>
          <p14:tracePt t="84563" x="7816850" y="3297238"/>
          <p14:tracePt t="84580" x="7850188" y="3254375"/>
          <p14:tracePt t="84597" x="7885113" y="3211513"/>
          <p14:tracePt t="84613" x="7910513" y="3178175"/>
          <p14:tracePt t="84630" x="7943850" y="3135313"/>
          <p14:tracePt t="84647" x="7969250" y="3101975"/>
          <p14:tracePt t="84664" x="8004175" y="3076575"/>
          <p14:tracePt t="84680" x="8029575" y="3059113"/>
          <p14:tracePt t="84697" x="8045450" y="3051175"/>
          <p14:tracePt t="84714" x="8054975" y="3041650"/>
          <p14:tracePt t="84730" x="8062913" y="3033713"/>
          <p14:tracePt t="84747" x="8062913" y="3025775"/>
          <p14:tracePt t="84819" x="8062913" y="3016250"/>
          <p14:tracePt t="84823" x="8062913" y="3008313"/>
          <p14:tracePt t="84831" x="8062913" y="2990850"/>
          <p14:tracePt t="84847" x="8045450" y="2965450"/>
          <p14:tracePt t="84865" x="8020050" y="2932113"/>
          <p14:tracePt t="84883" x="8012113" y="2914650"/>
          <p14:tracePt t="84897" x="8004175" y="2914650"/>
          <p14:tracePt t="85108" x="7986713" y="2922588"/>
          <p14:tracePt t="85112" x="7977188" y="2940050"/>
          <p14:tracePt t="85115" x="7969250" y="2957513"/>
          <p14:tracePt t="85131" x="7961313" y="3008313"/>
          <p14:tracePt t="85132" x="7961313" y="3025775"/>
          <p14:tracePt t="85148" x="7951788" y="3084513"/>
          <p14:tracePt t="85149" x="7943850" y="3101975"/>
          <p14:tracePt t="85166" x="7926388" y="3152775"/>
          <p14:tracePt t="85168" x="7926388" y="3170238"/>
          <p14:tracePt t="85181" x="7918450" y="3203575"/>
          <p14:tracePt t="85183" x="7918450" y="3211513"/>
          <p14:tracePt t="85199" x="7910513" y="3211513"/>
          <p14:tracePt t="85215" x="7910513" y="3221038"/>
          <p14:tracePt t="85231" x="7910513" y="3228975"/>
          <p14:tracePt t="85247" x="7900988" y="3228975"/>
          <p14:tracePt t="85249" x="7900988" y="3238500"/>
          <p14:tracePt t="85264" x="7900988" y="3246438"/>
          <p14:tracePt t="85280" x="7885113" y="3254375"/>
          <p14:tracePt t="85297" x="7885113" y="3263900"/>
          <p14:tracePt t="85314" x="7885113" y="3271838"/>
          <p14:tracePt t="85331" x="7875588" y="3271838"/>
          <p14:tracePt t="85376" x="7875588" y="3279775"/>
          <p14:tracePt t="85379" x="7867650" y="3279775"/>
          <p14:tracePt t="85387" x="7867650" y="3289300"/>
          <p14:tracePt t="85397" x="7859713" y="3289300"/>
          <p14:tracePt t="85413" x="7842250" y="3314700"/>
          <p14:tracePt t="85431" x="7832725" y="3330575"/>
          <p14:tracePt t="85432" x="7824788" y="3330575"/>
          <p14:tracePt t="85447" x="7816850" y="3348038"/>
          <p14:tracePt t="85464" x="7816850" y="3355975"/>
          <p14:tracePt t="85480" x="7799388" y="3355975"/>
          <p14:tracePt t="85497" x="7799388" y="3365500"/>
          <p14:tracePt t="85514" x="7791450" y="3365500"/>
          <p14:tracePt t="85531" x="7781925" y="3373438"/>
          <p14:tracePt t="85676" x="7773988" y="3373438"/>
          <p14:tracePt t="85683" x="7773988" y="3382963"/>
          <p14:tracePt t="85697" x="7766050" y="3390900"/>
          <p14:tracePt t="85714" x="7756525" y="3398838"/>
          <p14:tracePt t="85732" x="7748588" y="3416300"/>
          <p14:tracePt t="85747" x="7731125" y="3416300"/>
          <p14:tracePt t="85748" x="7731125" y="3424238"/>
          <p14:tracePt t="85763" x="7715250" y="3441700"/>
          <p14:tracePt t="85764" x="7705725" y="3441700"/>
          <p14:tracePt t="85780" x="7688263" y="3449638"/>
          <p14:tracePt t="85797" x="7662863" y="3467100"/>
          <p14:tracePt t="85813" x="7646988" y="3475038"/>
          <p14:tracePt t="85830" x="7629525" y="3484563"/>
          <p14:tracePt t="85847" x="7621588" y="3484563"/>
          <p14:tracePt t="85863" x="7612063" y="3484563"/>
          <p14:tracePt t="85880" x="7604125" y="3484563"/>
          <p14:tracePt t="85897" x="7586663" y="3492500"/>
          <p14:tracePt t="85913" x="7586663" y="3502025"/>
          <p14:tracePt t="85930" x="7570788" y="3502025"/>
          <p14:tracePt t="85947" x="7561263" y="3502025"/>
          <p14:tracePt t="85964" x="7553325" y="3509963"/>
          <p14:tracePt t="85980" x="7545388" y="3509963"/>
          <p14:tracePt t="85997" x="7545388" y="3517900"/>
          <p14:tracePt t="86013" x="7545388" y="3527425"/>
          <p14:tracePt t="86030" x="7535863" y="3527425"/>
          <p14:tracePt t="86046" x="7527925" y="3527425"/>
          <p14:tracePt t="86076" x="7518400" y="3527425"/>
          <p14:tracePt t="86080" x="7510463" y="3527425"/>
          <p14:tracePt t="86096" x="7502525" y="3509963"/>
          <p14:tracePt t="86113" x="7485063" y="3502025"/>
          <p14:tracePt t="86130" x="7459663" y="3492500"/>
          <p14:tracePt t="86146" x="7442200" y="3492500"/>
          <p14:tracePt t="86164" x="7434263" y="3484563"/>
          <p14:tracePt t="86164" x="7426325" y="3484563"/>
          <p14:tracePt t="86180" x="7408863" y="3475038"/>
          <p14:tracePt t="86197" x="7373938" y="3449638"/>
          <p14:tracePt t="86213" x="7358063" y="3441700"/>
          <p14:tracePt t="86230" x="7348538" y="3433763"/>
          <p14:tracePt t="86247" x="7332663" y="3424238"/>
          <p14:tracePt t="86265" x="7315200" y="3408363"/>
          <p14:tracePt t="86280" x="7297738" y="3382963"/>
          <p14:tracePt t="86296" x="7256463" y="3340100"/>
          <p14:tracePt t="86313" x="7246938" y="3314700"/>
          <p14:tracePt t="86356" x="7239000" y="3314700"/>
          <p14:tracePt t="86392" x="7239000" y="3305175"/>
          <p14:tracePt t="86399" x="7239000" y="3297238"/>
          <p14:tracePt t="86407" x="7229475" y="3289300"/>
          <p14:tracePt t="86413" x="7229475" y="3279775"/>
          <p14:tracePt t="86429" x="7204075" y="3263900"/>
          <p14:tracePt t="86447" x="7196138" y="3254375"/>
          <p14:tracePt t="86447" x="7188200" y="3254375"/>
          <p14:tracePt t="86463" x="7178675" y="3254375"/>
          <p14:tracePt t="86480" x="7153275" y="3254375"/>
          <p14:tracePt t="86481" x="7145338" y="3254375"/>
          <p14:tracePt t="86496" x="7085013" y="3254375"/>
          <p14:tracePt t="86513" x="6950075" y="3263900"/>
          <p14:tracePt t="86530" x="6823075" y="3297238"/>
          <p14:tracePt t="86546" x="6754813" y="3340100"/>
          <p14:tracePt t="86563" x="6729413" y="3365500"/>
          <p14:tracePt t="86564" x="6729413" y="3373438"/>
          <p14:tracePt t="86580" x="6719888" y="3373438"/>
          <p14:tracePt t="86651" x="6729413" y="3382963"/>
          <p14:tracePt t="86656" x="6737350" y="3390900"/>
          <p14:tracePt t="86664" x="6745288" y="3398838"/>
          <p14:tracePt t="86680" x="6797675" y="3416300"/>
          <p14:tracePt t="86696" x="6831013" y="3424238"/>
          <p14:tracePt t="86713" x="6881813" y="3433763"/>
          <p14:tracePt t="86729" x="6907213" y="3433763"/>
          <p14:tracePt t="86747" x="6942138" y="3433763"/>
          <p14:tracePt t="86748" x="6950075" y="3433763"/>
          <p14:tracePt t="86763" x="6967538" y="3433763"/>
          <p14:tracePt t="86779" x="6992938" y="3433763"/>
          <p14:tracePt t="86796" x="7018338" y="3433763"/>
          <p14:tracePt t="86812" x="7034213" y="3416300"/>
          <p14:tracePt t="86829" x="7043738" y="3408363"/>
          <p14:tracePt t="86846" x="7059613" y="3390900"/>
          <p14:tracePt t="86863" x="7069138" y="3373438"/>
          <p14:tracePt t="86879" x="7077075" y="3348038"/>
          <p14:tracePt t="86896" x="7102475" y="3322638"/>
          <p14:tracePt t="86912" x="7102475" y="3305175"/>
          <p14:tracePt t="88490" x="7102475" y="3314700"/>
          <p14:tracePt t="91647" x="7112000" y="3314700"/>
          <p14:tracePt t="91650" x="7119938" y="3314700"/>
          <p14:tracePt t="91661" x="7145338" y="3322638"/>
          <p14:tracePt t="91662" x="7162800" y="3322638"/>
          <p14:tracePt t="91678" x="7221538" y="3330575"/>
          <p14:tracePt t="91679" x="7229475" y="3340100"/>
          <p14:tracePt t="91695" x="7289800" y="3348038"/>
          <p14:tracePt t="91696" x="7307263" y="3348038"/>
          <p14:tracePt t="91698" x="7323138" y="3348038"/>
          <p14:tracePt t="91712" x="7366000" y="3348038"/>
          <p14:tracePt t="91713" x="7383463" y="3348038"/>
          <p14:tracePt t="91730" x="7426325" y="3348038"/>
          <p14:tracePt t="91746" x="7467600" y="3348038"/>
          <p14:tracePt t="91763" x="7518400" y="3348038"/>
          <p14:tracePt t="91778" x="7570788" y="3348038"/>
          <p14:tracePt t="91794" x="7596188" y="3348038"/>
          <p14:tracePt t="91810" x="7646988" y="3348038"/>
          <p14:tracePt t="91827" x="7705725" y="3348038"/>
          <p14:tracePt t="91844" x="7766050" y="3348038"/>
          <p14:tracePt t="91861" x="7824788" y="3340100"/>
          <p14:tracePt t="91862" x="7842250" y="3340100"/>
          <p14:tracePt t="91877" x="7893050" y="3340100"/>
          <p14:tracePt t="91894" x="7961313" y="3330575"/>
          <p14:tracePt t="91910" x="8054975" y="3322638"/>
          <p14:tracePt t="91927" x="8121650" y="3322638"/>
          <p14:tracePt t="91944" x="8207375" y="3322638"/>
          <p14:tracePt t="91960" x="8359775" y="3348038"/>
          <p14:tracePt t="91979" x="8632825" y="3398838"/>
          <p14:tracePt t="91996" x="8843963" y="3459163"/>
          <p14:tracePt t="91997" x="8904288" y="3467100"/>
          <p14:tracePt t="92011" x="9056688" y="3502025"/>
          <p14:tracePt t="92027" x="9236075" y="3552825"/>
          <p14:tracePt t="92045" x="9363075" y="3578225"/>
          <p14:tracePt t="92061" x="9431338" y="3594100"/>
          <p14:tracePt t="92066" x="9447213" y="3594100"/>
          <p14:tracePt t="92079" x="9482138" y="3611563"/>
          <p14:tracePt t="92080" x="9498013" y="3619500"/>
          <p14:tracePt t="92094" x="9550400" y="3636963"/>
          <p14:tracePt t="92097" x="9575800" y="3636963"/>
          <p14:tracePt t="92112" x="9626600" y="3654425"/>
          <p14:tracePt t="92114" x="9642475" y="3662363"/>
          <p14:tracePt t="92127" x="9685338" y="3679825"/>
          <p14:tracePt t="92145" x="9720263" y="3697288"/>
          <p14:tracePt t="92161" x="9728200" y="3697288"/>
          <p14:tracePt t="92163" x="9736138" y="3697288"/>
          <p14:tracePt t="92178" x="9753600" y="3705225"/>
          <p14:tracePt t="92179" x="9761538" y="3705225"/>
          <p14:tracePt t="92194" x="9796463" y="3705225"/>
          <p14:tracePt t="92211" x="9821863" y="3713163"/>
          <p14:tracePt t="92228" x="9847263" y="3713163"/>
          <p14:tracePt t="92244" x="9890125" y="3713163"/>
          <p14:tracePt t="92245" x="9898063" y="3713163"/>
          <p14:tracePt t="92261" x="9931400" y="3713163"/>
          <p14:tracePt t="92262" x="9940925" y="3713163"/>
          <p14:tracePt t="92277" x="9974263" y="3713163"/>
          <p14:tracePt t="92278" x="9991725" y="3713163"/>
          <p14:tracePt t="92294" x="10025063" y="3705225"/>
          <p14:tracePt t="92295" x="10034588" y="3705225"/>
          <p14:tracePt t="92310" x="10075863" y="3697288"/>
          <p14:tracePt t="92327" x="10126663" y="3671888"/>
          <p14:tracePt t="92343" x="10153650" y="3662363"/>
          <p14:tracePt t="92360" x="10169525" y="3654425"/>
          <p14:tracePt t="92377" x="10186988" y="3636963"/>
          <p14:tracePt t="92394" x="10212388" y="3629025"/>
          <p14:tracePt t="92410" x="10263188" y="3586163"/>
          <p14:tracePt t="92427" x="10288588" y="3560763"/>
          <p14:tracePt t="92444" x="10313988" y="3552825"/>
          <p14:tracePt t="92460" x="10331450" y="3535363"/>
          <p14:tracePt t="92477" x="10348913" y="3527425"/>
          <p14:tracePt t="92478" x="10348913" y="3517900"/>
          <p14:tracePt t="92494" x="10356850" y="3517900"/>
          <p14:tracePt t="92510" x="10364788" y="3509963"/>
          <p14:tracePt t="92527" x="10374313" y="3509963"/>
          <p14:tracePt t="92544" x="10382250" y="3502025"/>
          <p14:tracePt t="92560" x="10390188" y="3502025"/>
          <p14:tracePt t="92722" x="10390188" y="3517900"/>
          <p14:tracePt t="92726" x="10390188" y="3535363"/>
          <p14:tracePt t="92729" x="10390188" y="3552825"/>
          <p14:tracePt t="92744" x="10390188" y="3586163"/>
          <p14:tracePt t="92760" x="10382250" y="3603625"/>
          <p14:tracePt t="92761" x="10382250" y="3611563"/>
          <p14:tracePt t="92777" x="10382250" y="3629025"/>
          <p14:tracePt t="92794" x="10374313" y="3646488"/>
          <p14:tracePt t="92810" x="10374313" y="3662363"/>
          <p14:tracePt t="92827" x="10364788" y="3679825"/>
          <p14:tracePt t="92843" x="10356850" y="3705225"/>
          <p14:tracePt t="92860" x="10356850" y="3722688"/>
          <p14:tracePt t="92877" x="10348913" y="3748088"/>
          <p14:tracePt t="92894" x="10339388" y="3763963"/>
          <p14:tracePt t="92910" x="10339388" y="3790950"/>
          <p14:tracePt t="92926" x="10331450" y="3798888"/>
          <p14:tracePt t="92944" x="10331450" y="3806825"/>
          <p14:tracePt t="92960" x="10323513" y="3832225"/>
          <p14:tracePt t="92977" x="10313988" y="3867150"/>
          <p14:tracePt t="92994" x="10313988" y="3875088"/>
          <p14:tracePt t="92995" x="10313988" y="3883025"/>
          <p14:tracePt t="93010" x="10306050" y="3900488"/>
          <p14:tracePt t="93027" x="10298113" y="3917950"/>
          <p14:tracePt t="93044" x="10298113" y="3943350"/>
          <p14:tracePt t="93045" x="10288588" y="3943350"/>
          <p14:tracePt t="93060" x="10288588" y="3960813"/>
          <p14:tracePt t="93061" x="10288588" y="3968750"/>
          <p14:tracePt t="93077" x="10280650" y="3976688"/>
          <p14:tracePt t="93093" x="10271125" y="3986213"/>
          <p14:tracePt t="93110" x="10271125" y="3994150"/>
          <p14:tracePt t="93129" x="10271125" y="4002088"/>
          <p14:tracePt t="93155" x="10263188" y="4002088"/>
          <p14:tracePt t="93160" x="10255250" y="4002088"/>
          <p14:tracePt t="93182" x="10255250" y="4011613"/>
          <p14:tracePt t="93193" x="10245725" y="4011613"/>
          <p14:tracePt t="93210" x="10237788" y="4019550"/>
          <p14:tracePt t="93227" x="10229850" y="4027488"/>
          <p14:tracePt t="93244" x="10229850" y="4037013"/>
          <p14:tracePt t="93452" x="10220325" y="4037013"/>
          <p14:tracePt t="93455" x="10212388" y="4037013"/>
          <p14:tracePt t="93461" x="10204450" y="4037013"/>
          <p14:tracePt t="93477" x="10179050" y="4027488"/>
          <p14:tracePt t="93478" x="10169525" y="4027488"/>
          <p14:tracePt t="93494" x="10153650" y="4019550"/>
          <p14:tracePt t="93494" x="10144125" y="4011613"/>
          <p14:tracePt t="93510" x="10136188" y="4002088"/>
          <p14:tracePt t="93511" x="10126663" y="4002088"/>
          <p14:tracePt t="93527" x="10118725" y="3986213"/>
          <p14:tracePt t="93543" x="10093325" y="3968750"/>
          <p14:tracePt t="93559" x="10075863" y="3960813"/>
          <p14:tracePt t="93577" x="10067925" y="3943350"/>
          <p14:tracePt t="93578" x="10059988" y="3943350"/>
          <p14:tracePt t="93593" x="10059988" y="3935413"/>
          <p14:tracePt t="93610" x="10034588" y="3917950"/>
          <p14:tracePt t="93626" x="9999663" y="3892550"/>
          <p14:tracePt t="93643" x="9974263" y="3867150"/>
          <p14:tracePt t="93660" x="9956800" y="3849688"/>
          <p14:tracePt t="93677" x="9940925" y="3841750"/>
          <p14:tracePt t="93693" x="9931400" y="3841750"/>
          <p14:tracePt t="93962" x="9931400" y="3832225"/>
          <p14:tracePt t="94085" x="9931400" y="3824288"/>
          <p14:tracePt t="94118" x="9931400" y="3816350"/>
          <p14:tracePt t="96736" x="9931400" y="3806825"/>
          <p14:tracePt t="96739" x="9948863" y="3806825"/>
          <p14:tracePt t="96747" x="9966325" y="3806825"/>
          <p14:tracePt t="96759" x="9983788" y="3806825"/>
          <p14:tracePt t="96759" x="9991725" y="3806825"/>
          <p14:tracePt t="96776" x="10034588" y="3824288"/>
          <p14:tracePt t="96792" x="10059988" y="3841750"/>
          <p14:tracePt t="96793" x="10075863" y="3841750"/>
          <p14:tracePt t="96808" x="10093325" y="3857625"/>
          <p14:tracePt t="96825" x="10110788" y="3867150"/>
          <p14:tracePt t="96842" x="10118725" y="3867150"/>
          <p14:tracePt t="96843" x="10118725" y="3875088"/>
          <p14:tracePt t="96859" x="10126663" y="3875088"/>
          <p14:tracePt t="96885" x="10136188" y="3875088"/>
          <p14:tracePt t="96892" x="10136188" y="3883025"/>
          <p14:tracePt t="96909" x="10153650" y="3908425"/>
          <p14:tracePt t="96925" x="10179050" y="3935413"/>
          <p14:tracePt t="96942" x="10194925" y="3943350"/>
          <p14:tracePt t="96958" x="10194925" y="3951288"/>
          <p14:tracePt t="97999" x="10186988" y="3951288"/>
          <p14:tracePt t="98003" x="10186988" y="3960813"/>
          <p14:tracePt t="98008" x="10179050" y="3960813"/>
          <p14:tracePt t="98024" x="10179050" y="3968750"/>
          <p14:tracePt t="98041" x="10161588" y="3968750"/>
          <p14:tracePt t="98324" x="10153650" y="3976688"/>
          <p14:tracePt t="98327" x="10144125" y="3976688"/>
          <p14:tracePt t="98342" x="10136188" y="3994150"/>
          <p14:tracePt t="98359" x="10136188" y="4002088"/>
          <p14:tracePt t="98387" x="10136188" y="4011613"/>
          <p14:tracePt t="98396" x="10126663" y="4019550"/>
          <p14:tracePt t="98409" x="10126663" y="4027488"/>
          <p14:tracePt t="98424" x="10118725" y="4037013"/>
          <p14:tracePt t="98441" x="10118725" y="4052888"/>
          <p14:tracePt t="98457" x="10118725" y="4062413"/>
          <p14:tracePt t="103276" x="10110788" y="4052888"/>
          <p14:tracePt t="103279" x="10101263" y="4052888"/>
          <p14:tracePt t="103289" x="10085388" y="4052888"/>
          <p14:tracePt t="103306" x="10075863" y="4052888"/>
          <p14:tracePt t="103322" x="10075863" y="4062413"/>
          <p14:tracePt t="103998" x="10085388" y="4062413"/>
          <p14:tracePt t="104009" x="10093325" y="4062413"/>
          <p14:tracePt t="104033" x="10101263" y="4070350"/>
          <p14:tracePt t="104041" x="10101263" y="4079875"/>
          <p14:tracePt t="104045" x="10110788" y="4079875"/>
          <p14:tracePt t="104057" x="10110788" y="4087813"/>
          <p14:tracePt t="104072" x="10118725" y="4087813"/>
          <p14:tracePt t="104088" x="10118725" y="4105275"/>
          <p14:tracePt t="104337" x="10118725" y="4113213"/>
          <p14:tracePt t="104341" x="10118725" y="4121150"/>
          <p14:tracePt t="104355" x="10118725" y="4138613"/>
          <p14:tracePt t="104372" x="10118725" y="4156075"/>
          <p14:tracePt t="104388" x="10110788" y="4164013"/>
          <p14:tracePt t="104405" x="10110788" y="4171950"/>
          <p14:tracePt t="104422" x="10101263" y="4171950"/>
          <p14:tracePt t="104992" x="10093325" y="4171950"/>
          <p14:tracePt t="105037" x="10093325" y="4181475"/>
          <p14:tracePt t="105055" x="10085388" y="4181475"/>
          <p14:tracePt t="105070" x="10075863" y="4181475"/>
          <p14:tracePt t="105082" x="10075863" y="4189413"/>
          <p14:tracePt t="105095" x="10067925" y="4197350"/>
          <p14:tracePt t="105106" x="10059988" y="4206875"/>
          <p14:tracePt t="105122" x="10050463" y="4206875"/>
          <p14:tracePt t="105123" x="10050463" y="4214813"/>
          <p14:tracePt t="105138" x="10042525" y="4224338"/>
          <p14:tracePt t="105155" x="10034588" y="4224338"/>
          <p14:tracePt t="105171" x="10009188" y="4240213"/>
          <p14:tracePt t="105188" x="9999663" y="4249738"/>
          <p14:tracePt t="105205" x="9983788" y="4265613"/>
          <p14:tracePt t="105222" x="9966325" y="4283075"/>
          <p14:tracePt t="105223" x="9956800" y="4291013"/>
          <p14:tracePt t="105238" x="9948863" y="4291013"/>
          <p14:tracePt t="105255" x="9940925" y="4300538"/>
          <p14:tracePt t="105309" x="9931400" y="4308475"/>
          <p14:tracePt t="105317" x="9923463" y="4308475"/>
          <p14:tracePt t="105333" x="9915525" y="4308475"/>
          <p14:tracePt t="105339" x="9915525" y="4316413"/>
          <p14:tracePt t="105355" x="9906000" y="4325938"/>
          <p14:tracePt t="105371" x="9906000" y="4333875"/>
          <p14:tracePt t="105398" x="9906000" y="4341813"/>
          <p14:tracePt t="105417" x="9898063" y="4341813"/>
          <p14:tracePt t="105425" x="9898063" y="4351338"/>
          <p14:tracePt t="105439" x="9890125" y="4351338"/>
          <p14:tracePt t="105466" x="9890125" y="4359275"/>
          <p14:tracePt t="110146" x="9890125" y="4368800"/>
          <p14:tracePt t="110149" x="9880600" y="4368800"/>
          <p14:tracePt t="110153" x="9864725" y="4376738"/>
          <p14:tracePt t="110169" x="9839325" y="4376738"/>
          <p14:tracePt t="110186" x="9812338" y="4384675"/>
          <p14:tracePt t="110202" x="9779000" y="4394200"/>
          <p14:tracePt t="110219" x="9685338" y="4410075"/>
          <p14:tracePt t="110236" x="9601200" y="4419600"/>
          <p14:tracePt t="110252" x="9498013" y="4452938"/>
          <p14:tracePt t="110269" x="9363075" y="4478338"/>
          <p14:tracePt t="110286" x="9167813" y="4495800"/>
          <p14:tracePt t="110287" x="9099550" y="4513263"/>
          <p14:tracePt t="110302" x="8853488" y="4521200"/>
          <p14:tracePt t="110319" x="8343900" y="4529138"/>
          <p14:tracePt t="110336" x="7842250" y="4579938"/>
          <p14:tracePt t="110353" x="7307263" y="4597400"/>
          <p14:tracePt t="110354" x="7178675" y="4597400"/>
          <p14:tracePt t="110370" x="6805613" y="4597400"/>
          <p14:tracePt t="110371" x="6686550" y="4597400"/>
          <p14:tracePt t="110386" x="6372225" y="4630738"/>
          <p14:tracePt t="110402" x="5997575" y="4691063"/>
          <p14:tracePt t="110419" x="5538788" y="4733925"/>
          <p14:tracePt t="110436" x="5183188" y="4767263"/>
          <p14:tracePt t="110453" x="4791075" y="4784725"/>
          <p14:tracePt t="110469" x="4605338" y="4802188"/>
          <p14:tracePt t="110471" x="4545013" y="4802188"/>
          <p14:tracePt t="110486" x="4400550" y="4802188"/>
          <p14:tracePt t="110503" x="4248150" y="4802188"/>
          <p14:tracePt t="110504" x="4222750" y="4810125"/>
          <p14:tracePt t="110506" x="4197350" y="4810125"/>
          <p14:tracePt t="110510" x="4171950" y="4810125"/>
          <p14:tracePt t="110519" x="4121150" y="4810125"/>
          <p14:tracePt t="110536" x="4035425" y="4818063"/>
          <p14:tracePt t="110552" x="3916363" y="4827588"/>
          <p14:tracePt t="110554" x="3883025" y="4827588"/>
          <p14:tracePt t="110569" x="3789363" y="4835525"/>
          <p14:tracePt t="110571" x="3756025" y="4843463"/>
          <p14:tracePt t="110586" x="3670300" y="4860925"/>
          <p14:tracePt t="110587" x="3636963" y="4868863"/>
          <p14:tracePt t="110605" x="3525838" y="4886325"/>
          <p14:tracePt t="110606" x="3500438" y="4894263"/>
          <p14:tracePt t="110620" x="3432175" y="4911725"/>
          <p14:tracePt t="110621" x="3406775" y="4919663"/>
          <p14:tracePt t="110636" x="3355975" y="4929188"/>
          <p14:tracePt t="110637" x="3348038" y="4929188"/>
          <p14:tracePt t="110652" x="3270250" y="4962525"/>
          <p14:tracePt t="110669" x="3168650" y="4997450"/>
          <p14:tracePt t="110670" x="3143250" y="5005388"/>
          <p14:tracePt t="110686" x="3049588" y="5038725"/>
          <p14:tracePt t="110687" x="2998788" y="5056188"/>
          <p14:tracePt t="110702" x="2914650" y="5081588"/>
          <p14:tracePt t="110719" x="2803525" y="5099050"/>
          <p14:tracePt t="110736" x="2760663" y="5106988"/>
          <p14:tracePt t="110753" x="2735263" y="5124450"/>
          <p14:tracePt t="110769" x="2719388" y="5124450"/>
          <p14:tracePt t="110770" x="2701925" y="5132388"/>
          <p14:tracePt t="110786" x="2684463" y="5132388"/>
          <p14:tracePt t="110786" x="2684463" y="5141913"/>
          <p14:tracePt t="110802" x="2676525" y="5141913"/>
          <p14:tracePt t="110877" x="2676525" y="5149850"/>
          <p14:tracePt t="110909" x="2684463" y="5157788"/>
          <p14:tracePt t="110913" x="2684463" y="5167313"/>
          <p14:tracePt t="110919" x="2693988" y="5167313"/>
          <p14:tracePt t="110936" x="2735263" y="5192713"/>
          <p14:tracePt t="110953" x="2770188" y="5200650"/>
          <p14:tracePt t="110969" x="2795588" y="5208588"/>
          <p14:tracePt t="110970" x="2803525" y="5208588"/>
          <p14:tracePt t="110986" x="2854325" y="5226050"/>
          <p14:tracePt t="111002" x="2955925" y="5243513"/>
          <p14:tracePt t="111019" x="3024188" y="5260975"/>
          <p14:tracePt t="111036" x="3049588" y="5260975"/>
          <p14:tracePt t="111052" x="3074988" y="5260975"/>
          <p14:tracePt t="111070" x="3100388" y="5260975"/>
          <p14:tracePt t="111071" x="3109913" y="5260975"/>
          <p14:tracePt t="111086" x="3127375" y="5260975"/>
          <p14:tracePt t="111086" x="3135313" y="5260975"/>
          <p14:tracePt t="111102" x="3160713" y="5260975"/>
          <p14:tracePt t="111119" x="3194050" y="5260975"/>
          <p14:tracePt t="111135" x="3228975" y="5268913"/>
          <p14:tracePt t="111152" x="3254375" y="5276850"/>
          <p14:tracePt t="111169" x="3287713" y="5294313"/>
          <p14:tracePt t="111169" x="3297238" y="5294313"/>
          <p14:tracePt t="111185" x="3305175" y="5302250"/>
          <p14:tracePt t="111186" x="3313113" y="5311775"/>
          <p14:tracePt t="111202" x="3322638" y="5311775"/>
          <p14:tracePt t="111219" x="3330575" y="5327650"/>
          <p14:tracePt t="111237" x="3330575" y="5337175"/>
          <p14:tracePt t="111252" x="3330575" y="5345113"/>
          <p14:tracePt t="111253" x="3330575" y="5353050"/>
          <p14:tracePt t="111269" x="3330575" y="5362575"/>
          <p14:tracePt t="111270" x="3330575" y="5370513"/>
          <p14:tracePt t="111286" x="3330575" y="5380038"/>
          <p14:tracePt t="111287" x="3322638" y="5387975"/>
          <p14:tracePt t="111302" x="3297238" y="5413375"/>
          <p14:tracePt t="111318" x="3236913" y="5456238"/>
          <p14:tracePt t="111336" x="3186113" y="5497513"/>
          <p14:tracePt t="111337" x="3160713" y="5507038"/>
          <p14:tracePt t="111353" x="3100388" y="5532438"/>
          <p14:tracePt t="111369" x="3033713" y="5540375"/>
          <p14:tracePt t="111386" x="2947988" y="5540375"/>
          <p14:tracePt t="111403" x="2863850" y="5540375"/>
          <p14:tracePt t="111419" x="2744788" y="5532438"/>
          <p14:tracePt t="111436" x="2625725" y="5514975"/>
          <p14:tracePt t="111452" x="2532063" y="5507038"/>
          <p14:tracePt t="111453" x="2506663" y="5507038"/>
          <p14:tracePt t="111469" x="2430463" y="5497513"/>
          <p14:tracePt t="111470" x="2405063" y="5497513"/>
          <p14:tracePt t="111486" x="2327275" y="5489575"/>
          <p14:tracePt t="111487" x="2293938" y="5481638"/>
          <p14:tracePt t="111502" x="2208213" y="5481638"/>
          <p14:tracePt t="111519" x="2081213" y="5481638"/>
          <p14:tracePt t="111535" x="1997075" y="5481638"/>
          <p14:tracePt t="111552" x="1936750" y="5481638"/>
          <p14:tracePt t="111569" x="1860550" y="5472113"/>
          <p14:tracePt t="111570" x="1835150" y="5472113"/>
          <p14:tracePt t="111585" x="1784350" y="5472113"/>
          <p14:tracePt t="111586" x="1766888" y="5464175"/>
          <p14:tracePt t="111602" x="1724025" y="5464175"/>
          <p14:tracePt t="111619" x="1682750" y="5464175"/>
          <p14:tracePt t="111635" x="1665288" y="5464175"/>
          <p14:tracePt t="111655" x="1657350" y="5464175"/>
          <p14:tracePt t="111824" x="1665288" y="5464175"/>
          <p14:tracePt t="111837" x="1673225" y="5464175"/>
          <p14:tracePt t="111859" x="1682750" y="5464175"/>
          <p14:tracePt t="111864" x="1690688" y="5464175"/>
          <p14:tracePt t="111868" x="1690688" y="5472113"/>
          <p14:tracePt t="111885" x="1708150" y="5472113"/>
          <p14:tracePt t="111902" x="1733550" y="5472113"/>
          <p14:tracePt t="111903" x="1741488" y="5472113"/>
          <p14:tracePt t="111918" x="1758950" y="5481638"/>
          <p14:tracePt t="111935" x="1784350" y="5481638"/>
          <p14:tracePt t="111952" x="1801813" y="5481638"/>
          <p14:tracePt t="111968" x="1809750" y="5481638"/>
          <p14:tracePt t="111986" x="1827213" y="5481638"/>
          <p14:tracePt t="112002" x="1843088" y="5481638"/>
          <p14:tracePt t="112018" x="1860550" y="5481638"/>
          <p14:tracePt t="112035" x="1893888" y="5481638"/>
          <p14:tracePt t="112036" x="1903413" y="5481638"/>
          <p14:tracePt t="112051" x="1928813" y="5481638"/>
          <p14:tracePt t="112068" x="1971675" y="5481638"/>
          <p14:tracePt t="112085" x="2012950" y="5481638"/>
          <p14:tracePt t="112102" x="2065338" y="5481638"/>
          <p14:tracePt t="112119" x="2124075" y="5481638"/>
          <p14:tracePt t="112119" x="2141538" y="5481638"/>
          <p14:tracePt t="112136" x="2200275" y="5489575"/>
          <p14:tracePt t="112136" x="2217738" y="5497513"/>
          <p14:tracePt t="112152" x="2276475" y="5497513"/>
          <p14:tracePt t="112153" x="2293938" y="5497513"/>
          <p14:tracePt t="112168" x="2379663" y="5507038"/>
          <p14:tracePt t="112185" x="2471738" y="5514975"/>
          <p14:tracePt t="112202" x="2540000" y="5514975"/>
          <p14:tracePt t="112218" x="2616200" y="5514975"/>
          <p14:tracePt t="112235" x="2693988" y="5514975"/>
          <p14:tracePt t="112236" x="2719388" y="5514975"/>
          <p14:tracePt t="112251" x="2778125" y="5514975"/>
          <p14:tracePt t="112268" x="2863850" y="5514975"/>
          <p14:tracePt t="112285" x="2930525" y="5514975"/>
          <p14:tracePt t="112301" x="2982913" y="5514975"/>
          <p14:tracePt t="112318" x="3033713" y="5514975"/>
          <p14:tracePt t="112336" x="3092450" y="5514975"/>
          <p14:tracePt t="112352" x="3127375" y="5514975"/>
          <p14:tracePt t="112352" x="3143250" y="5514975"/>
          <p14:tracePt t="112368" x="3211513" y="5514975"/>
          <p14:tracePt t="112385" x="3270250" y="5514975"/>
          <p14:tracePt t="112402" x="3338513" y="5514975"/>
          <p14:tracePt t="112418" x="3389313" y="5514975"/>
          <p14:tracePt t="112436" x="3432175" y="5514975"/>
          <p14:tracePt t="112436" x="3441700" y="5514975"/>
          <p14:tracePt t="112452" x="3482975" y="5514975"/>
          <p14:tracePt t="112468" x="3543300" y="5514975"/>
          <p14:tracePt t="112485" x="3576638" y="5514975"/>
          <p14:tracePt t="112501" x="3611563" y="5514975"/>
          <p14:tracePt t="112518" x="3662363" y="5514975"/>
          <p14:tracePt t="112535" x="3703638" y="5514975"/>
          <p14:tracePt t="112536" x="3713163" y="5524500"/>
          <p14:tracePt t="112551" x="3738563" y="5524500"/>
          <p14:tracePt t="112568" x="3781425" y="5524500"/>
          <p14:tracePt t="112584" x="3832225" y="5524500"/>
          <p14:tracePt t="112602" x="3865563" y="5524500"/>
          <p14:tracePt t="112618" x="3890963" y="5524500"/>
          <p14:tracePt t="112619" x="3900488" y="5524500"/>
          <p14:tracePt t="112635" x="3925888" y="5524500"/>
          <p14:tracePt t="112636" x="3933825" y="5524500"/>
          <p14:tracePt t="112652" x="3959225" y="5524500"/>
          <p14:tracePt t="112668" x="3976688" y="5524500"/>
          <p14:tracePt t="112669" x="3984625" y="5524500"/>
          <p14:tracePt t="112684" x="4010025" y="5524500"/>
          <p14:tracePt t="112701" x="4044950" y="5524500"/>
          <p14:tracePt t="112718" x="4086225" y="5524500"/>
          <p14:tracePt t="112735" x="4137025" y="5524500"/>
          <p14:tracePt t="112736" x="4154488" y="5524500"/>
          <p14:tracePt t="112751" x="4197350" y="5524500"/>
          <p14:tracePt t="112752" x="4205288" y="5524500"/>
          <p14:tracePt t="112768" x="4248150" y="5524500"/>
          <p14:tracePt t="112769" x="4265613" y="5524500"/>
          <p14:tracePt t="112784" x="4298950" y="5524500"/>
          <p14:tracePt t="112801" x="4375150" y="5524500"/>
          <p14:tracePt t="112818" x="4435475" y="5524500"/>
          <p14:tracePt t="112835" x="4486275" y="5524500"/>
          <p14:tracePt t="112851" x="4554538" y="5524500"/>
          <p14:tracePt t="112852" x="4579938" y="5524500"/>
          <p14:tracePt t="112868" x="4638675" y="5524500"/>
          <p14:tracePt t="112869" x="4646613" y="5532438"/>
          <p14:tracePt t="112885" x="4689475" y="5532438"/>
          <p14:tracePt t="112902" x="4714875" y="5532438"/>
          <p14:tracePt t="112903" x="4724400" y="5532438"/>
          <p14:tracePt t="112918" x="4740275" y="5532438"/>
          <p14:tracePt t="112935" x="4757738" y="5532438"/>
          <p14:tracePt t="112936" x="4765675" y="5532438"/>
          <p14:tracePt t="112951" x="4783138" y="5532438"/>
          <p14:tracePt t="112968" x="4800600" y="5532438"/>
          <p14:tracePt t="112969" x="4808538" y="5532438"/>
          <p14:tracePt t="112984" x="4826000" y="5540375"/>
          <p14:tracePt t="113001" x="4876800" y="5540375"/>
          <p14:tracePt t="113018" x="4910138" y="5549900"/>
          <p14:tracePt t="113035" x="4945063" y="5549900"/>
          <p14:tracePt t="113036" x="4962525" y="5549900"/>
          <p14:tracePt t="113051" x="4987925" y="5549900"/>
          <p14:tracePt t="113068" x="5021263" y="5549900"/>
          <p14:tracePt t="113084" x="5072063" y="5549900"/>
          <p14:tracePt t="113102" x="5114925" y="5549900"/>
          <p14:tracePt t="113104" x="5122863" y="5549900"/>
          <p14:tracePt t="113118" x="5148263" y="5549900"/>
          <p14:tracePt t="113136" x="5199063" y="5549900"/>
          <p14:tracePt t="113154" x="5233988" y="5549900"/>
          <p14:tracePt t="113168" x="5259388" y="5540375"/>
          <p14:tracePt t="113169" x="5267325" y="5540375"/>
          <p14:tracePt t="113185" x="5284788" y="5540375"/>
          <p14:tracePt t="113201" x="5310188" y="5532438"/>
          <p14:tracePt t="113217" x="5335588" y="5532438"/>
          <p14:tracePt t="113235" x="5368925" y="5532438"/>
          <p14:tracePt t="113252" x="5394325" y="5532438"/>
          <p14:tracePt t="113268" x="5403850" y="5524500"/>
          <p14:tracePt t="113284" x="5411788" y="5514975"/>
          <p14:tracePt t="113312" x="5421313" y="5514975"/>
          <p14:tracePt t="113332" x="5429250" y="5514975"/>
          <p14:tracePt t="113345" x="5437188" y="5514975"/>
          <p14:tracePt t="113469" x="5429250" y="5514975"/>
          <p14:tracePt t="113472" x="5421313" y="5524500"/>
          <p14:tracePt t="113484" x="5394325" y="5532438"/>
          <p14:tracePt t="113500" x="5249863" y="5540375"/>
          <p14:tracePt t="113518" x="5072063" y="5540375"/>
          <p14:tracePt t="113534" x="4818063" y="5540375"/>
          <p14:tracePt t="113535" x="4749800" y="5540375"/>
          <p14:tracePt t="113552" x="4519613" y="5540375"/>
          <p14:tracePt t="113552" x="4435475" y="5540375"/>
          <p14:tracePt t="113568" x="4146550" y="5540375"/>
          <p14:tracePt t="113569" x="4052888" y="5540375"/>
          <p14:tracePt t="113584" x="3763963" y="5540375"/>
          <p14:tracePt t="113601" x="3313113" y="5540375"/>
          <p14:tracePt t="113618" x="3041650" y="5549900"/>
          <p14:tracePt t="113634" x="2820988" y="5549900"/>
          <p14:tracePt t="113635" x="2778125" y="5549900"/>
          <p14:tracePt t="113651" x="2633663" y="5549900"/>
          <p14:tracePt t="113652" x="2582863" y="5549900"/>
          <p14:tracePt t="113668" x="2438400" y="5549900"/>
          <p14:tracePt t="113684" x="2251075" y="5549900"/>
          <p14:tracePt t="113700" x="2030413" y="5549900"/>
          <p14:tracePt t="113717" x="1893888" y="5557838"/>
          <p14:tracePt t="113734" x="1784350" y="5557838"/>
          <p14:tracePt t="113751" x="1698625" y="5540375"/>
          <p14:tracePt t="113768" x="1647825" y="5540375"/>
          <p14:tracePt t="113784" x="1614488" y="5532438"/>
          <p14:tracePt t="113800" x="1571625" y="5524500"/>
          <p14:tracePt t="113818" x="1546225" y="5524500"/>
          <p14:tracePt t="113835" x="1503363" y="5524500"/>
          <p14:tracePt t="113852" x="1477963" y="5524500"/>
          <p14:tracePt t="113852" x="1462088" y="5524500"/>
          <p14:tracePt t="113868" x="1444625" y="5524500"/>
          <p14:tracePt t="113869" x="1435100" y="5524500"/>
          <p14:tracePt t="113884" x="1419225" y="5524500"/>
          <p14:tracePt t="113901" x="1409700" y="5532438"/>
          <p14:tracePt t="113918" x="1401763" y="5532438"/>
          <p14:tracePt t="113935" x="1393825" y="5540375"/>
          <p14:tracePt t="113951" x="1376363" y="5557838"/>
          <p14:tracePt t="113951" x="1368425" y="5557838"/>
          <p14:tracePt t="113968" x="1350963" y="5575300"/>
          <p14:tracePt t="113984" x="1333500" y="5583238"/>
          <p14:tracePt t="114001" x="1325563" y="5591175"/>
          <p14:tracePt t="114080" x="1325563" y="5600700"/>
          <p14:tracePt t="116004" x="1333500" y="5600700"/>
          <p14:tracePt t="116012" x="1343025" y="5600700"/>
          <p14:tracePt t="116036" x="1350963" y="5600700"/>
          <p14:tracePt t="116044" x="1350963" y="5608638"/>
          <p14:tracePt t="116051" x="1358900" y="5608638"/>
          <p14:tracePt t="116084" x="1368425" y="5608638"/>
          <p14:tracePt t="116087" x="1368425" y="5616575"/>
          <p14:tracePt t="116140" x="1376363" y="5616575"/>
          <p14:tracePt t="116151" x="1376363" y="5626100"/>
          <p14:tracePt t="116155" x="1384300" y="5626100"/>
          <p14:tracePt t="116188" x="1384300" y="5634038"/>
          <p14:tracePt t="116196" x="1393825" y="5634038"/>
          <p14:tracePt t="116207" x="1393825" y="5641975"/>
          <p14:tracePt t="116227" x="1401763" y="5641975"/>
          <p14:tracePt t="116265" x="1409700" y="5641975"/>
          <p14:tracePt t="116279" x="1419225" y="5641975"/>
          <p14:tracePt t="116292" x="1427163" y="5641975"/>
          <p14:tracePt t="116303" x="1435100" y="5641975"/>
          <p14:tracePt t="116316" x="1444625" y="5641975"/>
          <p14:tracePt t="116333" x="1462088" y="5651500"/>
          <p14:tracePt t="116350" x="1470025" y="5659438"/>
          <p14:tracePt t="116367" x="1477963" y="5659438"/>
          <p14:tracePt t="116368" x="1487488" y="5659438"/>
          <p14:tracePt t="116384" x="1495425" y="5659438"/>
          <p14:tracePt t="116400" x="1503363" y="5659438"/>
          <p14:tracePt t="116417" x="1512888" y="5659438"/>
          <p14:tracePt t="116434" x="1528763" y="5659438"/>
          <p14:tracePt t="116450" x="1554163" y="5659438"/>
          <p14:tracePt t="116467" x="1571625" y="5659438"/>
          <p14:tracePt t="116483" x="1597025" y="5659438"/>
          <p14:tracePt t="116500" x="1614488" y="5659438"/>
          <p14:tracePt t="116517" x="1631950" y="5659438"/>
          <p14:tracePt t="116518" x="1639888" y="5659438"/>
          <p14:tracePt t="116533" x="1665288" y="5659438"/>
          <p14:tracePt t="116549" x="1708150" y="5659438"/>
          <p14:tracePt t="116566" x="1733550" y="5659438"/>
          <p14:tracePt t="116583" x="1766888" y="5659438"/>
          <p14:tracePt t="116599" x="1792288" y="5659438"/>
          <p14:tracePt t="116617" x="1809750" y="5659438"/>
          <p14:tracePt t="116633" x="1827213" y="5659438"/>
          <p14:tracePt t="116649" x="1843088" y="5659438"/>
          <p14:tracePt t="116666" x="1860550" y="5659438"/>
          <p14:tracePt t="116684" x="1878013" y="5659438"/>
          <p14:tracePt t="116699" x="1885950" y="5668963"/>
          <p14:tracePt t="116717" x="1893888" y="5668963"/>
          <p14:tracePt t="116733" x="1893888" y="5676900"/>
          <p14:tracePt t="116750" x="1903413" y="5676900"/>
          <p14:tracePt t="116780" x="1911350" y="5676900"/>
          <p14:tracePt t="116860" x="1920875" y="5676900"/>
          <p14:tracePt t="131100" x="1920875" y="5684838"/>
          <p14:tracePt t="131104" x="1920875" y="5694363"/>
          <p14:tracePt t="131110" x="1920875" y="5710238"/>
          <p14:tracePt t="131127" x="1936750" y="5761038"/>
          <p14:tracePt t="131128" x="1936750" y="5770563"/>
          <p14:tracePt t="131143" x="1954213" y="5795963"/>
          <p14:tracePt t="131160" x="1962150" y="5829300"/>
          <p14:tracePt t="131161" x="1971675" y="5829300"/>
          <p14:tracePt t="131176" x="1979613" y="5846763"/>
          <p14:tracePt t="131178" x="1979613" y="5854700"/>
          <p14:tracePt t="131193" x="1987550" y="5880100"/>
          <p14:tracePt t="131210" x="1997075" y="5915025"/>
          <p14:tracePt t="131227" x="2030413" y="5965825"/>
          <p14:tracePt t="131244" x="2065338" y="6024563"/>
          <p14:tracePt t="131260" x="2073275" y="6042025"/>
          <p14:tracePt t="131287" x="2073275" y="6049963"/>
          <p14:tracePt t="131293" x="2073275" y="6059488"/>
          <p14:tracePt t="131310" x="2081213" y="6076950"/>
          <p14:tracePt t="131327" x="2098675" y="6102350"/>
          <p14:tracePt t="131328" x="2106613" y="6110288"/>
          <p14:tracePt t="131343" x="2106613" y="6118225"/>
          <p14:tracePt t="131359" x="2116138" y="6127750"/>
          <p14:tracePt t="131377" x="2124075" y="6127750"/>
          <p14:tracePt t="131393" x="2132013" y="6127750"/>
          <p14:tracePt t="131410" x="2132013" y="6135688"/>
          <p14:tracePt t="131588" x="2141538" y="6135688"/>
          <p14:tracePt t="131636" x="2149475" y="6135688"/>
          <p14:tracePt t="131644" x="2157413" y="6135688"/>
          <p14:tracePt t="131667" x="2157413" y="6127750"/>
          <p14:tracePt t="132036" x="2166938" y="6118225"/>
          <p14:tracePt t="132039" x="2174875" y="6110288"/>
          <p14:tracePt t="132044" x="2192338" y="6102350"/>
          <p14:tracePt t="132062" x="2235200" y="6059488"/>
          <p14:tracePt t="132065" x="2243138" y="6042025"/>
          <p14:tracePt t="132067" x="2268538" y="6024563"/>
          <p14:tracePt t="132078" x="2311400" y="5991225"/>
          <p14:tracePt t="132080" x="2336800" y="5965825"/>
          <p14:tracePt t="132095" x="2413000" y="5880100"/>
          <p14:tracePt t="132097" x="2463800" y="5846763"/>
          <p14:tracePt t="132114" x="2693988" y="5668963"/>
          <p14:tracePt t="132117" x="2770188" y="5600700"/>
          <p14:tracePt t="132128" x="3041650" y="5345113"/>
          <p14:tracePt t="132143" x="3313113" y="5099050"/>
          <p14:tracePt t="132160" x="3670300" y="4852988"/>
          <p14:tracePt t="132160" x="3746500" y="4784725"/>
          <p14:tracePt t="132176" x="3951288" y="4572000"/>
          <p14:tracePt t="132192" x="4230688" y="4156075"/>
          <p14:tracePt t="132209" x="4443413" y="3790950"/>
          <p14:tracePt t="132226" x="4579938" y="3475038"/>
          <p14:tracePt t="132243" x="4638675" y="3289300"/>
          <p14:tracePt t="132244" x="4638675" y="3254375"/>
          <p14:tracePt t="132260" x="4621213" y="3144838"/>
          <p14:tracePt t="132260" x="4587875" y="3109913"/>
          <p14:tracePt t="132276" x="4503738" y="3033713"/>
          <p14:tracePt t="132293" x="4121150" y="2820988"/>
          <p14:tracePt t="132310" x="3687763" y="2693988"/>
          <p14:tracePt t="132311" x="3586163" y="2668588"/>
          <p14:tracePt t="132326" x="3297238" y="2617788"/>
          <p14:tracePt t="132343" x="2940050" y="2532063"/>
          <p14:tracePt t="132344" x="2863850" y="2506663"/>
          <p14:tracePt t="132360" x="2582863" y="2405063"/>
          <p14:tracePt t="132362" x="2481263" y="2344738"/>
          <p14:tracePt t="132363" x="2362200" y="2260600"/>
          <p14:tracePt t="132376" x="2047875" y="2047875"/>
          <p14:tracePt t="132377" x="1860550" y="1895475"/>
          <p14:tracePt t="132393" x="1079500" y="1173163"/>
          <p14:tracePt t="132409" x="357188" y="433388"/>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43B7CB-3351-CE0D-C021-C23EE8C75AC5}"/>
              </a:ext>
            </a:extLst>
          </p:cNvPr>
          <p:cNvSpPr txBox="1"/>
          <p:nvPr/>
        </p:nvSpPr>
        <p:spPr>
          <a:xfrm>
            <a:off x="3884497" y="769041"/>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3E5453F0-499F-D6F7-EB4B-FE8783511245}"/>
              </a:ext>
            </a:extLst>
          </p:cNvPr>
          <p:cNvSpPr txBox="1"/>
          <p:nvPr/>
        </p:nvSpPr>
        <p:spPr>
          <a:xfrm>
            <a:off x="635440" y="1628101"/>
            <a:ext cx="5369038" cy="4524315"/>
          </a:xfrm>
          <a:prstGeom prst="rect">
            <a:avLst/>
          </a:prstGeom>
          <a:noFill/>
        </p:spPr>
        <p:txBody>
          <a:bodyPr wrap="square">
            <a:spAutoFit/>
          </a:bodyPr>
          <a:lstStyle/>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same process is required for node 1 and at that final node the value should be zero since we started with 21/21 at node 8.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Failure to return with a zero value indicates that an error was made in the return path.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Review the values shown in Figure 9.8 to be sure that you understand the basic idea of T(E)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and T(L) mechanical values.</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Once the values for T(E) and T(L) are calculated, it is possible to analyze two additional important time management factors.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 the longest path through the network (critical path) and slack time details.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simplest item to calculate of these two is nodal slack time.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is simply the difference in T(L) and T(E). </a:t>
            </a:r>
          </a:p>
        </p:txBody>
      </p:sp>
      <p:pic>
        <p:nvPicPr>
          <p:cNvPr id="7" name="Picture 6">
            <a:extLst>
              <a:ext uri="{FF2B5EF4-FFF2-40B4-BE49-F238E27FC236}">
                <a16:creationId xmlns:a16="http://schemas.microsoft.com/office/drawing/2014/main" id="{25986C26-D3C9-A1DA-AECB-8DBAAC4EB7C1}"/>
              </a:ext>
            </a:extLst>
          </p:cNvPr>
          <p:cNvPicPr>
            <a:picLocks noChangeAspect="1"/>
          </p:cNvPicPr>
          <p:nvPr/>
        </p:nvPicPr>
        <p:blipFill>
          <a:blip r:embed="rId3"/>
          <a:stretch>
            <a:fillRect/>
          </a:stretch>
        </p:blipFill>
        <p:spPr>
          <a:xfrm>
            <a:off x="6873045" y="2293980"/>
            <a:ext cx="4477490" cy="3533369"/>
          </a:xfrm>
          <a:prstGeom prst="rect">
            <a:avLst/>
          </a:prstGeom>
        </p:spPr>
      </p:pic>
    </p:spTree>
    <p:extLst>
      <p:ext uri="{BB962C8B-B14F-4D97-AF65-F5344CB8AC3E}">
        <p14:creationId xmlns:p14="http://schemas.microsoft.com/office/powerpoint/2010/main" val="2836024512"/>
      </p:ext>
    </p:extLst>
  </p:cSld>
  <p:clrMapOvr>
    <a:masterClrMapping/>
  </p:clrMapOvr>
  <mc:AlternateContent xmlns:mc="http://schemas.openxmlformats.org/markup-compatibility/2006">
    <mc:Choice xmlns:p14="http://schemas.microsoft.com/office/powerpoint/2010/main" Requires="p14">
      <p:transition spd="slow" p14:dur="2000" advTm="143176"/>
    </mc:Choice>
    <mc:Fallback>
      <p:transition spd="slow" advTm="143176"/>
    </mc:Fallback>
  </mc:AlternateContent>
  <p:extLst>
    <p:ext uri="{3A86A75C-4F4B-4683-9AE1-C65F6400EC91}">
      <p14:laserTraceLst xmlns:p14="http://schemas.microsoft.com/office/powerpoint/2010/main">
        <p14:tracePtLst>
          <p14:tracePt t="40623" x="3613150" y="6254750"/>
          <p14:tracePt t="40774" x="6967538" y="6789738"/>
          <p14:tracePt t="40789" x="7910513" y="6637338"/>
          <p14:tracePt t="40806" x="9328150" y="6313488"/>
          <p14:tracePt t="40823" x="10331450" y="5973763"/>
          <p14:tracePt t="40841" x="10977563" y="5583238"/>
          <p14:tracePt t="40856" x="11122025" y="5464175"/>
          <p14:tracePt t="40873" x="11137900" y="5413375"/>
          <p14:tracePt t="40889" x="11137900" y="5380038"/>
          <p14:tracePt t="40906" x="11137900" y="5276850"/>
          <p14:tracePt t="40923" x="11137900" y="5167313"/>
          <p14:tracePt t="40940" x="11155363" y="5038725"/>
          <p14:tracePt t="40956" x="11180763" y="4878388"/>
          <p14:tracePt t="40973" x="11180763" y="4767263"/>
          <p14:tracePt t="40989" x="11188700" y="4699000"/>
          <p14:tracePt t="41006" x="11188700" y="4665663"/>
          <p14:tracePt t="41023" x="11223625" y="4614863"/>
          <p14:tracePt t="41040" x="11256963" y="4554538"/>
          <p14:tracePt t="41057" x="11266488" y="4495800"/>
          <p14:tracePt t="41073" x="11256963" y="4478338"/>
          <p14:tracePt t="41090" x="11249025" y="4435475"/>
          <p14:tracePt t="41090" x="11249025" y="4427538"/>
          <p14:tracePt t="41107" x="11266488" y="4376738"/>
          <p14:tracePt t="41123" x="11274425" y="4291013"/>
          <p14:tracePt t="41140" x="11274425" y="4181475"/>
          <p14:tracePt t="41141" x="11266488" y="4156075"/>
          <p14:tracePt t="41157" x="11266488" y="4113213"/>
          <p14:tracePt t="41157" x="11266488" y="4095750"/>
          <p14:tracePt t="41173" x="11266488" y="4087813"/>
          <p14:tracePt t="41174" x="11256963" y="4079875"/>
          <p14:tracePt t="41209" x="11256963" y="4070350"/>
          <p14:tracePt t="41217" x="11256963" y="4062413"/>
          <p14:tracePt t="41222" x="11256963" y="4052888"/>
          <p14:tracePt t="41240" x="11256963" y="4037013"/>
          <p14:tracePt t="41257" x="11256963" y="3994150"/>
          <p14:tracePt t="41258" x="11256963" y="3986213"/>
          <p14:tracePt t="41274" x="11256963" y="3968750"/>
          <p14:tracePt t="41290" x="11256963" y="3960813"/>
          <p14:tracePt t="41292" x="11256963" y="3951288"/>
          <p14:tracePt t="41306" x="11256963" y="3935413"/>
          <p14:tracePt t="41323" x="11256963" y="3917950"/>
          <p14:tracePt t="41340" x="11223625" y="3857625"/>
          <p14:tracePt t="41341" x="11215688" y="3832225"/>
          <p14:tracePt t="41358" x="11188700" y="3756025"/>
          <p14:tracePt t="41374" x="11180763" y="3722688"/>
          <p14:tracePt t="41376" x="11180763" y="3713163"/>
          <p14:tracePt t="41390" x="11172825" y="3679825"/>
          <p14:tracePt t="41392" x="11172825" y="3671888"/>
          <p14:tracePt t="41407" x="11163300" y="3662363"/>
          <p14:tracePt t="41424" x="11155363" y="3662363"/>
          <p14:tracePt t="41518" x="11147425" y="3654425"/>
          <p14:tracePt t="41530" x="11147425" y="3646488"/>
          <p14:tracePt t="41539" x="11137900" y="3646488"/>
          <p14:tracePt t="41543" x="11129963" y="3646488"/>
          <p14:tracePt t="41558" x="11129963" y="3636963"/>
          <p14:tracePt t="41559" x="11122025" y="3629025"/>
          <p14:tracePt t="41574" x="11112500" y="3629025"/>
          <p14:tracePt t="41575" x="11112500" y="3619500"/>
          <p14:tracePt t="41592" x="11104563" y="3603625"/>
          <p14:tracePt t="41606" x="11096625" y="3603625"/>
          <p14:tracePt t="42118" x="11087100" y="3603625"/>
          <p14:tracePt t="42125" x="11079163" y="3603625"/>
          <p14:tracePt t="42129" x="11071225" y="3603625"/>
          <p14:tracePt t="42139" x="11061700" y="3603625"/>
          <p14:tracePt t="42156" x="11053763" y="3611563"/>
          <p14:tracePt t="42173" x="11044238" y="3619500"/>
          <p14:tracePt t="42257" x="11036300" y="3619500"/>
          <p14:tracePt t="42261" x="11036300" y="3629025"/>
          <p14:tracePt t="42272" x="11028363" y="3629025"/>
          <p14:tracePt t="42289" x="11018838" y="3636963"/>
          <p14:tracePt t="42306" x="11010900" y="3636963"/>
          <p14:tracePt t="42322" x="11002963" y="3646488"/>
          <p14:tracePt t="42339" x="11002963" y="3654425"/>
          <p14:tracePt t="42340" x="10993438" y="3654425"/>
          <p14:tracePt t="42374" x="10985500" y="3654425"/>
          <p14:tracePt t="42577" x="10993438" y="3654425"/>
          <p14:tracePt t="42582" x="10993438" y="3646488"/>
          <p14:tracePt t="42590" x="11002963" y="3646488"/>
          <p14:tracePt t="42590" x="11010900" y="3629025"/>
          <p14:tracePt t="42606" x="11036300" y="3611563"/>
          <p14:tracePt t="42606" x="11044238" y="3603625"/>
          <p14:tracePt t="42622" x="11071225" y="3594100"/>
          <p14:tracePt t="42639" x="11087100" y="3578225"/>
          <p14:tracePt t="42669" x="11096625" y="3578225"/>
          <p14:tracePt t="42673" x="11096625" y="3568700"/>
          <p14:tracePt t="42689" x="11112500" y="3552825"/>
          <p14:tracePt t="42705" x="11112500" y="3543300"/>
          <p14:tracePt t="42722" x="11112500" y="3535363"/>
          <p14:tracePt t="42739" x="11122025" y="3535363"/>
          <p14:tracePt t="42869" x="11122025" y="3527425"/>
          <p14:tracePt t="42877" x="11122025" y="3517900"/>
          <p14:tracePt t="42890" x="11122025" y="3509963"/>
          <p14:tracePt t="42901" x="11112500" y="3509963"/>
          <p14:tracePt t="42906" x="11112500" y="3502025"/>
          <p14:tracePt t="42923" x="11104563" y="3502025"/>
          <p14:tracePt t="42939" x="11096625" y="3492500"/>
          <p14:tracePt t="42961" x="11087100" y="3492500"/>
          <p14:tracePt t="42977" x="11079163" y="3492500"/>
          <p14:tracePt t="42990" x="11071225" y="3492500"/>
          <p14:tracePt t="43006" x="11061700" y="3492500"/>
          <p14:tracePt t="43022" x="11053763" y="3502025"/>
          <p14:tracePt t="43039" x="11044238" y="3509963"/>
          <p14:tracePt t="43062" x="11036300" y="3509963"/>
          <p14:tracePt t="43089" x="11028363" y="3509963"/>
          <p14:tracePt t="43097" x="11018838" y="3509963"/>
          <p14:tracePt t="43106" x="11010900" y="3509963"/>
          <p14:tracePt t="43123" x="11002963" y="3509963"/>
          <p14:tracePt t="43139" x="10993438" y="3509963"/>
          <p14:tracePt t="43157" x="10985500" y="3509963"/>
          <p14:tracePt t="43182" x="10977563" y="3509963"/>
          <p14:tracePt t="43193" x="10968038" y="3509963"/>
          <p14:tracePt t="43210" x="10960100" y="3517900"/>
          <p14:tracePt t="43222" x="10952163" y="3517900"/>
          <p14:tracePt t="43238" x="10926763" y="3517900"/>
          <p14:tracePt t="43255" x="10891838" y="3517900"/>
          <p14:tracePt t="43272" x="10858500" y="3502025"/>
          <p14:tracePt t="43289" x="10823575" y="3502025"/>
          <p14:tracePt t="43290" x="10815638" y="3492500"/>
          <p14:tracePt t="43305" x="10782300" y="3492500"/>
          <p14:tracePt t="43322" x="10756900" y="3484563"/>
          <p14:tracePt t="43339" x="10688638" y="3475038"/>
          <p14:tracePt t="43356" x="10612438" y="3467100"/>
          <p14:tracePt t="43373" x="10569575" y="3467100"/>
          <p14:tracePt t="43373" x="10552113" y="3467100"/>
          <p14:tracePt t="43390" x="10501313" y="3459163"/>
          <p14:tracePt t="43405" x="10458450" y="3449638"/>
          <p14:tracePt t="43422" x="10425113" y="3449638"/>
          <p14:tracePt t="43423" x="10415588" y="3449638"/>
          <p14:tracePt t="43439" x="10407650" y="3449638"/>
          <p14:tracePt t="43455" x="10399713" y="3449638"/>
          <p14:tracePt t="43477" x="10390188" y="3449638"/>
          <p14:tracePt t="43493" x="10382250" y="3449638"/>
          <p14:tracePt t="43517" x="10374313" y="3449638"/>
          <p14:tracePt t="43606" x="10374313" y="3459163"/>
          <p14:tracePt t="43654" x="10374313" y="3467100"/>
          <p14:tracePt t="43710" x="10364788" y="3467100"/>
          <p14:tracePt t="43712" x="10364788" y="3475038"/>
          <p14:tracePt t="43723" x="10364788" y="3484563"/>
          <p14:tracePt t="43738" x="10356850" y="3492500"/>
          <p14:tracePt t="43755" x="10356850" y="3509963"/>
          <p14:tracePt t="43772" x="10348913" y="3527425"/>
          <p14:tracePt t="43789" x="10339388" y="3543300"/>
          <p14:tracePt t="43805" x="10331450" y="3568700"/>
          <p14:tracePt t="43822" x="10331450" y="3594100"/>
          <p14:tracePt t="43823" x="10331450" y="3603625"/>
          <p14:tracePt t="43839" x="10313988" y="3636963"/>
          <p14:tracePt t="43855" x="10306050" y="3662363"/>
          <p14:tracePt t="43873" x="10306050" y="3679825"/>
          <p14:tracePt t="43874" x="10298113" y="3687763"/>
          <p14:tracePt t="43889" x="10280650" y="3722688"/>
          <p14:tracePt t="43890" x="10280650" y="3738563"/>
          <p14:tracePt t="43905" x="10255250" y="3790950"/>
          <p14:tracePt t="43922" x="10212388" y="3875088"/>
          <p14:tracePt t="43938" x="10186988" y="3986213"/>
          <p14:tracePt t="43955" x="10161588" y="4044950"/>
          <p14:tracePt t="43972" x="10136188" y="4113213"/>
          <p14:tracePt t="43988" x="10110788" y="4164013"/>
          <p14:tracePt t="43990" x="10101263" y="4171950"/>
          <p14:tracePt t="44005" x="10101263" y="4197350"/>
          <p14:tracePt t="44022" x="10075863" y="4249738"/>
          <p14:tracePt t="44038" x="10075863" y="4300538"/>
          <p14:tracePt t="44055" x="10059988" y="4325938"/>
          <p14:tracePt t="44072" x="10059988" y="4333875"/>
          <p14:tracePt t="44089" x="10059988" y="4351338"/>
          <p14:tracePt t="44105" x="10050463" y="4368800"/>
          <p14:tracePt t="44122" x="10042525" y="4384675"/>
          <p14:tracePt t="44138" x="10042525" y="4402138"/>
          <p14:tracePt t="44155" x="10034588" y="4410075"/>
          <p14:tracePt t="44172" x="10034588" y="4419600"/>
          <p14:tracePt t="44189" x="10034588" y="4435475"/>
          <p14:tracePt t="44205" x="10025063" y="4445000"/>
          <p14:tracePt t="44222" x="10017125" y="4452938"/>
          <p14:tracePt t="44238" x="10009188" y="4460875"/>
          <p14:tracePt t="44255" x="10009188" y="4478338"/>
          <p14:tracePt t="44272" x="9999663" y="4478338"/>
          <p14:tracePt t="44409" x="9991725" y="4478338"/>
          <p14:tracePt t="44430" x="9983788" y="4478338"/>
          <p14:tracePt t="44433" x="9974263" y="4478338"/>
          <p14:tracePt t="44438" x="9974263" y="4470400"/>
          <p14:tracePt t="44455" x="9940925" y="4445000"/>
          <p14:tracePt t="44471" x="9915525" y="4410075"/>
          <p14:tracePt t="44488" x="9890125" y="4351338"/>
          <p14:tracePt t="44504" x="9864725" y="4316413"/>
          <p14:tracePt t="44521" x="9847263" y="4291013"/>
          <p14:tracePt t="44538" x="9839325" y="4275138"/>
          <p14:tracePt t="44539" x="9839325" y="4265613"/>
          <p14:tracePt t="44555" x="9829800" y="4257675"/>
          <p14:tracePt t="44556" x="9821863" y="4257675"/>
          <p14:tracePt t="44572" x="9821863" y="4249738"/>
          <p14:tracePt t="44589" x="9821863" y="4232275"/>
          <p14:tracePt t="44605" x="9812338" y="4214813"/>
          <p14:tracePt t="44622" x="9804400" y="4189413"/>
          <p14:tracePt t="44638" x="9786938" y="4171950"/>
          <p14:tracePt t="44655" x="9779000" y="4171950"/>
          <p14:tracePt t="44672" x="9779000" y="4164013"/>
          <p14:tracePt t="44688" x="9779000" y="4138613"/>
          <p14:tracePt t="44704" x="9753600" y="4095750"/>
          <p14:tracePt t="44721" x="9728200" y="4062413"/>
          <p14:tracePt t="44738" x="9702800" y="4019550"/>
          <p14:tracePt t="44755" x="9677400" y="3986213"/>
          <p14:tracePt t="44756" x="9677400" y="3976688"/>
          <p14:tracePt t="44772" x="9659938" y="3951288"/>
          <p14:tracePt t="44773" x="9659938" y="3943350"/>
          <p14:tracePt t="44788" x="9634538" y="3908425"/>
          <p14:tracePt t="44805" x="9583738" y="3849688"/>
          <p14:tracePt t="44807" x="9575800" y="3832225"/>
          <p14:tracePt t="44822" x="9558338" y="3798888"/>
          <p14:tracePt t="44823" x="9550400" y="3781425"/>
          <p14:tracePt t="44839" x="9532938" y="3756025"/>
          <p14:tracePt t="44856" x="9523413" y="3756025"/>
          <p14:tracePt t="44873" x="9515475" y="3738563"/>
          <p14:tracePt t="44874" x="9507538" y="3738563"/>
          <p14:tracePt t="44875" x="9507538" y="3730625"/>
          <p14:tracePt t="44888" x="9498013" y="3713163"/>
          <p14:tracePt t="44905" x="9490075" y="3697288"/>
          <p14:tracePt t="44921" x="9482138" y="3671888"/>
          <p14:tracePt t="44937" x="9464675" y="3654425"/>
          <p14:tracePt t="44955" x="9447213" y="3619500"/>
          <p14:tracePt t="44971" x="9439275" y="3603625"/>
          <p14:tracePt t="44988" x="9431338" y="3594100"/>
          <p14:tracePt t="45012" x="9421813" y="3594100"/>
          <p14:tracePt t="45021" x="9421813" y="3586163"/>
          <p14:tracePt t="45023" x="9421813" y="3578225"/>
          <p14:tracePt t="45038" x="9421813" y="3568700"/>
          <p14:tracePt t="45055" x="9396413" y="3535363"/>
          <p14:tracePt t="45056" x="9396413" y="3527425"/>
          <p14:tracePt t="45071" x="9388475" y="3509963"/>
          <p14:tracePt t="45072" x="9380538" y="3502025"/>
          <p14:tracePt t="45088" x="9380538" y="3484563"/>
          <p14:tracePt t="45104" x="9363075" y="3467100"/>
          <p14:tracePt t="45122" x="9353550" y="3449638"/>
          <p14:tracePt t="45123" x="9345613" y="3441700"/>
          <p14:tracePt t="45139" x="9328150" y="3416300"/>
          <p14:tracePt t="45140" x="9320213" y="3408363"/>
          <p14:tracePt t="45155" x="9294813" y="3373438"/>
          <p14:tracePt t="45172" x="9244013" y="3297238"/>
          <p14:tracePt t="45188" x="9201150" y="3254375"/>
          <p14:tracePt t="45192" x="9183688" y="3228975"/>
          <p14:tracePt t="45205" x="9150350" y="3195638"/>
          <p14:tracePt t="45207" x="9150350" y="3186113"/>
          <p14:tracePt t="45222" x="9132888" y="3170238"/>
          <p14:tracePt t="45240" x="9117013" y="3144838"/>
          <p14:tracePt t="45255" x="9091613" y="3109913"/>
          <p14:tracePt t="45257" x="9082088" y="3094038"/>
          <p14:tracePt t="45272" x="9048750" y="3051175"/>
          <p14:tracePt t="45273" x="9039225" y="3033713"/>
          <p14:tracePt t="45275" x="9031288" y="3016250"/>
          <p14:tracePt t="45288" x="9023350" y="3000375"/>
          <p14:tracePt t="45289" x="9013825" y="2982913"/>
          <p14:tracePt t="45291" x="9005888" y="2982913"/>
          <p14:tracePt t="45304" x="8988425" y="2965450"/>
          <p14:tracePt t="45322" x="8972550" y="2957513"/>
          <p14:tracePt t="45340" x="8972550" y="2949575"/>
          <p14:tracePt t="45356" x="8955088" y="2940050"/>
          <p14:tracePt t="45372" x="8947150" y="2940050"/>
          <p14:tracePt t="45389" x="8912225" y="2940050"/>
          <p14:tracePt t="45391" x="8904288" y="2940050"/>
          <p14:tracePt t="45404" x="8886825" y="2940050"/>
          <p14:tracePt t="45421" x="8878888" y="2940050"/>
          <p14:tracePt t="45438" x="8869363" y="2940050"/>
          <p14:tracePt t="45482" x="8861425" y="2940050"/>
          <p14:tracePt t="45488" x="8853488" y="2940050"/>
          <p14:tracePt t="45491" x="8843963" y="2940050"/>
          <p14:tracePt t="45507" x="8836025" y="2940050"/>
          <p14:tracePt t="45521" x="8828088" y="2940050"/>
          <p14:tracePt t="45538" x="8802688" y="2949575"/>
          <p14:tracePt t="45555" x="8785225" y="2957513"/>
          <p14:tracePt t="45571" x="8724900" y="2957513"/>
          <p14:tracePt t="45572" x="8716963" y="2957513"/>
          <p14:tracePt t="45588" x="8666163" y="2957513"/>
          <p14:tracePt t="45604" x="8572500" y="2957513"/>
          <p14:tracePt t="45621" x="8488363" y="2949575"/>
          <p14:tracePt t="45639" x="8385175" y="2922588"/>
          <p14:tracePt t="45654" x="8334375" y="2906713"/>
          <p14:tracePt t="45672" x="8301038" y="2906713"/>
          <p14:tracePt t="45687" x="8291513" y="2906713"/>
          <p14:tracePt t="45704" x="8283575" y="2906713"/>
          <p14:tracePt t="45727" x="8275638" y="2906713"/>
          <p14:tracePt t="45759" x="8266113" y="2906713"/>
          <p14:tracePt t="45771" x="8258175" y="2906713"/>
          <p14:tracePt t="45847" x="8250238" y="2906713"/>
          <p14:tracePt t="45956" x="8240713" y="2906713"/>
          <p14:tracePt t="45983" x="8232775" y="2914650"/>
          <p14:tracePt t="45991" x="8224838" y="2914650"/>
          <p14:tracePt t="45999" x="8215313" y="2914650"/>
          <p14:tracePt t="46004" x="8215313" y="2922588"/>
          <p14:tracePt t="46021" x="8207375" y="2932113"/>
          <p14:tracePt t="46038" x="8199438" y="2932113"/>
          <p14:tracePt t="46054" x="8189913" y="2949575"/>
          <p14:tracePt t="46071" x="8181975" y="2957513"/>
          <p14:tracePt t="46072" x="8174038" y="2957513"/>
          <p14:tracePt t="46087" x="8164513" y="2974975"/>
          <p14:tracePt t="46104" x="8156575" y="2982913"/>
          <p14:tracePt t="46121" x="8147050" y="3000375"/>
          <p14:tracePt t="46137" x="8139113" y="3000375"/>
          <p14:tracePt t="46155" x="8131175" y="3016250"/>
          <p14:tracePt t="46171" x="8121650" y="3025775"/>
          <p14:tracePt t="46187" x="8113713" y="3033713"/>
          <p14:tracePt t="46204" x="8113713" y="3041650"/>
          <p14:tracePt t="46221" x="8096250" y="3041650"/>
          <p14:tracePt t="46237" x="8096250" y="3051175"/>
          <p14:tracePt t="46255" x="8070850" y="3067050"/>
          <p14:tracePt t="46271" x="8054975" y="3084513"/>
          <p14:tracePt t="46287" x="8037513" y="3094038"/>
          <p14:tracePt t="46304" x="8004175" y="3119438"/>
          <p14:tracePt t="46321" x="7977188" y="3135313"/>
          <p14:tracePt t="46338" x="7943850" y="3152775"/>
          <p14:tracePt t="46340" x="7935913" y="3160713"/>
          <p14:tracePt t="46354" x="7926388" y="3170238"/>
          <p14:tracePt t="46355" x="7918450" y="3178175"/>
          <p14:tracePt t="46373" x="7900988" y="3195638"/>
          <p14:tracePt t="46389" x="7867650" y="3211513"/>
          <p14:tracePt t="46392" x="7859713" y="3221038"/>
          <p14:tracePt t="46404" x="7842250" y="3228975"/>
          <p14:tracePt t="46421" x="7807325" y="3254375"/>
          <p14:tracePt t="46438" x="7781925" y="3271838"/>
          <p14:tracePt t="46438" x="7773988" y="3279775"/>
          <p14:tracePt t="46454" x="7748588" y="3297238"/>
          <p14:tracePt t="46455" x="7740650" y="3305175"/>
          <p14:tracePt t="46471" x="7715250" y="3314700"/>
          <p14:tracePt t="46487" x="7672388" y="3348038"/>
          <p14:tracePt t="46488" x="7672388" y="3355975"/>
          <p14:tracePt t="46504" x="7654925" y="3373438"/>
          <p14:tracePt t="46520" x="7629525" y="3390900"/>
          <p14:tracePt t="46537" x="7604125" y="3398838"/>
          <p14:tracePt t="46554" x="7586663" y="3416300"/>
          <p14:tracePt t="46571" x="7586663" y="3424238"/>
          <p14:tracePt t="47259" x="7578725" y="3424238"/>
          <p14:tracePt t="47263" x="7570788" y="3424238"/>
          <p14:tracePt t="47270" x="7561263" y="3424238"/>
          <p14:tracePt t="47287" x="7545388" y="3424238"/>
          <p14:tracePt t="47304" x="7545388" y="3441700"/>
          <p14:tracePt t="47320" x="7545388" y="3449638"/>
          <p14:tracePt t="47337" x="7535863" y="3467100"/>
          <p14:tracePt t="47354" x="7527925" y="3475038"/>
          <p14:tracePt t="47371" x="7527925" y="3484563"/>
          <p14:tracePt t="47387" x="7527925" y="3492500"/>
          <p14:tracePt t="47432" x="7518400" y="3492500"/>
          <p14:tracePt t="47435" x="7518400" y="3502025"/>
          <p14:tracePt t="47513" x="7518400" y="3509963"/>
          <p14:tracePt t="47528" x="7518400" y="3517900"/>
          <p14:tracePt t="47539" x="7510463" y="3527425"/>
          <p14:tracePt t="47555" x="7502525" y="3527425"/>
          <p14:tracePt t="47655" x="7502525" y="3535363"/>
          <p14:tracePt t="47740" x="7510463" y="3535363"/>
          <p14:tracePt t="47742" x="7518400" y="3535363"/>
          <p14:tracePt t="47753" x="7518400" y="3527425"/>
          <p14:tracePt t="47770" x="7545388" y="3517900"/>
          <p14:tracePt t="47771" x="7553325" y="3517900"/>
          <p14:tracePt t="47787" x="7561263" y="3517900"/>
          <p14:tracePt t="47788" x="7570788" y="3509963"/>
          <p14:tracePt t="47803" x="7578725" y="3502025"/>
          <p14:tracePt t="47820" x="7586663" y="3492500"/>
          <p14:tracePt t="47837" x="7604125" y="3475038"/>
          <p14:tracePt t="47853" x="7629525" y="3459163"/>
          <p14:tracePt t="47871" x="7662863" y="3433763"/>
          <p14:tracePt t="47887" x="7688263" y="3424238"/>
          <p14:tracePt t="47888" x="7697788" y="3424238"/>
          <p14:tracePt t="47903" x="7705725" y="3416300"/>
          <p14:tracePt t="47921" x="7715250" y="3408363"/>
          <p14:tracePt t="47937" x="7723188" y="3398838"/>
          <p14:tracePt t="47953" x="7748588" y="3390900"/>
          <p14:tracePt t="47970" x="7756525" y="3373438"/>
          <p14:tracePt t="47987" x="7773988" y="3355975"/>
          <p14:tracePt t="47988" x="7781925" y="3348038"/>
          <p14:tracePt t="48004" x="7791450" y="3348038"/>
          <p14:tracePt t="48020" x="7799388" y="3330575"/>
          <p14:tracePt t="48043" x="7807325" y="3330575"/>
          <p14:tracePt t="48054" x="7807325" y="3322638"/>
          <p14:tracePt t="48071" x="7816850" y="3305175"/>
          <p14:tracePt t="48071" x="7824788" y="3305175"/>
          <p14:tracePt t="48088" x="7832725" y="3289300"/>
          <p14:tracePt t="48103" x="7842250" y="3289300"/>
          <p14:tracePt t="48120" x="7859713" y="3271838"/>
          <p14:tracePt t="48121" x="7859713" y="3263900"/>
          <p14:tracePt t="48137" x="7875588" y="3254375"/>
          <p14:tracePt t="48153" x="7885113" y="3238500"/>
          <p14:tracePt t="48170" x="7900988" y="3195638"/>
          <p14:tracePt t="48187" x="7943850" y="3144838"/>
          <p14:tracePt t="48203" x="7969250" y="3101975"/>
          <p14:tracePt t="48205" x="7969250" y="3094038"/>
          <p14:tracePt t="48220" x="7994650" y="3067050"/>
          <p14:tracePt t="48236" x="8004175" y="3051175"/>
          <p14:tracePt t="48253" x="8012113" y="3041650"/>
          <p14:tracePt t="48315" x="8012113" y="3033713"/>
          <p14:tracePt t="48468" x="8020050" y="3033713"/>
          <p14:tracePt t="48472" x="8020050" y="3025775"/>
          <p14:tracePt t="48487" x="8037513" y="3016250"/>
          <p14:tracePt t="48503" x="8062913" y="3016250"/>
          <p14:tracePt t="48504" x="8070850" y="3016250"/>
          <p14:tracePt t="48520" x="8139113" y="3025775"/>
          <p14:tracePt t="48538" x="8207375" y="3025775"/>
          <p14:tracePt t="48539" x="8224838" y="3025775"/>
          <p14:tracePt t="48553" x="8250238" y="3016250"/>
          <p14:tracePt t="48571" x="8301038" y="2990850"/>
          <p14:tracePt t="48586" x="8343900" y="2982913"/>
          <p14:tracePt t="48603" x="8394700" y="2965450"/>
          <p14:tracePt t="48619" x="8453438" y="2949575"/>
          <p14:tracePt t="48637" x="8496300" y="2949575"/>
          <p14:tracePt t="48653" x="8521700" y="2940050"/>
          <p14:tracePt t="48670" x="8547100" y="2932113"/>
          <p14:tracePt t="48686" x="8572500" y="2932113"/>
          <p14:tracePt t="48703" x="8597900" y="2906713"/>
          <p14:tracePt t="48720" x="8658225" y="2897188"/>
          <p14:tracePt t="48737" x="8674100" y="2897188"/>
          <p14:tracePt t="48753" x="8691563" y="2889250"/>
          <p14:tracePt t="48769" x="8699500" y="2889250"/>
          <p14:tracePt t="48927" x="8709025" y="2889250"/>
          <p14:tracePt t="48931" x="8716963" y="2889250"/>
          <p14:tracePt t="48939" x="8724900" y="2889250"/>
          <p14:tracePt t="48953" x="8742363" y="2889250"/>
          <p14:tracePt t="48970" x="8759825" y="2897188"/>
          <p14:tracePt t="49256" x="8759825" y="2906713"/>
          <p14:tracePt t="49264" x="8767763" y="2906713"/>
          <p14:tracePt t="49269" x="8767763" y="2914650"/>
          <p14:tracePt t="49287" x="8828088" y="3025775"/>
          <p14:tracePt t="49303" x="8912225" y="3135313"/>
          <p14:tracePt t="49304" x="8929688" y="3178175"/>
          <p14:tracePt t="49320" x="9013825" y="3289300"/>
          <p14:tracePt t="49321" x="9048750" y="3340100"/>
          <p14:tracePt t="49324" x="9074150" y="3390900"/>
          <p14:tracePt t="49336" x="9167813" y="3527425"/>
          <p14:tracePt t="49353" x="9251950" y="3687763"/>
          <p14:tracePt t="49356" x="9269413" y="3705225"/>
          <p14:tracePt t="49370" x="9312275" y="3773488"/>
          <p14:tracePt t="49372" x="9320213" y="3781425"/>
          <p14:tracePt t="49387" x="9328150" y="3824288"/>
          <p14:tracePt t="49388" x="9337675" y="3841750"/>
          <p14:tracePt t="49404" x="9345613" y="3875088"/>
          <p14:tracePt t="49405" x="9345613" y="3892550"/>
          <p14:tracePt t="49420" x="9363075" y="3925888"/>
          <p14:tracePt t="49421" x="9363075" y="3935413"/>
          <p14:tracePt t="49437" x="9363075" y="3976688"/>
          <p14:tracePt t="49453" x="9363075" y="4019550"/>
          <p14:tracePt t="49469" x="9371013" y="4027488"/>
          <p14:tracePt t="49486" x="9380538" y="4044950"/>
          <p14:tracePt t="49503" x="9388475" y="4052888"/>
          <p14:tracePt t="49555" x="9396413" y="4052888"/>
          <p14:tracePt t="49559" x="9405938" y="4052888"/>
          <p14:tracePt t="49569" x="9421813" y="4062413"/>
          <p14:tracePt t="49586" x="9464675" y="4079875"/>
          <p14:tracePt t="49588" x="9472613" y="4087813"/>
          <p14:tracePt t="49603" x="9498013" y="4105275"/>
          <p14:tracePt t="49604" x="9515475" y="4113213"/>
          <p14:tracePt t="49620" x="9550400" y="4138613"/>
          <p14:tracePt t="49621" x="9550400" y="4146550"/>
          <p14:tracePt t="49640" x="9601200" y="4189413"/>
          <p14:tracePt t="49653" x="9642475" y="4224338"/>
          <p14:tracePt t="49671" x="9728200" y="4300538"/>
          <p14:tracePt t="49686" x="9796463" y="4368800"/>
          <p14:tracePt t="49703" x="9847263" y="4410075"/>
          <p14:tracePt t="49704" x="9855200" y="4410075"/>
          <p14:tracePt t="49720" x="9880600" y="4427538"/>
          <p14:tracePt t="49736" x="9880600" y="4435475"/>
          <p14:tracePt t="49772" x="9890125" y="4435475"/>
          <p14:tracePt t="49787" x="9890125" y="4445000"/>
          <p14:tracePt t="49792" x="9898063" y="4445000"/>
          <p14:tracePt t="49802" x="9915525" y="4452938"/>
          <p14:tracePt t="49819" x="9940925" y="4478338"/>
          <p14:tracePt t="49836" x="9966325" y="4495800"/>
          <p14:tracePt t="49852" x="9983788" y="4521200"/>
          <p14:tracePt t="49869" x="9999663" y="4538663"/>
          <p14:tracePt t="49887" x="10034588" y="4554538"/>
          <p14:tracePt t="49903" x="10059988" y="4564063"/>
          <p14:tracePt t="49920" x="10085388" y="4564063"/>
          <p14:tracePt t="49935" x="10101263" y="4546600"/>
          <p14:tracePt t="49952" x="10161588" y="4503738"/>
          <p14:tracePt t="49969" x="10204450" y="4470400"/>
          <p14:tracePt t="49985" x="10220325" y="4452938"/>
          <p14:tracePt t="50044" x="10229850" y="4452938"/>
          <p14:tracePt t="50047" x="10229850" y="4445000"/>
          <p14:tracePt t="50061" x="10229850" y="4435475"/>
          <p14:tracePt t="50069" x="10245725" y="4427538"/>
          <p14:tracePt t="50085" x="10280650" y="4394200"/>
          <p14:tracePt t="50103" x="10313988" y="4359275"/>
          <p14:tracePt t="50104" x="10323513" y="4351338"/>
          <p14:tracePt t="50119" x="10339388" y="4316413"/>
          <p14:tracePt t="50136" x="10364788" y="4275138"/>
          <p14:tracePt t="50137" x="10364788" y="4257675"/>
          <p14:tracePt t="50138" x="10374313" y="4257675"/>
          <p14:tracePt t="50152" x="10390188" y="4249738"/>
          <p14:tracePt t="50169" x="10399713" y="4232275"/>
          <p14:tracePt t="50186" x="10425113" y="4206875"/>
          <p14:tracePt t="50202" x="10450513" y="4171950"/>
          <p14:tracePt t="50219" x="10483850" y="4113213"/>
          <p14:tracePt t="50220" x="10493375" y="4105275"/>
          <p14:tracePt t="50235" x="10518775" y="4044950"/>
          <p14:tracePt t="50252" x="10534650" y="3960813"/>
          <p14:tracePt t="50269" x="10552113" y="3900488"/>
          <p14:tracePt t="50285" x="10569575" y="3867150"/>
          <p14:tracePt t="50303" x="10585450" y="3849688"/>
          <p14:tracePt t="50305" x="10594975" y="3841750"/>
          <p14:tracePt t="50320" x="10612438" y="3824288"/>
          <p14:tracePt t="50336" x="10620375" y="3824288"/>
          <p14:tracePt t="50353" x="10628313" y="3816350"/>
          <p14:tracePt t="50371" x="10637838" y="3806825"/>
          <p14:tracePt t="50387" x="10645775" y="3798888"/>
          <p14:tracePt t="50403" x="10671175" y="3781425"/>
          <p14:tracePt t="50405" x="10679113" y="3773488"/>
          <p14:tracePt t="50419" x="10714038" y="3748088"/>
          <p14:tracePt t="50421" x="10729913" y="3738563"/>
          <p14:tracePt t="50423" x="10747375" y="3722688"/>
          <p14:tracePt t="50436" x="10764838" y="3705225"/>
          <p14:tracePt t="50453" x="10790238" y="3679825"/>
          <p14:tracePt t="50469" x="10798175" y="3671888"/>
          <p14:tracePt t="50554" x="10798175" y="3662363"/>
          <p14:tracePt t="50623" x="10798175" y="3671888"/>
          <p14:tracePt t="50627" x="10807700" y="3679825"/>
          <p14:tracePt t="50635" x="10807700" y="3697288"/>
          <p14:tracePt t="50652" x="10823575" y="3773488"/>
          <p14:tracePt t="50669" x="10823575" y="3790950"/>
          <p14:tracePt t="50700" x="10833100" y="3790950"/>
          <p14:tracePt t="50715" x="10841038" y="3790950"/>
          <p14:tracePt t="50723" x="10841038" y="3781425"/>
          <p14:tracePt t="50735" x="10848975" y="3773488"/>
          <p14:tracePt t="50752" x="10866438" y="3738563"/>
          <p14:tracePt t="50769" x="10874375" y="3713163"/>
          <p14:tracePt t="50772" x="10874375" y="3697288"/>
          <p14:tracePt t="50786" x="10874375" y="3679825"/>
          <p14:tracePt t="50802" x="10874375" y="3671888"/>
          <p14:tracePt t="51311" x="10866438" y="3671888"/>
          <p14:tracePt t="51315" x="10848975" y="3671888"/>
          <p14:tracePt t="51320" x="10841038" y="3671888"/>
          <p14:tracePt t="51336" x="10790238" y="3671888"/>
          <p14:tracePt t="51337" x="10764838" y="3671888"/>
          <p14:tracePt t="51352" x="10721975" y="3662363"/>
          <p14:tracePt t="51354" x="10704513" y="3662363"/>
          <p14:tracePt t="51369" x="10653713" y="3654425"/>
          <p14:tracePt t="51385" x="10612438" y="3646488"/>
          <p14:tracePt t="51403" x="10594975" y="3646488"/>
          <p14:tracePt t="51421" x="10585450" y="3646488"/>
          <p14:tracePt t="51436" x="10569575" y="3646488"/>
          <p14:tracePt t="51453" x="10560050" y="3646488"/>
          <p14:tracePt t="51472" x="10518775" y="3646488"/>
          <p14:tracePt t="51486" x="10501313" y="3662363"/>
          <p14:tracePt t="51503" x="10483850" y="3662363"/>
          <p14:tracePt t="51521" x="10467975" y="3671888"/>
          <p14:tracePt t="51535" x="10458450" y="3671888"/>
          <p14:tracePt t="51552" x="10458450" y="3687763"/>
          <p14:tracePt t="51595" x="10450513" y="3687763"/>
          <p14:tracePt t="51603" x="10442575" y="3687763"/>
          <p14:tracePt t="51607" x="10442575" y="3697288"/>
          <p14:tracePt t="51618" x="10425113" y="3705225"/>
          <p14:tracePt t="51619" x="10415588" y="3713163"/>
          <p14:tracePt t="51635" x="10399713" y="3730625"/>
          <p14:tracePt t="51652" x="10374313" y="3756025"/>
          <p14:tracePt t="51653" x="10364788" y="3763963"/>
          <p14:tracePt t="51654" x="10348913" y="3773488"/>
          <p14:tracePt t="51669" x="10331450" y="3798888"/>
          <p14:tracePt t="51685" x="10306050" y="3841750"/>
          <p14:tracePt t="51702" x="10271125" y="3892550"/>
          <p14:tracePt t="51703" x="10263188" y="3908425"/>
          <p14:tracePt t="51719" x="10229850" y="3960813"/>
          <p14:tracePt t="51719" x="10220325" y="3976688"/>
          <p14:tracePt t="51735" x="10204450" y="4019550"/>
          <p14:tracePt t="51752" x="10161588" y="4087813"/>
          <p14:tracePt t="51753" x="10161588" y="4105275"/>
          <p14:tracePt t="51768" x="10110788" y="4189413"/>
          <p14:tracePt t="51785" x="10067925" y="4249738"/>
          <p14:tracePt t="51802" x="10034588" y="4291013"/>
          <p14:tracePt t="51804" x="10025063" y="4300538"/>
          <p14:tracePt t="51820" x="10017125" y="4308475"/>
          <p14:tracePt t="51835" x="10009188" y="4325938"/>
          <p14:tracePt t="51852" x="10009188" y="4341813"/>
          <p14:tracePt t="51869" x="9999663" y="4359275"/>
          <p14:tracePt t="51871" x="9999663" y="4368800"/>
          <p14:tracePt t="51885" x="9991725" y="4384675"/>
          <p14:tracePt t="51903" x="9991725" y="4410075"/>
          <p14:tracePt t="51921" x="9983788" y="4445000"/>
          <p14:tracePt t="51924" x="9974263" y="4445000"/>
          <p14:tracePt t="51936" x="9974263" y="4470400"/>
          <p14:tracePt t="51954" x="9966325" y="4503738"/>
          <p14:tracePt t="51969" x="9956800" y="4521200"/>
          <p14:tracePt t="51985" x="9956800" y="4529138"/>
          <p14:tracePt t="52395" x="9948863" y="4529138"/>
          <p14:tracePt t="52475" x="9948863" y="4513263"/>
          <p14:tracePt t="52479" x="9948863" y="4495800"/>
          <p14:tracePt t="52485" x="9931400" y="4478338"/>
          <p14:tracePt t="52501" x="9880600" y="4402138"/>
          <p14:tracePt t="52518" x="9855200" y="4368800"/>
          <p14:tracePt t="52519" x="9855200" y="4359275"/>
          <p14:tracePt t="52535" x="9847263" y="4359275"/>
          <p14:tracePt t="52551" x="9847263" y="4351338"/>
          <p14:tracePt t="52569" x="9839325" y="4351338"/>
          <p14:tracePt t="52585" x="9839325" y="4341813"/>
          <p14:tracePt t="52601" x="9839325" y="4333875"/>
          <p14:tracePt t="52618" x="9829800" y="4325938"/>
          <p14:tracePt t="52634" x="9821863" y="4308475"/>
          <p14:tracePt t="52652" x="9812338" y="4291013"/>
          <p14:tracePt t="52669" x="9796463" y="4275138"/>
          <p14:tracePt t="52685" x="9786938" y="4257675"/>
          <p14:tracePt t="52686" x="9786938" y="4249738"/>
          <p14:tracePt t="52701" x="9771063" y="4224338"/>
          <p14:tracePt t="52718" x="9728200" y="4156075"/>
          <p14:tracePt t="52735" x="9677400" y="4079875"/>
          <p14:tracePt t="52751" x="9626600" y="3994150"/>
          <p14:tracePt t="52768" x="9566275" y="3917950"/>
          <p14:tracePt t="52785" x="9532938" y="3857625"/>
          <p14:tracePt t="52786" x="9523413" y="3849688"/>
          <p14:tracePt t="52801" x="9507538" y="3806825"/>
          <p14:tracePt t="52818" x="9447213" y="3722688"/>
          <p14:tracePt t="52834" x="9413875" y="3646488"/>
          <p14:tracePt t="52851" x="9388475" y="3586163"/>
          <p14:tracePt t="52868" x="9353550" y="3535363"/>
          <p14:tracePt t="52885" x="9337675" y="3509963"/>
          <p14:tracePt t="52886" x="9328150" y="3492500"/>
          <p14:tracePt t="52902" x="9320213" y="3475038"/>
          <p14:tracePt t="52903" x="9312275" y="3467100"/>
          <p14:tracePt t="52918" x="9302750" y="3449638"/>
          <p14:tracePt t="52935" x="9286875" y="3424238"/>
          <p14:tracePt t="52951" x="9269413" y="3373438"/>
          <p14:tracePt t="52968" x="9244013" y="3322638"/>
          <p14:tracePt t="52985" x="9218613" y="3289300"/>
          <p14:tracePt t="52986" x="9209088" y="3271838"/>
          <p14:tracePt t="53002" x="9193213" y="3254375"/>
          <p14:tracePt t="53019" x="9183688" y="3228975"/>
          <p14:tracePt t="53021" x="9175750" y="3228975"/>
          <p14:tracePt t="53035" x="9175750" y="3221038"/>
          <p14:tracePt t="53052" x="9175750" y="3211513"/>
          <p14:tracePt t="53225" x="9167813" y="3211513"/>
          <p14:tracePt t="53237" x="9167813" y="3203575"/>
          <p14:tracePt t="53245" x="9158288" y="3203575"/>
          <p14:tracePt t="53251" x="9150350" y="3195638"/>
          <p14:tracePt t="53268" x="9132888" y="3195638"/>
          <p14:tracePt t="53285" x="9117013" y="3178175"/>
          <p14:tracePt t="53286" x="9107488" y="3178175"/>
          <p14:tracePt t="53301" x="9091613" y="3170238"/>
          <p14:tracePt t="53302" x="9091613" y="3160713"/>
          <p14:tracePt t="53318" x="9074150" y="3160713"/>
          <p14:tracePt t="53335" x="9048750" y="3160713"/>
          <p14:tracePt t="53352" x="9039225" y="3160713"/>
          <p14:tracePt t="53423" x="9031288" y="3160713"/>
          <p14:tracePt t="53430" x="9031288" y="3152775"/>
          <p14:tracePt t="53434" x="9023350" y="3152775"/>
          <p14:tracePt t="53452" x="8997950" y="3144838"/>
          <p14:tracePt t="53468" x="8980488" y="3135313"/>
          <p14:tracePt t="53484" x="8963025" y="3135313"/>
          <p14:tracePt t="53501" x="8947150" y="3127375"/>
          <p14:tracePt t="53502" x="8929688" y="3119438"/>
          <p14:tracePt t="53518" x="8894763" y="3119438"/>
          <p14:tracePt t="53534" x="8843963" y="3101975"/>
          <p14:tracePt t="53551" x="8777288" y="3084513"/>
          <p14:tracePt t="53568" x="8716963" y="3067050"/>
          <p14:tracePt t="53569" x="8699500" y="3059113"/>
          <p14:tracePt t="53584" x="8658225" y="3059113"/>
          <p14:tracePt t="53601" x="8605838" y="3033713"/>
          <p14:tracePt t="53603" x="8597900" y="3033713"/>
          <p14:tracePt t="53618" x="8555038" y="3025775"/>
          <p14:tracePt t="53620" x="8539163" y="3016250"/>
          <p14:tracePt t="53621" x="8529638" y="3016250"/>
          <p14:tracePt t="53634" x="8488363" y="3000375"/>
          <p14:tracePt t="53651" x="8402638" y="2974975"/>
          <p14:tracePt t="53653" x="8385175" y="2974975"/>
          <p14:tracePt t="53670" x="8308975" y="2957513"/>
          <p14:tracePt t="53685" x="8275638" y="2949575"/>
          <p14:tracePt t="53702" x="8250238" y="2949575"/>
          <p14:tracePt t="53719" x="8232775" y="2949575"/>
          <p14:tracePt t="53734" x="8215313" y="2949575"/>
          <p14:tracePt t="53752" x="8207375" y="2949575"/>
          <p14:tracePt t="53753" x="8199438" y="2949575"/>
          <p14:tracePt t="53769" x="8174038" y="2949575"/>
          <p14:tracePt t="53785" x="8139113" y="2949575"/>
          <p14:tracePt t="53803" x="8105775" y="2965450"/>
          <p14:tracePt t="53818" x="8080375" y="2974975"/>
          <p14:tracePt t="53819" x="8070850" y="2974975"/>
          <p14:tracePt t="53834" x="8029575" y="3000375"/>
          <p14:tracePt t="53851" x="7994650" y="3008313"/>
          <p14:tracePt t="53867" x="7969250" y="3025775"/>
          <p14:tracePt t="53884" x="7943850" y="3033713"/>
          <p14:tracePt t="53903" x="7926388" y="3033713"/>
          <p14:tracePt t="53905" x="7918450" y="3033713"/>
          <p14:tracePt t="53918" x="7918450" y="3051175"/>
          <p14:tracePt t="53920" x="7910513" y="3051175"/>
          <p14:tracePt t="53922" x="7900988" y="3051175"/>
          <p14:tracePt t="53934" x="7893050" y="3067050"/>
          <p14:tracePt t="53951" x="7842250" y="3119438"/>
          <p14:tracePt t="53967" x="7807325" y="3160713"/>
          <p14:tracePt t="53984" x="7791450" y="3186113"/>
          <p14:tracePt t="54002" x="7766050" y="3203575"/>
          <p14:tracePt t="54018" x="7748588" y="3228975"/>
          <p14:tracePt t="54019" x="7740650" y="3238500"/>
          <p14:tracePt t="54034" x="7723188" y="3271838"/>
          <p14:tracePt t="54051" x="7705725" y="3305175"/>
          <p14:tracePt t="54068" x="7688263" y="3330575"/>
          <p14:tracePt t="54084" x="7672388" y="3373438"/>
          <p14:tracePt t="54101" x="7654925" y="3390900"/>
          <p14:tracePt t="54103" x="7654925" y="3398838"/>
          <p14:tracePt t="54117" x="7646988" y="3416300"/>
          <p14:tracePt t="54134" x="7629525" y="3433763"/>
          <p14:tracePt t="54150" x="7612063" y="3459163"/>
          <p14:tracePt t="54168" x="7604125" y="3475038"/>
          <p14:tracePt t="54184" x="7586663" y="3492500"/>
          <p14:tracePt t="54202" x="7578725" y="3502025"/>
          <p14:tracePt t="54218" x="7570788" y="3509963"/>
          <p14:tracePt t="54219" x="7570788" y="3517900"/>
          <p14:tracePt t="54234" x="7570788" y="3527425"/>
          <p14:tracePt t="54251" x="7561263" y="3527425"/>
          <p14:tracePt t="54253" x="7561263" y="3535363"/>
          <p14:tracePt t="54269" x="7553325" y="3535363"/>
          <p14:tracePt t="54326" x="7553325" y="3543300"/>
          <p14:tracePt t="54347" x="7545388" y="3543300"/>
          <p14:tracePt t="54382" x="7545388" y="3552825"/>
          <p14:tracePt t="54419" x="7535863" y="3560763"/>
          <p14:tracePt t="54426" x="7527925" y="3560763"/>
          <p14:tracePt t="54437" x="7518400" y="3560763"/>
          <p14:tracePt t="54451" x="7502525" y="3578225"/>
          <p14:tracePt t="54469" x="7485063" y="3586163"/>
          <p14:tracePt t="54484" x="7477125" y="3586163"/>
          <p14:tracePt t="54502" x="7459663" y="3594100"/>
          <p14:tracePt t="54518" x="7451725" y="3594100"/>
          <p14:tracePt t="54534" x="7434263" y="3594100"/>
          <p14:tracePt t="54551" x="7408863" y="3594100"/>
          <p14:tracePt t="54567" x="7383463" y="3594100"/>
          <p14:tracePt t="54584" x="7366000" y="3594100"/>
          <p14:tracePt t="54601" x="7358063" y="3603625"/>
          <p14:tracePt t="54678" x="7348538" y="3603625"/>
          <p14:tracePt t="54690" x="7340600" y="3611563"/>
          <p14:tracePt t="54835" x="7348538" y="3611563"/>
          <p14:tracePt t="54845" x="7358063" y="3603625"/>
          <p14:tracePt t="54851" x="7366000" y="3594100"/>
          <p14:tracePt t="54852" x="7373938" y="3594100"/>
          <p14:tracePt t="54867" x="7391400" y="3586163"/>
          <p14:tracePt t="54884" x="7400925" y="3568700"/>
          <p14:tracePt t="54900" x="7400925" y="3560763"/>
          <p14:tracePt t="54917" x="7408863" y="3552825"/>
          <p14:tracePt t="54934" x="7408863" y="3535363"/>
          <p14:tracePt t="54950" x="7408863" y="3484563"/>
          <p14:tracePt t="54967" x="7383463" y="3449638"/>
          <p14:tracePt t="54984" x="7373938" y="3433763"/>
          <p14:tracePt t="54985" x="7373938" y="3424238"/>
          <p14:tracePt t="55001" x="7358063" y="3398838"/>
          <p14:tracePt t="55002" x="7348538" y="3398838"/>
          <p14:tracePt t="55017" x="7340600" y="3382963"/>
          <p14:tracePt t="55019" x="7332663" y="3382963"/>
          <p14:tracePt t="55033" x="7323138" y="3365500"/>
          <p14:tracePt t="55050" x="7307263" y="3355975"/>
          <p14:tracePt t="55074" x="7307263" y="3348038"/>
          <p14:tracePt t="55084" x="7289800" y="3348038"/>
          <p14:tracePt t="55101" x="7264400" y="3340100"/>
          <p14:tracePt t="55117" x="7246938" y="3340100"/>
          <p14:tracePt t="55133" x="7221538" y="3340100"/>
          <p14:tracePt t="55150" x="7204075" y="3340100"/>
          <p14:tracePt t="55151" x="7204075" y="3348038"/>
          <p14:tracePt t="55167" x="7188200" y="3348038"/>
          <p14:tracePt t="55184" x="7178675" y="3348038"/>
          <p14:tracePt t="55201" x="7170738" y="3365500"/>
          <p14:tracePt t="55217" x="7170738" y="3373438"/>
          <p14:tracePt t="55218" x="7170738" y="3382963"/>
          <p14:tracePt t="55234" x="7153275" y="3416300"/>
          <p14:tracePt t="55235" x="7153275" y="3441700"/>
          <p14:tracePt t="55250" x="7145338" y="3475038"/>
          <p14:tracePt t="55267" x="7137400" y="3527425"/>
          <p14:tracePt t="55283" x="7137400" y="3568700"/>
          <p14:tracePt t="55300" x="7137400" y="3594100"/>
          <p14:tracePt t="55317" x="7145338" y="3619500"/>
          <p14:tracePt t="55333" x="7153275" y="3629025"/>
          <p14:tracePt t="55350" x="7162800" y="3636963"/>
          <p14:tracePt t="55367" x="7162800" y="3646488"/>
          <p14:tracePt t="55383" x="7178675" y="3646488"/>
          <p14:tracePt t="55400" x="7204075" y="3619500"/>
          <p14:tracePt t="55417" x="7256463" y="3611563"/>
          <p14:tracePt t="55433" x="7289800" y="3594100"/>
          <p14:tracePt t="55450" x="7323138" y="3578225"/>
          <p14:tracePt t="55467" x="7358063" y="3560763"/>
          <p14:tracePt t="55484" x="7358063" y="3552825"/>
          <p14:tracePt t="55548" x="7358063" y="3543300"/>
          <p14:tracePt t="55562" x="7358063" y="3535363"/>
          <p14:tracePt t="55577" x="7358063" y="3527425"/>
          <p14:tracePt t="55584" x="7358063" y="3517900"/>
          <p14:tracePt t="55601" x="7366000" y="3502025"/>
          <p14:tracePt t="55602" x="7366000" y="3492500"/>
          <p14:tracePt t="55866" x="7373938" y="3492500"/>
          <p14:tracePt t="55877" x="7383463" y="3492500"/>
          <p14:tracePt t="55883" x="7383463" y="3502025"/>
          <p14:tracePt t="55900" x="7400925" y="3535363"/>
          <p14:tracePt t="55917" x="7400925" y="3543300"/>
          <p14:tracePt t="55918" x="7400925" y="3552825"/>
          <p14:tracePt t="55962" x="7408863" y="3552825"/>
          <p14:tracePt t="55978" x="7416800" y="3543300"/>
          <p14:tracePt t="55990" x="7426325" y="3543300"/>
          <p14:tracePt t="55993" x="7426325" y="3535363"/>
          <p14:tracePt t="56001" x="7426325" y="3527425"/>
          <p14:tracePt t="56017" x="7442200" y="3517900"/>
          <p14:tracePt t="56017" x="7442200" y="3509963"/>
          <p14:tracePt t="56034" x="7442200" y="3502025"/>
          <p14:tracePt t="56050" x="7442200" y="3475038"/>
          <p14:tracePt t="56066" x="7442200" y="3459163"/>
          <p14:tracePt t="56083" x="7442200" y="3441700"/>
          <p14:tracePt t="56101" x="7442200" y="3424238"/>
          <p14:tracePt t="56103" x="7442200" y="3416300"/>
          <p14:tracePt t="56117" x="7434263" y="3408363"/>
          <p14:tracePt t="56119" x="7434263" y="3398838"/>
          <p14:tracePt t="56133" x="7416800" y="3390900"/>
          <p14:tracePt t="56150" x="7400925" y="3373438"/>
          <p14:tracePt t="56151" x="7391400" y="3365500"/>
          <p14:tracePt t="56167" x="7383463" y="3348038"/>
          <p14:tracePt t="56184" x="7373938" y="3348038"/>
          <p14:tracePt t="56200" x="7366000" y="3340100"/>
          <p14:tracePt t="56201" x="7358063" y="3330575"/>
          <p14:tracePt t="56217" x="7323138" y="3330575"/>
          <p14:tracePt t="56234" x="7297738" y="3330575"/>
          <p14:tracePt t="56234" x="7281863" y="3330575"/>
          <p14:tracePt t="56250" x="7264400" y="3330575"/>
          <p14:tracePt t="56251" x="7256463" y="3330575"/>
          <p14:tracePt t="56267" x="7229475" y="3340100"/>
          <p14:tracePt t="56283" x="7204075" y="3365500"/>
          <p14:tracePt t="56299" x="7188200" y="3373438"/>
          <p14:tracePt t="56317" x="7170738" y="3382963"/>
          <p14:tracePt t="56318" x="7170738" y="3390900"/>
          <p14:tracePt t="56335" x="7170738" y="3398838"/>
          <p14:tracePt t="56353" x="7162800" y="3398838"/>
          <p14:tracePt t="56366" x="7145338" y="3408363"/>
          <p14:tracePt t="56383" x="7145338" y="3416300"/>
          <p14:tracePt t="56551" x="7145338" y="3424238"/>
          <p14:tracePt t="56557" x="7145338" y="3433763"/>
          <p14:tracePt t="56566" x="7145338" y="3449638"/>
          <p14:tracePt t="56583" x="7153275" y="3467100"/>
          <p14:tracePt t="56601" x="7153275" y="3475038"/>
          <p14:tracePt t="56666" x="7162800" y="3475038"/>
          <p14:tracePt t="56670" x="7162800" y="3484563"/>
          <p14:tracePt t="56683" x="7178675" y="3492500"/>
          <p14:tracePt t="56700" x="7196138" y="3502025"/>
          <p14:tracePt t="56701" x="7196138" y="3509963"/>
          <p14:tracePt t="56718" x="7204075" y="3509963"/>
          <p14:tracePt t="56733" x="7213600" y="3517900"/>
          <p14:tracePt t="56750" x="7221538" y="3535363"/>
          <p14:tracePt t="56750" x="7229475" y="3535363"/>
          <p14:tracePt t="56766" x="7246938" y="3552825"/>
          <p14:tracePt t="56783" x="7256463" y="3568700"/>
          <p14:tracePt t="56800" x="7264400" y="3578225"/>
          <p14:tracePt t="56822" x="7272338" y="3578225"/>
          <p14:tracePt t="56833" x="7281863" y="3578225"/>
          <p14:tracePt t="56850" x="7297738" y="3578225"/>
          <p14:tracePt t="56852" x="7307263" y="3578225"/>
          <p14:tracePt t="56866" x="7323138" y="3578225"/>
          <p14:tracePt t="56883" x="7348538" y="3578225"/>
          <p14:tracePt t="56900" x="7366000" y="3578225"/>
          <p14:tracePt t="56916" x="7383463" y="3578225"/>
          <p14:tracePt t="56933" x="7400925" y="3578225"/>
          <p14:tracePt t="56950" x="7408863" y="3568700"/>
          <p14:tracePt t="56952" x="7416800" y="3568700"/>
          <p14:tracePt t="56953" x="7426325" y="3568700"/>
          <p14:tracePt t="56967" x="7434263" y="3560763"/>
          <p14:tracePt t="56968" x="7442200" y="3560763"/>
          <p14:tracePt t="56984" x="7451725" y="3560763"/>
          <p14:tracePt t="57130" x="7459663" y="3552825"/>
          <p14:tracePt t="57153" x="7459663" y="3543300"/>
          <p14:tracePt t="57170" x="7467600" y="3543300"/>
          <p14:tracePt t="57198" x="7467600" y="3535363"/>
          <p14:tracePt t="57210" x="7467600" y="3527425"/>
          <p14:tracePt t="57222" x="7467600" y="3517900"/>
          <p14:tracePt t="57253" x="7467600" y="3509963"/>
          <p14:tracePt t="57267" x="7467600" y="3502025"/>
          <p14:tracePt t="57285" x="7467600" y="3492500"/>
          <p14:tracePt t="57293" x="7467600" y="3484563"/>
          <p14:tracePt t="57299" x="7459663" y="3484563"/>
          <p14:tracePt t="57316" x="7459663" y="3475038"/>
          <p14:tracePt t="57317" x="7459663" y="3467100"/>
          <p14:tracePt t="57333" x="7442200" y="3459163"/>
          <p14:tracePt t="57334" x="7442200" y="3449638"/>
          <p14:tracePt t="57349" x="7434263" y="3441700"/>
          <p14:tracePt t="57366" x="7416800" y="3416300"/>
          <p14:tracePt t="57383" x="7408863" y="3398838"/>
          <p14:tracePt t="57399" x="7400925" y="3382963"/>
          <p14:tracePt t="57416" x="7400925" y="3373438"/>
          <p14:tracePt t="57437" x="7391400" y="3373438"/>
          <p14:tracePt t="57457" x="7383463" y="3373438"/>
          <p14:tracePt t="57466" x="7383463" y="3365500"/>
          <p14:tracePt t="57467" x="7373938" y="3365500"/>
          <p14:tracePt t="57484" x="7366000" y="3355975"/>
          <p14:tracePt t="57485" x="7358063" y="3355975"/>
          <p14:tracePt t="57499" x="7348538" y="3355975"/>
          <p14:tracePt t="57515" x="7323138" y="3348038"/>
          <p14:tracePt t="57533" x="7315200" y="3348038"/>
          <p14:tracePt t="57534" x="7315200" y="3340100"/>
          <p14:tracePt t="57549" x="7297738" y="3340100"/>
          <p14:tracePt t="57566" x="7281863" y="3340100"/>
          <p14:tracePt t="57567" x="7272338" y="3340100"/>
          <p14:tracePt t="57583" x="7256463" y="3348038"/>
          <p14:tracePt t="57599" x="7229475" y="3348038"/>
          <p14:tracePt t="57601" x="7229475" y="3355975"/>
          <p14:tracePt t="57616" x="7221538" y="3365500"/>
          <p14:tracePt t="57632" x="7204075" y="3365500"/>
          <p14:tracePt t="57649" x="7196138" y="3365500"/>
          <p14:tracePt t="57650" x="7196138" y="3373438"/>
          <p14:tracePt t="57666" x="7188200" y="3373438"/>
          <p14:tracePt t="57685" x="7188200" y="3382963"/>
          <p14:tracePt t="57699" x="7188200" y="3390900"/>
          <p14:tracePt t="57701" x="7178675" y="3408363"/>
          <p14:tracePt t="57716" x="7170738" y="3441700"/>
          <p14:tracePt t="57733" x="7170738" y="3475038"/>
          <p14:tracePt t="57734" x="7170738" y="3484563"/>
          <p14:tracePt t="57749" x="7170738" y="3509963"/>
          <p14:tracePt t="57750" x="7170738" y="3517900"/>
          <p14:tracePt t="57766" x="7170738" y="3527425"/>
          <p14:tracePt t="57782" x="7178675" y="3535363"/>
          <p14:tracePt t="57799" x="7196138" y="3560763"/>
          <p14:tracePt t="57816" x="7213600" y="3586163"/>
          <p14:tracePt t="57833" x="7229475" y="3603625"/>
          <p14:tracePt t="57849" x="7229475" y="3611563"/>
          <p14:tracePt t="57850" x="7239000" y="3619500"/>
          <p14:tracePt t="57866" x="7246938" y="3619500"/>
          <p14:tracePt t="57882" x="7256463" y="3629025"/>
          <p14:tracePt t="57901" x="7264400" y="3636963"/>
          <p14:tracePt t="57915" x="7281863" y="3646488"/>
          <p14:tracePt t="57933" x="7297738" y="3646488"/>
          <p14:tracePt t="57934" x="7297738" y="3654425"/>
          <p14:tracePt t="57949" x="7315200" y="3662363"/>
          <p14:tracePt t="57966" x="7340600" y="3662363"/>
          <p14:tracePt t="57983" x="7366000" y="3654425"/>
          <p14:tracePt t="57999" x="7383463" y="3629025"/>
          <p14:tracePt t="58001" x="7391400" y="3629025"/>
          <p14:tracePt t="58016" x="7434263" y="3586163"/>
          <p14:tracePt t="58017" x="7442200" y="3578225"/>
          <p14:tracePt t="58033" x="7467600" y="3552825"/>
          <p14:tracePt t="58034" x="7477125" y="3543300"/>
          <p14:tracePt t="58050" x="7485063" y="3535363"/>
          <p14:tracePt t="58051" x="7493000" y="3535363"/>
          <p14:tracePt t="58067" x="7493000" y="3527425"/>
          <p14:tracePt t="58084" x="7502525" y="3492500"/>
          <p14:tracePt t="58086" x="7510463" y="3492500"/>
          <p14:tracePt t="58101" x="7518400" y="3449638"/>
          <p14:tracePt t="58117" x="7518400" y="3424238"/>
          <p14:tracePt t="58134" x="7518400" y="3398838"/>
          <p14:tracePt t="58150" x="7510463" y="3390900"/>
          <p14:tracePt t="58153" x="7510463" y="3382963"/>
          <p14:tracePt t="58201" x="7510463" y="3373438"/>
          <p14:tracePt t="58205" x="7502525" y="3373438"/>
          <p14:tracePt t="58216" x="7485063" y="3373438"/>
          <p14:tracePt t="58233" x="7467600" y="3355975"/>
          <p14:tracePt t="58234" x="7451725" y="3355975"/>
          <p14:tracePt t="58250" x="7416800" y="3355975"/>
          <p14:tracePt t="58265" x="7383463" y="3355975"/>
          <p14:tracePt t="58282" x="7332663" y="3355975"/>
          <p14:tracePt t="58298" x="7307263" y="3365500"/>
          <p14:tracePt t="58315" x="7297738" y="3365500"/>
          <p14:tracePt t="58333" x="7289800" y="3373438"/>
          <p14:tracePt t="58334" x="7289800" y="3382963"/>
          <p14:tracePt t="58425" x="7289800" y="3390900"/>
          <p14:tracePt t="58450" x="7281863" y="3390900"/>
          <p14:tracePt t="58470" x="7281863" y="3398838"/>
          <p14:tracePt t="58685" x="7281863" y="3408363"/>
          <p14:tracePt t="58693" x="7281863" y="3424238"/>
          <p14:tracePt t="58699" x="7297738" y="3441700"/>
          <p14:tracePt t="58715" x="7332663" y="3475038"/>
          <p14:tracePt t="58732" x="7348538" y="3502025"/>
          <p14:tracePt t="58826" x="7358063" y="3502025"/>
          <p14:tracePt t="58829" x="7366000" y="3502025"/>
          <p14:tracePt t="58837" x="7373938" y="3502025"/>
          <p14:tracePt t="58848" x="7391400" y="3502025"/>
          <p14:tracePt t="58865" x="7408863" y="3492500"/>
          <p14:tracePt t="58882" x="7416800" y="3484563"/>
          <p14:tracePt t="58883" x="7416800" y="3475038"/>
          <p14:tracePt t="58898" x="7434263" y="3475038"/>
          <p14:tracePt t="58915" x="7442200" y="3467100"/>
          <p14:tracePt t="58933" x="7467600" y="3459163"/>
          <p14:tracePt t="58949" x="7477125" y="3449638"/>
          <p14:tracePt t="58950" x="7485063" y="3449638"/>
          <p14:tracePt t="58965" x="7493000" y="3441700"/>
          <p14:tracePt t="58982" x="7510463" y="3441700"/>
          <p14:tracePt t="58999" x="7518400" y="3433763"/>
          <p14:tracePt t="59000" x="7527925" y="3424238"/>
          <p14:tracePt t="59001" x="7535863" y="3424238"/>
          <p14:tracePt t="59015" x="7545388" y="3408363"/>
          <p14:tracePt t="59033" x="7553325" y="3408363"/>
          <p14:tracePt t="59034" x="7561263" y="3398838"/>
          <p14:tracePt t="59049" x="7578725" y="3390900"/>
          <p14:tracePt t="59065" x="7596188" y="3365500"/>
          <p14:tracePt t="59082" x="7621588" y="3348038"/>
          <p14:tracePt t="59084" x="7629525" y="3340100"/>
          <p14:tracePt t="59098" x="7680325" y="3297238"/>
          <p14:tracePt t="59115" x="7731125" y="3246438"/>
          <p14:tracePt t="59133" x="7766050" y="3221038"/>
          <p14:tracePt t="59134" x="7773988" y="3211513"/>
          <p14:tracePt t="59149" x="7791450" y="3186113"/>
          <p14:tracePt t="59150" x="7807325" y="3178175"/>
          <p14:tracePt t="59165" x="7824788" y="3152775"/>
          <p14:tracePt t="59166" x="7832725" y="3144838"/>
          <p14:tracePt t="59182" x="7850188" y="3135313"/>
          <p14:tracePt t="59198" x="7875588" y="3101975"/>
          <p14:tracePt t="59215" x="7893050" y="3084513"/>
          <p14:tracePt t="59233" x="7900988" y="3076575"/>
          <p14:tracePt t="59234" x="7910513" y="3076575"/>
          <p14:tracePt t="59249" x="7910513" y="3067050"/>
          <p14:tracePt t="59265" x="7926388" y="3051175"/>
          <p14:tracePt t="59282" x="7926388" y="3041650"/>
          <p14:tracePt t="59283" x="7935913" y="3041650"/>
          <p14:tracePt t="59298" x="7951788" y="3033713"/>
          <p14:tracePt t="59299" x="7951788" y="3025775"/>
          <p14:tracePt t="59315" x="7969250" y="3008313"/>
          <p14:tracePt t="59332" x="7969250" y="3000375"/>
          <p14:tracePt t="59349" x="7977188" y="2990850"/>
          <p14:tracePt t="59365" x="7986713" y="2990850"/>
          <p14:tracePt t="59383" x="7994650" y="2990850"/>
          <p14:tracePt t="59410" x="7994650" y="2982913"/>
          <p14:tracePt t="59415" x="8004175" y="2982913"/>
          <p14:tracePt t="59432" x="8012113" y="2974975"/>
          <p14:tracePt t="59449" x="8029575" y="2974975"/>
          <p14:tracePt t="59465" x="8037513" y="2974975"/>
          <p14:tracePt t="59482" x="8054975" y="2974975"/>
          <p14:tracePt t="59498" x="8088313" y="2974975"/>
          <p14:tracePt t="59515" x="8139113" y="2974975"/>
          <p14:tracePt t="59532" x="8199438" y="2990850"/>
          <p14:tracePt t="59549" x="8283575" y="2990850"/>
          <p14:tracePt t="59565" x="8343900" y="2990850"/>
          <p14:tracePt t="59566" x="8377238" y="2990850"/>
          <p14:tracePt t="59582" x="8445500" y="2990850"/>
          <p14:tracePt t="59583" x="8470900" y="3000375"/>
          <p14:tracePt t="59598" x="8521700" y="3000375"/>
          <p14:tracePt t="59615" x="8580438" y="3000375"/>
          <p14:tracePt t="59632" x="8623300" y="3000375"/>
          <p14:tracePt t="59649" x="8674100" y="3000375"/>
          <p14:tracePt t="59649" x="8691563" y="3000375"/>
          <p14:tracePt t="59665" x="8734425" y="3000375"/>
          <p14:tracePt t="59666" x="8742363" y="3000375"/>
          <p14:tracePt t="59682" x="8785225" y="3000375"/>
          <p14:tracePt t="59683" x="8802688" y="3000375"/>
          <p14:tracePt t="59698" x="8853488" y="3000375"/>
          <p14:tracePt t="59715" x="8894763" y="3000375"/>
          <p14:tracePt t="59732" x="8912225" y="3000375"/>
          <p14:tracePt t="59748" x="8921750" y="3000375"/>
          <p14:tracePt t="59765" x="8937625" y="3000375"/>
          <p14:tracePt t="59766" x="8947150" y="2990850"/>
          <p14:tracePt t="59782" x="8963025" y="2990850"/>
          <p14:tracePt t="59800" x="8997950" y="2990850"/>
          <p14:tracePt t="59816" x="9005888" y="2990850"/>
          <p14:tracePt t="59833" x="9013825" y="2990850"/>
          <p14:tracePt t="60034" x="9023350" y="2990850"/>
          <p14:tracePt t="60042" x="9031288" y="3000375"/>
          <p14:tracePt t="60048" x="9031288" y="3016250"/>
          <p14:tracePt t="60065" x="9082088" y="3109913"/>
          <p14:tracePt t="60066" x="9099550" y="3135313"/>
          <p14:tracePt t="60082" x="9132888" y="3228975"/>
          <p14:tracePt t="60083" x="9142413" y="3254375"/>
          <p14:tracePt t="60098" x="9167813" y="3390900"/>
          <p14:tracePt t="60115" x="9209088" y="3509963"/>
          <p14:tracePt t="60117" x="9226550" y="3535363"/>
          <p14:tracePt t="60132" x="9269413" y="3603625"/>
          <p14:tracePt t="60133" x="9286875" y="3611563"/>
          <p14:tracePt t="60148" x="9312275" y="3671888"/>
          <p14:tracePt t="60165" x="9371013" y="3756025"/>
          <p14:tracePt t="60166" x="9388475" y="3773488"/>
          <p14:tracePt t="60182" x="9447213" y="3883025"/>
          <p14:tracePt t="60199" x="9515475" y="3968750"/>
          <p14:tracePt t="60202" x="9523413" y="3994150"/>
          <p14:tracePt t="60215" x="9558338" y="4044950"/>
          <p14:tracePt t="60217" x="9575800" y="4062413"/>
          <p14:tracePt t="60232" x="9601200" y="4105275"/>
          <p14:tracePt t="60250" x="9642475" y="4181475"/>
          <p14:tracePt t="60265" x="9677400" y="4232275"/>
          <p14:tracePt t="60283" x="9710738" y="4283075"/>
          <p14:tracePt t="60285" x="9720263" y="4300538"/>
          <p14:tracePt t="60299" x="9736138" y="4341813"/>
          <p14:tracePt t="60301" x="9753600" y="4359275"/>
          <p14:tracePt t="60315" x="9771063" y="4394200"/>
          <p14:tracePt t="60332" x="9796463" y="4435475"/>
          <p14:tracePt t="60333" x="9804400" y="4445000"/>
          <p14:tracePt t="60349" x="9812338" y="4460875"/>
          <p14:tracePt t="60349" x="9812338" y="4470400"/>
          <p14:tracePt t="60365" x="9821863" y="4486275"/>
          <p14:tracePt t="60366" x="9829800" y="4495800"/>
          <p14:tracePt t="60381" x="9847263" y="4521200"/>
          <p14:tracePt t="60397" x="9864725" y="4546600"/>
          <p14:tracePt t="60414" x="9890125" y="4579938"/>
          <p14:tracePt t="60431" x="9906000" y="4597400"/>
          <p14:tracePt t="60449" x="9931400" y="4614863"/>
          <p14:tracePt t="60465" x="9940925" y="4622800"/>
          <p14:tracePt t="60482" x="9948863" y="4630738"/>
          <p14:tracePt t="60498" x="9956800" y="4630738"/>
          <p14:tracePt t="60515" x="9966325" y="4648200"/>
          <p14:tracePt t="60585" x="9974263" y="4648200"/>
          <p14:tracePt t="60605" x="9983788" y="4640263"/>
          <p14:tracePt t="60613" x="9991725" y="4640263"/>
          <p14:tracePt t="60629" x="9991725" y="4630738"/>
          <p14:tracePt t="60637" x="9999663" y="4630738"/>
          <p14:tracePt t="60649" x="10009188" y="4622800"/>
          <p14:tracePt t="60669" x="10017125" y="4622800"/>
          <p14:tracePt t="60681" x="10017125" y="4614863"/>
          <p14:tracePt t="60698" x="10025063" y="4605338"/>
          <p14:tracePt t="60808" x="10034588" y="4597400"/>
          <p14:tracePt t="60823" x="10042525" y="4589463"/>
          <p14:tracePt t="60827" x="10050463" y="4579938"/>
          <p14:tracePt t="60831" x="10059988" y="4572000"/>
          <p14:tracePt t="60848" x="10110788" y="4521200"/>
          <p14:tracePt t="60864" x="10186988" y="4419600"/>
          <p14:tracePt t="60881" x="10237788" y="4325938"/>
          <p14:tracePt t="60897" x="10298113" y="4249738"/>
          <p14:tracePt t="60915" x="10331450" y="4181475"/>
          <p14:tracePt t="60915" x="10339388" y="4171950"/>
          <p14:tracePt t="60931" x="10374313" y="4138613"/>
          <p14:tracePt t="60948" x="10433050" y="4087813"/>
          <p14:tracePt t="60964" x="10501313" y="3994150"/>
          <p14:tracePt t="60981" x="10552113" y="3917950"/>
          <p14:tracePt t="60999" x="10620375" y="3849688"/>
          <p14:tracePt t="61015" x="10653713" y="3832225"/>
          <p14:tracePt t="61016" x="10663238" y="3824288"/>
          <p14:tracePt t="61032" x="10679113" y="3816350"/>
          <p14:tracePt t="61048" x="10696575" y="3806825"/>
          <p14:tracePt t="61049" x="10696575" y="3798888"/>
          <p14:tracePt t="61064" x="10704513" y="3798888"/>
          <p14:tracePt t="61081" x="10721975" y="3781425"/>
          <p14:tracePt t="61097" x="10729913" y="3773488"/>
          <p14:tracePt t="61114" x="10739438" y="3763963"/>
          <p14:tracePt t="61116" x="10747375" y="3763963"/>
          <p14:tracePt t="61131" x="10756900" y="3756025"/>
          <p14:tracePt t="61147" x="10764838" y="3748088"/>
          <p14:tracePt t="61148" x="10772775" y="3738563"/>
          <p14:tracePt t="61164" x="10807700" y="3697288"/>
          <p14:tracePt t="61181" x="10823575" y="3662363"/>
          <p14:tracePt t="61197" x="10848975" y="3611563"/>
          <p14:tracePt t="61215" x="10874375" y="3578225"/>
          <p14:tracePt t="61232" x="10901363" y="3560763"/>
          <p14:tracePt t="61248" x="10909300" y="3552825"/>
          <p14:tracePt t="61264" x="10926763" y="3535363"/>
          <p14:tracePt t="61281" x="10942638" y="3517900"/>
          <p14:tracePt t="61297" x="10960100" y="3492500"/>
          <p14:tracePt t="61314" x="10985500" y="3467100"/>
          <p14:tracePt t="61331" x="11002963" y="3449638"/>
          <p14:tracePt t="61332" x="11002963" y="3441700"/>
          <p14:tracePt t="61347" x="11010900" y="3433763"/>
          <p14:tracePt t="61427" x="11018838" y="3433763"/>
          <p14:tracePt t="61520" x="11028363" y="3433763"/>
          <p14:tracePt t="61540" x="11028363" y="3424238"/>
          <p14:tracePt t="61548" x="11036300" y="3424238"/>
          <p14:tracePt t="61560" x="11044238" y="3416300"/>
          <p14:tracePt t="61572" x="11044238" y="3408363"/>
          <p14:tracePt t="61592" x="11053763" y="3408363"/>
          <p14:tracePt t="61620" x="11053763" y="3398838"/>
          <p14:tracePt t="61952" x="11053763" y="3390900"/>
          <p14:tracePt t="61980" x="11061700" y="3382963"/>
          <p14:tracePt t="61987" x="11071225" y="3373438"/>
          <p14:tracePt t="61997" x="11071225" y="3365500"/>
          <p14:tracePt t="62015" x="11087100" y="3365500"/>
          <p14:tracePt t="62031" x="11087100" y="3355975"/>
          <p14:tracePt t="62047" x="11096625" y="3348038"/>
          <p14:tracePt t="62064" x="11104563" y="3348038"/>
          <p14:tracePt t="62223" x="11096625" y="3348038"/>
          <p14:tracePt t="62227" x="11087100" y="3365500"/>
          <p14:tracePt t="62232" x="11079163" y="3365500"/>
          <p14:tracePt t="62247" x="11061700" y="3398838"/>
          <p14:tracePt t="62248" x="11053763" y="3408363"/>
          <p14:tracePt t="62264" x="11028363" y="3433763"/>
          <p14:tracePt t="62281" x="11002963" y="3467100"/>
          <p14:tracePt t="62282" x="10993438" y="3467100"/>
          <p14:tracePt t="62297" x="10985500" y="3492500"/>
          <p14:tracePt t="62313" x="10977563" y="3509963"/>
          <p14:tracePt t="62330" x="10977563" y="3517900"/>
          <p14:tracePt t="62332" x="10968038" y="3517900"/>
          <p14:tracePt t="62347" x="10960100" y="3535363"/>
          <p14:tracePt t="62364" x="10952163" y="3552825"/>
          <p14:tracePt t="62380" x="10917238" y="3578225"/>
          <p14:tracePt t="62397" x="10901363" y="3619500"/>
          <p14:tracePt t="62413" x="10883900" y="3629025"/>
          <p14:tracePt t="62430" x="10874375" y="3646488"/>
          <p14:tracePt t="62447" x="10866438" y="3662363"/>
          <p14:tracePt t="62464" x="10858500" y="3671888"/>
          <p14:tracePt t="62481" x="10848975" y="3687763"/>
          <p14:tracePt t="62497" x="10841038" y="3697288"/>
          <p14:tracePt t="62514" x="10823575" y="3713163"/>
          <p14:tracePt t="62515" x="10815638" y="3722688"/>
          <p14:tracePt t="62532" x="10815638" y="3730625"/>
          <p14:tracePt t="62548" x="10807700" y="3748088"/>
          <p14:tracePt t="62550" x="10798175" y="3748088"/>
          <p14:tracePt t="62564" x="10790238" y="3748088"/>
          <p14:tracePt t="62581" x="10782300" y="3763963"/>
          <p14:tracePt t="62597" x="10772775" y="3773488"/>
          <p14:tracePt t="62692" x="10772775" y="3763963"/>
          <p14:tracePt t="62695" x="10772775" y="3756025"/>
          <p14:tracePt t="62698" x="10772775" y="3748088"/>
          <p14:tracePt t="62714" x="10772775" y="3738563"/>
          <p14:tracePt t="62730" x="10764838" y="3730625"/>
          <p14:tracePt t="62747" x="10756900" y="3713163"/>
          <p14:tracePt t="62764" x="10756900" y="3705225"/>
          <p14:tracePt t="62765" x="10756900" y="3697288"/>
          <p14:tracePt t="62780" x="10747375" y="3687763"/>
          <p14:tracePt t="62796" x="10747375" y="3679825"/>
          <p14:tracePt t="62813" x="10739438" y="3671888"/>
          <p14:tracePt t="62832" x="10739438" y="3662363"/>
          <p14:tracePt t="62847" x="10729913" y="3662363"/>
          <p14:tracePt t="62848" x="10729913" y="3654425"/>
          <p14:tracePt t="62863" x="10721975" y="3654425"/>
          <p14:tracePt t="62880" x="10714038" y="3636963"/>
          <p14:tracePt t="62896" x="10696575" y="3629025"/>
          <p14:tracePt t="62913" x="10688638" y="3629025"/>
          <p14:tracePt t="62948" x="10679113" y="3629025"/>
          <p14:tracePt t="62955" x="10671175" y="3636963"/>
          <p14:tracePt t="62963" x="10671175" y="3646488"/>
          <p14:tracePt t="62980" x="10653713" y="3646488"/>
          <p14:tracePt t="62981" x="10653713" y="3654425"/>
          <p14:tracePt t="62997" x="10645775" y="3662363"/>
          <p14:tracePt t="63014" x="10628313" y="3679825"/>
          <p14:tracePt t="63015" x="10628313" y="3687763"/>
          <p14:tracePt t="63031" x="10620375" y="3713163"/>
          <p14:tracePt t="63031" x="10612438" y="3730625"/>
          <p14:tracePt t="63047" x="10602913" y="3763963"/>
          <p14:tracePt t="63047" x="10602913" y="3773488"/>
          <p14:tracePt t="63063" x="10602913" y="3798888"/>
          <p14:tracePt t="63080" x="10602913" y="3816350"/>
          <p14:tracePt t="63097" x="10602913" y="3824288"/>
          <p14:tracePt t="63113" x="10620375" y="3841750"/>
          <p14:tracePt t="63130" x="10653713" y="3867150"/>
          <p14:tracePt t="63147" x="10671175" y="3883025"/>
          <p14:tracePt t="63164" x="10679113" y="3883025"/>
          <p14:tracePt t="63180" x="10704513" y="3875088"/>
          <p14:tracePt t="63196" x="10739438" y="3841750"/>
          <p14:tracePt t="63213" x="10739438" y="3806825"/>
          <p14:tracePt t="63231" x="10756900" y="3773488"/>
          <p14:tracePt t="63247" x="10756900" y="3738563"/>
          <p14:tracePt t="63264" x="10739438" y="3705225"/>
          <p14:tracePt t="63280" x="10671175" y="3636963"/>
          <p14:tracePt t="63296" x="10620375" y="3603625"/>
          <p14:tracePt t="63313" x="10577513" y="3568700"/>
          <p14:tracePt t="63330" x="10544175" y="3527425"/>
          <p14:tracePt t="63347" x="10509250" y="3484563"/>
          <p14:tracePt t="63349" x="10501313" y="3475038"/>
          <p14:tracePt t="63363" x="10467975" y="3424238"/>
          <p14:tracePt t="63380" x="10442575" y="3382963"/>
          <p14:tracePt t="63381" x="10442575" y="3373438"/>
          <p14:tracePt t="63396" x="10433050" y="3340100"/>
          <p14:tracePt t="63413" x="10425113" y="3305175"/>
          <p14:tracePt t="63430" x="10425113" y="3238500"/>
          <p14:tracePt t="63446" x="10425113" y="3195638"/>
          <p14:tracePt t="63447" x="10425113" y="3178175"/>
          <p14:tracePt t="63463" x="10425113" y="3160713"/>
          <p14:tracePt t="63664" x="10425113" y="3170238"/>
          <p14:tracePt t="63667" x="10425113" y="3186113"/>
          <p14:tracePt t="63679" x="10425113" y="3228975"/>
          <p14:tracePt t="63696" x="10399713" y="3348038"/>
          <p14:tracePt t="63713" x="10382250" y="3441700"/>
          <p14:tracePt t="63715" x="10374313" y="3467100"/>
          <p14:tracePt t="63730" x="10356850" y="3527425"/>
          <p14:tracePt t="63747" x="10348913" y="3603625"/>
          <p14:tracePt t="63749" x="10348913" y="3611563"/>
          <p14:tracePt t="63763" x="10339388" y="3636963"/>
          <p14:tracePt t="63765" x="10331450" y="3646488"/>
          <p14:tracePt t="63780" x="10331450" y="3662363"/>
          <p14:tracePt t="63796" x="10323513" y="3671888"/>
          <p14:tracePt t="63880" x="10323513" y="3654425"/>
          <p14:tracePt t="63887" x="10323513" y="3636963"/>
          <p14:tracePt t="63896" x="10331450" y="3611563"/>
          <p14:tracePt t="63913" x="10348913" y="3568700"/>
          <p14:tracePt t="63930" x="10356850" y="3543300"/>
          <p14:tracePt t="63946" x="10364788" y="3527425"/>
          <p14:tracePt t="63963" x="10364788" y="3517900"/>
          <p14:tracePt t="64052" x="10364788" y="3535363"/>
          <p14:tracePt t="64055" x="10356850" y="3560763"/>
          <p14:tracePt t="64064" x="10356850" y="3578225"/>
          <p14:tracePt t="64065" x="10348913" y="3603625"/>
          <p14:tracePt t="64080" x="10331450" y="3662363"/>
          <p14:tracePt t="64081" x="10331450" y="3687763"/>
          <p14:tracePt t="64097" x="10313988" y="3756025"/>
          <p14:tracePt t="64113" x="10306050" y="3790950"/>
          <p14:tracePt t="64130" x="10306050" y="3806825"/>
          <p14:tracePt t="64146" x="10306050" y="3816350"/>
          <p14:tracePt t="64163" x="10298113" y="3824288"/>
          <p14:tracePt t="64180" x="10298113" y="3841750"/>
          <p14:tracePt t="64196" x="10298113" y="3867150"/>
          <p14:tracePt t="64213" x="10288588" y="3892550"/>
          <p14:tracePt t="64230" x="10288588" y="3900488"/>
          <p14:tracePt t="64231" x="10280650" y="3900488"/>
          <p14:tracePt t="64246" x="10280650" y="3908425"/>
          <p14:tracePt t="64280" x="10271125" y="3908425"/>
          <p14:tracePt t="64291" x="10263188" y="3917950"/>
          <p14:tracePt t="64303" x="10263188" y="3925888"/>
          <p14:tracePt t="64313" x="10255250" y="3935413"/>
          <p14:tracePt t="64330" x="10237788" y="3943350"/>
          <p14:tracePt t="64347" x="10220325" y="3960813"/>
          <p14:tracePt t="64363" x="10212388" y="3968750"/>
          <p14:tracePt t="64364" x="10212388" y="3976688"/>
          <p14:tracePt t="64380" x="10194925" y="4002088"/>
          <p14:tracePt t="64397" x="10194925" y="4062413"/>
          <p14:tracePt t="64412" x="10194925" y="4130675"/>
          <p14:tracePt t="64429" x="10204450" y="4189413"/>
          <p14:tracePt t="64445" x="10229850" y="4240213"/>
          <p14:tracePt t="64463" x="10237788" y="4275138"/>
          <p14:tracePt t="64479" x="10255250" y="4300538"/>
          <p14:tracePt t="64496" x="10280650" y="4316413"/>
          <p14:tracePt t="64513" x="10306050" y="4325938"/>
          <p14:tracePt t="64530" x="10313988" y="4333875"/>
          <p14:tracePt t="64530" x="10323513" y="4333875"/>
          <p14:tracePt t="64546" x="10339388" y="4316413"/>
          <p14:tracePt t="64547" x="10348913" y="4316413"/>
          <p14:tracePt t="64563" x="10364788" y="4291013"/>
          <p14:tracePt t="64580" x="10415588" y="4232275"/>
          <p14:tracePt t="64596" x="10458450" y="4130675"/>
          <p14:tracePt t="64613" x="10483850" y="4062413"/>
          <p14:tracePt t="64630" x="10501313" y="4027488"/>
          <p14:tracePt t="64631" x="10509250" y="4027488"/>
          <p14:tracePt t="64715" x="10501313" y="4027488"/>
          <p14:tracePt t="64719" x="10493375" y="4019550"/>
          <p14:tracePt t="64730" x="10467975" y="4019550"/>
          <p14:tracePt t="64746" x="10407650" y="4019550"/>
          <p14:tracePt t="64763" x="10356850" y="4027488"/>
          <p14:tracePt t="64780" x="10306050" y="4052888"/>
          <p14:tracePt t="64780" x="10298113" y="4062413"/>
          <p14:tracePt t="64796" x="10271125" y="4079875"/>
          <p14:tracePt t="64813" x="10255250" y="4095750"/>
          <p14:tracePt t="64830" x="10245725" y="4130675"/>
          <p14:tracePt t="64847" x="10237788" y="4164013"/>
          <p14:tracePt t="64848" x="10229850" y="4181475"/>
          <p14:tracePt t="64863" x="10229850" y="4232275"/>
          <p14:tracePt t="64864" x="10229850" y="4249738"/>
          <p14:tracePt t="64880" x="10229850" y="4308475"/>
          <p14:tracePt t="64880" x="10229850" y="4333875"/>
          <p14:tracePt t="64896" x="10220325" y="4419600"/>
          <p14:tracePt t="64913" x="10220325" y="4495800"/>
          <p14:tracePt t="64929" x="10212388" y="4579938"/>
          <p14:tracePt t="64946" x="10204450" y="4648200"/>
          <p14:tracePt t="64962" x="10204450" y="4691063"/>
          <p14:tracePt t="64979" x="10212388" y="4733925"/>
          <p14:tracePt t="64996" x="10220325" y="4775200"/>
          <p14:tracePt t="64996" x="10220325" y="4792663"/>
          <p14:tracePt t="65012" x="10229850" y="4818063"/>
          <p14:tracePt t="65030" x="10245725" y="4843463"/>
          <p14:tracePt t="65031" x="10245725" y="4852988"/>
          <p14:tracePt t="65047" x="10263188" y="4860925"/>
          <p14:tracePt t="65047" x="10263188" y="4868863"/>
          <p14:tracePt t="65063" x="10263188" y="4878388"/>
          <p14:tracePt t="65147" x="10263188" y="4868863"/>
          <p14:tracePt t="65161" x="10255250" y="4868863"/>
          <p14:tracePt t="65163" x="10255250" y="4860925"/>
          <p14:tracePt t="65179" x="10229850" y="4843463"/>
          <p14:tracePt t="65180" x="10212388" y="4843463"/>
          <p14:tracePt t="65195" x="10169525" y="4843463"/>
          <p14:tracePt t="65212" x="10110788" y="4835525"/>
          <p14:tracePt t="65229" x="10067925" y="4835525"/>
          <p14:tracePt t="65246" x="10025063" y="4835525"/>
          <p14:tracePt t="65247" x="10017125" y="4835525"/>
          <p14:tracePt t="65263" x="9999663" y="4852988"/>
          <p14:tracePt t="65279" x="9974263" y="4878388"/>
          <p14:tracePt t="65296" x="9956800" y="4903788"/>
          <p14:tracePt t="65297" x="9948863" y="4911725"/>
          <p14:tracePt t="65312" x="9931400" y="4946650"/>
          <p14:tracePt t="65313" x="9931400" y="4954588"/>
          <p14:tracePt t="65315" x="9923463" y="4962525"/>
          <p14:tracePt t="65329" x="9898063" y="4997450"/>
          <p14:tracePt t="65346" x="9880600" y="5030788"/>
          <p14:tracePt t="65362" x="9872663" y="5064125"/>
          <p14:tracePt t="65379" x="9872663" y="5099050"/>
          <p14:tracePt t="65380" x="9872663" y="5106988"/>
          <p14:tracePt t="65396" x="9872663" y="5132388"/>
          <p14:tracePt t="65412" x="9890125" y="5157788"/>
          <p14:tracePt t="65429" x="9923463" y="5192713"/>
          <p14:tracePt t="65446" x="9966325" y="5200650"/>
          <p14:tracePt t="65462" x="10009188" y="5200650"/>
          <p14:tracePt t="65479" x="10050463" y="5175250"/>
          <p14:tracePt t="65480" x="10059988" y="5167313"/>
          <p14:tracePt t="65496" x="10075863" y="5141913"/>
          <p14:tracePt t="65496" x="10085388" y="5132388"/>
          <p14:tracePt t="65512" x="10118725" y="5064125"/>
          <p14:tracePt t="65529" x="10118725" y="4972050"/>
          <p14:tracePt t="65546" x="10118725" y="4852988"/>
          <p14:tracePt t="65547" x="10118725" y="4818063"/>
          <p14:tracePt t="65563" x="10093325" y="4741863"/>
          <p14:tracePt t="65564" x="10085388" y="4733925"/>
          <p14:tracePt t="65580" x="10059988" y="4691063"/>
          <p14:tracePt t="65580" x="10050463" y="4683125"/>
          <p14:tracePt t="65596" x="10042525" y="4657725"/>
          <p14:tracePt t="65612" x="10034588" y="4648200"/>
          <p14:tracePt t="65671" x="10034588" y="4657725"/>
          <p14:tracePt t="65675" x="10025063" y="4673600"/>
          <p14:tracePt t="65680" x="10025063" y="4691063"/>
          <p14:tracePt t="65695" x="10009188" y="4749800"/>
          <p14:tracePt t="65712" x="9983788" y="4818063"/>
          <p14:tracePt t="65729" x="9966325" y="4860925"/>
          <p14:tracePt t="65746" x="9956800" y="4868863"/>
          <p14:tracePt t="65762" x="9948863" y="4878388"/>
          <p14:tracePt t="65828" x="9948863" y="4886325"/>
          <p14:tracePt t="65835" x="9956800" y="4894263"/>
          <p14:tracePt t="65845" x="9974263" y="4911725"/>
          <p14:tracePt t="65863" x="9999663" y="4937125"/>
          <p14:tracePt t="65864" x="10009188" y="4946650"/>
          <p14:tracePt t="65879" x="10042525" y="4962525"/>
          <p14:tracePt t="65880" x="10050463" y="4962525"/>
          <p14:tracePt t="65895" x="10085388" y="4972050"/>
          <p14:tracePt t="65912" x="10118725" y="4979988"/>
          <p14:tracePt t="65929" x="10153650" y="4972050"/>
          <p14:tracePt t="65945" x="10169525" y="4962525"/>
          <p14:tracePt t="65962" x="10169525" y="4954588"/>
          <p14:tracePt t="66043" x="10161588" y="4946650"/>
          <p14:tracePt t="66047" x="10153650" y="4946650"/>
          <p14:tracePt t="66061" x="10110788" y="4929188"/>
          <p14:tracePt t="66079" x="10034588" y="4903788"/>
          <p14:tracePt t="66095" x="10017125" y="4903788"/>
          <p14:tracePt t="66112" x="9999663" y="4903788"/>
          <p14:tracePt t="66252" x="9999663" y="4894263"/>
          <p14:tracePt t="66260" x="9999663" y="4886325"/>
          <p14:tracePt t="66267" x="10009188" y="4886325"/>
          <p14:tracePt t="66279" x="10017125" y="4868863"/>
          <p14:tracePt t="66280" x="10025063" y="4860925"/>
          <p14:tracePt t="66295" x="10042525" y="4835525"/>
          <p14:tracePt t="66311" x="10067925" y="4749800"/>
          <p14:tracePt t="66329" x="10075863" y="4657725"/>
          <p14:tracePt t="66345" x="10075863" y="4538663"/>
          <p14:tracePt t="66362" x="10034588" y="4435475"/>
          <p14:tracePt t="66364" x="10017125" y="4402138"/>
          <p14:tracePt t="66380" x="9956800" y="4308475"/>
          <p14:tracePt t="66395" x="9906000" y="4224338"/>
          <p14:tracePt t="66412" x="9812338" y="4079875"/>
          <p14:tracePt t="66428" x="9728200" y="3976688"/>
          <p14:tracePt t="66445" x="9677400" y="3892550"/>
          <p14:tracePt t="66463" x="9626600" y="3816350"/>
          <p14:tracePt t="66464" x="9609138" y="3798888"/>
          <p14:tracePt t="66480" x="9566275" y="3738563"/>
          <p14:tracePt t="66495" x="9540875" y="3705225"/>
          <p14:tracePt t="66497" x="9540875" y="3697288"/>
          <p14:tracePt t="66514" x="9515475" y="3687763"/>
          <p14:tracePt t="66517" x="9507538" y="3679825"/>
          <p14:tracePt t="66520" x="9498013" y="3679825"/>
          <p14:tracePt t="66529" x="9498013" y="3671888"/>
          <p14:tracePt t="66545" x="9472613" y="3662363"/>
          <p14:tracePt t="66547" x="9464675" y="3654425"/>
          <p14:tracePt t="66562" x="9447213" y="3646488"/>
          <p14:tracePt t="66579" x="9405938" y="3629025"/>
          <p14:tracePt t="66581" x="9396413" y="3629025"/>
          <p14:tracePt t="66595" x="9371013" y="3619500"/>
          <p14:tracePt t="66596" x="9363075" y="3611563"/>
          <p14:tracePt t="66612" x="9353550" y="3611563"/>
          <p14:tracePt t="66628" x="9337675" y="3611563"/>
          <p14:tracePt t="66645" x="9328150" y="3611563"/>
          <p14:tracePt t="66662" x="9312275" y="3611563"/>
          <p14:tracePt t="66679" x="9294813" y="3629025"/>
          <p14:tracePt t="66695" x="9286875" y="3636963"/>
          <p14:tracePt t="66712" x="9277350" y="3636963"/>
          <p14:tracePt t="66801" x="9277350" y="3646488"/>
          <p14:tracePt t="66807" x="9277350" y="3654425"/>
          <p14:tracePt t="66815" x="9277350" y="3662363"/>
          <p14:tracePt t="66828" x="9277350" y="3671888"/>
          <p14:tracePt t="66907" x="9277350" y="3662363"/>
          <p14:tracePt t="66912" x="9286875" y="3636963"/>
          <p14:tracePt t="66915" x="9294813" y="3603625"/>
          <p14:tracePt t="66928" x="9294813" y="3517900"/>
          <p14:tracePt t="66929" x="9294813" y="3459163"/>
          <p14:tracePt t="66945" x="9269413" y="3271838"/>
          <p14:tracePt t="66961" x="9218613" y="3127375"/>
          <p14:tracePt t="66979" x="9175750" y="3059113"/>
          <p14:tracePt t="66979" x="9167813" y="3041650"/>
          <p14:tracePt t="66995" x="9150350" y="3000375"/>
          <p14:tracePt t="67011" x="9132888" y="2974975"/>
          <p14:tracePt t="67029" x="9124950" y="2922588"/>
          <p14:tracePt t="67045" x="9099550" y="2855913"/>
          <p14:tracePt t="67062" x="9056688" y="2762250"/>
          <p14:tracePt t="67063" x="9039225" y="2736850"/>
          <p14:tracePt t="67078" x="9005888" y="2668588"/>
          <p14:tracePt t="67095" x="8947150" y="2592388"/>
          <p14:tracePt t="67112" x="8921750" y="2541588"/>
          <p14:tracePt t="67129" x="8912225" y="2516188"/>
          <p14:tracePt t="67129" x="8904288" y="2516188"/>
          <p14:tracePt t="67341" x="8894763" y="2516188"/>
          <p14:tracePt t="67347" x="8886825" y="2532063"/>
          <p14:tracePt t="67362" x="8853488" y="2582863"/>
          <p14:tracePt t="67379" x="8793163" y="2686050"/>
          <p14:tracePt t="67395" x="8759825" y="2727325"/>
          <p14:tracePt t="67396" x="8750300" y="2744788"/>
          <p14:tracePt t="67412" x="8734425" y="2770188"/>
          <p14:tracePt t="67413" x="8734425" y="2778125"/>
          <p14:tracePt t="67428" x="8716963" y="2795588"/>
          <p14:tracePt t="67429" x="8709025" y="2795588"/>
          <p14:tracePt t="67445" x="8691563" y="2805113"/>
          <p14:tracePt t="67462" x="8683625" y="2830513"/>
          <p14:tracePt t="67463" x="8683625" y="2838450"/>
          <p14:tracePt t="67478" x="8666163" y="2838450"/>
          <p14:tracePt t="67495" x="8648700" y="2863850"/>
          <p14:tracePt t="67496" x="8648700" y="2871788"/>
          <p14:tracePt t="67511" x="8640763" y="2881313"/>
          <p14:tracePt t="67528" x="8632825" y="2897188"/>
          <p14:tracePt t="67545" x="8623300" y="2932113"/>
          <p14:tracePt t="67562" x="8623300" y="2957513"/>
          <p14:tracePt t="67563" x="8623300" y="2974975"/>
          <p14:tracePt t="67579" x="8623300" y="3033713"/>
          <p14:tracePt t="67595" x="8632825" y="3076575"/>
          <p14:tracePt t="67596" x="8632825" y="3094038"/>
          <p14:tracePt t="67612" x="8640763" y="3109913"/>
          <p14:tracePt t="67613" x="8640763" y="3119438"/>
          <p14:tracePt t="67628" x="8640763" y="3127375"/>
          <p14:tracePt t="67759" x="8640763" y="3119438"/>
          <p14:tracePt t="67763" x="8648700" y="3109913"/>
          <p14:tracePt t="67778" x="8666163" y="3101975"/>
          <p14:tracePt t="67779" x="8674100" y="3094038"/>
          <p14:tracePt t="67800" x="8674100" y="3084513"/>
          <p14:tracePt t="67876" x="8674100" y="3076575"/>
          <p14:tracePt t="67891" x="8666163" y="3067050"/>
          <p14:tracePt t="67895" x="8658225" y="3067050"/>
          <p14:tracePt t="67912" x="8605838" y="3051175"/>
          <p14:tracePt t="67913" x="8589963" y="3041650"/>
          <p14:tracePt t="67928" x="8529638" y="3016250"/>
          <p14:tracePt t="67944" x="8420100" y="3000375"/>
          <p14:tracePt t="67961" x="8369300" y="2982913"/>
          <p14:tracePt t="67977" x="8359775" y="2982913"/>
          <p14:tracePt t="68003" x="8351838" y="2982913"/>
          <p14:tracePt t="68015" x="8343900" y="2982913"/>
          <p14:tracePt t="68029" x="8343900" y="2990850"/>
          <p14:tracePt t="68045" x="8334375" y="3000375"/>
          <p14:tracePt t="68062" x="8326438" y="3000375"/>
          <p14:tracePt t="68078" x="8326438" y="3016250"/>
          <p14:tracePt t="68095" x="8318500" y="3041650"/>
          <p14:tracePt t="68112" x="8308975" y="3067050"/>
          <p14:tracePt t="68113" x="8308975" y="3084513"/>
          <p14:tracePt t="68128" x="8308975" y="3109913"/>
          <p14:tracePt t="68129" x="8308975" y="3119438"/>
          <p14:tracePt t="68144" x="8308975" y="3170238"/>
          <p14:tracePt t="68162" x="8318500" y="3203575"/>
          <p14:tracePt t="68178" x="8334375" y="3246438"/>
          <p14:tracePt t="68194" x="8343900" y="3254375"/>
          <p14:tracePt t="68232" x="8351838" y="3254375"/>
          <p14:tracePt t="68236" x="8359775" y="3254375"/>
          <p14:tracePt t="68245" x="8369300" y="3246438"/>
          <p14:tracePt t="68262" x="8394700" y="3228975"/>
          <p14:tracePt t="68263" x="8402638" y="3228975"/>
          <p14:tracePt t="68278" x="8402638" y="3221038"/>
          <p14:tracePt t="68295" x="8402638" y="3195638"/>
          <p14:tracePt t="68311" x="8402638" y="3170238"/>
          <p14:tracePt t="68312" x="8402638" y="3160713"/>
          <p14:tracePt t="68328" x="8369300" y="3127375"/>
          <p14:tracePt t="68344" x="8250238" y="3041650"/>
          <p14:tracePt t="68361" x="8139113" y="2974975"/>
          <p14:tracePt t="68378" x="8020050" y="2897188"/>
          <p14:tracePt t="68394" x="7926388" y="2778125"/>
          <p14:tracePt t="68411" x="7859713" y="2625725"/>
          <p14:tracePt t="68428" x="7807325" y="2549525"/>
          <p14:tracePt t="68444" x="7807325" y="2524125"/>
          <p14:tracePt t="68667" x="7807325" y="2532063"/>
          <p14:tracePt t="68672" x="7807325" y="2549525"/>
          <p14:tracePt t="68677" x="7807325" y="2574925"/>
          <p14:tracePt t="68695" x="7807325" y="2693988"/>
          <p14:tracePt t="68696" x="7807325" y="2711450"/>
          <p14:tracePt t="68712" x="7807325" y="2795588"/>
          <p14:tracePt t="68713" x="7807325" y="2813050"/>
          <p14:tracePt t="68733" x="7773988" y="2940050"/>
          <p14:tracePt t="68736" x="7766050" y="2965450"/>
          <p14:tracePt t="68744" x="7756525" y="3000375"/>
          <p14:tracePt t="68762" x="7756525" y="3051175"/>
          <p14:tracePt t="68763" x="7756525" y="3059113"/>
          <p14:tracePt t="68782" x="7766050" y="3101975"/>
          <p14:tracePt t="68796" x="7766050" y="3127375"/>
          <p14:tracePt t="68813" x="7773988" y="3170238"/>
          <p14:tracePt t="68828" x="7773988" y="3178175"/>
          <p14:tracePt t="68862" x="7781925" y="3178175"/>
          <p14:tracePt t="68874" x="7791450" y="3170238"/>
          <p14:tracePt t="68879" x="7791450" y="3160713"/>
          <p14:tracePt t="68881" x="7799388" y="3160713"/>
          <p14:tracePt t="68894" x="7816850" y="3144838"/>
          <p14:tracePt t="68911" x="7859713" y="3076575"/>
          <p14:tracePt t="68928" x="7918450" y="2965450"/>
          <p14:tracePt t="68929" x="7926388" y="2957513"/>
          <p14:tracePt t="68944" x="7943850" y="2889250"/>
          <p14:tracePt t="68961" x="7943850" y="2830513"/>
          <p14:tracePt t="68977" x="7943850" y="2805113"/>
          <p14:tracePt t="68998" x="7943850" y="2795588"/>
          <p14:tracePt t="69010" x="7935913" y="2778125"/>
          <p14:tracePt t="69070" x="7926388" y="2787650"/>
          <p14:tracePt t="69073" x="7910513" y="2795588"/>
          <p14:tracePt t="69078" x="7910513" y="2805113"/>
          <p14:tracePt t="69094" x="7842250" y="2863850"/>
          <p14:tracePt t="69110" x="7799388" y="2957513"/>
          <p14:tracePt t="69127" x="7748588" y="3033713"/>
          <p14:tracePt t="69144" x="7740650" y="3109913"/>
          <p14:tracePt t="69162" x="7715250" y="3221038"/>
          <p14:tracePt t="69178" x="7705725" y="3246438"/>
          <p14:tracePt t="69179" x="7705725" y="3254375"/>
          <p14:tracePt t="69194" x="7705725" y="3263900"/>
          <p14:tracePt t="69211" x="7705725" y="3271838"/>
          <p14:tracePt t="69228" x="7740650" y="3314700"/>
          <p14:tracePt t="69230" x="7748588" y="3322638"/>
          <p14:tracePt t="69244" x="7773988" y="3355975"/>
          <p14:tracePt t="69245" x="7781925" y="3382963"/>
          <p14:tracePt t="69262" x="7824788" y="3433763"/>
          <p14:tracePt t="69280" x="7850188" y="3475038"/>
          <p14:tracePt t="69282" x="7859713" y="3475038"/>
          <p14:tracePt t="69294" x="7885113" y="3492500"/>
          <p14:tracePt t="69295" x="7893050" y="3502025"/>
          <p14:tracePt t="69312" x="7918450" y="3509963"/>
          <p14:tracePt t="69313" x="7926388" y="3509963"/>
          <p14:tracePt t="69327" x="7943850" y="3492500"/>
          <p14:tracePt t="69344" x="7961313" y="3475038"/>
          <p14:tracePt t="69361" x="7961313" y="3467100"/>
          <p14:tracePt t="69377" x="7961313" y="3459163"/>
          <p14:tracePt t="69394" x="7951788" y="3449638"/>
          <p14:tracePt t="69410" x="7926388" y="3433763"/>
          <p14:tracePt t="69427" x="7900988" y="3433763"/>
          <p14:tracePt t="69444" x="7867650" y="3433763"/>
          <p14:tracePt t="69445" x="7859713" y="3433763"/>
          <p14:tracePt t="69460" x="7832725" y="3433763"/>
          <p14:tracePt t="69477" x="7807325" y="3449638"/>
          <p14:tracePt t="69494" x="7781925" y="3475038"/>
          <p14:tracePt t="69511" x="7766050" y="3492500"/>
          <p14:tracePt t="69527" x="7740650" y="3527425"/>
          <p14:tracePt t="69529" x="7740650" y="3535363"/>
          <p14:tracePt t="69544" x="7715250" y="3568700"/>
          <p14:tracePt t="69545" x="7705725" y="3578225"/>
          <p14:tracePt t="69562" x="7688263" y="3646488"/>
          <p14:tracePt t="69577" x="7680325" y="3697288"/>
          <p14:tracePt t="69578" x="7680325" y="3705225"/>
          <p14:tracePt t="69594" x="7680325" y="3730625"/>
          <p14:tracePt t="69610" x="7680325" y="3738563"/>
          <p14:tracePt t="69726" x="7680325" y="3730625"/>
          <p14:tracePt t="69733" x="7662863" y="3722688"/>
          <p14:tracePt t="69744" x="7637463" y="3705225"/>
          <p14:tracePt t="69760" x="7578725" y="3662363"/>
          <p14:tracePt t="69761" x="7570788" y="3662363"/>
          <p14:tracePt t="69777" x="7553325" y="3646488"/>
          <p14:tracePt t="69794" x="7518400" y="3646488"/>
          <p14:tracePt t="69811" x="7485063" y="3646488"/>
          <p14:tracePt t="69827" x="7459663" y="3636963"/>
          <p14:tracePt t="69843" x="7426325" y="3629025"/>
          <p14:tracePt t="69861" x="7391400" y="3619500"/>
          <p14:tracePt t="69878" x="7383463" y="3619500"/>
          <p14:tracePt t="69893" x="7373938" y="3619500"/>
          <p14:tracePt t="70722" x="7383463" y="3619500"/>
          <p14:tracePt t="70725" x="7408863" y="3619500"/>
          <p14:tracePt t="70731" x="7416800" y="3619500"/>
          <p14:tracePt t="70744" x="7442200" y="3619500"/>
          <p14:tracePt t="71317" x="7451725" y="3619500"/>
          <p14:tracePt t="71325" x="7459663" y="3619500"/>
          <p14:tracePt t="71329" x="7467600" y="3619500"/>
          <p14:tracePt t="71343" x="7477125" y="3611563"/>
          <p14:tracePt t="71359" x="7493000" y="3594100"/>
          <p14:tracePt t="71376" x="7510463" y="3578225"/>
          <p14:tracePt t="71393" x="7510463" y="3568700"/>
          <p14:tracePt t="71413" x="7510463" y="3560763"/>
          <p14:tracePt t="71429" x="7510463" y="3552825"/>
          <p14:tracePt t="71443" x="7510463" y="3543300"/>
          <p14:tracePt t="71459" x="7502525" y="3509963"/>
          <p14:tracePt t="71477" x="7477125" y="3475038"/>
          <p14:tracePt t="71478" x="7467600" y="3459163"/>
          <p14:tracePt t="71493" x="7451725" y="3424238"/>
          <p14:tracePt t="71510" x="7426325" y="3398838"/>
          <p14:tracePt t="71511" x="7416800" y="3390900"/>
          <p14:tracePt t="71526" x="7400925" y="3373438"/>
          <p14:tracePt t="71543" x="7391400" y="3365500"/>
          <p14:tracePt t="71560" x="7383463" y="3365500"/>
          <p14:tracePt t="71590" x="7373938" y="3365500"/>
          <p14:tracePt t="71602" x="7366000" y="3365500"/>
          <p14:tracePt t="71611" x="7358063" y="3365500"/>
          <p14:tracePt t="71626" x="7340600" y="3373438"/>
          <p14:tracePt t="71643" x="7332663" y="3382963"/>
          <p14:tracePt t="71644" x="7323138" y="3382963"/>
          <p14:tracePt t="71660" x="7315200" y="3390900"/>
          <p14:tracePt t="71677" x="7307263" y="3390900"/>
          <p14:tracePt t="71717" x="7307263" y="3398838"/>
          <p14:tracePt t="71725" x="7297738" y="3398838"/>
          <p14:tracePt t="71730" x="7297738" y="3408363"/>
          <p14:tracePt t="71743" x="7289800" y="3408363"/>
          <p14:tracePt t="71759" x="7289800" y="3424238"/>
          <p14:tracePt t="71777" x="7281863" y="3433763"/>
          <p14:tracePt t="71777" x="7272338" y="3433763"/>
          <p14:tracePt t="71793" x="7264400" y="3441700"/>
          <p14:tracePt t="71825" x="7264400" y="3449638"/>
          <p14:tracePt t="71862" x="7256463" y="3449638"/>
          <p14:tracePt t="71874" x="7246938" y="3459163"/>
          <p14:tracePt t="71881" x="7246938" y="3467100"/>
          <p14:tracePt t="71893" x="7246938" y="3475038"/>
          <p14:tracePt t="71910" x="7239000" y="3502025"/>
          <p14:tracePt t="71911" x="7229475" y="3509963"/>
          <p14:tracePt t="71926" x="7221538" y="3543300"/>
          <p14:tracePt t="71943" x="7213600" y="3594100"/>
          <p14:tracePt t="71960" x="7213600" y="3629025"/>
          <p14:tracePt t="71976" x="7213600" y="3654425"/>
          <p14:tracePt t="71992" x="7213600" y="3662363"/>
          <p14:tracePt t="72011" x="7213600" y="3671888"/>
          <p14:tracePt t="72042" x="7221538" y="3671888"/>
          <p14:tracePt t="72045" x="7221538" y="3662363"/>
          <p14:tracePt t="72060" x="7239000" y="3654425"/>
          <p14:tracePt t="72060" x="7246938" y="3646488"/>
          <p14:tracePt t="72076" x="7264400" y="3636963"/>
          <p14:tracePt t="72093" x="7272338" y="3619500"/>
          <p14:tracePt t="72094" x="7281863" y="3619500"/>
          <p14:tracePt t="72110" x="7289800" y="3611563"/>
          <p14:tracePt t="72111" x="7297738" y="3611563"/>
          <p14:tracePt t="72130" x="7297738" y="3603625"/>
          <p14:tracePt t="72149" x="7307263" y="3603625"/>
          <p14:tracePt t="72159" x="7307263" y="3594100"/>
          <p14:tracePt t="72160" x="7315200" y="3594100"/>
          <p14:tracePt t="72182" x="7323138" y="3586163"/>
          <p14:tracePt t="72193" x="7332663" y="3578225"/>
          <p14:tracePt t="72210" x="7340600" y="3568700"/>
          <p14:tracePt t="72211" x="7348538" y="3560763"/>
          <p14:tracePt t="72226" x="7358063" y="3543300"/>
          <p14:tracePt t="72242" x="7358063" y="3517900"/>
          <p14:tracePt t="72259" x="7366000" y="3502025"/>
          <p14:tracePt t="72276" x="7373938" y="3475038"/>
          <p14:tracePt t="72293" x="7373938" y="3459163"/>
          <p14:tracePt t="72294" x="7373938" y="3449638"/>
          <p14:tracePt t="72310" x="7373938" y="3433763"/>
          <p14:tracePt t="72310" x="7373938" y="3424238"/>
          <p14:tracePt t="72326" x="7373938" y="3408363"/>
          <p14:tracePt t="72343" x="7348538" y="3373438"/>
          <p14:tracePt t="72359" x="7323138" y="3340100"/>
          <p14:tracePt t="72376" x="7297738" y="3314700"/>
          <p14:tracePt t="72393" x="7289800" y="3305175"/>
          <p14:tracePt t="72394" x="7281863" y="3305175"/>
          <p14:tracePt t="72409" x="7272338" y="3289300"/>
          <p14:tracePt t="72426" x="7264400" y="3289300"/>
          <p14:tracePt t="72445" x="7256463" y="3289300"/>
          <p14:tracePt t="72462" x="7246938" y="3289300"/>
          <p14:tracePt t="72477" x="7239000" y="3289300"/>
          <p14:tracePt t="72494" x="7221538" y="3289300"/>
          <p14:tracePt t="72510" x="7213600" y="3297238"/>
          <p14:tracePt t="72527" x="7196138" y="3305175"/>
          <p14:tracePt t="72530" x="7196138" y="3314700"/>
          <p14:tracePt t="72543" x="7196138" y="3322638"/>
          <p14:tracePt t="72560" x="7188200" y="3322638"/>
          <p14:tracePt t="72561" x="7178675" y="3322638"/>
          <p14:tracePt t="72598" x="7178675" y="3330575"/>
          <p14:tracePt t="72617" x="7170738" y="3330575"/>
          <p14:tracePt t="72658" x="7170738" y="3340100"/>
          <p14:tracePt t="72669" x="7170738" y="3348038"/>
          <p14:tracePt t="72682" x="7162800" y="3348038"/>
          <p14:tracePt t="72694" x="7153275" y="3355975"/>
          <p14:tracePt t="72709" x="7153275" y="3365500"/>
          <p14:tracePt t="72750" x="7153275" y="3373438"/>
          <p14:tracePt t="72758" x="7145338" y="3382963"/>
          <p14:tracePt t="72769" x="7137400" y="3382963"/>
          <p14:tracePt t="72776" x="7137400" y="3390900"/>
          <p14:tracePt t="72777" x="7137400" y="3398838"/>
          <p14:tracePt t="72793" x="7127875" y="3424238"/>
          <p14:tracePt t="72794" x="7127875" y="3433763"/>
          <p14:tracePt t="72810" x="7127875" y="3449638"/>
          <p14:tracePt t="72826" x="7127875" y="3467100"/>
          <p14:tracePt t="72827" x="7127875" y="3475038"/>
          <p14:tracePt t="72843" x="7127875" y="3484563"/>
          <p14:tracePt t="72844" x="7127875" y="3492500"/>
          <p14:tracePt t="72859" x="7127875" y="3517900"/>
          <p14:tracePt t="72876" x="7145338" y="3552825"/>
          <p14:tracePt t="72877" x="7145338" y="3560763"/>
          <p14:tracePt t="72893" x="7145338" y="3568700"/>
          <p14:tracePt t="72893" x="7153275" y="3578225"/>
          <p14:tracePt t="72909" x="7153275" y="3586163"/>
          <p14:tracePt t="72926" x="7162800" y="3586163"/>
          <p14:tracePt t="72942" x="7170738" y="3603625"/>
          <p14:tracePt t="72959" x="7178675" y="3619500"/>
          <p14:tracePt t="72975" x="7188200" y="3636963"/>
          <p14:tracePt t="72993" x="7204075" y="3654425"/>
          <p14:tracePt t="72994" x="7204075" y="3662363"/>
          <p14:tracePt t="73017" x="7213600" y="3662363"/>
          <p14:tracePt t="73027" x="7221538" y="3671888"/>
          <p14:tracePt t="73042" x="7246938" y="3679825"/>
          <p14:tracePt t="73059" x="7264400" y="3679825"/>
          <p14:tracePt t="73076" x="7289800" y="3679825"/>
          <p14:tracePt t="73093" x="7297738" y="3662363"/>
          <p14:tracePt t="73109" x="7307263" y="3654425"/>
          <p14:tracePt t="73110" x="7315200" y="3654425"/>
          <p14:tracePt t="73126" x="7332663" y="3636963"/>
          <p14:tracePt t="73127" x="7340600" y="3636963"/>
          <p14:tracePt t="73143" x="7348538" y="3611563"/>
          <p14:tracePt t="73159" x="7373938" y="3611563"/>
          <p14:tracePt t="73175" x="7391400" y="3586163"/>
          <p14:tracePt t="73192" x="7391400" y="3568700"/>
          <p14:tracePt t="73209" x="7416800" y="3543300"/>
          <p14:tracePt t="73225" x="7434263" y="3527425"/>
          <p14:tracePt t="73242" x="7442200" y="3492500"/>
          <p14:tracePt t="73259" x="7451725" y="3467100"/>
          <p14:tracePt t="73275" x="7451725" y="3459163"/>
          <p14:tracePt t="73293" x="7459663" y="3441700"/>
          <p14:tracePt t="73294" x="7459663" y="3433763"/>
          <p14:tracePt t="73309" x="7459663" y="3424238"/>
          <p14:tracePt t="73310" x="7459663" y="3416300"/>
          <p14:tracePt t="73326" x="7459663" y="3398838"/>
          <p14:tracePt t="73342" x="7459663" y="3373438"/>
          <p14:tracePt t="73359" x="7442200" y="3340100"/>
          <p14:tracePt t="73376" x="7426325" y="3305175"/>
          <p14:tracePt t="73392" x="7383463" y="3271838"/>
          <p14:tracePt t="73409" x="7358063" y="3246438"/>
          <p14:tracePt t="73410" x="7348538" y="3246438"/>
          <p14:tracePt t="73425" x="7332663" y="3228975"/>
          <p14:tracePt t="73442" x="7297738" y="3221038"/>
          <p14:tracePt t="73458" x="7272338" y="3221038"/>
          <p14:tracePt t="73475" x="7246938" y="3221038"/>
          <p14:tracePt t="73492" x="7221538" y="3221038"/>
          <p14:tracePt t="73509" x="7204075" y="3221038"/>
          <p14:tracePt t="73526" x="7188200" y="3238500"/>
          <p14:tracePt t="73543" x="7170738" y="3263900"/>
          <p14:tracePt t="73559" x="7137400" y="3305175"/>
          <p14:tracePt t="73561" x="7137400" y="3314700"/>
          <p14:tracePt t="73577" x="7112000" y="3348038"/>
          <p14:tracePt t="73593" x="7112000" y="3355975"/>
          <p14:tracePt t="73594" x="7112000" y="3365500"/>
          <p14:tracePt t="73609" x="7102475" y="3382963"/>
          <p14:tracePt t="73626" x="7094538" y="3408363"/>
          <p14:tracePt t="73627" x="7094538" y="3416300"/>
          <p14:tracePt t="73642" x="7094538" y="3441700"/>
          <p14:tracePt t="73658" x="7085013" y="3509963"/>
          <p14:tracePt t="73675" x="7102475" y="3560763"/>
          <p14:tracePt t="73692" x="7119938" y="3611563"/>
          <p14:tracePt t="73710" x="7137400" y="3654425"/>
          <p14:tracePt t="73725" x="7145338" y="3671888"/>
          <p14:tracePt t="73726" x="7145338" y="3679825"/>
          <p14:tracePt t="73838" x="7145338" y="3671888"/>
          <p14:tracePt t="73862" x="7145338" y="3662363"/>
          <p14:tracePt t="73918" x="7153275" y="3662363"/>
          <p14:tracePt t="73946" x="7162800" y="3662363"/>
          <p14:tracePt t="73961" x="7170738" y="3662363"/>
          <p14:tracePt t="73965" x="7178675" y="3662363"/>
          <p14:tracePt t="73975" x="7188200" y="3662363"/>
          <p14:tracePt t="73992" x="7188200" y="3671888"/>
          <p14:tracePt t="74026" x="7196138" y="3671888"/>
          <p14:tracePt t="74034" x="7196138" y="3679825"/>
          <p14:tracePt t="74042" x="7204075" y="3679825"/>
          <p14:tracePt t="74043" x="7204075" y="3687763"/>
          <p14:tracePt t="74058" x="7229475" y="3687763"/>
          <p14:tracePt t="74075" x="7239000" y="3705225"/>
          <p14:tracePt t="74092" x="7239000" y="3713163"/>
          <p14:tracePt t="74110" x="7246938" y="3713163"/>
          <p14:tracePt t="74165" x="7256463" y="3713163"/>
          <p14:tracePt t="74169" x="7256463" y="3722688"/>
          <p14:tracePt t="74175" x="7264400" y="3722688"/>
          <p14:tracePt t="74192" x="7272338" y="3730625"/>
          <p14:tracePt t="74193" x="7281863" y="3730625"/>
          <p14:tracePt t="74208" x="7289800" y="3730625"/>
          <p14:tracePt t="74225" x="7307263" y="3730625"/>
          <p14:tracePt t="74297" x="7315200" y="3730625"/>
          <p14:tracePt t="74309" x="7323138" y="3730625"/>
          <p14:tracePt t="74614" x="7332663" y="3730625"/>
          <p14:tracePt t="74624" x="7340600" y="3730625"/>
          <p14:tracePt t="74627" x="7348538" y="3730625"/>
          <p14:tracePt t="74642" x="7358063" y="3730625"/>
          <p14:tracePt t="79592" x="7358063" y="3722688"/>
          <p14:tracePt t="79615" x="7348538" y="3722688"/>
          <p14:tracePt t="79619" x="7340600" y="3722688"/>
          <p14:tracePt t="79627" x="7332663" y="3722688"/>
          <p14:tracePt t="79639" x="7323138" y="3722688"/>
          <p14:tracePt t="79656" x="7323138" y="3730625"/>
          <p14:tracePt t="79707" x="7315200" y="3730625"/>
          <p14:tracePt t="80392" x="7307263" y="3730625"/>
          <p14:tracePt t="80399" x="7297738" y="3738563"/>
          <p14:tracePt t="80406" x="7281863" y="3738563"/>
          <p14:tracePt t="80407" x="7272338" y="3738563"/>
          <p14:tracePt t="80423" x="7229475" y="3738563"/>
          <p14:tracePt t="80424" x="7213600" y="3738563"/>
          <p14:tracePt t="80439" x="7162800" y="3738563"/>
          <p14:tracePt t="80440" x="7145338" y="3738563"/>
          <p14:tracePt t="80456" x="7085013" y="3748088"/>
          <p14:tracePt t="80472" x="6924675" y="3713163"/>
          <p14:tracePt t="80489" x="6719888" y="3662363"/>
          <p14:tracePt t="80506" x="6559550" y="3619500"/>
          <p14:tracePt t="80507" x="6516688" y="3603625"/>
          <p14:tracePt t="80522" x="6423025" y="3586163"/>
          <p14:tracePt t="80539" x="6311900" y="3560763"/>
          <p14:tracePt t="80555" x="6194425" y="3560763"/>
          <p14:tracePt t="80572" x="6024563" y="3560763"/>
          <p14:tracePt t="80589" x="5895975" y="3543300"/>
          <p14:tracePt t="80608" x="5708650" y="3517900"/>
          <p14:tracePt t="80611" x="5675313" y="3517900"/>
          <p14:tracePt t="80623" x="5599113" y="3517900"/>
          <p14:tracePt t="80642" x="5530850" y="3509963"/>
          <p14:tracePt t="80643" x="5505450" y="3509963"/>
          <p14:tracePt t="80656" x="5480050" y="3509963"/>
          <p14:tracePt t="80658" x="5454650" y="3517900"/>
          <p14:tracePt t="80660" x="5437188" y="3517900"/>
          <p14:tracePt t="80673" x="5386388" y="3527425"/>
          <p14:tracePt t="80689" x="5276850" y="3543300"/>
          <p14:tracePt t="80691" x="5259388" y="3543300"/>
          <p14:tracePt t="80705" x="5173663" y="3543300"/>
          <p14:tracePt t="80723" x="5046663" y="3543300"/>
          <p14:tracePt t="80724" x="5013325" y="3543300"/>
          <p14:tracePt t="80740" x="4902200" y="3543300"/>
          <p14:tracePt t="80756" x="4833938" y="3543300"/>
          <p14:tracePt t="80757" x="4808538" y="3552825"/>
          <p14:tracePt t="80772" x="4757738" y="3552825"/>
          <p14:tracePt t="80789" x="4689475" y="3568700"/>
          <p14:tracePt t="80805" x="4656138" y="3578225"/>
          <p14:tracePt t="80823" x="4630738" y="3586163"/>
          <p14:tracePt t="80824" x="4621213" y="3586163"/>
          <p14:tracePt t="80839" x="4613275" y="3594100"/>
          <p14:tracePt t="81315" x="4605338" y="3594100"/>
          <p14:tracePt t="81323" x="4605338" y="3603625"/>
          <p14:tracePt t="81327" x="4595813" y="3603625"/>
          <p14:tracePt t="81341" x="4587875" y="3619500"/>
          <p14:tracePt t="81356" x="4570413" y="3636963"/>
          <p14:tracePt t="81372" x="4554538" y="3654425"/>
          <p14:tracePt t="81374" x="4545013" y="3662363"/>
          <p14:tracePt t="81390" x="4511675" y="3713163"/>
          <p14:tracePt t="81391" x="4494213" y="3738563"/>
          <p14:tracePt t="81406" x="4451350" y="3790950"/>
          <p14:tracePt t="81407" x="4435475" y="3806825"/>
          <p14:tracePt t="81423" x="4392613" y="3841750"/>
          <p14:tracePt t="81424" x="4375150" y="3849688"/>
          <p14:tracePt t="81438" x="4316413" y="3883025"/>
          <p14:tracePt t="81455" x="4240213" y="3943350"/>
          <p14:tracePt t="81472" x="4154488" y="3986213"/>
          <p14:tracePt t="81488" x="4052888" y="4044950"/>
          <p14:tracePt t="81505" x="3984625" y="4079875"/>
          <p14:tracePt t="81522" x="3933825" y="4087813"/>
          <p14:tracePt t="81539" x="3890963" y="4121150"/>
          <p14:tracePt t="81540" x="3883025" y="4121150"/>
          <p14:tracePt t="81555" x="3857625" y="4121150"/>
          <p14:tracePt t="81572" x="3814763" y="4130675"/>
          <p14:tracePt t="81588" x="3781425" y="4121150"/>
          <p14:tracePt t="81605" x="3763963" y="4105275"/>
          <p14:tracePt t="81622" x="3729038" y="4105275"/>
          <p14:tracePt t="81638" x="3721100" y="4105275"/>
          <p14:tracePt t="81992" x="3721100" y="4113213"/>
          <p14:tracePt t="81995" x="3721100" y="4121150"/>
          <p14:tracePt t="82005" x="3756025" y="4130675"/>
          <p14:tracePt t="82022" x="3806825" y="4164013"/>
          <p14:tracePt t="82023" x="3822700" y="4164013"/>
          <p14:tracePt t="82039" x="3857625" y="4171950"/>
          <p14:tracePt t="82039" x="3857625" y="4181475"/>
          <p14:tracePt t="82055" x="3865563" y="4181475"/>
          <p14:tracePt t="82072" x="3873500" y="4181475"/>
          <p14:tracePt t="82108" x="3883025" y="4181475"/>
          <p14:tracePt t="82120" x="3890963" y="4181475"/>
          <p14:tracePt t="82128" x="3900488" y="4181475"/>
          <p14:tracePt t="82138" x="3908425" y="4181475"/>
          <p14:tracePt t="82155" x="3916363" y="4181475"/>
          <p14:tracePt t="82172" x="3925888" y="4181475"/>
          <p14:tracePt t="82188" x="3933825" y="4181475"/>
          <p14:tracePt t="82205" x="3941763" y="4181475"/>
          <p14:tracePt t="82221" x="3959225" y="4181475"/>
          <p14:tracePt t="82239" x="3959225" y="4171950"/>
          <p14:tracePt t="82240" x="3967163" y="4171950"/>
          <p14:tracePt t="82255" x="3976688" y="4171950"/>
          <p14:tracePt t="82271" x="3984625" y="4171950"/>
          <p14:tracePt t="82432" x="3992563" y="4171950"/>
          <p14:tracePt t="82451" x="4002088" y="4171950"/>
          <p14:tracePt t="82473" x="4010025" y="4171950"/>
          <p14:tracePt t="82487" x="4017963" y="4171950"/>
          <p14:tracePt t="82520" x="4027488" y="4171950"/>
          <p14:tracePt t="82627" x="4035425" y="4171950"/>
          <p14:tracePt t="82639" x="4044950" y="4171950"/>
          <p14:tracePt t="82692" x="4052888" y="4171950"/>
          <p14:tracePt t="82715" x="4060825" y="4171950"/>
          <p14:tracePt t="82739" x="4070350" y="4171950"/>
          <p14:tracePt t="82767" x="4078288" y="4171950"/>
          <p14:tracePt t="82783" x="4086225" y="4171950"/>
          <p14:tracePt t="82832" x="4095750" y="4171950"/>
          <p14:tracePt t="82932" x="4103688" y="4171950"/>
          <p14:tracePt t="83140" x="4111625" y="4171950"/>
          <p14:tracePt t="83182" x="4121150" y="4171950"/>
          <p14:tracePt t="83215" x="4129088" y="4171950"/>
          <p14:tracePt t="83232" x="4137025" y="4171950"/>
          <p14:tracePt t="83239" x="4146550" y="4181475"/>
          <p14:tracePt t="83263" x="4154488" y="4181475"/>
          <p14:tracePt t="83275" x="4162425" y="4181475"/>
          <p14:tracePt t="83289" x="4171950" y="4181475"/>
          <p14:tracePt t="83307" x="4171950" y="4189413"/>
          <p14:tracePt t="83332" x="4179888" y="4189413"/>
          <p14:tracePt t="83355" x="4187825" y="4189413"/>
          <p14:tracePt t="83388" x="4197350" y="4189413"/>
          <p14:tracePt t="83912" x="4179888" y="4197350"/>
          <p14:tracePt t="83915" x="4171950" y="4197350"/>
          <p14:tracePt t="83921" x="4162425" y="4206875"/>
          <p14:tracePt t="83938" x="4121150" y="4206875"/>
          <p14:tracePt t="83939" x="4111625" y="4206875"/>
          <p14:tracePt t="83954" x="4095750" y="4214813"/>
          <p14:tracePt t="83971" x="4070350" y="4214813"/>
          <p14:tracePt t="83992" x="4035425" y="4206875"/>
          <p14:tracePt t="83999" x="4027488" y="4206875"/>
          <p14:tracePt t="84009" x="4010025" y="4197350"/>
          <p14:tracePt t="84014" x="4002088" y="4189413"/>
          <p14:tracePt t="84034" x="3984625" y="4189413"/>
          <p14:tracePt t="84043" x="3967163" y="4189413"/>
          <p14:tracePt t="84047" x="3959225" y="4189413"/>
          <p14:tracePt t="84055" x="3951288" y="4189413"/>
          <p14:tracePt t="84072" x="3933825" y="4189413"/>
          <p14:tracePt t="84088" x="3916363" y="4189413"/>
          <p14:tracePt t="84089" x="3908425" y="4189413"/>
          <p14:tracePt t="84104" x="3883025" y="4189413"/>
          <p14:tracePt t="84121" x="3873500" y="4189413"/>
          <p14:tracePt t="84137" x="3857625" y="4189413"/>
          <p14:tracePt t="84154" x="3840163" y="4189413"/>
          <p14:tracePt t="84155" x="3832225" y="4189413"/>
          <p14:tracePt t="84172" x="3814763" y="4189413"/>
          <p14:tracePt t="84187" x="3797300" y="4189413"/>
          <p14:tracePt t="84204" x="3789363" y="4189413"/>
          <p14:tracePt t="84220" x="3771900" y="4189413"/>
          <p14:tracePt t="84361" x="3771900" y="4181475"/>
          <p14:tracePt t="84367" x="3781425" y="4181475"/>
          <p14:tracePt t="84371" x="3789363" y="4181475"/>
          <p14:tracePt t="84387" x="3814763" y="4181475"/>
          <p14:tracePt t="84388" x="3832225" y="4181475"/>
          <p14:tracePt t="84404" x="3916363" y="4206875"/>
          <p14:tracePt t="84420" x="4010025" y="4232275"/>
          <p14:tracePt t="84437" x="4103688" y="4249738"/>
          <p14:tracePt t="84454" x="4179888" y="4249738"/>
          <p14:tracePt t="84471" x="4291013" y="4249738"/>
          <p14:tracePt t="84471" x="4316413" y="4240213"/>
          <p14:tracePt t="84487" x="4384675" y="4232275"/>
          <p14:tracePt t="84504" x="4494213" y="4214813"/>
          <p14:tracePt t="84520" x="4673600" y="4214813"/>
          <p14:tracePt t="84537" x="4833938" y="4214813"/>
          <p14:tracePt t="84554" x="4995863" y="4214813"/>
          <p14:tracePt t="84555" x="5029200" y="4206875"/>
          <p14:tracePt t="84571" x="5114925" y="4206875"/>
          <p14:tracePt t="84571" x="5140325" y="4206875"/>
          <p14:tracePt t="84587" x="5191125" y="4206875"/>
          <p14:tracePt t="84604" x="5224463" y="4197350"/>
          <p14:tracePt t="84621" x="5241925" y="4197350"/>
          <p14:tracePt t="84637" x="5249863" y="4181475"/>
          <p14:tracePt t="84654" x="5267325" y="4171950"/>
          <p14:tracePt t="84671" x="5284788" y="4164013"/>
          <p14:tracePt t="84688" x="5310188" y="4164013"/>
          <p14:tracePt t="84703" x="5327650" y="4164013"/>
          <p14:tracePt t="84720" x="5335588" y="4156075"/>
          <p14:tracePt t="84737" x="5343525" y="4156075"/>
          <p14:tracePt t="84753" x="5360988" y="4156075"/>
          <p14:tracePt t="84770" x="5368925" y="4156075"/>
          <p14:tracePt t="84787" x="5386388" y="4156075"/>
          <p14:tracePt t="84805" x="5394325" y="4156075"/>
          <p14:tracePt t="84839" x="5403850" y="4156075"/>
          <p14:tracePt t="84848" x="5411788" y="4156075"/>
          <p14:tracePt t="85382" x="5411788" y="4146550"/>
          <p14:tracePt t="85398" x="5403850" y="4146550"/>
          <p14:tracePt t="85401" x="5394325" y="4146550"/>
          <p14:tracePt t="85404" x="5386388" y="4146550"/>
          <p14:tracePt t="85421" x="5335588" y="4156075"/>
          <p14:tracePt t="85438" x="5310188" y="4156075"/>
          <p14:tracePt t="85454" x="5292725" y="4156075"/>
          <p14:tracePt t="85470" x="5267325" y="4146550"/>
          <p14:tracePt t="85486" x="5241925" y="4146550"/>
          <p14:tracePt t="85503" x="5216525" y="4146550"/>
          <p14:tracePt t="85520" x="5183188" y="4138613"/>
          <p14:tracePt t="85537" x="5148263" y="4121150"/>
          <p14:tracePt t="85553" x="5106988" y="4121150"/>
          <p14:tracePt t="85570" x="5038725" y="4121150"/>
          <p14:tracePt t="85587" x="4987925" y="4121150"/>
          <p14:tracePt t="85603" x="4953000" y="4121150"/>
          <p14:tracePt t="85621" x="4919663" y="4130675"/>
          <p14:tracePt t="85638" x="4884738" y="4130675"/>
          <p14:tracePt t="85653" x="4859338" y="4130675"/>
          <p14:tracePt t="85670" x="4818063" y="4130675"/>
          <p14:tracePt t="85671" x="4808538" y="4130675"/>
          <p14:tracePt t="85687" x="4791075" y="4130675"/>
          <p14:tracePt t="85703" x="4775200" y="4130675"/>
          <p14:tracePt t="85720" x="4765675" y="4130675"/>
          <p14:tracePt t="94132" x="4765675" y="4121150"/>
          <p14:tracePt t="94144" x="4765675" y="4113213"/>
          <p14:tracePt t="94240" x="4765675" y="4095750"/>
          <p14:tracePt t="94243" x="4775200" y="4087813"/>
          <p14:tracePt t="94250" x="4783138" y="4052888"/>
          <p14:tracePt t="94267" x="4800600" y="3935413"/>
          <p14:tracePt t="94267" x="4800600" y="3908425"/>
          <p14:tracePt t="94284" x="4808538" y="3857625"/>
          <p14:tracePt t="94286" x="4808538" y="3849688"/>
          <p14:tracePt t="94508" x="4808538" y="3841750"/>
          <p14:tracePt t="94531" x="4791075" y="3841750"/>
          <p14:tracePt t="94535" x="4765675" y="3841750"/>
          <p14:tracePt t="94549" x="4664075" y="3867150"/>
          <p14:tracePt t="94566" x="4545013" y="3917950"/>
          <p14:tracePt t="94583" x="4476750" y="3960813"/>
          <p14:tracePt t="94599" x="4460875" y="3976688"/>
          <p14:tracePt t="94675" x="4451350" y="3986213"/>
          <p14:tracePt t="94680" x="4425950" y="4002088"/>
          <p14:tracePt t="94684" x="4400550" y="4027488"/>
          <p14:tracePt t="94700" x="4316413" y="4130675"/>
          <p14:tracePt t="94716" x="4222750" y="4214813"/>
          <p14:tracePt t="94733" x="4197350" y="4232275"/>
          <p14:tracePt t="94749" x="4162425" y="4249738"/>
          <p14:tracePt t="94767" x="4154488" y="4265613"/>
          <p14:tracePt t="94832" x="4146550" y="4265613"/>
          <p14:tracePt t="94835" x="4137025" y="4275138"/>
          <p14:tracePt t="94849" x="4103688" y="4291013"/>
          <p14:tracePt t="94866" x="4017963" y="4333875"/>
          <p14:tracePt t="94883" x="3933825" y="4394200"/>
          <p14:tracePt t="94884" x="3908425" y="4410075"/>
          <p14:tracePt t="94892" x="3883025" y="4427538"/>
          <p14:tracePt t="94899" x="3865563" y="4445000"/>
          <p14:tracePt t="94916" x="3814763" y="4513263"/>
          <p14:tracePt t="94933" x="3806825" y="4538663"/>
          <p14:tracePt t="94949" x="3797300" y="4546600"/>
          <p14:tracePt t="94967" x="3797300" y="4572000"/>
          <p14:tracePt t="94967" x="3797300" y="4579938"/>
          <p14:tracePt t="94983" x="3806825" y="4605338"/>
          <p14:tracePt t="94984" x="3814763" y="4605338"/>
          <p14:tracePt t="94999" x="3832225" y="4630738"/>
          <p14:tracePt t="95016" x="3865563" y="4683125"/>
          <p14:tracePt t="95033" x="3883025" y="4708525"/>
          <p14:tracePt t="95049" x="3890963" y="4716463"/>
          <p14:tracePt t="95084" x="3900488" y="4716463"/>
          <p14:tracePt t="95095" x="3908425" y="4716463"/>
          <p14:tracePt t="95124" x="3916363" y="4716463"/>
          <p14:tracePt t="95127" x="3925888" y="4716463"/>
          <p14:tracePt t="95132" x="3933825" y="4716463"/>
          <p14:tracePt t="95149" x="3951288" y="4716463"/>
          <p14:tracePt t="95166" x="3976688" y="4733925"/>
          <p14:tracePt t="95183" x="4002088" y="4733925"/>
          <p14:tracePt t="95184" x="4010025" y="4733925"/>
          <p14:tracePt t="95199" x="4027488" y="4733925"/>
          <p14:tracePt t="95216" x="4044950" y="4733925"/>
          <p14:tracePt t="95232" x="4052888" y="4724400"/>
          <p14:tracePt t="95264" x="4060825" y="4716463"/>
          <p14:tracePt t="95400" x="4070350" y="4716463"/>
          <p14:tracePt t="95412" x="4078288" y="4716463"/>
          <p14:tracePt t="95433" x="4086225" y="4716463"/>
          <p14:tracePt t="95436" x="4095750" y="4716463"/>
          <p14:tracePt t="95449" x="4103688" y="4716463"/>
          <p14:tracePt t="95466" x="4111625" y="4716463"/>
          <p14:tracePt t="95485" x="4121150" y="4716463"/>
          <p14:tracePt t="95500" x="4129088" y="4716463"/>
          <p14:tracePt t="95516" x="4137025" y="4716463"/>
          <p14:tracePt t="95533" x="4146550" y="4724400"/>
          <p14:tracePt t="95550" x="4162425" y="4741863"/>
          <p14:tracePt t="95566" x="4179888" y="4749800"/>
          <p14:tracePt t="95583" x="4187825" y="4749800"/>
          <p14:tracePt t="95604" x="4197350" y="4749800"/>
          <p14:tracePt t="95617" x="4205288" y="4749800"/>
          <p14:tracePt t="95632" x="4222750" y="4749800"/>
          <p14:tracePt t="95649" x="4256088" y="4749800"/>
          <p14:tracePt t="95665" x="4291013" y="4759325"/>
          <p14:tracePt t="95682" x="4341813" y="4733925"/>
          <p14:tracePt t="95700" x="4367213" y="4724400"/>
          <p14:tracePt t="95715" x="4392613" y="4724400"/>
          <p14:tracePt t="95732" x="4435475" y="4724400"/>
          <p14:tracePt t="95749" x="4460875" y="4724400"/>
          <p14:tracePt t="95765" x="4476750" y="4724400"/>
          <p14:tracePt t="95782" x="4486275" y="4724400"/>
          <p14:tracePt t="95798" x="4494213" y="4724400"/>
          <p14:tracePt t="95816" x="4494213" y="4733925"/>
          <p14:tracePt t="95832" x="4519613" y="4749800"/>
          <p14:tracePt t="95849" x="4529138" y="4759325"/>
          <p14:tracePt t="95865" x="4529138" y="4767263"/>
          <p14:tracePt t="96595" x="4519613" y="4767263"/>
          <p14:tracePt t="96599" x="4519613" y="4775200"/>
          <p14:tracePt t="96615" x="4511675" y="4775200"/>
          <p14:tracePt t="96660" x="4503738" y="4775200"/>
          <p14:tracePt t="96667" x="4503738" y="4784725"/>
          <p14:tracePt t="96672" x="4494213" y="4784725"/>
          <p14:tracePt t="96682" x="4486275" y="4792663"/>
          <p14:tracePt t="96699" x="4476750" y="4802188"/>
          <p14:tracePt t="96716" x="4468813" y="4802188"/>
          <p14:tracePt t="96812" x="4451350" y="4810125"/>
          <p14:tracePt t="96820" x="4443413" y="4810125"/>
          <p14:tracePt t="96832" x="4443413" y="4818063"/>
          <p14:tracePt t="96834" x="4435475" y="4818063"/>
          <p14:tracePt t="96849" x="4418013" y="4818063"/>
          <p14:tracePt t="96865" x="4400550" y="4818063"/>
          <p14:tracePt t="96882" x="4367213" y="4818063"/>
          <p14:tracePt t="96899" x="4324350" y="4818063"/>
          <p14:tracePt t="96915" x="4291013" y="4818063"/>
          <p14:tracePt t="96932" x="4248150" y="4810125"/>
          <p14:tracePt t="96948" x="4205288" y="4810125"/>
          <p14:tracePt t="96965" x="4171950" y="4792663"/>
          <p14:tracePt t="96967" x="4154488" y="4784725"/>
          <p14:tracePt t="96982" x="4121150" y="4775200"/>
          <p14:tracePt t="96999" x="4078288" y="4775200"/>
          <p14:tracePt t="97015" x="4044950" y="4775200"/>
          <p14:tracePt t="97016" x="4035425" y="4775200"/>
          <p14:tracePt t="97032" x="3992563" y="4767263"/>
          <p14:tracePt t="97049" x="3900488" y="4767263"/>
          <p14:tracePt t="97065" x="3873500" y="4767263"/>
          <p14:tracePt t="97082" x="3840163" y="4767263"/>
          <p14:tracePt t="97099" x="3814763" y="4759325"/>
          <p14:tracePt t="97116" x="3806825" y="4759325"/>
          <p14:tracePt t="97117" x="3797300" y="4759325"/>
          <p14:tracePt t="97132" x="3771900" y="4759325"/>
          <p14:tracePt t="97149" x="3729038" y="4767263"/>
          <p14:tracePt t="97165" x="3652838" y="4802188"/>
          <p14:tracePt t="97182" x="3576638" y="4835525"/>
          <p14:tracePt t="97199" x="3517900" y="4852988"/>
          <p14:tracePt t="97200" x="3492500" y="4852988"/>
          <p14:tracePt t="97215" x="3449638" y="4860925"/>
          <p14:tracePt t="97232" x="3389313" y="4878388"/>
          <p14:tracePt t="97234" x="3389313" y="4886325"/>
          <p14:tracePt t="97236" x="3373438" y="4886325"/>
          <p14:tracePt t="97248" x="3338513" y="4894263"/>
          <p14:tracePt t="97265" x="3313113" y="4903788"/>
          <p14:tracePt t="97283" x="3270250" y="4911725"/>
          <p14:tracePt t="97299" x="3244850" y="4911725"/>
          <p14:tracePt t="97300" x="3236913" y="4911725"/>
          <p14:tracePt t="97316" x="3219450" y="4911725"/>
          <p14:tracePt t="97316" x="3211513" y="4911725"/>
          <p14:tracePt t="97332" x="3186113" y="4911725"/>
          <p14:tracePt t="97333" x="3186113" y="4919663"/>
          <p14:tracePt t="97348" x="3178175" y="4919663"/>
          <p14:tracePt t="97365" x="3168650" y="4919663"/>
          <p14:tracePt t="97403" x="3160713" y="4919663"/>
          <p14:tracePt t="97407" x="3160713" y="4929188"/>
          <p14:tracePt t="97415" x="3152775" y="4929188"/>
          <p14:tracePt t="97432" x="3135313" y="4929188"/>
          <p14:tracePt t="97449" x="3117850" y="4929188"/>
          <p14:tracePt t="97465" x="3109913" y="4929188"/>
          <p14:tracePt t="97811" x="3117850" y="4919663"/>
          <p14:tracePt t="97816" x="3127375" y="4911725"/>
          <p14:tracePt t="97823" x="3127375" y="4903788"/>
          <p14:tracePt t="97831" x="3143250" y="4894263"/>
          <p14:tracePt t="97848" x="3186113" y="4860925"/>
          <p14:tracePt t="97865" x="3203575" y="4843463"/>
          <p14:tracePt t="97881" x="3228975" y="4810125"/>
          <p14:tracePt t="97898" x="3262313" y="4775200"/>
          <p14:tracePt t="97915" x="3330575" y="4733925"/>
          <p14:tracePt t="97916" x="3355975" y="4716463"/>
          <p14:tracePt t="97932" x="3441700" y="4683125"/>
          <p14:tracePt t="97932" x="3475038" y="4665663"/>
          <p14:tracePt t="97948" x="3559175" y="4640263"/>
          <p14:tracePt t="97965" x="3695700" y="4597400"/>
          <p14:tracePt t="97981" x="3797300" y="4589463"/>
          <p14:tracePt t="97997" x="3873500" y="4564063"/>
          <p14:tracePt t="98015" x="3967163" y="4546600"/>
          <p14:tracePt t="98015" x="3984625" y="4546600"/>
          <p14:tracePt t="98031" x="4044950" y="4529138"/>
          <p14:tracePt t="98047" x="4111625" y="4503738"/>
          <p14:tracePt t="98064" x="4281488" y="4452938"/>
          <p14:tracePt t="98081" x="4400550" y="4427538"/>
          <p14:tracePt t="98098" x="4519613" y="4419600"/>
          <p14:tracePt t="98115" x="4613275" y="4402138"/>
          <p14:tracePt t="98116" x="4638675" y="4402138"/>
          <p14:tracePt t="98131" x="4673600" y="4394200"/>
          <p14:tracePt t="98132" x="4689475" y="4376738"/>
          <p14:tracePt t="98148" x="4706938" y="4359275"/>
          <p14:tracePt t="98187" x="4689475" y="4359275"/>
          <p14:tracePt t="98191" x="4689475" y="4368800"/>
          <p14:tracePt t="98199" x="4656138" y="4394200"/>
          <p14:tracePt t="98215" x="4613275" y="4435475"/>
          <p14:tracePt t="98215" x="4595813" y="4452938"/>
          <p14:tracePt t="98231" x="4554538" y="4478338"/>
          <p14:tracePt t="98248" x="4392613" y="4529138"/>
          <p14:tracePt t="98265" x="4162425" y="4538663"/>
          <p14:tracePt t="98281" x="3832225" y="4546600"/>
          <p14:tracePt t="98298" x="3424238" y="4546600"/>
          <p14:tracePt t="98315" x="3109913" y="4460875"/>
          <p14:tracePt t="98316" x="3049588" y="4445000"/>
          <p14:tracePt t="98332" x="2854325" y="4384675"/>
          <p14:tracePt t="98333" x="2811463" y="4384675"/>
          <p14:tracePt t="98349" x="2701925" y="4384675"/>
          <p14:tracePt t="98349" x="2676525" y="4384675"/>
          <p14:tracePt t="98365" x="2590800" y="4384675"/>
          <p14:tracePt t="98381" x="2557463" y="4402138"/>
          <p14:tracePt t="98398" x="2514600" y="4410075"/>
          <p14:tracePt t="98415" x="2471738" y="4419600"/>
          <p14:tracePt t="98416" x="2455863" y="4427538"/>
          <p14:tracePt t="98432" x="2413000" y="4435475"/>
          <p14:tracePt t="98434" x="2405063" y="4445000"/>
          <p14:tracePt t="98448" x="2352675" y="4460875"/>
          <p14:tracePt t="98465" x="2268538" y="4478338"/>
          <p14:tracePt t="98482" x="2225675" y="4486275"/>
          <p14:tracePt t="98484" x="2217738" y="4486275"/>
          <p14:tracePt t="98499" x="2208213" y="4495800"/>
          <p14:tracePt t="98515" x="2192338" y="4495800"/>
          <p14:tracePt t="98532" x="2182813" y="4495800"/>
          <p14:tracePt t="98549" x="2174875" y="4513263"/>
          <p14:tracePt t="98564" x="2166938" y="4521200"/>
          <p14:tracePt t="98582" x="2149475" y="4546600"/>
          <p14:tracePt t="98599" x="2141538" y="4564063"/>
          <p14:tracePt t="98615" x="2124075" y="4589463"/>
          <p14:tracePt t="98631" x="2106613" y="4605338"/>
          <p14:tracePt t="98632" x="2106613" y="4614863"/>
          <p14:tracePt t="98648" x="2098675" y="4630738"/>
          <p14:tracePt t="98649" x="2090738" y="4630738"/>
          <p14:tracePt t="98664" x="2081213" y="4648200"/>
          <p14:tracePt t="98682" x="2073275" y="4665663"/>
          <p14:tracePt t="98683" x="2073275" y="4673600"/>
          <p14:tracePt t="98799" x="2090738" y="4673600"/>
          <p14:tracePt t="98803" x="2098675" y="4673600"/>
          <p14:tracePt t="98815" x="2116138" y="4673600"/>
          <p14:tracePt t="98815" x="2124075" y="4673600"/>
          <p14:tracePt t="98831" x="2166938" y="4683125"/>
          <p14:tracePt t="98832" x="2174875" y="4683125"/>
          <p14:tracePt t="98848" x="2200275" y="4691063"/>
          <p14:tracePt t="98864" x="2217738" y="4699000"/>
          <p14:tracePt t="98882" x="2235200" y="4699000"/>
          <p14:tracePt t="98898" x="2251075" y="4699000"/>
          <p14:tracePt t="98915" x="2268538" y="4699000"/>
          <p14:tracePt t="98916" x="2276475" y="4708525"/>
          <p14:tracePt t="98931" x="2301875" y="4708525"/>
          <p14:tracePt t="98949" x="2362200" y="4724400"/>
          <p14:tracePt t="98952" x="2370138" y="4724400"/>
          <p14:tracePt t="98965" x="2413000" y="4724400"/>
          <p14:tracePt t="98967" x="2420938" y="4724400"/>
          <p14:tracePt t="98983" x="2446338" y="4724400"/>
          <p14:tracePt t="98985" x="2455863" y="4724400"/>
          <p14:tracePt t="98999" x="2489200" y="4724400"/>
          <p14:tracePt t="99015" x="2514600" y="4724400"/>
          <p14:tracePt t="99031" x="2532063" y="4716463"/>
          <p14:tracePt t="99032" x="2540000" y="4716463"/>
          <p14:tracePt t="99048" x="2557463" y="4699000"/>
          <p14:tracePt t="99049" x="2565400" y="4699000"/>
          <p14:tracePt t="99064" x="2600325" y="4691063"/>
          <p14:tracePt t="99082" x="2633663" y="4691063"/>
          <p14:tracePt t="99083" x="2641600" y="4683125"/>
          <p14:tracePt t="99097" x="2676525" y="4683125"/>
          <p14:tracePt t="99115" x="2735263" y="4683125"/>
          <p14:tracePt t="99116" x="2744788" y="4683125"/>
          <p14:tracePt t="99131" x="2786063" y="4683125"/>
          <p14:tracePt t="99132" x="2795588" y="4683125"/>
          <p14:tracePt t="99147" x="2838450" y="4691063"/>
          <p14:tracePt t="99164" x="2871788" y="4708525"/>
          <p14:tracePt t="99180" x="2922588" y="4741863"/>
          <p14:tracePt t="99197" x="2955925" y="4749800"/>
          <p14:tracePt t="99214" x="2982913" y="4767263"/>
          <p14:tracePt t="99215" x="2990850" y="4767263"/>
          <p14:tracePt t="99232" x="3024188" y="4767263"/>
          <p14:tracePt t="99232" x="3024188" y="4775200"/>
          <p14:tracePt t="99248" x="3041650" y="4784725"/>
          <p14:tracePt t="99249" x="3049588" y="4784725"/>
          <p14:tracePt t="99264" x="3074988" y="4784725"/>
          <p14:tracePt t="99280" x="3092450" y="4784725"/>
          <p14:tracePt t="99298" x="3109913" y="4784725"/>
          <p14:tracePt t="99314" x="3127375" y="4775200"/>
          <p14:tracePt t="99315" x="3135313" y="4775200"/>
          <p14:tracePt t="99331" x="3160713" y="4775200"/>
          <p14:tracePt t="99332" x="3168650" y="4775200"/>
          <p14:tracePt t="99347" x="3194050" y="4775200"/>
          <p14:tracePt t="99364" x="3236913" y="4775200"/>
          <p14:tracePt t="99380" x="3270250" y="4775200"/>
          <p14:tracePt t="99397" x="3287713" y="4775200"/>
          <p14:tracePt t="99414" x="3305175" y="4775200"/>
          <p14:tracePt t="99431" x="3313113" y="4775200"/>
          <p14:tracePt t="99447" x="3322638" y="4767263"/>
          <p14:tracePt t="99464" x="3355975" y="4759325"/>
          <p14:tracePt t="99480" x="3389313" y="4759325"/>
          <p14:tracePt t="99497" x="3432175" y="4759325"/>
          <p14:tracePt t="99514" x="3449638" y="4759325"/>
          <p14:tracePt t="99515" x="3457575" y="4759325"/>
          <p14:tracePt t="99531" x="3482975" y="4759325"/>
          <p14:tracePt t="99548" x="3492500" y="4759325"/>
          <p14:tracePt t="99564" x="3517900" y="4767263"/>
          <p14:tracePt t="99580" x="3533775" y="4767263"/>
          <p14:tracePt t="99597" x="3576638" y="4775200"/>
          <p14:tracePt t="99614" x="3619500" y="4775200"/>
          <p14:tracePt t="99616" x="3636963" y="4775200"/>
          <p14:tracePt t="99632" x="3721100" y="4775200"/>
          <p14:tracePt t="99648" x="3763963" y="4784725"/>
          <p14:tracePt t="99649" x="3771900" y="4784725"/>
          <p14:tracePt t="99652" x="3789363" y="4784725"/>
          <p14:tracePt t="99664" x="3832225" y="4784725"/>
          <p14:tracePt t="99681" x="3883025" y="4784725"/>
          <p14:tracePt t="99698" x="3941763" y="4784725"/>
          <p14:tracePt t="99700" x="3959225" y="4784725"/>
          <p14:tracePt t="99715" x="4010025" y="4784725"/>
          <p14:tracePt t="99732" x="4070350" y="4784725"/>
          <p14:tracePt t="99749" x="4111625" y="4792663"/>
          <p14:tracePt t="99764" x="4154488" y="4792663"/>
          <p14:tracePt t="99782" x="4179888" y="4792663"/>
          <p14:tracePt t="99783" x="4187825" y="4792663"/>
          <p14:tracePt t="99799" x="4240213" y="4784725"/>
          <p14:tracePt t="99815" x="4273550" y="4775200"/>
          <p14:tracePt t="99832" x="4316413" y="4775200"/>
          <p14:tracePt t="99848" x="4341813" y="4775200"/>
          <p14:tracePt t="99864" x="4367213" y="4775200"/>
          <p14:tracePt t="99881" x="4410075" y="4767263"/>
          <p14:tracePt t="99897" x="4451350" y="4767263"/>
          <p14:tracePt t="99914" x="4511675" y="4759325"/>
          <p14:tracePt t="99932" x="4587875" y="4759325"/>
          <p14:tracePt t="99949" x="4621213" y="4759325"/>
          <p14:tracePt t="99951" x="4664075" y="4759325"/>
          <p14:tracePt t="99964" x="4714875" y="4759325"/>
          <p14:tracePt t="99982" x="4775200" y="4759325"/>
          <p14:tracePt t="99983" x="4791075" y="4759325"/>
          <p14:tracePt t="99997" x="4859338" y="4759325"/>
          <p14:tracePt t="99999" x="4884738" y="4759325"/>
          <p14:tracePt t="100014" x="4970463" y="4767263"/>
          <p14:tracePt t="100015" x="5003800" y="4775200"/>
          <p14:tracePt t="100032" x="5132388" y="4775200"/>
          <p14:tracePt t="100048" x="5224463" y="4775200"/>
          <p14:tracePt t="100049" x="5259388" y="4775200"/>
          <p14:tracePt t="100065" x="5343525" y="4775200"/>
          <p14:tracePt t="100067" x="5368925" y="4775200"/>
          <p14:tracePt t="100080" x="5437188" y="4775200"/>
          <p14:tracePt t="100097" x="5513388" y="4775200"/>
          <p14:tracePt t="100099" x="5530850" y="4775200"/>
          <p14:tracePt t="100114" x="5591175" y="4775200"/>
          <p14:tracePt t="100132" x="5683250" y="4775200"/>
          <p14:tracePt t="100148" x="5751513" y="4775200"/>
          <p14:tracePt t="100164" x="5786438" y="4784725"/>
          <p14:tracePt t="100180" x="5794375" y="4784725"/>
          <p14:tracePt t="100182" x="5802313" y="4784725"/>
          <p14:tracePt t="100409" x="5802313" y="4792663"/>
          <p14:tracePt t="100411" x="5794375" y="4792663"/>
          <p14:tracePt t="100415" x="5794375" y="4802188"/>
          <p14:tracePt t="100430" x="5761038" y="4818063"/>
          <p14:tracePt t="100447" x="5683250" y="4843463"/>
          <p14:tracePt t="100448" x="5657850" y="4843463"/>
          <p14:tracePt t="100463" x="5599113" y="4843463"/>
          <p14:tracePt t="100480" x="5497513" y="4827588"/>
          <p14:tracePt t="100481" x="5472113" y="4827588"/>
          <p14:tracePt t="100497" x="5368925" y="4810125"/>
          <p14:tracePt t="100514" x="5267325" y="4810125"/>
          <p14:tracePt t="100515" x="5224463" y="4810125"/>
          <p14:tracePt t="100532" x="5064125" y="4810125"/>
          <p14:tracePt t="100548" x="4826000" y="4818063"/>
          <p14:tracePt t="100552" x="4757738" y="4818063"/>
          <p14:tracePt t="100563" x="4630738" y="4818063"/>
          <p14:tracePt t="100580" x="4273550" y="4818063"/>
          <p14:tracePt t="100597" x="4027488" y="4818063"/>
          <p14:tracePt t="100614" x="3814763" y="4835525"/>
          <p14:tracePt t="100615" x="3771900" y="4852988"/>
          <p14:tracePt t="100631" x="3627438" y="4894263"/>
          <p14:tracePt t="100632" x="3586163" y="4903788"/>
          <p14:tracePt t="100647" x="3432175" y="4929188"/>
          <p14:tracePt t="100648" x="3373438" y="4937125"/>
          <p14:tracePt t="100663" x="3244850" y="4962525"/>
          <p14:tracePt t="100680" x="3059113" y="5005388"/>
          <p14:tracePt t="100696" x="2889250" y="5013325"/>
          <p14:tracePt t="100713" x="2795588" y="5022850"/>
          <p14:tracePt t="100731" x="2701925" y="5022850"/>
          <p14:tracePt t="100747" x="2633663" y="5022850"/>
          <p14:tracePt t="100748" x="2608263" y="5022850"/>
          <p14:tracePt t="100764" x="2549525" y="5022850"/>
          <p14:tracePt t="100765" x="2540000" y="5022850"/>
          <p14:tracePt t="100781" x="2497138" y="5022850"/>
          <p14:tracePt t="100781" x="2489200" y="5022850"/>
          <p14:tracePt t="100797" x="2463800" y="5005388"/>
          <p14:tracePt t="100813" x="2438400" y="5005388"/>
          <p14:tracePt t="100830" x="2413000" y="5005388"/>
          <p14:tracePt t="100831" x="2395538" y="5005388"/>
          <p14:tracePt t="100847" x="2352675" y="5005388"/>
          <p14:tracePt t="100848" x="2344738" y="5005388"/>
          <p14:tracePt t="100864" x="2301875" y="5022850"/>
          <p14:tracePt t="100865" x="2276475" y="5022850"/>
          <p14:tracePt t="100880" x="2235200" y="5030788"/>
          <p14:tracePt t="100896" x="2166938" y="5030788"/>
          <p14:tracePt t="100913" x="2116138" y="5030788"/>
          <p14:tracePt t="100930" x="2081213" y="5030788"/>
          <p14:tracePt t="100947" x="2030413" y="5030788"/>
          <p14:tracePt t="100964" x="1987550" y="5030788"/>
          <p14:tracePt t="100965" x="1979613" y="5030788"/>
          <p14:tracePt t="100980" x="1946275" y="5030788"/>
          <p14:tracePt t="100981" x="1936750" y="5030788"/>
          <p14:tracePt t="100997" x="1920875" y="5030788"/>
          <p14:tracePt t="101013" x="1911350" y="5030788"/>
          <p14:tracePt t="101030" x="1903413" y="5030788"/>
          <p14:tracePt t="101047" x="1885950" y="5030788"/>
          <p14:tracePt t="101048" x="1885950" y="5038725"/>
          <p14:tracePt t="101063" x="1868488" y="5038725"/>
          <p14:tracePt t="101080" x="1843088" y="5038725"/>
          <p14:tracePt t="101097" x="1817688" y="5048250"/>
          <p14:tracePt t="101113" x="1817688" y="5056188"/>
          <p14:tracePt t="101774" x="1827213" y="5056188"/>
          <p14:tracePt t="101777" x="1835150" y="5056188"/>
          <p14:tracePt t="101785" x="1843088" y="5064125"/>
          <p14:tracePt t="101796" x="1860550" y="5073650"/>
          <p14:tracePt t="101813" x="1903413" y="5116513"/>
          <p14:tracePt t="101814" x="1920875" y="5116513"/>
          <p14:tracePt t="101830" x="1962150" y="5149850"/>
          <p14:tracePt t="101831" x="1979613" y="5157788"/>
          <p14:tracePt t="101846" x="2005013" y="5183188"/>
          <p14:tracePt t="101864" x="2030413" y="5183188"/>
          <p14:tracePt t="101865" x="2030413" y="5192713"/>
          <p14:tracePt t="101880" x="2047875" y="5192713"/>
          <p14:tracePt t="101897" x="2073275" y="5192713"/>
          <p14:tracePt t="101914" x="2098675" y="5200650"/>
          <p14:tracePt t="101914" x="2116138" y="5200650"/>
          <p14:tracePt t="101930" x="2166938" y="5200650"/>
          <p14:tracePt t="101931" x="2174875" y="5200650"/>
          <p14:tracePt t="101933" x="2200275" y="5200650"/>
          <p14:tracePt t="101949" x="2268538" y="5208588"/>
          <p14:tracePt t="101962" x="2301875" y="5218113"/>
          <p14:tracePt t="101982" x="2336800" y="5226050"/>
          <p14:tracePt t="101997" x="2344738" y="5226050"/>
          <p14:tracePt t="101998" x="2352675" y="5226050"/>
          <p14:tracePt t="102014" x="2379663" y="5226050"/>
          <p14:tracePt t="102031" x="2413000" y="5226050"/>
          <p14:tracePt t="102047" x="2455863" y="5226050"/>
          <p14:tracePt t="102049" x="2463800" y="5226050"/>
          <p14:tracePt t="102064" x="2489200" y="5226050"/>
          <p14:tracePt t="102065" x="2497138" y="5226050"/>
          <p14:tracePt t="102082" x="2532063" y="5226050"/>
          <p14:tracePt t="102097" x="2557463" y="5226050"/>
          <p14:tracePt t="102114" x="2565400" y="5226050"/>
          <p14:tracePt t="102174" x="2574925" y="5226050"/>
          <p14:tracePt t="102185" x="2582863" y="5226050"/>
          <p14:tracePt t="102202" x="2590800" y="5226050"/>
          <p14:tracePt t="102210" x="2600325" y="5226050"/>
          <p14:tracePt t="102217" x="2608263" y="5226050"/>
          <p14:tracePt t="102230" x="2616200" y="5226050"/>
          <p14:tracePt t="102246" x="2633663" y="5235575"/>
          <p14:tracePt t="102263" x="2651125" y="5235575"/>
          <p14:tracePt t="102280" x="2659063" y="5243513"/>
          <p14:tracePt t="102296" x="2668588" y="5251450"/>
          <p14:tracePt t="102313" x="2668588" y="5260975"/>
          <p14:tracePt t="102330" x="2676525" y="5260975"/>
          <p14:tracePt t="102427" x="2676525" y="5268913"/>
          <p14:tracePt t="102438" x="2668588" y="5268913"/>
          <p14:tracePt t="102446" x="2668588" y="5276850"/>
          <p14:tracePt t="102470" x="2659063" y="5286375"/>
          <p14:tracePt t="102479" x="2651125" y="5286375"/>
          <p14:tracePt t="102497" x="2641600" y="5302250"/>
          <p14:tracePt t="102513" x="2633663" y="5302250"/>
          <p14:tracePt t="102531" x="2616200" y="5319713"/>
          <p14:tracePt t="102547" x="2608263" y="5319713"/>
          <p14:tracePt t="102563" x="2608263" y="5327650"/>
          <p14:tracePt t="102581" x="2600325" y="5327650"/>
          <p14:tracePt t="102597" x="2590800" y="5337175"/>
          <p14:tracePt t="102622" x="2582863" y="5337175"/>
          <p14:tracePt t="102630" x="2582863" y="5345113"/>
          <p14:tracePt t="102632" x="2574925" y="5345113"/>
          <p14:tracePt t="102646" x="2565400" y="5353050"/>
          <p14:tracePt t="102663" x="2549525" y="5353050"/>
          <p14:tracePt t="102680" x="2532063" y="5353050"/>
          <p14:tracePt t="102697" x="2524125" y="5353050"/>
          <p14:tracePt t="102713" x="2514600" y="5353050"/>
          <p14:tracePt t="102730" x="2497138" y="5353050"/>
          <p14:tracePt t="102746" x="2489200" y="5353050"/>
          <p14:tracePt t="102763" x="2481263" y="5353050"/>
          <p14:tracePt t="102821" x="2471738" y="5353050"/>
          <p14:tracePt t="102841" x="2463800" y="5353050"/>
          <p14:tracePt t="102873" x="2455863" y="5353050"/>
          <p14:tracePt t="102885" x="2446338" y="5353050"/>
          <p14:tracePt t="102897" x="2438400" y="5353050"/>
          <p14:tracePt t="102930" x="2438400" y="5362575"/>
          <p14:tracePt t="102946" x="2430463" y="5362575"/>
          <p14:tracePt t="102953" x="2420938" y="5362575"/>
          <p14:tracePt t="102973" x="2413000" y="5362575"/>
          <p14:tracePt t="102985" x="2405063" y="5362575"/>
          <p14:tracePt t="103010" x="2395538" y="5362575"/>
          <p14:tracePt t="103062" x="2387600" y="5362575"/>
          <p14:tracePt t="103069" x="2379663" y="5362575"/>
          <p14:tracePt t="103093" x="2370138" y="5362575"/>
          <p14:tracePt t="103113" x="2362200" y="5362575"/>
          <p14:tracePt t="103182" x="2352675" y="5362575"/>
          <p14:tracePt t="103197" x="2344738" y="5362575"/>
          <p14:tracePt t="105290" x="2336800" y="5362575"/>
          <p14:tracePt t="105302" x="2336800" y="5353050"/>
          <p14:tracePt t="105317" x="2344738" y="5353050"/>
          <p14:tracePt t="105329" x="2352675" y="5345113"/>
          <p14:tracePt t="105362" x="2362200" y="5345113"/>
          <p14:tracePt t="105370" x="2362200" y="5337175"/>
          <p14:tracePt t="105378" x="2370138" y="5337175"/>
          <p14:tracePt t="105394" x="2370138" y="5327650"/>
          <p14:tracePt t="105411" x="2379663" y="5327650"/>
          <p14:tracePt t="105428" x="2387600" y="5327650"/>
          <p14:tracePt t="105453" x="2395538" y="5327650"/>
          <p14:tracePt t="105466" x="2405063" y="5327650"/>
          <p14:tracePt t="105479" x="2413000" y="5327650"/>
          <p14:tracePt t="105495" x="2430463" y="5327650"/>
          <p14:tracePt t="105512" x="2446338" y="5327650"/>
          <p14:tracePt t="105513" x="2455863" y="5327650"/>
          <p14:tracePt t="105528" x="2463800" y="5327650"/>
          <p14:tracePt t="105529" x="2471738" y="5327650"/>
          <p14:tracePt t="105545" x="2481263" y="5327650"/>
          <p14:tracePt t="105546" x="2489200" y="5327650"/>
          <p14:tracePt t="105562" x="2497138" y="5327650"/>
          <p14:tracePt t="105579" x="2506663" y="5327650"/>
          <p14:tracePt t="105595" x="2514600" y="5337175"/>
          <p14:tracePt t="105611" x="2524125" y="5337175"/>
          <p14:tracePt t="105628" x="2540000" y="5337175"/>
          <p14:tracePt t="105629" x="2549525" y="5337175"/>
          <p14:tracePt t="105644" x="2574925" y="5345113"/>
          <p14:tracePt t="105645" x="2582863" y="5345113"/>
          <p14:tracePt t="105661" x="2600325" y="5345113"/>
          <p14:tracePt t="105677" x="2625725" y="5353050"/>
          <p14:tracePt t="105694" x="2641600" y="5362575"/>
          <p14:tracePt t="105711" x="2659063" y="5370513"/>
          <p14:tracePt t="105728" x="2676525" y="5370513"/>
          <p14:tracePt t="105745" x="2693988" y="5370513"/>
          <p14:tracePt t="105745" x="2701925" y="5370513"/>
          <p14:tracePt t="105761" x="2709863" y="5370513"/>
          <p14:tracePt t="105778" x="2727325" y="5370513"/>
          <p14:tracePt t="105795" x="2735263" y="5370513"/>
          <p14:tracePt t="105811" x="2752725" y="5370513"/>
          <p14:tracePt t="105828" x="2760663" y="5370513"/>
          <p14:tracePt t="105845" x="2770188" y="5370513"/>
          <p14:tracePt t="105861" x="2778125" y="5370513"/>
          <p14:tracePt t="105878" x="2786063" y="5370513"/>
          <p14:tracePt t="105894" x="2795588" y="5370513"/>
          <p14:tracePt t="105911" x="2811463" y="5362575"/>
          <p14:tracePt t="105928" x="2820988" y="5353050"/>
          <p14:tracePt t="105945" x="2846388" y="5345113"/>
          <p14:tracePt t="105961" x="2871788" y="5345113"/>
          <p14:tracePt t="105978" x="2889250" y="5337175"/>
          <p14:tracePt t="105994" x="2897188" y="5337175"/>
          <p14:tracePt t="106011" x="2905125" y="5327650"/>
          <p14:tracePt t="106028" x="2914650" y="5327650"/>
          <p14:tracePt t="106029" x="2922588" y="5327650"/>
          <p14:tracePt t="106044" x="2940050" y="5327650"/>
          <p14:tracePt t="106061" x="2965450" y="5319713"/>
          <p14:tracePt t="106078" x="2998788" y="5311775"/>
          <p14:tracePt t="106094" x="3033713" y="5302250"/>
          <p14:tracePt t="106111" x="3049588" y="5302250"/>
          <p14:tracePt t="106128" x="3074988" y="5294313"/>
          <p14:tracePt t="106144" x="3117850" y="5286375"/>
          <p14:tracePt t="106161" x="3152775" y="5286375"/>
          <p14:tracePt t="106162" x="3160713" y="5286375"/>
          <p14:tracePt t="106178" x="3186113" y="5286375"/>
          <p14:tracePt t="106194" x="3211513" y="5276850"/>
          <p14:tracePt t="106211" x="3219450" y="5276850"/>
          <p14:tracePt t="106227" x="3228975" y="5276850"/>
          <p14:tracePt t="106244" x="3236913" y="5276850"/>
          <p14:tracePt t="106261" x="3254375" y="5276850"/>
          <p14:tracePt t="106278" x="3270250" y="5276850"/>
          <p14:tracePt t="106294" x="3297238" y="5276850"/>
          <p14:tracePt t="106311" x="3313113" y="5276850"/>
          <p14:tracePt t="106327" x="3330575" y="5276850"/>
          <p14:tracePt t="106345" x="3348038" y="5276850"/>
          <p14:tracePt t="106346" x="3355975" y="5276850"/>
          <p14:tracePt t="106362" x="3363913" y="5276850"/>
          <p14:tracePt t="106378" x="3373438" y="5268913"/>
          <p14:tracePt t="106418" x="3381375" y="5268913"/>
          <p14:tracePt t="106421" x="3381375" y="5260975"/>
          <p14:tracePt t="106479" x="3363913" y="5268913"/>
          <p14:tracePt t="106481" x="3338513" y="5276850"/>
          <p14:tracePt t="106494" x="3262313" y="5286375"/>
          <p14:tracePt t="106511" x="3143250" y="5294313"/>
          <p14:tracePt t="106528" x="3016250" y="5294313"/>
          <p14:tracePt t="106529" x="2982913" y="5286375"/>
          <p14:tracePt t="106544" x="2889250" y="5251450"/>
          <p14:tracePt t="106545" x="2854325" y="5243513"/>
          <p14:tracePt t="106561" x="2778125" y="5235575"/>
          <p14:tracePt t="106562" x="2760663" y="5226050"/>
          <p14:tracePt t="106577" x="2709863" y="5218113"/>
          <p14:tracePt t="106578" x="2693988" y="5218113"/>
          <p14:tracePt t="106594" x="2616200" y="5218113"/>
          <p14:tracePt t="106611" x="2532063" y="5218113"/>
          <p14:tracePt t="106628" x="2446338" y="5208588"/>
          <p14:tracePt t="106628" x="2430463" y="5200650"/>
          <p14:tracePt t="106645" x="2379663" y="5200650"/>
          <p14:tracePt t="106645" x="2352675" y="5192713"/>
          <p14:tracePt t="106661" x="2319338" y="5183188"/>
          <p14:tracePt t="106662" x="2301875" y="5183188"/>
          <p14:tracePt t="106678" x="2260600" y="5175250"/>
          <p14:tracePt t="106679" x="2251075" y="5175250"/>
          <p14:tracePt t="106694" x="2208213" y="5175250"/>
          <p14:tracePt t="106711" x="2192338" y="5175250"/>
          <p14:tracePt t="106728" x="2157413" y="5175250"/>
          <p14:tracePt t="106744" x="2124075" y="5175250"/>
          <p14:tracePt t="106762" x="2081213" y="5175250"/>
          <p14:tracePt t="106777" x="2065338" y="5175250"/>
          <p14:tracePt t="106778" x="2055813" y="5175250"/>
          <p14:tracePt t="106794" x="2012950" y="5183188"/>
          <p14:tracePt t="106811" x="1946275" y="5183188"/>
          <p14:tracePt t="106827" x="1885950" y="5183188"/>
          <p14:tracePt t="106844" x="1809750" y="5183188"/>
          <p14:tracePt t="106861" x="1749425" y="5183188"/>
          <p14:tracePt t="106878" x="1724025" y="5192713"/>
          <p14:tracePt t="106879" x="1716088" y="5192713"/>
          <p14:tracePt t="106894" x="1682750" y="5208588"/>
          <p14:tracePt t="106911" x="1639888" y="5208588"/>
          <p14:tracePt t="106928" x="1622425" y="5208588"/>
          <p14:tracePt t="106943" x="1614488" y="5208588"/>
          <p14:tracePt t="106981" x="1622425" y="5208588"/>
          <p14:tracePt t="106985" x="1631950" y="5200650"/>
          <p14:tracePt t="106994" x="1639888" y="5192713"/>
          <p14:tracePt t="107010" x="1682750" y="5192713"/>
          <p14:tracePt t="107028" x="1741488" y="5192713"/>
          <p14:tracePt t="107044" x="1809750" y="5192713"/>
          <p14:tracePt t="107045" x="1827213" y="5192713"/>
          <p14:tracePt t="107061" x="1885950" y="5183188"/>
          <p14:tracePt t="107062" x="1903413" y="5183188"/>
          <p14:tracePt t="107078" x="1954213" y="5175250"/>
          <p14:tracePt t="107078" x="1979613" y="5167313"/>
          <p14:tracePt t="107094" x="2081213" y="5132388"/>
          <p14:tracePt t="107111" x="2192338" y="5081588"/>
          <p14:tracePt t="107127" x="2301875" y="5048250"/>
          <p14:tracePt t="107144" x="2387600" y="5005388"/>
          <p14:tracePt t="107161" x="2463800" y="4962525"/>
          <p14:tracePt t="107162" x="2489200" y="4954588"/>
          <p14:tracePt t="107177" x="2514600" y="4929188"/>
          <p14:tracePt t="107194" x="2532063" y="4929188"/>
          <p14:tracePt t="107211" x="2540000" y="4929188"/>
          <p14:tracePt t="107238" x="2549525" y="4929188"/>
          <p14:tracePt t="107269" x="2540000" y="4929188"/>
          <p14:tracePt t="107273" x="2532063" y="4929188"/>
          <p14:tracePt t="107278" x="2524125" y="4929188"/>
          <p14:tracePt t="107294" x="2497138" y="4929188"/>
          <p14:tracePt t="107295" x="2481263" y="4929188"/>
          <p14:tracePt t="107310" x="2413000" y="4919663"/>
          <p14:tracePt t="107327" x="2352675" y="4878388"/>
          <p14:tracePt t="107344" x="2268538" y="4860925"/>
          <p14:tracePt t="107361" x="2200275" y="4843463"/>
          <p14:tracePt t="107362" x="2182813" y="4835525"/>
          <p14:tracePt t="107377" x="2132013" y="4835525"/>
          <p14:tracePt t="107378" x="2106613" y="4835525"/>
          <p14:tracePt t="107393" x="2038350" y="4835525"/>
          <p14:tracePt t="107410" x="1903413" y="4835525"/>
          <p14:tracePt t="107427" x="1776413" y="4843463"/>
          <p14:tracePt t="107444" x="1657350" y="4843463"/>
          <p14:tracePt t="107461" x="1571625" y="4843463"/>
          <p14:tracePt t="107462" x="1563688" y="4843463"/>
          <p14:tracePt t="107477" x="1512888" y="4852988"/>
          <p14:tracePt t="107494" x="1462088" y="4860925"/>
          <p14:tracePt t="107495" x="1444625" y="4868863"/>
          <p14:tracePt t="107498" x="1435100" y="4868863"/>
          <p14:tracePt t="107512" x="1393825" y="4878388"/>
          <p14:tracePt t="107513" x="1384300" y="4886325"/>
          <p14:tracePt t="107531" x="1343025" y="4894263"/>
          <p14:tracePt t="107547" x="1290638" y="4903788"/>
          <p14:tracePt t="107563" x="1265238" y="4919663"/>
          <p14:tracePt t="107565" x="1257300" y="4919663"/>
          <p14:tracePt t="107579" x="1231900" y="4954588"/>
          <p14:tracePt t="107594" x="1231900" y="4962525"/>
          <p14:tracePt t="107596" x="1223963" y="4962525"/>
          <p14:tracePt t="107610" x="1214438" y="4972050"/>
          <p14:tracePt t="107627" x="1206500" y="4987925"/>
          <p14:tracePt t="107643" x="1198563" y="5013325"/>
          <p14:tracePt t="107661" x="1181100" y="5073650"/>
          <p14:tracePt t="107662" x="1181100" y="5081588"/>
          <p14:tracePt t="107677" x="1181100" y="5106988"/>
          <p14:tracePt t="107693" x="1181100" y="5124450"/>
          <p14:tracePt t="107710" x="1181100" y="5149850"/>
          <p14:tracePt t="107727" x="1198563" y="5157788"/>
          <p14:tracePt t="107743" x="1239838" y="5175250"/>
          <p14:tracePt t="107760" x="1282700" y="5175250"/>
          <p14:tracePt t="107778" x="1384300" y="5175250"/>
          <p14:tracePt t="107793" x="1470025" y="5175250"/>
          <p14:tracePt t="107810" x="1647825" y="5175250"/>
          <p14:tracePt t="107828" x="1843088" y="5192713"/>
          <p14:tracePt t="107829" x="1885950" y="5200650"/>
          <p14:tracePt t="107844" x="2030413" y="5208588"/>
          <p14:tracePt t="107845" x="2073275" y="5208588"/>
          <p14:tracePt t="107861" x="2251075" y="5218113"/>
          <p14:tracePt t="107879" x="2370138" y="5218113"/>
          <p14:tracePt t="107894" x="2438400" y="5218113"/>
          <p14:tracePt t="107911" x="2471738" y="5200650"/>
          <p14:tracePt t="107927" x="2506663" y="5183188"/>
          <p14:tracePt t="107943" x="2540000" y="5167313"/>
          <p14:tracePt t="107960" x="2565400" y="5157788"/>
          <p14:tracePt t="107961" x="2574925" y="5149850"/>
          <p14:tracePt t="107977" x="2600325" y="5141913"/>
          <p14:tracePt t="107993" x="2641600" y="5141913"/>
          <p14:tracePt t="107994" x="2651125" y="5141913"/>
          <p14:tracePt t="108010" x="2659063" y="5141913"/>
          <p14:tracePt t="108027" x="2684463" y="5141913"/>
          <p14:tracePt t="108044" x="2701925" y="5132388"/>
          <p14:tracePt t="108061" x="2709863" y="5132388"/>
          <p14:tracePt t="108062" x="2719388" y="5132388"/>
          <p14:tracePt t="108077" x="2727325" y="5132388"/>
          <p14:tracePt t="108094" x="2744788" y="5132388"/>
          <p14:tracePt t="108146" x="2752725" y="5132388"/>
          <p14:tracePt t="108161" x="2760663" y="5132388"/>
          <p14:tracePt t="108173" x="2770188" y="5124450"/>
          <p14:tracePt t="108185" x="2778125" y="5124450"/>
          <p14:tracePt t="108193" x="2786063" y="5124450"/>
          <p14:tracePt t="108210" x="2803525" y="5124450"/>
          <p14:tracePt t="108227" x="2820988" y="5124450"/>
          <p14:tracePt t="108243" x="2828925" y="5124450"/>
          <p14:tracePt t="108245" x="2838450" y="5124450"/>
          <p14:tracePt t="108260" x="2846388" y="5124450"/>
          <p14:tracePt t="108277" x="2871788" y="5124450"/>
          <p14:tracePt t="108293" x="2879725" y="5124450"/>
          <p14:tracePt t="108310" x="2905125" y="5132388"/>
          <p14:tracePt t="108311" x="2914650" y="5132388"/>
          <p14:tracePt t="108329" x="2922588" y="5132388"/>
          <p14:tracePt t="108344" x="2922588" y="5141913"/>
          <p14:tracePt t="108434" x="2930525" y="5141913"/>
          <p14:tracePt t="108437" x="2930525" y="5149850"/>
          <p14:tracePt t="108485" x="2930525" y="5167313"/>
          <p14:tracePt t="108489" x="2930525" y="5175250"/>
          <p14:tracePt t="108497" x="2922588" y="5183188"/>
          <p14:tracePt t="108510" x="2922588" y="5192713"/>
          <p14:tracePt t="108527" x="2922588" y="5208588"/>
          <p14:tracePt t="108544" x="2914650" y="5218113"/>
          <p14:tracePt t="108561" x="2914650" y="5226050"/>
          <p14:tracePt t="108562" x="2914650" y="5235575"/>
          <p14:tracePt t="108577" x="2905125" y="5251450"/>
          <p14:tracePt t="108594" x="2905125" y="5268913"/>
          <p14:tracePt t="108610" x="2905125" y="5286375"/>
          <p14:tracePt t="108611" x="2905125" y="5294313"/>
          <p14:tracePt t="108627" x="2905125" y="5319713"/>
          <p14:tracePt t="108645" x="2905125" y="5327650"/>
          <p14:tracePt t="108689" x="2905125" y="5337175"/>
          <p14:tracePt t="108737" x="2914650" y="5337175"/>
          <p14:tracePt t="108749" x="2914650" y="5345113"/>
          <p14:tracePt t="108773" x="2922588" y="5345113"/>
          <p14:tracePt t="108777" x="2922588" y="5353050"/>
          <p14:tracePt t="108842" x="2930525" y="5353050"/>
          <p14:tracePt t="109022" x="2940050" y="5353050"/>
          <p14:tracePt t="109073" x="2947988" y="5353050"/>
          <p14:tracePt t="109110" x="2947988" y="5345113"/>
          <p14:tracePt t="109126" x="2955925" y="5345113"/>
          <p14:tracePt t="109316" x="2955925" y="5337175"/>
          <p14:tracePt t="109535" x="2965450" y="5337175"/>
          <p14:tracePt t="109544" x="2965450" y="5327650"/>
          <p14:tracePt t="109548" x="2973388" y="5327650"/>
          <p14:tracePt t="109572" x="2982913" y="5327650"/>
          <p14:tracePt t="109576" x="2990850" y="5327650"/>
          <p14:tracePt t="109593" x="3008313" y="5327650"/>
          <p14:tracePt t="109595" x="3016250" y="5327650"/>
          <p14:tracePt t="109611" x="3024188" y="5327650"/>
          <p14:tracePt t="109626" x="3041650" y="5327650"/>
          <p14:tracePt t="109643" x="3074988" y="5327650"/>
          <p14:tracePt t="109644" x="3084513" y="5327650"/>
          <p14:tracePt t="109660" x="3109913" y="5327650"/>
          <p14:tracePt t="109676" x="3135313" y="5327650"/>
          <p14:tracePt t="109693" x="3168650" y="5327650"/>
          <p14:tracePt t="109710" x="3203575" y="5319713"/>
          <p14:tracePt t="109727" x="3236913" y="5319713"/>
          <p14:tracePt t="109743" x="3254375" y="5319713"/>
          <p14:tracePt t="109759" x="3270250" y="5319713"/>
          <p14:tracePt t="109776" x="3297238" y="5319713"/>
          <p14:tracePt t="109793" x="3322638" y="5319713"/>
          <p14:tracePt t="109810" x="3348038" y="5327650"/>
          <p14:tracePt t="109811" x="3355975" y="5327650"/>
          <p14:tracePt t="109826" x="3373438" y="5327650"/>
          <p14:tracePt t="109843" x="3398838" y="5337175"/>
          <p14:tracePt t="109859" x="3414713" y="5337175"/>
          <p14:tracePt t="109876" x="3441700" y="5337175"/>
          <p14:tracePt t="109893" x="3449638" y="5337175"/>
          <p14:tracePt t="109909" x="3467100" y="5337175"/>
          <p14:tracePt t="109926" x="3500438" y="5337175"/>
          <p14:tracePt t="109943" x="3525838" y="5337175"/>
          <p14:tracePt t="109959" x="3568700" y="5337175"/>
          <p14:tracePt t="109975" x="3594100" y="5337175"/>
          <p14:tracePt t="109993" x="3611563" y="5337175"/>
          <p14:tracePt t="110009" x="3627438" y="5337175"/>
          <p14:tracePt t="110027" x="3636963" y="5337175"/>
          <p14:tracePt t="110027" x="3644900" y="5337175"/>
          <p14:tracePt t="110043" x="3662363" y="5337175"/>
          <p14:tracePt t="110060" x="3678238" y="5337175"/>
          <p14:tracePt t="110077" x="3695700" y="5337175"/>
          <p14:tracePt t="110077" x="3703638" y="5337175"/>
          <p14:tracePt t="110093" x="3721100" y="5337175"/>
          <p14:tracePt t="110109" x="3756025" y="5337175"/>
          <p14:tracePt t="110110" x="3763963" y="5345113"/>
          <p14:tracePt t="110126" x="3781425" y="5345113"/>
          <p14:tracePt t="110127" x="3789363" y="5345113"/>
          <p14:tracePt t="110143" x="3806825" y="5345113"/>
          <p14:tracePt t="110159" x="3822700" y="5345113"/>
          <p14:tracePt t="110160" x="3832225" y="5345113"/>
          <p14:tracePt t="110177" x="3840163" y="5345113"/>
          <p14:tracePt t="110192" x="3873500" y="5345113"/>
          <p14:tracePt t="110209" x="3941763" y="5345113"/>
          <p14:tracePt t="110226" x="4035425" y="5353050"/>
          <p14:tracePt t="110228" x="4060825" y="5353050"/>
          <p14:tracePt t="110244" x="4129088" y="5370513"/>
          <p14:tracePt t="110245" x="4146550" y="5380038"/>
          <p14:tracePt t="110259" x="4197350" y="5387975"/>
          <p14:tracePt t="110277" x="4256088" y="5395913"/>
          <p14:tracePt t="110280" x="4256088" y="5405438"/>
          <p14:tracePt t="110293" x="4273550" y="5413375"/>
          <p14:tracePt t="110311" x="4291013" y="5413375"/>
          <p14:tracePt t="110328" x="4291013" y="5405438"/>
          <p14:tracePt t="110344" x="4316413" y="5405438"/>
          <p14:tracePt t="110362" x="4341813" y="5395913"/>
          <p14:tracePt t="110363" x="4349750" y="5395913"/>
          <p14:tracePt t="110376" x="4359275" y="5395913"/>
          <p14:tracePt t="110377" x="4375150" y="5395913"/>
          <p14:tracePt t="110393" x="4392613" y="5395913"/>
          <p14:tracePt t="110394" x="4400550" y="5395913"/>
          <p14:tracePt t="110410" x="4418013" y="5395913"/>
          <p14:tracePt t="110412" x="4425950" y="5395913"/>
          <p14:tracePt t="110428" x="4435475" y="5395913"/>
          <p14:tracePt t="110443" x="4443413" y="5395913"/>
          <p14:tracePt t="110464" x="4451350" y="5395913"/>
          <p14:tracePt t="110477" x="4460875" y="5395913"/>
          <p14:tracePt t="110492" x="4468813" y="5395913"/>
          <p14:tracePt t="110509" x="4486275" y="5405438"/>
          <p14:tracePt t="110525" x="4494213" y="5405438"/>
          <p14:tracePt t="110542" x="4503738" y="5405438"/>
          <p14:tracePt t="110572" x="4503738" y="5413375"/>
          <p14:tracePt t="112368" x="4511675" y="5413375"/>
          <p14:tracePt t="112388" x="4519613" y="5413375"/>
          <p14:tracePt t="112395" x="4529138" y="5413375"/>
          <p14:tracePt t="112408" x="4537075" y="5413375"/>
          <p14:tracePt t="112425" x="4554538" y="5413375"/>
          <p14:tracePt t="112441" x="4570413" y="5413375"/>
          <p14:tracePt t="112458" x="4595813" y="5413375"/>
          <p14:tracePt t="112475" x="4613275" y="5413375"/>
          <p14:tracePt t="112491" x="4630738" y="5413375"/>
          <p14:tracePt t="112508" x="4656138" y="5405438"/>
          <p14:tracePt t="112525" x="4664075" y="5405438"/>
          <p14:tracePt t="112541" x="4681538" y="5395913"/>
          <p14:tracePt t="112559" x="4689475" y="5395913"/>
          <p14:tracePt t="112575" x="4699000" y="5395913"/>
          <p14:tracePt t="112592" x="4706938" y="5395913"/>
          <p14:tracePt t="112609" x="4724400" y="5395913"/>
          <p14:tracePt t="112625" x="4740275" y="5395913"/>
          <p14:tracePt t="112642" x="4749800" y="5395913"/>
          <p14:tracePt t="112643" x="4757738" y="5395913"/>
          <p14:tracePt t="112659" x="4765675" y="5395913"/>
          <p14:tracePt t="112675" x="4783138" y="5395913"/>
          <p14:tracePt t="112676" x="4791075" y="5395913"/>
          <p14:tracePt t="112692" x="4800600" y="5395913"/>
          <p14:tracePt t="112709" x="4808538" y="5395913"/>
          <p14:tracePt t="112752" x="4818063" y="5395913"/>
          <p14:tracePt t="112763" x="4826000" y="5395913"/>
          <p14:tracePt t="112772" x="4833938" y="5395913"/>
          <p14:tracePt t="112776" x="4843463" y="5395913"/>
          <p14:tracePt t="112791" x="4868863" y="5380038"/>
          <p14:tracePt t="112809" x="4894263" y="5370513"/>
          <p14:tracePt t="112825" x="4910138" y="5353050"/>
          <p14:tracePt t="112842" x="4919663" y="5345113"/>
          <p14:tracePt t="112843" x="4927600" y="5337175"/>
          <p14:tracePt t="112895" x="4927600" y="5327650"/>
          <p14:tracePt t="112908" x="4935538" y="5327650"/>
          <p14:tracePt t="112911" x="4935538" y="5319713"/>
          <p14:tracePt t="113160" x="4935538" y="5327650"/>
          <p14:tracePt t="113172" x="4927600" y="5327650"/>
          <p14:tracePt t="113176" x="4927600" y="5337175"/>
          <p14:tracePt t="113191" x="4919663" y="5345113"/>
          <p14:tracePt t="113208" x="4910138" y="5345113"/>
          <p14:tracePt t="113224" x="4876800" y="5345113"/>
          <p14:tracePt t="113241" x="4859338" y="5345113"/>
          <p14:tracePt t="113257" x="4833938" y="5345113"/>
          <p14:tracePt t="113275" x="4818063" y="5345113"/>
          <p14:tracePt t="113320" x="4808538" y="5345113"/>
          <p14:tracePt t="113327" x="4800600" y="5345113"/>
          <p14:tracePt t="113331" x="4791075" y="5345113"/>
          <p14:tracePt t="113341" x="4775200" y="5345113"/>
          <p14:tracePt t="113358" x="4749800" y="5345113"/>
          <p14:tracePt t="113374" x="4714875" y="5345113"/>
          <p14:tracePt t="113392" x="4699000" y="5345113"/>
          <p14:tracePt t="113393" x="4689475" y="5345113"/>
          <p14:tracePt t="113409" x="4681538" y="5345113"/>
          <p14:tracePt t="113424" x="4664075" y="5345113"/>
          <p14:tracePt t="113442" x="4638675" y="5345113"/>
          <p14:tracePt t="113443" x="4621213" y="5345113"/>
          <p14:tracePt t="113458" x="4570413" y="5345113"/>
          <p14:tracePt t="113460" x="4562475" y="5345113"/>
          <p14:tracePt t="113475" x="4503738" y="5345113"/>
          <p14:tracePt t="113476" x="4476750" y="5345113"/>
          <p14:tracePt t="113491" x="4410075" y="5345113"/>
          <p14:tracePt t="113508" x="4316413" y="5345113"/>
          <p14:tracePt t="113524" x="4214813" y="5337175"/>
          <p14:tracePt t="113541" x="4162425" y="5327650"/>
          <p14:tracePt t="113558" x="4137025" y="5327650"/>
          <p14:tracePt t="113575" x="4103688" y="5327650"/>
          <p14:tracePt t="113576" x="4095750" y="5327650"/>
          <p14:tracePt t="113592" x="4044950" y="5327650"/>
          <p14:tracePt t="113593" x="4035425" y="5327650"/>
          <p14:tracePt t="113607" x="3984625" y="5327650"/>
          <p14:tracePt t="113624" x="3916363" y="5311775"/>
          <p14:tracePt t="113641" x="3873500" y="5311775"/>
          <p14:tracePt t="113657" x="3848100" y="5311775"/>
          <p14:tracePt t="113674" x="3814763" y="5311775"/>
          <p14:tracePt t="113675" x="3806825" y="5311775"/>
          <p14:tracePt t="113691" x="3789363" y="5311775"/>
          <p14:tracePt t="113707" x="3738563" y="5311775"/>
          <p14:tracePt t="113724" x="3662363" y="5294313"/>
          <p14:tracePt t="113741" x="3619500" y="5294313"/>
          <p14:tracePt t="113757" x="3586163" y="5294313"/>
          <p14:tracePt t="113775" x="3559175" y="5294313"/>
          <p14:tracePt t="113776" x="3551238" y="5294313"/>
          <p14:tracePt t="113792" x="3517900" y="5294313"/>
          <p14:tracePt t="113808" x="3492500" y="5294313"/>
          <p14:tracePt t="113824" x="3457575" y="5294313"/>
          <p14:tracePt t="113842" x="3441700" y="5294313"/>
          <p14:tracePt t="113858" x="3432175" y="5294313"/>
          <p14:tracePt t="113940" x="3424238" y="5294313"/>
          <p14:tracePt t="114072" x="3432175" y="5294313"/>
          <p14:tracePt t="114075" x="3441700" y="5294313"/>
          <p14:tracePt t="114092" x="3457575" y="5294313"/>
          <p14:tracePt t="114093" x="3467100" y="5294313"/>
          <p14:tracePt t="114108" x="3482975" y="5294313"/>
          <p14:tracePt t="114109" x="3492500" y="5294313"/>
          <p14:tracePt t="114124" x="3525838" y="5294313"/>
          <p14:tracePt t="114140" x="3559175" y="5302250"/>
          <p14:tracePt t="114157" x="3568700" y="5302250"/>
          <p14:tracePt t="114174" x="3576638" y="5302250"/>
          <p14:tracePt t="114191" x="3586163" y="5311775"/>
          <p14:tracePt t="114192" x="3594100" y="5311775"/>
          <p14:tracePt t="114207" x="3602038" y="5311775"/>
          <p14:tracePt t="114224" x="3644900" y="5319713"/>
          <p14:tracePt t="114240" x="3678238" y="5319713"/>
          <p14:tracePt t="114257" x="3713163" y="5319713"/>
          <p14:tracePt t="114274" x="3756025" y="5319713"/>
          <p14:tracePt t="114275" x="3763963" y="5319713"/>
          <p14:tracePt t="114291" x="3789363" y="5319713"/>
          <p14:tracePt t="114308" x="3822700" y="5311775"/>
          <p14:tracePt t="114324" x="3865563" y="5302250"/>
          <p14:tracePt t="114341" x="3883025" y="5302250"/>
          <p14:tracePt t="114358" x="3908425" y="5302250"/>
          <p14:tracePt t="114374" x="3908425" y="5294313"/>
          <p14:tracePt t="114391" x="3941763" y="5294313"/>
          <p14:tracePt t="114407" x="3959225" y="5294313"/>
          <p14:tracePt t="114424" x="3992563" y="5294313"/>
          <p14:tracePt t="114440" x="4010025" y="5294313"/>
          <p14:tracePt t="114457" x="4035425" y="5294313"/>
          <p14:tracePt t="114474" x="4044950" y="5294313"/>
          <p14:tracePt t="114490" x="4052888" y="5294313"/>
          <p14:tracePt t="114528" x="4060825" y="5294313"/>
          <p14:tracePt t="114539" x="4070350" y="5294313"/>
          <p14:tracePt t="114559" x="4078288" y="5294313"/>
          <p14:tracePt t="120046" x="4078288" y="5286375"/>
          <p14:tracePt t="120282" x="4070350" y="5286375"/>
          <p14:tracePt t="120285" x="4060825" y="5286375"/>
          <p14:tracePt t="120289" x="4044950" y="5276850"/>
          <p14:tracePt t="120305" x="3959225" y="5251450"/>
          <p14:tracePt t="120321" x="3848100" y="5124450"/>
          <p14:tracePt t="120338" x="3678238" y="4946650"/>
          <p14:tracePt t="120354" x="3525838" y="4767263"/>
          <p14:tracePt t="120372" x="3457575" y="4630738"/>
          <p14:tracePt t="120373" x="3441700" y="4589463"/>
          <p14:tracePt t="120389" x="3398838" y="4419600"/>
          <p14:tracePt t="120405" x="3373438" y="4316413"/>
          <p14:tracePt t="120405" x="3363913" y="4283075"/>
          <p14:tracePt t="120422" x="3338513" y="4206875"/>
          <p14:tracePt t="120423" x="3330575" y="4171950"/>
          <p14:tracePt t="120438" x="3305175" y="4095750"/>
          <p14:tracePt t="120439" x="3297238" y="4070350"/>
          <p14:tracePt t="120454" x="3287713" y="3986213"/>
          <p14:tracePt t="120472" x="3322638" y="3908425"/>
          <p14:tracePt t="120489" x="3381375" y="3857625"/>
          <p14:tracePt t="120490" x="3389313" y="3857625"/>
          <p14:tracePt t="120505" x="3398838" y="3849688"/>
          <p14:tracePt t="120753" x="3398838" y="3857625"/>
          <p14:tracePt t="120757" x="3398838" y="3892550"/>
          <p14:tracePt t="120771" x="3441700" y="4070350"/>
          <p14:tracePt t="120788" x="3517900" y="4435475"/>
          <p14:tracePt t="120805" x="3586163" y="4741863"/>
          <p14:tracePt t="120806" x="3602038" y="4818063"/>
          <p14:tracePt t="120821" x="3627438" y="5022850"/>
          <p14:tracePt t="120838" x="3636963" y="5218113"/>
          <p14:tracePt t="120854" x="3636963" y="5446713"/>
          <p14:tracePt t="120871" x="3636963" y="5608638"/>
          <p14:tracePt t="120872" x="3636963" y="5651500"/>
          <p14:tracePt t="120888" x="3636963" y="5788025"/>
          <p14:tracePt t="120905" x="3636963" y="5897563"/>
          <p14:tracePt t="120906" x="3636963" y="5940425"/>
          <p14:tracePt t="120922" x="3636963" y="6042025"/>
          <p14:tracePt t="120923" x="3636963" y="6059488"/>
          <p14:tracePt t="120938" x="3636963" y="6102350"/>
          <p14:tracePt t="120939" x="3636963" y="6118225"/>
          <p14:tracePt t="120955" x="3636963" y="6143625"/>
          <p14:tracePt t="121053" x="3627438" y="6143625"/>
          <p14:tracePt t="121062" x="3619500" y="6143625"/>
          <p14:tracePt t="121077" x="3611563" y="6143625"/>
          <p14:tracePt t="121088" x="3611563" y="6161088"/>
          <p14:tracePt t="121104" x="3602038" y="6161088"/>
          <p14:tracePt t="121105" x="3594100" y="6169025"/>
          <p14:tracePt t="121121" x="3594100" y="6178550"/>
          <p14:tracePt t="121138" x="3594100" y="6186488"/>
          <p14:tracePt t="122033" x="3586163" y="6186488"/>
          <p14:tracePt t="122041" x="3576638" y="6186488"/>
          <p14:tracePt t="122049" x="3576638" y="6178550"/>
          <p14:tracePt t="122054" x="3576638" y="6169025"/>
          <p14:tracePt t="122070" x="3568700" y="6153150"/>
          <p14:tracePt t="122087" x="3551238" y="6135688"/>
          <p14:tracePt t="122104" x="3559175" y="6102350"/>
          <p14:tracePt t="122121" x="3568700" y="6084888"/>
          <p14:tracePt t="122122" x="3568700" y="6076950"/>
          <p14:tracePt t="122138" x="3568700" y="6049963"/>
          <p14:tracePt t="122138" x="3568700" y="6042025"/>
          <p14:tracePt t="122154" x="3551238" y="6008688"/>
          <p14:tracePt t="122171" x="3543300" y="5983288"/>
          <p14:tracePt t="122188" x="3543300" y="5940425"/>
          <p14:tracePt t="122204" x="3543300" y="5897563"/>
          <p14:tracePt t="122205" x="3543300" y="5880100"/>
          <p14:tracePt t="122220" x="3533775" y="5854700"/>
          <p14:tracePt t="122237" x="3525838" y="5795963"/>
          <p14:tracePt t="122254" x="3525838" y="5770563"/>
          <p14:tracePt t="122270" x="3525838" y="5745163"/>
          <p14:tracePt t="122287" x="3517900" y="5719763"/>
          <p14:tracePt t="122304" x="3517900" y="5710238"/>
          <p14:tracePt t="122321" x="3517900" y="5702300"/>
          <p14:tracePt t="122322" x="3517900" y="5694363"/>
          <p14:tracePt t="122337" x="3517900" y="5676900"/>
          <p14:tracePt t="122354" x="3517900" y="5668963"/>
          <p14:tracePt t="122371" x="3517900" y="5659438"/>
          <p14:tracePt t="122413" x="3517900" y="5651500"/>
          <p14:tracePt t="122425" x="3525838" y="5641975"/>
          <p14:tracePt t="122433" x="3525838" y="5634038"/>
          <p14:tracePt t="122438" x="3533775" y="5634038"/>
          <p14:tracePt t="122453" x="3533775" y="5626100"/>
          <p14:tracePt t="122471" x="3543300" y="5616575"/>
          <p14:tracePt t="122487" x="3551238" y="5616575"/>
          <p14:tracePt t="122504" x="3559175" y="5608638"/>
          <p14:tracePt t="122520" x="3559175" y="5600700"/>
          <p14:tracePt t="122537" x="3568700" y="5591175"/>
          <p14:tracePt t="122538" x="3576638" y="5591175"/>
          <p14:tracePt t="122554" x="3576638" y="5583238"/>
          <p14:tracePt t="122573" x="3586163" y="5583238"/>
          <p14:tracePt t="122587" x="3594100" y="5575300"/>
          <p14:tracePt t="122604" x="3602038" y="5575300"/>
          <p14:tracePt t="122622" x="3611563" y="5565775"/>
          <p14:tracePt t="122638" x="3619500" y="5557838"/>
          <p14:tracePt t="122802" x="3619500" y="5549900"/>
          <p14:tracePt t="122814" x="3627438" y="5549900"/>
          <p14:tracePt t="122821" x="3636963" y="5549900"/>
          <p14:tracePt t="122838" x="3662363" y="5540375"/>
          <p14:tracePt t="122854" x="3687763" y="5540375"/>
          <p14:tracePt t="122855" x="3695700" y="5540375"/>
          <p14:tracePt t="122870" x="3713163" y="5540375"/>
          <p14:tracePt t="122871" x="3721100" y="5540375"/>
          <p14:tracePt t="122873" x="3729038" y="5540375"/>
          <p14:tracePt t="122887" x="3738563" y="5549900"/>
          <p14:tracePt t="122904" x="3746500" y="5549900"/>
          <p14:tracePt t="122958" x="3756025" y="5549900"/>
          <p14:tracePt t="122973" x="3763963" y="5549900"/>
          <p14:tracePt t="122981" x="3771900" y="5549900"/>
          <p14:tracePt t="122994" x="3781425" y="5549900"/>
          <p14:tracePt t="123004" x="3789363" y="5549900"/>
          <p14:tracePt t="123022" x="3797300" y="5557838"/>
          <p14:tracePt t="123037" x="3806825" y="5557838"/>
          <p14:tracePt t="123053" x="3814763" y="5557838"/>
          <p14:tracePt t="123102" x="3822700" y="5557838"/>
          <p14:tracePt t="123113" x="3832225" y="5565775"/>
          <p14:tracePt t="123125" x="3840163" y="5565775"/>
          <p14:tracePt t="123146" x="3848100" y="5565775"/>
          <p14:tracePt t="123155" x="3857625" y="5565775"/>
          <p14:tracePt t="123350" x="3857625" y="5575300"/>
          <p14:tracePt t="123357" x="3848100" y="5583238"/>
          <p14:tracePt t="123370" x="3832225" y="5591175"/>
          <p14:tracePt t="123387" x="3806825" y="5608638"/>
          <p14:tracePt t="123404" x="3771900" y="5634038"/>
          <p14:tracePt t="123421" x="3756025" y="5651500"/>
          <p14:tracePt t="123437" x="3738563" y="5659438"/>
          <p14:tracePt t="123438" x="3738563" y="5668963"/>
          <p14:tracePt t="123453" x="3713163" y="5676900"/>
          <p14:tracePt t="123470" x="3678238" y="5694363"/>
          <p14:tracePt t="123471" x="3662363" y="5702300"/>
          <p14:tracePt t="123486" x="3619500" y="5719763"/>
          <p14:tracePt t="123504" x="3568700" y="5719763"/>
          <p14:tracePt t="123521" x="3492500" y="5727700"/>
          <p14:tracePt t="123537" x="3441700" y="5727700"/>
          <p14:tracePt t="123538" x="3424238" y="5727700"/>
          <p14:tracePt t="123554" x="3373438" y="5735638"/>
          <p14:tracePt t="123555" x="3355975" y="5735638"/>
          <p14:tracePt t="123570" x="3279775" y="5735638"/>
          <p14:tracePt t="123586" x="3135313" y="5735638"/>
          <p14:tracePt t="123603" x="3033713" y="5735638"/>
          <p14:tracePt t="123619" x="2955925" y="5735638"/>
          <p14:tracePt t="123637" x="2871788" y="5735638"/>
          <p14:tracePt t="123638" x="2854325" y="5735638"/>
          <p14:tracePt t="123654" x="2795588" y="5735638"/>
          <p14:tracePt t="123671" x="2709863" y="5735638"/>
          <p14:tracePt t="123671" x="2693988" y="5735638"/>
          <p14:tracePt t="123687" x="2590800" y="5735638"/>
          <p14:tracePt t="123704" x="2497138" y="5735638"/>
          <p14:tracePt t="123721" x="2370138" y="5727700"/>
          <p14:tracePt t="123737" x="2286000" y="5719763"/>
          <p14:tracePt t="123738" x="2260600" y="5719763"/>
          <p14:tracePt t="123754" x="2200275" y="5719763"/>
          <p14:tracePt t="123755" x="2182813" y="5719763"/>
          <p14:tracePt t="123770" x="2124075" y="5719763"/>
          <p14:tracePt t="123786" x="2030413" y="5719763"/>
          <p14:tracePt t="123804" x="1954213" y="5727700"/>
          <p14:tracePt t="123820" x="1893888" y="5735638"/>
          <p14:tracePt t="123837" x="1868488" y="5745163"/>
          <p14:tracePt t="123838" x="1860550" y="5745163"/>
          <p14:tracePt t="123853" x="1835150" y="5753100"/>
          <p14:tracePt t="123854" x="1827213" y="5753100"/>
          <p14:tracePt t="123870" x="1809750" y="5753100"/>
          <p14:tracePt t="123887" x="1776413" y="5753100"/>
          <p14:tracePt t="123903" x="1749425" y="5753100"/>
          <p14:tracePt t="123920" x="1716088" y="5753100"/>
          <p14:tracePt t="123921" x="1708150" y="5753100"/>
          <p14:tracePt t="123937" x="1690688" y="5753100"/>
          <p14:tracePt t="123953" x="1665288" y="5753100"/>
          <p14:tracePt t="123970" x="1647825" y="5761038"/>
          <p14:tracePt t="123987" x="1631950" y="5770563"/>
          <p14:tracePt t="124003" x="1606550" y="5778500"/>
          <p14:tracePt t="124020" x="1571625" y="5795963"/>
          <p14:tracePt t="124037" x="1563688" y="5795963"/>
          <p14:tracePt t="124038" x="1563688" y="5803900"/>
          <p14:tracePt t="124053" x="1554163" y="5803900"/>
          <p14:tracePt t="124070" x="1546225" y="5813425"/>
          <p14:tracePt t="124071" x="1538288" y="5821363"/>
          <p14:tracePt t="124086" x="1528763" y="5821363"/>
          <p14:tracePt t="124103" x="1520825" y="5821363"/>
          <p14:tracePt t="124121" x="1512888" y="5821363"/>
          <p14:tracePt t="124322" x="1520825" y="5821363"/>
          <p14:tracePt t="124325" x="1528763" y="5821363"/>
          <p14:tracePt t="124338" x="1554163" y="5821363"/>
          <p14:tracePt t="124355" x="1579563" y="5838825"/>
          <p14:tracePt t="124358" x="1597025" y="5838825"/>
          <p14:tracePt t="124372" x="1639888" y="5854700"/>
          <p14:tracePt t="124374" x="1647825" y="5854700"/>
          <p14:tracePt t="124388" x="1682750" y="5864225"/>
          <p14:tracePt t="124390" x="1698625" y="5864225"/>
          <p14:tracePt t="124404" x="1716088" y="5872163"/>
          <p14:tracePt t="124405" x="1724025" y="5872163"/>
          <p14:tracePt t="124420" x="1733550" y="5872163"/>
          <p14:tracePt t="124437" x="1741488" y="5872163"/>
          <p14:tracePt t="124453" x="1749425" y="5872163"/>
          <p14:tracePt t="124473" x="1758950" y="5872163"/>
          <p14:tracePt t="124486" x="1766888" y="5872163"/>
          <p14:tracePt t="124503" x="1776413" y="5872163"/>
          <p14:tracePt t="124520" x="1784350" y="5872163"/>
          <p14:tracePt t="124536" x="1792288" y="5872163"/>
          <p14:tracePt t="125089" x="1784350" y="5864225"/>
          <p14:tracePt t="125098" x="1776413" y="5864225"/>
          <p14:tracePt t="125102" x="1766888" y="5864225"/>
          <p14:tracePt t="125119" x="1758950" y="5854700"/>
          <p14:tracePt t="125136" x="1749425" y="5846763"/>
          <p14:tracePt t="125153" x="1741488" y="5846763"/>
          <p14:tracePt t="125250" x="1733550" y="5846763"/>
          <p14:tracePt t="125273" x="1724025" y="5846763"/>
          <p14:tracePt t="125776" x="1733550" y="5846763"/>
          <p14:tracePt t="125779" x="1741488" y="5846763"/>
          <p14:tracePt t="125785" x="1758950" y="5846763"/>
          <p14:tracePt t="125802" x="1784350" y="5854700"/>
          <p14:tracePt t="125819" x="1792288" y="5854700"/>
          <p14:tracePt t="125835" x="1801813" y="5854700"/>
          <p14:tracePt t="125855" x="1809750" y="5854700"/>
          <p14:tracePt t="125869" x="1817688" y="5864225"/>
          <p14:tracePt t="125886" x="1843088" y="5872163"/>
          <p14:tracePt t="125887" x="1852613" y="5872163"/>
          <p14:tracePt t="125903" x="1860550" y="5880100"/>
          <p14:tracePt t="125919" x="1885950" y="5880100"/>
          <p14:tracePt t="125936" x="1920875" y="5897563"/>
          <p14:tracePt t="125952" x="1979613" y="5915025"/>
          <p14:tracePt t="125969" x="2022475" y="5922963"/>
          <p14:tracePt t="125985" x="2055813" y="5932488"/>
          <p14:tracePt t="126002" x="2090738" y="5932488"/>
          <p14:tracePt t="126019" x="2132013" y="5940425"/>
          <p14:tracePt t="126036" x="2149475" y="5940425"/>
          <p14:tracePt t="126052" x="2192338" y="5948363"/>
          <p14:tracePt t="126069" x="2235200" y="5957888"/>
          <p14:tracePt t="126085" x="2301875" y="5965825"/>
          <p14:tracePt t="126103" x="2344738" y="5965825"/>
          <p14:tracePt t="126104" x="2362200" y="5965825"/>
          <p14:tracePt t="126119" x="2387600" y="5965825"/>
          <p14:tracePt t="126120" x="2405063" y="5965825"/>
          <p14:tracePt t="126135" x="2446338" y="5965825"/>
          <p14:tracePt t="126136" x="2455863" y="5965825"/>
          <p14:tracePt t="126152" x="2497138" y="5965825"/>
          <p14:tracePt t="126153" x="2514600" y="5965825"/>
          <p14:tracePt t="126169" x="2557463" y="5965825"/>
          <p14:tracePt t="126186" x="2616200" y="5965825"/>
          <p14:tracePt t="126202" x="2668588" y="5965825"/>
          <p14:tracePt t="126219" x="2709863" y="5965825"/>
          <p14:tracePt t="126220" x="2727325" y="5965825"/>
          <p14:tracePt t="126235" x="2770188" y="5965825"/>
          <p14:tracePt t="126252" x="2828925" y="5957888"/>
          <p14:tracePt t="126269" x="2863850" y="5948363"/>
          <p14:tracePt t="126285" x="2889250" y="5940425"/>
          <p14:tracePt t="126302" x="2889250" y="5932488"/>
          <p14:tracePt t="126318" x="2897188" y="5932488"/>
          <p14:tracePt t="126335" x="2897188" y="5922963"/>
          <p14:tracePt t="126807" x="2897188" y="5932488"/>
          <p14:tracePt t="126815" x="2897188" y="5948363"/>
          <p14:tracePt t="126819" x="2897188" y="5957888"/>
          <p14:tracePt t="126835" x="2897188" y="5973763"/>
          <p14:tracePt t="126852" x="2897188" y="5999163"/>
          <p14:tracePt t="126868" x="2879725" y="6016625"/>
          <p14:tracePt t="126885" x="2871788" y="6024563"/>
          <p14:tracePt t="126901" x="2871788" y="6049963"/>
          <p14:tracePt t="126918" x="2854325" y="6059488"/>
          <p14:tracePt t="126919" x="2854325" y="6067425"/>
          <p14:tracePt t="126935" x="2846388" y="6076950"/>
          <p14:tracePt t="126952" x="2828925" y="6084888"/>
          <p14:tracePt t="126968" x="2820988" y="6092825"/>
          <p14:tracePt t="126985" x="2811463" y="6102350"/>
          <p14:tracePt t="127001" x="2795588" y="6110288"/>
          <p14:tracePt t="127018" x="2778125" y="6127750"/>
          <p14:tracePt t="127035" x="2760663" y="6143625"/>
          <p14:tracePt t="127051" x="2744788" y="6153150"/>
          <p14:tracePt t="127068" x="2735263" y="6169025"/>
          <p14:tracePt t="127085" x="2719388" y="6178550"/>
          <p14:tracePt t="127101" x="2701925" y="6203950"/>
          <p14:tracePt t="127118" x="2684463" y="6211888"/>
          <p14:tracePt t="127135" x="2659063" y="6229350"/>
          <p14:tracePt t="127136" x="2651125" y="6237288"/>
          <p14:tracePt t="127152" x="2625725" y="6254750"/>
          <p14:tracePt t="127153" x="2608263" y="6262688"/>
          <p14:tracePt t="127168" x="2582863" y="6262688"/>
          <p14:tracePt t="127185" x="2565400" y="6272213"/>
          <p14:tracePt t="127202" x="2549525" y="6272213"/>
          <p14:tracePt t="127218" x="2532063" y="6280150"/>
          <p14:tracePt t="127235" x="2524125" y="6280150"/>
          <p14:tracePt t="127251" x="2506663" y="6280150"/>
          <p14:tracePt t="127268" x="2463800" y="6280150"/>
          <p14:tracePt t="127285" x="2446338" y="6272213"/>
          <p14:tracePt t="127301" x="2438400" y="6272213"/>
          <p14:tracePt t="127318" x="2430463" y="6272213"/>
          <p14:tracePt t="128203" x="2438400" y="6272213"/>
          <p14:tracePt t="131596" x="2446338" y="6272213"/>
          <p14:tracePt t="131601" x="2446338" y="6262688"/>
          <p14:tracePt t="131616" x="2506663" y="6221413"/>
          <p14:tracePt t="131634" x="2625725" y="6135688"/>
          <p14:tracePt t="131635" x="2633663" y="6135688"/>
          <p14:tracePt t="131651" x="2701925" y="6092825"/>
          <p14:tracePt t="131652" x="2735263" y="6076950"/>
          <p14:tracePt t="131667" x="2914650" y="6024563"/>
          <p14:tracePt t="131668" x="2990850" y="6008688"/>
          <p14:tracePt t="131684" x="3254375" y="5940425"/>
          <p14:tracePt t="131684" x="3338513" y="5922963"/>
          <p14:tracePt t="131700" x="3611563" y="5915025"/>
          <p14:tracePt t="131701" x="3670300" y="5897563"/>
          <p14:tracePt t="131717" x="3925888" y="5854700"/>
          <p14:tracePt t="131734" x="4171950" y="5854700"/>
          <p14:tracePt t="131735" x="4214813" y="5854700"/>
          <p14:tracePt t="131750" x="4332288" y="5854700"/>
          <p14:tracePt t="131751" x="4359275" y="5854700"/>
          <p14:tracePt t="131767" x="4418013" y="5864225"/>
          <p14:tracePt t="131768" x="4425950" y="5872163"/>
          <p14:tracePt t="131783" x="4468813" y="5880100"/>
          <p14:tracePt t="131784" x="4486275" y="5880100"/>
          <p14:tracePt t="131800" x="4519613" y="5880100"/>
          <p14:tracePt t="131816" x="4579938" y="5864225"/>
          <p14:tracePt t="131833" x="4613275" y="5854700"/>
          <p14:tracePt t="131850" x="4646613" y="5846763"/>
          <p14:tracePt t="131867" x="4656138" y="5846763"/>
          <p14:tracePt t="131908" x="4664075" y="5846763"/>
          <p14:tracePt t="131923" x="4664075" y="5838825"/>
          <p14:tracePt t="131939" x="4673600" y="5838825"/>
          <p14:tracePt t="131943" x="4681538" y="5829300"/>
          <p14:tracePt t="131955" x="4681538" y="5821363"/>
          <p14:tracePt t="131967" x="4681538" y="5813425"/>
          <p14:tracePt t="132128" x="4689475" y="5813425"/>
          <p14:tracePt t="132180" x="4681538" y="5813425"/>
          <p14:tracePt t="132184" x="4673600" y="5821363"/>
          <p14:tracePt t="132199" x="4673600" y="5829300"/>
          <p14:tracePt t="132216" x="4664075" y="5829300"/>
          <p14:tracePt t="132233" x="4646613" y="5838825"/>
          <p14:tracePt t="132280" x="4638675" y="5838825"/>
          <p14:tracePt t="132295" x="4630738" y="5838825"/>
          <p14:tracePt t="132303" x="4621213" y="5829300"/>
          <p14:tracePt t="132316" x="4587875" y="5813425"/>
          <p14:tracePt t="132332" x="4545013" y="5778500"/>
          <p14:tracePt t="132350" x="4460875" y="5694363"/>
          <p14:tracePt t="132366" x="4425950" y="5651500"/>
          <p14:tracePt t="132383" x="4400550" y="5626100"/>
          <p14:tracePt t="132384" x="4400550" y="5616575"/>
          <p14:tracePt t="132399" x="4392613" y="5616575"/>
          <p14:tracePt t="132416" x="4392613" y="5608638"/>
          <p14:tracePt t="132433" x="4367213" y="5591175"/>
          <p14:tracePt t="132450" x="4324350" y="5565775"/>
          <p14:tracePt t="132467" x="4298950" y="5549900"/>
          <p14:tracePt t="132467" x="4281488" y="5540375"/>
          <p14:tracePt t="132483" x="4256088" y="5532438"/>
          <p14:tracePt t="132484" x="4248150" y="5524500"/>
          <p14:tracePt t="132499" x="4230688" y="5514975"/>
          <p14:tracePt t="132516" x="4205288" y="5507038"/>
          <p14:tracePt t="132533" x="4205288" y="5497513"/>
          <p14:tracePt t="132549" x="4187825" y="5497513"/>
          <p14:tracePt t="132565" x="4171950" y="5497513"/>
          <p14:tracePt t="132583" x="4154488" y="5507038"/>
          <p14:tracePt t="132599" x="4137025" y="5514975"/>
          <p14:tracePt t="132615" x="4121150" y="5532438"/>
          <p14:tracePt t="132635" x="4111625" y="5532438"/>
          <p14:tracePt t="132649" x="4103688" y="5540375"/>
          <p14:tracePt t="132666" x="4095750" y="5549900"/>
          <p14:tracePt t="132688" x="4086225" y="5557838"/>
          <p14:tracePt t="132700" x="4086225" y="5565775"/>
          <p14:tracePt t="132716" x="4078288" y="5575300"/>
          <p14:tracePt t="132733" x="4078288" y="5591175"/>
          <p14:tracePt t="132749" x="4060825" y="5600700"/>
          <p14:tracePt t="132767" x="4060825" y="5608638"/>
          <p14:tracePt t="132792" x="4060825" y="5616575"/>
          <p14:tracePt t="132799" x="4060825" y="5626100"/>
          <p14:tracePt t="132816" x="4052888" y="5659438"/>
          <p14:tracePt t="132832" x="4070350" y="5676900"/>
          <p14:tracePt t="132849" x="4070350" y="5702300"/>
          <p14:tracePt t="132866" x="4070350" y="5719763"/>
          <p14:tracePt t="132903" x="4070350" y="5727700"/>
          <p14:tracePt t="132912" x="4070350" y="5735638"/>
          <p14:tracePt t="132917" x="4070350" y="5745163"/>
          <p14:tracePt t="132933" x="4070350" y="5761038"/>
          <p14:tracePt t="132949" x="4070350" y="5778500"/>
          <p14:tracePt t="132966" x="4070350" y="5803900"/>
          <p14:tracePt t="132984" x="4070350" y="5838825"/>
          <p14:tracePt t="132985" x="4070350" y="5846763"/>
          <p14:tracePt t="132999" x="4070350" y="5854700"/>
          <p14:tracePt t="133016" x="4086225" y="5889625"/>
          <p14:tracePt t="133032" x="4086225" y="5905500"/>
          <p14:tracePt t="133049" x="4095750" y="5922963"/>
          <p14:tracePt t="133066" x="4103688" y="5948363"/>
          <p14:tracePt t="133083" x="4111625" y="5973763"/>
          <p14:tracePt t="133083" x="4111625" y="5983288"/>
          <p14:tracePt t="133099" x="4111625" y="6008688"/>
          <p14:tracePt t="133100" x="4121150" y="6016625"/>
          <p14:tracePt t="133116" x="4129088" y="6024563"/>
          <p14:tracePt t="133117" x="4129088" y="6034088"/>
          <p14:tracePt t="133133" x="4129088" y="6042025"/>
          <p14:tracePt t="133149" x="4137025" y="6059488"/>
          <p14:tracePt t="133166" x="4137025" y="6067425"/>
          <p14:tracePt t="133183" x="4146550" y="6084888"/>
          <p14:tracePt t="133201" x="4154488" y="6092825"/>
          <p14:tracePt t="133216" x="4154488" y="6102350"/>
          <p14:tracePt t="133240" x="4162425" y="6110288"/>
          <p14:tracePt t="133260" x="4171950" y="6110288"/>
          <p14:tracePt t="133268" x="4171950" y="6118225"/>
          <p14:tracePt t="133284" x="4171950" y="6127750"/>
          <p14:tracePt t="133300" x="4179888" y="6127750"/>
          <p14:tracePt t="133316" x="4187825" y="6127750"/>
          <p14:tracePt t="133317" x="4187825" y="6135688"/>
          <p14:tracePt t="133332" x="4197350" y="6143625"/>
          <p14:tracePt t="133355" x="4205288" y="6143625"/>
          <p14:tracePt t="133367" x="4214813" y="6143625"/>
          <p14:tracePt t="133395" x="4222750" y="6143625"/>
          <p14:tracePt t="134190" x="4230688" y="6135688"/>
          <p14:tracePt t="134201" x="4240213" y="6135688"/>
          <p14:tracePt t="134222" x="4240213" y="6127750"/>
          <p14:tracePt t="134225" x="4248150" y="6127750"/>
          <p14:tracePt t="134233" x="4256088" y="6127750"/>
          <p14:tracePt t="134250" x="4265613" y="6127750"/>
          <p14:tracePt t="134266" x="4281488" y="6118225"/>
          <p14:tracePt t="134282" x="4291013" y="6118225"/>
          <p14:tracePt t="134299" x="4298950" y="6110288"/>
          <p14:tracePt t="134315" x="4316413" y="6102350"/>
          <p14:tracePt t="134332" x="4359275" y="6092825"/>
          <p14:tracePt t="134333" x="4375150" y="6092825"/>
          <p14:tracePt t="134349" x="4400550" y="6092825"/>
          <p14:tracePt t="134350" x="4418013" y="6092825"/>
          <p14:tracePt t="134365" x="4451350" y="6092825"/>
          <p14:tracePt t="134382" x="4494213" y="6092825"/>
          <p14:tracePt t="134398" x="4519613" y="6092825"/>
          <p14:tracePt t="134415" x="4529138" y="6092825"/>
          <p14:tracePt t="134462" x="4537075" y="6092825"/>
          <p14:tracePt t="134474" x="4545013" y="6092825"/>
          <p14:tracePt t="134483" x="4554538" y="6084888"/>
          <p14:tracePt t="134502" x="4562475" y="6067425"/>
          <p14:tracePt t="134515" x="4562475" y="6049963"/>
          <p14:tracePt t="134517" x="4562475" y="6042025"/>
          <p14:tracePt t="134533" x="4570413" y="6008688"/>
          <p14:tracePt t="134550" x="4595813" y="5991225"/>
          <p14:tracePt t="134565" x="4605338" y="5973763"/>
          <p14:tracePt t="134582" x="4613275" y="5940425"/>
          <p14:tracePt t="134599" x="4613275" y="5905500"/>
          <p14:tracePt t="134602" x="4613275" y="5889625"/>
          <p14:tracePt t="134615" x="4613275" y="5854700"/>
          <p14:tracePt t="134632" x="4595813" y="5770563"/>
          <p14:tracePt t="134650" x="4537075" y="5676900"/>
          <p14:tracePt t="134665" x="4503738" y="5634038"/>
          <p14:tracePt t="134666" x="4503738" y="5616575"/>
          <p14:tracePt t="134682" x="4460875" y="5575300"/>
          <p14:tracePt t="134683" x="4451350" y="5565775"/>
          <p14:tracePt t="134699" x="4410075" y="5549900"/>
          <p14:tracePt t="134715" x="4375150" y="5540375"/>
          <p14:tracePt t="134732" x="4349750" y="5540375"/>
          <p14:tracePt t="134733" x="4332288" y="5540375"/>
          <p14:tracePt t="134749" x="4316413" y="5540375"/>
          <p14:tracePt t="134750" x="4306888" y="5540375"/>
          <p14:tracePt t="134765" x="4281488" y="5557838"/>
          <p14:tracePt t="134782" x="4256088" y="5575300"/>
          <p14:tracePt t="134783" x="4248150" y="5583238"/>
          <p14:tracePt t="134799" x="4214813" y="5608638"/>
          <p14:tracePt t="134815" x="4179888" y="5626100"/>
          <p14:tracePt t="134832" x="4162425" y="5651500"/>
          <p14:tracePt t="134833" x="4154488" y="5651500"/>
          <p14:tracePt t="134849" x="4137025" y="5668963"/>
          <p14:tracePt t="134850" x="4129088" y="5668963"/>
          <p14:tracePt t="134865" x="4121150" y="5694363"/>
          <p14:tracePt t="134884" x="4121150" y="5702300"/>
          <p14:tracePt t="134925" x="4121150" y="5710238"/>
          <p14:tracePt t="134933" x="4121150" y="5719763"/>
          <p14:tracePt t="134937" x="4129088" y="5735638"/>
          <p14:tracePt t="134948" x="4137025" y="5753100"/>
          <p14:tracePt t="134965" x="4187825" y="5813425"/>
          <p14:tracePt t="134966" x="4187825" y="5821363"/>
          <p14:tracePt t="134982" x="4214813" y="5854700"/>
          <p14:tracePt t="134998" x="4240213" y="5880100"/>
          <p14:tracePt t="135015" x="4256088" y="5897563"/>
          <p14:tracePt t="135032" x="4265613" y="5915025"/>
          <p14:tracePt t="135048" x="4291013" y="5922963"/>
          <p14:tracePt t="135065" x="4324350" y="5948363"/>
          <p14:tracePt t="135066" x="4324350" y="5957888"/>
          <p14:tracePt t="135082" x="4349750" y="5973763"/>
          <p14:tracePt t="135083" x="4367213" y="5983288"/>
          <p14:tracePt t="135098" x="4400550" y="5999163"/>
          <p14:tracePt t="135115" x="4418013" y="6008688"/>
          <p14:tracePt t="135132" x="4451350" y="5999163"/>
          <p14:tracePt t="135134" x="4460875" y="5999163"/>
          <p14:tracePt t="135149" x="4503738" y="5983288"/>
          <p14:tracePt t="135166" x="4554538" y="5973763"/>
          <p14:tracePt t="135167" x="4579938" y="5973763"/>
          <p14:tracePt t="135183" x="4673600" y="5973763"/>
          <p14:tracePt t="135200" x="4765675" y="5973763"/>
          <p14:tracePt t="135202" x="4791075" y="5973763"/>
          <p14:tracePt t="135215" x="4843463" y="5973763"/>
          <p14:tracePt t="135217" x="4859338" y="5965825"/>
          <p14:tracePt t="135234" x="4919663" y="5948363"/>
          <p14:tracePt t="135251" x="4962525" y="5948363"/>
          <p14:tracePt t="135265" x="4987925" y="5940425"/>
          <p14:tracePt t="135282" x="5003800" y="5940425"/>
          <p14:tracePt t="135283" x="5013325" y="5940425"/>
          <p14:tracePt t="135298" x="5029200" y="5940425"/>
          <p14:tracePt t="135315" x="5038725" y="5932488"/>
          <p14:tracePt t="135332" x="5054600" y="5922963"/>
          <p14:tracePt t="135349" x="5064125" y="5915025"/>
          <p14:tracePt t="135366" x="5072063" y="5905500"/>
          <p14:tracePt t="135367" x="5080000" y="5905500"/>
          <p14:tracePt t="135382" x="5080000" y="5889625"/>
          <p14:tracePt t="135399" x="5097463" y="5880100"/>
          <p14:tracePt t="135415" x="5097463" y="5872163"/>
          <p14:tracePt t="135432" x="5106988" y="5864225"/>
          <p14:tracePt t="135449" x="5114925" y="5854700"/>
          <p14:tracePt t="135465" x="5114925" y="5846763"/>
          <p14:tracePt t="135482" x="5114925" y="5838825"/>
          <p14:tracePt t="135645" x="5114925" y="5846763"/>
          <p14:tracePt t="135658" x="5106988" y="5846763"/>
          <p14:tracePt t="135664" x="5106988" y="5854700"/>
          <p14:tracePt t="135682" x="5106988" y="5864225"/>
          <p14:tracePt t="135705" x="5097463" y="5872163"/>
          <p14:tracePt t="135729" x="5089525" y="5872163"/>
          <p14:tracePt t="135742" x="5089525" y="5880100"/>
          <p14:tracePt t="135753" x="5089525" y="5889625"/>
          <p14:tracePt t="135770" x="5089525" y="5897563"/>
          <p14:tracePt t="135781" x="5080000" y="5897563"/>
          <p14:tracePt t="135798" x="5072063" y="5915025"/>
          <p14:tracePt t="135814" x="5064125" y="5940425"/>
          <p14:tracePt t="135831" x="5064125" y="5957888"/>
          <p14:tracePt t="135848" x="5064125" y="5983288"/>
          <p14:tracePt t="135866" x="5064125" y="5991225"/>
          <p14:tracePt t="136002" x="5064125" y="5999163"/>
          <p14:tracePt t="136022" x="5064125" y="6008688"/>
          <p14:tracePt t="136114" x="5072063" y="6008688"/>
          <p14:tracePt t="136126" x="5080000" y="6008688"/>
          <p14:tracePt t="136131" x="5080000" y="6016625"/>
          <p14:tracePt t="136148" x="5089525" y="6024563"/>
          <p14:tracePt t="136164" x="5089525" y="6034088"/>
          <p14:tracePt t="136230" x="5097463" y="6034088"/>
          <p14:tracePt t="136233" x="5097463" y="6042025"/>
          <p14:tracePt t="136248" x="5097463" y="6067425"/>
          <p14:tracePt t="136265" x="5122863" y="6102350"/>
          <p14:tracePt t="136266" x="5122863" y="6110288"/>
          <p14:tracePt t="136281" x="5140325" y="6127750"/>
          <p14:tracePt t="136298" x="5148263" y="6143625"/>
          <p14:tracePt t="136315" x="5165725" y="6153150"/>
          <p14:tracePt t="136331" x="5173663" y="6161088"/>
          <p14:tracePt t="136347" x="5191125" y="6169025"/>
          <p14:tracePt t="136364" x="5208588" y="6186488"/>
          <p14:tracePt t="136382" x="5224463" y="6194425"/>
          <p14:tracePt t="136382" x="5233988" y="6194425"/>
          <p14:tracePt t="136398" x="5249863" y="6194425"/>
          <p14:tracePt t="136414" x="5276850" y="6203950"/>
          <p14:tracePt t="136431" x="5292725" y="6203950"/>
          <p14:tracePt t="136447" x="5310188" y="6203950"/>
          <p14:tracePt t="136465" x="5335588" y="6194425"/>
          <p14:tracePt t="136466" x="5335588" y="6186488"/>
          <p14:tracePt t="136481" x="5353050" y="6178550"/>
          <p14:tracePt t="136482" x="5368925" y="6178550"/>
          <p14:tracePt t="136497" x="5394325" y="6161088"/>
          <p14:tracePt t="136514" x="5454650" y="6161088"/>
          <p14:tracePt t="136531" x="5497513" y="6143625"/>
          <p14:tracePt t="136533" x="5497513" y="6135688"/>
          <p14:tracePt t="136549" x="5513388" y="6118225"/>
          <p14:tracePt t="136565" x="5538788" y="6110288"/>
          <p14:tracePt t="136583" x="5556250" y="6076950"/>
          <p14:tracePt t="136598" x="5573713" y="6049963"/>
          <p14:tracePt t="136601" x="5581650" y="6034088"/>
          <p14:tracePt t="136614" x="5591175" y="5991225"/>
          <p14:tracePt t="136631" x="5599113" y="5922963"/>
          <p14:tracePt t="136648" x="5599113" y="5880100"/>
          <p14:tracePt t="136665" x="5591175" y="5864225"/>
          <p14:tracePt t="136683" x="5548313" y="5829300"/>
          <p14:tracePt t="136699" x="5487988" y="5803900"/>
          <p14:tracePt t="136701" x="5462588" y="5778500"/>
          <p14:tracePt t="136714" x="5411788" y="5753100"/>
          <p14:tracePt t="136731" x="5360988" y="5727700"/>
          <p14:tracePt t="136748" x="5310188" y="5719763"/>
          <p14:tracePt t="136764" x="5284788" y="5719763"/>
          <p14:tracePt t="136781" x="5259388" y="5719763"/>
          <p14:tracePt t="136797" x="5249863" y="5719763"/>
          <p14:tracePt t="136814" x="5233988" y="5719763"/>
          <p14:tracePt t="136831" x="5224463" y="5727700"/>
          <p14:tracePt t="136847" x="5216525" y="5735638"/>
          <p14:tracePt t="136864" x="5208588" y="5735638"/>
          <p14:tracePt t="136881" x="5208588" y="5745163"/>
          <p14:tracePt t="141872" x="5191125" y="5735638"/>
          <p14:tracePt t="141875" x="5157788" y="5702300"/>
          <p14:tracePt t="141880" x="5089525" y="5616575"/>
          <p14:tracePt t="141895" x="4843463" y="5327650"/>
          <p14:tracePt t="141912" x="4503738" y="4972050"/>
          <p14:tracePt t="141928" x="4078288" y="4529138"/>
          <p14:tracePt t="141945" x="3703638" y="4197350"/>
          <p14:tracePt t="141962" x="3373438" y="3925888"/>
          <p14:tracePt t="141979" x="3041650" y="3679825"/>
          <p14:tracePt t="141996" x="2879725" y="3527425"/>
          <p14:tracePt t="141997" x="2820988" y="3467100"/>
          <p14:tracePt t="142012" x="2633663" y="3305175"/>
          <p14:tracePt t="142013" x="2582863" y="3254375"/>
          <p14:tracePt t="142029" x="2362200" y="3033713"/>
          <p14:tracePt t="142045" x="2141538" y="2770188"/>
          <p14:tracePt t="142062" x="1860550" y="2489200"/>
          <p14:tracePt t="142078" x="1563688" y="2209800"/>
          <p14:tracePt t="142095" x="1214438" y="1938338"/>
          <p14:tracePt t="142112" x="917575" y="1725613"/>
          <p14:tracePt t="142128" x="739775" y="1581150"/>
          <p14:tracePt t="142129" x="722313" y="1555750"/>
          <p14:tracePt t="142145" x="628650" y="1470025"/>
          <p14:tracePt t="142162" x="517525" y="1385888"/>
          <p14:tracePt t="142179" x="331788" y="1266825"/>
          <p14:tracePt t="142179" x="280988" y="1241425"/>
          <p14:tracePt t="142195" x="127000" y="1112838"/>
          <p14:tracePt t="142196" x="93663" y="10795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4F706B2-0DF6-1992-BDB7-038DE7195EFA}"/>
              </a:ext>
            </a:extLst>
          </p:cNvPr>
          <p:cNvSpPr txBox="1"/>
          <p:nvPr/>
        </p:nvSpPr>
        <p:spPr>
          <a:xfrm>
            <a:off x="3114675" y="669005"/>
            <a:ext cx="63341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id="{7B3EE456-094A-70D3-BA9C-B4F386875BA6}"/>
              </a:ext>
            </a:extLst>
          </p:cNvPr>
          <p:cNvSpPr txBox="1"/>
          <p:nvPr/>
        </p:nvSpPr>
        <p:spPr>
          <a:xfrm>
            <a:off x="130614" y="1539864"/>
            <a:ext cx="11942061" cy="166199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So, node 3 would have a slack value of zero (7 minus 7), while node 5 has a slack value of 4 time units (13 minus 9).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Each of these values defines the amount of time that this node can set idle without affecting the planned project completion date.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note that the computed slack for the start and finish of the network will be zero from using the assumption of 21/21, that is, this says that we are happy with the original computed project duration.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You might be thinking about what you would do if some other value for T(L) was desired.</a:t>
            </a:r>
          </a:p>
        </p:txBody>
      </p:sp>
      <p:pic>
        <p:nvPicPr>
          <p:cNvPr id="7" name="Picture 6">
            <a:extLst>
              <a:ext uri="{FF2B5EF4-FFF2-40B4-BE49-F238E27FC236}">
                <a16:creationId xmlns:a16="http://schemas.microsoft.com/office/drawing/2014/main" id="{41BFC21F-22B7-CD08-B731-09C6B3B469FA}"/>
              </a:ext>
            </a:extLst>
          </p:cNvPr>
          <p:cNvPicPr>
            <a:picLocks noChangeAspect="1"/>
          </p:cNvPicPr>
          <p:nvPr/>
        </p:nvPicPr>
        <p:blipFill>
          <a:blip r:embed="rId3"/>
          <a:stretch>
            <a:fillRect/>
          </a:stretch>
        </p:blipFill>
        <p:spPr>
          <a:xfrm>
            <a:off x="2243374" y="3126095"/>
            <a:ext cx="6950868" cy="3613800"/>
          </a:xfrm>
          <a:prstGeom prst="rect">
            <a:avLst/>
          </a:prstGeom>
        </p:spPr>
      </p:pic>
    </p:spTree>
    <p:extLst>
      <p:ext uri="{BB962C8B-B14F-4D97-AF65-F5344CB8AC3E}">
        <p14:creationId xmlns:p14="http://schemas.microsoft.com/office/powerpoint/2010/main" val="578990098"/>
      </p:ext>
    </p:extLst>
  </p:cSld>
  <p:clrMapOvr>
    <a:masterClrMapping/>
  </p:clrMapOvr>
  <mc:AlternateContent xmlns:mc="http://schemas.openxmlformats.org/markup-compatibility/2006">
    <mc:Choice xmlns:p14="http://schemas.microsoft.com/office/powerpoint/2010/main" Requires="p14">
      <p:transition spd="slow" p14:dur="2000" advTm="156853"/>
    </mc:Choice>
    <mc:Fallback>
      <p:transition spd="slow" advTm="156853"/>
    </mc:Fallback>
  </mc:AlternateContent>
  <p:extLst>
    <p:ext uri="{3A86A75C-4F4B-4683-9AE1-C65F6400EC91}">
      <p14:laserTraceLst xmlns:p14="http://schemas.microsoft.com/office/powerpoint/2010/main">
        <p14:tracePtLst>
          <p14:tracePt t="484" x="3657600" y="6242050"/>
          <p14:tracePt t="735" x="3041650" y="6840538"/>
          <p14:tracePt t="751" x="3100388" y="6807200"/>
          <p14:tracePt t="752" x="3127375" y="6789738"/>
          <p14:tracePt t="768" x="3194050" y="6738938"/>
          <p14:tracePt t="784" x="3305175" y="6611938"/>
          <p14:tracePt t="801" x="3449638" y="6416675"/>
          <p14:tracePt t="818" x="3627438" y="6153150"/>
          <p14:tracePt t="819" x="3687763" y="6076950"/>
          <p14:tracePt t="834" x="3857625" y="5829300"/>
          <p14:tracePt t="835" x="3900488" y="5770563"/>
          <p14:tracePt t="851" x="4010025" y="5591175"/>
          <p14:tracePt t="868" x="4162425" y="5362575"/>
          <p14:tracePt t="869" x="4197350" y="5319713"/>
          <p14:tracePt t="884" x="4273550" y="5183188"/>
          <p14:tracePt t="900" x="4316413" y="5030788"/>
          <p14:tracePt t="902" x="4324350" y="4987925"/>
          <p14:tracePt t="918" x="4341813" y="4868863"/>
          <p14:tracePt t="935" x="4349750" y="4716463"/>
          <p14:tracePt t="935" x="4349750" y="4683125"/>
          <p14:tracePt t="951" x="4367213" y="4564063"/>
          <p14:tracePt t="952" x="4375150" y="4529138"/>
          <p14:tracePt t="968" x="4384675" y="4452938"/>
          <p14:tracePt t="968" x="4392613" y="4427538"/>
          <p14:tracePt t="984" x="4410075" y="4394200"/>
          <p14:tracePt t="1047" x="4410075" y="4384675"/>
          <p14:tracePt t="1055" x="4410075" y="4376738"/>
          <p14:tracePt t="1067" x="4410075" y="4368800"/>
          <p14:tracePt t="1084" x="4410075" y="4333875"/>
          <p14:tracePt t="1100" x="4400550" y="4333875"/>
          <p14:tracePt t="1127" x="4400550" y="4325938"/>
          <p14:tracePt t="1135" x="4400550" y="4316413"/>
          <p14:tracePt t="1151" x="4384675" y="4316413"/>
          <p14:tracePt t="1167" x="4359275" y="4291013"/>
          <p14:tracePt t="1184" x="4341813" y="4275138"/>
          <p14:tracePt t="1201" x="4316413" y="4240213"/>
          <p14:tracePt t="1218" x="4291013" y="4214813"/>
          <p14:tracePt t="1234" x="4281488" y="4189413"/>
          <p14:tracePt t="1235" x="4273550" y="4181475"/>
          <p14:tracePt t="1251" x="4248150" y="4181475"/>
          <p14:tracePt t="1267" x="4248150" y="4164013"/>
          <p14:tracePt t="1268" x="4240213" y="4164013"/>
          <p14:tracePt t="1284" x="4205288" y="4156075"/>
          <p14:tracePt t="1285" x="4197350" y="4156075"/>
          <p14:tracePt t="1301" x="4121150" y="4156075"/>
          <p14:tracePt t="1318" x="4070350" y="4156075"/>
          <p14:tracePt t="1319" x="4060825" y="4156075"/>
          <p14:tracePt t="1334" x="4044950" y="4156075"/>
          <p14:tracePt t="1391" x="4044950" y="4164013"/>
          <p14:tracePt t="1395" x="4035425" y="4164013"/>
          <p14:tracePt t="1400" x="4035425" y="4171950"/>
          <p14:tracePt t="1417" x="4017963" y="4181475"/>
          <p14:tracePt t="1434" x="4010025" y="4197350"/>
          <p14:tracePt t="1627" x="4002088" y="4197350"/>
          <p14:tracePt t="1684" x="4002088" y="4206875"/>
          <p14:tracePt t="1690" x="3992563" y="4214813"/>
          <p14:tracePt t="1700" x="3984625" y="4224338"/>
          <p14:tracePt t="1717" x="3967163" y="4224338"/>
          <p14:tracePt t="1734" x="3941763" y="4224338"/>
          <p14:tracePt t="1750" x="3925888" y="4214813"/>
          <p14:tracePt t="1751" x="3916363" y="4206875"/>
          <p14:tracePt t="1767" x="3873500" y="4197350"/>
          <p14:tracePt t="1768" x="3857625" y="4197350"/>
          <p14:tracePt t="1784" x="3797300" y="4189413"/>
          <p14:tracePt t="1800" x="3729038" y="4181475"/>
          <p14:tracePt t="1817" x="3687763" y="4181475"/>
          <p14:tracePt t="1834" x="3644900" y="4171950"/>
          <p14:tracePt t="1851" x="3611563" y="4156075"/>
          <p14:tracePt t="1867" x="3594100" y="4156075"/>
          <p14:tracePt t="1884" x="3559175" y="4146550"/>
          <p14:tracePt t="1885" x="3543300" y="4146550"/>
          <p14:tracePt t="1900" x="3517900" y="4138613"/>
          <p14:tracePt t="1917" x="3475038" y="4113213"/>
          <p14:tracePt t="1933" x="3441700" y="4087813"/>
          <p14:tracePt t="1950" x="3424238" y="4070350"/>
          <p14:tracePt t="1951" x="3414713" y="4070350"/>
          <p14:tracePt t="1967" x="3406775" y="4052888"/>
          <p14:tracePt t="1968" x="3398838" y="4044950"/>
          <p14:tracePt t="1986" x="3381375" y="4027488"/>
          <p14:tracePt t="1987" x="3381375" y="4019550"/>
          <p14:tracePt t="2001" x="3373438" y="4002088"/>
          <p14:tracePt t="2003" x="3373438" y="3986213"/>
          <p14:tracePt t="2017" x="3363913" y="3960813"/>
          <p14:tracePt t="2018" x="3363913" y="3951288"/>
          <p14:tracePt t="2034" x="3363913" y="3908425"/>
          <p14:tracePt t="2050" x="3363913" y="3875088"/>
          <p14:tracePt t="2067" x="3389313" y="3816350"/>
          <p14:tracePt t="2068" x="3389313" y="3798888"/>
          <p14:tracePt t="2084" x="3398838" y="3697288"/>
          <p14:tracePt t="2100" x="3424238" y="3560763"/>
          <p14:tracePt t="2117" x="3449638" y="3390900"/>
          <p14:tracePt t="2134" x="3517900" y="3067050"/>
          <p14:tracePt t="2150" x="3644900" y="2660650"/>
          <p14:tracePt t="2151" x="3662363" y="2566988"/>
          <p14:tracePt t="2167" x="3738563" y="2328863"/>
          <p14:tracePt t="2168" x="3763963" y="2268538"/>
          <p14:tracePt t="2184" x="3806825" y="2124075"/>
          <p14:tracePt t="2200" x="3865563" y="2030413"/>
          <p14:tracePt t="2217" x="3873500" y="2014538"/>
          <p14:tracePt t="2335" x="3873500" y="2022475"/>
          <p14:tracePt t="2338" x="3865563" y="2030413"/>
          <p14:tracePt t="2350" x="3848100" y="2055813"/>
          <p14:tracePt t="2367" x="3814763" y="2082800"/>
          <p14:tracePt t="2368" x="3806825" y="2082800"/>
          <p14:tracePt t="2383" x="3806825" y="2090738"/>
          <p14:tracePt t="2695" x="3797300" y="2090738"/>
          <p14:tracePt t="2698" x="3781425" y="2090738"/>
          <p14:tracePt t="2702" x="3763963" y="2098675"/>
          <p14:tracePt t="2717" x="3703638" y="2116138"/>
          <p14:tracePt t="2734" x="3644900" y="2133600"/>
          <p14:tracePt t="2734" x="3627438" y="2141538"/>
          <p14:tracePt t="2750" x="3586163" y="2149475"/>
          <p14:tracePt t="2751" x="3576638" y="2149475"/>
          <p14:tracePt t="2767" x="3508375" y="2174875"/>
          <p14:tracePt t="2783" x="3432175" y="2192338"/>
          <p14:tracePt t="2800" x="3330575" y="2209800"/>
          <p14:tracePt t="2816" x="3262313" y="2227263"/>
          <p14:tracePt t="2833" x="3186113" y="2243138"/>
          <p14:tracePt t="2850" x="3092450" y="2243138"/>
          <p14:tracePt t="2867" x="2990850" y="2243138"/>
          <p14:tracePt t="2867" x="2965450" y="2243138"/>
          <p14:tracePt t="2883" x="2863850" y="2252663"/>
          <p14:tracePt t="2899" x="2727325" y="2252663"/>
          <p14:tracePt t="2902" x="2701925" y="2252663"/>
          <p14:tracePt t="2916" x="2651125" y="2252663"/>
          <p14:tracePt t="2934" x="2600325" y="2252663"/>
          <p14:tracePt t="2934" x="2590800" y="2252663"/>
          <p14:tracePt t="2950" x="2582863" y="2252663"/>
          <p14:tracePt t="2951" x="2574925" y="2252663"/>
          <p14:tracePt t="2984" x="2565400" y="2252663"/>
          <p14:tracePt t="2987" x="2557463" y="2252663"/>
          <p14:tracePt t="3000" x="2532063" y="2243138"/>
          <p14:tracePt t="3016" x="2463800" y="2243138"/>
          <p14:tracePt t="3033" x="2387600" y="2235200"/>
          <p14:tracePt t="3050" x="2276475" y="2227263"/>
          <p14:tracePt t="3067" x="2174875" y="2217738"/>
          <p14:tracePt t="3083" x="2055813" y="2174875"/>
          <p14:tracePt t="3099" x="1962150" y="2133600"/>
          <p14:tracePt t="3116" x="1860550" y="2098675"/>
          <p14:tracePt t="3133" x="1766888" y="2073275"/>
          <p14:tracePt t="3149" x="1673225" y="2055813"/>
          <p14:tracePt t="3167" x="1606550" y="2030413"/>
          <p14:tracePt t="3168" x="1589088" y="2030413"/>
          <p14:tracePt t="3183" x="1520825" y="2014538"/>
          <p14:tracePt t="3184" x="1503363" y="2014538"/>
          <p14:tracePt t="3200" x="1435100" y="1989138"/>
          <p14:tracePt t="3216" x="1393825" y="1971675"/>
          <p14:tracePt t="3233" x="1350963" y="1954213"/>
          <p14:tracePt t="3250" x="1317625" y="1938338"/>
          <p14:tracePt t="3266" x="1290638" y="1928813"/>
          <p14:tracePt t="3267" x="1282700" y="1928813"/>
          <p14:tracePt t="3283" x="1274763" y="1920875"/>
          <p14:tracePt t="3284" x="1265238" y="1920875"/>
          <p14:tracePt t="3299" x="1257300" y="1920875"/>
          <p14:tracePt t="3316" x="1249363" y="1911350"/>
          <p14:tracePt t="3333" x="1239838" y="1911350"/>
          <p14:tracePt t="4324" x="1239838" y="1920875"/>
          <p14:tracePt t="4340" x="1249363" y="1928813"/>
          <p14:tracePt t="4353" x="1257300" y="1928813"/>
          <p14:tracePt t="4357" x="1265238" y="1928813"/>
          <p14:tracePt t="4366" x="1274763" y="1928813"/>
          <p14:tracePt t="4382" x="1282700" y="1928813"/>
          <p14:tracePt t="4399" x="1290638" y="1928813"/>
          <p14:tracePt t="4416" x="1325563" y="1928813"/>
          <p14:tracePt t="4433" x="1333500" y="1928813"/>
          <p14:tracePt t="4433" x="1333500" y="1938338"/>
          <p14:tracePt t="4449" x="1350963" y="1938338"/>
          <p14:tracePt t="4450" x="1358900" y="1938338"/>
          <p14:tracePt t="4466" x="1384300" y="1938338"/>
          <p14:tracePt t="4483" x="1409700" y="1938338"/>
          <p14:tracePt t="4500" x="1409700" y="1954213"/>
          <p14:tracePt t="4517" x="1427163" y="1963738"/>
          <p14:tracePt t="4532" x="1444625" y="1963738"/>
          <p14:tracePt t="4534" x="1452563" y="1963738"/>
          <p14:tracePt t="4549" x="1470025" y="1963738"/>
          <p14:tracePt t="4566" x="1495425" y="1963738"/>
          <p14:tracePt t="4567" x="1503363" y="1963738"/>
          <p14:tracePt t="4583" x="1538288" y="1954213"/>
          <p14:tracePt t="4599" x="1554163" y="1954213"/>
          <p14:tracePt t="4617" x="1589088" y="1946275"/>
          <p14:tracePt t="4633" x="1606550" y="1946275"/>
          <p14:tracePt t="4656" x="1614488" y="1946275"/>
          <p14:tracePt t="4741" x="1622425" y="1938338"/>
          <p14:tracePt t="4769" x="1631950" y="1938338"/>
          <p14:tracePt t="5073" x="1639888" y="1938338"/>
          <p14:tracePt t="5077" x="1647825" y="1938338"/>
          <p14:tracePt t="5097" x="1657350" y="1938338"/>
          <p14:tracePt t="5105" x="1657350" y="1928813"/>
          <p14:tracePt t="5115" x="1665288" y="1928813"/>
          <p14:tracePt t="5141" x="1673225" y="1928813"/>
          <p14:tracePt t="5173" x="1682750" y="1928813"/>
          <p14:tracePt t="5185" x="1690688" y="1928813"/>
          <p14:tracePt t="5209" x="1698625" y="1928813"/>
          <p14:tracePt t="5217" x="1708150" y="1920875"/>
          <p14:tracePt t="5229" x="1716088" y="1920875"/>
          <p14:tracePt t="5250" x="1724025" y="1920875"/>
          <p14:tracePt t="5257" x="1733550" y="1920875"/>
          <p14:tracePt t="5281" x="1741488" y="1920875"/>
          <p14:tracePt t="5293" x="1749425" y="1920875"/>
          <p14:tracePt t="5301" x="1758950" y="1920875"/>
          <p14:tracePt t="5329" x="1766888" y="1920875"/>
          <p14:tracePt t="5341" x="1776413" y="1920875"/>
          <p14:tracePt t="5361" x="1784350" y="1911350"/>
          <p14:tracePt t="5368" x="1792288" y="1911350"/>
          <p14:tracePt t="5388" x="1801813" y="1911350"/>
          <p14:tracePt t="5399" x="1809750" y="1911350"/>
          <p14:tracePt t="5415" x="1817688" y="1911350"/>
          <p14:tracePt t="5433" x="1835150" y="1911350"/>
          <p14:tracePt t="5449" x="1852613" y="1911350"/>
          <p14:tracePt t="5450" x="1860550" y="1911350"/>
          <p14:tracePt t="5466" x="1878013" y="1911350"/>
          <p14:tracePt t="5483" x="1893888" y="1920875"/>
          <p14:tracePt t="5486" x="1903413" y="1920875"/>
          <p14:tracePt t="5499" x="1920875" y="1920875"/>
          <p14:tracePt t="5516" x="1946275" y="1920875"/>
          <p14:tracePt t="5532" x="1962150" y="1920875"/>
          <p14:tracePt t="5533" x="1971675" y="1920875"/>
          <p14:tracePt t="5548" x="2005013" y="1920875"/>
          <p14:tracePt t="5566" x="2047875" y="1920875"/>
          <p14:tracePt t="5566" x="2065338" y="1920875"/>
          <p14:tracePt t="5582" x="2116138" y="1920875"/>
          <p14:tracePt t="5599" x="2192338" y="1920875"/>
          <p14:tracePt t="5601" x="2217738" y="1920875"/>
          <p14:tracePt t="5617" x="2286000" y="1920875"/>
          <p14:tracePt t="5634" x="2379663" y="1920875"/>
          <p14:tracePt t="5637" x="2395538" y="1920875"/>
          <p14:tracePt t="5649" x="2446338" y="1920875"/>
          <p14:tracePt t="5665" x="2549525" y="1920875"/>
          <p14:tracePt t="5682" x="2625725" y="1928813"/>
          <p14:tracePt t="5698" x="2659063" y="1928813"/>
          <p14:tracePt t="5716" x="2684463" y="1928813"/>
          <p14:tracePt t="5732" x="2701925" y="1928813"/>
          <p14:tracePt t="5749" x="2709863" y="1928813"/>
          <p14:tracePt t="5766" x="2719388" y="1928813"/>
          <p14:tracePt t="5782" x="2735263" y="1928813"/>
          <p14:tracePt t="5799" x="2744788" y="1928813"/>
          <p14:tracePt t="5815" x="2752725" y="1928813"/>
          <p14:tracePt t="5941" x="2760663" y="1928813"/>
          <p14:tracePt t="5953" x="2770188" y="1928813"/>
          <p14:tracePt t="5966" x="2778125" y="1928813"/>
          <p14:tracePt t="5968" x="2786063" y="1928813"/>
          <p14:tracePt t="5982" x="2803525" y="1928813"/>
          <p14:tracePt t="5998" x="2828925" y="1928813"/>
          <p14:tracePt t="6017" x="2854325" y="1928813"/>
          <p14:tracePt t="6033" x="2871788" y="1928813"/>
          <p14:tracePt t="6049" x="2879725" y="1928813"/>
          <p14:tracePt t="6049" x="2889250" y="1928813"/>
          <p14:tracePt t="6067" x="2897188" y="1928813"/>
          <p14:tracePt t="6085" x="2905125" y="1928813"/>
          <p14:tracePt t="6312" x="2914650" y="1928813"/>
          <p14:tracePt t="6337" x="2922588" y="1928813"/>
          <p14:tracePt t="6340" x="2930525" y="1928813"/>
          <p14:tracePt t="6348" x="2940050" y="1928813"/>
          <p14:tracePt t="6365" x="2955925" y="1928813"/>
          <p14:tracePt t="6382" x="2982913" y="1928813"/>
          <p14:tracePt t="6383" x="2998788" y="1928813"/>
          <p14:tracePt t="6384" x="3008313" y="1928813"/>
          <p14:tracePt t="6398" x="3049588" y="1928813"/>
          <p14:tracePt t="6415" x="3109913" y="1928813"/>
          <p14:tracePt t="6431" x="3178175" y="1928813"/>
          <p14:tracePt t="6449" x="3228975" y="1928813"/>
          <p14:tracePt t="6450" x="3244850" y="1928813"/>
          <p14:tracePt t="6465" x="3279775" y="1928813"/>
          <p14:tracePt t="6466" x="3287713" y="1928813"/>
          <p14:tracePt t="6482" x="3338513" y="1928813"/>
          <p14:tracePt t="6498" x="3389313" y="1928813"/>
          <p14:tracePt t="6515" x="3467100" y="1928813"/>
          <p14:tracePt t="6516" x="3482975" y="1928813"/>
          <p14:tracePt t="6533" x="3559175" y="1928813"/>
          <p14:tracePt t="6549" x="3619500" y="1928813"/>
          <p14:tracePt t="6550" x="3644900" y="1938338"/>
          <p14:tracePt t="6565" x="3695700" y="1938338"/>
          <p14:tracePt t="6581" x="3756025" y="1954213"/>
          <p14:tracePt t="6598" x="3797300" y="1954213"/>
          <p14:tracePt t="6615" x="3822700" y="1954213"/>
          <p14:tracePt t="6632" x="3848100" y="1954213"/>
          <p14:tracePt t="6632" x="3865563" y="1954213"/>
          <p14:tracePt t="6648" x="3890963" y="1954213"/>
          <p14:tracePt t="6665" x="3908425" y="1954213"/>
          <p14:tracePt t="6666" x="3916363" y="1954213"/>
          <p14:tracePt t="6681" x="3933825" y="1954213"/>
          <p14:tracePt t="6837" x="3941763" y="1954213"/>
          <p14:tracePt t="6846" x="3941763" y="1946275"/>
          <p14:tracePt t="6853" x="3951288" y="1946275"/>
          <p14:tracePt t="6869" x="3951288" y="1938338"/>
          <p14:tracePt t="6881" x="3941763" y="1928813"/>
          <p14:tracePt t="7885" x="3951288" y="1928813"/>
          <p14:tracePt t="7897" x="3976688" y="1928813"/>
          <p14:tracePt t="7914" x="4060825" y="1938338"/>
          <p14:tracePt t="7931" x="4137025" y="1954213"/>
          <p14:tracePt t="7948" x="4240213" y="1979613"/>
          <p14:tracePt t="7965" x="4281488" y="2014538"/>
          <p14:tracePt t="7981" x="4298950" y="2030413"/>
          <p14:tracePt t="7998" x="4341813" y="2039938"/>
          <p14:tracePt t="8014" x="4375150" y="2039938"/>
          <p14:tracePt t="8031" x="4410075" y="2039938"/>
          <p14:tracePt t="8032" x="4418013" y="2039938"/>
          <p14:tracePt t="8048" x="4443413" y="2039938"/>
          <p14:tracePt t="8049" x="4451350" y="2039938"/>
          <p14:tracePt t="8064" x="4468813" y="2039938"/>
          <p14:tracePt t="8065" x="4476750" y="2039938"/>
          <p14:tracePt t="8081" x="4494213" y="2039938"/>
          <p14:tracePt t="8098" x="4519613" y="2039938"/>
          <p14:tracePt t="8114" x="4562475" y="2039938"/>
          <p14:tracePt t="8131" x="4605338" y="2039938"/>
          <p14:tracePt t="8147" x="4646613" y="2039938"/>
          <p14:tracePt t="8164" x="4689475" y="2030413"/>
          <p14:tracePt t="8165" x="4699000" y="2030413"/>
          <p14:tracePt t="8181" x="4714875" y="2022475"/>
          <p14:tracePt t="8181" x="4714875" y="2014538"/>
          <p14:tracePt t="8197" x="4732338" y="2014538"/>
          <p14:tracePt t="8214" x="4740275" y="2005013"/>
          <p14:tracePt t="8231" x="4757738" y="2005013"/>
          <p14:tracePt t="8261" x="4765675" y="2005013"/>
          <p14:tracePt t="8441" x="4765675" y="1997075"/>
          <p14:tracePt t="8453" x="4765675" y="1989138"/>
          <p14:tracePt t="8460" x="4775200" y="1989138"/>
          <p14:tracePt t="8468" x="4775200" y="1979613"/>
          <p14:tracePt t="8481" x="4783138" y="1979613"/>
          <p14:tracePt t="8537" x="4791075" y="1979613"/>
          <p14:tracePt t="8540" x="4791075" y="1971675"/>
          <p14:tracePt t="8548" x="4800600" y="1971675"/>
          <p14:tracePt t="8564" x="4808538" y="1963738"/>
          <p14:tracePt t="8598" x="4818063" y="1963738"/>
          <p14:tracePt t="8661" x="4818063" y="1954213"/>
          <p14:tracePt t="8664" x="4826000" y="1954213"/>
          <p14:tracePt t="8681" x="4826000" y="1946275"/>
          <p14:tracePt t="8682" x="4833938" y="1946275"/>
          <p14:tracePt t="8697" x="4843463" y="1938338"/>
          <p14:tracePt t="8714" x="4851400" y="1938338"/>
          <p14:tracePt t="8731" x="4868863" y="1928813"/>
          <p14:tracePt t="8748" x="4868863" y="1920875"/>
          <p14:tracePt t="8749" x="4876800" y="1920875"/>
          <p14:tracePt t="9154" x="4884738" y="1920875"/>
          <p14:tracePt t="9157" x="4884738" y="1911350"/>
          <p14:tracePt t="9169" x="4894263" y="1903413"/>
          <p14:tracePt t="9238" x="4902200" y="1903413"/>
          <p14:tracePt t="9241" x="4902200" y="1895475"/>
          <p14:tracePt t="9249" x="4910138" y="1895475"/>
          <p14:tracePt t="9265" x="4919663" y="1885950"/>
          <p14:tracePt t="9280" x="4927600" y="1885950"/>
          <p14:tracePt t="9297" x="4927600" y="1878013"/>
          <p14:tracePt t="9314" x="4935538" y="1878013"/>
          <p14:tracePt t="9331" x="4945063" y="1878013"/>
          <p14:tracePt t="9347" x="4945063" y="1870075"/>
          <p14:tracePt t="9368" x="4953000" y="1860550"/>
          <p14:tracePt t="9385" x="4953000" y="1852613"/>
          <p14:tracePt t="9826" x="4962525" y="1852613"/>
          <p14:tracePt t="9829" x="4970463" y="1852613"/>
          <p14:tracePt t="9832" x="4970463" y="1844675"/>
          <p14:tracePt t="9847" x="5003800" y="1835150"/>
          <p14:tracePt t="9864" x="5064125" y="1835150"/>
          <p14:tracePt t="9865" x="5072063" y="1844675"/>
          <p14:tracePt t="9880" x="5106988" y="1844675"/>
          <p14:tracePt t="9881" x="5114925" y="1844675"/>
          <p14:tracePt t="9897" x="5148263" y="1844675"/>
          <p14:tracePt t="9913" x="5183188" y="1844675"/>
          <p14:tracePt t="9930" x="5224463" y="1852613"/>
          <p14:tracePt t="9947" x="5276850" y="1860550"/>
          <p14:tracePt t="9963" x="5327650" y="1870075"/>
          <p14:tracePt t="9981" x="5386388" y="1870075"/>
          <p14:tracePt t="9997" x="5411788" y="1860550"/>
          <p14:tracePt t="9998" x="5421313" y="1860550"/>
          <p14:tracePt t="10014" x="5429250" y="1860550"/>
          <p14:tracePt t="10030" x="5437188" y="1852613"/>
          <p14:tracePt t="10047" x="5437188" y="1844675"/>
          <p14:tracePt t="10049" x="5446713" y="1844675"/>
          <p14:tracePt t="10064" x="5462588" y="1844675"/>
          <p14:tracePt t="10065" x="5472113" y="1835150"/>
          <p14:tracePt t="10080" x="5487988" y="1827213"/>
          <p14:tracePt t="10081" x="5497513" y="1827213"/>
          <p14:tracePt t="10097" x="5505450" y="1827213"/>
          <p14:tracePt t="10114" x="5513388" y="1827213"/>
          <p14:tracePt t="10130" x="5522913" y="1827213"/>
          <p14:tracePt t="10146" x="5538788" y="1827213"/>
          <p14:tracePt t="10163" x="5565775" y="1827213"/>
          <p14:tracePt t="10180" x="5591175" y="1827213"/>
          <p14:tracePt t="10197" x="5649913" y="1835150"/>
          <p14:tracePt t="10214" x="5675313" y="1844675"/>
          <p14:tracePt t="10230" x="5683250" y="1844675"/>
          <p14:tracePt t="10261" x="5692775" y="1844675"/>
          <p14:tracePt t="10281" x="5700713" y="1844675"/>
          <p14:tracePt t="10285" x="5708650" y="1844675"/>
          <p14:tracePt t="10297" x="5726113" y="1844675"/>
          <p14:tracePt t="10313" x="5743575" y="1844675"/>
          <p14:tracePt t="10314" x="5751513" y="1844675"/>
          <p14:tracePt t="10330" x="5761038" y="1844675"/>
          <p14:tracePt t="10346" x="5776913" y="1844675"/>
          <p14:tracePt t="10363" x="5786438" y="1844675"/>
          <p14:tracePt t="10380" x="5794375" y="1835150"/>
          <p14:tracePt t="10397" x="5802313" y="1835150"/>
          <p14:tracePt t="10437" x="5811838" y="1835150"/>
          <p14:tracePt t="10737" x="5794375" y="1852613"/>
          <p14:tracePt t="10741" x="5786438" y="1852613"/>
          <p14:tracePt t="10747" x="5776913" y="1870075"/>
          <p14:tracePt t="10763" x="5743575" y="1895475"/>
          <p14:tracePt t="10764" x="5743575" y="1903413"/>
          <p14:tracePt t="10780" x="5726113" y="1911350"/>
          <p14:tracePt t="10797" x="5718175" y="1920875"/>
          <p14:tracePt t="10813" x="5700713" y="1928813"/>
          <p14:tracePt t="10830" x="5675313" y="1946275"/>
          <p14:tracePt t="10846" x="5632450" y="1979613"/>
          <p14:tracePt t="10863" x="5581650" y="2039938"/>
          <p14:tracePt t="10880" x="5530850" y="2082800"/>
          <p14:tracePt t="10881" x="5522913" y="2090738"/>
          <p14:tracePt t="10897" x="5505450" y="2133600"/>
          <p14:tracePt t="10898" x="5487988" y="2141538"/>
          <p14:tracePt t="10913" x="5472113" y="2166938"/>
          <p14:tracePt t="10929" x="5446713" y="2217738"/>
          <p14:tracePt t="10946" x="5411788" y="2268538"/>
          <p14:tracePt t="10963" x="5368925" y="2371725"/>
          <p14:tracePt t="10979" x="5310188" y="2498725"/>
          <p14:tracePt t="10998" x="5199063" y="2701925"/>
          <p14:tracePt t="11013" x="5140325" y="2813050"/>
          <p14:tracePt t="11014" x="5114925" y="2838450"/>
          <p14:tracePt t="11029" x="5080000" y="2897188"/>
          <p14:tracePt t="11030" x="5080000" y="2906713"/>
          <p14:tracePt t="11046" x="5080000" y="2932113"/>
          <p14:tracePt t="11063" x="5072063" y="2957513"/>
          <p14:tracePt t="11064" x="5072063" y="2965450"/>
          <p14:tracePt t="11079" x="5072063" y="3041650"/>
          <p14:tracePt t="11097" x="5072063" y="3178175"/>
          <p14:tracePt t="11097" x="5072063" y="3211513"/>
          <p14:tracePt t="11113" x="5064125" y="3305175"/>
          <p14:tracePt t="11114" x="5054600" y="3340100"/>
          <p14:tracePt t="11130" x="5038725" y="3424238"/>
          <p14:tracePt t="11130" x="5038725" y="3433763"/>
          <p14:tracePt t="11146" x="5029200" y="3492500"/>
          <p14:tracePt t="11163" x="5029200" y="3517900"/>
          <p14:tracePt t="11180" x="5029200" y="3552825"/>
          <p14:tracePt t="11196" x="5029200" y="3594100"/>
          <p14:tracePt t="11213" x="5038725" y="3619500"/>
          <p14:tracePt t="11230" x="5046663" y="3636963"/>
          <p14:tracePt t="11246" x="5054600" y="3636963"/>
          <p14:tracePt t="11301" x="5064125" y="3636963"/>
          <p14:tracePt t="11309" x="5072063" y="3646488"/>
          <p14:tracePt t="11317" x="5080000" y="3654425"/>
          <p14:tracePt t="11330" x="5089525" y="3662363"/>
          <p14:tracePt t="11330" x="5106988" y="3671888"/>
          <p14:tracePt t="11346" x="5140325" y="3687763"/>
          <p14:tracePt t="11363" x="5157788" y="3697288"/>
          <p14:tracePt t="11379" x="5183188" y="3705225"/>
          <p14:tracePt t="11405" x="5191125" y="3705225"/>
          <p14:tracePt t="11414" x="5199063" y="3705225"/>
          <p14:tracePt t="11429" x="5208588" y="3705225"/>
          <p14:tracePt t="11446" x="5216525" y="3705225"/>
          <p14:tracePt t="11447" x="5224463" y="3697288"/>
          <p14:tracePt t="11462" x="5233988" y="3687763"/>
          <p14:tracePt t="11463" x="5241925" y="3687763"/>
          <p14:tracePt t="11479" x="5259388" y="3671888"/>
          <p14:tracePt t="11496" x="5284788" y="3654425"/>
          <p14:tracePt t="11513" x="5302250" y="3646488"/>
          <p14:tracePt t="11514" x="5302250" y="3636963"/>
          <p14:tracePt t="11563" x="5310188" y="3636963"/>
          <p14:tracePt t="11567" x="5310188" y="3629025"/>
          <p14:tracePt t="11587" x="5318125" y="3619500"/>
          <p14:tracePt t="11596" x="5327650" y="3619500"/>
          <p14:tracePt t="11613" x="5343525" y="3611563"/>
          <p14:tracePt t="11629" x="5353050" y="3603625"/>
          <p14:tracePt t="11646" x="5360988" y="3586163"/>
          <p14:tracePt t="11663" x="5368925" y="3586163"/>
          <p14:tracePt t="11680" x="5368925" y="3578225"/>
          <p14:tracePt t="11696" x="5378450" y="3578225"/>
          <p14:tracePt t="11713" x="5394325" y="3568700"/>
          <p14:tracePt t="11730" x="5411788" y="3552825"/>
          <p14:tracePt t="11747" x="5437188" y="3535363"/>
          <p14:tracePt t="11763" x="5437188" y="3527425"/>
          <p14:tracePt t="11764" x="5437188" y="3517900"/>
          <p14:tracePt t="11780" x="5446713" y="3502025"/>
          <p14:tracePt t="11796" x="5454650" y="3502025"/>
          <p14:tracePt t="11813" x="5454650" y="3484563"/>
          <p14:tracePt t="11829" x="5472113" y="3475038"/>
          <p14:tracePt t="11846" x="5472113" y="3459163"/>
          <p14:tracePt t="11847" x="5480050" y="3459163"/>
          <p14:tracePt t="11863" x="5480050" y="3441700"/>
          <p14:tracePt t="11880" x="5480050" y="3424238"/>
          <p14:tracePt t="11881" x="5480050" y="3416300"/>
          <p14:tracePt t="11896" x="5480050" y="3398838"/>
          <p14:tracePt t="11912" x="5480050" y="3390900"/>
          <p14:tracePt t="11930" x="5480050" y="3382963"/>
          <p14:tracePt t="11946" x="5480050" y="3355975"/>
          <p14:tracePt t="11963" x="5480050" y="3340100"/>
          <p14:tracePt t="12355" x="5472113" y="3340100"/>
          <p14:tracePt t="12358" x="5462588" y="3340100"/>
          <p14:tracePt t="12367" x="5454650" y="3340100"/>
          <p14:tracePt t="12380" x="5446713" y="3340100"/>
          <p14:tracePt t="12411" x="5437188" y="3348038"/>
          <p14:tracePt t="12423" x="5429250" y="3348038"/>
          <p14:tracePt t="12443" x="5421313" y="3348038"/>
          <p14:tracePt t="12455" x="5421313" y="3355975"/>
          <p14:tracePt t="12467" x="5411788" y="3365500"/>
          <p14:tracePt t="12496" x="5403850" y="3365500"/>
          <p14:tracePt t="12507" x="5403850" y="3373438"/>
          <p14:tracePt t="12513" x="5394325" y="3373438"/>
          <p14:tracePt t="12529" x="5378450" y="3382963"/>
          <p14:tracePt t="12546" x="5368925" y="3390900"/>
          <p14:tracePt t="12563" x="5360988" y="3408363"/>
          <p14:tracePt t="12579" x="5360988" y="3416300"/>
          <p14:tracePt t="12596" x="5353050" y="3416300"/>
          <p14:tracePt t="12659" x="5343525" y="3424238"/>
          <p14:tracePt t="12681" x="5335588" y="3424238"/>
          <p14:tracePt t="12688" x="5335588" y="3433763"/>
          <p14:tracePt t="12703" x="5327650" y="3433763"/>
          <p14:tracePt t="12771" x="5318125" y="3441700"/>
          <p14:tracePt t="12784" x="5318125" y="3449638"/>
          <p14:tracePt t="12812" x="5310188" y="3459163"/>
          <p14:tracePt t="12828" x="5310188" y="3467100"/>
          <p14:tracePt t="12880" x="5310188" y="3475038"/>
          <p14:tracePt t="12958" x="5310188" y="3484563"/>
          <p14:tracePt t="12970" x="5318125" y="3492500"/>
          <p14:tracePt t="12996" x="5327650" y="3492500"/>
          <p14:tracePt t="13019" x="5335588" y="3492500"/>
          <p14:tracePt t="13027" x="5343525" y="3492500"/>
          <p14:tracePt t="13036" x="5353050" y="3492500"/>
          <p14:tracePt t="13067" x="5360988" y="3492500"/>
          <p14:tracePt t="13075" x="5360988" y="3484563"/>
          <p14:tracePt t="13162" x="5368925" y="3484563"/>
          <p14:tracePt t="13191" x="5368925" y="3475038"/>
          <p14:tracePt t="13207" x="5378450" y="3475038"/>
          <p14:tracePt t="13227" x="5386388" y="3475038"/>
          <p14:tracePt t="13991" x="5394325" y="3467100"/>
          <p14:tracePt t="14003" x="5403850" y="3467100"/>
          <p14:tracePt t="14019" x="5411788" y="3467100"/>
          <p14:tracePt t="14044" x="5421313" y="3467100"/>
          <p14:tracePt t="14047" x="5429250" y="3459163"/>
          <p14:tracePt t="14062" x="5437188" y="3459163"/>
          <p14:tracePt t="14078" x="5454650" y="3449638"/>
          <p14:tracePt t="14095" x="5454650" y="3441700"/>
          <p14:tracePt t="14111" x="5472113" y="3441700"/>
          <p14:tracePt t="14129" x="5480050" y="3433763"/>
          <p14:tracePt t="14145" x="5497513" y="3424238"/>
          <p14:tracePt t="14161" x="5497513" y="3408363"/>
          <p14:tracePt t="14178" x="5513388" y="3398838"/>
          <p14:tracePt t="14195" x="5513388" y="3390900"/>
          <p14:tracePt t="14212" x="5513388" y="3382963"/>
          <p14:tracePt t="14243" x="5522913" y="3382963"/>
          <p14:tracePt t="14247" x="5522913" y="3373438"/>
          <p14:tracePt t="14267" x="5522913" y="3365500"/>
          <p14:tracePt t="14299" x="5522913" y="3355975"/>
          <p14:tracePt t="14327" x="5522913" y="3348038"/>
          <p14:tracePt t="14351" x="5522913" y="3340100"/>
          <p14:tracePt t="14359" x="5530850" y="3340100"/>
          <p14:tracePt t="14370" x="5530850" y="3330575"/>
          <p14:tracePt t="14378" x="5530850" y="3322638"/>
          <p14:tracePt t="14395" x="5522913" y="3305175"/>
          <p14:tracePt t="14411" x="5513388" y="3289300"/>
          <p14:tracePt t="14430" x="5505450" y="3279775"/>
          <p14:tracePt t="14445" x="5505450" y="3271838"/>
          <p14:tracePt t="14462" x="5497513" y="3271838"/>
          <p14:tracePt t="14479" x="5497513" y="3263900"/>
          <p14:tracePt t="14495" x="5487988" y="3254375"/>
          <p14:tracePt t="14511" x="5480050" y="3254375"/>
          <p14:tracePt t="14547" x="5472113" y="3254375"/>
          <p14:tracePt t="14563" x="5462588" y="3254375"/>
          <p14:tracePt t="14575" x="5462588" y="3246438"/>
          <p14:tracePt t="14579" x="5454650" y="3246438"/>
          <p14:tracePt t="14595" x="5446713" y="3238500"/>
          <p14:tracePt t="14611" x="5429250" y="3238500"/>
          <p14:tracePt t="14628" x="5421313" y="3238500"/>
          <p14:tracePt t="14728" x="5411788" y="3228975"/>
          <p14:tracePt t="14739" x="5403850" y="3228975"/>
          <p14:tracePt t="14763" x="5394325" y="3228975"/>
          <p14:tracePt t="14895" x="5386388" y="3228975"/>
          <p14:tracePt t="15008" x="5386388" y="3238500"/>
          <p14:tracePt t="15016" x="5378450" y="3238500"/>
          <p14:tracePt t="15030" x="5378450" y="3246438"/>
          <p14:tracePt t="15050" x="5368925" y="3246438"/>
          <p14:tracePt t="15067" x="5360988" y="3254375"/>
          <p14:tracePt t="15091" x="5360988" y="3263900"/>
          <p14:tracePt t="15112" x="5353050" y="3263900"/>
          <p14:tracePt t="15118" x="5353050" y="3271838"/>
          <p14:tracePt t="15135" x="5343525" y="3271838"/>
          <p14:tracePt t="15188" x="5343525" y="3279775"/>
          <p14:tracePt t="15274" x="5343525" y="3289300"/>
          <p14:tracePt t="15290" x="5343525" y="3297238"/>
          <p14:tracePt t="15295" x="5335588" y="3297238"/>
          <p14:tracePt t="15307" x="5327650" y="3297238"/>
          <p14:tracePt t="15311" x="5318125" y="3297238"/>
          <p14:tracePt t="15328" x="5310188" y="3271838"/>
          <p14:tracePt t="15344" x="5292725" y="3271838"/>
          <p14:tracePt t="15361" x="5292725" y="3263900"/>
          <p14:tracePt t="15378" x="5276850" y="3246438"/>
          <p14:tracePt t="15428" x="5267325" y="3254375"/>
          <p14:tracePt t="15446" x="5259388" y="3254375"/>
          <p14:tracePt t="15458" x="5249863" y="3254375"/>
          <p14:tracePt t="15467" x="5241925" y="3254375"/>
          <p14:tracePt t="15477" x="5216525" y="3263900"/>
          <p14:tracePt t="15494" x="5173663" y="3340100"/>
          <p14:tracePt t="15495" x="5165725" y="3355975"/>
          <p14:tracePt t="15511" x="5148263" y="3449638"/>
          <p14:tracePt t="15528" x="5122863" y="3543300"/>
          <p14:tracePt t="15529" x="5114925" y="3560763"/>
          <p14:tracePt t="15544" x="5106988" y="3611563"/>
          <p14:tracePt t="15561" x="5106988" y="3636963"/>
          <p14:tracePt t="15578" x="5106988" y="3646488"/>
          <p14:tracePt t="15595" x="5114925" y="3646488"/>
          <p14:tracePt t="15611" x="5132388" y="3646488"/>
          <p14:tracePt t="15627" x="5148263" y="3629025"/>
          <p14:tracePt t="15644" x="5199063" y="3603625"/>
          <p14:tracePt t="15661" x="5327650" y="3568700"/>
          <p14:tracePt t="15677" x="5599113" y="3459163"/>
          <p14:tracePt t="15694" x="5964238" y="3221038"/>
          <p14:tracePt t="15695" x="6075363" y="3152775"/>
          <p14:tracePt t="15711" x="6389688" y="2906713"/>
          <p14:tracePt t="15727" x="6669088" y="2600325"/>
          <p14:tracePt t="15744" x="6805613" y="2344738"/>
          <p14:tracePt t="15760" x="6831013" y="2243138"/>
          <p14:tracePt t="15778" x="6838950" y="2192338"/>
          <p14:tracePt t="15779" x="6838950" y="2184400"/>
          <p14:tracePt t="15795" x="6838950" y="2166938"/>
          <p14:tracePt t="15811" x="6848475" y="2149475"/>
          <p14:tracePt t="15812" x="6848475" y="2141538"/>
          <p14:tracePt t="15827" x="6848475" y="2133600"/>
          <p14:tracePt t="15844" x="6848475" y="2108200"/>
          <p14:tracePt t="15861" x="6848475" y="2090738"/>
          <p14:tracePt t="15878" x="6848475" y="2073275"/>
          <p14:tracePt t="15894" x="6848475" y="2047875"/>
          <p14:tracePt t="15911" x="6848475" y="2030413"/>
          <p14:tracePt t="15912" x="6838950" y="2014538"/>
          <p14:tracePt t="15928" x="6823075" y="1979613"/>
          <p14:tracePt t="15944" x="6788150" y="1920875"/>
          <p14:tracePt t="15961" x="6754813" y="1860550"/>
          <p14:tracePt t="15977" x="6737350" y="1835150"/>
          <p14:tracePt t="16031" x="6737350" y="1827213"/>
          <p14:tracePt t="16035" x="6729413" y="1827213"/>
          <p14:tracePt t="16043" x="6719888" y="1827213"/>
          <p14:tracePt t="16060" x="6704013" y="1819275"/>
          <p14:tracePt t="16078" x="6678613" y="1819275"/>
          <p14:tracePt t="16094" x="6653213" y="1819275"/>
          <p14:tracePt t="16112" x="6643688" y="1819275"/>
          <p14:tracePt t="16127" x="6635750" y="1819275"/>
          <p14:tracePt t="16144" x="6635750" y="1827213"/>
          <p14:tracePt t="16160" x="6618288" y="1827213"/>
          <p14:tracePt t="16177" x="6610350" y="1835150"/>
          <p14:tracePt t="16194" x="6592888" y="1852613"/>
          <p14:tracePt t="16195" x="6584950" y="1860550"/>
          <p14:tracePt t="16211" x="6567488" y="1870075"/>
          <p14:tracePt t="16211" x="6559550" y="1878013"/>
          <p14:tracePt t="16227" x="6542088" y="1885950"/>
          <p14:tracePt t="16244" x="6499225" y="1895475"/>
          <p14:tracePt t="16260" x="6473825" y="1895475"/>
          <p14:tracePt t="16277" x="6456363" y="1895475"/>
          <p14:tracePt t="16294" x="6448425" y="1895475"/>
          <p14:tracePt t="16399" x="6440488" y="1895475"/>
          <p14:tracePt t="16415" x="6430963" y="1895475"/>
          <p14:tracePt t="16423" x="6423025" y="1895475"/>
          <p14:tracePt t="16430" x="6415088" y="1895475"/>
          <p14:tracePt t="16467" x="6405563" y="1895475"/>
          <p14:tracePt t="16495" x="6397625" y="1903413"/>
          <p14:tracePt t="16555" x="6397625" y="1911350"/>
          <p14:tracePt t="16571" x="6389688" y="1911350"/>
          <p14:tracePt t="16583" x="6380163" y="1911350"/>
          <p14:tracePt t="16591" x="6380163" y="1920875"/>
          <p14:tracePt t="16603" x="6372225" y="1920875"/>
          <p14:tracePt t="16610" x="6372225" y="1928813"/>
          <p14:tracePt t="16723" x="6372225" y="1938338"/>
          <p14:tracePt t="17167" x="6380163" y="1928813"/>
          <p14:tracePt t="17171" x="6389688" y="1920875"/>
          <p14:tracePt t="17177" x="6397625" y="1920875"/>
          <p14:tracePt t="17194" x="6430963" y="1895475"/>
          <p14:tracePt t="17210" x="6465888" y="1878013"/>
          <p14:tracePt t="17211" x="6465888" y="1870075"/>
          <p14:tracePt t="17227" x="6491288" y="1860550"/>
          <p14:tracePt t="17244" x="6516688" y="1852613"/>
          <p14:tracePt t="17260" x="6559550" y="1852613"/>
          <p14:tracePt t="17277" x="6610350" y="1852613"/>
          <p14:tracePt t="17278" x="6618288" y="1852613"/>
          <p14:tracePt t="17294" x="6653213" y="1852613"/>
          <p14:tracePt t="17295" x="6661150" y="1852613"/>
          <p14:tracePt t="17310" x="6686550" y="1852613"/>
          <p14:tracePt t="17311" x="6694488" y="1852613"/>
          <p14:tracePt t="17327" x="6719888" y="1844675"/>
          <p14:tracePt t="17344" x="6737350" y="1835150"/>
          <p14:tracePt t="17360" x="6780213" y="1827213"/>
          <p14:tracePt t="17376" x="6823075" y="1827213"/>
          <p14:tracePt t="17393" x="6856413" y="1827213"/>
          <p14:tracePt t="17410" x="6881813" y="1827213"/>
          <p14:tracePt t="17427" x="6907213" y="1827213"/>
          <p14:tracePt t="17443" x="6950075" y="1827213"/>
          <p14:tracePt t="17460" x="6992938" y="1819275"/>
          <p14:tracePt t="17476" x="7026275" y="1819275"/>
          <p14:tracePt t="17493" x="7051675" y="1819275"/>
          <p14:tracePt t="17510" x="7069138" y="1819275"/>
          <p14:tracePt t="17511" x="7077075" y="1819275"/>
          <p14:tracePt t="17527" x="7085013" y="1819275"/>
          <p14:tracePt t="17528" x="7094538" y="1819275"/>
          <p14:tracePt t="17544" x="7112000" y="1827213"/>
          <p14:tracePt t="17560" x="7119938" y="1827213"/>
          <p14:tracePt t="17577" x="7127875" y="1827213"/>
          <p14:tracePt t="17603" x="7137400" y="1827213"/>
          <p14:tracePt t="17848" x="7137400" y="1835150"/>
          <p14:tracePt t="18063" x="7145338" y="1835150"/>
          <p14:tracePt t="18071" x="7153275" y="1844675"/>
          <p14:tracePt t="18078" x="7170738" y="1852613"/>
          <p14:tracePt t="18093" x="7196138" y="1870075"/>
          <p14:tracePt t="18110" x="7221538" y="1878013"/>
          <p14:tracePt t="18111" x="7221538" y="1885950"/>
          <p14:tracePt t="18155" x="7229475" y="1885950"/>
          <p14:tracePt t="18168" x="7239000" y="1885950"/>
          <p14:tracePt t="18175" x="7246938" y="1885950"/>
          <p14:tracePt t="18183" x="7256463" y="1885950"/>
          <p14:tracePt t="18193" x="7264400" y="1885950"/>
          <p14:tracePt t="18210" x="7307263" y="1885950"/>
          <p14:tracePt t="18211" x="7315200" y="1885950"/>
          <p14:tracePt t="18227" x="7332663" y="1885950"/>
          <p14:tracePt t="18228" x="7340600" y="1885950"/>
          <p14:tracePt t="18243" x="7358063" y="1895475"/>
          <p14:tracePt t="18259" x="7373938" y="1903413"/>
          <p14:tracePt t="18278" x="7391400" y="1911350"/>
          <p14:tracePt t="18297" x="7400925" y="1920875"/>
          <p14:tracePt t="18312" x="7416800" y="1928813"/>
          <p14:tracePt t="18328" x="7426325" y="1938338"/>
          <p14:tracePt t="18347" x="7442200" y="1938338"/>
          <p14:tracePt t="18360" x="7451725" y="1938338"/>
          <p14:tracePt t="18379" x="7459663" y="1938338"/>
          <p14:tracePt t="18399" x="7467600" y="1938338"/>
          <p14:tracePt t="18410" x="7477125" y="1938338"/>
          <p14:tracePt t="18427" x="7493000" y="1946275"/>
          <p14:tracePt t="18443" x="7502525" y="1946275"/>
          <p14:tracePt t="18460" x="7510463" y="1946275"/>
          <p14:tracePt t="18477" x="7527925" y="1946275"/>
          <p14:tracePt t="18493" x="7545388" y="1946275"/>
          <p14:tracePt t="18511" x="7553325" y="1946275"/>
          <p14:tracePt t="18527" x="7561263" y="1946275"/>
          <p14:tracePt t="18544" x="7570788" y="1946275"/>
          <p14:tracePt t="18559" x="7578725" y="1946275"/>
          <p14:tracePt t="18576" x="7596188" y="1946275"/>
          <p14:tracePt t="18593" x="7604125" y="1946275"/>
          <p14:tracePt t="18609" x="7621588" y="1946275"/>
          <p14:tracePt t="18626" x="7629525" y="1946275"/>
          <p14:tracePt t="18671" x="7637463" y="1946275"/>
          <p14:tracePt t="18683" x="7637463" y="1954213"/>
          <p14:tracePt t="18690" x="7646988" y="1954213"/>
          <p14:tracePt t="18730" x="7654925" y="1954213"/>
          <p14:tracePt t="18744" x="7662863" y="1954213"/>
          <p14:tracePt t="18751" x="7672388" y="1954213"/>
          <p14:tracePt t="18771" x="7680325" y="1954213"/>
          <p14:tracePt t="18779" x="7688263" y="1954213"/>
          <p14:tracePt t="18793" x="7697788" y="1954213"/>
          <p14:tracePt t="18810" x="7715250" y="1954213"/>
          <p14:tracePt t="18844" x="7697788" y="1963738"/>
          <p14:tracePt t="18848" x="7697788" y="1971675"/>
          <p14:tracePt t="18860" x="7672388" y="1979613"/>
          <p14:tracePt t="18876" x="7596188" y="1954213"/>
          <p14:tracePt t="18893" x="7578725" y="1954213"/>
          <p14:tracePt t="19060" x="7578725" y="1963738"/>
          <p14:tracePt t="19067" x="7570788" y="1979613"/>
          <p14:tracePt t="19076" x="7570788" y="1989138"/>
          <p14:tracePt t="19093" x="7561263" y="1997075"/>
          <p14:tracePt t="19109" x="7561263" y="2022475"/>
          <p14:tracePt t="19127" x="7654925" y="2030413"/>
          <p14:tracePt t="19143" x="7715250" y="2030413"/>
          <p14:tracePt t="19144" x="7748588" y="2030413"/>
          <p14:tracePt t="19159" x="7816850" y="2005013"/>
          <p14:tracePt t="19176" x="7951788" y="1954213"/>
          <p14:tracePt t="19193" x="8029575" y="1938338"/>
          <p14:tracePt t="19195" x="8045450" y="1938338"/>
          <p14:tracePt t="19209" x="8096250" y="1928813"/>
          <p14:tracePt t="19226" x="8139113" y="1911350"/>
          <p14:tracePt t="19227" x="8156575" y="1903413"/>
          <p14:tracePt t="19243" x="8199438" y="1895475"/>
          <p14:tracePt t="19243" x="8207375" y="1895475"/>
          <p14:tracePt t="19259" x="8266113" y="1878013"/>
          <p14:tracePt t="19276" x="8343900" y="1878013"/>
          <p14:tracePt t="19293" x="8394700" y="1878013"/>
          <p14:tracePt t="19310" x="8435975" y="1885950"/>
          <p14:tracePt t="19310" x="8445500" y="1885950"/>
          <p14:tracePt t="19326" x="8462963" y="1885950"/>
          <p14:tracePt t="19327" x="8478838" y="1885950"/>
          <p14:tracePt t="19343" x="8504238" y="1895475"/>
          <p14:tracePt t="19343" x="8513763" y="1895475"/>
          <p14:tracePt t="19360" x="8547100" y="1895475"/>
          <p14:tracePt t="19360" x="8564563" y="1895475"/>
          <p14:tracePt t="19376" x="8597900" y="1895475"/>
          <p14:tracePt t="19393" x="8632825" y="1895475"/>
          <p14:tracePt t="19410" x="8658225" y="1903413"/>
          <p14:tracePt t="19426" x="8666163" y="1903413"/>
          <p14:tracePt t="19451" x="8674100" y="1903413"/>
          <p14:tracePt t="19460" x="8683625" y="1903413"/>
          <p14:tracePt t="19476" x="8699500" y="1903413"/>
          <p14:tracePt t="19477" x="8709025" y="1903413"/>
          <p14:tracePt t="19495" x="8716963" y="1903413"/>
          <p14:tracePt t="19509" x="8724900" y="1903413"/>
          <p14:tracePt t="20158" x="8724900" y="1895475"/>
          <p14:tracePt t="20161" x="8734425" y="1895475"/>
          <p14:tracePt t="20175" x="8750300" y="1885950"/>
          <p14:tracePt t="20193" x="8793163" y="1870075"/>
          <p14:tracePt t="20209" x="8818563" y="1860550"/>
          <p14:tracePt t="20225" x="8836025" y="1852613"/>
          <p14:tracePt t="20242" x="8861425" y="1852613"/>
          <p14:tracePt t="20259" x="8894763" y="1852613"/>
          <p14:tracePt t="20275" x="8929688" y="1852613"/>
          <p14:tracePt t="20292" x="8955088" y="1852613"/>
          <p14:tracePt t="20293" x="8972550" y="1852613"/>
          <p14:tracePt t="20309" x="8997950" y="1852613"/>
          <p14:tracePt t="20326" x="9023350" y="1852613"/>
          <p14:tracePt t="20342" x="9039225" y="1852613"/>
          <p14:tracePt t="20359" x="9064625" y="1844675"/>
          <p14:tracePt t="20376" x="9099550" y="1844675"/>
          <p14:tracePt t="20377" x="9107488" y="1844675"/>
          <p14:tracePt t="20392" x="9132888" y="1844675"/>
          <p14:tracePt t="20409" x="9158288" y="1844675"/>
          <p14:tracePt t="20426" x="9167813" y="1844675"/>
          <p14:tracePt t="20442" x="9175750" y="1844675"/>
          <p14:tracePt t="20461" x="9183688" y="1844675"/>
          <p14:tracePt t="20475" x="9201150" y="1835150"/>
          <p14:tracePt t="20492" x="9218613" y="1835150"/>
          <p14:tracePt t="20508" x="9236075" y="1835150"/>
          <p14:tracePt t="20525" x="9244013" y="1835150"/>
          <p14:tracePt t="20569" x="9251950" y="1835150"/>
          <p14:tracePt t="20577" x="9261475" y="1835150"/>
          <p14:tracePt t="20580" x="9261475" y="1844675"/>
          <p14:tracePt t="20593" x="9277350" y="1844675"/>
          <p14:tracePt t="20609" x="9294813" y="1852613"/>
          <p14:tracePt t="20610" x="9302750" y="1852613"/>
          <p14:tracePt t="20625" x="9320213" y="1860550"/>
          <p14:tracePt t="20769" x="9328150" y="1860550"/>
          <p14:tracePt t="20781" x="9337675" y="1860550"/>
          <p14:tracePt t="20784" x="9345613" y="1860550"/>
          <p14:tracePt t="20797" x="9353550" y="1860550"/>
          <p14:tracePt t="20809" x="9363075" y="1860550"/>
          <p14:tracePt t="20826" x="9363075" y="1870075"/>
          <p14:tracePt t="20827" x="9371013" y="1870075"/>
          <p14:tracePt t="20842" x="9388475" y="1878013"/>
          <p14:tracePt t="20859" x="9405938" y="1878013"/>
          <p14:tracePt t="20876" x="9413875" y="1885950"/>
          <p14:tracePt t="20892" x="9431338" y="1885950"/>
          <p14:tracePt t="20908" x="9447213" y="1885950"/>
          <p14:tracePt t="20925" x="9456738" y="1885950"/>
          <p14:tracePt t="20942" x="9482138" y="1885950"/>
          <p14:tracePt t="20958" x="9507538" y="1885950"/>
          <p14:tracePt t="20975" x="9523413" y="1885950"/>
          <p14:tracePt t="20992" x="9532938" y="1878013"/>
          <p14:tracePt t="21008" x="9540875" y="1878013"/>
          <p14:tracePt t="21049" x="9550400" y="1878013"/>
          <p14:tracePt t="21073" x="9558338" y="1878013"/>
          <p14:tracePt t="21080" x="9566275" y="1878013"/>
          <p14:tracePt t="21092" x="9575800" y="1878013"/>
          <p14:tracePt t="21109" x="9583738" y="1878013"/>
          <p14:tracePt t="21126" x="9591675" y="1878013"/>
          <p14:tracePt t="21189" x="9601200" y="1878013"/>
          <p14:tracePt t="21193" x="9609138" y="1878013"/>
          <p14:tracePt t="21209" x="9617075" y="1878013"/>
          <p14:tracePt t="21210" x="9626600" y="1878013"/>
          <p14:tracePt t="21225" x="9642475" y="1878013"/>
          <p14:tracePt t="21241" x="9659938" y="1885950"/>
          <p14:tracePt t="21258" x="9667875" y="1885950"/>
          <p14:tracePt t="21275" x="9677400" y="1885950"/>
          <p14:tracePt t="21293" x="9685338" y="1885950"/>
          <p14:tracePt t="21309" x="9702800" y="1885950"/>
          <p14:tracePt t="21325" x="9720263" y="1885950"/>
          <p14:tracePt t="21341" x="9753600" y="1885950"/>
          <p14:tracePt t="21358" x="9771063" y="1885950"/>
          <p14:tracePt t="21375" x="9786938" y="1885950"/>
          <p14:tracePt t="21391" x="9804400" y="1885950"/>
          <p14:tracePt t="21409" x="9821863" y="1885950"/>
          <p14:tracePt t="21409" x="9829800" y="1885950"/>
          <p14:tracePt t="21425" x="9847263" y="1885950"/>
          <p14:tracePt t="21441" x="9872663" y="1885950"/>
          <p14:tracePt t="21458" x="9898063" y="1885950"/>
          <p14:tracePt t="21474" x="9923463" y="1885950"/>
          <p14:tracePt t="21491" x="9948863" y="1878013"/>
          <p14:tracePt t="21509" x="9966325" y="1878013"/>
          <p14:tracePt t="21510" x="9974263" y="1878013"/>
          <p14:tracePt t="21525" x="9983788" y="1878013"/>
          <p14:tracePt t="21526" x="9991725" y="1878013"/>
          <p14:tracePt t="21542" x="10017125" y="1878013"/>
          <p14:tracePt t="21558" x="10042525" y="1878013"/>
          <p14:tracePt t="21575" x="10075863" y="1885950"/>
          <p14:tracePt t="21593" x="10110788" y="1895475"/>
          <p14:tracePt t="21594" x="10126663" y="1895475"/>
          <p14:tracePt t="21609" x="10144125" y="1903413"/>
          <p14:tracePt t="21625" x="10153650" y="1903413"/>
          <p14:tracePt t="21627" x="10161588" y="1903413"/>
          <p14:tracePt t="21642" x="10179050" y="1903413"/>
          <p14:tracePt t="21659" x="10194925" y="1911350"/>
          <p14:tracePt t="21675" x="10204450" y="1911350"/>
          <p14:tracePt t="21691" x="10220325" y="1920875"/>
          <p14:tracePt t="21709" x="10237788" y="1920875"/>
          <p14:tracePt t="21725" x="10245725" y="1920875"/>
          <p14:tracePt t="21742" x="10255250" y="1920875"/>
          <p14:tracePt t="21758" x="10263188" y="1920875"/>
          <p14:tracePt t="21775" x="10271125" y="1920875"/>
          <p14:tracePt t="21792" x="10280650" y="1920875"/>
          <p14:tracePt t="22213" x="10271125" y="1928813"/>
          <p14:tracePt t="22286" x="10263188" y="1928813"/>
          <p14:tracePt t="22292" x="10255250" y="1928813"/>
          <p14:tracePt t="22300" x="10245725" y="1928813"/>
          <p14:tracePt t="22309" x="10245725" y="1938338"/>
          <p14:tracePt t="22325" x="10229850" y="1946275"/>
          <p14:tracePt t="22342" x="10212388" y="1946275"/>
          <p14:tracePt t="22343" x="10204450" y="1946275"/>
          <p14:tracePt t="22358" x="10186988" y="1954213"/>
          <p14:tracePt t="22374" x="10179050" y="1963738"/>
          <p14:tracePt t="22391" x="10161588" y="1963738"/>
          <p14:tracePt t="22408" x="10144125" y="1971675"/>
          <p14:tracePt t="22424" x="10126663" y="1971675"/>
          <p14:tracePt t="22441" x="10118725" y="1971675"/>
          <p14:tracePt t="22458" x="10110788" y="1971675"/>
          <p14:tracePt t="23317" x="10101263" y="1971675"/>
          <p14:tracePt t="23325" x="10085388" y="1963738"/>
          <p14:tracePt t="23328" x="10067925" y="1954213"/>
          <p14:tracePt t="23341" x="10034588" y="1946275"/>
          <p14:tracePt t="23357" x="9966325" y="1938338"/>
          <p14:tracePt t="23374" x="9923463" y="1928813"/>
          <p14:tracePt t="23391" x="9890125" y="1920875"/>
          <p14:tracePt t="23408" x="9872663" y="1911350"/>
          <p14:tracePt t="23409" x="9864725" y="1911350"/>
          <p14:tracePt t="23425" x="9847263" y="1911350"/>
          <p14:tracePt t="23441" x="9804400" y="1911350"/>
          <p14:tracePt t="23442" x="9786938" y="1911350"/>
          <p14:tracePt t="23458" x="9728200" y="1903413"/>
          <p14:tracePt t="23458" x="9710738" y="1903413"/>
          <p14:tracePt t="23474" x="9609138" y="1903413"/>
          <p14:tracePt t="23491" x="9507538" y="1903413"/>
          <p14:tracePt t="23508" x="9396413" y="1903413"/>
          <p14:tracePt t="23509" x="9380538" y="1903413"/>
          <p14:tracePt t="23525" x="9312275" y="1903413"/>
          <p14:tracePt t="23526" x="9286875" y="1903413"/>
          <p14:tracePt t="23541" x="9218613" y="1911350"/>
          <p14:tracePt t="23542" x="9183688" y="1920875"/>
          <p14:tracePt t="23557" x="9107488" y="1946275"/>
          <p14:tracePt t="23577" x="8878888" y="1997075"/>
          <p14:tracePt t="23591" x="8767763" y="2030413"/>
          <p14:tracePt t="23609" x="8529638" y="2116138"/>
          <p14:tracePt t="23626" x="8402638" y="2166938"/>
          <p14:tracePt t="23628" x="8369300" y="2174875"/>
          <p14:tracePt t="23643" x="8301038" y="2227263"/>
          <p14:tracePt t="23645" x="8275638" y="2235200"/>
          <p14:tracePt t="23659" x="8215313" y="2260600"/>
          <p14:tracePt t="23660" x="8199438" y="2268538"/>
          <p14:tracePt t="23661" x="8174038" y="2286000"/>
          <p14:tracePt t="23677" x="8062913" y="2362200"/>
          <p14:tracePt t="23691" x="7969250" y="2430463"/>
          <p14:tracePt t="23707" x="7756525" y="2541588"/>
          <p14:tracePt t="23725" x="7493000" y="2701925"/>
          <p14:tracePt t="23741" x="7332663" y="2805113"/>
          <p14:tracePt t="23742" x="7272338" y="2838450"/>
          <p14:tracePt t="23757" x="7137400" y="2906713"/>
          <p14:tracePt t="23774" x="6983413" y="3000375"/>
          <p14:tracePt t="23790" x="6924675" y="3041650"/>
          <p14:tracePt t="23807" x="6881813" y="3067050"/>
          <p14:tracePt t="23824" x="6848475" y="3101975"/>
          <p14:tracePt t="23825" x="6838950" y="3109913"/>
          <p14:tracePt t="23842" x="6813550" y="3144838"/>
          <p14:tracePt t="23844" x="6813550" y="3152775"/>
          <p14:tracePt t="23859" x="6780213" y="3186113"/>
          <p14:tracePt t="23861" x="6780213" y="3203575"/>
          <p14:tracePt t="23875" x="6729413" y="3246438"/>
          <p14:tracePt t="23877" x="6719888" y="3263900"/>
          <p14:tracePt t="23891" x="6686550" y="3305175"/>
          <p14:tracePt t="23892" x="6678613" y="3330575"/>
          <p14:tracePt t="23908" x="6643688" y="3390900"/>
          <p14:tracePt t="23925" x="6600825" y="3433763"/>
          <p14:tracePt t="23941" x="6575425" y="3467100"/>
          <p14:tracePt t="23958" x="6550025" y="3502025"/>
          <p14:tracePt t="23974" x="6516688" y="3603625"/>
          <p14:tracePt t="23990" x="6473825" y="3687763"/>
          <p14:tracePt t="24008" x="6465888" y="3722688"/>
          <p14:tracePt t="24009" x="6456363" y="3730625"/>
          <p14:tracePt t="24025" x="6448425" y="3756025"/>
          <p14:tracePt t="24040" x="6448425" y="3773488"/>
          <p14:tracePt t="24058" x="6448425" y="3781425"/>
          <p14:tracePt t="24059" x="6448425" y="3790950"/>
          <p14:tracePt t="24075" x="6440488" y="3790950"/>
          <p14:tracePt t="24193" x="6440488" y="3798888"/>
          <p14:tracePt t="24197" x="6440488" y="3806825"/>
          <p14:tracePt t="24207" x="6440488" y="3816350"/>
          <p14:tracePt t="24224" x="6440488" y="3824288"/>
          <p14:tracePt t="24241" x="6430963" y="3832225"/>
          <p14:tracePt t="24257" x="6430963" y="3857625"/>
          <p14:tracePt t="24274" x="6430963" y="3875088"/>
          <p14:tracePt t="24290" x="6448425" y="3892550"/>
          <p14:tracePt t="24309" x="6473825" y="3917950"/>
          <p14:tracePt t="24326" x="6499225" y="3925888"/>
          <p14:tracePt t="24341" x="6516688" y="3935413"/>
          <p14:tracePt t="24342" x="6524625" y="3935413"/>
          <p14:tracePt t="24359" x="6542088" y="3960813"/>
          <p14:tracePt t="24360" x="6559550" y="3960813"/>
          <p14:tracePt t="24376" x="6584950" y="3960813"/>
          <p14:tracePt t="24378" x="6592888" y="3960813"/>
          <p14:tracePt t="24390" x="6635750" y="3960813"/>
          <p14:tracePt t="24408" x="6678613" y="3960813"/>
          <p14:tracePt t="24425" x="6686550" y="3960813"/>
          <p14:tracePt t="24473" x="6694488" y="3960813"/>
          <p14:tracePt t="24481" x="6704013" y="3960813"/>
          <p14:tracePt t="24501" x="6711950" y="3951288"/>
          <p14:tracePt t="24507" x="6711950" y="3943350"/>
          <p14:tracePt t="24524" x="6737350" y="3925888"/>
          <p14:tracePt t="24540" x="6770688" y="3892550"/>
          <p14:tracePt t="24557" x="6797675" y="3849688"/>
          <p14:tracePt t="24573" x="6813550" y="3756025"/>
          <p14:tracePt t="24590" x="6831013" y="3697288"/>
          <p14:tracePt t="24607" x="6848475" y="3636963"/>
          <p14:tracePt t="24624" x="6856413" y="3594100"/>
          <p14:tracePt t="24641" x="6864350" y="3560763"/>
          <p14:tracePt t="24658" x="6864350" y="3527425"/>
          <p14:tracePt t="24674" x="6864350" y="3502025"/>
          <p14:tracePt t="24690" x="6864350" y="3467100"/>
          <p14:tracePt t="24707" x="6848475" y="3424238"/>
          <p14:tracePt t="24724" x="6831013" y="3398838"/>
          <p14:tracePt t="24766" x="6823075" y="3390900"/>
          <p14:tracePt t="24771" x="6813550" y="3390900"/>
          <p14:tracePt t="24777" x="6805613" y="3382963"/>
          <p14:tracePt t="24791" x="6788150" y="3382963"/>
          <p14:tracePt t="24807" x="6754813" y="3382963"/>
          <p14:tracePt t="24809" x="6745288" y="3382963"/>
          <p14:tracePt t="24827" x="6719888" y="3382963"/>
          <p14:tracePt t="24841" x="6711950" y="3382963"/>
          <p14:tracePt t="24857" x="6704013" y="3390900"/>
          <p14:tracePt t="24873" x="6694488" y="3398838"/>
          <p14:tracePt t="24890" x="6669088" y="3424238"/>
          <p14:tracePt t="24907" x="6635750" y="3441700"/>
          <p14:tracePt t="24908" x="6635750" y="3449638"/>
          <p14:tracePt t="24923" x="6610350" y="3459163"/>
          <p14:tracePt t="24940" x="6592888" y="3467100"/>
          <p14:tracePt t="24942" x="6592888" y="3475038"/>
          <p14:tracePt t="24957" x="6584950" y="3475038"/>
          <p14:tracePt t="24975" x="6584950" y="3484563"/>
          <p14:tracePt t="24977" x="6584950" y="3492500"/>
          <p14:tracePt t="24990" x="6575425" y="3502025"/>
          <p14:tracePt t="25007" x="6567488" y="3517900"/>
          <p14:tracePt t="25023" x="6550025" y="3535363"/>
          <p14:tracePt t="25041" x="6542088" y="3552825"/>
          <p14:tracePt t="25042" x="6542088" y="3560763"/>
          <p14:tracePt t="25057" x="6542088" y="3578225"/>
          <p14:tracePt t="25075" x="6534150" y="3611563"/>
          <p14:tracePt t="25077" x="6534150" y="3619500"/>
          <p14:tracePt t="25090" x="6534150" y="3654425"/>
          <p14:tracePt t="25107" x="6534150" y="3697288"/>
          <p14:tracePt t="25109" x="6534150" y="3705225"/>
          <p14:tracePt t="25125" x="6534150" y="3738563"/>
          <p14:tracePt t="25141" x="6524625" y="3748088"/>
          <p14:tracePt t="25142" x="6524625" y="3756025"/>
          <p14:tracePt t="25158" x="6524625" y="3763963"/>
          <p14:tracePt t="25174" x="6524625" y="3781425"/>
          <p14:tracePt t="25190" x="6524625" y="3806825"/>
          <p14:tracePt t="25207" x="6542088" y="3832225"/>
          <p14:tracePt t="25223" x="6559550" y="3875088"/>
          <p14:tracePt t="25240" x="6584950" y="3900488"/>
          <p14:tracePt t="25242" x="6584950" y="3908425"/>
          <p14:tracePt t="25257" x="6600825" y="3925888"/>
          <p14:tracePt t="25273" x="6618288" y="3943350"/>
          <p14:tracePt t="25290" x="6626225" y="3960813"/>
          <p14:tracePt t="25306" x="6653213" y="3968750"/>
          <p14:tracePt t="25323" x="6669088" y="3994150"/>
          <p14:tracePt t="25340" x="6694488" y="4011613"/>
          <p14:tracePt t="25357" x="6711950" y="4027488"/>
          <p14:tracePt t="25373" x="6729413" y="4027488"/>
          <p14:tracePt t="25390" x="6754813" y="4037013"/>
          <p14:tracePt t="25407" x="6780213" y="4037013"/>
          <p14:tracePt t="25424" x="6797675" y="4037013"/>
          <p14:tracePt t="25440" x="6831013" y="4037013"/>
          <p14:tracePt t="25457" x="6873875" y="4011613"/>
          <p14:tracePt t="25473" x="6907213" y="3976688"/>
          <p14:tracePt t="25490" x="6975475" y="3908425"/>
          <p14:tracePt t="25507" x="7000875" y="3875088"/>
          <p14:tracePt t="25508" x="7008813" y="3867150"/>
          <p14:tracePt t="25523" x="7026275" y="3841750"/>
          <p14:tracePt t="25540" x="7043738" y="3824288"/>
          <p14:tracePt t="25542" x="7043738" y="3806825"/>
          <p14:tracePt t="25557" x="7043738" y="3790950"/>
          <p14:tracePt t="25574" x="7043738" y="3763963"/>
          <p14:tracePt t="25577" x="7043738" y="3748088"/>
          <p14:tracePt t="25578" x="7043738" y="3738563"/>
          <p14:tracePt t="25590" x="7034213" y="3687763"/>
          <p14:tracePt t="25607" x="7018338" y="3636963"/>
          <p14:tracePt t="25608" x="7008813" y="3619500"/>
          <p14:tracePt t="25623" x="6983413" y="3578225"/>
          <p14:tracePt t="25640" x="6942138" y="3517900"/>
          <p14:tracePt t="25642" x="6932613" y="3502025"/>
          <p14:tracePt t="25657" x="6915150" y="3475038"/>
          <p14:tracePt t="25658" x="6907213" y="3475038"/>
          <p14:tracePt t="25674" x="6889750" y="3449638"/>
          <p14:tracePt t="25690" x="6873875" y="3433763"/>
          <p14:tracePt t="25706" x="6864350" y="3424238"/>
          <p14:tracePt t="25723" x="6848475" y="3408363"/>
          <p14:tracePt t="25740" x="6831013" y="3398838"/>
          <p14:tracePt t="25757" x="6797675" y="3390900"/>
          <p14:tracePt t="25758" x="6788150" y="3390900"/>
          <p14:tracePt t="25773" x="6780213" y="3390900"/>
          <p14:tracePt t="25790" x="6762750" y="3382963"/>
          <p14:tracePt t="25807" x="6745288" y="3382963"/>
          <p14:tracePt t="25823" x="6729413" y="3382963"/>
          <p14:tracePt t="25841" x="6719888" y="3382963"/>
          <p14:tracePt t="25842" x="6711950" y="3382963"/>
          <p14:tracePt t="25858" x="6686550" y="3382963"/>
          <p14:tracePt t="25873" x="6678613" y="3390900"/>
          <p14:tracePt t="25875" x="6678613" y="3398838"/>
          <p14:tracePt t="25877" x="6669088" y="3398838"/>
          <p14:tracePt t="25890" x="6669088" y="3408363"/>
          <p14:tracePt t="25906" x="6661150" y="3424238"/>
          <p14:tracePt t="25924" x="6653213" y="3441700"/>
          <p14:tracePt t="25927" x="6643688" y="3441700"/>
          <p14:tracePt t="25949" x="6643688" y="3449638"/>
          <p14:tracePt t="26010" x="6643688" y="3459163"/>
          <p14:tracePt t="26018" x="6643688" y="3467100"/>
          <p14:tracePt t="26023" x="6635750" y="3467100"/>
          <p14:tracePt t="26040" x="6626225" y="3467100"/>
          <p14:tracePt t="26057" x="6626225" y="3475038"/>
          <p14:tracePt t="26058" x="6626225" y="3484563"/>
          <p14:tracePt t="26073" x="6618288" y="3484563"/>
          <p14:tracePt t="26117" x="6618288" y="3492500"/>
          <p14:tracePt t="26129" x="6610350" y="3492500"/>
          <p14:tracePt t="26133" x="6610350" y="3502025"/>
          <p14:tracePt t="26145" x="6610350" y="3509963"/>
          <p14:tracePt t="26158" x="6600825" y="3509963"/>
          <p14:tracePt t="26245" x="6600825" y="3517900"/>
          <p14:tracePt t="26277" x="6600825" y="3527425"/>
          <p14:tracePt t="26285" x="6600825" y="3535363"/>
          <p14:tracePt t="26290" x="6600825" y="3543300"/>
          <p14:tracePt t="26306" x="6600825" y="3552825"/>
          <p14:tracePt t="26333" x="6600825" y="3560763"/>
          <p14:tracePt t="26345" x="6600825" y="3568700"/>
          <p14:tracePt t="26373" x="6600825" y="3578225"/>
          <p14:tracePt t="26380" x="6600825" y="3586163"/>
          <p14:tracePt t="26389" x="6600825" y="3594100"/>
          <p14:tracePt t="26406" x="6610350" y="3619500"/>
          <p14:tracePt t="26423" x="6610350" y="3629025"/>
          <p14:tracePt t="26473" x="6610350" y="3636963"/>
          <p14:tracePt t="26525" x="6610350" y="3654425"/>
          <p14:tracePt t="26528" x="6618288" y="3662363"/>
          <p14:tracePt t="26539" x="6653213" y="3697288"/>
          <p14:tracePt t="26556" x="6729413" y="3748088"/>
          <p14:tracePt t="26573" x="6813550" y="3806825"/>
          <p14:tracePt t="26590" x="6899275" y="3841750"/>
          <p14:tracePt t="26591" x="6924675" y="3857625"/>
          <p14:tracePt t="26606" x="7018338" y="3908425"/>
          <p14:tracePt t="26623" x="7112000" y="3935413"/>
          <p14:tracePt t="26640" x="7188200" y="3960813"/>
          <p14:tracePt t="26656" x="7264400" y="3994150"/>
          <p14:tracePt t="26657" x="7281863" y="4002088"/>
          <p14:tracePt t="26673" x="7332663" y="4011613"/>
          <p14:tracePt t="26674" x="7348538" y="4011613"/>
          <p14:tracePt t="26689" x="7400925" y="4037013"/>
          <p14:tracePt t="26706" x="7459663" y="4052888"/>
          <p14:tracePt t="26723" x="7493000" y="4070350"/>
          <p14:tracePt t="26739" x="7527925" y="4079875"/>
          <p14:tracePt t="26756" x="7596188" y="4095750"/>
          <p14:tracePt t="26757" x="7621588" y="4095750"/>
          <p14:tracePt t="26772" x="7680325" y="4113213"/>
          <p14:tracePt t="26789" x="7740650" y="4130675"/>
          <p14:tracePt t="26805" x="7807325" y="4146550"/>
          <p14:tracePt t="26822" x="7832725" y="4156075"/>
          <p14:tracePt t="26840" x="7842250" y="4156075"/>
          <p14:tracePt t="26869" x="7850188" y="4156075"/>
          <p14:tracePt t="26881" x="7859713" y="4156075"/>
          <p14:tracePt t="26900" x="7867650" y="4156075"/>
          <p14:tracePt t="26908" x="7875588" y="4156075"/>
          <p14:tracePt t="26923" x="7875588" y="4146550"/>
          <p14:tracePt t="26939" x="7900988" y="4146550"/>
          <p14:tracePt t="26956" x="7918450" y="4146550"/>
          <p14:tracePt t="27097" x="7926388" y="4146550"/>
          <p14:tracePt t="27105" x="7926388" y="4138613"/>
          <p14:tracePt t="27108" x="7935913" y="4138613"/>
          <p14:tracePt t="27123" x="7943850" y="4121150"/>
          <p14:tracePt t="27139" x="7951788" y="4105275"/>
          <p14:tracePt t="27156" x="7951788" y="4095750"/>
          <p14:tracePt t="27226" x="7951788" y="4087813"/>
          <p14:tracePt t="27237" x="7951788" y="4079875"/>
          <p14:tracePt t="27240" x="7935913" y="4079875"/>
          <p14:tracePt t="27256" x="7900988" y="4070350"/>
          <p14:tracePt t="27256" x="7893050" y="4070350"/>
          <p14:tracePt t="27273" x="7859713" y="4070350"/>
          <p14:tracePt t="27273" x="7842250" y="4070350"/>
          <p14:tracePt t="27289" x="7799388" y="4070350"/>
          <p14:tracePt t="27305" x="7748588" y="4070350"/>
          <p14:tracePt t="27322" x="7723188" y="4070350"/>
          <p14:tracePt t="27340" x="7705725" y="4070350"/>
          <p14:tracePt t="27356" x="7697788" y="4070350"/>
          <p14:tracePt t="27357" x="7688263" y="4070350"/>
          <p14:tracePt t="27373" x="7680325" y="4070350"/>
          <p14:tracePt t="27402" x="7672388" y="4070350"/>
          <p14:tracePt t="27406" x="7672388" y="4079875"/>
          <p14:tracePt t="27422" x="7654925" y="4087813"/>
          <p14:tracePt t="27439" x="7637463" y="4095750"/>
          <p14:tracePt t="27457" x="7621588" y="4105275"/>
          <p14:tracePt t="27473" x="7621588" y="4113213"/>
          <p14:tracePt t="27489" x="7612063" y="4113213"/>
          <p14:tracePt t="27505" x="7596188" y="4130675"/>
          <p14:tracePt t="27522" x="7586663" y="4138613"/>
          <p14:tracePt t="27539" x="7570788" y="4164013"/>
          <p14:tracePt t="27555" x="7553325" y="4181475"/>
          <p14:tracePt t="27572" x="7545388" y="4197350"/>
          <p14:tracePt t="27589" x="7535863" y="4214813"/>
          <p14:tracePt t="27606" x="7527925" y="4240213"/>
          <p14:tracePt t="27623" x="7527925" y="4275138"/>
          <p14:tracePt t="27639" x="7527925" y="4291013"/>
          <p14:tracePt t="27641" x="7527925" y="4300538"/>
          <p14:tracePt t="27663" x="7527925" y="4308475"/>
          <p14:tracePt t="27675" x="7535863" y="4316413"/>
          <p14:tracePt t="27690" x="7545388" y="4325938"/>
          <p14:tracePt t="27706" x="7545388" y="4333875"/>
          <p14:tracePt t="27803" x="7545388" y="4325938"/>
          <p14:tracePt t="27806" x="7527925" y="4308475"/>
          <p14:tracePt t="27822" x="7477125" y="4224338"/>
          <p14:tracePt t="27823" x="7467600" y="4214813"/>
          <p14:tracePt t="27839" x="7408863" y="4156075"/>
          <p14:tracePt t="27840" x="7391400" y="4130675"/>
          <p14:tracePt t="27855" x="7340600" y="4079875"/>
          <p14:tracePt t="27872" x="7264400" y="4002088"/>
          <p14:tracePt t="27889" x="7213600" y="3968750"/>
          <p14:tracePt t="27906" x="7178675" y="3951288"/>
          <p14:tracePt t="27906" x="7170738" y="3951288"/>
          <p14:tracePt t="27922" x="7162800" y="3951288"/>
          <p14:tracePt t="27939" x="7153275" y="3951288"/>
          <p14:tracePt t="27955" x="7137400" y="3951288"/>
          <p14:tracePt t="27972" x="7112000" y="3951288"/>
          <p14:tracePt t="27989" x="7069138" y="3951288"/>
          <p14:tracePt t="28005" x="7026275" y="3951288"/>
          <p14:tracePt t="28006" x="7008813" y="3951288"/>
          <p14:tracePt t="28022" x="6975475" y="3951288"/>
          <p14:tracePt t="28039" x="6958013" y="3951288"/>
          <p14:tracePt t="28056" x="6958013" y="3960813"/>
          <p14:tracePt t="28072" x="6950075" y="3960813"/>
          <p14:tracePt t="28089" x="6942138" y="3960813"/>
          <p14:tracePt t="28106" x="6932613" y="3976688"/>
          <p14:tracePt t="28122" x="6924675" y="3976688"/>
          <p14:tracePt t="28123" x="6915150" y="3976688"/>
          <p14:tracePt t="28139" x="6915150" y="3994150"/>
          <p14:tracePt t="28140" x="6907213" y="3994150"/>
          <p14:tracePt t="28156" x="6899275" y="4002088"/>
          <p14:tracePt t="28172" x="6889750" y="4002088"/>
          <p14:tracePt t="28189" x="6881813" y="4019550"/>
          <p14:tracePt t="28206" x="6881813" y="4027488"/>
          <p14:tracePt t="28235" x="6881813" y="4037013"/>
          <p14:tracePt t="28247" x="6889750" y="4037013"/>
          <p14:tracePt t="28255" x="6889750" y="4044950"/>
          <p14:tracePt t="28273" x="6975475" y="4095750"/>
          <p14:tracePt t="28289" x="7059613" y="4130675"/>
          <p14:tracePt t="28306" x="7162800" y="4156075"/>
          <p14:tracePt t="28322" x="7204075" y="4164013"/>
          <p14:tracePt t="28339" x="7221538" y="4164013"/>
          <p14:tracePt t="28399" x="7229475" y="4164013"/>
          <p14:tracePt t="28406" x="7229475" y="4156075"/>
          <p14:tracePt t="28410" x="7229475" y="4138613"/>
          <p14:tracePt t="28422" x="7229475" y="4105275"/>
          <p14:tracePt t="28423" x="7229475" y="4087813"/>
          <p14:tracePt t="28439" x="7229475" y="4027488"/>
          <p14:tracePt t="28440" x="7221538" y="4002088"/>
          <p14:tracePt t="28456" x="7213600" y="3943350"/>
          <p14:tracePt t="28457" x="7213600" y="3917950"/>
          <p14:tracePt t="28472" x="7196138" y="3875088"/>
          <p14:tracePt t="28489" x="7188200" y="3875088"/>
          <p14:tracePt t="28506" x="7188200" y="3867150"/>
          <p14:tracePt t="28567" x="7178675" y="3867150"/>
          <p14:tracePt t="28575" x="7162800" y="3867150"/>
          <p14:tracePt t="28578" x="7153275" y="3857625"/>
          <p14:tracePt t="28588" x="7119938" y="3857625"/>
          <p14:tracePt t="28606" x="7077075" y="3857625"/>
          <p14:tracePt t="28606" x="7069138" y="3857625"/>
          <p14:tracePt t="28622" x="7043738" y="3857625"/>
          <p14:tracePt t="28623" x="7034213" y="3857625"/>
          <p14:tracePt t="28639" x="7018338" y="3857625"/>
          <p14:tracePt t="28655" x="7000875" y="3857625"/>
          <p14:tracePt t="28656" x="6992938" y="3857625"/>
          <p14:tracePt t="28675" x="6983413" y="3857625"/>
          <p14:tracePt t="28715" x="6975475" y="3857625"/>
          <p14:tracePt t="28759" x="6975475" y="3867150"/>
          <p14:tracePt t="28995" x="6967538" y="3875088"/>
          <p14:tracePt t="28998" x="6958013" y="3883025"/>
          <p14:tracePt t="29006" x="6950075" y="3883025"/>
          <p14:tracePt t="29022" x="6932613" y="3883025"/>
          <p14:tracePt t="29023" x="6924675" y="3892550"/>
          <p14:tracePt t="29038" x="6907213" y="3900488"/>
          <p14:tracePt t="29055" x="6889750" y="3900488"/>
          <p14:tracePt t="29072" x="6873875" y="3900488"/>
          <p14:tracePt t="29144" x="6864350" y="3900488"/>
          <p14:tracePt t="29295" x="6864350" y="3892550"/>
          <p14:tracePt t="29303" x="6864350" y="3883025"/>
          <p14:tracePt t="29306" x="6856413" y="3875088"/>
          <p14:tracePt t="29322" x="6856413" y="3867150"/>
          <p14:tracePt t="29339" x="6856413" y="3857625"/>
          <p14:tracePt t="29339" x="6848475" y="3857625"/>
          <p14:tracePt t="29767" x="6848475" y="3849688"/>
          <p14:tracePt t="29775" x="6838950" y="3849688"/>
          <p14:tracePt t="29788" x="6831013" y="3849688"/>
          <p14:tracePt t="29804" x="6831013" y="3832225"/>
          <p14:tracePt t="29821" x="6838950" y="3816350"/>
          <p14:tracePt t="29839" x="6838950" y="3806825"/>
          <p14:tracePt t="29855" x="6848475" y="3798888"/>
          <p14:tracePt t="29856" x="6848475" y="3790950"/>
          <p14:tracePt t="29899" x="6856413" y="3781425"/>
          <p14:tracePt t="29907" x="6856413" y="3773488"/>
          <p14:tracePt t="29915" x="6864350" y="3773488"/>
          <p14:tracePt t="29921" x="6864350" y="3763963"/>
          <p14:tracePt t="29939" x="6864350" y="3748088"/>
          <p14:tracePt t="29940" x="6864350" y="3738563"/>
          <p14:tracePt t="29956" x="6873875" y="3722688"/>
          <p14:tracePt t="30024" x="6873875" y="3713163"/>
          <p14:tracePt t="30035" x="6873875" y="3705225"/>
          <p14:tracePt t="30039" x="6881813" y="3705225"/>
          <p14:tracePt t="30063" x="6881813" y="3697288"/>
          <p14:tracePt t="30096" x="6881813" y="3687763"/>
          <p14:tracePt t="30131" x="6881813" y="3679825"/>
          <p14:tracePt t="30135" x="6889750" y="3679825"/>
          <p14:tracePt t="30139" x="6889750" y="3671888"/>
          <p14:tracePt t="30155" x="6889750" y="3662363"/>
          <p14:tracePt t="30171" x="6899275" y="3646488"/>
          <p14:tracePt t="30188" x="6907213" y="3629025"/>
          <p14:tracePt t="30204" x="6907213" y="3619500"/>
          <p14:tracePt t="30463" x="6907213" y="3611563"/>
          <p14:tracePt t="30475" x="6907213" y="3603625"/>
          <p14:tracePt t="30482" x="6907213" y="3594100"/>
          <p14:tracePt t="30491" x="6907213" y="3586163"/>
          <p14:tracePt t="30504" x="6915150" y="3578225"/>
          <p14:tracePt t="30521" x="6915150" y="3543300"/>
          <p14:tracePt t="30537" x="6915150" y="3527425"/>
          <p14:tracePt t="30555" x="6915150" y="3517900"/>
          <p14:tracePt t="30572" x="6915150" y="3509963"/>
          <p14:tracePt t="30588" x="6924675" y="3509963"/>
          <p14:tracePt t="30605" x="6924675" y="3492500"/>
          <p14:tracePt t="30627" x="6924675" y="3484563"/>
          <p14:tracePt t="30638" x="6924675" y="3475038"/>
          <p14:tracePt t="30654" x="6932613" y="3475038"/>
          <p14:tracePt t="30671" x="6942138" y="3475038"/>
          <p14:tracePt t="30687" x="6950075" y="3467100"/>
          <p14:tracePt t="30705" x="6950075" y="3449638"/>
          <p14:tracePt t="30721" x="6975475" y="3424238"/>
          <p14:tracePt t="30737" x="7000875" y="3390900"/>
          <p14:tracePt t="30755" x="7018338" y="3382963"/>
          <p14:tracePt t="30756" x="7026275" y="3382963"/>
          <p14:tracePt t="30771" x="7034213" y="3365500"/>
          <p14:tracePt t="30787" x="7051675" y="3355975"/>
          <p14:tracePt t="30804" x="7059613" y="3340100"/>
          <p14:tracePt t="30823" x="7059613" y="3330575"/>
          <p14:tracePt t="30839" x="7069138" y="3322638"/>
          <p14:tracePt t="30858" x="7069138" y="3314700"/>
          <p14:tracePt t="30871" x="7069138" y="3305175"/>
          <p14:tracePt t="30888" x="7069138" y="3279775"/>
          <p14:tracePt t="30905" x="7059613" y="3271838"/>
          <p14:tracePt t="30920" x="7043738" y="3263900"/>
          <p14:tracePt t="30938" x="7034213" y="3254375"/>
          <p14:tracePt t="30955" x="7018338" y="3254375"/>
          <p14:tracePt t="30971" x="7000875" y="3254375"/>
          <p14:tracePt t="30987" x="6992938" y="3254375"/>
          <p14:tracePt t="31004" x="6967538" y="3254375"/>
          <p14:tracePt t="31021" x="6958013" y="3254375"/>
          <p14:tracePt t="31038" x="6950075" y="3254375"/>
          <p14:tracePt t="31055" x="6942138" y="3254375"/>
          <p14:tracePt t="31095" x="6942138" y="3263900"/>
          <p14:tracePt t="31103" x="6932613" y="3271838"/>
          <p14:tracePt t="31110" x="6924675" y="3271838"/>
          <p14:tracePt t="31121" x="6915150" y="3271838"/>
          <p14:tracePt t="31138" x="6899275" y="3289300"/>
          <p14:tracePt t="31155" x="6881813" y="3314700"/>
          <p14:tracePt t="31171" x="6873875" y="3314700"/>
          <p14:tracePt t="31188" x="6864350" y="3330575"/>
          <p14:tracePt t="31204" x="6856413" y="3340100"/>
          <p14:tracePt t="31221" x="6838950" y="3382963"/>
          <p14:tracePt t="31238" x="6831013" y="3408363"/>
          <p14:tracePt t="31239" x="6831013" y="3416300"/>
          <p14:tracePt t="31255" x="6831013" y="3441700"/>
          <p14:tracePt t="31271" x="6838950" y="3459163"/>
          <p14:tracePt t="31272" x="6838950" y="3467100"/>
          <p14:tracePt t="31288" x="6864350" y="3492500"/>
          <p14:tracePt t="31304" x="6881813" y="3517900"/>
          <p14:tracePt t="31320" x="6889750" y="3527425"/>
          <p14:tracePt t="31338" x="6907213" y="3535363"/>
          <p14:tracePt t="31355" x="6915150" y="3543300"/>
          <p14:tracePt t="31371" x="6932613" y="3560763"/>
          <p14:tracePt t="31389" x="6942138" y="3560763"/>
          <p14:tracePt t="31404" x="6950075" y="3568700"/>
          <p14:tracePt t="31420" x="6967538" y="3578225"/>
          <p14:tracePt t="31438" x="6992938" y="3568700"/>
          <p14:tracePt t="31439" x="6992938" y="3560763"/>
          <p14:tracePt t="31454" x="7008813" y="3543300"/>
          <p14:tracePt t="31471" x="7026275" y="3527425"/>
          <p14:tracePt t="31472" x="7034213" y="3527425"/>
          <p14:tracePt t="31488" x="7034213" y="3517900"/>
          <p14:tracePt t="31489" x="7043738" y="3517900"/>
          <p14:tracePt t="31504" x="7051675" y="3492500"/>
          <p14:tracePt t="31521" x="7051675" y="3459163"/>
          <p14:tracePt t="31538" x="7051675" y="3424238"/>
          <p14:tracePt t="31539" x="7051675" y="3416300"/>
          <p14:tracePt t="31555" x="7051675" y="3408363"/>
          <p14:tracePt t="31570" x="7051675" y="3390900"/>
          <p14:tracePt t="31587" x="7051675" y="3382963"/>
          <p14:tracePt t="31603" x="7026275" y="3355975"/>
          <p14:tracePt t="31621" x="6975475" y="3314700"/>
          <p14:tracePt t="31638" x="6942138" y="3289300"/>
          <p14:tracePt t="31654" x="6924675" y="3279775"/>
          <p14:tracePt t="31671" x="6915150" y="3279775"/>
          <p14:tracePt t="31672" x="6907213" y="3279775"/>
          <p14:tracePt t="31689" x="6899275" y="3279775"/>
          <p14:tracePt t="31705" x="6889750" y="3279775"/>
          <p14:tracePt t="31721" x="6873875" y="3279775"/>
          <p14:tracePt t="31738" x="6864350" y="3279775"/>
          <p14:tracePt t="31738" x="6856413" y="3279775"/>
          <p14:tracePt t="31754" x="6848475" y="3279775"/>
          <p14:tracePt t="31771" x="6838950" y="3279775"/>
          <p14:tracePt t="31795" x="6838950" y="3289300"/>
          <p14:tracePt t="31807" x="6831013" y="3289300"/>
          <p14:tracePt t="31820" x="6831013" y="3297238"/>
          <p14:tracePt t="31837" x="6823075" y="3305175"/>
          <p14:tracePt t="31839" x="6823075" y="3314700"/>
          <p14:tracePt t="31867" x="6823075" y="3322638"/>
          <p14:tracePt t="31879" x="6823075" y="3330575"/>
          <p14:tracePt t="31891" x="6823075" y="3340100"/>
          <p14:tracePt t="31904" x="6823075" y="3355975"/>
          <p14:tracePt t="31920" x="6823075" y="3382963"/>
          <p14:tracePt t="31937" x="6831013" y="3408363"/>
          <p14:tracePt t="31954" x="6831013" y="3416300"/>
          <p14:tracePt t="31979" x="6831013" y="3424238"/>
          <p14:tracePt t="31990" x="6838950" y="3433763"/>
          <p14:tracePt t="32004" x="6848475" y="3441700"/>
          <p14:tracePt t="32020" x="6864350" y="3459163"/>
          <p14:tracePt t="32037" x="6873875" y="3467100"/>
          <p14:tracePt t="32054" x="6899275" y="3502025"/>
          <p14:tracePt t="32054" x="6907213" y="3509963"/>
          <p14:tracePt t="32070" x="6932613" y="3535363"/>
          <p14:tracePt t="32087" x="6942138" y="3535363"/>
          <p14:tracePt t="32104" x="6950075" y="3543300"/>
          <p14:tracePt t="32120" x="6967538" y="3552825"/>
          <p14:tracePt t="32137" x="6975475" y="3560763"/>
          <p14:tracePt t="32155" x="6983413" y="3560763"/>
          <p14:tracePt t="32171" x="6992938" y="3560763"/>
          <p14:tracePt t="32189" x="7000875" y="3560763"/>
          <p14:tracePt t="32204" x="7018338" y="3552825"/>
          <p14:tracePt t="32220" x="7034213" y="3543300"/>
          <p14:tracePt t="32238" x="7051675" y="3527425"/>
          <p14:tracePt t="32239" x="7051675" y="3517900"/>
          <p14:tracePt t="32254" x="7059613" y="3502025"/>
          <p14:tracePt t="32270" x="7069138" y="3475038"/>
          <p14:tracePt t="32271" x="7069138" y="3467100"/>
          <p14:tracePt t="32287" x="7077075" y="3449638"/>
          <p14:tracePt t="32304" x="7077075" y="3416300"/>
          <p14:tracePt t="32320" x="7077075" y="3382963"/>
          <p14:tracePt t="32337" x="7077075" y="3355975"/>
          <p14:tracePt t="32353" x="7077075" y="3330575"/>
          <p14:tracePt t="32370" x="7077075" y="3322638"/>
          <p14:tracePt t="32387" x="7077075" y="3314700"/>
          <p14:tracePt t="32404" x="7077075" y="3305175"/>
          <p14:tracePt t="32435" x="7069138" y="3305175"/>
          <p14:tracePt t="32455" x="7059613" y="3305175"/>
          <p14:tracePt t="32463" x="7051675" y="3305175"/>
          <p14:tracePt t="32470" x="7051675" y="3297238"/>
          <p14:tracePt t="32471" x="7043738" y="3297238"/>
          <p14:tracePt t="32488" x="7034213" y="3289300"/>
          <p14:tracePt t="32488" x="7026275" y="3289300"/>
          <p14:tracePt t="32505" x="7018338" y="3289300"/>
          <p14:tracePt t="32551" x="7008813" y="3289300"/>
          <p14:tracePt t="32559" x="7000875" y="3289300"/>
          <p14:tracePt t="32570" x="7000875" y="3297238"/>
          <p14:tracePt t="32586" x="6992938" y="3305175"/>
          <p14:tracePt t="32603" x="6983413" y="3322638"/>
          <p14:tracePt t="32620" x="6975475" y="3322638"/>
          <p14:tracePt t="32637" x="6967538" y="3330575"/>
          <p14:tracePt t="32654" x="6958013" y="3340100"/>
          <p14:tracePt t="32654" x="6958013" y="3348038"/>
          <p14:tracePt t="32670" x="6950075" y="3355975"/>
          <p14:tracePt t="32687" x="6942138" y="3365500"/>
          <p14:tracePt t="32703" x="6942138" y="3373438"/>
          <p14:tracePt t="32704" x="6942138" y="3382963"/>
          <p14:tracePt t="32720" x="6932613" y="3390900"/>
          <p14:tracePt t="32737" x="6924675" y="3398838"/>
          <p14:tracePt t="32754" x="6915150" y="3416300"/>
          <p14:tracePt t="32770" x="6915150" y="3424238"/>
          <p14:tracePt t="32787" x="6915150" y="3433763"/>
          <p14:tracePt t="32803" x="6907213" y="3441700"/>
          <p14:tracePt t="32820" x="6907213" y="3449638"/>
          <p14:tracePt t="32836" x="6907213" y="3475038"/>
          <p14:tracePt t="32853" x="6915150" y="3492500"/>
          <p14:tracePt t="32870" x="6932613" y="3509963"/>
          <p14:tracePt t="32871" x="6932613" y="3527425"/>
          <p14:tracePt t="32887" x="6975475" y="3560763"/>
          <p14:tracePt t="32903" x="7008813" y="3594100"/>
          <p14:tracePt t="32920" x="7026275" y="3611563"/>
          <p14:tracePt t="32937" x="7043738" y="3619500"/>
          <p14:tracePt t="32953" x="7069138" y="3629025"/>
          <p14:tracePt t="32970" x="7094538" y="3636963"/>
          <p14:tracePt t="32987" x="7112000" y="3646488"/>
          <p14:tracePt t="32988" x="7119938" y="3646488"/>
          <p14:tracePt t="33003" x="7137400" y="3646488"/>
          <p14:tracePt t="33020" x="7145338" y="3636963"/>
          <p14:tracePt t="33036" x="7162800" y="3619500"/>
          <p14:tracePt t="33053" x="7178675" y="3603625"/>
          <p14:tracePt t="33069" x="7196138" y="3568700"/>
          <p14:tracePt t="33087" x="7204075" y="3517900"/>
          <p14:tracePt t="33088" x="7204075" y="3509963"/>
          <p14:tracePt t="33103" x="7213600" y="3475038"/>
          <p14:tracePt t="33104" x="7213600" y="3459163"/>
          <p14:tracePt t="33120" x="7213600" y="3390900"/>
          <p14:tracePt t="33137" x="7213600" y="3348038"/>
          <p14:tracePt t="33154" x="7188200" y="3314700"/>
          <p14:tracePt t="33170" x="7170738" y="3297238"/>
          <p14:tracePt t="33188" x="7145338" y="3271838"/>
          <p14:tracePt t="33203" x="7137400" y="3271838"/>
          <p14:tracePt t="33220" x="7102475" y="3271838"/>
          <p14:tracePt t="33236" x="7085013" y="3263900"/>
          <p14:tracePt t="33253" x="7059613" y="3254375"/>
          <p14:tracePt t="33270" x="7043738" y="3254375"/>
          <p14:tracePt t="33295" x="7034213" y="3254375"/>
          <p14:tracePt t="33306" x="7026275" y="3254375"/>
          <p14:tracePt t="33320" x="7026275" y="3263900"/>
          <p14:tracePt t="33336" x="7018338" y="3263900"/>
          <p14:tracePt t="33354" x="7008813" y="3271838"/>
          <p14:tracePt t="33369" x="7000875" y="3289300"/>
          <p14:tracePt t="33386" x="6992938" y="3289300"/>
          <p14:tracePt t="33404" x="6992938" y="3297238"/>
          <p14:tracePt t="33420" x="6983413" y="3305175"/>
          <p14:tracePt t="33443" x="6975475" y="3305175"/>
          <p14:tracePt t="33459" x="6975475" y="3314700"/>
          <p14:tracePt t="33471" x="6975475" y="3322638"/>
          <p14:tracePt t="33486" x="6967538" y="3322638"/>
          <p14:tracePt t="33503" x="6958013" y="3322638"/>
          <p14:tracePt t="34387" x="6958013" y="3330575"/>
          <p14:tracePt t="34399" x="6967538" y="3330575"/>
          <p14:tracePt t="34407" x="6975475" y="3340100"/>
          <p14:tracePt t="34419" x="6983413" y="3340100"/>
          <p14:tracePt t="34420" x="6992938" y="3340100"/>
          <p14:tracePt t="34436" x="7008813" y="3340100"/>
          <p14:tracePt t="34453" x="7034213" y="3340100"/>
          <p14:tracePt t="34469" x="7043738" y="3340100"/>
          <p14:tracePt t="34486" x="7051675" y="3348038"/>
          <p14:tracePt t="34594" x="7059613" y="3348038"/>
          <p14:tracePt t="34607" x="7069138" y="3355975"/>
          <p14:tracePt t="34620" x="7077075" y="3355975"/>
          <p14:tracePt t="34623" x="7077075" y="3365500"/>
          <p14:tracePt t="34636" x="7085013" y="3365500"/>
          <p14:tracePt t="34653" x="7102475" y="3365500"/>
          <p14:tracePt t="34669" x="7112000" y="3373438"/>
          <p14:tracePt t="34670" x="7119938" y="3373438"/>
          <p14:tracePt t="34687" x="7145338" y="3382963"/>
          <p14:tracePt t="34704" x="7178675" y="3398838"/>
          <p14:tracePt t="34719" x="7188200" y="3416300"/>
          <p14:tracePt t="34736" x="7196138" y="3408363"/>
          <p14:tracePt t="34752" x="7204075" y="3398838"/>
          <p14:tracePt t="34769" x="7204075" y="3382963"/>
          <p14:tracePt t="34851" x="7196138" y="3382963"/>
          <p14:tracePt t="34855" x="7196138" y="3373438"/>
          <p14:tracePt t="34870" x="7196138" y="3365500"/>
          <p14:tracePt t="34885" x="7188200" y="3365500"/>
          <p14:tracePt t="34904" x="7178675" y="3365500"/>
          <p14:tracePt t="34927" x="7170738" y="3365500"/>
          <p14:tracePt t="34936" x="7162800" y="3365500"/>
          <p14:tracePt t="34953" x="7112000" y="3355975"/>
          <p14:tracePt t="34954" x="7102475" y="3355975"/>
          <p14:tracePt t="34969" x="7059613" y="3348038"/>
          <p14:tracePt t="34986" x="7043738" y="3340100"/>
          <p14:tracePt t="35083" x="7034213" y="3340100"/>
          <p14:tracePt t="35091" x="7026275" y="3340100"/>
          <p14:tracePt t="35107" x="7026275" y="3348038"/>
          <p14:tracePt t="35119" x="7018338" y="3348038"/>
          <p14:tracePt t="35139" x="7008813" y="3348038"/>
          <p14:tracePt t="35347" x="7008813" y="3355975"/>
          <p14:tracePt t="35821" x="7008813" y="3365500"/>
          <p14:tracePt t="35825" x="7000875" y="3365500"/>
          <p14:tracePt t="35857" x="6992938" y="3365500"/>
          <p14:tracePt t="35870" x="6983413" y="3365500"/>
          <p14:tracePt t="35874" x="6983413" y="3373438"/>
          <p14:tracePt t="35885" x="6983413" y="3382963"/>
          <p14:tracePt t="35903" x="6975475" y="3390900"/>
          <p14:tracePt t="35920" x="6967538" y="3390900"/>
          <p14:tracePt t="35978" x="6958013" y="3398838"/>
          <p14:tracePt t="36109" x="6950075" y="3408363"/>
          <p14:tracePt t="36121" x="6942138" y="3408363"/>
          <p14:tracePt t="36137" x="6942138" y="3416300"/>
          <p14:tracePt t="36140" x="6932613" y="3416300"/>
          <p14:tracePt t="36152" x="6924675" y="3424238"/>
          <p14:tracePt t="36170" x="6924675" y="3433763"/>
          <p14:tracePt t="36171" x="6915150" y="3433763"/>
          <p14:tracePt t="36185" x="6907213" y="3433763"/>
          <p14:tracePt t="36201" x="6899275" y="3441700"/>
          <p14:tracePt t="36219" x="6889750" y="3449638"/>
          <p14:tracePt t="36235" x="6881813" y="3459163"/>
          <p14:tracePt t="36252" x="6873875" y="3467100"/>
          <p14:tracePt t="36269" x="6856413" y="3475038"/>
          <p14:tracePt t="36285" x="6838950" y="3475038"/>
          <p14:tracePt t="36302" x="6813550" y="3484563"/>
          <p14:tracePt t="36319" x="6762750" y="3502025"/>
          <p14:tracePt t="36335" x="6719888" y="3509963"/>
          <p14:tracePt t="36352" x="6626225" y="3535363"/>
          <p14:tracePt t="36369" x="6516688" y="3560763"/>
          <p14:tracePt t="36370" x="6483350" y="3568700"/>
          <p14:tracePt t="36385" x="6405563" y="3568700"/>
          <p14:tracePt t="36402" x="6303963" y="3568700"/>
          <p14:tracePt t="36418" x="6253163" y="3568700"/>
          <p14:tracePt t="36435" x="6194425" y="3578225"/>
          <p14:tracePt t="36452" x="6108700" y="3586163"/>
          <p14:tracePt t="36453" x="6075363" y="3594100"/>
          <p14:tracePt t="36468" x="5964238" y="3611563"/>
          <p14:tracePt t="36485" x="5726113" y="3636963"/>
          <p14:tracePt t="36502" x="5429250" y="3636963"/>
          <p14:tracePt t="36518" x="5224463" y="3636963"/>
          <p14:tracePt t="36535" x="5046663" y="3636963"/>
          <p14:tracePt t="36536" x="5003800" y="3636963"/>
          <p14:tracePt t="36552" x="4884738" y="3646488"/>
          <p14:tracePt t="36553" x="4843463" y="3646488"/>
          <p14:tracePt t="36569" x="4740275" y="3646488"/>
          <p14:tracePt t="36569" x="4706938" y="3646488"/>
          <p14:tracePt t="36586" x="4605338" y="3654425"/>
          <p14:tracePt t="36587" x="4587875" y="3662363"/>
          <p14:tracePt t="36588" x="4562475" y="3671888"/>
          <p14:tracePt t="36602" x="4503738" y="3679825"/>
          <p14:tracePt t="36619" x="4425950" y="3697288"/>
          <p14:tracePt t="36635" x="4359275" y="3713163"/>
          <p14:tracePt t="36652" x="4306888" y="3730625"/>
          <p14:tracePt t="36653" x="4291013" y="3730625"/>
          <p14:tracePt t="36669" x="4222750" y="3756025"/>
          <p14:tracePt t="36670" x="4197350" y="3763963"/>
          <p14:tracePt t="36686" x="4111625" y="3790950"/>
          <p14:tracePt t="36687" x="4078288" y="3798888"/>
          <p14:tracePt t="36702" x="3967163" y="3824288"/>
          <p14:tracePt t="36718" x="3848100" y="3849688"/>
          <p14:tracePt t="36735" x="3746500" y="3875088"/>
          <p14:tracePt t="36736" x="3713163" y="3875088"/>
          <p14:tracePt t="36752" x="3652838" y="3892550"/>
          <p14:tracePt t="36753" x="3636963" y="3900488"/>
          <p14:tracePt t="36769" x="3594100" y="3917950"/>
          <p14:tracePt t="36770" x="3576638" y="3925888"/>
          <p14:tracePt t="36785" x="3543300" y="3951288"/>
          <p14:tracePt t="36786" x="3525838" y="3960813"/>
          <p14:tracePt t="36802" x="3508375" y="3976688"/>
          <p14:tracePt t="36818" x="3475038" y="4002088"/>
          <p14:tracePt t="36835" x="3457575" y="4019550"/>
          <p14:tracePt t="36851" x="3449638" y="4027488"/>
          <p14:tracePt t="36868" x="3441700" y="4044950"/>
          <p14:tracePt t="36870" x="3441700" y="4052888"/>
          <p14:tracePt t="36885" x="3424238" y="4070350"/>
          <p14:tracePt t="36901" x="3406775" y="4105275"/>
          <p14:tracePt t="36918" x="3398838" y="4130675"/>
          <p14:tracePt t="36935" x="3381375" y="4146550"/>
          <p14:tracePt t="36952" x="3373438" y="4156075"/>
          <p14:tracePt t="36968" x="3363913" y="4164013"/>
          <p14:tracePt t="36985" x="3355975" y="4164013"/>
          <p14:tracePt t="36986" x="3355975" y="4171950"/>
          <p14:tracePt t="37002" x="3348038" y="4189413"/>
          <p14:tracePt t="37003" x="3338513" y="4189413"/>
          <p14:tracePt t="37018" x="3338513" y="4197350"/>
          <p14:tracePt t="37035" x="3322638" y="4206875"/>
          <p14:tracePt t="37053" x="3322638" y="4214813"/>
          <p14:tracePt t="37068" x="3313113" y="4214813"/>
          <p14:tracePt t="37097" x="3313113" y="4224338"/>
          <p14:tracePt t="37105" x="3305175" y="4224338"/>
          <p14:tracePt t="37121" x="3305175" y="4232275"/>
          <p14:tracePt t="37135" x="3297238" y="4232275"/>
          <p14:tracePt t="37153" x="3297238" y="4240213"/>
          <p14:tracePt t="37169" x="3297238" y="4249738"/>
          <p14:tracePt t="37593" x="3297238" y="4240213"/>
          <p14:tracePt t="37601" x="3305175" y="4240213"/>
          <p14:tracePt t="37609" x="3305175" y="4232275"/>
          <p14:tracePt t="37618" x="3313113" y="4232275"/>
          <p14:tracePt t="37634" x="3330575" y="4214813"/>
          <p14:tracePt t="37651" x="3330575" y="4206875"/>
          <p14:tracePt t="37668" x="3363913" y="4189413"/>
          <p14:tracePt t="37685" x="3424238" y="4138613"/>
          <p14:tracePt t="37686" x="3441700" y="4130675"/>
          <p14:tracePt t="37701" x="3482975" y="4095750"/>
          <p14:tracePt t="37702" x="3500438" y="4087813"/>
          <p14:tracePt t="37718" x="3551238" y="4052888"/>
          <p14:tracePt t="37735" x="3594100" y="4037013"/>
          <p14:tracePt t="37751" x="3619500" y="4019550"/>
          <p14:tracePt t="37768" x="3627438" y="4011613"/>
          <p14:tracePt t="37785" x="3652838" y="4002088"/>
          <p14:tracePt t="37801" x="3652838" y="3994150"/>
          <p14:tracePt t="37818" x="3687763" y="3976688"/>
          <p14:tracePt t="37834" x="3721100" y="3960813"/>
          <p14:tracePt t="37851" x="3763963" y="3951288"/>
          <p14:tracePt t="37868" x="3797300" y="3935413"/>
          <p14:tracePt t="37886" x="3814763" y="3917950"/>
          <p14:tracePt t="37902" x="3840163" y="3908425"/>
          <p14:tracePt t="37918" x="3857625" y="3892550"/>
          <p14:tracePt t="37938" x="3873500" y="3875088"/>
          <p14:tracePt t="37951" x="3883025" y="3875088"/>
          <p14:tracePt t="37969" x="3900488" y="3875088"/>
          <p14:tracePt t="38018" x="3900488" y="3867150"/>
          <p14:tracePt t="38025" x="3908425" y="3857625"/>
          <p14:tracePt t="38034" x="3916363" y="3849688"/>
          <p14:tracePt t="38051" x="3933825" y="3849688"/>
          <p14:tracePt t="38068" x="3941763" y="3841750"/>
          <p14:tracePt t="38084" x="3951288" y="3841750"/>
          <p14:tracePt t="38761" x="3951288" y="3832225"/>
          <p14:tracePt t="38792" x="3941763" y="3832225"/>
          <p14:tracePt t="38796" x="3941763" y="3841750"/>
          <p14:tracePt t="38802" x="3933825" y="3841750"/>
          <p14:tracePt t="38817" x="3925888" y="3841750"/>
          <p14:tracePt t="38834" x="3916363" y="3849688"/>
          <p14:tracePt t="38850" x="3908425" y="3857625"/>
          <p14:tracePt t="38867" x="3890963" y="3867150"/>
          <p14:tracePt t="38884" x="3890963" y="3875088"/>
          <p14:tracePt t="38902" x="3883025" y="3883025"/>
          <p14:tracePt t="38918" x="3873500" y="3883025"/>
          <p14:tracePt t="38934" x="3865563" y="3900488"/>
          <p14:tracePt t="38950" x="3857625" y="3908425"/>
          <p14:tracePt t="38968" x="3848100" y="3917950"/>
          <p14:tracePt t="38969" x="3840163" y="3917950"/>
          <p14:tracePt t="38984" x="3822700" y="3925888"/>
          <p14:tracePt t="39001" x="3822700" y="3935413"/>
          <p14:tracePt t="39002" x="3814763" y="3943350"/>
          <p14:tracePt t="39018" x="3806825" y="3951288"/>
          <p14:tracePt t="39034" x="3797300" y="3960813"/>
          <p14:tracePt t="39050" x="3781425" y="3968750"/>
          <p14:tracePt t="39067" x="3763963" y="3986213"/>
          <p14:tracePt t="39084" x="3746500" y="3994150"/>
          <p14:tracePt t="39101" x="3738563" y="4011613"/>
          <p14:tracePt t="39117" x="3721100" y="4011613"/>
          <p14:tracePt t="39118" x="3721100" y="4019550"/>
          <p14:tracePt t="39133" x="3695700" y="4027488"/>
          <p14:tracePt t="39151" x="3678238" y="4044950"/>
          <p14:tracePt t="39167" x="3670300" y="4052888"/>
          <p14:tracePt t="39169" x="3652838" y="4062413"/>
          <p14:tracePt t="39184" x="3636963" y="4079875"/>
          <p14:tracePt t="39201" x="3611563" y="4095750"/>
          <p14:tracePt t="39218" x="3586163" y="4113213"/>
          <p14:tracePt t="39218" x="3586163" y="4121150"/>
          <p14:tracePt t="39234" x="3559175" y="4146550"/>
          <p14:tracePt t="39250" x="3543300" y="4164013"/>
          <p14:tracePt t="39267" x="3533775" y="4171950"/>
          <p14:tracePt t="39284" x="3508375" y="4197350"/>
          <p14:tracePt t="39300" x="3500438" y="4206875"/>
          <p14:tracePt t="39317" x="3482975" y="4224338"/>
          <p14:tracePt t="39334" x="3467100" y="4232275"/>
          <p14:tracePt t="39336" x="3467100" y="4240213"/>
          <p14:tracePt t="39351" x="3457575" y="4249738"/>
          <p14:tracePt t="39377" x="3457575" y="4257675"/>
          <p14:tracePt t="39385" x="3457575" y="4265613"/>
          <p14:tracePt t="39400" x="3449638" y="4265613"/>
          <p14:tracePt t="39418" x="3432175" y="4291013"/>
          <p14:tracePt t="39435" x="3414713" y="4308475"/>
          <p14:tracePt t="39436" x="3414713" y="4316413"/>
          <p14:tracePt t="39450" x="3406775" y="4333875"/>
          <p14:tracePt t="39467" x="3398838" y="4333875"/>
          <p14:tracePt t="39484" x="3398838" y="4341813"/>
          <p14:tracePt t="39645" x="3406775" y="4341813"/>
          <p14:tracePt t="39653" x="3414713" y="4341813"/>
          <p14:tracePt t="39657" x="3424238" y="4341813"/>
          <p14:tracePt t="39667" x="3432175" y="4341813"/>
          <p14:tracePt t="39684" x="3441700" y="4333875"/>
          <p14:tracePt t="39758" x="3449638" y="4325938"/>
          <p14:tracePt t="39806" x="3457575" y="4316413"/>
          <p14:tracePt t="40413" x="3467100" y="4308475"/>
          <p14:tracePt t="40417" x="3467100" y="4300538"/>
          <p14:tracePt t="40434" x="3475038" y="4283075"/>
          <p14:tracePt t="40435" x="3482975" y="4275138"/>
          <p14:tracePt t="40450" x="3492500" y="4257675"/>
          <p14:tracePt t="40467" x="3508375" y="4240213"/>
          <p14:tracePt t="40484" x="3525838" y="4224338"/>
          <p14:tracePt t="40484" x="3533775" y="4214813"/>
          <p14:tracePt t="40500" x="3551238" y="4189413"/>
          <p14:tracePt t="40501" x="3559175" y="4181475"/>
          <p14:tracePt t="40517" x="3586163" y="4146550"/>
          <p14:tracePt t="40517" x="3594100" y="4138613"/>
          <p14:tracePt t="40533" x="3627438" y="4121150"/>
          <p14:tracePt t="40550" x="3695700" y="4062413"/>
          <p14:tracePt t="40566" x="3763963" y="4019550"/>
          <p14:tracePt t="40583" x="3822700" y="3994150"/>
          <p14:tracePt t="40600" x="3883025" y="3951288"/>
          <p14:tracePt t="40601" x="3890963" y="3951288"/>
          <p14:tracePt t="40617" x="3933825" y="3925888"/>
          <p14:tracePt t="40618" x="3933825" y="3917950"/>
          <p14:tracePt t="40633" x="3959225" y="3908425"/>
          <p14:tracePt t="40650" x="3984625" y="3883025"/>
          <p14:tracePt t="40666" x="4002088" y="3867150"/>
          <p14:tracePt t="40684" x="4044950" y="3849688"/>
          <p14:tracePt t="40685" x="4052888" y="3849688"/>
          <p14:tracePt t="40700" x="4078288" y="3841750"/>
          <p14:tracePt t="40701" x="4095750" y="3841750"/>
          <p14:tracePt t="40717" x="4121150" y="3841750"/>
          <p14:tracePt t="40718" x="4129088" y="3841750"/>
          <p14:tracePt t="40734" x="4154488" y="3841750"/>
          <p14:tracePt t="40735" x="4162425" y="3841750"/>
          <p14:tracePt t="40750" x="4187825" y="3832225"/>
          <p14:tracePt t="40766" x="4240213" y="3824288"/>
          <p14:tracePt t="40783" x="4291013" y="3806825"/>
          <p14:tracePt t="40800" x="4367213" y="3798888"/>
          <p14:tracePt t="40801" x="4392613" y="3798888"/>
          <p14:tracePt t="40817" x="4451350" y="3798888"/>
          <p14:tracePt t="40817" x="4468813" y="3798888"/>
          <p14:tracePt t="40833" x="4511675" y="3790950"/>
          <p14:tracePt t="40849" x="4554538" y="3790950"/>
          <p14:tracePt t="40866" x="4562475" y="3790950"/>
          <p14:tracePt t="40897" x="4570413" y="3790950"/>
          <p14:tracePt t="40905" x="4579938" y="3790950"/>
          <p14:tracePt t="40916" x="4587875" y="3790950"/>
          <p14:tracePt t="40934" x="4605338" y="3790950"/>
          <p14:tracePt t="40950" x="4613275" y="3790950"/>
          <p14:tracePt t="40967" x="4621213" y="3790950"/>
          <p14:tracePt t="41053" x="4630738" y="3790950"/>
          <p14:tracePt t="41057" x="4638675" y="3790950"/>
          <p14:tracePt t="41066" x="4646613" y="3806825"/>
          <p14:tracePt t="41083" x="4664075" y="3824288"/>
          <p14:tracePt t="41181" x="4673600" y="3824288"/>
          <p14:tracePt t="41193" x="4681538" y="3824288"/>
          <p14:tracePt t="41200" x="4681538" y="3832225"/>
          <p14:tracePt t="41217" x="4681538" y="3841750"/>
          <p14:tracePt t="41280" x="4689475" y="3841750"/>
          <p14:tracePt t="41295" x="4699000" y="3841750"/>
          <p14:tracePt t="41338" x="4706938" y="3841750"/>
          <p14:tracePt t="41816" x="4714875" y="3841750"/>
          <p14:tracePt t="41820" x="4724400" y="3841750"/>
          <p14:tracePt t="41836" x="4732338" y="3841750"/>
          <p14:tracePt t="41888" x="4740275" y="3841750"/>
          <p14:tracePt t="41901" x="4749800" y="3841750"/>
          <p14:tracePt t="41909" x="4757738" y="3841750"/>
          <p14:tracePt t="41916" x="4765675" y="3841750"/>
          <p14:tracePt t="41917" x="4775200" y="3832225"/>
          <p14:tracePt t="41933" x="4791075" y="3832225"/>
          <p14:tracePt t="41950" x="4818063" y="3832225"/>
          <p14:tracePt t="41966" x="4843463" y="3832225"/>
          <p14:tracePt t="41983" x="4859338" y="3832225"/>
          <p14:tracePt t="42001" x="4868863" y="3832225"/>
          <p14:tracePt t="42002" x="4876800" y="3832225"/>
          <p14:tracePt t="42025" x="4884738" y="3832225"/>
          <p14:tracePt t="42429" x="4894263" y="3832225"/>
          <p14:tracePt t="42433" x="4902200" y="3832225"/>
          <p14:tracePt t="42450" x="4978400" y="3832225"/>
          <p14:tracePt t="42451" x="5013325" y="3832225"/>
          <p14:tracePt t="42465" x="5148263" y="3832225"/>
          <p14:tracePt t="42482" x="5284788" y="3806825"/>
          <p14:tracePt t="42499" x="5386388" y="3798888"/>
          <p14:tracePt t="42516" x="5454650" y="3790950"/>
          <p14:tracePt t="42533" x="5472113" y="3790950"/>
          <p14:tracePt t="42549" x="5480050" y="3781425"/>
          <p14:tracePt t="42566" x="5505450" y="3773488"/>
          <p14:tracePt t="42567" x="5513388" y="3773488"/>
          <p14:tracePt t="42583" x="5565775" y="3773488"/>
          <p14:tracePt t="42600" x="5641975" y="3773488"/>
          <p14:tracePt t="42615" x="5751513" y="3798888"/>
          <p14:tracePt t="42632" x="5811838" y="3816350"/>
          <p14:tracePt t="42633" x="5819775" y="3816350"/>
          <p14:tracePt t="42649" x="5845175" y="3824288"/>
          <p14:tracePt t="42666" x="5862638" y="3824288"/>
          <p14:tracePt t="42682" x="5870575" y="3824288"/>
          <p14:tracePt t="42699" x="5880100" y="3824288"/>
          <p14:tracePt t="42716" x="5905500" y="3824288"/>
          <p14:tracePt t="42733" x="5921375" y="3824288"/>
          <p14:tracePt t="42749" x="5938838" y="3824288"/>
          <p14:tracePt t="42766" x="5964238" y="3824288"/>
          <p14:tracePt t="42782" x="5997575" y="3824288"/>
          <p14:tracePt t="42799" x="6040438" y="3824288"/>
          <p14:tracePt t="42816" x="6100763" y="3824288"/>
          <p14:tracePt t="42833" x="6142038" y="3824288"/>
          <p14:tracePt t="42849" x="6167438" y="3832225"/>
          <p14:tracePt t="42865" x="6176963" y="3832225"/>
          <p14:tracePt t="42958" x="6184900" y="3832225"/>
          <p14:tracePt t="42968" x="6194425" y="3832225"/>
          <p14:tracePt t="42993" x="6202363" y="3832225"/>
          <p14:tracePt t="43000" x="6210300" y="3832225"/>
          <p14:tracePt t="43005" x="6210300" y="3824288"/>
          <p14:tracePt t="43015" x="6235700" y="3824288"/>
          <p14:tracePt t="43033" x="6338888" y="3816350"/>
          <p14:tracePt t="43049" x="6405563" y="3798888"/>
          <p14:tracePt t="43050" x="6430963" y="3781425"/>
          <p14:tracePt t="43065" x="6483350" y="3748088"/>
          <p14:tracePt t="43067" x="6499225" y="3748088"/>
          <p14:tracePt t="43082" x="6550025" y="3705225"/>
          <p14:tracePt t="43099" x="6575425" y="3679825"/>
          <p14:tracePt t="43116" x="6600825" y="3662363"/>
          <p14:tracePt t="43132" x="6618288" y="3654425"/>
          <p14:tracePt t="43149" x="6626225" y="3636963"/>
          <p14:tracePt t="43150" x="6626225" y="3629025"/>
          <p14:tracePt t="43165" x="6643688" y="3611563"/>
          <p14:tracePt t="43182" x="6653213" y="3578225"/>
          <p14:tracePt t="43199" x="6653213" y="3560763"/>
          <p14:tracePt t="43216" x="6661150" y="3535363"/>
          <p14:tracePt t="43233" x="6661150" y="3517900"/>
          <p14:tracePt t="43249" x="6661150" y="3492500"/>
          <p14:tracePt t="43250" x="6661150" y="3484563"/>
          <p14:tracePt t="43265" x="6661150" y="3467100"/>
          <p14:tracePt t="43266" x="6661150" y="3459163"/>
          <p14:tracePt t="43282" x="6661150" y="3433763"/>
          <p14:tracePt t="43299" x="6661150" y="3424238"/>
          <p14:tracePt t="43632" x="6661150" y="3416300"/>
          <p14:tracePt t="43640" x="6669088" y="3408363"/>
          <p14:tracePt t="43649" x="6678613" y="3408363"/>
          <p14:tracePt t="43650" x="6686550" y="3408363"/>
          <p14:tracePt t="43665" x="6711950" y="3416300"/>
          <p14:tracePt t="43682" x="6745288" y="3416300"/>
          <p14:tracePt t="43699" x="6762750" y="3416300"/>
          <p14:tracePt t="43715" x="6780213" y="3416300"/>
          <p14:tracePt t="43716" x="6780213" y="3408363"/>
          <p14:tracePt t="43732" x="6797675" y="3408363"/>
          <p14:tracePt t="43749" x="6797675" y="3398838"/>
          <p14:tracePt t="43750" x="6805613" y="3398838"/>
          <p14:tracePt t="43767" x="6813550" y="3390900"/>
          <p14:tracePt t="43789" x="6813550" y="3382963"/>
          <p14:tracePt t="43799" x="6823075" y="3373438"/>
          <p14:tracePt t="43815" x="6823075" y="3365500"/>
          <p14:tracePt t="43832" x="6831013" y="3348038"/>
          <p14:tracePt t="43888" x="6838950" y="3348038"/>
          <p14:tracePt t="43891" x="6838950" y="3340100"/>
          <p14:tracePt t="43908" x="6838950" y="3330575"/>
          <p14:tracePt t="43915" x="6848475" y="3330575"/>
          <p14:tracePt t="43931" x="6864350" y="3322638"/>
          <p14:tracePt t="43949" x="6881813" y="3305175"/>
          <p14:tracePt t="44004" x="6881813" y="3297238"/>
          <p14:tracePt t="44035" x="6881813" y="3289300"/>
          <p14:tracePt t="44151" x="6881813" y="3297238"/>
          <p14:tracePt t="44155" x="6873875" y="3297238"/>
          <p14:tracePt t="44165" x="6864350" y="3297238"/>
          <p14:tracePt t="44182" x="6864350" y="3305175"/>
          <p14:tracePt t="44199" x="6848475" y="3314700"/>
          <p14:tracePt t="44215" x="6831013" y="3330575"/>
          <p14:tracePt t="44232" x="6813550" y="3340100"/>
          <p14:tracePt t="44248" x="6797675" y="3365500"/>
          <p14:tracePt t="44266" x="6770688" y="3390900"/>
          <p14:tracePt t="44266" x="6762750" y="3398838"/>
          <p14:tracePt t="44282" x="6762750" y="3408363"/>
          <p14:tracePt t="44298" x="6754813" y="3416300"/>
          <p14:tracePt t="44315" x="6754813" y="3424238"/>
          <p14:tracePt t="44332" x="6745288" y="3433763"/>
          <p14:tracePt t="44348" x="6745288" y="3449638"/>
          <p14:tracePt t="44365" x="6745288" y="3467100"/>
          <p14:tracePt t="44381" x="6745288" y="3475038"/>
          <p14:tracePt t="44399" x="6745288" y="3484563"/>
          <p14:tracePt t="44400" x="6737350" y="3484563"/>
          <p14:tracePt t="47182" x="6745288" y="3484563"/>
          <p14:tracePt t="47190" x="6745288" y="3475038"/>
          <p14:tracePt t="47197" x="6754813" y="3475038"/>
          <p14:tracePt t="47213" x="6762750" y="3449638"/>
          <p14:tracePt t="47230" x="6770688" y="3433763"/>
          <p14:tracePt t="47247" x="6770688" y="3424238"/>
          <p14:tracePt t="47264" x="6780213" y="3416300"/>
          <p14:tracePt t="47280" x="6780213" y="3408363"/>
          <p14:tracePt t="47298" x="6788150" y="3408363"/>
          <p14:tracePt t="47319" x="6788150" y="3398838"/>
          <p14:tracePt t="47330" x="6788150" y="3390900"/>
          <p14:tracePt t="47347" x="6797675" y="3382963"/>
          <p14:tracePt t="47363" x="6813550" y="3365500"/>
          <p14:tracePt t="47380" x="6813550" y="3355975"/>
          <p14:tracePt t="52533" x="6831013" y="3355975"/>
          <p14:tracePt t="52537" x="6864350" y="3365500"/>
          <p14:tracePt t="52545" x="6924675" y="3382963"/>
          <p14:tracePt t="52546" x="7008813" y="3408363"/>
          <p14:tracePt t="52561" x="7307263" y="3517900"/>
          <p14:tracePt t="52562" x="7434263" y="3552825"/>
          <p14:tracePt t="52577" x="8012113" y="3748088"/>
          <p14:tracePt t="52595" x="8377238" y="3976688"/>
          <p14:tracePt t="52611" x="8470900" y="4044950"/>
          <p14:tracePt t="52628" x="8470900" y="4052888"/>
          <p14:tracePt t="52933" x="8478838" y="4052888"/>
          <p14:tracePt t="52937" x="8478838" y="4062413"/>
          <p14:tracePt t="52945" x="8470900" y="4070350"/>
          <p14:tracePt t="52961" x="8428038" y="4070350"/>
          <p14:tracePt t="52962" x="8420100" y="4070350"/>
          <p14:tracePt t="52978" x="8410575" y="4070350"/>
          <p14:tracePt t="53252" x="8402638" y="4070350"/>
          <p14:tracePt t="53256" x="8385175" y="4062413"/>
          <p14:tracePt t="53262" x="8377238" y="4052888"/>
          <p14:tracePt t="53278" x="8308975" y="4044950"/>
          <p14:tracePt t="53279" x="8291513" y="4037013"/>
          <p14:tracePt t="53294" x="8207375" y="4002088"/>
          <p14:tracePt t="53311" x="8139113" y="3968750"/>
          <p14:tracePt t="53328" x="8088313" y="3960813"/>
          <p14:tracePt t="53329" x="8080375" y="3960813"/>
          <p14:tracePt t="53345" x="8037513" y="3943350"/>
          <p14:tracePt t="53361" x="8020050" y="3935413"/>
          <p14:tracePt t="53378" x="8004175" y="3925888"/>
          <p14:tracePt t="53378" x="7994650" y="3917950"/>
          <p14:tracePt t="53394" x="7961313" y="3892550"/>
          <p14:tracePt t="53411" x="7900988" y="3857625"/>
          <p14:tracePt t="53428" x="7832725" y="3806825"/>
          <p14:tracePt t="53429" x="7807325" y="3798888"/>
          <p14:tracePt t="53445" x="7756525" y="3763963"/>
          <p14:tracePt t="53446" x="7731125" y="3756025"/>
          <p14:tracePt t="53461" x="7672388" y="3722688"/>
          <p14:tracePt t="53478" x="7578725" y="3671888"/>
          <p14:tracePt t="53479" x="7553325" y="3654425"/>
          <p14:tracePt t="53494" x="7477125" y="3629025"/>
          <p14:tracePt t="53510" x="7434263" y="3594100"/>
          <p14:tracePt t="53527" x="7408863" y="3586163"/>
          <p14:tracePt t="53545" x="7391400" y="3578225"/>
          <p14:tracePt t="53545" x="7383463" y="3578225"/>
          <p14:tracePt t="53561" x="7373938" y="3568700"/>
          <p14:tracePt t="53578" x="7348538" y="3560763"/>
          <p14:tracePt t="53578" x="7340600" y="3560763"/>
          <p14:tracePt t="53594" x="7289800" y="3560763"/>
          <p14:tracePt t="53611" x="7256463" y="3543300"/>
          <p14:tracePt t="53628" x="7221538" y="3527425"/>
          <p14:tracePt t="53629" x="7213600" y="3527425"/>
          <p14:tracePt t="53645" x="7188200" y="3509963"/>
          <p14:tracePt t="53661" x="7178675" y="3492500"/>
          <p14:tracePt t="53678" x="7170738" y="3484563"/>
          <p14:tracePt t="53693" x="7145338" y="3467100"/>
          <p14:tracePt t="53711" x="7127875" y="3459163"/>
          <p14:tracePt t="53728" x="7119938" y="3441700"/>
          <p14:tracePt t="53744" x="7102475" y="3424238"/>
          <p14:tracePt t="53745" x="7094538" y="3424238"/>
          <p14:tracePt t="53761" x="7077075" y="3416300"/>
          <p14:tracePt t="53762" x="7077075" y="3408363"/>
          <p14:tracePt t="53777" x="7069138" y="3408363"/>
          <p14:tracePt t="53778" x="7059613" y="3408363"/>
          <p14:tracePt t="53794" x="7059613" y="3398838"/>
          <p14:tracePt t="53810" x="7051675" y="3382963"/>
          <p14:tracePt t="53827" x="7034213" y="3382963"/>
          <p14:tracePt t="53845" x="7008813" y="3365500"/>
          <p14:tracePt t="53861" x="7000875" y="3365500"/>
          <p14:tracePt t="53862" x="6992938" y="3365500"/>
          <p14:tracePt t="53878" x="6983413" y="3365500"/>
          <p14:tracePt t="53894" x="6975475" y="3365500"/>
          <p14:tracePt t="53910" x="6967538" y="3365500"/>
          <p14:tracePt t="53961" x="6958013" y="3365500"/>
          <p14:tracePt t="54433" x="6950075" y="3365500"/>
          <p14:tracePt t="54461" x="6942138" y="3365500"/>
          <p14:tracePt t="54468" x="6942138" y="3373438"/>
          <p14:tracePt t="54489" x="6932613" y="3373438"/>
          <p14:tracePt t="54497" x="6932613" y="3382963"/>
          <p14:tracePt t="54510" x="6932613" y="3390900"/>
          <p14:tracePt t="54528" x="6924675" y="3398838"/>
          <p14:tracePt t="54544" x="6915150" y="3398838"/>
          <p14:tracePt t="54561" x="6915150" y="3416300"/>
          <p14:tracePt t="54578" x="6907213" y="3416300"/>
          <p14:tracePt t="54578" x="6899275" y="3416300"/>
          <p14:tracePt t="54594" x="6889750" y="3424238"/>
          <p14:tracePt t="54610" x="6873875" y="3441700"/>
          <p14:tracePt t="54627" x="6856413" y="3459163"/>
          <p14:tracePt t="54646" x="6838950" y="3475038"/>
          <p14:tracePt t="54660" x="6831013" y="3492500"/>
          <p14:tracePt t="54662" x="6831013" y="3502025"/>
          <p14:tracePt t="54678" x="6813550" y="3527425"/>
          <p14:tracePt t="54679" x="6805613" y="3535363"/>
          <p14:tracePt t="54681" x="6797675" y="3543300"/>
          <p14:tracePt t="54694" x="6788150" y="3560763"/>
          <p14:tracePt t="54696" x="6780213" y="3568700"/>
          <p14:tracePt t="54697" x="6770688" y="3578225"/>
          <p14:tracePt t="54710" x="6762750" y="3594100"/>
          <p14:tracePt t="54727" x="6745288" y="3619500"/>
          <p14:tracePt t="54743" x="6729413" y="3636963"/>
          <p14:tracePt t="54760" x="6719888" y="3646488"/>
          <p14:tracePt t="54777" x="6719888" y="3662363"/>
          <p14:tracePt t="54793" x="6711950" y="3671888"/>
          <p14:tracePt t="54810" x="6704013" y="3671888"/>
          <p14:tracePt t="54827" x="6704013" y="3679825"/>
          <p14:tracePt t="54957" x="6704013" y="3671888"/>
          <p14:tracePt t="54961" x="6704013" y="3662363"/>
          <p14:tracePt t="54977" x="6711950" y="3636963"/>
          <p14:tracePt t="54993" x="6711950" y="3603625"/>
          <p14:tracePt t="55010" x="6719888" y="3560763"/>
          <p14:tracePt t="55027" x="6729413" y="3535363"/>
          <p14:tracePt t="55043" x="6729413" y="3509963"/>
          <p14:tracePt t="55044" x="6737350" y="3492500"/>
          <p14:tracePt t="55060" x="6737350" y="3484563"/>
          <p14:tracePt t="55077" x="6737350" y="3459163"/>
          <p14:tracePt t="55094" x="6737350" y="3441700"/>
          <p14:tracePt t="55095" x="6737350" y="3433763"/>
          <p14:tracePt t="55110" x="6745288" y="3416300"/>
          <p14:tracePt t="55126" x="6745288" y="3398838"/>
          <p14:tracePt t="55144" x="6745288" y="3390900"/>
          <p14:tracePt t="55338" x="6745288" y="3382963"/>
          <p14:tracePt t="55345" x="6754813" y="3382963"/>
          <p14:tracePt t="55348" x="6754813" y="3373438"/>
          <p14:tracePt t="55360" x="6762750" y="3373438"/>
          <p14:tracePt t="55377" x="6762750" y="3365500"/>
          <p14:tracePt t="55378" x="6762750" y="3355975"/>
          <p14:tracePt t="55393" x="6770688" y="3355975"/>
          <p14:tracePt t="55410" x="6770688" y="3348038"/>
          <p14:tracePt t="55426" x="6780213" y="3340100"/>
          <p14:tracePt t="55443" x="6780213" y="3330575"/>
          <p14:tracePt t="55460" x="6797675" y="3314700"/>
          <p14:tracePt t="55487" x="6805613" y="3314700"/>
          <p14:tracePt t="55675" x="6805613" y="3322638"/>
          <p14:tracePt t="55678" x="6805613" y="3330575"/>
          <p14:tracePt t="55693" x="6805613" y="3348038"/>
          <p14:tracePt t="55710" x="6788150" y="3373438"/>
          <p14:tracePt t="55726" x="6788150" y="3390900"/>
          <p14:tracePt t="55743" x="6788150" y="3408363"/>
          <p14:tracePt t="55760" x="6770688" y="3424238"/>
          <p14:tracePt t="55778" x="6762750" y="3449638"/>
          <p14:tracePt t="55793" x="6762750" y="3459163"/>
          <p14:tracePt t="55794" x="6762750" y="3467100"/>
          <p14:tracePt t="55810" x="6754813" y="3475038"/>
          <p14:tracePt t="55827" x="6745288" y="3475038"/>
          <p14:tracePt t="55843" x="6745288" y="3484563"/>
          <p14:tracePt t="55860" x="6745288" y="3492500"/>
          <p14:tracePt t="55877" x="6745288" y="3502025"/>
          <p14:tracePt t="56025" x="6745288" y="3509963"/>
          <p14:tracePt t="56028" x="6745288" y="3517900"/>
          <p14:tracePt t="56043" x="6745288" y="3527425"/>
          <p14:tracePt t="56044" x="6745288" y="3535363"/>
          <p14:tracePt t="56060" x="6737350" y="3543300"/>
          <p14:tracePt t="56077" x="6729413" y="3560763"/>
          <p14:tracePt t="56093" x="6729413" y="3578225"/>
          <p14:tracePt t="56110" x="6729413" y="3586163"/>
          <p14:tracePt t="56127" x="6719888" y="3594100"/>
          <p14:tracePt t="56329" x="6719888" y="3586163"/>
          <p14:tracePt t="56338" x="6729413" y="3586163"/>
          <p14:tracePt t="56344" x="6729413" y="3578225"/>
          <p14:tracePt t="56360" x="6737350" y="3560763"/>
          <p14:tracePt t="56376" x="6762750" y="3527425"/>
          <p14:tracePt t="56377" x="6762750" y="3517900"/>
          <p14:tracePt t="56393" x="6770688" y="3502025"/>
          <p14:tracePt t="56409" x="6780213" y="3475038"/>
          <p14:tracePt t="56426" x="6780213" y="3433763"/>
          <p14:tracePt t="56443" x="6797675" y="3408363"/>
          <p14:tracePt t="56459" x="6805613" y="3382963"/>
          <p14:tracePt t="56476" x="6805613" y="3365500"/>
          <p14:tracePt t="56493" x="6813550" y="3355975"/>
          <p14:tracePt t="56533" x="6813550" y="3348038"/>
          <p14:tracePt t="62159" x="6823075" y="3348038"/>
          <p14:tracePt t="62167" x="6831013" y="3348038"/>
          <p14:tracePt t="62173" x="6848475" y="3348038"/>
          <p14:tracePt t="62190" x="6889750" y="3340100"/>
          <p14:tracePt t="62208" x="6899275" y="3340100"/>
          <p14:tracePt t="62223" x="6915150" y="3322638"/>
          <p14:tracePt t="62240" x="6983413" y="3305175"/>
          <p14:tracePt t="62257" x="7112000" y="3305175"/>
          <p14:tracePt t="62274" x="7358063" y="3305175"/>
          <p14:tracePt t="62291" x="7715250" y="3340100"/>
          <p14:tracePt t="62291" x="7816850" y="3340100"/>
          <p14:tracePt t="62307" x="8207375" y="3348038"/>
          <p14:tracePt t="62308" x="8351838" y="3348038"/>
          <p14:tracePt t="62323" x="8886825" y="3348038"/>
          <p14:tracePt t="62340" x="9337675" y="3246438"/>
          <p14:tracePt t="62357" x="9626600" y="3094038"/>
          <p14:tracePt t="62374" x="9829800" y="2881313"/>
          <p14:tracePt t="62375" x="9855200" y="2820988"/>
          <p14:tracePt t="62390" x="9983788" y="2643188"/>
          <p14:tracePt t="62391" x="10025063" y="2582863"/>
          <p14:tracePt t="62407" x="10144125" y="2506663"/>
          <p14:tracePt t="62408" x="10186988" y="2489200"/>
          <p14:tracePt t="62423" x="10245725" y="2447925"/>
          <p14:tracePt t="62440" x="10288588" y="2438400"/>
          <p14:tracePt t="62457" x="10331450" y="2438400"/>
          <p14:tracePt t="62473" x="10374313" y="2438400"/>
          <p14:tracePt t="62491" x="10475913" y="2405063"/>
          <p14:tracePt t="62491" x="10526713" y="2362200"/>
          <p14:tracePt t="62507" x="10772775" y="2192338"/>
          <p14:tracePt t="62508" x="10866438" y="2133600"/>
          <p14:tracePt t="62523" x="11137900" y="1963738"/>
          <p14:tracePt t="62540" x="11512550" y="1741488"/>
          <p14:tracePt t="62557" x="11631613" y="1674813"/>
          <p14:tracePt t="62573" x="11647488" y="1657350"/>
          <p14:tracePt t="62591" x="11647488" y="1639888"/>
          <p14:tracePt t="62591" x="11647488" y="1631950"/>
          <p14:tracePt t="62607" x="11631613" y="1614488"/>
          <p14:tracePt t="62608" x="11622088" y="1614488"/>
          <p14:tracePt t="62624" x="11571288" y="1606550"/>
          <p14:tracePt t="62624" x="11545888" y="1606550"/>
          <p14:tracePt t="62640" x="11495088" y="1606550"/>
          <p14:tracePt t="62657" x="11418888" y="1639888"/>
          <p14:tracePt t="62658" x="11393488" y="1649413"/>
          <p14:tracePt t="62673" x="11342688" y="1682750"/>
          <p14:tracePt t="62675" x="11325225" y="1690688"/>
          <p14:tracePt t="62690" x="11291888" y="1700213"/>
          <p14:tracePt t="62707" x="11249025" y="1700213"/>
          <p14:tracePt t="62708" x="11249025" y="1690688"/>
          <p14:tracePt t="62724" x="11231563" y="1682750"/>
          <p14:tracePt t="62740" x="11206163" y="1657350"/>
          <p14:tracePt t="62811" x="11198225" y="1657350"/>
          <p14:tracePt t="62819" x="11188700" y="1657350"/>
          <p14:tracePt t="62824" x="11180763" y="1657350"/>
          <p14:tracePt t="62841" x="11155363" y="1657350"/>
          <p14:tracePt t="62857" x="11122025" y="1674813"/>
          <p14:tracePt t="62874" x="11087100" y="1682750"/>
          <p14:tracePt t="62890" x="11036300" y="1708150"/>
          <p14:tracePt t="62907" x="10993438" y="1725613"/>
          <p14:tracePt t="62908" x="10985500" y="1725613"/>
          <p14:tracePt t="62923" x="10952163" y="1733550"/>
          <p14:tracePt t="62925" x="10934700" y="1733550"/>
          <p14:tracePt t="62927" x="10926763" y="1741488"/>
          <p14:tracePt t="62940" x="10901363" y="1751013"/>
          <p14:tracePt t="62957" x="10866438" y="1766888"/>
          <p14:tracePt t="62973" x="10833100" y="1766888"/>
          <p14:tracePt t="62990" x="10772775" y="1784350"/>
          <p14:tracePt t="62991" x="10756900" y="1784350"/>
          <p14:tracePt t="63007" x="10704513" y="1793875"/>
          <p14:tracePt t="63009" x="10688638" y="1801813"/>
          <p14:tracePt t="63023" x="10637838" y="1819275"/>
          <p14:tracePt t="63040" x="10518775" y="1860550"/>
          <p14:tracePt t="63057" x="10442575" y="1885950"/>
          <p14:tracePt t="63073" x="10364788" y="1895475"/>
          <p14:tracePt t="63090" x="10339388" y="1911350"/>
          <p14:tracePt t="63107" x="10323513" y="1911350"/>
          <p14:tracePt t="63123" x="10313988" y="1911350"/>
          <p14:tracePt t="63140" x="10298113" y="1920875"/>
          <p14:tracePt t="63157" x="10280650" y="1920875"/>
          <p14:tracePt t="63173" x="10255250" y="1938338"/>
          <p14:tracePt t="63190" x="10212388" y="1938338"/>
          <p14:tracePt t="63207" x="10186988" y="1938338"/>
          <p14:tracePt t="63223" x="10169525" y="1938338"/>
          <p14:tracePt t="63240" x="10153650" y="1946275"/>
          <p14:tracePt t="63257" x="10144125" y="1946275"/>
          <p14:tracePt t="63273" x="10136188" y="1954213"/>
          <p14:tracePt t="63290" x="10126663" y="1954213"/>
          <p14:tracePt t="63336" x="10118725" y="1954213"/>
          <p14:tracePt t="63343" x="10110788" y="1954213"/>
          <p14:tracePt t="63347" x="10101263" y="1954213"/>
          <p14:tracePt t="63357" x="10101263" y="1963738"/>
          <p14:tracePt t="63373" x="10085388" y="1971675"/>
          <p14:tracePt t="63390" x="10067925" y="1979613"/>
          <p14:tracePt t="63408" x="10059988" y="1979613"/>
          <p14:tracePt t="63463" x="10050463" y="1979613"/>
          <p14:tracePt t="63471" x="10042525" y="1979613"/>
          <p14:tracePt t="63483" x="10034588" y="1979613"/>
          <p14:tracePt t="63489" x="10025063" y="1979613"/>
          <p14:tracePt t="63506" x="10009188" y="1979613"/>
          <p14:tracePt t="63507" x="9999663" y="1971675"/>
          <p14:tracePt t="63523" x="9983788" y="1963738"/>
          <p14:tracePt t="63540" x="9956800" y="1946275"/>
          <p14:tracePt t="63556" x="9948863" y="1946275"/>
          <p14:tracePt t="63573" x="9931400" y="1938338"/>
          <p14:tracePt t="63590" x="9923463" y="1928813"/>
          <p14:tracePt t="63607" x="9915525" y="1928813"/>
          <p14:tracePt t="63624" x="9906000" y="1928813"/>
          <p14:tracePt t="63640" x="9898063" y="1928813"/>
          <p14:tracePt t="63668" x="9890125" y="1928813"/>
          <p14:tracePt t="63675" x="9880600" y="1928813"/>
          <p14:tracePt t="63690" x="9872663" y="1920875"/>
          <p14:tracePt t="63707" x="9855200" y="1920875"/>
          <p14:tracePt t="63708" x="9847263" y="1920875"/>
          <p14:tracePt t="63723" x="9829800" y="1911350"/>
          <p14:tracePt t="63725" x="9821863" y="1911350"/>
          <p14:tracePt t="63727" x="9812338" y="1911350"/>
          <p14:tracePt t="63740" x="9796463" y="1911350"/>
          <p14:tracePt t="63759" x="9771063" y="1911350"/>
          <p14:tracePt t="63775" x="9753600" y="1911350"/>
          <p14:tracePt t="63790" x="9745663" y="1911350"/>
          <p14:tracePt t="63791" x="9736138" y="1911350"/>
          <p14:tracePt t="63807" x="9728200" y="1911350"/>
          <p14:tracePt t="63824" x="9710738" y="1911350"/>
          <p14:tracePt t="63828" x="9702800" y="1920875"/>
          <p14:tracePt t="63840" x="9694863" y="1920875"/>
          <p14:tracePt t="63841" x="9685338" y="1920875"/>
          <p14:tracePt t="63858" x="9667875" y="1928813"/>
          <p14:tracePt t="63876" x="9659938" y="1928813"/>
          <p14:tracePt t="63891" x="9652000" y="1928813"/>
          <p14:tracePt t="64024" x="9642475" y="1928813"/>
          <p14:tracePt t="66643" x="9642475" y="1920875"/>
          <p14:tracePt t="66651" x="9659938" y="1920875"/>
          <p14:tracePt t="66656" x="9677400" y="1903413"/>
          <p14:tracePt t="66672" x="9991725" y="1819275"/>
          <p14:tracePt t="66688" x="10323513" y="1784350"/>
          <p14:tracePt t="66705" x="10501313" y="1758950"/>
          <p14:tracePt t="66707" x="10534650" y="1751013"/>
          <p14:tracePt t="66722" x="10645775" y="1733550"/>
          <p14:tracePt t="66740" x="10663238" y="1741488"/>
          <p14:tracePt t="66983" x="10671175" y="1751013"/>
          <p14:tracePt t="66987" x="10671175" y="1758950"/>
          <p14:tracePt t="66990" x="10679113" y="1766888"/>
          <p14:tracePt t="67005" x="10704513" y="1827213"/>
          <p14:tracePt t="67021" x="10739438" y="1878013"/>
          <p14:tracePt t="67038" x="10739438" y="1885950"/>
          <p14:tracePt t="67299" x="10739438" y="1895475"/>
          <p14:tracePt t="67547" x="10747375" y="1895475"/>
          <p14:tracePt t="67550" x="10756900" y="1895475"/>
          <p14:tracePt t="67555" x="10764838" y="1895475"/>
          <p14:tracePt t="67571" x="10807700" y="1885950"/>
          <p14:tracePt t="67588" x="10909300" y="1852613"/>
          <p14:tracePt t="67605" x="10985500" y="1844675"/>
          <p14:tracePt t="67622" x="11018838" y="1827213"/>
          <p14:tracePt t="67638" x="11053763" y="1827213"/>
          <p14:tracePt t="67655" x="11071225" y="1819275"/>
          <p14:tracePt t="67671" x="11087100" y="1819275"/>
          <p14:tracePt t="67688" x="11129963" y="1819275"/>
          <p14:tracePt t="67705" x="11172825" y="1819275"/>
          <p14:tracePt t="67707" x="11188700" y="1819275"/>
          <p14:tracePt t="67722" x="11223625" y="1819275"/>
          <p14:tracePt t="67738" x="11249025" y="1819275"/>
          <p14:tracePt t="67755" x="11266488" y="1819275"/>
          <p14:tracePt t="67771" x="11282363" y="1819275"/>
          <p14:tracePt t="67788" x="11299825" y="1784350"/>
          <p14:tracePt t="67804" x="11307763" y="1776413"/>
          <p14:tracePt t="67821" x="11317288" y="1776413"/>
          <p14:tracePt t="67863" x="11325225" y="1776413"/>
          <p14:tracePt t="67867" x="11333163" y="1776413"/>
          <p14:tracePt t="67872" x="11342688" y="1776413"/>
          <p14:tracePt t="67888" x="11401425" y="1784350"/>
          <p14:tracePt t="67904" x="11461750" y="1827213"/>
          <p14:tracePt t="67921" x="11469688" y="1835150"/>
          <p14:tracePt t="67983" x="11477625" y="1835150"/>
          <p14:tracePt t="67995" x="11487150" y="1827213"/>
          <p14:tracePt t="67998" x="11495088" y="1819275"/>
          <p14:tracePt t="68004" x="11503025" y="1809750"/>
          <p14:tracePt t="68021" x="11512550" y="1793875"/>
          <p14:tracePt t="68038" x="11520488" y="1784350"/>
          <p14:tracePt t="68055" x="11537950" y="1766888"/>
          <p14:tracePt t="68057" x="11545888" y="1766888"/>
          <p14:tracePt t="68071" x="11555413" y="1766888"/>
          <p14:tracePt t="68088" x="11563350" y="1751013"/>
          <p14:tracePt t="68105" x="11588750" y="1741488"/>
          <p14:tracePt t="68121" x="11606213" y="1725613"/>
          <p14:tracePt t="68138" x="11606213" y="1716088"/>
          <p14:tracePt t="68225" x="11596688" y="1716088"/>
          <p14:tracePt t="68229" x="11588750" y="1725613"/>
          <p14:tracePt t="68238" x="11571288" y="1725613"/>
          <p14:tracePt t="68254" x="11360150" y="1784350"/>
          <p14:tracePt t="68271" x="11010900" y="1870075"/>
          <p14:tracePt t="68288" x="10493375" y="2014538"/>
          <p14:tracePt t="68289" x="10348913" y="2047875"/>
          <p14:tracePt t="68305" x="9761538" y="2209800"/>
          <p14:tracePt t="68321" x="9353550" y="2336800"/>
          <p14:tracePt t="68323" x="9209088" y="2387600"/>
          <p14:tracePt t="68326" x="9074150" y="2438400"/>
          <p14:tracePt t="68329" x="8929688" y="2489200"/>
          <p14:tracePt t="68338" x="8802688" y="2524125"/>
          <p14:tracePt t="68355" x="8139113" y="2686050"/>
          <p14:tracePt t="68372" x="7621588" y="2805113"/>
          <p14:tracePt t="68373" x="7502525" y="2830513"/>
          <p14:tracePt t="68388" x="7170738" y="2906713"/>
          <p14:tracePt t="68405" x="6848475" y="3025775"/>
          <p14:tracePt t="68407" x="6780213" y="3051175"/>
          <p14:tracePt t="68421" x="6635750" y="3135313"/>
          <p14:tracePt t="68422" x="6592888" y="3170238"/>
          <p14:tracePt t="68438" x="6508750" y="3254375"/>
          <p14:tracePt t="68454" x="6423025" y="3408363"/>
          <p14:tracePt t="68471" x="6397625" y="3492500"/>
          <p14:tracePt t="68488" x="6397625" y="3560763"/>
          <p14:tracePt t="68490" x="6397625" y="3578225"/>
          <p14:tracePt t="68504" x="6415088" y="3611563"/>
          <p14:tracePt t="68521" x="6423025" y="3662363"/>
          <p14:tracePt t="68538" x="6423025" y="3722688"/>
          <p14:tracePt t="68539" x="6423025" y="3738563"/>
          <p14:tracePt t="68542" x="6423025" y="3748088"/>
          <p14:tracePt t="68554" x="6423025" y="3790950"/>
          <p14:tracePt t="68571" x="6423025" y="3832225"/>
          <p14:tracePt t="68588" x="6423025" y="3849688"/>
          <p14:tracePt t="68589" x="6415088" y="3849688"/>
          <p14:tracePt t="68693" x="6415088" y="3857625"/>
          <p14:tracePt t="68697" x="6423025" y="3867150"/>
          <p14:tracePt t="68705" x="6430963" y="3875088"/>
          <p14:tracePt t="68721" x="6456363" y="3892550"/>
          <p14:tracePt t="68737" x="6491288" y="3917950"/>
          <p14:tracePt t="68754" x="6524625" y="3925888"/>
          <p14:tracePt t="68770" x="6592888" y="3935413"/>
          <p14:tracePt t="68787" x="6669088" y="3935413"/>
          <p14:tracePt t="68805" x="6805613" y="3917950"/>
          <p14:tracePt t="68821" x="6881813" y="3900488"/>
          <p14:tracePt t="68838" x="6967538" y="3883025"/>
          <p14:tracePt t="68855" x="6992938" y="3875088"/>
          <p14:tracePt t="68857" x="7000875" y="3875088"/>
          <p14:tracePt t="68871" x="7000875" y="3867150"/>
          <p14:tracePt t="68888" x="7008813" y="3857625"/>
          <p14:tracePt t="68905" x="7026275" y="3832225"/>
          <p14:tracePt t="68921" x="7026275" y="3798888"/>
          <p14:tracePt t="68938" x="7026275" y="3756025"/>
          <p14:tracePt t="68954" x="7018338" y="3662363"/>
          <p14:tracePt t="68971" x="7018338" y="3603625"/>
          <p14:tracePt t="68987" x="7018338" y="3543300"/>
          <p14:tracePt t="69004" x="7008813" y="3517900"/>
          <p14:tracePt t="69005" x="7008813" y="3509963"/>
          <p14:tracePt t="69020" x="7000875" y="3509963"/>
          <p14:tracePt t="69046" x="6992938" y="3509963"/>
          <p14:tracePt t="69054" x="6975475" y="3509963"/>
          <p14:tracePt t="69071" x="6924675" y="3502025"/>
          <p14:tracePt t="69088" x="6873875" y="3502025"/>
          <p14:tracePt t="69089" x="6848475" y="3502025"/>
          <p14:tracePt t="69104" x="6813550" y="3502025"/>
          <p14:tracePt t="69105" x="6788150" y="3502025"/>
          <p14:tracePt t="69121" x="6754813" y="3509963"/>
          <p14:tracePt t="69122" x="6737350" y="3517900"/>
          <p14:tracePt t="69138" x="6719888" y="3517900"/>
          <p14:tracePt t="69153" x="6704013" y="3517900"/>
          <p14:tracePt t="69170" x="6694488" y="3527425"/>
          <p14:tracePt t="69188" x="6678613" y="3543300"/>
          <p14:tracePt t="69204" x="6678613" y="3552825"/>
          <p14:tracePt t="69221" x="6678613" y="3560763"/>
          <p14:tracePt t="69238" x="6678613" y="3578225"/>
          <p14:tracePt t="69254" x="6678613" y="3586163"/>
          <p14:tracePt t="69271" x="6678613" y="3603625"/>
          <p14:tracePt t="69288" x="6678613" y="3619500"/>
          <p14:tracePt t="69305" x="6678613" y="3629025"/>
          <p14:tracePt t="69305" x="6678613" y="3636963"/>
          <p14:tracePt t="69321" x="6686550" y="3646488"/>
          <p14:tracePt t="69322" x="6686550" y="3654425"/>
          <p14:tracePt t="69338" x="6694488" y="3671888"/>
          <p14:tracePt t="69354" x="6711950" y="3697288"/>
          <p14:tracePt t="69370" x="6711950" y="3730625"/>
          <p14:tracePt t="69388" x="6719888" y="3748088"/>
          <p14:tracePt t="69405" x="6719888" y="3756025"/>
          <p14:tracePt t="69421" x="6719888" y="3763963"/>
          <p14:tracePt t="70929" x="6719888" y="3773488"/>
          <p14:tracePt t="70941" x="6711950" y="3773488"/>
          <p14:tracePt t="70945" x="6704013" y="3773488"/>
          <p14:tracePt t="70953" x="6694488" y="3781425"/>
          <p14:tracePt t="70970" x="6669088" y="3781425"/>
          <p14:tracePt t="70971" x="6653213" y="3781425"/>
          <p14:tracePt t="70987" x="6610350" y="3781425"/>
          <p14:tracePt t="70988" x="6592888" y="3781425"/>
          <p14:tracePt t="71003" x="6559550" y="3781425"/>
          <p14:tracePt t="71020" x="6516688" y="3781425"/>
          <p14:tracePt t="71021" x="6499225" y="3773488"/>
          <p14:tracePt t="71037" x="6456363" y="3773488"/>
          <p14:tracePt t="71038" x="6448425" y="3773488"/>
          <p14:tracePt t="71053" x="6405563" y="3773488"/>
          <p14:tracePt t="71054" x="6397625" y="3773488"/>
          <p14:tracePt t="71070" x="6364288" y="3773488"/>
          <p14:tracePt t="71087" x="6311900" y="3773488"/>
          <p14:tracePt t="71103" x="6278563" y="3773488"/>
          <p14:tracePt t="71120" x="6235700" y="3773488"/>
          <p14:tracePt t="71121" x="6227763" y="3773488"/>
          <p14:tracePt t="71137" x="6194425" y="3773488"/>
          <p14:tracePt t="71138" x="6176963" y="3773488"/>
          <p14:tracePt t="71153" x="6142038" y="3773488"/>
          <p14:tracePt t="71154" x="6126163" y="3773488"/>
          <p14:tracePt t="71169" x="6075363" y="3781425"/>
          <p14:tracePt t="71186" x="6007100" y="3781425"/>
          <p14:tracePt t="71203" x="5964238" y="3781425"/>
          <p14:tracePt t="71219" x="5938838" y="3781425"/>
          <p14:tracePt t="71237" x="5921375" y="3781425"/>
          <p14:tracePt t="71238" x="5913438" y="3781425"/>
          <p14:tracePt t="71253" x="5905500" y="3781425"/>
          <p14:tracePt t="71270" x="5880100" y="3790950"/>
          <p14:tracePt t="71287" x="5837238" y="3790950"/>
          <p14:tracePt t="71303" x="5794375" y="3790950"/>
          <p14:tracePt t="71320" x="5718175" y="3790950"/>
          <p14:tracePt t="71321" x="5708650" y="3790950"/>
          <p14:tracePt t="71336" x="5632450" y="3790950"/>
          <p14:tracePt t="71353" x="5480050" y="3790950"/>
          <p14:tracePt t="71354" x="5446713" y="3790950"/>
          <p14:tracePt t="71370" x="5292725" y="3790950"/>
          <p14:tracePt t="71371" x="5249863" y="3790950"/>
          <p14:tracePt t="71387" x="5072063" y="3790950"/>
          <p14:tracePt t="71389" x="5029200" y="3790950"/>
          <p14:tracePt t="71404" x="4833938" y="3790950"/>
          <p14:tracePt t="71421" x="4699000" y="3790950"/>
          <p14:tracePt t="71437" x="4562475" y="3773488"/>
          <p14:tracePt t="71454" x="4443413" y="3773488"/>
          <p14:tracePt t="71471" x="4359275" y="3773488"/>
          <p14:tracePt t="71473" x="4349750" y="3773488"/>
          <p14:tracePt t="71487" x="4306888" y="3773488"/>
          <p14:tracePt t="71489" x="4298950" y="3773488"/>
          <p14:tracePt t="71505" x="4273550" y="3773488"/>
          <p14:tracePt t="71520" x="4265613" y="3773488"/>
          <p14:tracePt t="71582" x="4256088" y="3773488"/>
          <p14:tracePt t="71594" x="4248150" y="3773488"/>
          <p14:tracePt t="71689" x="4240213" y="3773488"/>
          <p14:tracePt t="71965" x="4240213" y="3763963"/>
          <p14:tracePt t="71969" x="4240213" y="3756025"/>
          <p14:tracePt t="71973" x="4248150" y="3748088"/>
          <p14:tracePt t="71986" x="4256088" y="3713163"/>
          <p14:tracePt t="72003" x="4265613" y="3679825"/>
          <p14:tracePt t="72020" x="4265613" y="3662363"/>
          <p14:tracePt t="72020" x="4265613" y="3654425"/>
          <p14:tracePt t="72037" x="4273550" y="3646488"/>
          <p14:tracePt t="72053" x="4281488" y="3636963"/>
          <p14:tracePt t="72054" x="4281488" y="3629025"/>
          <p14:tracePt t="72070" x="4291013" y="3611563"/>
          <p14:tracePt t="72070" x="4291013" y="3603625"/>
          <p14:tracePt t="72086" x="4298950" y="3578225"/>
          <p14:tracePt t="72103" x="4306888" y="3560763"/>
          <p14:tracePt t="72119" x="4316413" y="3527425"/>
          <p14:tracePt t="72137" x="4332288" y="3492500"/>
          <p14:tracePt t="72153" x="4341813" y="3467100"/>
          <p14:tracePt t="72169" x="4349750" y="3441700"/>
          <p14:tracePt t="72170" x="4359275" y="3441700"/>
          <p14:tracePt t="72186" x="4359275" y="3424238"/>
          <p14:tracePt t="72187" x="4367213" y="3424238"/>
          <p14:tracePt t="72203" x="4375150" y="3424238"/>
          <p14:tracePt t="72219" x="4375150" y="3416300"/>
          <p14:tracePt t="72236" x="4418013" y="3416300"/>
          <p14:tracePt t="72253" x="4468813" y="3433763"/>
          <p14:tracePt t="72269" x="4511675" y="3467100"/>
          <p14:tracePt t="72287" x="4605338" y="3517900"/>
          <p14:tracePt t="72303" x="4699000" y="3586163"/>
          <p14:tracePt t="72320" x="4775200" y="3636963"/>
          <p14:tracePt t="72321" x="4791075" y="3646488"/>
          <p14:tracePt t="72336" x="4833938" y="3679825"/>
          <p14:tracePt t="72337" x="4851400" y="3687763"/>
          <p14:tracePt t="72353" x="4894263" y="3705225"/>
          <p14:tracePt t="72354" x="4910138" y="3705225"/>
          <p14:tracePt t="72370" x="4978400" y="3722688"/>
          <p14:tracePt t="72385" x="5106988" y="3756025"/>
          <p14:tracePt t="72404" x="5259388" y="3790950"/>
          <p14:tracePt t="72421" x="5368925" y="3816350"/>
          <p14:tracePt t="72438" x="5472113" y="3824288"/>
          <p14:tracePt t="72453" x="5565775" y="3832225"/>
          <p14:tracePt t="72455" x="5581650" y="3832225"/>
          <p14:tracePt t="72470" x="5700713" y="3841750"/>
          <p14:tracePt t="72471" x="5743575" y="3841750"/>
          <p14:tracePt t="72473" x="5794375" y="3841750"/>
          <p14:tracePt t="72487" x="5964238" y="3849688"/>
          <p14:tracePt t="72504" x="6227763" y="3849688"/>
          <p14:tracePt t="72505" x="6296025" y="3849688"/>
          <p14:tracePt t="72520" x="6499225" y="3867150"/>
          <p14:tracePt t="72536" x="6745288" y="3875088"/>
          <p14:tracePt t="72554" x="6838950" y="3875088"/>
          <p14:tracePt t="72569" x="6864350" y="3875088"/>
          <p14:tracePt t="72737" x="6856413" y="3875088"/>
          <p14:tracePt t="72742" x="6856413" y="3883025"/>
          <p14:tracePt t="72753" x="6848475" y="3892550"/>
          <p14:tracePt t="72770" x="6831013" y="3900488"/>
          <p14:tracePt t="72786" x="6823075" y="3908425"/>
          <p14:tracePt t="72802" x="6813550" y="3925888"/>
          <p14:tracePt t="72819" x="6805613" y="3943350"/>
          <p14:tracePt t="72836" x="6780213" y="3960813"/>
          <p14:tracePt t="72853" x="6754813" y="3986213"/>
          <p14:tracePt t="72854" x="6745288" y="3994150"/>
          <p14:tracePt t="72869" x="6729413" y="4011613"/>
          <p14:tracePt t="72885" x="6711950" y="4027488"/>
          <p14:tracePt t="72903" x="6694488" y="4070350"/>
          <p14:tracePt t="72919" x="6686550" y="4105275"/>
          <p14:tracePt t="72937" x="6678613" y="4146550"/>
          <p14:tracePt t="72953" x="6678613" y="4164013"/>
          <p14:tracePt t="72971" x="6678613" y="4189413"/>
          <p14:tracePt t="72985" x="6686550" y="4224338"/>
          <p14:tracePt t="73002" x="6745288" y="4316413"/>
          <p14:tracePt t="73019" x="6805613" y="4384675"/>
          <p14:tracePt t="73036" x="6838950" y="4445000"/>
          <p14:tracePt t="73037" x="6856413" y="4452938"/>
          <p14:tracePt t="73052" x="6873875" y="4478338"/>
          <p14:tracePt t="73053" x="6881813" y="4486275"/>
          <p14:tracePt t="73069" x="6907213" y="4546600"/>
          <p14:tracePt t="73086" x="6958013" y="4630738"/>
          <p14:tracePt t="73087" x="6975475" y="4648200"/>
          <p14:tracePt t="73088" x="6992938" y="4683125"/>
          <p14:tracePt t="73102" x="7059613" y="4784725"/>
          <p14:tracePt t="73119" x="7102475" y="4868863"/>
          <p14:tracePt t="73137" x="7153275" y="4954588"/>
          <p14:tracePt t="73154" x="7178675" y="4972050"/>
          <p14:tracePt t="73193" x="7188200" y="4972050"/>
          <p14:tracePt t="73201" x="7196138" y="4972050"/>
          <p14:tracePt t="73209" x="7204075" y="4972050"/>
          <p14:tracePt t="73219" x="7221538" y="4972050"/>
          <p14:tracePt t="73235" x="7256463" y="4979988"/>
          <p14:tracePt t="73252" x="7315200" y="4946650"/>
          <p14:tracePt t="73269" x="7332663" y="4929188"/>
          <p14:tracePt t="73285" x="7348538" y="4903788"/>
          <p14:tracePt t="73302" x="7366000" y="4878388"/>
          <p14:tracePt t="73321" x="7373938" y="4868863"/>
          <p14:tracePt t="73335" x="7383463" y="4860925"/>
          <p14:tracePt t="73353" x="7400925" y="4827588"/>
          <p14:tracePt t="73354" x="7408863" y="4818063"/>
          <p14:tracePt t="73369" x="7426325" y="4792663"/>
          <p14:tracePt t="73386" x="7442200" y="4767263"/>
          <p14:tracePt t="73387" x="7442200" y="4759325"/>
          <p14:tracePt t="73504" x="7442200" y="4767263"/>
          <p14:tracePt t="73508" x="7442200" y="4775200"/>
          <p14:tracePt t="73518" x="7416800" y="4792663"/>
          <p14:tracePt t="73535" x="7391400" y="4843463"/>
          <p14:tracePt t="73552" x="7366000" y="4878388"/>
          <p14:tracePt t="73553" x="7348538" y="4886325"/>
          <p14:tracePt t="73569" x="7323138" y="4911725"/>
          <p14:tracePt t="73585" x="7281863" y="4937125"/>
          <p14:tracePt t="73602" x="7213600" y="4946650"/>
          <p14:tracePt t="73619" x="7162800" y="4962525"/>
          <p14:tracePt t="73635" x="7094538" y="4987925"/>
          <p14:tracePt t="73652" x="7051675" y="5005388"/>
          <p14:tracePt t="73653" x="7043738" y="5013325"/>
          <p14:tracePt t="73669" x="6983413" y="5048250"/>
          <p14:tracePt t="73670" x="6967538" y="5064125"/>
          <p14:tracePt t="73686" x="6942138" y="5081588"/>
          <p14:tracePt t="73687" x="6942138" y="5099050"/>
          <p14:tracePt t="73702" x="6924675" y="5116513"/>
          <p14:tracePt t="73719" x="6915150" y="5132388"/>
          <p14:tracePt t="73736" x="6889750" y="5167313"/>
          <p14:tracePt t="73753" x="6889750" y="5208588"/>
          <p14:tracePt t="73769" x="6899275" y="5235575"/>
          <p14:tracePt t="73785" x="6907213" y="5260975"/>
          <p14:tracePt t="73802" x="6915150" y="5286375"/>
          <p14:tracePt t="73818" x="6915150" y="5294313"/>
          <p14:tracePt t="73835" x="6915150" y="5311775"/>
          <p14:tracePt t="73852" x="6915150" y="5337175"/>
          <p14:tracePt t="73869" x="6915150" y="5345113"/>
          <p14:tracePt t="73870" x="6907213" y="5353050"/>
          <p14:tracePt t="73885" x="6899275" y="5362575"/>
          <p14:tracePt t="73886" x="6899275" y="5370513"/>
          <p14:tracePt t="73904" x="6899275" y="5380038"/>
          <p14:tracePt t="73919" x="6889750" y="5380038"/>
          <p14:tracePt t="73935" x="6881813" y="5387975"/>
          <p14:tracePt t="73951" x="6864350" y="5387975"/>
          <p14:tracePt t="73968" x="6831013" y="5395913"/>
          <p14:tracePt t="73969" x="6823075" y="5395913"/>
          <p14:tracePt t="73985" x="6770688" y="5395913"/>
          <p14:tracePt t="73986" x="6762750" y="5395913"/>
          <p14:tracePt t="74001" x="6661150" y="5380038"/>
          <p14:tracePt t="74018" x="6559550" y="5380038"/>
          <p14:tracePt t="74035" x="6456363" y="5380038"/>
          <p14:tracePt t="74052" x="6389688" y="5380038"/>
          <p14:tracePt t="74069" x="6321425" y="5380038"/>
          <p14:tracePt t="74070" x="6311900" y="5380038"/>
          <p14:tracePt t="74085" x="6245225" y="5380038"/>
          <p14:tracePt t="74101" x="6134100" y="5380038"/>
          <p14:tracePt t="74118" x="6032500" y="5387975"/>
          <p14:tracePt t="74135" x="5930900" y="5395913"/>
          <p14:tracePt t="74152" x="5853113" y="5395913"/>
          <p14:tracePt t="74169" x="5786438" y="5395913"/>
          <p14:tracePt t="74185" x="5751513" y="5395913"/>
          <p14:tracePt t="74186" x="5735638" y="5395913"/>
          <p14:tracePt t="74202" x="5700713" y="5395913"/>
          <p14:tracePt t="74218" x="5641975" y="5395913"/>
          <p14:tracePt t="74235" x="5591175" y="5380038"/>
          <p14:tracePt t="74252" x="5538788" y="5370513"/>
          <p14:tracePt t="74269" x="5505450" y="5362575"/>
          <p14:tracePt t="74270" x="5497513" y="5362575"/>
          <p14:tracePt t="74285" x="5487988" y="5362575"/>
          <p14:tracePt t="74302" x="5480050" y="5362575"/>
          <p14:tracePt t="76928" x="5480050" y="5370513"/>
          <p14:tracePt t="76995" x="5480050" y="5362575"/>
          <p14:tracePt t="76998" x="5480050" y="5353050"/>
          <p14:tracePt t="77003" x="5480050" y="5327650"/>
          <p14:tracePt t="77017" x="5522913" y="5124450"/>
          <p14:tracePt t="77019" x="5530850" y="5022850"/>
          <p14:tracePt t="77034" x="5573713" y="4579938"/>
          <p14:tracePt t="77051" x="5573713" y="4224338"/>
          <p14:tracePt t="77052" x="5573713" y="4095750"/>
          <p14:tracePt t="77067" x="5538788" y="3705225"/>
          <p14:tracePt t="77083" x="5394325" y="3211513"/>
          <p14:tracePt t="77100" x="5259388" y="2701925"/>
          <p14:tracePt t="77117" x="5148263" y="2278063"/>
          <p14:tracePt t="77134" x="5021263" y="1819275"/>
          <p14:tracePt t="77150" x="4868863" y="1427163"/>
          <p14:tracePt t="77168" x="4699000" y="1173163"/>
          <p14:tracePt t="77168" x="4673600" y="1122363"/>
          <p14:tracePt t="77184" x="4595813" y="1062038"/>
          <p14:tracePt t="77185" x="4579938" y="1044575"/>
          <p14:tracePt t="77200" x="4494213" y="1003300"/>
          <p14:tracePt t="77217" x="4435475" y="985838"/>
          <p14:tracePt t="77218" x="4418013" y="985838"/>
          <p14:tracePt t="77234" x="4392613" y="985838"/>
          <p14:tracePt t="77263" x="4384675" y="985838"/>
          <p14:tracePt t="77359" x="4384675" y="993775"/>
          <p14:tracePt t="77363" x="4375150" y="1003300"/>
          <p14:tracePt t="77368" x="4375150" y="1011238"/>
          <p14:tracePt t="77383" x="4341813" y="1036638"/>
          <p14:tracePt t="77400" x="4298950" y="1147763"/>
          <p14:tracePt t="77417" x="4291013" y="1223963"/>
          <p14:tracePt t="77434" x="4306888" y="1300163"/>
          <p14:tracePt t="77451" x="4332288" y="1325563"/>
          <p14:tracePt t="77452" x="4341813" y="1343025"/>
          <p14:tracePt t="77467" x="4367213" y="1385888"/>
          <p14:tracePt t="77468" x="4384675" y="1401763"/>
          <p14:tracePt t="77484" x="4418013" y="1444625"/>
          <p14:tracePt t="77485" x="4443413" y="1462088"/>
          <p14:tracePt t="77500" x="4519613" y="1520825"/>
          <p14:tracePt t="77517" x="4638675" y="1606550"/>
          <p14:tracePt t="77518" x="4673600" y="1622425"/>
          <p14:tracePt t="77534" x="4783138" y="1682750"/>
          <p14:tracePt t="77550" x="4910138" y="1751013"/>
          <p14:tracePt t="77567" x="5097463" y="1835150"/>
          <p14:tracePt t="77584" x="5327650" y="1979613"/>
          <p14:tracePt t="77600" x="5497513" y="2082800"/>
          <p14:tracePt t="77617" x="5616575" y="2149475"/>
          <p14:tracePt t="77633" x="5683250" y="2192338"/>
          <p14:tracePt t="77650" x="5726113" y="2200275"/>
          <p14:tracePt t="77667" x="5751513" y="2209800"/>
          <p14:tracePt t="77684" x="5768975" y="2217738"/>
          <p14:tracePt t="77685" x="5776913" y="2217738"/>
          <p14:tracePt t="77686" x="5794375" y="2217738"/>
          <p14:tracePt t="77700" x="5819775" y="2217738"/>
          <p14:tracePt t="77717" x="5837238" y="2227263"/>
          <p14:tracePt t="77718" x="5845175" y="2235200"/>
          <p14:tracePt t="77734" x="5862638" y="2243138"/>
          <p14:tracePt t="77734" x="5870575" y="2243138"/>
          <p14:tracePt t="77750" x="5905500" y="2243138"/>
          <p14:tracePt t="77751" x="5913438" y="2243138"/>
          <p14:tracePt t="77767" x="5946775" y="2252663"/>
          <p14:tracePt t="77768" x="5964238" y="2260600"/>
          <p14:tracePt t="77783" x="5997575" y="2268538"/>
          <p14:tracePt t="77800" x="6083300" y="2311400"/>
          <p14:tracePt t="77817" x="6167438" y="2344738"/>
          <p14:tracePt t="77833" x="6227763" y="2387600"/>
          <p14:tracePt t="77850" x="6253163" y="2387600"/>
          <p14:tracePt t="77867" x="6261100" y="2397125"/>
          <p14:tracePt t="77868" x="6270625" y="2397125"/>
          <p14:tracePt t="77984" x="6278563" y="2397125"/>
          <p14:tracePt t="77999" x="6286500" y="2397125"/>
          <p14:tracePt t="78007" x="6296025" y="2387600"/>
          <p14:tracePt t="78096" x="6303963" y="2379663"/>
          <p14:tracePt t="78108" x="6311900" y="2379663"/>
          <p14:tracePt t="78117" x="6311900" y="2371725"/>
          <p14:tracePt t="78134" x="6321425" y="2362200"/>
          <p14:tracePt t="78150" x="6329363" y="2354263"/>
          <p14:tracePt t="78180" x="6338888" y="2344738"/>
          <p14:tracePt t="78191" x="6346825" y="2336800"/>
          <p14:tracePt t="78203" x="6354763" y="2336800"/>
          <p14:tracePt t="78235" x="6354763" y="2328863"/>
          <p14:tracePt t="78304" x="6354763" y="2319338"/>
          <p14:tracePt t="78307" x="6364288" y="2319338"/>
          <p14:tracePt t="78320" x="6372225" y="2311400"/>
          <p14:tracePt t="78344" x="6372225" y="2303463"/>
          <p14:tracePt t="78359" x="6380163" y="2303463"/>
          <p14:tracePt t="78379" x="6380163" y="2293938"/>
          <p14:tracePt t="78384" x="6389688" y="2293938"/>
          <p14:tracePt t="78400" x="6397625" y="2293938"/>
          <p14:tracePt t="78416" x="6405563" y="2286000"/>
          <p14:tracePt t="78435" x="6423025" y="2268538"/>
          <p14:tracePt t="78451" x="6440488" y="2260600"/>
          <p14:tracePt t="78452" x="6448425" y="2260600"/>
          <p14:tracePt t="78467" x="6473825" y="2260600"/>
          <p14:tracePt t="78468" x="6483350" y="2252663"/>
          <p14:tracePt t="78483" x="6499225" y="2252663"/>
          <p14:tracePt t="78500" x="6508750" y="2252663"/>
          <p14:tracePt t="78517" x="6524625" y="2252663"/>
          <p14:tracePt t="78533" x="6534150" y="2243138"/>
          <p14:tracePt t="78549" x="6542088" y="2243138"/>
          <p14:tracePt t="78567" x="6559550" y="2235200"/>
          <p14:tracePt t="78568" x="6559550" y="2227263"/>
          <p14:tracePt t="78583" x="6567488" y="2227263"/>
          <p14:tracePt t="78600" x="6575425" y="2227263"/>
          <p14:tracePt t="78630" x="6584950" y="2227263"/>
          <p14:tracePt t="78651" x="6592888" y="2227263"/>
          <p14:tracePt t="78654" x="6600825" y="2227263"/>
          <p14:tracePt t="78666" x="6610350" y="2217738"/>
          <p14:tracePt t="78684" x="6669088" y="2217738"/>
          <p14:tracePt t="78687" x="6686550" y="2217738"/>
          <p14:tracePt t="78700" x="6719888" y="2217738"/>
          <p14:tracePt t="78717" x="6745288" y="2217738"/>
          <p14:tracePt t="78718" x="6754813" y="2217738"/>
          <p14:tracePt t="78733" x="6780213" y="2217738"/>
          <p14:tracePt t="78734" x="6788150" y="2217738"/>
          <p14:tracePt t="78750" x="6805613" y="2217738"/>
          <p14:tracePt t="78766" x="6831013" y="2217738"/>
          <p14:tracePt t="78783" x="6856413" y="2217738"/>
          <p14:tracePt t="78784" x="6873875" y="2217738"/>
          <p14:tracePt t="78800" x="6899275" y="2217738"/>
          <p14:tracePt t="78816" x="6915150" y="2217738"/>
          <p14:tracePt t="78851" x="6924675" y="2217738"/>
          <p14:tracePt t="78863" x="6932613" y="2209800"/>
          <p14:tracePt t="78871" x="6942138" y="2209800"/>
          <p14:tracePt t="78883" x="6950075" y="2209800"/>
          <p14:tracePt t="78899" x="6983413" y="2209800"/>
          <p14:tracePt t="78901" x="6992938" y="2209800"/>
          <p14:tracePt t="78916" x="7026275" y="2209800"/>
          <p14:tracePt t="78933" x="7059613" y="2200275"/>
          <p14:tracePt t="78934" x="7069138" y="2200275"/>
          <p14:tracePt t="78950" x="7094538" y="2200275"/>
          <p14:tracePt t="78967" x="7127875" y="2200275"/>
          <p14:tracePt t="78983" x="7153275" y="2200275"/>
          <p14:tracePt t="78985" x="7162800" y="2200275"/>
          <p14:tracePt t="78987" x="7178675" y="2200275"/>
          <p14:tracePt t="78999" x="7213600" y="2200275"/>
          <p14:tracePt t="79017" x="7281863" y="2209800"/>
          <p14:tracePt t="79033" x="7340600" y="2217738"/>
          <p14:tracePt t="79049" x="7366000" y="2227263"/>
          <p14:tracePt t="79067" x="7391400" y="2227263"/>
          <p14:tracePt t="79068" x="7400925" y="2227263"/>
          <p14:tracePt t="79100" x="7408863" y="2227263"/>
          <p14:tracePt t="79168" x="7416800" y="2227263"/>
          <p14:tracePt t="79931" x="7426325" y="2227263"/>
          <p14:tracePt t="80188" x="7434263" y="2227263"/>
          <p14:tracePt t="80244" x="7442200" y="2227263"/>
          <p14:tracePt t="80263" x="7451725" y="2227263"/>
          <p14:tracePt t="80283" x="7459663" y="2227263"/>
          <p14:tracePt t="80403" x="7467600" y="2227263"/>
          <p14:tracePt t="80428" x="7477125" y="2227263"/>
          <p14:tracePt t="80439" x="7485063" y="2227263"/>
          <p14:tracePt t="80459" x="7493000" y="2227263"/>
          <p14:tracePt t="80466" x="7502525" y="2227263"/>
          <p14:tracePt t="80475" x="7510463" y="2227263"/>
          <p14:tracePt t="80500" x="7518400" y="2227263"/>
          <p14:tracePt t="80511" x="7527925" y="2235200"/>
          <p14:tracePt t="80548" x="7535863" y="2235200"/>
          <p14:tracePt t="80559" x="7545388" y="2235200"/>
          <p14:tracePt t="80571" x="7553325" y="2235200"/>
          <p14:tracePt t="80587" x="7561263" y="2235200"/>
          <p14:tracePt t="80599" x="7570788" y="2235200"/>
          <p14:tracePt t="80615" x="7578725" y="2235200"/>
          <p14:tracePt t="80632" x="7596188" y="2243138"/>
          <p14:tracePt t="80651" x="7604125" y="2243138"/>
          <p14:tracePt t="80665" x="7612063" y="2243138"/>
          <p14:tracePt t="80691" x="7621588" y="2243138"/>
          <p14:tracePt t="80703" x="7629525" y="2243138"/>
          <p14:tracePt t="80723" x="7637463" y="2243138"/>
          <p14:tracePt t="80747" x="7646988" y="2243138"/>
          <p14:tracePt t="80775" x="7654925" y="2243138"/>
          <p14:tracePt t="80791" x="7662863" y="2243138"/>
          <p14:tracePt t="80795" x="7672388" y="2243138"/>
          <p14:tracePt t="80807" x="7680325" y="2243138"/>
          <p14:tracePt t="80816" x="7688263" y="2243138"/>
          <p14:tracePt t="80832" x="7697788" y="2243138"/>
          <p14:tracePt t="80849" x="7705725" y="2243138"/>
          <p14:tracePt t="80865" x="7715250" y="2243138"/>
          <p14:tracePt t="80891" x="7723188" y="2243138"/>
          <p14:tracePt t="80919" x="7731125" y="2243138"/>
          <p14:tracePt t="80935" x="7740650" y="2243138"/>
          <p14:tracePt t="80966" x="7748588" y="2243138"/>
          <p14:tracePt t="80987" x="7756525" y="2243138"/>
          <p14:tracePt t="81017" x="7766050" y="2243138"/>
          <p14:tracePt t="81028" x="7773988" y="2243138"/>
          <p14:tracePt t="81039" x="7781925" y="2243138"/>
          <p14:tracePt t="81049" x="7791450" y="2243138"/>
          <p14:tracePt t="81065" x="7799388" y="2243138"/>
          <p14:tracePt t="81082" x="7824788" y="2243138"/>
          <p14:tracePt t="81099" x="7842250" y="2243138"/>
          <p14:tracePt t="81116" x="7859713" y="2243138"/>
          <p14:tracePt t="81132" x="7885113" y="2243138"/>
          <p14:tracePt t="81149" x="7893050" y="2243138"/>
          <p14:tracePt t="81165" x="7918450" y="2243138"/>
          <p14:tracePt t="81182" x="7943850" y="2243138"/>
          <p14:tracePt t="81199" x="7969250" y="2243138"/>
          <p14:tracePt t="81215" x="7986713" y="2243138"/>
          <p14:tracePt t="81232" x="8012113" y="2243138"/>
          <p14:tracePt t="81250" x="8020050" y="2243138"/>
          <p14:tracePt t="81266" x="8029575" y="2243138"/>
          <p14:tracePt t="81283" x="8054975" y="2243138"/>
          <p14:tracePt t="81299" x="8070850" y="2243138"/>
          <p14:tracePt t="81316" x="8096250" y="2243138"/>
          <p14:tracePt t="81333" x="8113713" y="2243138"/>
          <p14:tracePt t="81349" x="8121650" y="2243138"/>
          <p14:tracePt t="81370" x="8131175" y="2243138"/>
          <p14:tracePt t="81443" x="8139113" y="2243138"/>
          <p14:tracePt t="81468" x="8147050" y="2243138"/>
          <p14:tracePt t="81496" x="8156575" y="2243138"/>
          <p14:tracePt t="81543" x="8164513" y="2243138"/>
          <p14:tracePt t="81555" x="8174038" y="2243138"/>
          <p14:tracePt t="81579" x="8181975" y="2243138"/>
          <p14:tracePt t="81582" x="8189913" y="2243138"/>
          <p14:tracePt t="81599" x="8199438" y="2243138"/>
          <p14:tracePt t="81615" x="8215313" y="2243138"/>
          <p14:tracePt t="81632" x="8232775" y="2243138"/>
          <p14:tracePt t="81649" x="8240713" y="2243138"/>
          <p14:tracePt t="81665" x="8266113" y="2227263"/>
          <p14:tracePt t="81682" x="8291513" y="2217738"/>
          <p14:tracePt t="81699" x="8318500" y="2217738"/>
          <p14:tracePt t="81700" x="8326438" y="2217738"/>
          <p14:tracePt t="81715" x="8351838" y="2209800"/>
          <p14:tracePt t="81732" x="8369300" y="2209800"/>
          <p14:tracePt t="81749" x="8377238" y="2209800"/>
          <p14:tracePt t="81765" x="8385175" y="2200275"/>
          <p14:tracePt t="81782" x="8394700" y="2200275"/>
          <p14:tracePt t="81799" x="8410575" y="2200275"/>
          <p14:tracePt t="81800" x="8420100" y="2200275"/>
          <p14:tracePt t="81816" x="8435975" y="2192338"/>
          <p14:tracePt t="81832" x="8453438" y="2192338"/>
          <p14:tracePt t="81849" x="8462963" y="2192338"/>
          <p14:tracePt t="81865" x="8470900" y="2192338"/>
          <p14:tracePt t="81882" x="8478838" y="2192338"/>
          <p14:tracePt t="81899" x="8488363" y="2192338"/>
          <p14:tracePt t="81915" x="8496300" y="2192338"/>
          <p14:tracePt t="81932" x="8504238" y="2192338"/>
          <p14:tracePt t="81949" x="8513763" y="2192338"/>
          <p14:tracePt t="81966" x="8521700" y="2192338"/>
          <p14:tracePt t="82011" x="8529638" y="2192338"/>
          <p14:tracePt t="82019" x="8539163" y="2192338"/>
          <p14:tracePt t="82039" x="8547100" y="2192338"/>
          <p14:tracePt t="82048" x="8564563" y="2192338"/>
          <p14:tracePt t="82065" x="8572500" y="2192338"/>
          <p14:tracePt t="82082" x="8580438" y="2184400"/>
          <p14:tracePt t="82099" x="8615363" y="2184400"/>
          <p14:tracePt t="82115" x="8632825" y="2184400"/>
          <p14:tracePt t="82116" x="8648700" y="2184400"/>
          <p14:tracePt t="82131" x="8683625" y="2184400"/>
          <p14:tracePt t="82148" x="8724900" y="2184400"/>
          <p14:tracePt t="82165" x="8777288" y="2184400"/>
          <p14:tracePt t="82181" x="8810625" y="2184400"/>
          <p14:tracePt t="82198" x="8843963" y="2192338"/>
          <p14:tracePt t="82199" x="8861425" y="2200275"/>
          <p14:tracePt t="82215" x="8878888" y="2200275"/>
          <p14:tracePt t="82232" x="8912225" y="2200275"/>
          <p14:tracePt t="82232" x="8929688" y="2200275"/>
          <p14:tracePt t="82248" x="8972550" y="2200275"/>
          <p14:tracePt t="82265" x="9031288" y="2200275"/>
          <p14:tracePt t="82281" x="9082088" y="2200275"/>
          <p14:tracePt t="82299" x="9132888" y="2200275"/>
          <p14:tracePt t="82315" x="9158288" y="2200275"/>
          <p14:tracePt t="82316" x="9167813" y="2200275"/>
          <p14:tracePt t="82331" x="9183688" y="2200275"/>
          <p14:tracePt t="82348" x="9201150" y="2200275"/>
          <p14:tracePt t="82365" x="9236075" y="2209800"/>
          <p14:tracePt t="82381" x="9261475" y="2209800"/>
          <p14:tracePt t="82398" x="9312275" y="2217738"/>
          <p14:tracePt t="82399" x="9320213" y="2217738"/>
          <p14:tracePt t="82415" x="9337675" y="2217738"/>
          <p14:tracePt t="82431" x="9363075" y="2217738"/>
          <p14:tracePt t="82448" x="9371013" y="2217738"/>
          <p14:tracePt t="82465" x="9380538" y="2217738"/>
          <p14:tracePt t="82466" x="9388475" y="2217738"/>
          <p14:tracePt t="82481" x="9405938" y="2217738"/>
          <p14:tracePt t="82498" x="9431338" y="2217738"/>
          <p14:tracePt t="82499" x="9447213" y="2217738"/>
          <p14:tracePt t="82515" x="9464675" y="2217738"/>
          <p14:tracePt t="82531" x="9472613" y="2217738"/>
          <p14:tracePt t="82532" x="9482138" y="2217738"/>
          <p14:tracePt t="82548" x="9490075" y="2217738"/>
          <p14:tracePt t="82566" x="9498013" y="2217738"/>
          <p14:tracePt t="82582" x="9507538" y="2217738"/>
          <p14:tracePt t="82598" x="9515475" y="2217738"/>
          <p14:tracePt t="82614" x="9532938" y="2217738"/>
          <p14:tracePt t="82631" x="9550400" y="2217738"/>
          <p14:tracePt t="82648" x="9558338" y="2217738"/>
          <p14:tracePt t="82665" x="9575800" y="2217738"/>
          <p14:tracePt t="82681" x="9591675" y="2217738"/>
          <p14:tracePt t="82699" x="9617075" y="2217738"/>
          <p14:tracePt t="82700" x="9626600" y="2217738"/>
          <p14:tracePt t="82715" x="9659938" y="2227263"/>
          <p14:tracePt t="82731" x="9685338" y="2235200"/>
          <p14:tracePt t="82748" x="9710738" y="2235200"/>
          <p14:tracePt t="82765" x="9728200" y="2235200"/>
          <p14:tracePt t="82781" x="9745663" y="2235200"/>
          <p14:tracePt t="82798" x="9761538" y="2235200"/>
          <p14:tracePt t="82799" x="9771063" y="2235200"/>
          <p14:tracePt t="82815" x="9786938" y="2235200"/>
          <p14:tracePt t="82816" x="9796463" y="2235200"/>
          <p14:tracePt t="82831" x="9812338" y="2235200"/>
          <p14:tracePt t="82848" x="9855200" y="2243138"/>
          <p14:tracePt t="82864" x="9872663" y="2243138"/>
          <p14:tracePt t="82881" x="9890125" y="2243138"/>
          <p14:tracePt t="82898" x="9906000" y="2243138"/>
          <p14:tracePt t="82899" x="9915525" y="2243138"/>
          <p14:tracePt t="82915" x="9923463" y="2243138"/>
          <p14:tracePt t="82931" x="9940925" y="2252663"/>
          <p14:tracePt t="82948" x="9948863" y="2286000"/>
          <p14:tracePt t="82964" x="9956800" y="2328863"/>
          <p14:tracePt t="82981" x="9956800" y="2336800"/>
          <p14:tracePt t="82999" x="9940925" y="2319338"/>
          <p14:tracePt t="82999" x="9931400" y="2319338"/>
          <p14:tracePt t="83015" x="9915525" y="2293938"/>
          <p14:tracePt t="83187" x="9915525" y="2286000"/>
          <p14:tracePt t="83191" x="9906000" y="2278063"/>
          <p14:tracePt t="83199" x="9898063" y="2268538"/>
          <p14:tracePt t="83215" x="9591675" y="2430463"/>
          <p14:tracePt t="83231" x="9107488" y="2805113"/>
          <p14:tracePt t="83248" x="9142413" y="2787650"/>
          <p14:tracePt t="83264" x="9201150" y="2770188"/>
          <p14:tracePt t="83281" x="9251950" y="2770188"/>
          <p14:tracePt t="83282" x="9261475" y="2770188"/>
          <p14:tracePt t="83298" x="9277350" y="2762250"/>
          <p14:tracePt t="83299" x="9286875" y="2762250"/>
          <p14:tracePt t="83315" x="9286875" y="2752725"/>
          <p14:tracePt t="83315" x="9294813" y="2752725"/>
          <p14:tracePt t="83331" x="9302750" y="2752725"/>
          <p14:tracePt t="83348" x="9320213" y="2744788"/>
          <p14:tracePt t="83349" x="9328150" y="2744788"/>
          <p14:tracePt t="83364" x="9345613" y="2727325"/>
          <p14:tracePt t="83381" x="9371013" y="2719388"/>
          <p14:tracePt t="83397" x="9421813" y="2719388"/>
          <p14:tracePt t="83414" x="9464675" y="2711450"/>
          <p14:tracePt t="83431" x="9515475" y="2701925"/>
          <p14:tracePt t="83448" x="9591675" y="2701925"/>
          <p14:tracePt t="83449" x="9609138" y="2701925"/>
          <p14:tracePt t="83464" x="9736138" y="2693988"/>
          <p14:tracePt t="83481" x="9890125" y="2693988"/>
          <p14:tracePt t="83498" x="10042525" y="2693988"/>
          <p14:tracePt t="83515" x="10093325" y="2693988"/>
          <p14:tracePt t="83531" x="10110788" y="2701925"/>
          <p14:tracePt t="83532" x="10118725" y="2701925"/>
          <p14:tracePt t="83619" x="10118725" y="2711450"/>
          <p14:tracePt t="83623" x="10101263" y="2719388"/>
          <p14:tracePt t="83631" x="10085388" y="2727325"/>
          <p14:tracePt t="83648" x="9931400" y="2770188"/>
          <p14:tracePt t="83649" x="9890125" y="2787650"/>
          <p14:tracePt t="83664" x="9575800" y="2805113"/>
          <p14:tracePt t="83681" x="9064625" y="2805113"/>
          <p14:tracePt t="83697" x="8478838" y="2787650"/>
          <p14:tracePt t="83715" x="7518400" y="2744788"/>
          <p14:tracePt t="83731" x="6848475" y="2736850"/>
          <p14:tracePt t="83732" x="6610350" y="2719388"/>
          <p14:tracePt t="83747" x="6024563" y="2719388"/>
          <p14:tracePt t="83764" x="5403850" y="2719388"/>
          <p14:tracePt t="83781" x="4826000" y="2719388"/>
          <p14:tracePt t="83797" x="4486275" y="2752725"/>
          <p14:tracePt t="83814" x="4214813" y="2770188"/>
          <p14:tracePt t="83815" x="4146550" y="2770188"/>
          <p14:tracePt t="83831" x="3984625" y="2787650"/>
          <p14:tracePt t="83848" x="3832225" y="2787650"/>
          <p14:tracePt t="83849" x="3806825" y="2787650"/>
          <p14:tracePt t="83864" x="3721100" y="2795588"/>
          <p14:tracePt t="83880" x="3670300" y="2795588"/>
          <p14:tracePt t="83897" x="3652838" y="2805113"/>
          <p14:tracePt t="83914" x="3627438" y="2805113"/>
          <p14:tracePt t="83915" x="3619500" y="2805113"/>
          <p14:tracePt t="83931" x="3576638" y="2805113"/>
          <p14:tracePt t="83932" x="3568700" y="2805113"/>
          <p14:tracePt t="83947" x="3517900" y="2805113"/>
          <p14:tracePt t="83964" x="3424238" y="2795588"/>
          <p14:tracePt t="83981" x="3338513" y="2778125"/>
          <p14:tracePt t="83998" x="3244850" y="2727325"/>
          <p14:tracePt t="83999" x="3228975" y="2719388"/>
          <p14:tracePt t="84014" x="3152775" y="2711450"/>
          <p14:tracePt t="84015" x="3117850" y="2701925"/>
          <p14:tracePt t="84031" x="3041650" y="2686050"/>
          <p14:tracePt t="84047" x="2897188" y="2660650"/>
          <p14:tracePt t="84064" x="2735263" y="2633663"/>
          <p14:tracePt t="84064" x="2693988" y="2608263"/>
          <p14:tracePt t="84080" x="2506663" y="2574925"/>
          <p14:tracePt t="84097" x="2319338" y="2532063"/>
          <p14:tracePt t="84098" x="2286000" y="2524125"/>
          <p14:tracePt t="84114" x="2182813" y="2498725"/>
          <p14:tracePt t="84115" x="2166938" y="2489200"/>
          <p14:tracePt t="84131" x="2098675" y="2473325"/>
          <p14:tracePt t="84148" x="2055813" y="2455863"/>
          <p14:tracePt t="84164" x="2012950" y="2438400"/>
          <p14:tracePt t="84180" x="1987550" y="2430463"/>
          <p14:tracePt t="84198" x="1979613" y="2430463"/>
          <p14:tracePt t="84214" x="1979613" y="2422525"/>
          <p14:tracePt t="84303" x="1979613" y="2413000"/>
          <p14:tracePt t="84314" x="1979613" y="2405063"/>
          <p14:tracePt t="84323" x="1987550" y="2405063"/>
          <p14:tracePt t="84331" x="1997075" y="2397125"/>
          <p14:tracePt t="84332" x="2005013" y="2397125"/>
          <p14:tracePt t="84347" x="2022475" y="2387600"/>
          <p14:tracePt t="84364" x="2047875" y="2371725"/>
          <p14:tracePt t="84381" x="2055813" y="2362200"/>
          <p14:tracePt t="84406" x="2065338" y="2362200"/>
          <p14:tracePt t="84421" x="2073275" y="2362200"/>
          <p14:tracePt t="84430" x="2081213" y="2362200"/>
          <p14:tracePt t="84447" x="2098675" y="2354263"/>
          <p14:tracePt t="84464" x="2124075" y="2344738"/>
          <p14:tracePt t="84481" x="2149475" y="2344738"/>
          <p14:tracePt t="84497" x="2166938" y="2344738"/>
          <p14:tracePt t="84514" x="2174875" y="2344738"/>
          <p14:tracePt t="84585" x="2182813" y="2344738"/>
          <p14:tracePt t="84681" x="2192338" y="2344738"/>
          <p14:tracePt t="84713" x="2192338" y="2336800"/>
          <p14:tracePt t="84733" x="2200275" y="2336800"/>
          <p14:tracePt t="84737" x="2208213" y="2336800"/>
          <p14:tracePt t="89845" x="2208213" y="2328863"/>
          <p14:tracePt t="89853" x="2208213" y="2319338"/>
          <p14:tracePt t="89861" x="2200275" y="2319338"/>
          <p14:tracePt t="89878" x="2157413" y="2319338"/>
          <p14:tracePt t="89895" x="2124075" y="2319338"/>
          <p14:tracePt t="89911" x="2098675" y="2336800"/>
          <p14:tracePt t="89928" x="2065338" y="2336800"/>
          <p14:tracePt t="89929" x="2055813" y="2336800"/>
          <p14:tracePt t="89945" x="2022475" y="2344738"/>
          <p14:tracePt t="89961" x="1987550" y="2362200"/>
          <p14:tracePt t="89978" x="1946275" y="2379663"/>
          <p14:tracePt t="89995" x="1911350" y="2397125"/>
          <p14:tracePt t="90012" x="1852613" y="2413000"/>
          <p14:tracePt t="90013" x="1843088" y="2413000"/>
          <p14:tracePt t="90029" x="1792288" y="2422525"/>
          <p14:tracePt t="90029" x="1776413" y="2430463"/>
          <p14:tracePt t="90045" x="1698625" y="2447925"/>
          <p14:tracePt t="90061" x="1639888" y="2463800"/>
          <p14:tracePt t="90078" x="1546225" y="2489200"/>
          <p14:tracePt t="90095" x="1419225" y="2516188"/>
          <p14:tracePt t="90111" x="1300163" y="2541588"/>
          <p14:tracePt t="90128" x="1181100" y="2574925"/>
          <p14:tracePt t="90129" x="1155700" y="2582863"/>
          <p14:tracePt t="90144" x="1087438" y="2600325"/>
          <p14:tracePt t="90161" x="1019175" y="2617788"/>
          <p14:tracePt t="90178" x="985838" y="2617788"/>
          <p14:tracePt t="90194" x="976313" y="2625725"/>
          <p14:tracePt t="90211" x="960438" y="2625725"/>
          <p14:tracePt t="90228" x="950913" y="2625725"/>
          <p14:tracePt t="90245" x="950913" y="2633663"/>
          <p14:tracePt t="90453" x="942975" y="2643188"/>
          <p14:tracePt t="90601" x="950913" y="2643188"/>
          <p14:tracePt t="90605" x="960438" y="2643188"/>
          <p14:tracePt t="90611" x="968375" y="2643188"/>
          <p14:tracePt t="90627" x="1019175" y="2651125"/>
          <p14:tracePt t="90645" x="1054100" y="2660650"/>
          <p14:tracePt t="90661" x="1079500" y="2660650"/>
          <p14:tracePt t="90677" x="1120775" y="2668588"/>
          <p14:tracePt t="90694" x="1173163" y="2676525"/>
          <p14:tracePt t="90711" x="1214438" y="2686050"/>
          <p14:tracePt t="90728" x="1282700" y="2686050"/>
          <p14:tracePt t="90729" x="1290638" y="2686050"/>
          <p14:tracePt t="90744" x="1350963" y="2686050"/>
          <p14:tracePt t="90745" x="1368425" y="2686050"/>
          <p14:tracePt t="90762" x="1401763" y="2686050"/>
          <p14:tracePt t="90763" x="1409700" y="2686050"/>
          <p14:tracePt t="90777" x="1435100" y="2686050"/>
          <p14:tracePt t="90794" x="1462088" y="2686050"/>
          <p14:tracePt t="90811" x="1470025" y="2686050"/>
          <p14:tracePt t="90828" x="1477963" y="2686050"/>
          <p14:tracePt t="90844" x="1487488" y="2686050"/>
          <p14:tracePt t="90861" x="1495425" y="2686050"/>
          <p14:tracePt t="90862" x="1503363" y="2693988"/>
          <p14:tracePt t="90879" x="1512888" y="2693988"/>
          <p14:tracePt t="90917" x="1520825" y="2693988"/>
          <p14:tracePt t="90925" x="1528763" y="2693988"/>
          <p14:tracePt t="90937" x="1538288" y="2693988"/>
          <p14:tracePt t="90945" x="1546225" y="2693988"/>
          <p14:tracePt t="90961" x="1563688" y="2693988"/>
          <p14:tracePt t="90977" x="1597025" y="2693988"/>
          <p14:tracePt t="90994" x="1622425" y="2693988"/>
          <p14:tracePt t="91049" x="1631950" y="2693988"/>
          <p14:tracePt t="91053" x="1639888" y="2693988"/>
          <p14:tracePt t="91065" x="1647825" y="2693988"/>
          <p14:tracePt t="91078" x="1657350" y="2693988"/>
          <p14:tracePt t="91094" x="1665288" y="2686050"/>
          <p14:tracePt t="91111" x="1690688" y="2676525"/>
          <p14:tracePt t="91127" x="1741488" y="2676525"/>
          <p14:tracePt t="91145" x="1776413" y="2668588"/>
          <p14:tracePt t="91146" x="1784350" y="2668588"/>
          <p14:tracePt t="91161" x="1809750" y="2668588"/>
          <p14:tracePt t="91178" x="1852613" y="2668588"/>
          <p14:tracePt t="91194" x="1920875" y="2676525"/>
          <p14:tracePt t="91210" x="1946275" y="2686050"/>
          <p14:tracePt t="91227" x="1971675" y="2686050"/>
          <p14:tracePt t="91244" x="1987550" y="2686050"/>
          <p14:tracePt t="91245" x="1997075" y="2693988"/>
          <p14:tracePt t="91261" x="2005013" y="2693988"/>
          <p14:tracePt t="91277" x="2030413" y="2693988"/>
          <p14:tracePt t="91294" x="2047875" y="2693988"/>
          <p14:tracePt t="91311" x="2065338" y="2693988"/>
          <p14:tracePt t="91327" x="2073275" y="2693988"/>
          <p14:tracePt t="91345" x="2090738" y="2693988"/>
          <p14:tracePt t="91360" x="2106613" y="2693988"/>
          <p14:tracePt t="91378" x="2124075" y="2693988"/>
          <p14:tracePt t="91394" x="2141538" y="2693988"/>
          <p14:tracePt t="91411" x="2157413" y="2693988"/>
          <p14:tracePt t="91427" x="2174875" y="2693988"/>
          <p14:tracePt t="91444" x="2192338" y="2693988"/>
          <p14:tracePt t="91445" x="2200275" y="2693988"/>
          <p14:tracePt t="91461" x="2217738" y="2693988"/>
          <p14:tracePt t="91477" x="2243138" y="2693988"/>
          <p14:tracePt t="91494" x="2260600" y="2693988"/>
          <p14:tracePt t="91511" x="2286000" y="2693988"/>
          <p14:tracePt t="91528" x="2293938" y="2693988"/>
          <p14:tracePt t="92399" x="2293938" y="2701925"/>
          <p14:tracePt t="92405" x="2301875" y="2711450"/>
          <p14:tracePt t="92410" x="2311400" y="2711450"/>
          <p14:tracePt t="92427" x="2379663" y="2711450"/>
          <p14:tracePt t="92428" x="2379663" y="2719388"/>
          <p14:tracePt t="92444" x="2438400" y="2719388"/>
          <p14:tracePt t="92460" x="2481263" y="2719388"/>
          <p14:tracePt t="92477" x="2557463" y="2719388"/>
          <p14:tracePt t="92493" x="2633663" y="2719388"/>
          <p14:tracePt t="92510" x="2727325" y="2719388"/>
          <p14:tracePt t="92511" x="2752725" y="2719388"/>
          <p14:tracePt t="92527" x="2803525" y="2711450"/>
          <p14:tracePt t="92528" x="2811463" y="2711450"/>
          <p14:tracePt t="92544" x="2854325" y="2711450"/>
          <p14:tracePt t="92545" x="2871788" y="2711450"/>
          <p14:tracePt t="92560" x="2905125" y="2711450"/>
          <p14:tracePt t="92577" x="2955925" y="2711450"/>
          <p14:tracePt t="92579" x="2965450" y="2711450"/>
          <p14:tracePt t="92594" x="3008313" y="2711450"/>
          <p14:tracePt t="92611" x="3067050" y="2701925"/>
          <p14:tracePt t="92612" x="3084513" y="2701925"/>
          <p14:tracePt t="92627" x="3117850" y="2701925"/>
          <p14:tracePt t="92628" x="3127375" y="2701925"/>
          <p14:tracePt t="92644" x="3152775" y="2701925"/>
          <p14:tracePt t="92644" x="3160713" y="2701925"/>
          <p14:tracePt t="92660" x="3178175" y="2701925"/>
          <p14:tracePt t="92677" x="3203575" y="2701925"/>
          <p14:tracePt t="92694" x="3228975" y="2701925"/>
          <p14:tracePt t="92695" x="3236913" y="2701925"/>
          <p14:tracePt t="92710" x="3254375" y="2701925"/>
          <p14:tracePt t="92727" x="3279775" y="2701925"/>
          <p14:tracePt t="92744" x="3305175" y="2701925"/>
          <p14:tracePt t="92746" x="3313113" y="2701925"/>
          <p14:tracePt t="92748" x="3322638" y="2701925"/>
          <p14:tracePt t="92760" x="3330575" y="2701925"/>
          <p14:tracePt t="92762" x="3338513" y="2701925"/>
          <p14:tracePt t="92763" x="3348038" y="2701925"/>
          <p14:tracePt t="92784" x="3355975" y="2701925"/>
          <p14:tracePt t="92796" x="3363913" y="2701925"/>
          <p14:tracePt t="92823" x="3373438" y="2701925"/>
          <p14:tracePt t="92835" x="3381375" y="2701925"/>
          <p14:tracePt t="92844" x="3389313" y="2693988"/>
          <p14:tracePt t="92860" x="3406775" y="2686050"/>
          <p14:tracePt t="92877" x="3432175" y="2686050"/>
          <p14:tracePt t="92894" x="3441700" y="2686050"/>
          <p14:tracePt t="93256" x="3449638" y="2686050"/>
          <p14:tracePt t="93267" x="3467100" y="2686050"/>
          <p14:tracePt t="93271" x="3475038" y="2686050"/>
          <p14:tracePt t="93276" x="3482975" y="2686050"/>
          <p14:tracePt t="93294" x="3517900" y="2686050"/>
          <p14:tracePt t="93310" x="3525838" y="2686050"/>
          <p14:tracePt t="93327" x="3551238" y="2686050"/>
          <p14:tracePt t="93344" x="3559175" y="2686050"/>
          <p14:tracePt t="93344" x="3568700" y="2686050"/>
          <p14:tracePt t="93360" x="3576638" y="2686050"/>
          <p14:tracePt t="93377" x="3586163" y="2686050"/>
          <p14:tracePt t="108093" x="3586163" y="2693988"/>
          <p14:tracePt t="108097" x="3568700" y="2711450"/>
          <p14:tracePt t="108103" x="3559175" y="2719388"/>
          <p14:tracePt t="108120" x="3517900" y="2770188"/>
          <p14:tracePt t="108137" x="3508375" y="2795588"/>
          <p14:tracePt t="108138" x="3508375" y="2805113"/>
          <p14:tracePt t="108154" x="3508375" y="2838450"/>
          <p14:tracePt t="108156" x="3508375" y="2846388"/>
          <p14:tracePt t="108158" x="3517900" y="2863850"/>
          <p14:tracePt t="108170" x="3533775" y="2906713"/>
          <p14:tracePt t="108187" x="3543300" y="2974975"/>
          <p14:tracePt t="108189" x="3543300" y="2982913"/>
          <p14:tracePt t="108204" x="3543300" y="3016250"/>
          <p14:tracePt t="108221" x="3543300" y="3076575"/>
          <p14:tracePt t="108222" x="3543300" y="3094038"/>
          <p14:tracePt t="108237" x="3551238" y="3160713"/>
          <p14:tracePt t="108238" x="3551238" y="3178175"/>
          <p14:tracePt t="108254" x="3551238" y="3238500"/>
          <p14:tracePt t="108255" x="3551238" y="3254375"/>
          <p14:tracePt t="108270" x="3551238" y="3348038"/>
          <p14:tracePt t="108286" x="3525838" y="3467100"/>
          <p14:tracePt t="108303" x="3482975" y="3654425"/>
          <p14:tracePt t="108321" x="3398838" y="3832225"/>
          <p14:tracePt t="108338" x="3313113" y="3976688"/>
          <p14:tracePt t="108354" x="3305175" y="4037013"/>
          <p14:tracePt t="108370" x="3355975" y="4146550"/>
          <p14:tracePt t="108387" x="3414713" y="4249738"/>
          <p14:tracePt t="108389" x="3432175" y="4275138"/>
          <p14:tracePt t="108403" x="3449638" y="4316413"/>
          <p14:tracePt t="108421" x="3424238" y="4351338"/>
          <p14:tracePt t="108421" x="3414713" y="4368800"/>
          <p14:tracePt t="108437" x="3389313" y="4419600"/>
          <p14:tracePt t="108438" x="3373438" y="4445000"/>
          <p14:tracePt t="108453" x="3330575" y="4503738"/>
          <p14:tracePt t="108454" x="3322638" y="4521200"/>
          <p14:tracePt t="108470" x="3305175" y="4564063"/>
          <p14:tracePt t="108487" x="3287713" y="4572000"/>
          <p14:tracePt t="108569" x="3287713" y="4554538"/>
          <p14:tracePt t="108572" x="3287713" y="4546600"/>
          <p14:tracePt t="108586" x="3297238" y="4521200"/>
          <p14:tracePt t="108603" x="3305175" y="4470400"/>
          <p14:tracePt t="108620" x="3313113" y="4435475"/>
          <p14:tracePt t="108638" x="3313113" y="4427538"/>
          <p14:tracePt t="108638" x="3313113" y="4419600"/>
          <p14:tracePt t="108654" x="3322638" y="4419600"/>
          <p14:tracePt t="108670" x="3330575" y="4402138"/>
          <p14:tracePt t="108686" x="3330575" y="4376738"/>
          <p14:tracePt t="108703" x="3330575" y="4359275"/>
          <p14:tracePt t="108720" x="3330575" y="4333875"/>
          <p14:tracePt t="108736" x="3313113" y="4291013"/>
          <p14:tracePt t="108753" x="3297238" y="4265613"/>
          <p14:tracePt t="108770" x="3270250" y="4232275"/>
          <p14:tracePt t="108786" x="3262313" y="4224338"/>
          <p14:tracePt t="108825" x="3254375" y="4214813"/>
          <p14:tracePt t="108831" x="3244850" y="4214813"/>
          <p14:tracePt t="108836" x="3228975" y="4206875"/>
          <p14:tracePt t="108853" x="3194050" y="4189413"/>
          <p14:tracePt t="108870" x="3152775" y="4164013"/>
          <p14:tracePt t="108871" x="3143250" y="4156075"/>
          <p14:tracePt t="108887" x="3117850" y="4138613"/>
          <p14:tracePt t="108903" x="3059113" y="4087813"/>
          <p14:tracePt t="108920" x="2990850" y="4011613"/>
          <p14:tracePt t="108937" x="2940050" y="3968750"/>
          <p14:tracePt t="108953" x="2914650" y="3951288"/>
          <p14:tracePt t="108956" x="2905125" y="3951288"/>
          <p14:tracePt t="108970" x="2897188" y="3951288"/>
          <p14:tracePt t="109008" x="2889250" y="3951288"/>
          <p14:tracePt t="109011" x="2879725" y="3951288"/>
          <p14:tracePt t="109019" x="2871788" y="3960813"/>
          <p14:tracePt t="109038" x="2846388" y="3986213"/>
          <p14:tracePt t="109040" x="2838450" y="3986213"/>
          <p14:tracePt t="109053" x="2811463" y="4002088"/>
          <p14:tracePt t="109070" x="2778125" y="4027488"/>
          <p14:tracePt t="109071" x="2760663" y="4037013"/>
          <p14:tracePt t="109087" x="2735263" y="4070350"/>
          <p14:tracePt t="109103" x="2709863" y="4095750"/>
          <p14:tracePt t="109119" x="2668588" y="4113213"/>
          <p14:tracePt t="109137" x="2616200" y="4138613"/>
          <p14:tracePt t="109153" x="2582863" y="4181475"/>
          <p14:tracePt t="109172" x="2557463" y="4232275"/>
          <p14:tracePt t="109187" x="2540000" y="4257675"/>
          <p14:tracePt t="109203" x="2540000" y="4283075"/>
          <p14:tracePt t="109220" x="2540000" y="4308475"/>
          <p14:tracePt t="109236" x="2540000" y="4325938"/>
          <p14:tracePt t="109253" x="2565400" y="4351338"/>
          <p14:tracePt t="109270" x="2608263" y="4394200"/>
          <p14:tracePt t="109286" x="2676525" y="4427538"/>
          <p14:tracePt t="109303" x="2744788" y="4470400"/>
          <p14:tracePt t="109304" x="2752725" y="4478338"/>
          <p14:tracePt t="109320" x="2786063" y="4486275"/>
          <p14:tracePt t="109336" x="2846388" y="4503738"/>
          <p14:tracePt t="109353" x="2897188" y="4486275"/>
          <p14:tracePt t="109369" x="2940050" y="4452938"/>
          <p14:tracePt t="109386" x="2990850" y="4410075"/>
          <p14:tracePt t="109403" x="3033713" y="4359275"/>
          <p14:tracePt t="109404" x="3049588" y="4351338"/>
          <p14:tracePt t="109419" x="3074988" y="4316413"/>
          <p14:tracePt t="109436" x="3117850" y="4283075"/>
          <p14:tracePt t="109453" x="3135313" y="4257675"/>
          <p14:tracePt t="109469" x="3160713" y="4232275"/>
          <p14:tracePt t="109486" x="3178175" y="4206875"/>
          <p14:tracePt t="109503" x="3178175" y="4197350"/>
          <p14:tracePt t="109504" x="3186113" y="4189413"/>
          <p14:tracePt t="109520" x="3186113" y="4181475"/>
          <p14:tracePt t="109536" x="3186113" y="4146550"/>
          <p14:tracePt t="109553" x="3186113" y="4130675"/>
          <p14:tracePt t="109569" x="3160713" y="4105275"/>
          <p14:tracePt t="109586" x="3135313" y="4070350"/>
          <p14:tracePt t="109603" x="3100388" y="4052888"/>
          <p14:tracePt t="109604" x="3092450" y="4044950"/>
          <p14:tracePt t="109619" x="3074988" y="4044950"/>
          <p14:tracePt t="109636" x="3033713" y="4037013"/>
          <p14:tracePt t="109652" x="2990850" y="4027488"/>
          <p14:tracePt t="109669" x="2955925" y="4019550"/>
          <p14:tracePt t="109687" x="2914650" y="4019550"/>
          <p14:tracePt t="109689" x="2905125" y="4027488"/>
          <p14:tracePt t="109704" x="2871788" y="4037013"/>
          <p14:tracePt t="109720" x="2863850" y="4037013"/>
          <p14:tracePt t="109738" x="2838450" y="4052888"/>
          <p14:tracePt t="109739" x="2838450" y="4062413"/>
          <p14:tracePt t="109753" x="2828925" y="4079875"/>
          <p14:tracePt t="109771" x="2811463" y="4095750"/>
          <p14:tracePt t="109786" x="2795588" y="4121150"/>
          <p14:tracePt t="109787" x="2795588" y="4130675"/>
          <p14:tracePt t="109803" x="2795588" y="4156075"/>
          <p14:tracePt t="109819" x="2786063" y="4181475"/>
          <p14:tracePt t="109836" x="2786063" y="4224338"/>
          <p14:tracePt t="109853" x="2803525" y="4249738"/>
          <p14:tracePt t="109871" x="2828925" y="4300538"/>
          <p14:tracePt t="109872" x="2838450" y="4308475"/>
          <p14:tracePt t="109888" x="2871788" y="4359275"/>
          <p14:tracePt t="109904" x="2905125" y="4427538"/>
          <p14:tracePt t="109920" x="2940050" y="4452938"/>
          <p14:tracePt t="109921" x="2940050" y="4460875"/>
          <p14:tracePt t="109923" x="2940050" y="4470400"/>
          <p14:tracePt t="109936" x="2947988" y="4470400"/>
          <p14:tracePt t="109995" x="2955925" y="4470400"/>
          <p14:tracePt t="110003" x="2965450" y="4470400"/>
          <p14:tracePt t="110021" x="2973388" y="4460875"/>
          <p14:tracePt t="110027" x="2982913" y="4460875"/>
          <p14:tracePt t="110039" x="2990850" y="4452938"/>
          <p14:tracePt t="110053" x="3008313" y="4445000"/>
          <p14:tracePt t="110069" x="3016250" y="4445000"/>
          <p14:tracePt t="110087" x="3024188" y="4445000"/>
          <p14:tracePt t="115539" x="3041650" y="4445000"/>
          <p14:tracePt t="115542" x="3059113" y="4445000"/>
          <p14:tracePt t="115550" x="3092450" y="4460875"/>
          <p14:tracePt t="115567" x="3194050" y="4521200"/>
          <p14:tracePt t="115583" x="3330575" y="4597400"/>
          <p14:tracePt t="115600" x="3432175" y="4648200"/>
          <p14:tracePt t="115616" x="3525838" y="4733925"/>
          <p14:tracePt t="115633" x="3619500" y="4843463"/>
          <p14:tracePt t="115650" x="3703638" y="4929188"/>
          <p14:tracePt t="115667" x="3763963" y="5005388"/>
          <p14:tracePt t="115669" x="3781425" y="5030788"/>
          <p14:tracePt t="115684" x="3806825" y="5073650"/>
          <p14:tracePt t="115685" x="3814763" y="5091113"/>
          <p14:tracePt t="115700" x="3832225" y="5167313"/>
          <p14:tracePt t="115717" x="3857625" y="5243513"/>
          <p14:tracePt t="115718" x="3865563" y="5260975"/>
          <p14:tracePt t="115733" x="3873500" y="5302250"/>
          <p14:tracePt t="115734" x="3883025" y="5319713"/>
          <p14:tracePt t="115750" x="3890963" y="5337175"/>
          <p14:tracePt t="115767" x="3890963" y="5345113"/>
          <p14:tracePt t="115787" x="3890963" y="5337175"/>
          <p14:tracePt t="115800" x="3865563" y="5286375"/>
          <p14:tracePt t="115817" x="3703638" y="5073650"/>
          <p14:tracePt t="115833" x="3568700" y="4929188"/>
          <p14:tracePt t="115836" x="3559175" y="4911725"/>
          <p14:tracePt t="115850" x="3551238" y="4911725"/>
          <p14:tracePt t="115909" x="3543300" y="4911725"/>
          <p14:tracePt t="115948" x="3543300" y="4903788"/>
          <p14:tracePt t="115968" x="3543300" y="4894263"/>
          <p14:tracePt t="115971" x="3543300" y="4886325"/>
          <p14:tracePt t="115984" x="3551238" y="4860925"/>
          <p14:tracePt t="116000" x="3568700" y="4835525"/>
          <p14:tracePt t="116017" x="3576638" y="4818063"/>
          <p14:tracePt t="116033" x="3586163" y="4810125"/>
          <p14:tracePt t="116050" x="3594100" y="4759325"/>
          <p14:tracePt t="116067" x="3559175" y="4630738"/>
          <p14:tracePt t="116068" x="3551238" y="4572000"/>
          <p14:tracePt t="116083" x="3517900" y="4402138"/>
          <p14:tracePt t="116100" x="3398838" y="4019550"/>
          <p14:tracePt t="116117" x="3186113" y="3475038"/>
          <p14:tracePt t="116118" x="3143250" y="3373438"/>
          <p14:tracePt t="116133" x="2982913" y="3119438"/>
          <p14:tracePt t="116135" x="2940050" y="3025775"/>
          <p14:tracePt t="116150" x="2795588" y="2820988"/>
          <p14:tracePt t="116168" x="2641600" y="2608263"/>
          <p14:tracePt t="116185" x="2574925" y="2541588"/>
          <p14:tracePt t="116200" x="2524125" y="2506663"/>
          <p14:tracePt t="116216" x="2446338" y="2473325"/>
          <p14:tracePt t="116233" x="2420938" y="2473325"/>
          <p14:tracePt t="116250" x="2395538" y="2473325"/>
          <p14:tracePt t="116251" x="2379663" y="2481263"/>
          <p14:tracePt t="116267" x="2352675" y="2489200"/>
          <p14:tracePt t="116268" x="2344738" y="2489200"/>
          <p14:tracePt t="116283" x="2301875" y="2498725"/>
          <p14:tracePt t="116284" x="2286000" y="2498725"/>
          <p14:tracePt t="116300" x="2243138" y="2498725"/>
          <p14:tracePt t="116318" x="2182813" y="2498725"/>
          <p14:tracePt t="116319" x="2174875" y="2498725"/>
          <p14:tracePt t="116332" x="2124075" y="2498725"/>
          <p14:tracePt t="116351" x="2038350" y="2498725"/>
          <p14:tracePt t="116352" x="2012950" y="2498725"/>
          <p14:tracePt t="116368" x="1936750" y="2498725"/>
          <p14:tracePt t="116383" x="1868488" y="2498725"/>
          <p14:tracePt t="116385" x="1843088" y="2498725"/>
          <p14:tracePt t="116388" x="1827213" y="2498725"/>
          <p14:tracePt t="116400" x="1784350" y="2506663"/>
          <p14:tracePt t="116418" x="1647825" y="2541588"/>
          <p14:tracePt t="116420" x="1614488" y="2557463"/>
          <p14:tracePt t="116436" x="1487488" y="2617788"/>
          <p14:tracePt t="116451" x="1401763" y="2686050"/>
          <p14:tracePt t="116470" x="1343025" y="2727325"/>
          <p14:tracePt t="116485" x="1265238" y="2778125"/>
          <p14:tracePt t="116500" x="1239838" y="2813050"/>
          <p14:tracePt t="116518" x="1214438" y="2838450"/>
          <p14:tracePt t="116519" x="1206500" y="2846388"/>
          <p14:tracePt t="116533" x="1189038" y="2881313"/>
          <p14:tracePt t="116550" x="1181100" y="2922588"/>
          <p14:tracePt t="116567" x="1155700" y="2974975"/>
          <p14:tracePt t="116583" x="1155700" y="2990850"/>
          <p14:tracePt t="116584" x="1155700" y="3000375"/>
          <p14:tracePt t="116600" x="1138238" y="3016250"/>
          <p14:tracePt t="116616" x="1130300" y="3025775"/>
          <p14:tracePt t="116633" x="1120775" y="3041650"/>
          <p14:tracePt t="116649" x="1095375" y="3076575"/>
          <p14:tracePt t="116667" x="1079500" y="3119438"/>
          <p14:tracePt t="116683" x="1062038" y="3144838"/>
          <p14:tracePt t="116684" x="1054100" y="3144838"/>
          <p14:tracePt t="116700" x="1036638" y="3160713"/>
          <p14:tracePt t="116716" x="1019175" y="3186113"/>
          <p14:tracePt t="116733" x="1003300" y="3195638"/>
          <p14:tracePt t="116734" x="993775" y="3195638"/>
          <p14:tracePt t="116750" x="993775" y="3203575"/>
          <p14:tracePt t="116766" x="976313" y="3211513"/>
          <p14:tracePt t="116782" x="968375" y="3221038"/>
          <p14:tracePt t="116799" x="950913" y="3238500"/>
          <p14:tracePt t="116817" x="925513" y="3254375"/>
          <p14:tracePt t="116817" x="909638" y="3271838"/>
          <p14:tracePt t="116833" x="884238" y="3279775"/>
          <p14:tracePt t="116833" x="874713" y="3289300"/>
          <p14:tracePt t="116849" x="858838" y="3305175"/>
          <p14:tracePt t="116867" x="849313" y="3305175"/>
          <p14:tracePt t="116883" x="841375" y="3305175"/>
          <p14:tracePt t="116900" x="831850" y="3314700"/>
          <p14:tracePt t="117169" x="841375" y="3314700"/>
          <p14:tracePt t="117177" x="841375" y="3305175"/>
          <p14:tracePt t="117182" x="849313" y="3305175"/>
          <p14:tracePt t="117200" x="884238" y="3305175"/>
          <p14:tracePt t="117201" x="900113" y="3305175"/>
          <p14:tracePt t="117216" x="950913" y="3305175"/>
          <p14:tracePt t="117217" x="976313" y="3305175"/>
          <p14:tracePt t="117233" x="1036638" y="3297238"/>
          <p14:tracePt t="117234" x="1054100" y="3297238"/>
          <p14:tracePt t="117249" x="1095375" y="3279775"/>
          <p14:tracePt t="117266" x="1155700" y="3254375"/>
          <p14:tracePt t="117282" x="1214438" y="3254375"/>
          <p14:tracePt t="117299" x="1265238" y="3254375"/>
          <p14:tracePt t="117316" x="1308100" y="3254375"/>
          <p14:tracePt t="117333" x="1343025" y="3254375"/>
          <p14:tracePt t="117333" x="1350963" y="3254375"/>
          <p14:tracePt t="117349" x="1368425" y="3246438"/>
          <p14:tracePt t="117366" x="1376363" y="3246438"/>
          <p14:tracePt t="117382" x="1384300" y="3246438"/>
          <p14:tracePt t="117399" x="1384300" y="3238500"/>
          <p14:tracePt t="117416" x="1393825" y="3228975"/>
          <p14:tracePt t="117417" x="1401763" y="3228975"/>
          <p14:tracePt t="117434" x="1409700" y="3228975"/>
          <p14:tracePt t="117450" x="1427163" y="3228975"/>
          <p14:tracePt t="117466" x="1444625" y="3228975"/>
          <p14:tracePt t="117489" x="1452563" y="3228975"/>
          <p14:tracePt t="117499" x="1470025" y="3228975"/>
          <p14:tracePt t="117516" x="1477963" y="3228975"/>
          <p14:tracePt t="117517" x="1487488" y="3228975"/>
          <p14:tracePt t="117533" x="1495425" y="3228975"/>
          <p14:tracePt t="117549" x="1512888" y="3228975"/>
          <p14:tracePt t="117566" x="1528763" y="3228975"/>
          <p14:tracePt t="117582" x="1554163" y="3228975"/>
          <p14:tracePt t="117599" x="1579563" y="3228975"/>
          <p14:tracePt t="117616" x="1606550" y="3228975"/>
          <p14:tracePt t="117617" x="1614488" y="3228975"/>
          <p14:tracePt t="117633" x="1639888" y="3228975"/>
          <p14:tracePt t="117649" x="1665288" y="3228975"/>
          <p14:tracePt t="117665" x="1698625" y="3228975"/>
          <p14:tracePt t="117682" x="1776413" y="3228975"/>
          <p14:tracePt t="117699" x="1801813" y="3228975"/>
          <p14:tracePt t="117715" x="1835150" y="3228975"/>
          <p14:tracePt t="117733" x="1868488" y="3238500"/>
          <p14:tracePt t="117749" x="1885950" y="3238500"/>
          <p14:tracePt t="117766" x="1911350" y="3238500"/>
          <p14:tracePt t="117783" x="1928813" y="3238500"/>
          <p14:tracePt t="117800" x="1997075" y="3238500"/>
          <p14:tracePt t="117816" x="2073275" y="3246438"/>
          <p14:tracePt t="117833" x="2116138" y="3246438"/>
          <p14:tracePt t="117833" x="2124075" y="3246438"/>
          <p14:tracePt t="117849" x="2157413" y="3246438"/>
          <p14:tracePt t="117865" x="2192338" y="3246438"/>
          <p14:tracePt t="117866" x="2200275" y="3246438"/>
          <p14:tracePt t="117882" x="2243138" y="3246438"/>
          <p14:tracePt t="117899" x="2293938" y="3246438"/>
          <p14:tracePt t="117916" x="2352675" y="3263900"/>
          <p14:tracePt t="117933" x="2438400" y="3271838"/>
          <p14:tracePt t="117950" x="2497138" y="3271838"/>
          <p14:tracePt t="117950" x="2524125" y="3271838"/>
          <p14:tracePt t="117966" x="2582863" y="3271838"/>
          <p14:tracePt t="117966" x="2600325" y="3271838"/>
          <p14:tracePt t="117982" x="2651125" y="3289300"/>
          <p14:tracePt t="117999" x="2693988" y="3289300"/>
          <p14:tracePt t="118016" x="2735263" y="3289300"/>
          <p14:tracePt t="118033" x="2770188" y="3289300"/>
          <p14:tracePt t="118034" x="2778125" y="3289300"/>
          <p14:tracePt t="118049" x="2820988" y="3289300"/>
          <p14:tracePt t="118066" x="2879725" y="3305175"/>
          <p14:tracePt t="118066" x="2889250" y="3305175"/>
          <p14:tracePt t="118082" x="2930525" y="3305175"/>
          <p14:tracePt t="118099" x="2990850" y="3305175"/>
          <p14:tracePt t="118116" x="3049588" y="3314700"/>
          <p14:tracePt t="118116" x="3067050" y="3314700"/>
          <p14:tracePt t="118133" x="3135313" y="3314700"/>
          <p14:tracePt t="118149" x="3178175" y="3314700"/>
          <p14:tracePt t="118150" x="3186113" y="3314700"/>
          <p14:tracePt t="118166" x="3228975" y="3314700"/>
          <p14:tracePt t="118167" x="3244850" y="3314700"/>
          <p14:tracePt t="118182" x="3287713" y="3314700"/>
          <p14:tracePt t="118199" x="3338513" y="3314700"/>
          <p14:tracePt t="118216" x="3373438" y="3314700"/>
          <p14:tracePt t="118218" x="3389313" y="3314700"/>
          <p14:tracePt t="118233" x="3424238" y="3314700"/>
          <p14:tracePt t="118233" x="3441700" y="3314700"/>
          <p14:tracePt t="118249" x="3492500" y="3322638"/>
          <p14:tracePt t="118266" x="3533775" y="3322638"/>
          <p14:tracePt t="118267" x="3543300" y="3322638"/>
          <p14:tracePt t="118283" x="3576638" y="3322638"/>
          <p14:tracePt t="118299" x="3611563" y="3322638"/>
          <p14:tracePt t="118316" x="3627438" y="3322638"/>
          <p14:tracePt t="118317" x="3636963" y="3322638"/>
          <p14:tracePt t="118333" x="3670300" y="3322638"/>
          <p14:tracePt t="118349" x="3703638" y="3322638"/>
          <p14:tracePt t="118366" x="3729038" y="3322638"/>
          <p14:tracePt t="118382" x="3771900" y="3322638"/>
          <p14:tracePt t="118399" x="3789363" y="3322638"/>
          <p14:tracePt t="118416" x="3797300" y="3322638"/>
          <p14:tracePt t="118432" x="3814763" y="3322638"/>
          <p14:tracePt t="118451" x="3822700" y="3322638"/>
          <p14:tracePt t="118466" x="3840163" y="3322638"/>
          <p14:tracePt t="118467" x="3848100" y="3322638"/>
          <p14:tracePt t="118468" x="3857625" y="3322638"/>
          <p14:tracePt t="118482" x="3865563" y="3322638"/>
          <p14:tracePt t="118499" x="3873500" y="3314700"/>
          <p14:tracePt t="118516" x="3883025" y="3305175"/>
          <p14:tracePt t="118532" x="3883025" y="3314700"/>
          <p14:tracePt t="118549" x="3840163" y="3330575"/>
          <p14:tracePt t="118550" x="3814763" y="3330575"/>
          <p14:tracePt t="118565" x="3746500" y="3330575"/>
          <p14:tracePt t="118582" x="3729038" y="3330575"/>
          <p14:tracePt t="118769" x="3746500" y="3340100"/>
          <p14:tracePt t="118777" x="3756025" y="3355975"/>
          <p14:tracePt t="118782" x="3781425" y="3373438"/>
          <p14:tracePt t="118799" x="3865563" y="3390900"/>
          <p14:tracePt t="118816" x="4002088" y="3398838"/>
          <p14:tracePt t="118833" x="4078288" y="3398838"/>
          <p14:tracePt t="118849" x="4121150" y="3390900"/>
          <p14:tracePt t="118850" x="4129088" y="3390900"/>
          <p14:tracePt t="118866" x="4154488" y="3382963"/>
          <p14:tracePt t="118867" x="4162425" y="3373438"/>
          <p14:tracePt t="118882" x="4179888" y="3365500"/>
          <p14:tracePt t="118899" x="4197350" y="3355975"/>
          <p14:tracePt t="118915" x="4214813" y="3355975"/>
          <p14:tracePt t="118931" x="4222750" y="3355975"/>
          <p14:tracePt t="118949" x="4240213" y="3348038"/>
          <p14:tracePt t="118950" x="4256088" y="3348038"/>
          <p14:tracePt t="118966" x="4273550" y="3348038"/>
          <p14:tracePt t="118982" x="4298950" y="3348038"/>
          <p14:tracePt t="118999" x="4316413" y="3340100"/>
          <p14:tracePt t="119016" x="4341813" y="3330575"/>
          <p14:tracePt t="119033" x="4359275" y="3330575"/>
          <p14:tracePt t="119049" x="4367213" y="3330575"/>
          <p14:tracePt t="119066" x="4375150" y="3330575"/>
          <p14:tracePt t="119082" x="4384675" y="3330575"/>
          <p14:tracePt t="119261" x="4392613" y="3330575"/>
          <p14:tracePt t="119305" x="4392613" y="3322638"/>
          <p14:tracePt t="119309" x="4400550" y="3322638"/>
          <p14:tracePt t="119321" x="4410075" y="3322638"/>
          <p14:tracePt t="119332" x="4410075" y="3314700"/>
          <p14:tracePt t="119348" x="4418013" y="3314700"/>
          <p14:tracePt t="119365" x="4425950" y="3314700"/>
          <p14:tracePt t="119366" x="4435475" y="3314700"/>
          <p14:tracePt t="119381" x="4435475" y="3305175"/>
          <p14:tracePt t="119398" x="4443413" y="3297238"/>
          <p14:tracePt t="119429" x="4451350" y="3297238"/>
          <p14:tracePt t="119437" x="4451350" y="3289300"/>
          <p14:tracePt t="119457" x="4460875" y="3289300"/>
          <p14:tracePt t="119466" x="4460875" y="3279775"/>
          <p14:tracePt t="119482" x="4468813" y="3279775"/>
          <p14:tracePt t="119561" x="4476750" y="3279775"/>
          <p14:tracePt t="119581" x="4486275" y="3279775"/>
          <p14:tracePt t="119584" x="4486275" y="3271838"/>
          <p14:tracePt t="119598" x="4486275" y="3254375"/>
          <p14:tracePt t="119615" x="4494213" y="3254375"/>
          <p14:tracePt t="119632" x="4511675" y="3254375"/>
          <p14:tracePt t="119649" x="4529138" y="3254375"/>
          <p14:tracePt t="119665" x="4545013" y="3254375"/>
          <p14:tracePt t="119681" x="4562475" y="3263900"/>
          <p14:tracePt t="119699" x="4587875" y="3263900"/>
          <p14:tracePt t="119715" x="4605338" y="3263900"/>
          <p14:tracePt t="119732" x="4621213" y="3263900"/>
          <p14:tracePt t="119749" x="4630738" y="3263900"/>
          <p14:tracePt t="119750" x="4638675" y="3263900"/>
          <p14:tracePt t="119765" x="4646613" y="3263900"/>
          <p14:tracePt t="119766" x="4656138" y="3263900"/>
          <p14:tracePt t="119782" x="4664075" y="3263900"/>
          <p14:tracePt t="119783" x="4673600" y="3263900"/>
          <p14:tracePt t="119784" x="4681538" y="3263900"/>
          <p14:tracePt t="119798" x="4699000" y="3263900"/>
          <p14:tracePt t="119814" x="4724400" y="3263900"/>
          <p14:tracePt t="119831" x="4732338" y="3263900"/>
          <p14:tracePt t="119848" x="4749800" y="3263900"/>
          <p14:tracePt t="119865" x="4765675" y="3263900"/>
          <p14:tracePt t="119881" x="4783138" y="3263900"/>
          <p14:tracePt t="119898" x="4808538" y="3263900"/>
          <p14:tracePt t="119915" x="4826000" y="3263900"/>
          <p14:tracePt t="119932" x="4843463" y="3263900"/>
          <p14:tracePt t="119948" x="4859338" y="3271838"/>
          <p14:tracePt t="119965" x="4876800" y="3279775"/>
          <p14:tracePt t="119981" x="4894263" y="3289300"/>
          <p14:tracePt t="119998" x="4927600" y="3305175"/>
          <p14:tracePt t="120015" x="4970463" y="3305175"/>
          <p14:tracePt t="120031" x="4995863" y="3314700"/>
          <p14:tracePt t="120048" x="5013325" y="3314700"/>
          <p14:tracePt t="120050" x="5021263" y="3314700"/>
          <p14:tracePt t="120065" x="5021263" y="3322638"/>
          <p14:tracePt t="120066" x="5029200" y="3322638"/>
          <p14:tracePt t="120082" x="5038725" y="3322638"/>
          <p14:tracePt t="120098" x="5054600" y="3322638"/>
          <p14:tracePt t="120115" x="5080000" y="3322638"/>
          <p14:tracePt t="120131" x="5114925" y="3330575"/>
          <p14:tracePt t="120148" x="5157788" y="3330575"/>
          <p14:tracePt t="120165" x="5173663" y="3330575"/>
          <p14:tracePt t="120181" x="5183188" y="3330575"/>
          <p14:tracePt t="120241" x="5191125" y="3330575"/>
          <p14:tracePt t="120253" x="5199063" y="3330575"/>
          <p14:tracePt t="120282" x="5208588" y="3330575"/>
          <p14:tracePt t="120298" x="5216525" y="3330575"/>
          <p14:tracePt t="120390" x="5224463" y="3330575"/>
          <p14:tracePt t="120401" x="5233988" y="3330575"/>
          <p14:tracePt t="120413" x="5241925" y="3330575"/>
          <p14:tracePt t="120429" x="5249863" y="3330575"/>
          <p14:tracePt t="120441" x="5259388" y="3330575"/>
          <p14:tracePt t="120473" x="5267325" y="3330575"/>
          <p14:tracePt t="120482" x="5276850" y="3330575"/>
          <p14:tracePt t="120489" x="5284788" y="3330575"/>
          <p14:tracePt t="120498" x="5284788" y="3322638"/>
          <p14:tracePt t="120515" x="5310188" y="3322638"/>
          <p14:tracePt t="120531" x="5343525" y="3322638"/>
          <p14:tracePt t="120548" x="5368925" y="3330575"/>
          <p14:tracePt t="120565" x="5421313" y="3340100"/>
          <p14:tracePt t="120581" x="5454650" y="3340100"/>
          <p14:tracePt t="120598" x="5462588" y="3340100"/>
          <p14:tracePt t="120629" x="5462588" y="3348038"/>
          <p14:tracePt t="120632" x="5472113" y="3365500"/>
          <p14:tracePt t="120648" x="5480050" y="3390900"/>
          <p14:tracePt t="120729" x="5480050" y="3398838"/>
          <p14:tracePt t="120737" x="5480050" y="3408363"/>
          <p14:tracePt t="120777" x="5480050" y="3416300"/>
          <p14:tracePt t="120785" x="5480050" y="3408363"/>
          <p14:tracePt t="120789" x="5480050" y="3398838"/>
          <p14:tracePt t="120797" x="5480050" y="3365500"/>
          <p14:tracePt t="120817" x="5472113" y="3365500"/>
          <p14:tracePt t="120831" x="5462588" y="3373438"/>
          <p14:tracePt t="120848" x="5565775" y="3382963"/>
          <p14:tracePt t="120865" x="5700713" y="3390900"/>
          <p14:tracePt t="120865" x="5743575" y="3390900"/>
          <p14:tracePt t="120881" x="5888038" y="3390900"/>
          <p14:tracePt t="120898" x="6057900" y="3355975"/>
          <p14:tracePt t="120914" x="6159500" y="3297238"/>
          <p14:tracePt t="120931" x="6219825" y="3263900"/>
          <p14:tracePt t="120948" x="6296025" y="3254375"/>
          <p14:tracePt t="120965" x="6372225" y="3238500"/>
          <p14:tracePt t="120981" x="6397625" y="3228975"/>
          <p14:tracePt t="120982" x="6405563" y="3228975"/>
          <p14:tracePt t="120998" x="6415088" y="3221038"/>
          <p14:tracePt t="121015" x="6423025" y="3221038"/>
          <p14:tracePt t="121031" x="6430963" y="3221038"/>
          <p14:tracePt t="121048" x="6473825" y="3221038"/>
          <p14:tracePt t="121049" x="6491288" y="3228975"/>
          <p14:tracePt t="121065" x="6524625" y="3238500"/>
          <p14:tracePt t="121081" x="6600825" y="3238500"/>
          <p14:tracePt t="121098" x="6678613" y="3221038"/>
          <p14:tracePt t="121114" x="6780213" y="3211513"/>
          <p14:tracePt t="121131" x="6848475" y="3211513"/>
          <p14:tracePt t="121148" x="6889750" y="3211513"/>
          <p14:tracePt t="121149" x="6899275" y="3211513"/>
          <p14:tracePt t="121164" x="6932613" y="3211513"/>
          <p14:tracePt t="121165" x="6932613" y="3221038"/>
          <p14:tracePt t="121181" x="6967538" y="3228975"/>
          <p14:tracePt t="121197" x="7008813" y="3238500"/>
          <p14:tracePt t="121214" x="7043738" y="3246438"/>
          <p14:tracePt t="121231" x="7069138" y="3254375"/>
          <p14:tracePt t="121248" x="7094538" y="3254375"/>
          <p14:tracePt t="121264" x="7112000" y="3254375"/>
          <p14:tracePt t="121281" x="7127875" y="3254375"/>
          <p14:tracePt t="121282" x="7137400" y="3254375"/>
          <p14:tracePt t="121549" x="7145338" y="3254375"/>
          <p14:tracePt t="121601" x="7153275" y="3254375"/>
          <p14:tracePt t="121613" x="7162800" y="3254375"/>
          <p14:tracePt t="121620" x="7170738" y="3254375"/>
          <p14:tracePt t="121630" x="7178675" y="3254375"/>
          <p14:tracePt t="121647" x="7213600" y="3254375"/>
          <p14:tracePt t="121664" x="7239000" y="3246438"/>
          <p14:tracePt t="121680" x="7256463" y="3246438"/>
          <p14:tracePt t="121697" x="7264400" y="3246438"/>
          <p14:tracePt t="121733" x="7272338" y="3238500"/>
          <p14:tracePt t="121746" x="7281863" y="3238500"/>
          <p14:tracePt t="121749" x="7289800" y="3238500"/>
          <p14:tracePt t="121764" x="7297738" y="3238500"/>
          <p14:tracePt t="121766" x="7307263" y="3238500"/>
          <p14:tracePt t="121785" x="7315200" y="3238500"/>
          <p14:tracePt t="121841" x="7323138" y="3238500"/>
          <p14:tracePt t="121853" x="7332663" y="3238500"/>
          <p14:tracePt t="121861" x="7340600" y="3238500"/>
          <p14:tracePt t="121865" x="7348538" y="3238500"/>
          <p14:tracePt t="121881" x="7373938" y="3238500"/>
          <p14:tracePt t="121897" x="7391400" y="3238500"/>
          <p14:tracePt t="121913" x="7416800" y="3246438"/>
          <p14:tracePt t="121931" x="7434263" y="3254375"/>
          <p14:tracePt t="121948" x="7459663" y="3254375"/>
          <p14:tracePt t="121964" x="7477125" y="3254375"/>
          <p14:tracePt t="121982" x="7518400" y="3271838"/>
          <p14:tracePt t="121998" x="7545388" y="3279775"/>
          <p14:tracePt t="122014" x="7561263" y="3279775"/>
          <p14:tracePt t="122031" x="7570788" y="3289300"/>
          <p14:tracePt t="122048" x="7578725" y="3289300"/>
          <p14:tracePt t="122065" x="7586663" y="3289300"/>
          <p14:tracePt t="122081" x="7604125" y="3289300"/>
          <p14:tracePt t="122082" x="7612063" y="3289300"/>
          <p14:tracePt t="122098" x="7629525" y="3289300"/>
          <p14:tracePt t="122114" x="7646988" y="3289300"/>
          <p14:tracePt t="122130" x="7662863" y="3279775"/>
          <p14:tracePt t="122153" x="7672388" y="3279775"/>
          <p14:tracePt t="122189" x="7680325" y="3279775"/>
          <p14:tracePt t="122206" x="7688263" y="3279775"/>
          <p14:tracePt t="122473" x="7680325" y="3279775"/>
          <p14:tracePt t="122485" x="7672388" y="3279775"/>
          <p14:tracePt t="122489" x="7662863" y="3279775"/>
          <p14:tracePt t="122498" x="7654925" y="3279775"/>
          <p14:tracePt t="122498" x="7646988" y="3279775"/>
          <p14:tracePt t="122513" x="7621588" y="3279775"/>
          <p14:tracePt t="122530" x="7596188" y="3263900"/>
          <p14:tracePt t="122547" x="7578725" y="3263900"/>
          <p14:tracePt t="122981" x="7578725" y="3254375"/>
          <p14:tracePt t="122989" x="7586663" y="3246438"/>
          <p14:tracePt t="123001" x="7596188" y="3246438"/>
          <p14:tracePt t="123014" x="7604125" y="3246438"/>
          <p14:tracePt t="123030" x="7621588" y="3246438"/>
          <p14:tracePt t="123047" x="7637463" y="3246438"/>
          <p14:tracePt t="123064" x="7646988" y="3238500"/>
          <p14:tracePt t="123081" x="7662863" y="3238500"/>
          <p14:tracePt t="123097" x="7680325" y="3238500"/>
          <p14:tracePt t="123098" x="7688263" y="3238500"/>
          <p14:tracePt t="123113" x="7705725" y="3238500"/>
          <p14:tracePt t="123130" x="7731125" y="3238500"/>
          <p14:tracePt t="123147" x="7756525" y="3238500"/>
          <p14:tracePt t="123164" x="7773988" y="3238500"/>
          <p14:tracePt t="123181" x="7791450" y="3238500"/>
          <p14:tracePt t="123197" x="7816850" y="3238500"/>
          <p14:tracePt t="123215" x="7832725" y="3238500"/>
          <p14:tracePt t="123230" x="7850188" y="3238500"/>
          <p14:tracePt t="123249" x="7875588" y="3238500"/>
          <p14:tracePt t="123266" x="7893050" y="3238500"/>
          <p14:tracePt t="123281" x="7910513" y="3246438"/>
          <p14:tracePt t="123299" x="7918450" y="3246438"/>
          <p14:tracePt t="123317" x="7926388" y="3246438"/>
          <p14:tracePt t="123337" x="7935913" y="3246438"/>
          <p14:tracePt t="123357" x="7943850" y="3246438"/>
          <p14:tracePt t="123377" x="7951788" y="3246438"/>
          <p14:tracePt t="123381" x="7961313" y="3246438"/>
          <p14:tracePt t="123397" x="7977188" y="3246438"/>
          <p14:tracePt t="123398" x="7986713" y="3246438"/>
          <p14:tracePt t="123413" x="8004175" y="3246438"/>
          <p14:tracePt t="123430" x="8029575" y="3246438"/>
          <p14:tracePt t="123447" x="8045450" y="3246438"/>
          <p14:tracePt t="123463" x="8070850" y="3254375"/>
          <p14:tracePt t="123480" x="8080375" y="3254375"/>
          <p14:tracePt t="123498" x="8105775" y="3254375"/>
          <p14:tracePt t="123513" x="8113713" y="3254375"/>
          <p14:tracePt t="123514" x="8131175" y="3254375"/>
          <p14:tracePt t="123530" x="8164513" y="3254375"/>
          <p14:tracePt t="123547" x="8207375" y="3263900"/>
          <p14:tracePt t="123563" x="8258175" y="3263900"/>
          <p14:tracePt t="123564" x="8275638" y="3263900"/>
          <p14:tracePt t="123580" x="8318500" y="3263900"/>
          <p14:tracePt t="123581" x="8326438" y="3263900"/>
          <p14:tracePt t="123597" x="8394700" y="3263900"/>
          <p14:tracePt t="123613" x="8435975" y="3271838"/>
          <p14:tracePt t="123630" x="8488363" y="3279775"/>
          <p14:tracePt t="123647" x="8529638" y="3279775"/>
          <p14:tracePt t="123663" x="8580438" y="3279775"/>
          <p14:tracePt t="123680" x="8640763" y="3279775"/>
          <p14:tracePt t="123681" x="8666163" y="3279775"/>
          <p14:tracePt t="123697" x="8709025" y="3279775"/>
          <p14:tracePt t="123713" x="8750300" y="3279775"/>
          <p14:tracePt t="123730" x="8793163" y="3271838"/>
          <p14:tracePt t="123731" x="8802688" y="3263900"/>
          <p14:tracePt t="123746" x="8869363" y="3246438"/>
          <p14:tracePt t="123764" x="8921750" y="3238500"/>
          <p14:tracePt t="123764" x="8937625" y="3228975"/>
          <p14:tracePt t="123780" x="8972550" y="3221038"/>
          <p14:tracePt t="123797" x="8997950" y="3221038"/>
          <p14:tracePt t="123798" x="9005888" y="3221038"/>
          <p14:tracePt t="123813" x="9023350" y="3221038"/>
          <p14:tracePt t="124221" x="9013825" y="3221038"/>
          <p14:tracePt t="124224" x="9005888" y="3221038"/>
          <p14:tracePt t="124237" x="8997950" y="3221038"/>
          <p14:tracePt t="124246" x="8988425" y="3221038"/>
          <p14:tracePt t="124263" x="8972550" y="3221038"/>
          <p14:tracePt t="124280" x="8937625" y="3228975"/>
          <p14:tracePt t="124281" x="8929688" y="3228975"/>
          <p14:tracePt t="124297" x="8921750" y="3228975"/>
          <p14:tracePt t="124341" x="8912225" y="3228975"/>
          <p14:tracePt t="124345" x="8904288" y="3228975"/>
          <p14:tracePt t="124353" x="8894763" y="3238500"/>
          <p14:tracePt t="124445" x="8894763" y="3246438"/>
          <p14:tracePt t="155545" x="8886825" y="3246438"/>
          <p14:tracePt t="155550" x="8869363" y="3221038"/>
          <p14:tracePt t="155553" x="8843963" y="3186113"/>
          <p14:tracePt t="155565" x="8724900" y="3041650"/>
          <p14:tracePt t="155582" x="8547100" y="2906713"/>
          <p14:tracePt t="155599" x="8402638" y="2813050"/>
          <p14:tracePt t="155616" x="8240713" y="2752725"/>
          <p14:tracePt t="155632" x="8088313" y="2744788"/>
          <p14:tracePt t="155649" x="7951788" y="2744788"/>
          <p14:tracePt t="155665" x="7662863" y="2805113"/>
          <p14:tracePt t="155682" x="7272338" y="2906713"/>
          <p14:tracePt t="155699" x="6915150" y="3016250"/>
          <p14:tracePt t="155716" x="6711950" y="3076575"/>
          <p14:tracePt t="155733" x="6600825" y="3135313"/>
          <p14:tracePt t="155749" x="6567488" y="3178175"/>
          <p14:tracePt t="155765" x="6567488" y="3279775"/>
          <p14:tracePt t="155782" x="6575425" y="3355975"/>
          <p14:tracePt t="155800" x="6575425" y="3365500"/>
          <p14:tracePt t="155950" x="6575425" y="3355975"/>
          <p14:tracePt t="155953" x="6575425" y="3348038"/>
          <p14:tracePt t="155965" x="6567488" y="3348038"/>
          <p14:tracePt t="155982" x="6465888" y="3390900"/>
          <p14:tracePt t="155999" x="6346825" y="3424238"/>
          <p14:tracePt t="156016" x="6184900" y="3424238"/>
          <p14:tracePt t="156017" x="6126163" y="3424238"/>
          <p14:tracePt t="156032" x="5888038" y="3340100"/>
          <p14:tracePt t="156033" x="5768975" y="3271838"/>
          <p14:tracePt t="156049" x="5302250" y="2871788"/>
          <p14:tracePt t="156065" x="4214813" y="1809750"/>
          <p14:tracePt t="156082" x="2803525" y="42545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96DE188-B258-5DE8-90D6-6B71B08FFDB0}"/>
              </a:ext>
            </a:extLst>
          </p:cNvPr>
          <p:cNvSpPr txBox="1"/>
          <p:nvPr/>
        </p:nvSpPr>
        <p:spPr>
          <a:xfrm>
            <a:off x="3669552" y="763716"/>
            <a:ext cx="442300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8" name="TextBox 7">
            <a:extLst>
              <a:ext uri="{FF2B5EF4-FFF2-40B4-BE49-F238E27FC236}">
                <a16:creationId xmlns:a16="http://schemas.microsoft.com/office/drawing/2014/main" id="{952531AF-93F5-59C3-6682-67D2D5A44C8D}"/>
              </a:ext>
            </a:extLst>
          </p:cNvPr>
          <p:cNvSpPr txBox="1"/>
          <p:nvPr/>
        </p:nvSpPr>
        <p:spPr>
          <a:xfrm>
            <a:off x="130614" y="1589181"/>
            <a:ext cx="11942061"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MSP can also generate this type of information with its internal calculations.</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find the network critical path activities, the key mechanic involves checking any activity bounded between zero slack nodes to see if in fact that path is a critical activity.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some more complex networks, parallel paths can both appear to be on the critical path, whereas only one actually is.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this sample case, the critical path definition is straightforward and is outlined as bold arrows in Figure 9.9.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Note that the critical path passes through nodes 1−2−3−6−7−8 and the critical path activities are A−C−E−G−I.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Specifically the critical path should be thought of as a vector containing both the activity list and the total duration value, so it would be more proper to state the critical path as A−C−E−G−I, and 21 time units.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reiterate, this is the longest path through the network and represents a critical management issue for the Project Manager (Brown 2002).</a:t>
            </a:r>
          </a:p>
        </p:txBody>
      </p:sp>
    </p:spTree>
    <p:extLst>
      <p:ext uri="{BB962C8B-B14F-4D97-AF65-F5344CB8AC3E}">
        <p14:creationId xmlns:p14="http://schemas.microsoft.com/office/powerpoint/2010/main" val="2251684550"/>
      </p:ext>
    </p:extLst>
  </p:cSld>
  <p:clrMapOvr>
    <a:masterClrMapping/>
  </p:clrMapOvr>
  <mc:AlternateContent xmlns:mc="http://schemas.openxmlformats.org/markup-compatibility/2006">
    <mc:Choice xmlns:p14="http://schemas.microsoft.com/office/powerpoint/2010/main" Requires="p14">
      <p:transition spd="slow" p14:dur="2000" advTm="164392"/>
    </mc:Choice>
    <mc:Fallback>
      <p:transition spd="slow" advTm="16439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14F8A23-5431-79C1-115B-337314358D4A}"/>
              </a:ext>
            </a:extLst>
          </p:cNvPr>
          <p:cNvSpPr txBox="1"/>
          <p:nvPr/>
        </p:nvSpPr>
        <p:spPr>
          <a:xfrm>
            <a:off x="3219450" y="617697"/>
            <a:ext cx="53721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6F25E000-8D70-6791-8019-2A1BFFD45F85}"/>
              </a:ext>
            </a:extLst>
          </p:cNvPr>
          <p:cNvSpPr txBox="1"/>
          <p:nvPr/>
        </p:nvSpPr>
        <p:spPr>
          <a:xfrm>
            <a:off x="281632" y="1416818"/>
            <a:ext cx="10624906" cy="1569660"/>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Suppose you have a list of tasks as shown below. Columns C and D list the tasks that must be accomplished for the activity to begin, and the duration of the activity, respectively.</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id="{C8616F6C-939E-7144-AC13-F4375FBA5278}"/>
              </a:ext>
            </a:extLst>
          </p:cNvPr>
          <p:cNvPicPr>
            <a:picLocks noChangeAspect="1"/>
          </p:cNvPicPr>
          <p:nvPr/>
        </p:nvPicPr>
        <p:blipFill>
          <a:blip r:embed="rId3"/>
          <a:stretch>
            <a:fillRect/>
          </a:stretch>
        </p:blipFill>
        <p:spPr>
          <a:xfrm>
            <a:off x="881956" y="2926508"/>
            <a:ext cx="9424258" cy="3607621"/>
          </a:xfrm>
          <a:prstGeom prst="rect">
            <a:avLst/>
          </a:prstGeom>
        </p:spPr>
      </p:pic>
    </p:spTree>
    <p:extLst>
      <p:ext uri="{BB962C8B-B14F-4D97-AF65-F5344CB8AC3E}">
        <p14:creationId xmlns:p14="http://schemas.microsoft.com/office/powerpoint/2010/main" val="3213148041"/>
      </p:ext>
    </p:extLst>
  </p:cSld>
  <p:clrMapOvr>
    <a:masterClrMapping/>
  </p:clrMapOvr>
  <mc:AlternateContent xmlns:mc="http://schemas.openxmlformats.org/markup-compatibility/2006">
    <mc:Choice xmlns:p14="http://schemas.microsoft.com/office/powerpoint/2010/main" Requires="p14">
      <p:transition spd="slow" p14:dur="2000" advTm="145530"/>
    </mc:Choice>
    <mc:Fallback>
      <p:transition spd="slow" advTm="1455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446F1D8-4AB0-36B3-0974-2ED64924402A}"/>
              </a:ext>
            </a:extLst>
          </p:cNvPr>
          <p:cNvSpPr txBox="1"/>
          <p:nvPr/>
        </p:nvSpPr>
        <p:spPr>
          <a:xfrm>
            <a:off x="3745752" y="1155869"/>
            <a:ext cx="496009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id="{C19697D1-3A1F-EF96-D55F-8B62011AE1D0}"/>
              </a:ext>
            </a:extLst>
          </p:cNvPr>
          <p:cNvSpPr txBox="1"/>
          <p:nvPr/>
        </p:nvSpPr>
        <p:spPr>
          <a:xfrm>
            <a:off x="700732" y="1905506"/>
            <a:ext cx="10624906" cy="3046988"/>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Since the project manager's goal is to complete the project as quickly as possible (without compromising on quality, of course), we'll try to find the earliest finish time for each activity.</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To do this, organize all tasks into a flowchart and note their durations next to the task ID. The arrows indicate the sequence of activities. We'll mark the Earliest Start (ES) time to the left of the activity, and the Earliest Finish (EF) time to the right.:</a:t>
            </a:r>
          </a:p>
        </p:txBody>
      </p:sp>
    </p:spTree>
    <p:extLst>
      <p:ext uri="{BB962C8B-B14F-4D97-AF65-F5344CB8AC3E}">
        <p14:creationId xmlns:p14="http://schemas.microsoft.com/office/powerpoint/2010/main" val="3478075838"/>
      </p:ext>
    </p:extLst>
  </p:cSld>
  <p:clrMapOvr>
    <a:masterClrMapping/>
  </p:clrMapOvr>
  <mc:AlternateContent xmlns:mc="http://schemas.openxmlformats.org/markup-compatibility/2006">
    <mc:Choice xmlns:p14="http://schemas.microsoft.com/office/powerpoint/2010/main" Requires="p14">
      <p:transition spd="slow" p14:dur="2000" advTm="98721"/>
    </mc:Choice>
    <mc:Fallback>
      <p:transition spd="slow" advTm="987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4BCF18B-9EA4-F5C4-24AC-1C993D54C7C4}"/>
              </a:ext>
            </a:extLst>
          </p:cNvPr>
          <p:cNvSpPr txBox="1"/>
          <p:nvPr/>
        </p:nvSpPr>
        <p:spPr>
          <a:xfrm>
            <a:off x="3383801" y="821219"/>
            <a:ext cx="43409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pic>
        <p:nvPicPr>
          <p:cNvPr id="7" name="Picture 6">
            <a:extLst>
              <a:ext uri="{FF2B5EF4-FFF2-40B4-BE49-F238E27FC236}">
                <a16:creationId xmlns:a16="http://schemas.microsoft.com/office/drawing/2014/main" id="{22F3E1A3-B985-B1AB-9C43-FCA0A72861FC}"/>
              </a:ext>
            </a:extLst>
          </p:cNvPr>
          <p:cNvPicPr>
            <a:picLocks noChangeAspect="1"/>
          </p:cNvPicPr>
          <p:nvPr/>
        </p:nvPicPr>
        <p:blipFill>
          <a:blip r:embed="rId3"/>
          <a:stretch>
            <a:fillRect/>
          </a:stretch>
        </p:blipFill>
        <p:spPr>
          <a:xfrm>
            <a:off x="180431" y="1994898"/>
            <a:ext cx="11635409" cy="3625395"/>
          </a:xfrm>
          <a:prstGeom prst="rect">
            <a:avLst/>
          </a:prstGeom>
        </p:spPr>
      </p:pic>
    </p:spTree>
    <p:extLst>
      <p:ext uri="{BB962C8B-B14F-4D97-AF65-F5344CB8AC3E}">
        <p14:creationId xmlns:p14="http://schemas.microsoft.com/office/powerpoint/2010/main" val="3222373070"/>
      </p:ext>
    </p:extLst>
  </p:cSld>
  <p:clrMapOvr>
    <a:masterClrMapping/>
  </p:clrMapOvr>
  <mc:AlternateContent xmlns:mc="http://schemas.openxmlformats.org/markup-compatibility/2006">
    <mc:Choice xmlns:p14="http://schemas.microsoft.com/office/powerpoint/2010/main" Requires="p14">
      <p:transition spd="slow" p14:dur="2000" advTm="94317"/>
    </mc:Choice>
    <mc:Fallback>
      <p:transition spd="slow" advTm="9431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750446-83A7-A085-DB4D-88B60DB7CCA6}"/>
              </a:ext>
            </a:extLst>
          </p:cNvPr>
          <p:cNvSpPr txBox="1"/>
          <p:nvPr/>
        </p:nvSpPr>
        <p:spPr>
          <a:xfrm>
            <a:off x="3288551" y="894259"/>
            <a:ext cx="48362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pic>
        <p:nvPicPr>
          <p:cNvPr id="7" name="Picture 6">
            <a:extLst>
              <a:ext uri="{FF2B5EF4-FFF2-40B4-BE49-F238E27FC236}">
                <a16:creationId xmlns:a16="http://schemas.microsoft.com/office/drawing/2014/main" id="{2F497521-DAA1-43C1-BAF1-6D986C56CCF4}"/>
              </a:ext>
            </a:extLst>
          </p:cNvPr>
          <p:cNvPicPr>
            <a:picLocks noChangeAspect="1"/>
          </p:cNvPicPr>
          <p:nvPr/>
        </p:nvPicPr>
        <p:blipFill>
          <a:blip r:embed="rId3"/>
          <a:stretch>
            <a:fillRect/>
          </a:stretch>
        </p:blipFill>
        <p:spPr>
          <a:xfrm>
            <a:off x="424752" y="1813990"/>
            <a:ext cx="10862372" cy="3230019"/>
          </a:xfrm>
          <a:prstGeom prst="rect">
            <a:avLst/>
          </a:prstGeom>
        </p:spPr>
      </p:pic>
    </p:spTree>
    <p:extLst>
      <p:ext uri="{BB962C8B-B14F-4D97-AF65-F5344CB8AC3E}">
        <p14:creationId xmlns:p14="http://schemas.microsoft.com/office/powerpoint/2010/main" val="845633472"/>
      </p:ext>
    </p:extLst>
  </p:cSld>
  <p:clrMapOvr>
    <a:masterClrMapping/>
  </p:clrMapOvr>
  <mc:AlternateContent xmlns:mc="http://schemas.openxmlformats.org/markup-compatibility/2006">
    <mc:Choice xmlns:p14="http://schemas.microsoft.com/office/powerpoint/2010/main" Requires="p14">
      <p:transition spd="slow" p14:dur="2000" advTm="38894"/>
    </mc:Choice>
    <mc:Fallback>
      <p:transition spd="slow" advTm="38894"/>
    </mc:Fallback>
  </mc:AlternateContent>
  <p:extLst>
    <p:ext uri="{3A86A75C-4F4B-4683-9AE1-C65F6400EC91}">
      <p14:laserTraceLst xmlns:p14="http://schemas.microsoft.com/office/powerpoint/2010/main">
        <p14:tracePtLst>
          <p14:tracePt t="4730" x="3727450" y="6248400"/>
          <p14:tracePt t="4958" x="2897188" y="6713538"/>
          <p14:tracePt t="4961" x="2889250" y="6602413"/>
          <p14:tracePt t="4970" x="2846388" y="6373813"/>
          <p14:tracePt t="4987" x="2727325" y="5813425"/>
          <p14:tracePt t="5004" x="2524125" y="5192713"/>
          <p14:tracePt t="5022" x="2301875" y="4622800"/>
          <p14:tracePt t="5037" x="2192338" y="4435475"/>
          <p14:tracePt t="5054" x="2141538" y="4283075"/>
          <p14:tracePt t="5071" x="2124075" y="4164013"/>
          <p14:tracePt t="5088" x="2141538" y="4113213"/>
          <p14:tracePt t="5104" x="2141538" y="4070350"/>
          <p14:tracePt t="5121" x="2141538" y="4044950"/>
          <p14:tracePt t="5138" x="2141538" y="4019550"/>
          <p14:tracePt t="5154" x="2141538" y="4002088"/>
          <p14:tracePt t="5170" x="2141538" y="3968750"/>
          <p14:tracePt t="5187" x="2141538" y="3935413"/>
          <p14:tracePt t="5204" x="2141538" y="3908425"/>
          <p14:tracePt t="5221" x="2141538" y="3892550"/>
          <p14:tracePt t="5238" x="2132013" y="3841750"/>
          <p14:tracePt t="5254" x="2106613" y="3816350"/>
          <p14:tracePt t="5255" x="2090738" y="3798888"/>
          <p14:tracePt t="5270" x="2030413" y="3748088"/>
          <p14:tracePt t="5287" x="1987550" y="3697288"/>
          <p14:tracePt t="5304" x="1971675" y="3654425"/>
          <p14:tracePt t="5322" x="1962150" y="3654425"/>
          <p14:tracePt t="5526" x="1954213" y="3654425"/>
          <p14:tracePt t="5538" x="1946275" y="3654425"/>
          <p14:tracePt t="5549" x="1936750" y="3662363"/>
          <p14:tracePt t="5561" x="1928813" y="3662363"/>
          <p14:tracePt t="5571" x="1928813" y="3671888"/>
          <p14:tracePt t="5588" x="1920875" y="3679825"/>
          <p14:tracePt t="5604" x="1911350" y="3687763"/>
          <p14:tracePt t="5638" x="1903413" y="3687763"/>
          <p14:tracePt t="5649" x="1893888" y="3697288"/>
          <p14:tracePt t="5866" x="1885950" y="3697288"/>
          <p14:tracePt t="5869" x="1885950" y="3705225"/>
          <p14:tracePt t="5877" x="1878013" y="3705225"/>
          <p14:tracePt t="5887" x="1878013" y="3713163"/>
          <p14:tracePt t="5903" x="1868488" y="3713163"/>
          <p14:tracePt t="5925" x="1868488" y="3722688"/>
          <p14:tracePt t="5942" x="1860550" y="3722688"/>
          <p14:tracePt t="5955" x="1852613" y="3722688"/>
          <p14:tracePt t="5970" x="1843088" y="3722688"/>
          <p14:tracePt t="5987" x="1835150" y="3722688"/>
          <p14:tracePt t="6004" x="1827213" y="3722688"/>
          <p14:tracePt t="6022" x="1809750" y="3730625"/>
          <p14:tracePt t="6042" x="1801813" y="3730625"/>
          <p14:tracePt t="6058" x="1792288" y="3730625"/>
          <p14:tracePt t="6098" x="1784350" y="3730625"/>
          <p14:tracePt t="6118" x="1776413" y="3730625"/>
          <p14:tracePt t="6125" x="1766888" y="3730625"/>
          <p14:tracePt t="6137" x="1766888" y="3722688"/>
          <p14:tracePt t="6154" x="1758950" y="3722688"/>
          <p14:tracePt t="6170" x="1749425" y="3722688"/>
          <p14:tracePt t="6187" x="1741488" y="3722688"/>
          <p14:tracePt t="6203" x="1724025" y="3722688"/>
          <p14:tracePt t="6220" x="1708150" y="3722688"/>
          <p14:tracePt t="6237" x="1698625" y="3722688"/>
          <p14:tracePt t="6253" x="1690688" y="3722688"/>
          <p14:tracePt t="6271" x="1682750" y="3722688"/>
          <p14:tracePt t="10476" x="1682750" y="3713163"/>
          <p14:tracePt t="10479" x="1690688" y="3705225"/>
          <p14:tracePt t="10487" x="1690688" y="3697288"/>
          <p14:tracePt t="10501" x="1698625" y="3679825"/>
          <p14:tracePt t="10518" x="1708150" y="3671888"/>
          <p14:tracePt t="10536" x="1716088" y="3662363"/>
          <p14:tracePt t="10563" x="1716088" y="3654425"/>
          <p14:tracePt t="10579" x="1716088" y="3646488"/>
          <p14:tracePt t="10587" x="1716088" y="3636963"/>
          <p14:tracePt t="10602" x="1733550" y="3619500"/>
          <p14:tracePt t="10618" x="1733550" y="3594100"/>
          <p14:tracePt t="10635" x="1741488" y="3578225"/>
          <p14:tracePt t="10652" x="1749425" y="3560763"/>
          <p14:tracePt t="10668" x="1749425" y="3552825"/>
          <p14:tracePt t="10685" x="1749425" y="3535363"/>
          <p14:tracePt t="10702" x="1758950" y="3535363"/>
          <p14:tracePt t="10718" x="1758950" y="3527425"/>
          <p14:tracePt t="10735" x="1758950" y="3509963"/>
          <p14:tracePt t="10751" x="1758950" y="3502025"/>
          <p14:tracePt t="10784" x="1758950" y="3492500"/>
          <p14:tracePt t="10832" x="1758950" y="3484563"/>
          <p14:tracePt t="10848" x="1758950" y="3475038"/>
          <p14:tracePt t="10864" x="1758950" y="3467100"/>
          <p14:tracePt t="10936" x="1758950" y="3459163"/>
          <p14:tracePt t="10952" x="1758950" y="3449638"/>
          <p14:tracePt t="10988" x="1758950" y="3441700"/>
          <p14:tracePt t="10999" x="1758950" y="3433763"/>
          <p14:tracePt t="11016" x="1758950" y="3424238"/>
          <p14:tracePt t="11039" x="1758950" y="3416300"/>
          <p14:tracePt t="11047" x="1758950" y="3408363"/>
          <p14:tracePt t="11063" x="1758950" y="3398838"/>
          <p14:tracePt t="11071" x="1758950" y="3390900"/>
          <p14:tracePt t="11085" x="1749425" y="3382963"/>
          <p14:tracePt t="11108" x="1741488" y="3382963"/>
          <p14:tracePt t="11119" x="1741488" y="3373438"/>
          <p14:tracePt t="11136" x="1741488" y="3365500"/>
          <p14:tracePt t="11159" x="1741488" y="3355975"/>
          <p14:tracePt t="11169" x="1733550" y="3348038"/>
          <p14:tracePt t="11185" x="1724025" y="3340100"/>
          <p14:tracePt t="11201" x="1716088" y="3330575"/>
          <p14:tracePt t="11218" x="1698625" y="3322638"/>
          <p14:tracePt t="11234" x="1682750" y="3314700"/>
          <p14:tracePt t="11251" x="1673225" y="3305175"/>
          <p14:tracePt t="11268" x="1665288" y="3305175"/>
          <p14:tracePt t="11285" x="1657350" y="3297238"/>
          <p14:tracePt t="11308" x="1657350" y="3289300"/>
          <p14:tracePt t="11320" x="1657350" y="3279775"/>
          <p14:tracePt t="11336" x="1647825" y="3279775"/>
          <p14:tracePt t="11351" x="1639888" y="3279775"/>
          <p14:tracePt t="11368" x="1631950" y="3279775"/>
          <p14:tracePt t="11384" x="1622425" y="3271838"/>
          <p14:tracePt t="11412" x="1622425" y="3263900"/>
          <p14:tracePt t="11424" x="1614488" y="3263900"/>
          <p14:tracePt t="11435" x="1606550" y="3263900"/>
          <p14:tracePt t="11452" x="1597025" y="3263900"/>
          <p14:tracePt t="11472" x="1589088" y="3263900"/>
          <p14:tracePt t="11488" x="1579563" y="3263900"/>
          <p14:tracePt t="11548" x="1571625" y="3271838"/>
          <p14:tracePt t="11572" x="1563688" y="3271838"/>
          <p14:tracePt t="11584" x="1554163" y="3279775"/>
          <p14:tracePt t="11607" x="1554163" y="3289300"/>
          <p14:tracePt t="11624" x="1546225" y="3297238"/>
          <p14:tracePt t="12936" x="1546225" y="3305175"/>
          <p14:tracePt t="12939" x="1546225" y="3314700"/>
          <p14:tracePt t="12951" x="1546225" y="3340100"/>
          <p14:tracePt t="13028" x="1546225" y="3348038"/>
          <p14:tracePt t="13044" x="1546225" y="3355975"/>
          <p14:tracePt t="13052" x="1546225" y="3365500"/>
          <p14:tracePt t="13059" x="1546225" y="3373438"/>
          <p14:tracePt t="13067" x="1538288" y="3373438"/>
          <p14:tracePt t="13085" x="1538288" y="3382963"/>
          <p14:tracePt t="13101" x="1538288" y="3390900"/>
          <p14:tracePt t="13118" x="1538288" y="3398838"/>
          <p14:tracePt t="13148" x="1538288" y="3408363"/>
          <p14:tracePt t="13151" x="1546225" y="3416300"/>
          <p14:tracePt t="13168" x="1546225" y="3433763"/>
          <p14:tracePt t="13184" x="1571625" y="3459163"/>
          <p14:tracePt t="13201" x="1589088" y="3484563"/>
          <p14:tracePt t="13217" x="1597025" y="3502025"/>
          <p14:tracePt t="13233" x="1614488" y="3517900"/>
          <p14:tracePt t="13250" x="1614488" y="3535363"/>
          <p14:tracePt t="13267" x="1639888" y="3552825"/>
          <p14:tracePt t="13268" x="1647825" y="3560763"/>
          <p14:tracePt t="13284" x="1665288" y="3578225"/>
          <p14:tracePt t="13284" x="1665288" y="3586163"/>
          <p14:tracePt t="13300" x="1698625" y="3603625"/>
          <p14:tracePt t="13317" x="1724025" y="3619500"/>
          <p14:tracePt t="13334" x="1741488" y="3654425"/>
          <p14:tracePt t="13350" x="1758950" y="3671888"/>
          <p14:tracePt t="13368" x="1784350" y="3705225"/>
          <p14:tracePt t="13384" x="1809750" y="3713163"/>
          <p14:tracePt t="13400" x="1835150" y="3738563"/>
          <p14:tracePt t="13416" x="1835150" y="3748088"/>
          <p14:tracePt t="13433" x="1852613" y="3756025"/>
          <p14:tracePt t="13450" x="1860550" y="3773488"/>
          <p14:tracePt t="13467" x="1878013" y="3798888"/>
          <p14:tracePt t="13468" x="1885950" y="3806825"/>
          <p14:tracePt t="13483" x="1903413" y="3832225"/>
          <p14:tracePt t="13500" x="1946275" y="3883025"/>
          <p14:tracePt t="13517" x="1971675" y="3925888"/>
          <p14:tracePt t="13534" x="1987550" y="3960813"/>
          <p14:tracePt t="13550" x="2012950" y="4011613"/>
          <p14:tracePt t="13568" x="2030413" y="4062413"/>
          <p14:tracePt t="13584" x="2047875" y="4105275"/>
          <p14:tracePt t="13584" x="2047875" y="4121150"/>
          <p14:tracePt t="13601" x="2090738" y="4181475"/>
          <p14:tracePt t="13617" x="2124075" y="4249738"/>
          <p14:tracePt t="13634" x="2174875" y="4316413"/>
          <p14:tracePt t="13651" x="2208213" y="4368800"/>
          <p14:tracePt t="13652" x="2208213" y="4376738"/>
          <p14:tracePt t="13669" x="2235200" y="4419600"/>
          <p14:tracePt t="13683" x="2243138" y="4435475"/>
          <p14:tracePt t="13700" x="2260600" y="4470400"/>
          <p14:tracePt t="13717" x="2268538" y="4486275"/>
          <p14:tracePt t="13733" x="2286000" y="4513263"/>
          <p14:tracePt t="13750" x="2293938" y="4538663"/>
          <p14:tracePt t="13767" x="2319338" y="4564063"/>
          <p14:tracePt t="13784" x="2327275" y="4597400"/>
          <p14:tracePt t="13785" x="2327275" y="4605338"/>
          <p14:tracePt t="13800" x="2344738" y="4622800"/>
          <p14:tracePt t="13816" x="2352675" y="4640263"/>
          <p14:tracePt t="13833" x="2352675" y="4648200"/>
          <p14:tracePt t="14044" x="2362200" y="4648200"/>
          <p14:tracePt t="14056" x="2362200" y="4657725"/>
          <p14:tracePt t="14420" x="2370138" y="4657725"/>
          <p14:tracePt t="14423" x="2379663" y="4657725"/>
          <p14:tracePt t="14433" x="2413000" y="4657725"/>
          <p14:tracePt t="14450" x="2532063" y="4657725"/>
          <p14:tracePt t="14466" x="2693988" y="4657725"/>
          <p14:tracePt t="14483" x="2914650" y="4657725"/>
          <p14:tracePt t="14484" x="2965450" y="4657725"/>
          <p14:tracePt t="14500" x="3135313" y="4657725"/>
          <p14:tracePt t="14501" x="3178175" y="4657725"/>
          <p14:tracePt t="14516" x="3348038" y="4622800"/>
          <p14:tracePt t="14533" x="3482975" y="4579938"/>
          <p14:tracePt t="14550" x="3611563" y="4538663"/>
          <p14:tracePt t="14566" x="3797300" y="4495800"/>
          <p14:tracePt t="14583" x="4002088" y="4435475"/>
          <p14:tracePt t="14584" x="4044950" y="4435475"/>
          <p14:tracePt t="14601" x="4248150" y="4435475"/>
          <p14:tracePt t="14617" x="4418013" y="4435475"/>
          <p14:tracePt t="14633" x="4545013" y="4445000"/>
          <p14:tracePt t="14650" x="4587875" y="4452938"/>
          <p14:tracePt t="14666" x="4613275" y="4452938"/>
          <p14:tracePt t="14685" x="4613275" y="4445000"/>
          <p14:tracePt t="14816" x="4621213" y="4445000"/>
          <p14:tracePt t="14824" x="4630738" y="4445000"/>
          <p14:tracePt t="14833" x="4646613" y="4452938"/>
          <p14:tracePt t="14851" x="4714875" y="4513263"/>
          <p14:tracePt t="14851" x="4740275" y="4529138"/>
          <p14:tracePt t="14866" x="4818063" y="4579938"/>
          <p14:tracePt t="14883" x="4919663" y="4640263"/>
          <p14:tracePt t="14884" x="4945063" y="4657725"/>
          <p14:tracePt t="14901" x="5013325" y="4691063"/>
          <p14:tracePt t="14917" x="5054600" y="4724400"/>
          <p14:tracePt t="15252" x="5064125" y="4724400"/>
          <p14:tracePt t="15260" x="5072063" y="4733925"/>
          <p14:tracePt t="15266" x="5089525" y="4733925"/>
          <p14:tracePt t="15283" x="5173663" y="4759325"/>
          <p14:tracePt t="15300" x="5335588" y="4792663"/>
          <p14:tracePt t="15300" x="5378450" y="4802188"/>
          <p14:tracePt t="15316" x="5538788" y="4818063"/>
          <p14:tracePt t="15333" x="5837238" y="4852988"/>
          <p14:tracePt t="15350" x="6007100" y="4886325"/>
          <p14:tracePt t="15351" x="6049963" y="4886325"/>
          <p14:tracePt t="15367" x="6167438" y="4894263"/>
          <p14:tracePt t="15382" x="6235700" y="4894263"/>
          <p14:tracePt t="15401" x="6364288" y="4878388"/>
          <p14:tracePt t="15417" x="6483350" y="4852988"/>
          <p14:tracePt t="15432" x="6610350" y="4835525"/>
          <p14:tracePt t="15449" x="6737350" y="4835525"/>
          <p14:tracePt t="15467" x="6856413" y="4835525"/>
          <p14:tracePt t="15467" x="6873875" y="4835525"/>
          <p14:tracePt t="15483" x="6915150" y="4835525"/>
          <p14:tracePt t="15483" x="6932613" y="4835525"/>
          <p14:tracePt t="15500" x="6950075" y="4835525"/>
          <p14:tracePt t="15517" x="6958013" y="4835525"/>
          <p14:tracePt t="15533" x="6967538" y="4835525"/>
          <p14:tracePt t="15550" x="6992938" y="4835525"/>
          <p14:tracePt t="15551" x="7000875" y="4835525"/>
          <p14:tracePt t="15566" x="7018338" y="4835525"/>
          <p14:tracePt t="15567" x="7026275" y="4835525"/>
          <p14:tracePt t="15583" x="7059613" y="4835525"/>
          <p14:tracePt t="15600" x="7077075" y="4835525"/>
          <p14:tracePt t="15672" x="7085013" y="4835525"/>
          <p14:tracePt t="15696" x="7094538" y="4835525"/>
          <p14:tracePt t="15751" x="7094538" y="4827588"/>
          <p14:tracePt t="15759" x="7102475" y="4827588"/>
          <p14:tracePt t="15765" x="7112000" y="4818063"/>
          <p14:tracePt t="15783" x="7127875" y="4818063"/>
          <p14:tracePt t="15783" x="7137400" y="4810125"/>
          <p14:tracePt t="15799" x="7153275" y="4802188"/>
          <p14:tracePt t="15816" x="7162800" y="4802188"/>
          <p14:tracePt t="16571" x="7162800" y="4792663"/>
          <p14:tracePt t="16578" x="7162800" y="4784725"/>
          <p14:tracePt t="16582" x="7162800" y="4775200"/>
          <p14:tracePt t="16598" x="7178675" y="4749800"/>
          <p14:tracePt t="16615" x="7196138" y="4724400"/>
          <p14:tracePt t="16632" x="7221538" y="4691063"/>
          <p14:tracePt t="16649" x="7256463" y="4630738"/>
          <p14:tracePt t="16666" x="7264400" y="4589463"/>
          <p14:tracePt t="16667" x="7272338" y="4572000"/>
          <p14:tracePt t="16682" x="7297738" y="4521200"/>
          <p14:tracePt t="16698" x="7307263" y="4470400"/>
          <p14:tracePt t="16715" x="7332663" y="4402138"/>
          <p14:tracePt t="16732" x="7358063" y="4333875"/>
          <p14:tracePt t="16749" x="7366000" y="4249738"/>
          <p14:tracePt t="16766" x="7373938" y="4197350"/>
          <p14:tracePt t="16767" x="7373938" y="4189413"/>
          <p14:tracePt t="16782" x="7400925" y="4121150"/>
          <p14:tracePt t="16782" x="7400925" y="4105275"/>
          <p14:tracePt t="16799" x="7426325" y="4027488"/>
          <p14:tracePt t="16816" x="7434263" y="3968750"/>
          <p14:tracePt t="16818" x="7442200" y="3960813"/>
          <p14:tracePt t="16833" x="7459663" y="3925888"/>
          <p14:tracePt t="16850" x="7467600" y="3883025"/>
          <p14:tracePt t="16866" x="7485063" y="3867150"/>
          <p14:tracePt t="16883" x="7502525" y="3832225"/>
          <p14:tracePt t="16899" x="7527925" y="3790950"/>
          <p14:tracePt t="16916" x="7553325" y="3756025"/>
          <p14:tracePt t="16917" x="7553325" y="3748088"/>
          <p14:tracePt t="16933" x="7561263" y="3730625"/>
          <p14:tracePt t="16933" x="7561263" y="3722688"/>
          <p14:tracePt t="16949" x="7570788" y="3713163"/>
          <p14:tracePt t="16966" x="7586663" y="3697288"/>
          <p14:tracePt t="16967" x="7596188" y="3687763"/>
          <p14:tracePt t="16982" x="7596188" y="3679825"/>
          <p14:tracePt t="16998" x="7596188" y="3662363"/>
          <p14:tracePt t="17015" x="7604125" y="3654425"/>
          <p14:tracePt t="17032" x="7612063" y="3654425"/>
          <p14:tracePt t="17049" x="7612063" y="3646488"/>
          <p14:tracePt t="17275" x="7612063" y="3636963"/>
          <p14:tracePt t="17282" x="7621588" y="3636963"/>
          <p14:tracePt t="17302" x="7629525" y="3636963"/>
          <p14:tracePt t="17322" x="7637463" y="3629025"/>
          <p14:tracePt t="17334" x="7637463" y="3619500"/>
          <p14:tracePt t="17346" x="7646988" y="3619500"/>
          <p14:tracePt t="17358" x="7654925" y="3611563"/>
          <p14:tracePt t="17383" x="7654925" y="3603625"/>
          <p14:tracePt t="17394" x="7662863" y="3603625"/>
          <p14:tracePt t="17398" x="7662863" y="3594100"/>
          <p14:tracePt t="17416" x="7672388" y="3594100"/>
          <p14:tracePt t="17434" x="7680325" y="3594100"/>
          <p14:tracePt t="17450" x="7688263" y="3594100"/>
          <p14:tracePt t="17466" x="7697788" y="3586163"/>
          <p14:tracePt t="17467" x="7705725" y="3578225"/>
          <p14:tracePt t="17483" x="7731125" y="3578225"/>
          <p14:tracePt t="17499" x="7773988" y="3568700"/>
          <p14:tracePt t="17515" x="7824788" y="3560763"/>
          <p14:tracePt t="17532" x="7885113" y="3552825"/>
          <p14:tracePt t="17548" x="7961313" y="3552825"/>
          <p14:tracePt t="17565" x="8045450" y="3543300"/>
          <p14:tracePt t="17583" x="8164513" y="3543300"/>
          <p14:tracePt t="17599" x="8326438" y="3543300"/>
          <p14:tracePt t="17615" x="8539163" y="3578225"/>
          <p14:tracePt t="17632" x="8750300" y="3603625"/>
          <p14:tracePt t="17633" x="8793163" y="3603625"/>
          <p14:tracePt t="17649" x="8980488" y="3611563"/>
          <p14:tracePt t="17665" x="9142413" y="3611563"/>
          <p14:tracePt t="17666" x="9201150" y="3619500"/>
          <p14:tracePt t="17683" x="9431338" y="3619500"/>
          <p14:tracePt t="17699" x="9659938" y="3619500"/>
          <p14:tracePt t="17715" x="9839325" y="3619500"/>
          <p14:tracePt t="17732" x="9956800" y="3619500"/>
          <p14:tracePt t="17733" x="9983788" y="3611563"/>
          <p14:tracePt t="17748" x="10025063" y="3603625"/>
          <p14:tracePt t="17765" x="10050463" y="3594100"/>
          <p14:tracePt t="17767" x="10050463" y="3586163"/>
          <p14:tracePt t="17782" x="10059988" y="3586163"/>
          <p14:tracePt t="17798" x="10067925" y="3578225"/>
          <p14:tracePt t="17815" x="10085388" y="3568700"/>
          <p14:tracePt t="17831" x="10101263" y="3568700"/>
          <p14:tracePt t="17848" x="10110788" y="3560763"/>
          <p14:tracePt t="17866" x="10118725" y="3552825"/>
          <p14:tracePt t="17882" x="10136188" y="3543300"/>
          <p14:tracePt t="17899" x="10153650" y="3535363"/>
          <p14:tracePt t="17915" x="10179050" y="3527425"/>
          <p14:tracePt t="17933" x="10212388" y="3527425"/>
          <p14:tracePt t="17933" x="10220325" y="3527425"/>
          <p14:tracePt t="17949" x="10237788" y="3527425"/>
          <p14:tracePt t="17949" x="10245725" y="3527425"/>
          <p14:tracePt t="18162" x="10255250" y="3527425"/>
          <p14:tracePt t="18174" x="10263188" y="3527425"/>
          <p14:tracePt t="18186" x="10271125" y="3527425"/>
          <p14:tracePt t="18198" x="10280650" y="3527425"/>
          <p14:tracePt t="18199" x="10288588" y="3527425"/>
          <p14:tracePt t="18215" x="10298113" y="3527425"/>
          <p14:tracePt t="18231" x="10306050" y="3527425"/>
          <p14:tracePt t="18248" x="10323513" y="3527425"/>
          <p14:tracePt t="18265" x="10331450" y="3527425"/>
          <p14:tracePt t="18281" x="10339388" y="3527425"/>
          <p14:tracePt t="18298" x="10348913" y="3517900"/>
          <p14:tracePt t="18314" x="10374313" y="3517900"/>
          <p14:tracePt t="18332" x="10382250" y="3517900"/>
          <p14:tracePt t="18350" x="10390188" y="3517900"/>
          <p14:tracePt t="18674" x="10390188" y="3509963"/>
          <p14:tracePt t="18689" x="10390188" y="3517900"/>
          <p14:tracePt t="18693" x="10382250" y="3517900"/>
          <p14:tracePt t="18698" x="10374313" y="3527425"/>
          <p14:tracePt t="18715" x="10331450" y="3560763"/>
          <p14:tracePt t="18732" x="10271125" y="3594100"/>
          <p14:tracePt t="18748" x="10186988" y="3662363"/>
          <p14:tracePt t="18765" x="10101263" y="3679825"/>
          <p14:tracePt t="18782" x="10025063" y="3687763"/>
          <p14:tracePt t="18798" x="9991725" y="3687763"/>
          <p14:tracePt t="18814" x="9956800" y="3687763"/>
          <p14:tracePt t="18831" x="9864725" y="3713163"/>
          <p14:tracePt t="18848" x="9685338" y="3763963"/>
          <p14:tracePt t="18849" x="9617075" y="3773488"/>
          <p14:tracePt t="18864" x="9388475" y="3849688"/>
          <p14:tracePt t="18882" x="8955088" y="3883025"/>
          <p14:tracePt t="18899" x="8658225" y="3892550"/>
          <p14:tracePt t="18914" x="8410575" y="3917950"/>
          <p14:tracePt t="18932" x="8232775" y="3960813"/>
          <p14:tracePt t="18949" x="8012113" y="4019550"/>
          <p14:tracePt t="18949" x="7943850" y="4044950"/>
          <p14:tracePt t="18964" x="7705725" y="4105275"/>
          <p14:tracePt t="18982" x="7221538" y="4146550"/>
          <p14:tracePt t="18998" x="6881813" y="4164013"/>
          <p14:tracePt t="18998" x="6788150" y="4164013"/>
          <p14:tracePt t="19014" x="6329363" y="4171950"/>
          <p14:tracePt t="19031" x="5905500" y="4181475"/>
          <p14:tracePt t="19048" x="5538788" y="4197350"/>
          <p14:tracePt t="19064" x="5191125" y="4181475"/>
          <p14:tracePt t="19082" x="4851400" y="4146550"/>
          <p14:tracePt t="19083" x="4775200" y="4138613"/>
          <p14:tracePt t="19098" x="4468813" y="4087813"/>
          <p14:tracePt t="19115" x="4230688" y="4044950"/>
          <p14:tracePt t="19132" x="4060825" y="4011613"/>
          <p14:tracePt t="19148" x="3933825" y="3994150"/>
          <p14:tracePt t="19149" x="3900488" y="3994150"/>
          <p14:tracePt t="19164" x="3781425" y="3976688"/>
          <p14:tracePt t="19183" x="3533775" y="3925888"/>
          <p14:tracePt t="19199" x="3279775" y="3867150"/>
          <p14:tracePt t="19215" x="3024188" y="3806825"/>
          <p14:tracePt t="19232" x="2795588" y="3738563"/>
          <p14:tracePt t="19248" x="2600325" y="3654425"/>
          <p14:tracePt t="19264" x="2438400" y="3578225"/>
          <p14:tracePt t="19281" x="2251075" y="3492500"/>
          <p14:tracePt t="19283" x="2208213" y="3475038"/>
          <p14:tracePt t="19298" x="2081213" y="3390900"/>
          <p14:tracePt t="19314" x="1911350" y="3279775"/>
          <p14:tracePt t="19331" x="1817688" y="3228975"/>
          <p14:tracePt t="19348" x="1749425" y="3203575"/>
          <p14:tracePt t="19349" x="1741488" y="3195638"/>
          <p14:tracePt t="19364" x="1698625" y="3178175"/>
          <p14:tracePt t="19383" x="1622425" y="3160713"/>
          <p14:tracePt t="19399" x="1571625" y="3144838"/>
          <p14:tracePt t="19414" x="1520825" y="3135313"/>
          <p14:tracePt t="19431" x="1477963" y="3119438"/>
          <p14:tracePt t="19449" x="1462088" y="3101975"/>
          <p14:tracePt t="19464" x="1452563" y="3101975"/>
          <p14:tracePt t="19465" x="1444625" y="3101975"/>
          <p14:tracePt t="19481" x="1435100" y="3101975"/>
          <p14:tracePt t="19482" x="1427163" y="3101975"/>
          <p14:tracePt t="19498" x="1409700" y="3101975"/>
          <p14:tracePt t="19499" x="1401763" y="3094038"/>
          <p14:tracePt t="19514" x="1393825" y="3084513"/>
          <p14:tracePt t="19531" x="1376363" y="3084513"/>
          <p14:tracePt t="19782" x="1368425" y="3084513"/>
          <p14:tracePt t="19785" x="1358900" y="3084513"/>
          <p14:tracePt t="19797" x="1350963" y="3084513"/>
          <p14:tracePt t="19917" x="1368425" y="3084513"/>
          <p14:tracePt t="19921" x="1376363" y="3084513"/>
          <p14:tracePt t="19931" x="1435100" y="3084513"/>
          <p14:tracePt t="19948" x="1647825" y="3094038"/>
          <p14:tracePt t="19949" x="1749425" y="3109913"/>
          <p14:tracePt t="19964" x="2149475" y="3109913"/>
          <p14:tracePt t="19965" x="2319338" y="3109913"/>
          <p14:tracePt t="19981" x="3228975" y="3119438"/>
          <p14:tracePt t="19998" x="4103688" y="3152775"/>
          <p14:tracePt t="19998" x="4451350" y="3152775"/>
          <p14:tracePt t="20014" x="5538788" y="3228975"/>
          <p14:tracePt t="20031" x="7153275" y="3467100"/>
          <p14:tracePt t="20047" x="8012113" y="3611563"/>
          <p14:tracePt t="20064" x="8513763" y="3697288"/>
          <p14:tracePt t="20082" x="8793163" y="3713163"/>
          <p14:tracePt t="20099" x="8869363" y="3697288"/>
          <p14:tracePt t="20114" x="8912225" y="3671888"/>
          <p14:tracePt t="20132" x="8988425" y="3662363"/>
          <p14:tracePt t="20148" x="9091613" y="3646488"/>
          <p14:tracePt t="20164" x="9218613" y="3646488"/>
          <p14:tracePt t="20182" x="9380538" y="3654425"/>
          <p14:tracePt t="20197" x="9482138" y="3671888"/>
          <p14:tracePt t="20214" x="9575800" y="3671888"/>
          <p14:tracePt t="20215" x="9583738" y="3671888"/>
          <p14:tracePt t="20230" x="9667875" y="3671888"/>
          <p14:tracePt t="20247" x="9779000" y="3671888"/>
          <p14:tracePt t="20264" x="9923463" y="3705225"/>
          <p14:tracePt t="20281" x="10126663" y="3763963"/>
          <p14:tracePt t="20298" x="10271125" y="3790950"/>
          <p14:tracePt t="20314" x="10364788" y="3806825"/>
          <p14:tracePt t="20315" x="10390188" y="3806825"/>
          <p14:tracePt t="20330" x="10467975" y="3816350"/>
          <p14:tracePt t="20347" x="10518775" y="3816350"/>
          <p14:tracePt t="20365" x="10552113" y="3806825"/>
          <p14:tracePt t="20380" x="10585450" y="3798888"/>
          <p14:tracePt t="20397" x="10645775" y="3790950"/>
          <p14:tracePt t="20398" x="10653713" y="3790950"/>
          <p14:tracePt t="20414" x="10696575" y="3790950"/>
          <p14:tracePt t="20415" x="10714038" y="3790950"/>
          <p14:tracePt t="20431" x="10747375" y="3781425"/>
          <p14:tracePt t="20448" x="10782300" y="3773488"/>
          <p14:tracePt t="20464" x="10823575" y="3763963"/>
          <p14:tracePt t="20481" x="10891838" y="3738563"/>
          <p14:tracePt t="20482" x="10917238" y="3730625"/>
          <p14:tracePt t="20498" x="10968038" y="3713163"/>
          <p14:tracePt t="20498" x="10985500" y="3713163"/>
          <p14:tracePt t="20513" x="11028363" y="3705225"/>
          <p14:tracePt t="20530" x="11044238" y="3697288"/>
          <p14:tracePt t="20614" x="11044238" y="3687763"/>
          <p14:tracePt t="20617" x="11053763" y="3687763"/>
          <p14:tracePt t="20630" x="11071225" y="3687763"/>
          <p14:tracePt t="20648" x="11087100" y="3679825"/>
          <p14:tracePt t="20664" x="11104563" y="3671888"/>
          <p14:tracePt t="20682" x="11104563" y="3662363"/>
          <p14:tracePt t="20726" x="11112500" y="3662363"/>
          <p14:tracePt t="21419" x="11122025" y="3654425"/>
          <p14:tracePt t="21425" x="11129963" y="3654425"/>
          <p14:tracePt t="21442" x="11129963" y="3646488"/>
          <p14:tracePt t="21542" x="11129963" y="3636963"/>
          <p14:tracePt t="21545" x="11129963" y="3629025"/>
          <p14:tracePt t="21549" x="11137900" y="3629025"/>
          <p14:tracePt t="21563" x="11147425" y="3603625"/>
          <p14:tracePt t="21580" x="11147425" y="3594100"/>
          <p14:tracePt t="21597" x="11147425" y="3586163"/>
          <p14:tracePt t="21613" x="11147425" y="3560763"/>
          <p14:tracePt t="21631" x="11155363" y="3543300"/>
          <p14:tracePt t="21647" x="11155363" y="3517900"/>
          <p14:tracePt t="21674" x="11155363" y="3509963"/>
          <p14:tracePt t="21680" x="11155363" y="3502025"/>
          <p14:tracePt t="21697" x="11155363" y="3484563"/>
          <p14:tracePt t="21714" x="11155363" y="3467100"/>
          <p14:tracePt t="21714" x="11155363" y="3459163"/>
          <p14:tracePt t="21731" x="11155363" y="3441700"/>
          <p14:tracePt t="21747" x="11155363" y="3433763"/>
          <p14:tracePt t="21763" x="11155363" y="3416300"/>
          <p14:tracePt t="21781" x="11137900" y="3416300"/>
          <p14:tracePt t="21781" x="11129963" y="3416300"/>
          <p14:tracePt t="21797" x="11112500" y="3408363"/>
          <p14:tracePt t="21814" x="11096625" y="3408363"/>
          <p14:tracePt t="21830" x="11071225" y="3398838"/>
          <p14:tracePt t="21847" x="11018838" y="3390900"/>
          <p14:tracePt t="21863" x="10960100" y="3382963"/>
          <p14:tracePt t="21880" x="10891838" y="3373438"/>
          <p14:tracePt t="21896" x="10841038" y="3373438"/>
          <p14:tracePt t="21913" x="10815638" y="3373438"/>
          <p14:tracePt t="21930" x="10807700" y="3373438"/>
          <p14:tracePt t="21978" x="10798175" y="3373438"/>
          <p14:tracePt t="21989" x="10790238" y="3373438"/>
          <p14:tracePt t="21997" x="10782300" y="3373438"/>
          <p14:tracePt t="21997" x="10772775" y="3373438"/>
          <p14:tracePt t="22013" x="10756900" y="3373438"/>
          <p14:tracePt t="22030" x="10747375" y="3373438"/>
          <p14:tracePt t="22046" x="10739438" y="3373438"/>
          <p14:tracePt t="22063" x="10729913" y="3373438"/>
          <p14:tracePt t="22110" x="10729913" y="3365500"/>
          <p14:tracePt t="22142" x="10721975" y="3365500"/>
          <p14:tracePt t="22150" x="10714038" y="3365500"/>
          <p14:tracePt t="22166" x="10714038" y="3373438"/>
          <p14:tracePt t="22174" x="10704513" y="3373438"/>
          <p14:tracePt t="22182" x="10696575" y="3373438"/>
          <p14:tracePt t="22196" x="10688638" y="3382963"/>
          <p14:tracePt t="22213" x="10679113" y="3390900"/>
          <p14:tracePt t="22230" x="10671175" y="3390900"/>
          <p14:tracePt t="22246" x="10653713" y="3398838"/>
          <p14:tracePt t="22263" x="10628313" y="3416300"/>
          <p14:tracePt t="22280" x="10594975" y="3416300"/>
          <p14:tracePt t="22296" x="10552113" y="3424238"/>
          <p14:tracePt t="22314" x="10526713" y="3433763"/>
          <p14:tracePt t="22330" x="10509250" y="3441700"/>
          <p14:tracePt t="22331" x="10501313" y="3441700"/>
          <p14:tracePt t="22346" x="10483850" y="3449638"/>
          <p14:tracePt t="22363" x="10467975" y="3459163"/>
          <p14:tracePt t="22380" x="10458450" y="3467100"/>
          <p14:tracePt t="22398" x="10450513" y="3475038"/>
          <p14:tracePt t="22413" x="10442575" y="3475038"/>
          <p14:tracePt t="22430" x="10433050" y="3475038"/>
          <p14:tracePt t="22446" x="10425113" y="3484563"/>
          <p14:tracePt t="22463" x="10415588" y="3484563"/>
          <p14:tracePt t="22479" x="10407650" y="3484563"/>
          <p14:tracePt t="22496" x="10407650" y="3492500"/>
          <p14:tracePt t="22527" x="10407650" y="3502025"/>
          <p14:tracePt t="22533" x="10399713" y="3502025"/>
          <p14:tracePt t="22546" x="10390188" y="3502025"/>
          <p14:tracePt t="22563" x="10374313" y="3509963"/>
          <p14:tracePt t="22579" x="10364788" y="3517900"/>
          <p14:tracePt t="22596" x="10364788" y="3527425"/>
          <p14:tracePt t="22613" x="10339388" y="3543300"/>
          <p14:tracePt t="22630" x="10331450" y="3560763"/>
          <p14:tracePt t="22646" x="10323513" y="3560763"/>
          <p14:tracePt t="22663" x="10313988" y="3578225"/>
          <p14:tracePt t="22680" x="10298113" y="3586163"/>
          <p14:tracePt t="22682" x="10298113" y="3594100"/>
          <p14:tracePt t="22696" x="10298113" y="3603625"/>
          <p14:tracePt t="22714" x="10280650" y="3619500"/>
          <p14:tracePt t="22733" x="10280650" y="3629025"/>
          <p14:tracePt t="22746" x="10271125" y="3636963"/>
          <p14:tracePt t="22763" x="10263188" y="3646488"/>
          <p14:tracePt t="22779" x="10255250" y="3654425"/>
          <p14:tracePt t="22796" x="10237788" y="3671888"/>
          <p14:tracePt t="22814" x="10229850" y="3705225"/>
          <p14:tracePt t="22830" x="10220325" y="3730625"/>
          <p14:tracePt t="22846" x="10220325" y="3738563"/>
          <p14:tracePt t="22863" x="10212388" y="3748088"/>
          <p14:tracePt t="22880" x="10204450" y="3756025"/>
          <p14:tracePt t="22910" x="10204450" y="3763963"/>
          <p14:tracePt t="22917" x="10204450" y="3773488"/>
          <p14:tracePt t="22929" x="10204450" y="3781425"/>
          <p14:tracePt t="22947" x="10194925" y="3806825"/>
          <p14:tracePt t="22947" x="10194925" y="3816350"/>
          <p14:tracePt t="22962" x="10194925" y="3824288"/>
          <p14:tracePt t="22980" x="10194925" y="3832225"/>
          <p14:tracePt t="22982" x="10186988" y="3841750"/>
          <p14:tracePt t="22997" x="10186988" y="3849688"/>
          <p14:tracePt t="23013" x="10179050" y="3857625"/>
          <p14:tracePt t="23030" x="10179050" y="3875088"/>
          <p14:tracePt t="23031" x="10169525" y="3875088"/>
          <p14:tracePt t="23046" x="10161588" y="3892550"/>
          <p14:tracePt t="23062" x="10144125" y="3925888"/>
          <p14:tracePt t="23079" x="10126663" y="3943350"/>
          <p14:tracePt t="23096" x="10110788" y="3960813"/>
          <p14:tracePt t="23113" x="10093325" y="3976688"/>
          <p14:tracePt t="23130" x="10075863" y="3986213"/>
          <p14:tracePt t="23146" x="10059988" y="4002088"/>
          <p14:tracePt t="23147" x="10050463" y="4002088"/>
          <p14:tracePt t="23163" x="10034588" y="4019550"/>
          <p14:tracePt t="23180" x="10025063" y="4027488"/>
          <p14:tracePt t="23197" x="10009188" y="4044950"/>
          <p14:tracePt t="23213" x="9991725" y="4044950"/>
          <p14:tracePt t="23231" x="9956800" y="4062413"/>
          <p14:tracePt t="23247" x="9923463" y="4062413"/>
          <p14:tracePt t="23247" x="9906000" y="4062413"/>
          <p14:tracePt t="23262" x="9855200" y="4087813"/>
          <p14:tracePt t="23279" x="9779000" y="4113213"/>
          <p14:tracePt t="23296" x="9710738" y="4130675"/>
          <p14:tracePt t="23312" x="9642475" y="4156075"/>
          <p14:tracePt t="23329" x="9617075" y="4164013"/>
          <p14:tracePt t="23346" x="9609138" y="4164013"/>
          <p14:tracePt t="23363" x="9601200" y="4164013"/>
          <p14:tracePt t="23380" x="9601200" y="4171950"/>
          <p14:tracePt t="23396" x="9601200" y="4181475"/>
          <p14:tracePt t="23397" x="9591675" y="4181475"/>
          <p14:tracePt t="23412" x="9575800" y="4189413"/>
          <p14:tracePt t="23430" x="9558338" y="4206875"/>
          <p14:tracePt t="23446" x="9550400" y="4206875"/>
          <p14:tracePt t="23463" x="9532938" y="4214813"/>
          <p14:tracePt t="23481" x="9532938" y="4224338"/>
          <p14:tracePt t="23497" x="9515475" y="4224338"/>
          <p14:tracePt t="23513" x="9498013" y="4240213"/>
          <p14:tracePt t="23513" x="9490075" y="4240213"/>
          <p14:tracePt t="23529" x="9447213" y="4249738"/>
          <p14:tracePt t="23545" x="9388475" y="4283075"/>
          <p14:tracePt t="23562" x="9320213" y="4300538"/>
          <p14:tracePt t="23579" x="9286875" y="4308475"/>
          <p14:tracePt t="23596" x="9277350" y="4308475"/>
          <p14:tracePt t="23639" x="9277350" y="4316413"/>
          <p14:tracePt t="23646" x="9269413" y="4316413"/>
          <p14:tracePt t="23649" x="9261475" y="4316413"/>
          <p14:tracePt t="23662" x="9244013" y="4325938"/>
          <p14:tracePt t="23679" x="9193213" y="4341813"/>
          <p14:tracePt t="23696" x="9124950" y="4351338"/>
          <p14:tracePt t="23713" x="9048750" y="4368800"/>
          <p14:tracePt t="23729" x="8988425" y="4368800"/>
          <p14:tracePt t="23730" x="8972550" y="4368800"/>
          <p14:tracePt t="23746" x="8904288" y="4376738"/>
          <p14:tracePt t="23747" x="8869363" y="4376738"/>
          <p14:tracePt t="23763" x="8750300" y="4376738"/>
          <p14:tracePt t="23779" x="8615363" y="4376738"/>
          <p14:tracePt t="23796" x="8453438" y="4376738"/>
          <p14:tracePt t="23812" x="8291513" y="4376738"/>
          <p14:tracePt t="23830" x="8070850" y="4368800"/>
          <p14:tracePt t="23846" x="7961313" y="4368800"/>
          <p14:tracePt t="23846" x="7935913" y="4368800"/>
          <p14:tracePt t="23862" x="7799388" y="4333875"/>
          <p14:tracePt t="23879" x="7688263" y="4300538"/>
          <p14:tracePt t="23896" x="7570788" y="4249738"/>
          <p14:tracePt t="23912" x="7408863" y="4164013"/>
          <p14:tracePt t="23930" x="7188200" y="4044950"/>
          <p14:tracePt t="23945" x="7059613" y="3943350"/>
          <p14:tracePt t="23963" x="6856413" y="3763963"/>
          <p14:tracePt t="23980" x="6719888" y="3568700"/>
          <p14:tracePt t="23995" x="6600825" y="3433763"/>
          <p14:tracePt t="24012" x="6508750" y="3348038"/>
          <p14:tracePt t="24029" x="6440488" y="3279775"/>
          <p14:tracePt t="24046" x="6397625" y="3211513"/>
          <p14:tracePt t="24047" x="6380163" y="3186113"/>
          <p14:tracePt t="24062" x="6338888" y="3109913"/>
          <p14:tracePt t="24079" x="6278563" y="3016250"/>
          <p14:tracePt t="24096" x="6227763" y="2922588"/>
          <p14:tracePt t="24112" x="6194425" y="2846388"/>
          <p14:tracePt t="24130" x="6176963" y="2770188"/>
          <p14:tracePt t="24146" x="6167438" y="2727325"/>
          <p14:tracePt t="24146" x="6167438" y="2719388"/>
          <p14:tracePt t="24162" x="6151563" y="2686050"/>
          <p14:tracePt t="24180" x="6116638" y="2633663"/>
          <p14:tracePt t="24195" x="6083300" y="2592388"/>
          <p14:tracePt t="24213" x="6032500" y="2532063"/>
          <p14:tracePt t="24229" x="5981700" y="2489200"/>
          <p14:tracePt t="24245" x="5921375" y="2447925"/>
          <p14:tracePt t="24262" x="5862638" y="2405063"/>
          <p14:tracePt t="24279" x="5819775" y="2379663"/>
          <p14:tracePt t="24295" x="5776913" y="2362200"/>
          <p14:tracePt t="24312" x="5735638" y="2354263"/>
          <p14:tracePt t="24329" x="5700713" y="2328863"/>
          <p14:tracePt t="24345" x="5675313" y="2311400"/>
          <p14:tracePt t="24362" x="5632450" y="2303463"/>
          <p14:tracePt t="24380" x="5607050" y="2293938"/>
          <p14:tracePt t="24397" x="5591175" y="2293938"/>
          <p14:tracePt t="24413" x="5581650" y="2293938"/>
          <p14:tracePt t="24429" x="5573713" y="2293938"/>
          <p14:tracePt t="24445" x="5565775" y="2293938"/>
          <p14:tracePt t="24463" x="5538788" y="2311400"/>
          <p14:tracePt t="24480" x="5513388" y="2336800"/>
          <p14:tracePt t="24496" x="5480050" y="2354263"/>
          <p14:tracePt t="24497" x="5480050" y="2362200"/>
          <p14:tracePt t="24512" x="5446713" y="2371725"/>
          <p14:tracePt t="24529" x="5353050" y="2438400"/>
          <p14:tracePt t="24545" x="5259388" y="2516188"/>
          <p14:tracePt t="24562" x="5140325" y="2582863"/>
          <p14:tracePt t="24579" x="4953000" y="2686050"/>
          <p14:tracePt t="24595" x="4851400" y="2752725"/>
          <p14:tracePt t="24612" x="4689475" y="2838450"/>
          <p14:tracePt t="24630" x="4673600" y="2846388"/>
          <p14:tracePt t="24646" x="4595813" y="2889250"/>
          <p14:tracePt t="24647" x="4579938" y="2906713"/>
          <p14:tracePt t="24662" x="4503738" y="2932113"/>
          <p14:tracePt t="24680" x="4392613" y="2990850"/>
          <p14:tracePt t="24697" x="4316413" y="3041650"/>
          <p14:tracePt t="24712" x="4240213" y="3094038"/>
          <p14:tracePt t="24729" x="4187825" y="3135313"/>
          <p14:tracePt t="24745" x="4162425" y="3160713"/>
          <p14:tracePt t="24762" x="4146550" y="3170238"/>
          <p14:tracePt t="24836" x="4154488" y="3170238"/>
          <p14:tracePt t="24839" x="4162425" y="3170238"/>
          <p14:tracePt t="24845" x="4179888" y="3170238"/>
          <p14:tracePt t="24862" x="4265613" y="3170238"/>
          <p14:tracePt t="24880" x="4410075" y="3160713"/>
          <p14:tracePt t="24895" x="4537075" y="3119438"/>
          <p14:tracePt t="24896" x="4587875" y="3101975"/>
          <p14:tracePt t="24912" x="4699000" y="3084513"/>
          <p14:tracePt t="24913" x="4740275" y="3076575"/>
          <p14:tracePt t="24929" x="4910138" y="3008313"/>
          <p14:tracePt t="24945" x="5080000" y="2965450"/>
          <p14:tracePt t="24963" x="5216525" y="2940050"/>
          <p14:tracePt t="24963" x="5241925" y="2932113"/>
          <p14:tracePt t="24979" x="5302250" y="2922588"/>
          <p14:tracePt t="24995" x="5343525" y="2906713"/>
          <p14:tracePt t="25012" x="5368925" y="2906713"/>
          <p14:tracePt t="25028" x="5386388" y="2906713"/>
          <p14:tracePt t="25045" x="5403850" y="2906713"/>
          <p14:tracePt t="25062" x="5429250" y="2906713"/>
          <p14:tracePt t="25079" x="5454650" y="2906713"/>
          <p14:tracePt t="25095" x="5497513" y="2906713"/>
          <p14:tracePt t="25112" x="5530850" y="2897188"/>
          <p14:tracePt t="25129" x="5573713" y="2881313"/>
          <p14:tracePt t="25146" x="5616575" y="2871788"/>
          <p14:tracePt t="25147" x="5624513" y="2871788"/>
          <p14:tracePt t="25162" x="5649913" y="2863850"/>
          <p14:tracePt t="25178" x="5667375" y="2855913"/>
          <p14:tracePt t="25195" x="5675313" y="2855913"/>
          <p14:tracePt t="25212" x="5692775" y="2838450"/>
          <p14:tracePt t="25229" x="5743575" y="2820988"/>
          <p14:tracePt t="25245" x="5776913" y="2813050"/>
          <p14:tracePt t="25262" x="5845175" y="2805113"/>
          <p14:tracePt t="25278" x="5880100" y="2787650"/>
          <p14:tracePt t="25295" x="5913438" y="2778125"/>
          <p14:tracePt t="25296" x="5921375" y="2778125"/>
          <p14:tracePt t="25312" x="5938838" y="2770188"/>
          <p14:tracePt t="25328" x="5964238" y="2752725"/>
          <p14:tracePt t="25345" x="5989638" y="2744788"/>
          <p14:tracePt t="25362" x="6024563" y="2727325"/>
          <p14:tracePt t="25378" x="6065838" y="2719388"/>
          <p14:tracePt t="25395" x="6116638" y="2701925"/>
          <p14:tracePt t="25396" x="6134100" y="2693988"/>
          <p14:tracePt t="25411" x="6159500" y="2693988"/>
          <p14:tracePt t="25429" x="6202363" y="2668588"/>
          <p14:tracePt t="25445" x="6235700" y="2660650"/>
          <p14:tracePt t="25463" x="6270625" y="2651125"/>
          <p14:tracePt t="25464" x="6278563" y="2651125"/>
          <p14:tracePt t="25479" x="6311900" y="2651125"/>
          <p14:tracePt t="25495" x="6354763" y="2651125"/>
          <p14:tracePt t="25496" x="6364288" y="2651125"/>
          <p14:tracePt t="25513" x="6423025" y="2651125"/>
          <p14:tracePt t="25528" x="6473825" y="2651125"/>
          <p14:tracePt t="25545" x="6534150" y="2660650"/>
          <p14:tracePt t="25561" x="6584950" y="2676525"/>
          <p14:tracePt t="25578" x="6643688" y="2686050"/>
          <p14:tracePt t="25595" x="6694488" y="2686050"/>
          <p14:tracePt t="25596" x="6711950" y="2686050"/>
          <p14:tracePt t="25612" x="6762750" y="2686050"/>
          <p14:tracePt t="25629" x="6856413" y="2686050"/>
          <p14:tracePt t="25645" x="6950075" y="2686050"/>
          <p14:tracePt t="25662" x="7059613" y="2686050"/>
          <p14:tracePt t="25663" x="7085013" y="2686050"/>
          <p14:tracePt t="25680" x="7229475" y="2686050"/>
          <p14:tracePt t="25695" x="7340600" y="2686050"/>
          <p14:tracePt t="25713" x="7578725" y="2686050"/>
          <p14:tracePt t="25728" x="7748588" y="2686050"/>
          <p14:tracePt t="25729" x="7807325" y="2686050"/>
          <p14:tracePt t="25745" x="8105775" y="2686050"/>
          <p14:tracePt t="25762" x="8445500" y="2686050"/>
          <p14:tracePt t="25778" x="8793163" y="2686050"/>
          <p14:tracePt t="25795" x="9091613" y="2693988"/>
          <p14:tracePt t="25796" x="9167813" y="2719388"/>
          <p14:tracePt t="25812" x="9388475" y="2778125"/>
          <p14:tracePt t="25828" x="9642475" y="2855913"/>
          <p14:tracePt t="25845" x="9880600" y="2914650"/>
          <p14:tracePt t="25861" x="9991725" y="2940050"/>
          <p14:tracePt t="25880" x="10093325" y="2957513"/>
          <p14:tracePt t="25895" x="10144125" y="2974975"/>
          <p14:tracePt t="25896" x="10161588" y="2982913"/>
          <p14:tracePt t="25912" x="10194925" y="2990850"/>
          <p14:tracePt t="25928" x="10229850" y="3008313"/>
          <p14:tracePt t="25945" x="10245725" y="3025775"/>
          <p14:tracePt t="25961" x="10245725" y="3033713"/>
          <p14:tracePt t="26035" x="10255250" y="3033713"/>
          <p14:tracePt t="26044" x="10263188" y="3033713"/>
          <p14:tracePt t="26051" x="10263188" y="3051175"/>
          <p14:tracePt t="26061" x="10280650" y="3059113"/>
          <p14:tracePt t="26078" x="10298113" y="3094038"/>
          <p14:tracePt t="26095" x="10298113" y="3101975"/>
          <p14:tracePt t="26111" x="10298113" y="3109913"/>
          <p14:tracePt t="26155" x="10298113" y="3119438"/>
          <p14:tracePt t="26167" x="10298113" y="3127375"/>
          <p14:tracePt t="26175" x="10298113" y="3135313"/>
          <p14:tracePt t="26179" x="10298113" y="3144838"/>
          <p14:tracePt t="26194" x="10298113" y="3160713"/>
          <p14:tracePt t="26211" x="10298113" y="3186113"/>
          <p14:tracePt t="26228" x="10298113" y="3203575"/>
          <p14:tracePt t="26416" x="10298113" y="3211513"/>
          <p14:tracePt t="26424" x="10288588" y="3221038"/>
          <p14:tracePt t="26435" x="10280650" y="3228975"/>
          <p14:tracePt t="27479" x="10280650" y="3221038"/>
          <p14:tracePt t="27483" x="10280650" y="3211513"/>
          <p14:tracePt t="27495" x="10271125" y="3211513"/>
          <p14:tracePt t="27512" x="10255250" y="3211513"/>
          <p14:tracePt t="27528" x="10245725" y="3211513"/>
          <p14:tracePt t="27544" x="10237788" y="3211513"/>
          <p14:tracePt t="27632" x="10229850" y="3211513"/>
          <p14:tracePt t="27640" x="10220325" y="3211513"/>
          <p14:tracePt t="27647" x="10212388" y="3211513"/>
          <p14:tracePt t="27661" x="10204450" y="3211513"/>
          <p14:tracePt t="27677" x="10179050" y="3211513"/>
          <p14:tracePt t="27694" x="10169525" y="3211513"/>
          <p14:tracePt t="27711" x="10161588" y="3211513"/>
          <p14:tracePt t="27728" x="10153650" y="3211513"/>
          <p14:tracePt t="27744" x="10144125" y="3211513"/>
          <p14:tracePt t="27745" x="10136188" y="3211513"/>
          <p14:tracePt t="27762" x="10101263" y="3221038"/>
          <p14:tracePt t="27777" x="10050463" y="3238500"/>
          <p14:tracePt t="27794" x="9999663" y="3246438"/>
          <p14:tracePt t="27811" x="9966325" y="3254375"/>
          <p14:tracePt t="27811" x="9956800" y="3254375"/>
          <p14:tracePt t="27827" x="9940925" y="3263900"/>
          <p14:tracePt t="27844" x="9931400" y="3263900"/>
          <p14:tracePt t="27861" x="9906000" y="3279775"/>
          <p14:tracePt t="27877" x="9847263" y="3289300"/>
          <p14:tracePt t="27894" x="9779000" y="3305175"/>
          <p14:tracePt t="27912" x="9626600" y="3340100"/>
          <p14:tracePt t="27928" x="9507538" y="3365500"/>
          <p14:tracePt t="27944" x="9439275" y="3390900"/>
          <p14:tracePt t="27961" x="9328150" y="3416300"/>
          <p14:tracePt t="27977" x="9226550" y="3441700"/>
          <p14:tracePt t="27994" x="9107488" y="3475038"/>
          <p14:tracePt t="28011" x="8904288" y="3527425"/>
          <p14:tracePt t="28028" x="8767763" y="3578225"/>
          <p14:tracePt t="28044" x="8521700" y="3636963"/>
          <p14:tracePt t="28060" x="8164513" y="3738563"/>
          <p14:tracePt t="28077" x="7875588" y="3824288"/>
          <p14:tracePt t="28094" x="7578725" y="3900488"/>
          <p14:tracePt t="28110" x="7297738" y="3976688"/>
          <p14:tracePt t="28128" x="6983413" y="4044950"/>
          <p14:tracePt t="28144" x="6838950" y="4079875"/>
          <p14:tracePt t="28161" x="6704013" y="4105275"/>
          <p14:tracePt t="28177" x="6635750" y="4130675"/>
          <p14:tracePt t="28194" x="6600825" y="4138613"/>
          <p14:tracePt t="28195" x="6592888" y="4138613"/>
          <p14:tracePt t="28211" x="6575425" y="4164013"/>
          <p14:tracePt t="28228" x="6559550" y="4171950"/>
          <p14:tracePt t="28244" x="6550025" y="4181475"/>
          <p14:tracePt t="28275" x="6542088" y="4181475"/>
          <p14:tracePt t="28288" x="6534150" y="4189413"/>
          <p14:tracePt t="28316" x="6524625" y="4197350"/>
          <p14:tracePt t="28327" x="6516688" y="4206875"/>
          <p14:tracePt t="28336" x="6508750" y="4206875"/>
          <p14:tracePt t="28347" x="6508750" y="4214813"/>
          <p14:tracePt t="28360" x="6499225" y="4224338"/>
          <p14:tracePt t="28377" x="6491288" y="4224338"/>
          <p14:tracePt t="28416" x="6491288" y="4232275"/>
          <p14:tracePt t="28419" x="6483350" y="4232275"/>
          <p14:tracePt t="28427" x="6473825" y="4240213"/>
          <p14:tracePt t="28444" x="6465888" y="4240213"/>
          <p14:tracePt t="28461" x="6448425" y="4249738"/>
          <p14:tracePt t="28477" x="6423025" y="4265613"/>
          <p14:tracePt t="28494" x="6397625" y="4291013"/>
          <p14:tracePt t="28510" x="6364288" y="4291013"/>
          <p14:tracePt t="28528" x="6364288" y="4300538"/>
          <p14:tracePt t="28576" x="6354763" y="4308475"/>
          <p14:tracePt t="28579" x="6346825" y="4308475"/>
          <p14:tracePt t="28593" x="6338888" y="4316413"/>
          <p14:tracePt t="28610" x="6329363" y="4333875"/>
          <p14:tracePt t="28627" x="6321425" y="4351338"/>
          <p14:tracePt t="28644" x="6303963" y="4351338"/>
          <p14:tracePt t="28661" x="6303963" y="4359275"/>
          <p14:tracePt t="28678" x="6296025" y="4368800"/>
          <p14:tracePt t="28694" x="6296025" y="4376738"/>
          <p14:tracePt t="28711" x="6278563" y="4394200"/>
          <p14:tracePt t="28728" x="6245225" y="4419600"/>
          <p14:tracePt t="28744" x="6202363" y="4445000"/>
          <p14:tracePt t="28761" x="6176963" y="4478338"/>
          <p14:tracePt t="28777" x="6151563" y="4503738"/>
          <p14:tracePt t="28794" x="6126163" y="4538663"/>
          <p14:tracePt t="28810" x="6091238" y="4564063"/>
          <p14:tracePt t="28827" x="6057900" y="4597400"/>
          <p14:tracePt t="28828" x="6049963" y="4605338"/>
          <p14:tracePt t="28844" x="6024563" y="4622800"/>
          <p14:tracePt t="28844" x="6015038" y="4640263"/>
          <p14:tracePt t="28860" x="5972175" y="4665663"/>
          <p14:tracePt t="28877" x="5956300" y="4673600"/>
          <p14:tracePt t="28893" x="5938838" y="4691063"/>
          <p14:tracePt t="28911" x="5921375" y="4699000"/>
          <p14:tracePt t="28928" x="5921375" y="4716463"/>
          <p14:tracePt t="28956" x="5913438" y="4716463"/>
          <p14:tracePt t="28967" x="5905500" y="4716463"/>
          <p14:tracePt t="28996" x="5905500" y="4699000"/>
          <p14:tracePt t="29004" x="5913438" y="4673600"/>
          <p14:tracePt t="29011" x="5930900" y="4657725"/>
          <p14:tracePt t="29011" x="5938838" y="4648200"/>
          <p14:tracePt t="29026" x="5997575" y="4605338"/>
          <p14:tracePt t="29044" x="6091238" y="4554538"/>
          <p14:tracePt t="29060" x="6134100" y="4538663"/>
          <p14:tracePt t="29076" x="6142038" y="4538663"/>
          <p14:tracePt t="29096" x="6151563" y="4538663"/>
          <p14:tracePt t="29128" x="6159500" y="4529138"/>
          <p14:tracePt t="29136" x="6167438" y="4521200"/>
          <p14:tracePt t="29161" x="6176963" y="4521200"/>
          <p14:tracePt t="29163" x="6184900" y="4521200"/>
          <p14:tracePt t="29177" x="6210300" y="4513263"/>
          <p14:tracePt t="29194" x="6253163" y="4503738"/>
          <p14:tracePt t="29211" x="6338888" y="4513263"/>
          <p14:tracePt t="29228" x="6397625" y="4529138"/>
          <p14:tracePt t="29244" x="6415088" y="4529138"/>
          <p14:tracePt t="29260" x="6440488" y="4529138"/>
          <p14:tracePt t="29277" x="6473825" y="4529138"/>
          <p14:tracePt t="29293" x="6499225" y="4529138"/>
          <p14:tracePt t="29310" x="6550025" y="4521200"/>
          <p14:tracePt t="29327" x="6626225" y="4503738"/>
          <p14:tracePt t="29327" x="6661150" y="4495800"/>
          <p14:tracePt t="29343" x="6729413" y="4486275"/>
          <p14:tracePt t="29360" x="6823075" y="4452938"/>
          <p14:tracePt t="29376" x="6924675" y="4427538"/>
          <p14:tracePt t="29393" x="6992938" y="4410075"/>
          <p14:tracePt t="29411" x="7034213" y="4394200"/>
          <p14:tracePt t="29412" x="7043738" y="4394200"/>
          <p14:tracePt t="29427" x="7069138" y="4384675"/>
          <p14:tracePt t="29443" x="7077075" y="4384675"/>
          <p14:tracePt t="29461" x="7085013" y="4384675"/>
          <p14:tracePt t="29480" x="7094538" y="4376738"/>
          <p14:tracePt t="29493" x="7102475" y="4368800"/>
          <p14:tracePt t="29511" x="7153275" y="4359275"/>
          <p14:tracePt t="29526" x="7188200" y="4359275"/>
          <p14:tracePt t="29543" x="7204075" y="4359275"/>
          <p14:tracePt t="29868" x="7213600" y="4359275"/>
          <p14:tracePt t="29879" x="7221538" y="4359275"/>
          <p14:tracePt t="29892" x="7221538" y="4351338"/>
          <p14:tracePt t="29904" x="7229475" y="4341813"/>
          <p14:tracePt t="29920" x="7239000" y="4341813"/>
          <p14:tracePt t="29928" x="7246938" y="4341813"/>
          <p14:tracePt t="29944" x="7264400" y="4333875"/>
          <p14:tracePt t="29961" x="7307263" y="4316413"/>
          <p14:tracePt t="29977" x="7340600" y="4316413"/>
          <p14:tracePt t="29993" x="7391400" y="4300538"/>
          <p14:tracePt t="30010" x="7416800" y="4291013"/>
          <p14:tracePt t="30028" x="7426325" y="4291013"/>
          <p14:tracePt t="30043" x="7434263" y="4283075"/>
          <p14:tracePt t="30059" x="7451725" y="4275138"/>
          <p14:tracePt t="30076" x="7502525" y="4265613"/>
          <p14:tracePt t="30092" x="7553325" y="4232275"/>
          <p14:tracePt t="30110" x="7596188" y="4206875"/>
          <p14:tracePt t="30126" x="7621588" y="4197350"/>
          <p14:tracePt t="30143" x="7637463" y="4181475"/>
          <p14:tracePt t="30144" x="7646988" y="4171950"/>
          <p14:tracePt t="30161" x="7662863" y="4156075"/>
          <p14:tracePt t="30177" x="7688263" y="4130675"/>
          <p14:tracePt t="30193" x="7705725" y="4113213"/>
          <p14:tracePt t="30210" x="7723188" y="4105275"/>
          <p14:tracePt t="30227" x="7723188" y="4095750"/>
          <p14:tracePt t="30243" x="7740650" y="4079875"/>
          <p14:tracePt t="30261" x="7766050" y="4062413"/>
          <p14:tracePt t="30277" x="7781925" y="4037013"/>
          <p14:tracePt t="30294" x="7816850" y="4002088"/>
          <p14:tracePt t="30310" x="7850188" y="3986213"/>
          <p14:tracePt t="30326" x="7867650" y="3968750"/>
          <p14:tracePt t="30343" x="7885113" y="3968750"/>
          <p14:tracePt t="30396" x="7885113" y="3960813"/>
          <p14:tracePt t="30408" x="7893050" y="3960813"/>
          <p14:tracePt t="30416" x="7900988" y="3951288"/>
          <p14:tracePt t="30431" x="7900988" y="3943350"/>
          <p14:tracePt t="30444" x="7910513" y="3943350"/>
          <p14:tracePt t="30460" x="7926388" y="3943350"/>
          <p14:tracePt t="30477" x="7926388" y="3935413"/>
          <p14:tracePt t="30478" x="7935913" y="3935413"/>
          <p14:tracePt t="30493" x="7951788" y="3925888"/>
          <p14:tracePt t="30510" x="7994650" y="3908425"/>
          <p14:tracePt t="30527" x="8070850" y="3892550"/>
          <p14:tracePt t="30542" x="8131175" y="3875088"/>
          <p14:tracePt t="30559" x="8215313" y="3867150"/>
          <p14:tracePt t="30576" x="8291513" y="3849688"/>
          <p14:tracePt t="30592" x="8385175" y="3841750"/>
          <p14:tracePt t="30609" x="8435975" y="3832225"/>
          <p14:tracePt t="30626" x="8504238" y="3816350"/>
          <p14:tracePt t="30642" x="8572500" y="3798888"/>
          <p14:tracePt t="30659" x="8640763" y="3781425"/>
          <p14:tracePt t="30676" x="8709025" y="3773488"/>
          <p14:tracePt t="30692" x="8759825" y="3773488"/>
          <p14:tracePt t="30709" x="8785225" y="3773488"/>
          <p14:tracePt t="30726" x="8810625" y="3763963"/>
          <p14:tracePt t="30743" x="8843963" y="3756025"/>
          <p14:tracePt t="30760" x="8904288" y="3748088"/>
          <p14:tracePt t="30760" x="8921750" y="3748088"/>
          <p14:tracePt t="30776" x="8988425" y="3748088"/>
          <p14:tracePt t="30792" x="9099550" y="3748088"/>
          <p14:tracePt t="30809" x="9193213" y="3748088"/>
          <p14:tracePt t="30826" x="9261475" y="3748088"/>
          <p14:tracePt t="30842" x="9337675" y="3756025"/>
          <p14:tracePt t="30859" x="9396413" y="3738563"/>
          <p14:tracePt t="30876" x="9464675" y="3738563"/>
          <p14:tracePt t="30892" x="9540875" y="3738563"/>
          <p14:tracePt t="30909" x="9609138" y="3730625"/>
          <p14:tracePt t="30926" x="9685338" y="3730625"/>
          <p14:tracePt t="30942" x="9771063" y="3730625"/>
          <p14:tracePt t="30959" x="9829800" y="3730625"/>
          <p14:tracePt t="30960" x="9839325" y="3730625"/>
          <p14:tracePt t="30976" x="9872663" y="3730625"/>
          <p14:tracePt t="30992" x="9931400" y="3730625"/>
          <p14:tracePt t="31009" x="9956800" y="3730625"/>
          <p14:tracePt t="31025" x="9983788" y="3730625"/>
          <p14:tracePt t="31042" x="9991725" y="3730625"/>
          <p14:tracePt t="31059" x="10009188" y="3730625"/>
          <p14:tracePt t="31075" x="10017125" y="3730625"/>
          <p14:tracePt t="32662" x="10009188" y="3730625"/>
          <p14:tracePt t="32681" x="9999663" y="3738563"/>
          <p14:tracePt t="34058" x="9999663" y="3748088"/>
          <p14:tracePt t="34962" x="9991725" y="3748088"/>
          <p14:tracePt t="34970" x="9983788" y="3748088"/>
          <p14:tracePt t="35042" x="9983788" y="3756025"/>
          <p14:tracePt t="35618" x="9974263" y="3763963"/>
          <p14:tracePt t="35625" x="9966325" y="3763963"/>
          <p14:tracePt t="35675" x="9956800" y="3773488"/>
          <p14:tracePt t="35698" x="9956800" y="3781425"/>
          <p14:tracePt t="35722" x="9948863" y="3781425"/>
          <p14:tracePt t="35746" x="9940925" y="3790950"/>
          <p14:tracePt t="35822" x="9931400" y="3790950"/>
          <p14:tracePt t="35833" x="9923463" y="3798888"/>
          <p14:tracePt t="35853" x="9923463" y="3806825"/>
          <p14:tracePt t="35858" x="9915525" y="3806825"/>
          <p14:tracePt t="35874" x="9906000" y="3806825"/>
          <p14:tracePt t="35890" x="9898063" y="3806825"/>
          <p14:tracePt t="35909" x="9898063" y="3816350"/>
          <p14:tracePt t="35969" x="9898063" y="3824288"/>
          <p14:tracePt t="35985" x="9890125" y="3824288"/>
          <p14:tracePt t="37069" x="9890125" y="3816350"/>
          <p14:tracePt t="37098" x="9880600" y="3816350"/>
          <p14:tracePt t="37123" x="9872663" y="3816350"/>
          <p14:tracePt t="37130" x="9864725" y="3816350"/>
          <p14:tracePt t="37150" x="9855200" y="3816350"/>
          <p14:tracePt t="37178" x="9847263" y="3816350"/>
          <p14:tracePt t="37181" x="9839325" y="3816350"/>
          <p14:tracePt t="37198" x="9829800" y="3816350"/>
          <p14:tracePt t="37206" x="9821863" y="3816350"/>
          <p14:tracePt t="37223" x="9804400" y="3816350"/>
          <p14:tracePt t="37240" x="9786938" y="3832225"/>
          <p14:tracePt t="37258" x="9761538" y="3849688"/>
          <p14:tracePt t="37273" x="9728200" y="3867150"/>
          <p14:tracePt t="37291" x="9685338" y="3875088"/>
          <p14:tracePt t="37306" x="9652000" y="3875088"/>
          <p14:tracePt t="37324" x="9601200" y="3883025"/>
          <p14:tracePt t="37340" x="9558338" y="3883025"/>
          <p14:tracePt t="37358" x="9515475" y="3883025"/>
          <p14:tracePt t="37373" x="9490075" y="3875088"/>
          <p14:tracePt t="37374" x="9482138" y="3875088"/>
          <p14:tracePt t="37391" x="9431338" y="3867150"/>
          <p14:tracePt t="37406" x="9380538" y="3857625"/>
          <p14:tracePt t="37423" x="9302750" y="3857625"/>
          <p14:tracePt t="37439" x="9193213" y="3849688"/>
          <p14:tracePt t="37456" x="9013825" y="3832225"/>
          <p14:tracePt t="37457" x="8963025" y="3832225"/>
          <p14:tracePt t="37473" x="8759825" y="3832225"/>
          <p14:tracePt t="37490" x="8420100" y="3832225"/>
          <p14:tracePt t="37490" x="8334375" y="3832225"/>
          <p14:tracePt t="37506" x="7910513" y="3832225"/>
          <p14:tracePt t="37523" x="7485063" y="3857625"/>
          <p14:tracePt t="37539" x="7026275" y="3917950"/>
          <p14:tracePt t="37557" x="6372225" y="3976688"/>
          <p14:tracePt t="37572" x="5905500" y="4002088"/>
          <p14:tracePt t="37590" x="5199063" y="4011613"/>
          <p14:tracePt t="37607" x="4273550" y="4011613"/>
          <p14:tracePt t="37623" x="3721100" y="3986213"/>
          <p14:tracePt t="37640" x="3244850" y="3883025"/>
          <p14:tracePt t="37657" x="2820988" y="3748088"/>
          <p14:tracePt t="37658" x="2701925" y="3713163"/>
          <p14:tracePt t="37672" x="2413000" y="3527425"/>
          <p14:tracePt t="37689" x="2073275" y="3289300"/>
          <p14:tracePt t="37706" x="1766888" y="3016250"/>
          <p14:tracePt t="37723" x="1606550" y="2830513"/>
          <p14:tracePt t="37740" x="1477963" y="2617788"/>
          <p14:tracePt t="37741" x="1444625" y="2566988"/>
          <p14:tracePt t="37756" x="1343025" y="2405063"/>
          <p14:tracePt t="37773" x="1173163" y="2149475"/>
          <p14:tracePt t="37774" x="1130300" y="2082800"/>
          <p14:tracePt t="37790" x="968375" y="1827213"/>
          <p14:tracePt t="37806" x="823913" y="1589088"/>
          <p14:tracePt t="37824" x="679450" y="1376363"/>
          <p14:tracePt t="37839" x="577850" y="1216025"/>
          <p14:tracePt t="37856" x="492125" y="1096963"/>
          <p14:tracePt t="37873" x="433388" y="1003300"/>
          <p14:tracePt t="37890" x="382588" y="900113"/>
          <p14:tracePt t="37891" x="373063" y="874713"/>
          <p14:tracePt t="37906" x="314325" y="790575"/>
          <p14:tracePt t="37922" x="177800" y="663575"/>
          <p14:tracePt t="37939" x="101600" y="585788"/>
          <p14:tracePt t="37956" x="33338" y="52705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07BF6F2-CB25-A83F-2EE6-A31EFE670422}"/>
              </a:ext>
            </a:extLst>
          </p:cNvPr>
          <p:cNvSpPr txBox="1"/>
          <p:nvPr/>
        </p:nvSpPr>
        <p:spPr>
          <a:xfrm>
            <a:off x="4193427" y="771228"/>
            <a:ext cx="2712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4" name="TextBox 3">
            <a:extLst>
              <a:ext uri="{FF2B5EF4-FFF2-40B4-BE49-F238E27FC236}">
                <a16:creationId xmlns:a16="http://schemas.microsoft.com/office/drawing/2014/main" id="{E94E4F4A-44DF-9B25-6F42-DD4274CB9169}"/>
              </a:ext>
            </a:extLst>
          </p:cNvPr>
          <p:cNvSpPr txBox="1"/>
          <p:nvPr/>
        </p:nvSpPr>
        <p:spPr>
          <a:xfrm>
            <a:off x="652927" y="1903697"/>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chapter has explored the basic mechanics required to create a first cut project schedule.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important core vocabulary has been introduced.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Both of these items represent basic skills needed in various other project scenarios.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Remember, as good as the first cut plan looks it is important to recognize that there are other steps required before it can be considered a viable plan ready to receive management approval and move into execution.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Our final goal is to produce a plan with this basic structure that is agreed upon by key stakeholders and can then be used as a road map through its lifecycle and serve as a baseline for status analysis.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mechanics are now in place, but now the approval remains a forward goal.</a:t>
            </a:r>
          </a:p>
        </p:txBody>
      </p:sp>
    </p:spTree>
    <p:extLst>
      <p:ext uri="{BB962C8B-B14F-4D97-AF65-F5344CB8AC3E}">
        <p14:creationId xmlns:p14="http://schemas.microsoft.com/office/powerpoint/2010/main" val="1676380143"/>
      </p:ext>
    </p:extLst>
  </p:cSld>
  <p:clrMapOvr>
    <a:masterClrMapping/>
  </p:clrMapOvr>
  <mc:AlternateContent xmlns:mc="http://schemas.openxmlformats.org/markup-compatibility/2006">
    <mc:Choice xmlns:p14="http://schemas.microsoft.com/office/powerpoint/2010/main" Requires="p14">
      <p:transition spd="slow" p14:dur="2000" advTm="122644"/>
    </mc:Choice>
    <mc:Fallback>
      <p:transition spd="slow" advTm="12264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708"/>
    </mc:Choice>
    <mc:Fallback>
      <p:transition spd="slow" advTm="3070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schemas.microsoft.com/office/infopath/2007/PartnerControls"/>
    <ds:schemaRef ds:uri="http://www.w3.org/XML/1998/namespace"/>
    <ds:schemaRef ds:uri="http://schemas.microsoft.com/office/2006/metadata/properties"/>
    <ds:schemaRef ds:uri="http://purl.org/dc/terms/"/>
    <ds:schemaRef ds:uri="http://purl.org/dc/elements/1.1/"/>
    <ds:schemaRef ds:uri="http://purl.org/dc/dcmitype/"/>
    <ds:schemaRef ds:uri="http://schemas.openxmlformats.org/package/2006/metadata/core-properties"/>
    <ds:schemaRef ds:uri="aca13214-df29-4e3c-a050-857c0bf7bd8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A5F0ED5-34C9-436B-A102-4341813A1201}"/>
</file>

<file path=docProps/app.xml><?xml version="1.0" encoding="utf-8"?>
<Properties xmlns="http://schemas.openxmlformats.org/officeDocument/2006/extended-properties" xmlns:vt="http://schemas.openxmlformats.org/officeDocument/2006/docPropsVTypes">
  <TotalTime>40317</TotalTime>
  <Words>4637</Words>
  <Application>Microsoft Office PowerPoint</Application>
  <PresentationFormat>Widescreen</PresentationFormat>
  <Paragraphs>329</Paragraphs>
  <Slides>52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470</cp:revision>
  <dcterms:created xsi:type="dcterms:W3CDTF">2023-04-29T09:08:00Z</dcterms:created>
  <dcterms:modified xsi:type="dcterms:W3CDTF">2025-04-03T06:27:50Z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