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8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9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30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1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2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9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40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0"/>
  </p:notesMasterIdLst>
  <p:sldIdLst>
    <p:sldId id="772" r:id="rId5"/>
    <p:sldId id="566" r:id="rId6"/>
    <p:sldId id="510" r:id="rId7"/>
    <p:sldId id="795" r:id="rId8"/>
    <p:sldId id="799" r:id="rId9"/>
    <p:sldId id="802" r:id="rId10"/>
    <p:sldId id="796" r:id="rId11"/>
    <p:sldId id="567" r:id="rId12"/>
    <p:sldId id="822" r:id="rId13"/>
    <p:sldId id="836" r:id="rId14"/>
    <p:sldId id="800" r:id="rId15"/>
    <p:sldId id="821" r:id="rId16"/>
    <p:sldId id="838" r:id="rId17"/>
    <p:sldId id="823" r:id="rId18"/>
    <p:sldId id="839" r:id="rId19"/>
    <p:sldId id="774" r:id="rId20"/>
    <p:sldId id="837" r:id="rId21"/>
    <p:sldId id="773" r:id="rId22"/>
    <p:sldId id="826" r:id="rId23"/>
    <p:sldId id="825" r:id="rId24"/>
    <p:sldId id="840" r:id="rId25"/>
    <p:sldId id="841" r:id="rId26"/>
    <p:sldId id="824" r:id="rId27"/>
    <p:sldId id="811" r:id="rId28"/>
    <p:sldId id="814" r:id="rId29"/>
    <p:sldId id="842" r:id="rId30"/>
    <p:sldId id="843" r:id="rId31"/>
    <p:sldId id="728" r:id="rId32"/>
    <p:sldId id="533" r:id="rId33"/>
    <p:sldId id="827" r:id="rId34"/>
    <p:sldId id="779" r:id="rId35"/>
    <p:sldId id="828" r:id="rId36"/>
    <p:sldId id="830" r:id="rId37"/>
    <p:sldId id="782" r:id="rId38"/>
    <p:sldId id="829" r:id="rId39"/>
    <p:sldId id="783" r:id="rId40"/>
    <p:sldId id="757" r:id="rId41"/>
    <p:sldId id="833" r:id="rId42"/>
    <p:sldId id="834" r:id="rId43"/>
    <p:sldId id="835" r:id="rId44"/>
    <p:sldId id="790" r:id="rId45"/>
    <p:sldId id="816" r:id="rId46"/>
    <p:sldId id="781" r:id="rId47"/>
    <p:sldId id="784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72"/>
            <p14:sldId id="566"/>
            <p14:sldId id="510"/>
            <p14:sldId id="795"/>
            <p14:sldId id="799"/>
            <p14:sldId id="802"/>
            <p14:sldId id="796"/>
            <p14:sldId id="567"/>
            <p14:sldId id="822"/>
            <p14:sldId id="836"/>
            <p14:sldId id="800"/>
            <p14:sldId id="821"/>
            <p14:sldId id="838"/>
            <p14:sldId id="823"/>
            <p14:sldId id="839"/>
            <p14:sldId id="774"/>
            <p14:sldId id="837"/>
            <p14:sldId id="773"/>
            <p14:sldId id="826"/>
            <p14:sldId id="825"/>
            <p14:sldId id="840"/>
            <p14:sldId id="841"/>
            <p14:sldId id="824"/>
            <p14:sldId id="811"/>
            <p14:sldId id="814"/>
            <p14:sldId id="842"/>
            <p14:sldId id="843"/>
            <p14:sldId id="728"/>
            <p14:sldId id="533"/>
            <p14:sldId id="827"/>
            <p14:sldId id="779"/>
            <p14:sldId id="828"/>
            <p14:sldId id="830"/>
            <p14:sldId id="782"/>
            <p14:sldId id="829"/>
            <p14:sldId id="783"/>
            <p14:sldId id="757"/>
            <p14:sldId id="833"/>
            <p14:sldId id="834"/>
            <p14:sldId id="835"/>
            <p14:sldId id="790"/>
            <p14:sldId id="816"/>
            <p14:sldId id="781"/>
            <p14:sldId id="78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200"/>
    <a:srgbClr val="00AEEF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948"/>
    <p:restoredTop sz="56323"/>
  </p:normalViewPr>
  <p:slideViewPr>
    <p:cSldViewPr snapToGrid="0">
      <p:cViewPr varScale="1">
        <p:scale>
          <a:sx n="77" d="100"/>
          <a:sy n="77" d="100"/>
        </p:scale>
        <p:origin x="12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55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microsoft.com/office/2015/10/relationships/revisionInfo" Target="revisionInfo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urveymonkey.com/" TargetMode="External"/><Relationship Id="rId2" Type="http://schemas.openxmlformats.org/officeDocument/2006/relationships/hyperlink" Target="https://developers.google.com/analytics" TargetMode="External"/><Relationship Id="rId1" Type="http://schemas.openxmlformats.org/officeDocument/2006/relationships/hyperlink" Target="https://www.brandwatch.com/" TargetMode="External"/><Relationship Id="rId4" Type="http://schemas.openxmlformats.org/officeDocument/2006/relationships/hyperlink" Target="https://www.tableau.com/" TargetMode="External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urveymonkey.com/" TargetMode="External"/><Relationship Id="rId2" Type="http://schemas.openxmlformats.org/officeDocument/2006/relationships/hyperlink" Target="https://www.brandwatch.com/" TargetMode="External"/><Relationship Id="rId1" Type="http://schemas.openxmlformats.org/officeDocument/2006/relationships/hyperlink" Target="https://developers.google.com/analytics" TargetMode="External"/><Relationship Id="rId4" Type="http://schemas.openxmlformats.org/officeDocument/2006/relationships/hyperlink" Target="https://www.tableau.com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جودة المنتج أو الخدمة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العملاء يلتزمون بالعلامات التجارية التي تقدم قيمة حقيقية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تجربة العملاء الممتازة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سهولة الشراء، دعم العملاء، والتفاعل مع العلامة تعزز الولاء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التميز في السوق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التجارية الناجحة تتميز بعروض فريدة تجعلها مختلفة عن المنافسين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التسويق العاطفي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بناء علاقة عاطفية مع العملاء يعزز ارتباطهم بالعلامة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التفاعل عبر وسائل التواصل الاجتماعي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الرد السريع والتفاعل مع العملاء يقوي العلاقة بينهم وبين العلامة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ierarchy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جودة المنتج والخدمة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التجارية التي تقدم جودة عالية تحقق مبيعات أقوى وتوسع حصتها في السوق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التسويق الفعّال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الحملات التسويقية الناجحة تؤدي إلى زيادة وعي المستهلكين وتعزز المبيعات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رضا العملاء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كلما زاد رضا العملاء، زاد احتمال استمرارهم في الشراء ودعم العلامة التجارية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التسعير الاستراتيجي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تسعير المنتجات بطريقة تناسب السوق يؤثر على حجم المبيعات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الابتكار والتطوير المستمر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التي تقدم ابتكارات جديدة تحقق ميزة تنافسية تساعدها على التوسع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F5B9A0AA-7382-6D43-9EA2-72662EB36C19}" type="pres">
      <dgm:prSet presAssocID="{5B0BFAD2-A999-3B41-82A1-CDF4A6E3F1DA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1924B8BD-0430-0D47-8420-9E720ED37F88}" type="pres">
      <dgm:prSet presAssocID="{1752099A-5FA7-5B42-9954-CCC2DC540A73}" presName="root" presStyleCnt="0"/>
      <dgm:spPr/>
    </dgm:pt>
    <dgm:pt modelId="{1C766FA0-7C06-0847-9E27-8991DC0CB94D}" type="pres">
      <dgm:prSet presAssocID="{1752099A-5FA7-5B42-9954-CCC2DC540A73}" presName="rootComposite" presStyleCnt="0"/>
      <dgm:spPr/>
    </dgm:pt>
    <dgm:pt modelId="{876B9F1C-0164-9040-8700-AA4D49ECF442}" type="pres">
      <dgm:prSet presAssocID="{1752099A-5FA7-5B42-9954-CCC2DC540A73}" presName="rootText" presStyleLbl="node1" presStyleIdx="0" presStyleCnt="5"/>
      <dgm:spPr/>
    </dgm:pt>
    <dgm:pt modelId="{7D7B7BBF-0E9F-5249-8049-4EB2F6DE4476}" type="pres">
      <dgm:prSet presAssocID="{1752099A-5FA7-5B42-9954-CCC2DC540A73}" presName="rootConnector" presStyleLbl="node1" presStyleIdx="0" presStyleCnt="5"/>
      <dgm:spPr/>
    </dgm:pt>
    <dgm:pt modelId="{6A8FC0F2-AC6D-1A4E-99A0-02FD1F854843}" type="pres">
      <dgm:prSet presAssocID="{1752099A-5FA7-5B42-9954-CCC2DC540A73}" presName="childShape" presStyleCnt="0"/>
      <dgm:spPr/>
    </dgm:pt>
    <dgm:pt modelId="{893AC041-7198-8F46-96B3-4ED5A4E1C69A}" type="pres">
      <dgm:prSet presAssocID="{AF3F40A8-F199-A743-B561-4B35277591F2}" presName="Name13" presStyleLbl="parChTrans1D2" presStyleIdx="0" presStyleCnt="5"/>
      <dgm:spPr/>
    </dgm:pt>
    <dgm:pt modelId="{C550F36B-520E-F346-8B5A-FE3CB53C6E85}" type="pres">
      <dgm:prSet presAssocID="{F0B52F86-83AF-D945-9E33-5773BE9861C5}" presName="childText" presStyleLbl="bgAcc1" presStyleIdx="0" presStyleCnt="5" custScaleY="257329">
        <dgm:presLayoutVars>
          <dgm:bulletEnabled val="1"/>
        </dgm:presLayoutVars>
      </dgm:prSet>
      <dgm:spPr/>
    </dgm:pt>
    <dgm:pt modelId="{0C34BB4D-95E9-3A40-AE68-E2D3FAAC473D}" type="pres">
      <dgm:prSet presAssocID="{33175CCB-1C8B-1C44-8A2A-276D69ED11D2}" presName="root" presStyleCnt="0"/>
      <dgm:spPr/>
    </dgm:pt>
    <dgm:pt modelId="{D95DD0CB-B523-3740-83FF-24CA52763185}" type="pres">
      <dgm:prSet presAssocID="{33175CCB-1C8B-1C44-8A2A-276D69ED11D2}" presName="rootComposite" presStyleCnt="0"/>
      <dgm:spPr/>
    </dgm:pt>
    <dgm:pt modelId="{E4D8A7AF-100F-8441-AA80-C0A824ACE8AF}" type="pres">
      <dgm:prSet presAssocID="{33175CCB-1C8B-1C44-8A2A-276D69ED11D2}" presName="rootText" presStyleLbl="node1" presStyleIdx="1" presStyleCnt="5"/>
      <dgm:spPr/>
    </dgm:pt>
    <dgm:pt modelId="{5FEF3909-1575-264D-8A50-A756097849FA}" type="pres">
      <dgm:prSet presAssocID="{33175CCB-1C8B-1C44-8A2A-276D69ED11D2}" presName="rootConnector" presStyleLbl="node1" presStyleIdx="1" presStyleCnt="5"/>
      <dgm:spPr/>
    </dgm:pt>
    <dgm:pt modelId="{79CCD680-7076-1943-8BD8-F17E20D642B1}" type="pres">
      <dgm:prSet presAssocID="{33175CCB-1C8B-1C44-8A2A-276D69ED11D2}" presName="childShape" presStyleCnt="0"/>
      <dgm:spPr/>
    </dgm:pt>
    <dgm:pt modelId="{0518D68C-2B4D-614A-9FBC-387719E4EE60}" type="pres">
      <dgm:prSet presAssocID="{FD4FE526-268F-0640-B0A0-18A1ACB0B79D}" presName="Name13" presStyleLbl="parChTrans1D2" presStyleIdx="1" presStyleCnt="5"/>
      <dgm:spPr/>
    </dgm:pt>
    <dgm:pt modelId="{823195EB-EF21-B442-80C8-EAB4EFE37C02}" type="pres">
      <dgm:prSet presAssocID="{8196662A-287F-234F-A077-9224702B5B77}" presName="childText" presStyleLbl="bgAcc1" presStyleIdx="1" presStyleCnt="5" custScaleY="257329">
        <dgm:presLayoutVars>
          <dgm:bulletEnabled val="1"/>
        </dgm:presLayoutVars>
      </dgm:prSet>
      <dgm:spPr/>
    </dgm:pt>
    <dgm:pt modelId="{BB69D167-15D0-7942-B2FD-0A53CE5EF691}" type="pres">
      <dgm:prSet presAssocID="{00BA3E18-A5E2-9140-B854-8729D59638C7}" presName="root" presStyleCnt="0"/>
      <dgm:spPr/>
    </dgm:pt>
    <dgm:pt modelId="{4D4D74BF-110D-6A40-9AFB-03E2F98321F0}" type="pres">
      <dgm:prSet presAssocID="{00BA3E18-A5E2-9140-B854-8729D59638C7}" presName="rootComposite" presStyleCnt="0"/>
      <dgm:spPr/>
    </dgm:pt>
    <dgm:pt modelId="{A6012BC1-2028-9541-A9D0-424FD4750BAA}" type="pres">
      <dgm:prSet presAssocID="{00BA3E18-A5E2-9140-B854-8729D59638C7}" presName="rootText" presStyleLbl="node1" presStyleIdx="2" presStyleCnt="5"/>
      <dgm:spPr/>
    </dgm:pt>
    <dgm:pt modelId="{AA81CACD-1DEF-C249-9335-9C24C8628A3D}" type="pres">
      <dgm:prSet presAssocID="{00BA3E18-A5E2-9140-B854-8729D59638C7}" presName="rootConnector" presStyleLbl="node1" presStyleIdx="2" presStyleCnt="5"/>
      <dgm:spPr/>
    </dgm:pt>
    <dgm:pt modelId="{153BCB35-41D2-7843-844E-7B7152AEFAC7}" type="pres">
      <dgm:prSet presAssocID="{00BA3E18-A5E2-9140-B854-8729D59638C7}" presName="childShape" presStyleCnt="0"/>
      <dgm:spPr/>
    </dgm:pt>
    <dgm:pt modelId="{408B18B1-C5CF-F24E-B9AC-214EA56D9AAD}" type="pres">
      <dgm:prSet presAssocID="{A334A644-A3B5-3D4E-B13B-652835867506}" presName="Name13" presStyleLbl="parChTrans1D2" presStyleIdx="2" presStyleCnt="5"/>
      <dgm:spPr/>
    </dgm:pt>
    <dgm:pt modelId="{58C6EFF3-35E3-BA4B-8462-405277C24937}" type="pres">
      <dgm:prSet presAssocID="{2E7B7787-BF7C-304D-9F38-1C0AB771DD8B}" presName="childText" presStyleLbl="bgAcc1" presStyleIdx="2" presStyleCnt="5" custScaleY="257329">
        <dgm:presLayoutVars>
          <dgm:bulletEnabled val="1"/>
        </dgm:presLayoutVars>
      </dgm:prSet>
      <dgm:spPr/>
    </dgm:pt>
    <dgm:pt modelId="{14BADDE2-ED67-C24B-9185-2528C464FE03}" type="pres">
      <dgm:prSet presAssocID="{E8E95C23-E752-394B-B9B6-2A78136193D2}" presName="root" presStyleCnt="0"/>
      <dgm:spPr/>
    </dgm:pt>
    <dgm:pt modelId="{5BA320BE-82DB-7E43-B448-B2695D988208}" type="pres">
      <dgm:prSet presAssocID="{E8E95C23-E752-394B-B9B6-2A78136193D2}" presName="rootComposite" presStyleCnt="0"/>
      <dgm:spPr/>
    </dgm:pt>
    <dgm:pt modelId="{BD6AB10F-265E-E74A-827C-FFAF9A40F271}" type="pres">
      <dgm:prSet presAssocID="{E8E95C23-E752-394B-B9B6-2A78136193D2}" presName="rootText" presStyleLbl="node1" presStyleIdx="3" presStyleCnt="5"/>
      <dgm:spPr/>
    </dgm:pt>
    <dgm:pt modelId="{48669B98-69C5-9B4C-A082-D771D53BB6D7}" type="pres">
      <dgm:prSet presAssocID="{E8E95C23-E752-394B-B9B6-2A78136193D2}" presName="rootConnector" presStyleLbl="node1" presStyleIdx="3" presStyleCnt="5"/>
      <dgm:spPr/>
    </dgm:pt>
    <dgm:pt modelId="{11DC4640-983D-7145-BE31-BDE057392480}" type="pres">
      <dgm:prSet presAssocID="{E8E95C23-E752-394B-B9B6-2A78136193D2}" presName="childShape" presStyleCnt="0"/>
      <dgm:spPr/>
    </dgm:pt>
    <dgm:pt modelId="{84FB9713-67D9-0D4E-A250-4BF5D5132739}" type="pres">
      <dgm:prSet presAssocID="{740DBB5B-4558-1D49-BF1C-A80AF8347FFC}" presName="Name13" presStyleLbl="parChTrans1D2" presStyleIdx="3" presStyleCnt="5"/>
      <dgm:spPr/>
    </dgm:pt>
    <dgm:pt modelId="{C282D457-ECEA-CD49-B69A-3DD6E4D9868D}" type="pres">
      <dgm:prSet presAssocID="{2EE28272-E03F-FE41-917F-9CFA55EACE13}" presName="childText" presStyleLbl="bgAcc1" presStyleIdx="3" presStyleCnt="5" custScaleY="257329">
        <dgm:presLayoutVars>
          <dgm:bulletEnabled val="1"/>
        </dgm:presLayoutVars>
      </dgm:prSet>
      <dgm:spPr/>
    </dgm:pt>
    <dgm:pt modelId="{C267ACDD-D93A-8140-807D-EF37FF059A9C}" type="pres">
      <dgm:prSet presAssocID="{62AA7A32-4FF0-F140-8295-9C0D8BC2E055}" presName="root" presStyleCnt="0"/>
      <dgm:spPr/>
    </dgm:pt>
    <dgm:pt modelId="{1EB25F1A-FE75-EC40-815C-E8007D11FBF1}" type="pres">
      <dgm:prSet presAssocID="{62AA7A32-4FF0-F140-8295-9C0D8BC2E055}" presName="rootComposite" presStyleCnt="0"/>
      <dgm:spPr/>
    </dgm:pt>
    <dgm:pt modelId="{446B3E67-8DE2-1B4D-BF9B-A48887F4A693}" type="pres">
      <dgm:prSet presAssocID="{62AA7A32-4FF0-F140-8295-9C0D8BC2E055}" presName="rootText" presStyleLbl="node1" presStyleIdx="4" presStyleCnt="5"/>
      <dgm:spPr/>
    </dgm:pt>
    <dgm:pt modelId="{5B0EC83A-5A9D-1044-93FC-D35BAD6383E8}" type="pres">
      <dgm:prSet presAssocID="{62AA7A32-4FF0-F140-8295-9C0D8BC2E055}" presName="rootConnector" presStyleLbl="node1" presStyleIdx="4" presStyleCnt="5"/>
      <dgm:spPr/>
    </dgm:pt>
    <dgm:pt modelId="{D7F8CC60-73F1-314A-BFB4-7ABD44BAF188}" type="pres">
      <dgm:prSet presAssocID="{62AA7A32-4FF0-F140-8295-9C0D8BC2E055}" presName="childShape" presStyleCnt="0"/>
      <dgm:spPr/>
    </dgm:pt>
    <dgm:pt modelId="{1DBB0751-4315-2047-93B7-C3DF3E3AD4E2}" type="pres">
      <dgm:prSet presAssocID="{F4DF2EC7-FFA4-E74D-88F9-1732FB52DE89}" presName="Name13" presStyleLbl="parChTrans1D2" presStyleIdx="4" presStyleCnt="5"/>
      <dgm:spPr/>
    </dgm:pt>
    <dgm:pt modelId="{3844C34A-0613-C746-8FC5-18F50EA08726}" type="pres">
      <dgm:prSet presAssocID="{4B2E657B-369F-0340-A4FA-DB0A9B7475D3}" presName="childText" presStyleLbl="bgAcc1" presStyleIdx="4" presStyleCnt="5" custScaleY="257329">
        <dgm:presLayoutVars>
          <dgm:bulletEnabled val="1"/>
        </dgm:presLayoutVars>
      </dgm:prSet>
      <dgm:spPr/>
    </dgm:pt>
  </dgm:ptLst>
  <dgm:cxnLst>
    <dgm:cxn modelId="{22E03801-759D-4947-8D40-9B9A40A68A32}" type="presOf" srcId="{00BA3E18-A5E2-9140-B854-8729D59638C7}" destId="{A6012BC1-2028-9541-A9D0-424FD4750BAA}" srcOrd="0" destOrd="0" presId="urn:microsoft.com/office/officeart/2005/8/layout/hierarchy3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8DEC5B22-0CB7-B146-B1F3-7FCEFA5097AE}" type="presOf" srcId="{1752099A-5FA7-5B42-9954-CCC2DC540A73}" destId="{7D7B7BBF-0E9F-5249-8049-4EB2F6DE4476}" srcOrd="1" destOrd="0" presId="urn:microsoft.com/office/officeart/2005/8/layout/hierarchy3"/>
    <dgm:cxn modelId="{E853D023-1256-9A41-8CA4-AD0ED65FC29D}" type="presOf" srcId="{F0B52F86-83AF-D945-9E33-5773BE9861C5}" destId="{C550F36B-520E-F346-8B5A-FE3CB53C6E85}" srcOrd="0" destOrd="0" presId="urn:microsoft.com/office/officeart/2005/8/layout/hierarchy3"/>
    <dgm:cxn modelId="{41637F34-6E08-EB4A-ABD1-B5A1A32395E6}" type="presOf" srcId="{A334A644-A3B5-3D4E-B13B-652835867506}" destId="{408B18B1-C5CF-F24E-B9AC-214EA56D9AAD}" srcOrd="0" destOrd="0" presId="urn:microsoft.com/office/officeart/2005/8/layout/hierarchy3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64FDE13F-96F5-AB4D-B5D5-946D03564C14}" type="presOf" srcId="{1752099A-5FA7-5B42-9954-CCC2DC540A73}" destId="{876B9F1C-0164-9040-8700-AA4D49ECF442}" srcOrd="0" destOrd="0" presId="urn:microsoft.com/office/officeart/2005/8/layout/hierarchy3"/>
    <dgm:cxn modelId="{E4176843-BCF9-B643-A899-4400E100B622}" type="presOf" srcId="{F4DF2EC7-FFA4-E74D-88F9-1732FB52DE89}" destId="{1DBB0751-4315-2047-93B7-C3DF3E3AD4E2}" srcOrd="0" destOrd="0" presId="urn:microsoft.com/office/officeart/2005/8/layout/hierarchy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3A3B2069-2AA3-0448-BBBD-BC04A7E6F462}" type="presOf" srcId="{2E7B7787-BF7C-304D-9F38-1C0AB771DD8B}" destId="{58C6EFF3-35E3-BA4B-8462-405277C24937}" srcOrd="0" destOrd="0" presId="urn:microsoft.com/office/officeart/2005/8/layout/hierarchy3"/>
    <dgm:cxn modelId="{4BD80676-044F-C645-825A-271DBAC9635D}" type="presOf" srcId="{00BA3E18-A5E2-9140-B854-8729D59638C7}" destId="{AA81CACD-1DEF-C249-9335-9C24C8628A3D}" srcOrd="1" destOrd="0" presId="urn:microsoft.com/office/officeart/2005/8/layout/hierarchy3"/>
    <dgm:cxn modelId="{E525A278-EE93-E148-9408-9BE7481485BC}" type="presOf" srcId="{2EE28272-E03F-FE41-917F-9CFA55EACE13}" destId="{C282D457-ECEA-CD49-B69A-3DD6E4D9868D}" srcOrd="0" destOrd="0" presId="urn:microsoft.com/office/officeart/2005/8/layout/hierarchy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220C39B-F05E-1A45-8504-80EDBCC63428}" type="presOf" srcId="{4B2E657B-369F-0340-A4FA-DB0A9B7475D3}" destId="{3844C34A-0613-C746-8FC5-18F50EA08726}" srcOrd="0" destOrd="0" presId="urn:microsoft.com/office/officeart/2005/8/layout/hierarchy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1EC3A7A6-0943-BD46-923F-7A435145734D}" type="presOf" srcId="{5B0BFAD2-A999-3B41-82A1-CDF4A6E3F1DA}" destId="{F5B9A0AA-7382-6D43-9EA2-72662EB36C19}" srcOrd="0" destOrd="0" presId="urn:microsoft.com/office/officeart/2005/8/layout/hierarchy3"/>
    <dgm:cxn modelId="{919B63BA-B65A-A14A-84DE-1384C07D327C}" type="presOf" srcId="{740DBB5B-4558-1D49-BF1C-A80AF8347FFC}" destId="{84FB9713-67D9-0D4E-A250-4BF5D5132739}" srcOrd="0" destOrd="0" presId="urn:microsoft.com/office/officeart/2005/8/layout/hierarchy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D6A652CE-F98F-2F44-83DB-E1CD6234B13B}" type="presOf" srcId="{62AA7A32-4FF0-F140-8295-9C0D8BC2E055}" destId="{5B0EC83A-5A9D-1044-93FC-D35BAD6383E8}" srcOrd="1" destOrd="0" presId="urn:microsoft.com/office/officeart/2005/8/layout/hierarchy3"/>
    <dgm:cxn modelId="{D549E0D0-7EBE-AE42-87D2-5C04E2503937}" type="presOf" srcId="{E8E95C23-E752-394B-B9B6-2A78136193D2}" destId="{BD6AB10F-265E-E74A-827C-FFAF9A40F271}" srcOrd="0" destOrd="0" presId="urn:microsoft.com/office/officeart/2005/8/layout/hierarchy3"/>
    <dgm:cxn modelId="{B9D393D3-D2CB-0241-B2CD-B2D56633496E}" type="presOf" srcId="{33175CCB-1C8B-1C44-8A2A-276D69ED11D2}" destId="{E4D8A7AF-100F-8441-AA80-C0A824ACE8AF}" srcOrd="0" destOrd="0" presId="urn:microsoft.com/office/officeart/2005/8/layout/hierarchy3"/>
    <dgm:cxn modelId="{68C929DB-2A0B-C146-94A4-1B2946EAD5F8}" type="presOf" srcId="{AF3F40A8-F199-A743-B561-4B35277591F2}" destId="{893AC041-7198-8F46-96B3-4ED5A4E1C69A}" srcOrd="0" destOrd="0" presId="urn:microsoft.com/office/officeart/2005/8/layout/hierarchy3"/>
    <dgm:cxn modelId="{692549DC-7165-2E47-BE55-D3813B496AAF}" type="presOf" srcId="{8196662A-287F-234F-A077-9224702B5B77}" destId="{823195EB-EF21-B442-80C8-EAB4EFE37C02}" srcOrd="0" destOrd="0" presId="urn:microsoft.com/office/officeart/2005/8/layout/hierarchy3"/>
    <dgm:cxn modelId="{8981A3DC-D964-BE46-986D-23125CF34D49}" type="presOf" srcId="{E8E95C23-E752-394B-B9B6-2A78136193D2}" destId="{48669B98-69C5-9B4C-A082-D771D53BB6D7}" srcOrd="1" destOrd="0" presId="urn:microsoft.com/office/officeart/2005/8/layout/hierarchy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2ADCCAE4-F2C5-774A-95A2-5265A9E0A262}" type="presOf" srcId="{62AA7A32-4FF0-F140-8295-9C0D8BC2E055}" destId="{446B3E67-8DE2-1B4D-BF9B-A48887F4A693}" srcOrd="0" destOrd="0" presId="urn:microsoft.com/office/officeart/2005/8/layout/hierarchy3"/>
    <dgm:cxn modelId="{400055E5-C56F-BA49-89FB-DDCFB039CEE1}" type="presOf" srcId="{33175CCB-1C8B-1C44-8A2A-276D69ED11D2}" destId="{5FEF3909-1575-264D-8A50-A756097849FA}" srcOrd="1" destOrd="0" presId="urn:microsoft.com/office/officeart/2005/8/layout/hierarchy3"/>
    <dgm:cxn modelId="{7243CBEF-926D-7E42-B881-062CBA33562E}" type="presOf" srcId="{FD4FE526-268F-0640-B0A0-18A1ACB0B79D}" destId="{0518D68C-2B4D-614A-9FBC-387719E4EE60}" srcOrd="0" destOrd="0" presId="urn:microsoft.com/office/officeart/2005/8/layout/hierarchy3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AA383351-FBC1-1D4A-88BF-0205D910576D}" type="presParOf" srcId="{F5B9A0AA-7382-6D43-9EA2-72662EB36C19}" destId="{1924B8BD-0430-0D47-8420-9E720ED37F88}" srcOrd="0" destOrd="0" presId="urn:microsoft.com/office/officeart/2005/8/layout/hierarchy3"/>
    <dgm:cxn modelId="{7299E118-7A61-684B-AD7D-269BF1CBA177}" type="presParOf" srcId="{1924B8BD-0430-0D47-8420-9E720ED37F88}" destId="{1C766FA0-7C06-0847-9E27-8991DC0CB94D}" srcOrd="0" destOrd="0" presId="urn:microsoft.com/office/officeart/2005/8/layout/hierarchy3"/>
    <dgm:cxn modelId="{800E5EA3-7980-244A-8437-A4CFCCDFD09F}" type="presParOf" srcId="{1C766FA0-7C06-0847-9E27-8991DC0CB94D}" destId="{876B9F1C-0164-9040-8700-AA4D49ECF442}" srcOrd="0" destOrd="0" presId="urn:microsoft.com/office/officeart/2005/8/layout/hierarchy3"/>
    <dgm:cxn modelId="{80F8E70C-1FDD-474B-B4D0-2F75B297458A}" type="presParOf" srcId="{1C766FA0-7C06-0847-9E27-8991DC0CB94D}" destId="{7D7B7BBF-0E9F-5249-8049-4EB2F6DE4476}" srcOrd="1" destOrd="0" presId="urn:microsoft.com/office/officeart/2005/8/layout/hierarchy3"/>
    <dgm:cxn modelId="{DC53029A-EF6A-2B42-BA84-98DA8AAAED6B}" type="presParOf" srcId="{1924B8BD-0430-0D47-8420-9E720ED37F88}" destId="{6A8FC0F2-AC6D-1A4E-99A0-02FD1F854843}" srcOrd="1" destOrd="0" presId="urn:microsoft.com/office/officeart/2005/8/layout/hierarchy3"/>
    <dgm:cxn modelId="{605B0BD5-1367-9346-8701-D69AADA28DC5}" type="presParOf" srcId="{6A8FC0F2-AC6D-1A4E-99A0-02FD1F854843}" destId="{893AC041-7198-8F46-96B3-4ED5A4E1C69A}" srcOrd="0" destOrd="0" presId="urn:microsoft.com/office/officeart/2005/8/layout/hierarchy3"/>
    <dgm:cxn modelId="{D11F917F-D22E-5546-8922-0BBBCCAA7F20}" type="presParOf" srcId="{6A8FC0F2-AC6D-1A4E-99A0-02FD1F854843}" destId="{C550F36B-520E-F346-8B5A-FE3CB53C6E85}" srcOrd="1" destOrd="0" presId="urn:microsoft.com/office/officeart/2005/8/layout/hierarchy3"/>
    <dgm:cxn modelId="{EC7FC465-6353-3041-B2B2-C1E75850C7C9}" type="presParOf" srcId="{F5B9A0AA-7382-6D43-9EA2-72662EB36C19}" destId="{0C34BB4D-95E9-3A40-AE68-E2D3FAAC473D}" srcOrd="1" destOrd="0" presId="urn:microsoft.com/office/officeart/2005/8/layout/hierarchy3"/>
    <dgm:cxn modelId="{0ACED4DC-53FF-A64E-B73B-DF423A60D81B}" type="presParOf" srcId="{0C34BB4D-95E9-3A40-AE68-E2D3FAAC473D}" destId="{D95DD0CB-B523-3740-83FF-24CA52763185}" srcOrd="0" destOrd="0" presId="urn:microsoft.com/office/officeart/2005/8/layout/hierarchy3"/>
    <dgm:cxn modelId="{BD7452D3-D700-834F-9069-5A64A2AF0E5A}" type="presParOf" srcId="{D95DD0CB-B523-3740-83FF-24CA52763185}" destId="{E4D8A7AF-100F-8441-AA80-C0A824ACE8AF}" srcOrd="0" destOrd="0" presId="urn:microsoft.com/office/officeart/2005/8/layout/hierarchy3"/>
    <dgm:cxn modelId="{0C5703B4-6B03-574F-8C8B-8CB11CAB4F9A}" type="presParOf" srcId="{D95DD0CB-B523-3740-83FF-24CA52763185}" destId="{5FEF3909-1575-264D-8A50-A756097849FA}" srcOrd="1" destOrd="0" presId="urn:microsoft.com/office/officeart/2005/8/layout/hierarchy3"/>
    <dgm:cxn modelId="{366C499C-742B-3841-A83F-479DE684795A}" type="presParOf" srcId="{0C34BB4D-95E9-3A40-AE68-E2D3FAAC473D}" destId="{79CCD680-7076-1943-8BD8-F17E20D642B1}" srcOrd="1" destOrd="0" presId="urn:microsoft.com/office/officeart/2005/8/layout/hierarchy3"/>
    <dgm:cxn modelId="{0185EBC2-B544-C94F-82C5-73B13738F4B8}" type="presParOf" srcId="{79CCD680-7076-1943-8BD8-F17E20D642B1}" destId="{0518D68C-2B4D-614A-9FBC-387719E4EE60}" srcOrd="0" destOrd="0" presId="urn:microsoft.com/office/officeart/2005/8/layout/hierarchy3"/>
    <dgm:cxn modelId="{548E9EE8-DBFC-C54B-916A-7E9894F08F2D}" type="presParOf" srcId="{79CCD680-7076-1943-8BD8-F17E20D642B1}" destId="{823195EB-EF21-B442-80C8-EAB4EFE37C02}" srcOrd="1" destOrd="0" presId="urn:microsoft.com/office/officeart/2005/8/layout/hierarchy3"/>
    <dgm:cxn modelId="{79467026-62E9-6943-A229-2B36DEB2B8D7}" type="presParOf" srcId="{F5B9A0AA-7382-6D43-9EA2-72662EB36C19}" destId="{BB69D167-15D0-7942-B2FD-0A53CE5EF691}" srcOrd="2" destOrd="0" presId="urn:microsoft.com/office/officeart/2005/8/layout/hierarchy3"/>
    <dgm:cxn modelId="{10C2AE3A-88A8-7D49-83F1-5330289AA498}" type="presParOf" srcId="{BB69D167-15D0-7942-B2FD-0A53CE5EF691}" destId="{4D4D74BF-110D-6A40-9AFB-03E2F98321F0}" srcOrd="0" destOrd="0" presId="urn:microsoft.com/office/officeart/2005/8/layout/hierarchy3"/>
    <dgm:cxn modelId="{ADD1614D-1531-2E41-A7AD-1C91F71C9815}" type="presParOf" srcId="{4D4D74BF-110D-6A40-9AFB-03E2F98321F0}" destId="{A6012BC1-2028-9541-A9D0-424FD4750BAA}" srcOrd="0" destOrd="0" presId="urn:microsoft.com/office/officeart/2005/8/layout/hierarchy3"/>
    <dgm:cxn modelId="{C7B7B543-F124-F64C-B67F-1622CC941F24}" type="presParOf" srcId="{4D4D74BF-110D-6A40-9AFB-03E2F98321F0}" destId="{AA81CACD-1DEF-C249-9335-9C24C8628A3D}" srcOrd="1" destOrd="0" presId="urn:microsoft.com/office/officeart/2005/8/layout/hierarchy3"/>
    <dgm:cxn modelId="{ACC29A0B-CADC-844C-9AB2-ABB05FF9BFF3}" type="presParOf" srcId="{BB69D167-15D0-7942-B2FD-0A53CE5EF691}" destId="{153BCB35-41D2-7843-844E-7B7152AEFAC7}" srcOrd="1" destOrd="0" presId="urn:microsoft.com/office/officeart/2005/8/layout/hierarchy3"/>
    <dgm:cxn modelId="{0443C4C6-05B8-6345-B1E1-3F618FBF034B}" type="presParOf" srcId="{153BCB35-41D2-7843-844E-7B7152AEFAC7}" destId="{408B18B1-C5CF-F24E-B9AC-214EA56D9AAD}" srcOrd="0" destOrd="0" presId="urn:microsoft.com/office/officeart/2005/8/layout/hierarchy3"/>
    <dgm:cxn modelId="{F84DF2FD-4D36-A64F-830F-28DD0328246B}" type="presParOf" srcId="{153BCB35-41D2-7843-844E-7B7152AEFAC7}" destId="{58C6EFF3-35E3-BA4B-8462-405277C24937}" srcOrd="1" destOrd="0" presId="urn:microsoft.com/office/officeart/2005/8/layout/hierarchy3"/>
    <dgm:cxn modelId="{F0DC3411-3DE2-6547-8432-06A74D1B0FCF}" type="presParOf" srcId="{F5B9A0AA-7382-6D43-9EA2-72662EB36C19}" destId="{14BADDE2-ED67-C24B-9185-2528C464FE03}" srcOrd="3" destOrd="0" presId="urn:microsoft.com/office/officeart/2005/8/layout/hierarchy3"/>
    <dgm:cxn modelId="{D1AB2AFC-3C8D-CB49-A587-55ECE695C64B}" type="presParOf" srcId="{14BADDE2-ED67-C24B-9185-2528C464FE03}" destId="{5BA320BE-82DB-7E43-B448-B2695D988208}" srcOrd="0" destOrd="0" presId="urn:microsoft.com/office/officeart/2005/8/layout/hierarchy3"/>
    <dgm:cxn modelId="{24E5341E-5E83-F043-8202-1EE572B6B29E}" type="presParOf" srcId="{5BA320BE-82DB-7E43-B448-B2695D988208}" destId="{BD6AB10F-265E-E74A-827C-FFAF9A40F271}" srcOrd="0" destOrd="0" presId="urn:microsoft.com/office/officeart/2005/8/layout/hierarchy3"/>
    <dgm:cxn modelId="{68AC0E69-B62F-E944-BF5C-1F45B05167EE}" type="presParOf" srcId="{5BA320BE-82DB-7E43-B448-B2695D988208}" destId="{48669B98-69C5-9B4C-A082-D771D53BB6D7}" srcOrd="1" destOrd="0" presId="urn:microsoft.com/office/officeart/2005/8/layout/hierarchy3"/>
    <dgm:cxn modelId="{CC50AEEF-F6D5-644D-8223-7F9459024CEC}" type="presParOf" srcId="{14BADDE2-ED67-C24B-9185-2528C464FE03}" destId="{11DC4640-983D-7145-BE31-BDE057392480}" srcOrd="1" destOrd="0" presId="urn:microsoft.com/office/officeart/2005/8/layout/hierarchy3"/>
    <dgm:cxn modelId="{9027FAC5-079A-5744-AB82-E24394660B9C}" type="presParOf" srcId="{11DC4640-983D-7145-BE31-BDE057392480}" destId="{84FB9713-67D9-0D4E-A250-4BF5D5132739}" srcOrd="0" destOrd="0" presId="urn:microsoft.com/office/officeart/2005/8/layout/hierarchy3"/>
    <dgm:cxn modelId="{5D62B9CC-277A-664E-94BA-EF99AC88A975}" type="presParOf" srcId="{11DC4640-983D-7145-BE31-BDE057392480}" destId="{C282D457-ECEA-CD49-B69A-3DD6E4D9868D}" srcOrd="1" destOrd="0" presId="urn:microsoft.com/office/officeart/2005/8/layout/hierarchy3"/>
    <dgm:cxn modelId="{A2A532FB-4BF8-0840-BBFA-CA183EC976B4}" type="presParOf" srcId="{F5B9A0AA-7382-6D43-9EA2-72662EB36C19}" destId="{C267ACDD-D93A-8140-807D-EF37FF059A9C}" srcOrd="4" destOrd="0" presId="urn:microsoft.com/office/officeart/2005/8/layout/hierarchy3"/>
    <dgm:cxn modelId="{C5C98975-8E2F-7144-87F4-5B2920B46AD6}" type="presParOf" srcId="{C267ACDD-D93A-8140-807D-EF37FF059A9C}" destId="{1EB25F1A-FE75-EC40-815C-E8007D11FBF1}" srcOrd="0" destOrd="0" presId="urn:microsoft.com/office/officeart/2005/8/layout/hierarchy3"/>
    <dgm:cxn modelId="{A5631DF7-DB56-4A45-A195-12B63BA5C922}" type="presParOf" srcId="{1EB25F1A-FE75-EC40-815C-E8007D11FBF1}" destId="{446B3E67-8DE2-1B4D-BF9B-A48887F4A693}" srcOrd="0" destOrd="0" presId="urn:microsoft.com/office/officeart/2005/8/layout/hierarchy3"/>
    <dgm:cxn modelId="{64F120F6-FCA2-814F-9F8C-6679CD2FB041}" type="presParOf" srcId="{1EB25F1A-FE75-EC40-815C-E8007D11FBF1}" destId="{5B0EC83A-5A9D-1044-93FC-D35BAD6383E8}" srcOrd="1" destOrd="0" presId="urn:microsoft.com/office/officeart/2005/8/layout/hierarchy3"/>
    <dgm:cxn modelId="{47CF04C7-950C-9E4E-A524-221AC791F692}" type="presParOf" srcId="{C267ACDD-D93A-8140-807D-EF37FF059A9C}" destId="{D7F8CC60-73F1-314A-BFB4-7ABD44BAF188}" srcOrd="1" destOrd="0" presId="urn:microsoft.com/office/officeart/2005/8/layout/hierarchy3"/>
    <dgm:cxn modelId="{4CDE4020-BBE3-014C-A0C2-D44A3056FBDB}" type="presParOf" srcId="{D7F8CC60-73F1-314A-BFB4-7ABD44BAF188}" destId="{1DBB0751-4315-2047-93B7-C3DF3E3AD4E2}" srcOrd="0" destOrd="0" presId="urn:microsoft.com/office/officeart/2005/8/layout/hierarchy3"/>
    <dgm:cxn modelId="{C34E68C3-BB34-B54A-9048-003E7E263DC2}" type="presParOf" srcId="{D7F8CC60-73F1-314A-BFB4-7ABD44BAF188}" destId="{3844C34A-0613-C746-8FC5-18F50EA08726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استطلاعات الرأي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قياس مدى تذكر العملاء للعلامة التجارية دون تذكير مباشر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البحث عن العلامة التجارية عبر الإنترنت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تحليل عدد المرات التي يتم البحث فيها عن العلامة في محركات البحث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التفاعل على وسائل التواصل الاجتماعي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عدد المتابعين، المشاركات، والتفاعل مع المحتوى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تحليل بيانات المبيعات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هل العملاء يشترون بسبب معرفتهم السابقة بالعلامة؟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معدل الزيارات للموقع الإلكتروني</a:t>
          </a:r>
          <a:r>
            <a:rPr lang="ar-SA" sz="2400" dirty="0"/>
            <a:t>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هل هناك نمو في عدد الزوار الجدد؟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وعي العلامة التجارية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مدى شهرة العلامة بين العملاء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إدراك الجودة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كيف يرى العملاء جودة المنتجات أو الخدمات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الترابط العاطفي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المشاعر التي يربطها العملاء بالعلامة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ولاء العملاء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مدى التزام العملاء بالعلامة على المدى الطويل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0F95C492-231D-EE4C-92B0-449148F6B581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القيمة السوقية </a:t>
          </a:r>
          <a:endParaRPr lang="en-GB" sz="2000" dirty="0"/>
        </a:p>
      </dgm:t>
    </dgm:pt>
    <dgm:pt modelId="{3EEB3158-5978-B34D-8426-612A5C5843DA}" type="parTrans" cxnId="{C5FFDB04-09F2-DE45-A83C-5BAC9DC05150}">
      <dgm:prSet/>
      <dgm:spPr/>
      <dgm:t>
        <a:bodyPr/>
        <a:lstStyle/>
        <a:p>
          <a:pPr algn="r"/>
          <a:endParaRPr lang="en-GB" sz="2000"/>
        </a:p>
      </dgm:t>
    </dgm:pt>
    <dgm:pt modelId="{A715C2B9-FF92-BA45-80D5-61F02312003A}" type="sibTrans" cxnId="{C5FFDB04-09F2-DE45-A83C-5BAC9DC05150}">
      <dgm:prSet/>
      <dgm:spPr/>
      <dgm:t>
        <a:bodyPr/>
        <a:lstStyle/>
        <a:p>
          <a:pPr algn="r"/>
          <a:endParaRPr lang="en-GB" sz="2000"/>
        </a:p>
      </dgm:t>
    </dgm:pt>
    <dgm:pt modelId="{8608A208-5BB6-0F4D-B1C0-6AF17D058C2F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التأثير المالي الذي تحققه العلامة من خلال أرباحها واستثماراتها</a:t>
          </a:r>
          <a:endParaRPr lang="en-GB" sz="2000" dirty="0"/>
        </a:p>
      </dgm:t>
    </dgm:pt>
    <dgm:pt modelId="{F589CA80-4F31-184A-A38F-5881F4212CFA}" type="parTrans" cxnId="{B07C6CAD-09C6-3449-B7DE-ED8D7C362015}">
      <dgm:prSet/>
      <dgm:spPr/>
      <dgm:t>
        <a:bodyPr/>
        <a:lstStyle/>
        <a:p>
          <a:pPr algn="r"/>
          <a:endParaRPr lang="en-GB" sz="2000"/>
        </a:p>
      </dgm:t>
    </dgm:pt>
    <dgm:pt modelId="{2766C822-0403-8541-ABFE-901BD8A224AD}" type="sibTrans" cxnId="{B07C6CAD-09C6-3449-B7DE-ED8D7C362015}">
      <dgm:prSet/>
      <dgm:spPr/>
      <dgm:t>
        <a:bodyPr/>
        <a:lstStyle/>
        <a:p>
          <a:pPr algn="r"/>
          <a:endParaRPr lang="en-GB" sz="2000"/>
        </a:p>
      </dgm:t>
    </dgm:pt>
    <dgm:pt modelId="{EF408C48-AD81-5B4A-93CA-4BA10CE7B85D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8C486FD7-78BA-6244-9F23-D236741A5A80}" type="pres">
      <dgm:prSet presAssocID="{1752099A-5FA7-5B42-9954-CCC2DC540A73}" presName="circle1" presStyleLbl="node1" presStyleIdx="0" presStyleCnt="5"/>
      <dgm:spPr/>
    </dgm:pt>
    <dgm:pt modelId="{87C8BA79-3FF0-2640-A92A-65862AB233CB}" type="pres">
      <dgm:prSet presAssocID="{1752099A-5FA7-5B42-9954-CCC2DC540A73}" presName="space" presStyleCnt="0"/>
      <dgm:spPr/>
    </dgm:pt>
    <dgm:pt modelId="{098C1ED5-05DC-5B46-AE22-711AF95AF93E}" type="pres">
      <dgm:prSet presAssocID="{1752099A-5FA7-5B42-9954-CCC2DC540A73}" presName="rect1" presStyleLbl="alignAcc1" presStyleIdx="0" presStyleCnt="5"/>
      <dgm:spPr/>
    </dgm:pt>
    <dgm:pt modelId="{C8F61478-D6B5-CA49-AF67-04987BB072D6}" type="pres">
      <dgm:prSet presAssocID="{33175CCB-1C8B-1C44-8A2A-276D69ED11D2}" presName="vertSpace2" presStyleLbl="node1" presStyleIdx="0" presStyleCnt="5"/>
      <dgm:spPr/>
    </dgm:pt>
    <dgm:pt modelId="{7E05C4F8-7504-4F45-BB65-747A5F24396E}" type="pres">
      <dgm:prSet presAssocID="{33175CCB-1C8B-1C44-8A2A-276D69ED11D2}" presName="circle2" presStyleLbl="node1" presStyleIdx="1" presStyleCnt="5"/>
      <dgm:spPr/>
    </dgm:pt>
    <dgm:pt modelId="{4C59025E-E1CB-C443-B432-AEB2BF51EFD9}" type="pres">
      <dgm:prSet presAssocID="{33175CCB-1C8B-1C44-8A2A-276D69ED11D2}" presName="rect2" presStyleLbl="alignAcc1" presStyleIdx="1" presStyleCnt="5"/>
      <dgm:spPr/>
    </dgm:pt>
    <dgm:pt modelId="{1F40B86E-6094-DA45-AB8E-05C1CE72BC8D}" type="pres">
      <dgm:prSet presAssocID="{00BA3E18-A5E2-9140-B854-8729D59638C7}" presName="vertSpace3" presStyleLbl="node1" presStyleIdx="1" presStyleCnt="5"/>
      <dgm:spPr/>
    </dgm:pt>
    <dgm:pt modelId="{81F8F1B1-EB25-C64F-A63E-C779C2B8BCC2}" type="pres">
      <dgm:prSet presAssocID="{00BA3E18-A5E2-9140-B854-8729D59638C7}" presName="circle3" presStyleLbl="node1" presStyleIdx="2" presStyleCnt="5"/>
      <dgm:spPr/>
    </dgm:pt>
    <dgm:pt modelId="{D33C6F92-A7C6-E647-A284-E90B3A91ECA0}" type="pres">
      <dgm:prSet presAssocID="{00BA3E18-A5E2-9140-B854-8729D59638C7}" presName="rect3" presStyleLbl="alignAcc1" presStyleIdx="2" presStyleCnt="5"/>
      <dgm:spPr/>
    </dgm:pt>
    <dgm:pt modelId="{7EE41C31-83B5-2745-BFE1-75AAFD78F1B2}" type="pres">
      <dgm:prSet presAssocID="{E8E95C23-E752-394B-B9B6-2A78136193D2}" presName="vertSpace4" presStyleLbl="node1" presStyleIdx="2" presStyleCnt="5"/>
      <dgm:spPr/>
    </dgm:pt>
    <dgm:pt modelId="{6CBD1598-6F31-F549-8062-A4694C0CCA3A}" type="pres">
      <dgm:prSet presAssocID="{E8E95C23-E752-394B-B9B6-2A78136193D2}" presName="circle4" presStyleLbl="node1" presStyleIdx="3" presStyleCnt="5"/>
      <dgm:spPr/>
    </dgm:pt>
    <dgm:pt modelId="{2C112383-C01A-B84F-A777-86C9823900DB}" type="pres">
      <dgm:prSet presAssocID="{E8E95C23-E752-394B-B9B6-2A78136193D2}" presName="rect4" presStyleLbl="alignAcc1" presStyleIdx="3" presStyleCnt="5"/>
      <dgm:spPr/>
    </dgm:pt>
    <dgm:pt modelId="{951E767F-F5B5-9745-A66C-3624749575BD}" type="pres">
      <dgm:prSet presAssocID="{0F95C492-231D-EE4C-92B0-449148F6B581}" presName="vertSpace5" presStyleLbl="node1" presStyleIdx="3" presStyleCnt="5"/>
      <dgm:spPr/>
    </dgm:pt>
    <dgm:pt modelId="{D6CCF990-2F5D-E04A-A324-5C56D2799EC4}" type="pres">
      <dgm:prSet presAssocID="{0F95C492-231D-EE4C-92B0-449148F6B581}" presName="circle5" presStyleLbl="node1" presStyleIdx="4" presStyleCnt="5"/>
      <dgm:spPr/>
    </dgm:pt>
    <dgm:pt modelId="{CA4FFAC4-FA1A-C143-82F4-A72D7F7CF08D}" type="pres">
      <dgm:prSet presAssocID="{0F95C492-231D-EE4C-92B0-449148F6B581}" presName="rect5" presStyleLbl="alignAcc1" presStyleIdx="4" presStyleCnt="5"/>
      <dgm:spPr/>
    </dgm:pt>
    <dgm:pt modelId="{EC3496A2-B30B-4142-B080-7266277B7AF8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67A4AC73-804B-EF4A-A239-8C03F111919D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A60B92CD-2829-3644-AC5E-C6D03ACD05D0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CBD58962-BF1F-1A47-A84A-A822D818DA30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BD8D9CE8-46F7-EC4E-94E7-B58AC21A6553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AAD410C5-14AF-1B4A-A166-EADAA9C9FBD0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7D63675A-3D6A-6C4B-86A3-15C9E2034525}" type="pres">
      <dgm:prSet presAssocID="{E8E95C23-E752-394B-B9B6-2A78136193D2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67AFF617-057B-044F-A4A0-07AF5EBD9FF5}" type="pres">
      <dgm:prSet presAssocID="{E8E95C23-E752-394B-B9B6-2A78136193D2}" presName="rect4ChTx" presStyleLbl="alignAcc1" presStyleIdx="4" presStyleCnt="5">
        <dgm:presLayoutVars>
          <dgm:bulletEnabled val="1"/>
        </dgm:presLayoutVars>
      </dgm:prSet>
      <dgm:spPr/>
    </dgm:pt>
    <dgm:pt modelId="{1EBE4F9E-25BF-A544-AE22-AF9CDC6B5F63}" type="pres">
      <dgm:prSet presAssocID="{0F95C492-231D-EE4C-92B0-449148F6B581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4E2AA032-8E51-D341-BC4B-A9962DCF7246}" type="pres">
      <dgm:prSet presAssocID="{0F95C492-231D-EE4C-92B0-449148F6B581}" presName="rect5ChTx" presStyleLbl="alignAcc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C5FFDB04-09F2-DE45-A83C-5BAC9DC05150}" srcId="{5B0BFAD2-A999-3B41-82A1-CDF4A6E3F1DA}" destId="{0F95C492-231D-EE4C-92B0-449148F6B581}" srcOrd="4" destOrd="0" parTransId="{3EEB3158-5978-B34D-8426-612A5C5843DA}" sibTransId="{A715C2B9-FF92-BA45-80D5-61F02312003A}"/>
    <dgm:cxn modelId="{2ED5B012-68E9-7A49-8D1C-30A8B2C1EF23}" type="presOf" srcId="{1752099A-5FA7-5B42-9954-CCC2DC540A73}" destId="{098C1ED5-05DC-5B46-AE22-711AF95AF93E}" srcOrd="0" destOrd="0" presId="urn:microsoft.com/office/officeart/2005/8/layout/target3"/>
    <dgm:cxn modelId="{46455016-5796-E347-A4AD-174654E7CA22}" type="presOf" srcId="{33175CCB-1C8B-1C44-8A2A-276D69ED11D2}" destId="{A60B92CD-2829-3644-AC5E-C6D03ACD05D0}" srcOrd="1" destOrd="0" presId="urn:microsoft.com/office/officeart/2005/8/layout/target3"/>
    <dgm:cxn modelId="{47807929-4593-4345-9E86-9E384B7CB4DE}" type="presOf" srcId="{1752099A-5FA7-5B42-9954-CCC2DC540A73}" destId="{EC3496A2-B30B-4142-B080-7266277B7AF8}" srcOrd="1" destOrd="0" presId="urn:microsoft.com/office/officeart/2005/8/layout/target3"/>
    <dgm:cxn modelId="{CE9D853E-2C3E-904F-A4BC-E66DA9895CF2}" type="presOf" srcId="{8608A208-5BB6-0F4D-B1C0-6AF17D058C2F}" destId="{4E2AA032-8E51-D341-BC4B-A9962DCF7246}" srcOrd="0" destOrd="0" presId="urn:microsoft.com/office/officeart/2005/8/layout/target3"/>
    <dgm:cxn modelId="{886B8147-325A-894D-BD94-4605CEF810F7}" type="presOf" srcId="{8196662A-287F-234F-A077-9224702B5B77}" destId="{CBD58962-BF1F-1A47-A84A-A822D818DA30}" srcOrd="0" destOrd="0" presId="urn:microsoft.com/office/officeart/2005/8/layout/target3"/>
    <dgm:cxn modelId="{CF68D14A-D9A9-D748-921D-2F9322C45846}" type="presOf" srcId="{00BA3E18-A5E2-9140-B854-8729D59638C7}" destId="{BD8D9CE8-46F7-EC4E-94E7-B58AC21A6553}" srcOrd="1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CD9B763-A77C-7343-A7AE-7972CE1F75A9}" type="presOf" srcId="{2E7B7787-BF7C-304D-9F38-1C0AB771DD8B}" destId="{AAD410C5-14AF-1B4A-A166-EADAA9C9FBD0}" srcOrd="0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2EE3788A-1977-AD4D-B7A4-F6293C68CB08}" type="presOf" srcId="{F0B52F86-83AF-D945-9E33-5773BE9861C5}" destId="{67A4AC73-804B-EF4A-A239-8C03F111919D}" srcOrd="0" destOrd="0" presId="urn:microsoft.com/office/officeart/2005/8/layout/target3"/>
    <dgm:cxn modelId="{87A2D28E-80FD-F043-9918-AAFDDDC9F965}" type="presOf" srcId="{E8E95C23-E752-394B-B9B6-2A78136193D2}" destId="{7D63675A-3D6A-6C4B-86A3-15C9E2034525}" srcOrd="1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5299295-85EB-B043-A028-11949F2191D0}" type="presOf" srcId="{0F95C492-231D-EE4C-92B0-449148F6B581}" destId="{CA4FFAC4-FA1A-C143-82F4-A72D7F7CF08D}" srcOrd="0" destOrd="0" presId="urn:microsoft.com/office/officeart/2005/8/layout/target3"/>
    <dgm:cxn modelId="{503D0296-3AB9-F042-B5A3-97C293070819}" type="presOf" srcId="{00BA3E18-A5E2-9140-B854-8729D59638C7}" destId="{D33C6F92-A7C6-E647-A284-E90B3A91ECA0}" srcOrd="0" destOrd="0" presId="urn:microsoft.com/office/officeart/2005/8/layout/target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C8A10FA3-447D-5A4C-8FC5-7D97C3106120}" type="presOf" srcId="{2EE28272-E03F-FE41-917F-9CFA55EACE13}" destId="{67AFF617-057B-044F-A4A0-07AF5EBD9FF5}" srcOrd="0" destOrd="0" presId="urn:microsoft.com/office/officeart/2005/8/layout/target3"/>
    <dgm:cxn modelId="{B07C6CAD-09C6-3449-B7DE-ED8D7C362015}" srcId="{0F95C492-231D-EE4C-92B0-449148F6B581}" destId="{8608A208-5BB6-0F4D-B1C0-6AF17D058C2F}" srcOrd="0" destOrd="0" parTransId="{F589CA80-4F31-184A-A38F-5881F4212CFA}" sibTransId="{2766C822-0403-8541-ABFE-901BD8A224AD}"/>
    <dgm:cxn modelId="{15FE9DBD-3901-2A4C-8DE7-14D7F4C17E45}" type="presOf" srcId="{33175CCB-1C8B-1C44-8A2A-276D69ED11D2}" destId="{4C59025E-E1CB-C443-B432-AEB2BF51EFD9}" srcOrd="0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288775DD-7CAA-D74C-BB66-182C27EAC129}" type="presOf" srcId="{0F95C492-231D-EE4C-92B0-449148F6B581}" destId="{1EBE4F9E-25BF-A544-AE22-AF9CDC6B5F63}" srcOrd="1" destOrd="0" presId="urn:microsoft.com/office/officeart/2005/8/layout/target3"/>
    <dgm:cxn modelId="{41AFC9E2-D239-104F-A539-844A772B3FE1}" type="presOf" srcId="{5B0BFAD2-A999-3B41-82A1-CDF4A6E3F1DA}" destId="{EF408C48-AD81-5B4A-93CA-4BA10CE7B85D}" srcOrd="0" destOrd="0" presId="urn:microsoft.com/office/officeart/2005/8/layout/target3"/>
    <dgm:cxn modelId="{C4BEA6ED-879F-A84B-981E-FC376C7CBE6D}" type="presOf" srcId="{E8E95C23-E752-394B-B9B6-2A78136193D2}" destId="{2C112383-C01A-B84F-A777-86C9823900DB}" srcOrd="0" destOrd="0" presId="urn:microsoft.com/office/officeart/2005/8/layout/target3"/>
    <dgm:cxn modelId="{12733322-A3BD-A84B-A54C-14B312EA5337}" type="presParOf" srcId="{EF408C48-AD81-5B4A-93CA-4BA10CE7B85D}" destId="{8C486FD7-78BA-6244-9F23-D236741A5A80}" srcOrd="0" destOrd="0" presId="urn:microsoft.com/office/officeart/2005/8/layout/target3"/>
    <dgm:cxn modelId="{F6F48124-F09A-A64C-9E7F-818D412ACEF9}" type="presParOf" srcId="{EF408C48-AD81-5B4A-93CA-4BA10CE7B85D}" destId="{87C8BA79-3FF0-2640-A92A-65862AB233CB}" srcOrd="1" destOrd="0" presId="urn:microsoft.com/office/officeart/2005/8/layout/target3"/>
    <dgm:cxn modelId="{32CEA14A-62AF-6B47-AAEB-064BB0DB6688}" type="presParOf" srcId="{EF408C48-AD81-5B4A-93CA-4BA10CE7B85D}" destId="{098C1ED5-05DC-5B46-AE22-711AF95AF93E}" srcOrd="2" destOrd="0" presId="urn:microsoft.com/office/officeart/2005/8/layout/target3"/>
    <dgm:cxn modelId="{ABDC27E8-7F80-7542-BB44-88FE5880D9C8}" type="presParOf" srcId="{EF408C48-AD81-5B4A-93CA-4BA10CE7B85D}" destId="{C8F61478-D6B5-CA49-AF67-04987BB072D6}" srcOrd="3" destOrd="0" presId="urn:microsoft.com/office/officeart/2005/8/layout/target3"/>
    <dgm:cxn modelId="{90A1BFF2-9B29-F54D-B757-99E81A592D4F}" type="presParOf" srcId="{EF408C48-AD81-5B4A-93CA-4BA10CE7B85D}" destId="{7E05C4F8-7504-4F45-BB65-747A5F24396E}" srcOrd="4" destOrd="0" presId="urn:microsoft.com/office/officeart/2005/8/layout/target3"/>
    <dgm:cxn modelId="{D00785D6-8C48-4041-90EF-0FB786DDCA37}" type="presParOf" srcId="{EF408C48-AD81-5B4A-93CA-4BA10CE7B85D}" destId="{4C59025E-E1CB-C443-B432-AEB2BF51EFD9}" srcOrd="5" destOrd="0" presId="urn:microsoft.com/office/officeart/2005/8/layout/target3"/>
    <dgm:cxn modelId="{70A11617-1C29-8B4A-A959-0AAFB7993D91}" type="presParOf" srcId="{EF408C48-AD81-5B4A-93CA-4BA10CE7B85D}" destId="{1F40B86E-6094-DA45-AB8E-05C1CE72BC8D}" srcOrd="6" destOrd="0" presId="urn:microsoft.com/office/officeart/2005/8/layout/target3"/>
    <dgm:cxn modelId="{C26F9D4C-742B-BD41-B4DE-74C93D2E2746}" type="presParOf" srcId="{EF408C48-AD81-5B4A-93CA-4BA10CE7B85D}" destId="{81F8F1B1-EB25-C64F-A63E-C779C2B8BCC2}" srcOrd="7" destOrd="0" presId="urn:microsoft.com/office/officeart/2005/8/layout/target3"/>
    <dgm:cxn modelId="{62240355-2EC3-A747-B549-D83BA1A35E8A}" type="presParOf" srcId="{EF408C48-AD81-5B4A-93CA-4BA10CE7B85D}" destId="{D33C6F92-A7C6-E647-A284-E90B3A91ECA0}" srcOrd="8" destOrd="0" presId="urn:microsoft.com/office/officeart/2005/8/layout/target3"/>
    <dgm:cxn modelId="{8CA72413-6BE2-384F-A4A7-688E1139F214}" type="presParOf" srcId="{EF408C48-AD81-5B4A-93CA-4BA10CE7B85D}" destId="{7EE41C31-83B5-2745-BFE1-75AAFD78F1B2}" srcOrd="9" destOrd="0" presId="urn:microsoft.com/office/officeart/2005/8/layout/target3"/>
    <dgm:cxn modelId="{441A4E18-655D-9547-91C0-64C7D80FEF95}" type="presParOf" srcId="{EF408C48-AD81-5B4A-93CA-4BA10CE7B85D}" destId="{6CBD1598-6F31-F549-8062-A4694C0CCA3A}" srcOrd="10" destOrd="0" presId="urn:microsoft.com/office/officeart/2005/8/layout/target3"/>
    <dgm:cxn modelId="{38E18D39-6FE9-824B-AAA2-853956E55EF0}" type="presParOf" srcId="{EF408C48-AD81-5B4A-93CA-4BA10CE7B85D}" destId="{2C112383-C01A-B84F-A777-86C9823900DB}" srcOrd="11" destOrd="0" presId="urn:microsoft.com/office/officeart/2005/8/layout/target3"/>
    <dgm:cxn modelId="{EAF6342B-4FC3-4844-AC2A-6352869361E3}" type="presParOf" srcId="{EF408C48-AD81-5B4A-93CA-4BA10CE7B85D}" destId="{951E767F-F5B5-9745-A66C-3624749575BD}" srcOrd="12" destOrd="0" presId="urn:microsoft.com/office/officeart/2005/8/layout/target3"/>
    <dgm:cxn modelId="{F3C04DC3-9435-E647-91C5-B3097A525FA7}" type="presParOf" srcId="{EF408C48-AD81-5B4A-93CA-4BA10CE7B85D}" destId="{D6CCF990-2F5D-E04A-A324-5C56D2799EC4}" srcOrd="13" destOrd="0" presId="urn:microsoft.com/office/officeart/2005/8/layout/target3"/>
    <dgm:cxn modelId="{E098D3FD-D3B3-FD46-81E0-536BC008BB4C}" type="presParOf" srcId="{EF408C48-AD81-5B4A-93CA-4BA10CE7B85D}" destId="{CA4FFAC4-FA1A-C143-82F4-A72D7F7CF08D}" srcOrd="14" destOrd="0" presId="urn:microsoft.com/office/officeart/2005/8/layout/target3"/>
    <dgm:cxn modelId="{C6E3C6FC-3AE0-D34E-A13B-621EA89264B6}" type="presParOf" srcId="{EF408C48-AD81-5B4A-93CA-4BA10CE7B85D}" destId="{EC3496A2-B30B-4142-B080-7266277B7AF8}" srcOrd="15" destOrd="0" presId="urn:microsoft.com/office/officeart/2005/8/layout/target3"/>
    <dgm:cxn modelId="{F015F51F-E3A7-304A-A040-17B78553C1A3}" type="presParOf" srcId="{EF408C48-AD81-5B4A-93CA-4BA10CE7B85D}" destId="{67A4AC73-804B-EF4A-A239-8C03F111919D}" srcOrd="16" destOrd="0" presId="urn:microsoft.com/office/officeart/2005/8/layout/target3"/>
    <dgm:cxn modelId="{D5BFC88D-25CB-5440-8313-43F207C0ED82}" type="presParOf" srcId="{EF408C48-AD81-5B4A-93CA-4BA10CE7B85D}" destId="{A60B92CD-2829-3644-AC5E-C6D03ACD05D0}" srcOrd="17" destOrd="0" presId="urn:microsoft.com/office/officeart/2005/8/layout/target3"/>
    <dgm:cxn modelId="{073F14C4-952D-704A-BBC2-FF3A7E230D21}" type="presParOf" srcId="{EF408C48-AD81-5B4A-93CA-4BA10CE7B85D}" destId="{CBD58962-BF1F-1A47-A84A-A822D818DA30}" srcOrd="18" destOrd="0" presId="urn:microsoft.com/office/officeart/2005/8/layout/target3"/>
    <dgm:cxn modelId="{1D4C7E71-1864-5844-9FF4-1AE3F8E80BE8}" type="presParOf" srcId="{EF408C48-AD81-5B4A-93CA-4BA10CE7B85D}" destId="{BD8D9CE8-46F7-EC4E-94E7-B58AC21A6553}" srcOrd="19" destOrd="0" presId="urn:microsoft.com/office/officeart/2005/8/layout/target3"/>
    <dgm:cxn modelId="{C89BCDD8-37FE-4A41-A8C2-999856967E49}" type="presParOf" srcId="{EF408C48-AD81-5B4A-93CA-4BA10CE7B85D}" destId="{AAD410C5-14AF-1B4A-A166-EADAA9C9FBD0}" srcOrd="20" destOrd="0" presId="urn:microsoft.com/office/officeart/2005/8/layout/target3"/>
    <dgm:cxn modelId="{029348BF-ABBA-BE4C-B987-F57B68E1AD40}" type="presParOf" srcId="{EF408C48-AD81-5B4A-93CA-4BA10CE7B85D}" destId="{7D63675A-3D6A-6C4B-86A3-15C9E2034525}" srcOrd="21" destOrd="0" presId="urn:microsoft.com/office/officeart/2005/8/layout/target3"/>
    <dgm:cxn modelId="{6FCE9C9D-58CB-E949-A60B-F5BD3EF1F7BB}" type="presParOf" srcId="{EF408C48-AD81-5B4A-93CA-4BA10CE7B85D}" destId="{67AFF617-057B-044F-A4A0-07AF5EBD9FF5}" srcOrd="22" destOrd="0" presId="urn:microsoft.com/office/officeart/2005/8/layout/target3"/>
    <dgm:cxn modelId="{3E73E4B0-4125-0040-874A-EDF7306DC1A7}" type="presParOf" srcId="{EF408C48-AD81-5B4A-93CA-4BA10CE7B85D}" destId="{1EBE4F9E-25BF-A544-AE22-AF9CDC6B5F63}" srcOrd="23" destOrd="0" presId="urn:microsoft.com/office/officeart/2005/8/layout/target3"/>
    <dgm:cxn modelId="{C7EDE884-488C-8F4D-9CD0-726BA2A82A61}" type="presParOf" srcId="{EF408C48-AD81-5B4A-93CA-4BA10CE7B85D}" destId="{4E2AA032-8E51-D341-BC4B-A9962DCF7246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استبيانات واستطلاعات الرأي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طرح أسئلة مباشرة على العملاء حول تجربتهم مع العلامة التجارية</a:t>
          </a:r>
          <a:r>
            <a:rPr lang="en-GB" sz="2000" dirty="0"/>
            <a:t>.</a:t>
          </a:r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معدل الشكاوى والاستفسارات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كلما زادت الشكاوى، دلّ ذلك على وجود مشكلات تؤثر على الرضا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تقييمات ومراجعات العملاء عبر الإنترنت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تحليل التعليقات والتقييمات على مواقع التواصل الاجتماعي والمنصات التجارية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معدل تكرار الشراء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العملاء الراضون يعودون للشراء مرة أخرى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تحليل ردود الفعل العاطفية للعملاء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قياس مدى ارتباط العملاء بالعلامة التجارية وتأثيرها على مشاعرهم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البيانات السكانية</a:t>
          </a:r>
          <a:r>
            <a:rPr lang="ar-SA" sz="2400" dirty="0"/>
            <a:t> 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العمر، الجنس، الموقع الجغرافي، والدخل المستهدف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بيانات سلوك المستهلك</a:t>
          </a:r>
          <a:r>
            <a:rPr lang="ar-SA" sz="2400" dirty="0"/>
            <a:t> 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أنماط الشراء، العادات الشرائية، والأوقات الأكثر نشاطًا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تحليل المنافسين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مقارنة أداء العلامة التجارية مع المنافسين لتحديد نقاط القوة والضعف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اتجاهات السوق والتطورات الحديثة</a:t>
          </a:r>
          <a:r>
            <a:rPr lang="ar-SA" sz="2400" dirty="0"/>
            <a:t> 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مواكبة المستجدات لتطوير المنتجات والخدمات</a:t>
          </a:r>
          <a:endParaRPr lang="en-GB" sz="24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تحليل بيانات المبيعات</a:t>
          </a:r>
          <a:r>
            <a:rPr lang="ar-SA" sz="2400" dirty="0"/>
            <a:t> 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تحديد أكثر المنتجات نجاحًا وأقلها أداءً</a:t>
          </a:r>
          <a:endParaRPr lang="en-GB" sz="24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A9BFE616-3800-4442-A72D-59251A25ACB4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02168C32-5E1B-5843-B10F-CB4ADCB87965}" type="pres">
      <dgm:prSet presAssocID="{1752099A-5FA7-5B42-9954-CCC2DC540A73}" presName="linNode" presStyleCnt="0"/>
      <dgm:spPr/>
    </dgm:pt>
    <dgm:pt modelId="{5056A940-CABF-B648-B869-FDDB41C55E70}" type="pres">
      <dgm:prSet presAssocID="{1752099A-5FA7-5B42-9954-CCC2DC540A73}" presName="parentShp" presStyleLbl="node1" presStyleIdx="0" presStyleCnt="5">
        <dgm:presLayoutVars>
          <dgm:bulletEnabled val="1"/>
        </dgm:presLayoutVars>
      </dgm:prSet>
      <dgm:spPr/>
    </dgm:pt>
    <dgm:pt modelId="{51D11D69-7BD3-4343-86AE-D602E79F183F}" type="pres">
      <dgm:prSet presAssocID="{1752099A-5FA7-5B42-9954-CCC2DC540A73}" presName="childShp" presStyleLbl="bgAccFollowNode1" presStyleIdx="0" presStyleCnt="5">
        <dgm:presLayoutVars>
          <dgm:bulletEnabled val="1"/>
        </dgm:presLayoutVars>
      </dgm:prSet>
      <dgm:spPr/>
    </dgm:pt>
    <dgm:pt modelId="{2C88B0D3-974B-1440-8167-27E62726B74A}" type="pres">
      <dgm:prSet presAssocID="{D82E5EC9-D48F-7543-B907-FBA1F99EA9C6}" presName="spacing" presStyleCnt="0"/>
      <dgm:spPr/>
    </dgm:pt>
    <dgm:pt modelId="{5CBE7BA1-E20B-2B45-99BC-B47835B08A28}" type="pres">
      <dgm:prSet presAssocID="{33175CCB-1C8B-1C44-8A2A-276D69ED11D2}" presName="linNode" presStyleCnt="0"/>
      <dgm:spPr/>
    </dgm:pt>
    <dgm:pt modelId="{31263A3B-CE20-D446-A292-8DF631B7252C}" type="pres">
      <dgm:prSet presAssocID="{33175CCB-1C8B-1C44-8A2A-276D69ED11D2}" presName="parentShp" presStyleLbl="node1" presStyleIdx="1" presStyleCnt="5">
        <dgm:presLayoutVars>
          <dgm:bulletEnabled val="1"/>
        </dgm:presLayoutVars>
      </dgm:prSet>
      <dgm:spPr/>
    </dgm:pt>
    <dgm:pt modelId="{EA3EB7F4-717B-2247-9558-8D056EE20493}" type="pres">
      <dgm:prSet presAssocID="{33175CCB-1C8B-1C44-8A2A-276D69ED11D2}" presName="childShp" presStyleLbl="bgAccFollowNode1" presStyleIdx="1" presStyleCnt="5">
        <dgm:presLayoutVars>
          <dgm:bulletEnabled val="1"/>
        </dgm:presLayoutVars>
      </dgm:prSet>
      <dgm:spPr/>
    </dgm:pt>
    <dgm:pt modelId="{5290025A-3D92-FC47-8D3F-9783C81B13CB}" type="pres">
      <dgm:prSet presAssocID="{46CD5F3F-16F8-1443-AC0A-CECBDA2B0AE3}" presName="spacing" presStyleCnt="0"/>
      <dgm:spPr/>
    </dgm:pt>
    <dgm:pt modelId="{C577ECF2-4AC5-A646-8995-DDDDA18EE583}" type="pres">
      <dgm:prSet presAssocID="{00BA3E18-A5E2-9140-B854-8729D59638C7}" presName="linNode" presStyleCnt="0"/>
      <dgm:spPr/>
    </dgm:pt>
    <dgm:pt modelId="{CE20FFBB-35AE-714C-811E-0F0183932AC4}" type="pres">
      <dgm:prSet presAssocID="{00BA3E18-A5E2-9140-B854-8729D59638C7}" presName="parentShp" presStyleLbl="node1" presStyleIdx="2" presStyleCnt="5">
        <dgm:presLayoutVars>
          <dgm:bulletEnabled val="1"/>
        </dgm:presLayoutVars>
      </dgm:prSet>
      <dgm:spPr/>
    </dgm:pt>
    <dgm:pt modelId="{0E27AA55-4159-104F-BC83-38F4E2389311}" type="pres">
      <dgm:prSet presAssocID="{00BA3E18-A5E2-9140-B854-8729D59638C7}" presName="childShp" presStyleLbl="bgAccFollowNode1" presStyleIdx="2" presStyleCnt="5">
        <dgm:presLayoutVars>
          <dgm:bulletEnabled val="1"/>
        </dgm:presLayoutVars>
      </dgm:prSet>
      <dgm:spPr/>
    </dgm:pt>
    <dgm:pt modelId="{46A3B020-9E3D-7E43-AF1E-CE52E39B7E29}" type="pres">
      <dgm:prSet presAssocID="{B1A7360D-8795-2F4E-ABEF-D0EA3753B07E}" presName="spacing" presStyleCnt="0"/>
      <dgm:spPr/>
    </dgm:pt>
    <dgm:pt modelId="{0FB91E91-4EB4-EB46-89B0-1198F79CB299}" type="pres">
      <dgm:prSet presAssocID="{E8E95C23-E752-394B-B9B6-2A78136193D2}" presName="linNode" presStyleCnt="0"/>
      <dgm:spPr/>
    </dgm:pt>
    <dgm:pt modelId="{7CAFFBFD-9139-4242-84AF-8B23512C37D9}" type="pres">
      <dgm:prSet presAssocID="{E8E95C23-E752-394B-B9B6-2A78136193D2}" presName="parentShp" presStyleLbl="node1" presStyleIdx="3" presStyleCnt="5">
        <dgm:presLayoutVars>
          <dgm:bulletEnabled val="1"/>
        </dgm:presLayoutVars>
      </dgm:prSet>
      <dgm:spPr/>
    </dgm:pt>
    <dgm:pt modelId="{D6B9F679-AFA9-184E-9C16-CD5B0F9D1DD0}" type="pres">
      <dgm:prSet presAssocID="{E8E95C23-E752-394B-B9B6-2A78136193D2}" presName="childShp" presStyleLbl="bgAccFollowNode1" presStyleIdx="3" presStyleCnt="5">
        <dgm:presLayoutVars>
          <dgm:bulletEnabled val="1"/>
        </dgm:presLayoutVars>
      </dgm:prSet>
      <dgm:spPr/>
    </dgm:pt>
    <dgm:pt modelId="{B609B5E7-7855-F147-944B-9FC334D21A82}" type="pres">
      <dgm:prSet presAssocID="{942B23F3-0336-EF48-855C-CED43D6F351D}" presName="spacing" presStyleCnt="0"/>
      <dgm:spPr/>
    </dgm:pt>
    <dgm:pt modelId="{3B44E06B-8B3F-BA47-9DB2-F0EC88250ACF}" type="pres">
      <dgm:prSet presAssocID="{62AA7A32-4FF0-F140-8295-9C0D8BC2E055}" presName="linNode" presStyleCnt="0"/>
      <dgm:spPr/>
    </dgm:pt>
    <dgm:pt modelId="{4F6A6E7C-78BB-4141-B304-03587E3FE2C7}" type="pres">
      <dgm:prSet presAssocID="{62AA7A32-4FF0-F140-8295-9C0D8BC2E055}" presName="parentShp" presStyleLbl="node1" presStyleIdx="4" presStyleCnt="5">
        <dgm:presLayoutVars>
          <dgm:bulletEnabled val="1"/>
        </dgm:presLayoutVars>
      </dgm:prSet>
      <dgm:spPr/>
    </dgm:pt>
    <dgm:pt modelId="{710237D7-E4CD-AB47-A079-3F4FADF88D95}" type="pres">
      <dgm:prSet presAssocID="{62AA7A32-4FF0-F140-8295-9C0D8BC2E055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07D26830-A814-4343-93AC-8F1D0BC29B27}" type="presOf" srcId="{00BA3E18-A5E2-9140-B854-8729D59638C7}" destId="{CE20FFBB-35AE-714C-811E-0F0183932AC4}" srcOrd="0" destOrd="0" presId="urn:microsoft.com/office/officeart/2005/8/layout/v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1ABE43B-41BD-8C45-8AD9-5528B9F004EB}" type="presOf" srcId="{2E7B7787-BF7C-304D-9F38-1C0AB771DD8B}" destId="{0E27AA55-4159-104F-BC83-38F4E2389311}" srcOrd="0" destOrd="0" presId="urn:microsoft.com/office/officeart/2005/8/layout/vList6"/>
    <dgm:cxn modelId="{C3C49B54-EC6B-4340-A73C-D6ED53CC5ECE}" type="presOf" srcId="{F0B52F86-83AF-D945-9E33-5773BE9861C5}" destId="{51D11D69-7BD3-4343-86AE-D602E79F183F}" srcOrd="0" destOrd="0" presId="urn:microsoft.com/office/officeart/2005/8/layout/v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F6942F5D-3E93-EF4F-9696-DEEEAC983F25}" type="presOf" srcId="{62AA7A32-4FF0-F140-8295-9C0D8BC2E055}" destId="{4F6A6E7C-78BB-4141-B304-03587E3FE2C7}" srcOrd="0" destOrd="0" presId="urn:microsoft.com/office/officeart/2005/8/layout/vList6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75BF2E64-1DF1-BD4F-8E92-87234E2BF1B8}" type="presOf" srcId="{8196662A-287F-234F-A077-9224702B5B77}" destId="{EA3EB7F4-717B-2247-9558-8D056EE20493}" srcOrd="0" destOrd="0" presId="urn:microsoft.com/office/officeart/2005/8/layout/vList6"/>
    <dgm:cxn modelId="{A220E16E-6874-0947-8702-7919370756D2}" type="presOf" srcId="{E8E95C23-E752-394B-B9B6-2A78136193D2}" destId="{7CAFFBFD-9139-4242-84AF-8B23512C37D9}" srcOrd="0" destOrd="0" presId="urn:microsoft.com/office/officeart/2005/8/layout/vList6"/>
    <dgm:cxn modelId="{E0F7A571-ADC8-DA41-899B-501F44D5115B}" type="presOf" srcId="{1752099A-5FA7-5B42-9954-CCC2DC540A73}" destId="{5056A940-CABF-B648-B869-FDDB41C55E70}" srcOrd="0" destOrd="0" presId="urn:microsoft.com/office/officeart/2005/8/layout/vList6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DF843D5-F311-3B43-AFB1-CB2D2160AA7A}" type="presOf" srcId="{5B0BFAD2-A999-3B41-82A1-CDF4A6E3F1DA}" destId="{A9BFE616-3800-4442-A72D-59251A25ACB4}" srcOrd="0" destOrd="0" presId="urn:microsoft.com/office/officeart/2005/8/layout/vList6"/>
    <dgm:cxn modelId="{15B86AD5-8EE7-824F-96FC-275D9680EE5A}" type="presOf" srcId="{4B2E657B-369F-0340-A4FA-DB0A9B7475D3}" destId="{710237D7-E4CD-AB47-A079-3F4FADF88D95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34BBDE-8DA5-9044-89B5-26C60A6D17BD}" type="presOf" srcId="{2EE28272-E03F-FE41-917F-9CFA55EACE13}" destId="{D6B9F679-AFA9-184E-9C16-CD5B0F9D1DD0}" srcOrd="0" destOrd="0" presId="urn:microsoft.com/office/officeart/2005/8/layout/vList6"/>
    <dgm:cxn modelId="{808BB1F2-A1F9-084B-B4D7-009419CA853F}" type="presOf" srcId="{33175CCB-1C8B-1C44-8A2A-276D69ED11D2}" destId="{31263A3B-CE20-D446-A292-8DF631B7252C}" srcOrd="0" destOrd="0" presId="urn:microsoft.com/office/officeart/2005/8/layout/vList6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22866665-2C03-1342-B9FC-958B6ED58807}" type="presParOf" srcId="{A9BFE616-3800-4442-A72D-59251A25ACB4}" destId="{02168C32-5E1B-5843-B10F-CB4ADCB87965}" srcOrd="0" destOrd="0" presId="urn:microsoft.com/office/officeart/2005/8/layout/vList6"/>
    <dgm:cxn modelId="{693919CA-2854-6B4B-892B-49D64DDE08ED}" type="presParOf" srcId="{02168C32-5E1B-5843-B10F-CB4ADCB87965}" destId="{5056A940-CABF-B648-B869-FDDB41C55E70}" srcOrd="0" destOrd="0" presId="urn:microsoft.com/office/officeart/2005/8/layout/vList6"/>
    <dgm:cxn modelId="{1E1989E7-3F93-BF4C-838C-F3A5116D6559}" type="presParOf" srcId="{02168C32-5E1B-5843-B10F-CB4ADCB87965}" destId="{51D11D69-7BD3-4343-86AE-D602E79F183F}" srcOrd="1" destOrd="0" presId="urn:microsoft.com/office/officeart/2005/8/layout/vList6"/>
    <dgm:cxn modelId="{B820AB6E-365A-D846-BA7A-D70492304E02}" type="presParOf" srcId="{A9BFE616-3800-4442-A72D-59251A25ACB4}" destId="{2C88B0D3-974B-1440-8167-27E62726B74A}" srcOrd="1" destOrd="0" presId="urn:microsoft.com/office/officeart/2005/8/layout/vList6"/>
    <dgm:cxn modelId="{8569CAB3-C45B-684F-8859-BCE17B30FCD8}" type="presParOf" srcId="{A9BFE616-3800-4442-A72D-59251A25ACB4}" destId="{5CBE7BA1-E20B-2B45-99BC-B47835B08A28}" srcOrd="2" destOrd="0" presId="urn:microsoft.com/office/officeart/2005/8/layout/vList6"/>
    <dgm:cxn modelId="{69B60DE1-3705-0C4F-BD05-4C636F6B1C7C}" type="presParOf" srcId="{5CBE7BA1-E20B-2B45-99BC-B47835B08A28}" destId="{31263A3B-CE20-D446-A292-8DF631B7252C}" srcOrd="0" destOrd="0" presId="urn:microsoft.com/office/officeart/2005/8/layout/vList6"/>
    <dgm:cxn modelId="{9E68C193-DCEC-4740-83EA-0E8637CF8FBF}" type="presParOf" srcId="{5CBE7BA1-E20B-2B45-99BC-B47835B08A28}" destId="{EA3EB7F4-717B-2247-9558-8D056EE20493}" srcOrd="1" destOrd="0" presId="urn:microsoft.com/office/officeart/2005/8/layout/vList6"/>
    <dgm:cxn modelId="{75C21BFA-CD71-6C43-8732-7ED601B7237D}" type="presParOf" srcId="{A9BFE616-3800-4442-A72D-59251A25ACB4}" destId="{5290025A-3D92-FC47-8D3F-9783C81B13CB}" srcOrd="3" destOrd="0" presId="urn:microsoft.com/office/officeart/2005/8/layout/vList6"/>
    <dgm:cxn modelId="{E2915B81-8E99-7A4B-AD8F-8E2F81148098}" type="presParOf" srcId="{A9BFE616-3800-4442-A72D-59251A25ACB4}" destId="{C577ECF2-4AC5-A646-8995-DDDDA18EE583}" srcOrd="4" destOrd="0" presId="urn:microsoft.com/office/officeart/2005/8/layout/vList6"/>
    <dgm:cxn modelId="{7E76FA14-7DB9-0D4A-BEF4-EDFCF1BCEB79}" type="presParOf" srcId="{C577ECF2-4AC5-A646-8995-DDDDA18EE583}" destId="{CE20FFBB-35AE-714C-811E-0F0183932AC4}" srcOrd="0" destOrd="0" presId="urn:microsoft.com/office/officeart/2005/8/layout/vList6"/>
    <dgm:cxn modelId="{A52D5084-D383-5E40-A159-67B952EA985F}" type="presParOf" srcId="{C577ECF2-4AC5-A646-8995-DDDDA18EE583}" destId="{0E27AA55-4159-104F-BC83-38F4E2389311}" srcOrd="1" destOrd="0" presId="urn:microsoft.com/office/officeart/2005/8/layout/vList6"/>
    <dgm:cxn modelId="{14595CF8-18A0-5D46-BD2A-D1E8296D0715}" type="presParOf" srcId="{A9BFE616-3800-4442-A72D-59251A25ACB4}" destId="{46A3B020-9E3D-7E43-AF1E-CE52E39B7E29}" srcOrd="5" destOrd="0" presId="urn:microsoft.com/office/officeart/2005/8/layout/vList6"/>
    <dgm:cxn modelId="{C27F7228-D252-E34D-A13F-8CA21A38CB0E}" type="presParOf" srcId="{A9BFE616-3800-4442-A72D-59251A25ACB4}" destId="{0FB91E91-4EB4-EB46-89B0-1198F79CB299}" srcOrd="6" destOrd="0" presId="urn:microsoft.com/office/officeart/2005/8/layout/vList6"/>
    <dgm:cxn modelId="{1575D8EA-86B6-8F4E-8A78-EBD768F9BCB0}" type="presParOf" srcId="{0FB91E91-4EB4-EB46-89B0-1198F79CB299}" destId="{7CAFFBFD-9139-4242-84AF-8B23512C37D9}" srcOrd="0" destOrd="0" presId="urn:microsoft.com/office/officeart/2005/8/layout/vList6"/>
    <dgm:cxn modelId="{945E275D-3AB8-9A45-B970-6DFE50526D99}" type="presParOf" srcId="{0FB91E91-4EB4-EB46-89B0-1198F79CB299}" destId="{D6B9F679-AFA9-184E-9C16-CD5B0F9D1DD0}" srcOrd="1" destOrd="0" presId="urn:microsoft.com/office/officeart/2005/8/layout/vList6"/>
    <dgm:cxn modelId="{D7F4312D-13F4-1146-8F67-6707D3131727}" type="presParOf" srcId="{A9BFE616-3800-4442-A72D-59251A25ACB4}" destId="{B609B5E7-7855-F147-944B-9FC334D21A82}" srcOrd="7" destOrd="0" presId="urn:microsoft.com/office/officeart/2005/8/layout/vList6"/>
    <dgm:cxn modelId="{B5155121-3050-EC4F-AEF4-5482BEA58E6F}" type="presParOf" srcId="{A9BFE616-3800-4442-A72D-59251A25ACB4}" destId="{3B44E06B-8B3F-BA47-9DB2-F0EC88250ACF}" srcOrd="8" destOrd="0" presId="urn:microsoft.com/office/officeart/2005/8/layout/vList6"/>
    <dgm:cxn modelId="{A59A46BE-30F6-564E-BD05-E4DE3DF04974}" type="presParOf" srcId="{3B44E06B-8B3F-BA47-9DB2-F0EC88250ACF}" destId="{4F6A6E7C-78BB-4141-B304-03587E3FE2C7}" srcOrd="0" destOrd="0" presId="urn:microsoft.com/office/officeart/2005/8/layout/vList6"/>
    <dgm:cxn modelId="{804D7DF7-741A-5D4E-917F-125F085D1BB3}" type="presParOf" srcId="{3B44E06B-8B3F-BA47-9DB2-F0EC88250ACF}" destId="{710237D7-E4CD-AB47-A079-3F4FADF88D9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معدل التفاعل 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معدل الانتشار 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تحليل المشاعر 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هل التفاعل إيجابي، محايد، أم سلبي؟</a:t>
          </a:r>
          <a:endParaRPr lang="en-GB" sz="2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عدد الأشخاص الذين شاهدوا المنشورات أو الإعلانات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عدد </a:t>
          </a:r>
          <a:r>
            <a:rPr lang="ar-SA" sz="2000" dirty="0" err="1"/>
            <a:t>الإعجابات</a:t>
          </a:r>
          <a:r>
            <a:rPr lang="ar-SA" sz="2000" dirty="0"/>
            <a:t>، التعليقات، المشاركات، وردود الفعل على المحتوى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عدد المتابعين الجدد 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قياس مدى نجاح الحملات في جذب جمهور جديد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7F1E4380-4188-F64A-B8B2-6B0EC8842313}">
      <dgm:prSet/>
      <dgm:spPr/>
      <dgm:t>
        <a:bodyPr/>
        <a:lstStyle/>
        <a:p>
          <a:pPr rtl="1"/>
          <a:r>
            <a:rPr lang="ar-SA" b="1" dirty="0"/>
            <a:t>معدل النقر على الروابط</a:t>
          </a:r>
          <a:endParaRPr lang="en-GB" dirty="0"/>
        </a:p>
      </dgm:t>
    </dgm:pt>
    <dgm:pt modelId="{993E7242-9562-224E-AB90-E2A6DEB19BDA}" type="parTrans" cxnId="{03E92284-6C1F-A14B-B109-E3C32D2D2B3B}">
      <dgm:prSet/>
      <dgm:spPr/>
      <dgm:t>
        <a:bodyPr/>
        <a:lstStyle/>
        <a:p>
          <a:endParaRPr lang="en-GB"/>
        </a:p>
      </dgm:t>
    </dgm:pt>
    <dgm:pt modelId="{72979971-F346-A44C-BD0D-8EDF8C21F2BB}" type="sibTrans" cxnId="{03E92284-6C1F-A14B-B109-E3C32D2D2B3B}">
      <dgm:prSet/>
      <dgm:spPr/>
      <dgm:t>
        <a:bodyPr/>
        <a:lstStyle/>
        <a:p>
          <a:endParaRPr lang="en-GB"/>
        </a:p>
      </dgm:t>
    </dgm:pt>
    <dgm:pt modelId="{39FA7B6E-4EB8-AD4D-BF3A-1AF6F73EA705}">
      <dgm:prSet/>
      <dgm:spPr/>
      <dgm:t>
        <a:bodyPr/>
        <a:lstStyle/>
        <a:p>
          <a:pPr rtl="1">
            <a:buNone/>
          </a:pPr>
          <a:r>
            <a:rPr lang="ar-SA" dirty="0"/>
            <a:t>سبة النقرات على الروابط التي تؤدي إلى الموقع الإلكتروني</a:t>
          </a:r>
          <a:endParaRPr lang="en-GB" dirty="0"/>
        </a:p>
      </dgm:t>
    </dgm:pt>
    <dgm:pt modelId="{4D7998B9-8696-1A4A-BBB2-671758410096}" type="parTrans" cxnId="{336699EA-06EA-B84A-B320-26E6DE7CC6C2}">
      <dgm:prSet/>
      <dgm:spPr/>
      <dgm:t>
        <a:bodyPr/>
        <a:lstStyle/>
        <a:p>
          <a:endParaRPr lang="en-GB"/>
        </a:p>
      </dgm:t>
    </dgm:pt>
    <dgm:pt modelId="{1E5C760E-66E4-B84C-B945-29ECD9DC2953}" type="sibTrans" cxnId="{336699EA-06EA-B84A-B320-26E6DE7CC6C2}">
      <dgm:prSet/>
      <dgm:spPr/>
      <dgm:t>
        <a:bodyPr/>
        <a:lstStyle/>
        <a:p>
          <a:endParaRPr lang="en-GB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5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5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5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5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5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5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5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5">
        <dgm:presLayoutVars>
          <dgm:bulletEnabled val="1"/>
        </dgm:presLayoutVars>
      </dgm:prSet>
      <dgm:spPr/>
    </dgm:pt>
    <dgm:pt modelId="{F49ECD00-1E6C-2248-817F-4483432599CF}" type="pres">
      <dgm:prSet presAssocID="{EF2F503E-D5C3-CB4F-A5E2-BE1A0D4FC76B}" presName="space" presStyleCnt="0"/>
      <dgm:spPr/>
    </dgm:pt>
    <dgm:pt modelId="{07B9B4F9-EDBF-2E4A-93C7-4B448F5874E0}" type="pres">
      <dgm:prSet presAssocID="{7F1E4380-4188-F64A-B8B2-6B0EC8842313}" presName="composite" presStyleCnt="0"/>
      <dgm:spPr/>
    </dgm:pt>
    <dgm:pt modelId="{B8DF8877-AC4C-2A40-A5D9-6BBA0C616898}" type="pres">
      <dgm:prSet presAssocID="{7F1E4380-4188-F64A-B8B2-6B0EC8842313}" presName="parTx" presStyleLbl="alignNode1" presStyleIdx="4" presStyleCnt="5" custScaleY="139851">
        <dgm:presLayoutVars>
          <dgm:chMax val="0"/>
          <dgm:chPref val="0"/>
          <dgm:bulletEnabled val="1"/>
        </dgm:presLayoutVars>
      </dgm:prSet>
      <dgm:spPr/>
    </dgm:pt>
    <dgm:pt modelId="{7C43C71A-E0C2-BF45-8F0C-C02F50A0B12D}" type="pres">
      <dgm:prSet presAssocID="{7F1E4380-4188-F64A-B8B2-6B0EC8842313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6B5DEE73-802D-D549-BC42-171C6171FED7}" type="presOf" srcId="{7F1E4380-4188-F64A-B8B2-6B0EC8842313}" destId="{B8DF8877-AC4C-2A40-A5D9-6BBA0C616898}" srcOrd="0" destOrd="0" presId="urn:microsoft.com/office/officeart/2005/8/layout/hList1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03E92284-6C1F-A14B-B109-E3C32D2D2B3B}" srcId="{26FA3F63-3248-1941-86CB-FF9143BE3797}" destId="{7F1E4380-4188-F64A-B8B2-6B0EC8842313}" srcOrd="4" destOrd="0" parTransId="{993E7242-9562-224E-AB90-E2A6DEB19BDA}" sibTransId="{72979971-F346-A44C-BD0D-8EDF8C21F2BB}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96DD948E-592E-EC44-8A10-096BB4EDDFC1}" type="presOf" srcId="{39FA7B6E-4EB8-AD4D-BF3A-1AF6F73EA705}" destId="{7C43C71A-E0C2-BF45-8F0C-C02F50A0B12D}" srcOrd="0" destOrd="0" presId="urn:microsoft.com/office/officeart/2005/8/layout/hList1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336699EA-06EA-B84A-B320-26E6DE7CC6C2}" srcId="{7F1E4380-4188-F64A-B8B2-6B0EC8842313}" destId="{39FA7B6E-4EB8-AD4D-BF3A-1AF6F73EA705}" srcOrd="0" destOrd="0" parTransId="{4D7998B9-8696-1A4A-BBB2-671758410096}" sibTransId="{1E5C760E-66E4-B84C-B945-29ECD9DC2953}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  <dgm:cxn modelId="{E56DC5D3-C4B9-A742-B06A-559C733CCA01}" type="presParOf" srcId="{590916F4-DA9D-6C4E-AB3C-56A22A9A01A1}" destId="{F49ECD00-1E6C-2248-817F-4483432599CF}" srcOrd="7" destOrd="0" presId="urn:microsoft.com/office/officeart/2005/8/layout/hList1"/>
    <dgm:cxn modelId="{26582186-225E-F341-ADB4-D24B132580C5}" type="presParOf" srcId="{590916F4-DA9D-6C4E-AB3C-56A22A9A01A1}" destId="{07B9B4F9-EDBF-2E4A-93C7-4B448F5874E0}" srcOrd="8" destOrd="0" presId="urn:microsoft.com/office/officeart/2005/8/layout/hList1"/>
    <dgm:cxn modelId="{FA8D5975-49E5-0045-9237-841E9E57A4B3}" type="presParOf" srcId="{07B9B4F9-EDBF-2E4A-93C7-4B448F5874E0}" destId="{B8DF8877-AC4C-2A40-A5D9-6BBA0C616898}" srcOrd="0" destOrd="0" presId="urn:microsoft.com/office/officeart/2005/8/layout/hList1"/>
    <dgm:cxn modelId="{7C0328D8-8156-0C44-AB18-138DC4DA4E6A}" type="presParOf" srcId="{07B9B4F9-EDBF-2E4A-93C7-4B448F5874E0}" destId="{7C43C71A-E0C2-BF45-8F0C-C02F50A0B12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الحصة السوقية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كلما زادت الحصة السوقية، زادت قوة العلامة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نسبة الوعي بالعلامة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مدى معرفة الجمهور بالعلامة وتأثيرها في قرارات الشراء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مستوى الولاء للعلامة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مدى التزام العملاء باستخدام منتجات العلامة دون اللجوء إلى المنافسين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التسعير وقيمته في السوق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هل العلامة التجارية تقدم قيمة تستحق السعر؟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التأثير الإعلامي والإعلاني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مدى انتشار العلامة في وسائل الإعلام وقدرتها على جذب الانتباه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0EE15D80-8B51-3348-94DB-BC296FD9B5B6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B5174F6B-7FC6-DA41-947B-277DBE715C1C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FF9E85F7-BC28-7045-9125-549668C83E22}" type="pres">
      <dgm:prSet presAssocID="{D82E5EC9-D48F-7543-B907-FBA1F99EA9C6}" presName="sibTrans" presStyleCnt="0"/>
      <dgm:spPr/>
    </dgm:pt>
    <dgm:pt modelId="{13D75C33-BE60-824B-8A05-AD643078CE0E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F2AEBBFC-5EF7-CA48-BB7A-62B899AAE297}" type="pres">
      <dgm:prSet presAssocID="{46CD5F3F-16F8-1443-AC0A-CECBDA2B0AE3}" presName="sibTrans" presStyleCnt="0"/>
      <dgm:spPr/>
    </dgm:pt>
    <dgm:pt modelId="{D13297D6-26A5-4C42-8B11-B6DC6C12910D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80DC629E-6D46-A64F-BCFD-2D52CBA7853E}" type="pres">
      <dgm:prSet presAssocID="{B1A7360D-8795-2F4E-ABEF-D0EA3753B07E}" presName="sibTrans" presStyleCnt="0"/>
      <dgm:spPr/>
    </dgm:pt>
    <dgm:pt modelId="{934C7D22-6A71-4445-AFA9-9B2B736F4B8D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44A91D1-A1D4-1B4D-9BEB-E736BE9C77D8}" type="pres">
      <dgm:prSet presAssocID="{942B23F3-0336-EF48-855C-CED43D6F351D}" presName="sibTrans" presStyleCnt="0"/>
      <dgm:spPr/>
    </dgm:pt>
    <dgm:pt modelId="{D6CA41D6-D8F6-2742-9B37-8B2518214906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6C202B21-F3A1-5349-9181-1B4C550A254C}" type="presOf" srcId="{1752099A-5FA7-5B42-9954-CCC2DC540A73}" destId="{B5174F6B-7FC6-DA41-947B-277DBE715C1C}" srcOrd="0" destOrd="0" presId="urn:microsoft.com/office/officeart/2005/8/layout/default"/>
    <dgm:cxn modelId="{AC4FE034-BE16-5741-870B-F20C6280B2C6}" type="presOf" srcId="{8196662A-287F-234F-A077-9224702B5B77}" destId="{13D75C33-BE60-824B-8A05-AD643078CE0E}" srcOrd="0" destOrd="1" presId="urn:microsoft.com/office/officeart/2005/8/layout/default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96206447-DF3B-5D4F-831D-F15ECA33FF31}" type="presOf" srcId="{4B2E657B-369F-0340-A4FA-DB0A9B7475D3}" destId="{D6CA41D6-D8F6-2742-9B37-8B2518214906}" srcOrd="0" destOrd="1" presId="urn:microsoft.com/office/officeart/2005/8/layout/default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4137B958-2ED4-4046-ABF4-CE56170C70B4}" type="presOf" srcId="{2E7B7787-BF7C-304D-9F38-1C0AB771DD8B}" destId="{D13297D6-26A5-4C42-8B11-B6DC6C12910D}" srcOrd="0" destOrd="1" presId="urn:microsoft.com/office/officeart/2005/8/layout/default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F69276B-2A1F-A648-97F1-C02976EF42DB}" type="presOf" srcId="{62AA7A32-4FF0-F140-8295-9C0D8BC2E055}" destId="{D6CA41D6-D8F6-2742-9B37-8B2518214906}" srcOrd="0" destOrd="0" presId="urn:microsoft.com/office/officeart/2005/8/layout/default"/>
    <dgm:cxn modelId="{D929537D-BD8F-064C-A112-49D46B9C7904}" type="presOf" srcId="{5B0BFAD2-A999-3B41-82A1-CDF4A6E3F1DA}" destId="{0EE15D80-8B51-3348-94DB-BC296FD9B5B6}" srcOrd="0" destOrd="0" presId="urn:microsoft.com/office/officeart/2005/8/layout/default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F7DF0A9-4728-7F4B-B278-466998A1510F}" type="presOf" srcId="{F0B52F86-83AF-D945-9E33-5773BE9861C5}" destId="{B5174F6B-7FC6-DA41-947B-277DBE715C1C}" srcOrd="0" destOrd="1" presId="urn:microsoft.com/office/officeart/2005/8/layout/default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A94CDED4-033B-3948-8353-761069026CCC}" type="presOf" srcId="{00BA3E18-A5E2-9140-B854-8729D59638C7}" destId="{D13297D6-26A5-4C42-8B11-B6DC6C12910D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C4E563E3-D189-3D44-BCB0-84A6A9A4B410}" type="presOf" srcId="{2EE28272-E03F-FE41-917F-9CFA55EACE13}" destId="{934C7D22-6A71-4445-AFA9-9B2B736F4B8D}" srcOrd="0" destOrd="1" presId="urn:microsoft.com/office/officeart/2005/8/layout/default"/>
    <dgm:cxn modelId="{4DDB78F6-F9D2-5E4C-BF22-D0E6910A8A3E}" type="presOf" srcId="{33175CCB-1C8B-1C44-8A2A-276D69ED11D2}" destId="{13D75C33-BE60-824B-8A05-AD643078CE0E}" srcOrd="0" destOrd="0" presId="urn:microsoft.com/office/officeart/2005/8/layout/default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817DE4FF-A0C3-6043-A9FA-49DF3D51F6EF}" type="presOf" srcId="{E8E95C23-E752-394B-B9B6-2A78136193D2}" destId="{934C7D22-6A71-4445-AFA9-9B2B736F4B8D}" srcOrd="0" destOrd="0" presId="urn:microsoft.com/office/officeart/2005/8/layout/default"/>
    <dgm:cxn modelId="{662D98E4-6AE2-BF42-89EE-EFF48F7C9EEA}" type="presParOf" srcId="{0EE15D80-8B51-3348-94DB-BC296FD9B5B6}" destId="{B5174F6B-7FC6-DA41-947B-277DBE715C1C}" srcOrd="0" destOrd="0" presId="urn:microsoft.com/office/officeart/2005/8/layout/default"/>
    <dgm:cxn modelId="{FC5D98BE-2530-DC44-A257-ABE4D96A8282}" type="presParOf" srcId="{0EE15D80-8B51-3348-94DB-BC296FD9B5B6}" destId="{FF9E85F7-BC28-7045-9125-549668C83E22}" srcOrd="1" destOrd="0" presId="urn:microsoft.com/office/officeart/2005/8/layout/default"/>
    <dgm:cxn modelId="{C81D532E-0770-954D-8B96-F469E56ADB7B}" type="presParOf" srcId="{0EE15D80-8B51-3348-94DB-BC296FD9B5B6}" destId="{13D75C33-BE60-824B-8A05-AD643078CE0E}" srcOrd="2" destOrd="0" presId="urn:microsoft.com/office/officeart/2005/8/layout/default"/>
    <dgm:cxn modelId="{707AE415-81CF-464F-8DB3-BEA83DC7A322}" type="presParOf" srcId="{0EE15D80-8B51-3348-94DB-BC296FD9B5B6}" destId="{F2AEBBFC-5EF7-CA48-BB7A-62B899AAE297}" srcOrd="3" destOrd="0" presId="urn:microsoft.com/office/officeart/2005/8/layout/default"/>
    <dgm:cxn modelId="{4F4566B6-771C-E045-8DFE-BE84DF33F736}" type="presParOf" srcId="{0EE15D80-8B51-3348-94DB-BC296FD9B5B6}" destId="{D13297D6-26A5-4C42-8B11-B6DC6C12910D}" srcOrd="4" destOrd="0" presId="urn:microsoft.com/office/officeart/2005/8/layout/default"/>
    <dgm:cxn modelId="{BAAE5110-78BF-9E4F-A2C3-A173FC57121B}" type="presParOf" srcId="{0EE15D80-8B51-3348-94DB-BC296FD9B5B6}" destId="{80DC629E-6D46-A64F-BCFD-2D52CBA7853E}" srcOrd="5" destOrd="0" presId="urn:microsoft.com/office/officeart/2005/8/layout/default"/>
    <dgm:cxn modelId="{5165783E-0C9F-B949-A507-7FF79701353B}" type="presParOf" srcId="{0EE15D80-8B51-3348-94DB-BC296FD9B5B6}" destId="{934C7D22-6A71-4445-AFA9-9B2B736F4B8D}" srcOrd="6" destOrd="0" presId="urn:microsoft.com/office/officeart/2005/8/layout/default"/>
    <dgm:cxn modelId="{C8256FE9-96A7-9E47-B361-41894AC426A8}" type="presParOf" srcId="{0EE15D80-8B51-3348-94DB-BC296FD9B5B6}" destId="{C44A91D1-A1D4-1B4D-9BEB-E736BE9C77D8}" srcOrd="7" destOrd="0" presId="urn:microsoft.com/office/officeart/2005/8/layout/default"/>
    <dgm:cxn modelId="{3868D1B8-4C47-4A44-9CB5-0A6271DD6B63}" type="presParOf" srcId="{0EE15D80-8B51-3348-94DB-BC296FD9B5B6}" destId="{D6CA41D6-D8F6-2742-9B37-8B2518214906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زيادة التسوق عبر الإنترنت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التي تتبنى التجارة الإلكترونية تحقق نجاحًا أكبر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تأثير الذكاء الاصطناعي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يساعد في تخصيص تجربة المستخدم وتحليل البيانات بسرعة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التسويق عبر وسائل التواصل الاجتماعي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 أصبح أداة رئيسية لزيادة الوعي بالعلامة وتعزيز التفاعل مع العملاء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الاعتماد على البيانات الضخمة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يوفر رؤى دقيقة حول سلوك المستهلكين ويساعد في اتخاذ قرارات استراتيجية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5586B1DC-5BD9-DB4B-87AB-6E54C45DFBCB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ECDC5162-8271-364B-B0AF-137ADDC04A29}" type="pres">
      <dgm:prSet presAssocID="{1752099A-5FA7-5B42-9954-CCC2DC540A73}" presName="circle1" presStyleLbl="node1" presStyleIdx="0" presStyleCnt="4"/>
      <dgm:spPr/>
    </dgm:pt>
    <dgm:pt modelId="{6AB75264-F886-0641-8987-44E162961B92}" type="pres">
      <dgm:prSet presAssocID="{1752099A-5FA7-5B42-9954-CCC2DC540A73}" presName="space" presStyleCnt="0"/>
      <dgm:spPr/>
    </dgm:pt>
    <dgm:pt modelId="{4BB5B09B-62B7-0346-9C94-2C3547C09243}" type="pres">
      <dgm:prSet presAssocID="{1752099A-5FA7-5B42-9954-CCC2DC540A73}" presName="rect1" presStyleLbl="alignAcc1" presStyleIdx="0" presStyleCnt="4"/>
      <dgm:spPr/>
    </dgm:pt>
    <dgm:pt modelId="{3545C48B-B184-0848-A49E-AAC94CFB34F1}" type="pres">
      <dgm:prSet presAssocID="{33175CCB-1C8B-1C44-8A2A-276D69ED11D2}" presName="vertSpace2" presStyleLbl="node1" presStyleIdx="0" presStyleCnt="4"/>
      <dgm:spPr/>
    </dgm:pt>
    <dgm:pt modelId="{FB6DE5B3-D482-1542-9B31-ABEC3C6C92F8}" type="pres">
      <dgm:prSet presAssocID="{33175CCB-1C8B-1C44-8A2A-276D69ED11D2}" presName="circle2" presStyleLbl="node1" presStyleIdx="1" presStyleCnt="4"/>
      <dgm:spPr/>
    </dgm:pt>
    <dgm:pt modelId="{D30CB04D-72E0-B44E-9227-F67526A2098F}" type="pres">
      <dgm:prSet presAssocID="{33175CCB-1C8B-1C44-8A2A-276D69ED11D2}" presName="rect2" presStyleLbl="alignAcc1" presStyleIdx="1" presStyleCnt="4"/>
      <dgm:spPr/>
    </dgm:pt>
    <dgm:pt modelId="{A89CA89F-EA45-2046-B58A-63EDAC324629}" type="pres">
      <dgm:prSet presAssocID="{00BA3E18-A5E2-9140-B854-8729D59638C7}" presName="vertSpace3" presStyleLbl="node1" presStyleIdx="1" presStyleCnt="4"/>
      <dgm:spPr/>
    </dgm:pt>
    <dgm:pt modelId="{562A6ED7-D920-6049-B327-DA5F134B315A}" type="pres">
      <dgm:prSet presAssocID="{00BA3E18-A5E2-9140-B854-8729D59638C7}" presName="circle3" presStyleLbl="node1" presStyleIdx="2" presStyleCnt="4"/>
      <dgm:spPr/>
    </dgm:pt>
    <dgm:pt modelId="{43D70B32-69FC-6847-BE51-792A15DE9100}" type="pres">
      <dgm:prSet presAssocID="{00BA3E18-A5E2-9140-B854-8729D59638C7}" presName="rect3" presStyleLbl="alignAcc1" presStyleIdx="2" presStyleCnt="4"/>
      <dgm:spPr/>
    </dgm:pt>
    <dgm:pt modelId="{4E742C5C-3D29-BA46-8690-965A27BFA3CE}" type="pres">
      <dgm:prSet presAssocID="{E8E95C23-E752-394B-B9B6-2A78136193D2}" presName="vertSpace4" presStyleLbl="node1" presStyleIdx="2" presStyleCnt="4"/>
      <dgm:spPr/>
    </dgm:pt>
    <dgm:pt modelId="{F3051302-B7C1-ED48-B3E3-1C11F9C39D46}" type="pres">
      <dgm:prSet presAssocID="{E8E95C23-E752-394B-B9B6-2A78136193D2}" presName="circle4" presStyleLbl="node1" presStyleIdx="3" presStyleCnt="4"/>
      <dgm:spPr/>
    </dgm:pt>
    <dgm:pt modelId="{AE8A102A-9AF6-1B44-B3C8-9423723839E7}" type="pres">
      <dgm:prSet presAssocID="{E8E95C23-E752-394B-B9B6-2A78136193D2}" presName="rect4" presStyleLbl="alignAcc1" presStyleIdx="3" presStyleCnt="4"/>
      <dgm:spPr/>
    </dgm:pt>
    <dgm:pt modelId="{7B081AC0-7FF7-1F42-8F57-47ABE65E0714}" type="pres">
      <dgm:prSet presAssocID="{1752099A-5FA7-5B42-9954-CCC2DC540A73}" presName="rect1ParTx" presStyleLbl="alignAcc1" presStyleIdx="3" presStyleCnt="4">
        <dgm:presLayoutVars>
          <dgm:chMax val="1"/>
          <dgm:bulletEnabled val="1"/>
        </dgm:presLayoutVars>
      </dgm:prSet>
      <dgm:spPr/>
    </dgm:pt>
    <dgm:pt modelId="{659A2370-BAA5-1344-8ACF-D580BD9D4B9D}" type="pres">
      <dgm:prSet presAssocID="{1752099A-5FA7-5B42-9954-CCC2DC540A73}" presName="rect1ChTx" presStyleLbl="alignAcc1" presStyleIdx="3" presStyleCnt="4">
        <dgm:presLayoutVars>
          <dgm:bulletEnabled val="1"/>
        </dgm:presLayoutVars>
      </dgm:prSet>
      <dgm:spPr/>
    </dgm:pt>
    <dgm:pt modelId="{019C1216-0043-1F4D-83DE-54B2819FBA30}" type="pres">
      <dgm:prSet presAssocID="{33175CCB-1C8B-1C44-8A2A-276D69ED11D2}" presName="rect2ParTx" presStyleLbl="alignAcc1" presStyleIdx="3" presStyleCnt="4">
        <dgm:presLayoutVars>
          <dgm:chMax val="1"/>
          <dgm:bulletEnabled val="1"/>
        </dgm:presLayoutVars>
      </dgm:prSet>
      <dgm:spPr/>
    </dgm:pt>
    <dgm:pt modelId="{44781EBC-1241-9A4A-84F4-23C1C40A50F4}" type="pres">
      <dgm:prSet presAssocID="{33175CCB-1C8B-1C44-8A2A-276D69ED11D2}" presName="rect2ChTx" presStyleLbl="alignAcc1" presStyleIdx="3" presStyleCnt="4">
        <dgm:presLayoutVars>
          <dgm:bulletEnabled val="1"/>
        </dgm:presLayoutVars>
      </dgm:prSet>
      <dgm:spPr/>
    </dgm:pt>
    <dgm:pt modelId="{B1D05E7B-9AEA-F744-A8DD-8F896DF25DF8}" type="pres">
      <dgm:prSet presAssocID="{00BA3E18-A5E2-9140-B854-8729D59638C7}" presName="rect3ParTx" presStyleLbl="alignAcc1" presStyleIdx="3" presStyleCnt="4">
        <dgm:presLayoutVars>
          <dgm:chMax val="1"/>
          <dgm:bulletEnabled val="1"/>
        </dgm:presLayoutVars>
      </dgm:prSet>
      <dgm:spPr/>
    </dgm:pt>
    <dgm:pt modelId="{88DAE99A-E55B-2746-B476-F9CC2547AEB3}" type="pres">
      <dgm:prSet presAssocID="{00BA3E18-A5E2-9140-B854-8729D59638C7}" presName="rect3ChTx" presStyleLbl="alignAcc1" presStyleIdx="3" presStyleCnt="4">
        <dgm:presLayoutVars>
          <dgm:bulletEnabled val="1"/>
        </dgm:presLayoutVars>
      </dgm:prSet>
      <dgm:spPr/>
    </dgm:pt>
    <dgm:pt modelId="{AD156882-B500-524E-BED5-71A06D8AA0F5}" type="pres">
      <dgm:prSet presAssocID="{E8E95C23-E752-394B-B9B6-2A78136193D2}" presName="rect4ParTx" presStyleLbl="alignAcc1" presStyleIdx="3" presStyleCnt="4">
        <dgm:presLayoutVars>
          <dgm:chMax val="1"/>
          <dgm:bulletEnabled val="1"/>
        </dgm:presLayoutVars>
      </dgm:prSet>
      <dgm:spPr/>
    </dgm:pt>
    <dgm:pt modelId="{FD2BB1F4-2442-064D-AB41-EB37C786B931}" type="pres">
      <dgm:prSet presAssocID="{E8E95C23-E752-394B-B9B6-2A78136193D2}" presName="rect4ChTx" presStyleLbl="alignAcc1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0065405-8744-6F4D-9094-08BA665FA94F}" type="presOf" srcId="{8196662A-287F-234F-A077-9224702B5B77}" destId="{44781EBC-1241-9A4A-84F4-23C1C40A50F4}" srcOrd="0" destOrd="0" presId="urn:microsoft.com/office/officeart/2005/8/layout/target3"/>
    <dgm:cxn modelId="{72004F09-E4F1-EF48-B2C8-ACD1F7AEAA4A}" type="presOf" srcId="{33175CCB-1C8B-1C44-8A2A-276D69ED11D2}" destId="{D30CB04D-72E0-B44E-9227-F67526A2098F}" srcOrd="0" destOrd="0" presId="urn:microsoft.com/office/officeart/2005/8/layout/target3"/>
    <dgm:cxn modelId="{ABF0ED09-3F6E-3242-98C8-048BA5CC07FE}" type="presOf" srcId="{5B0BFAD2-A999-3B41-82A1-CDF4A6E3F1DA}" destId="{5586B1DC-5BD9-DB4B-87AB-6E54C45DFBCB}" srcOrd="0" destOrd="0" presId="urn:microsoft.com/office/officeart/2005/8/layout/target3"/>
    <dgm:cxn modelId="{5B6CF511-19CB-9842-86F9-0E6560D874C1}" type="presOf" srcId="{2E7B7787-BF7C-304D-9F38-1C0AB771DD8B}" destId="{88DAE99A-E55B-2746-B476-F9CC2547AEB3}" srcOrd="0" destOrd="0" presId="urn:microsoft.com/office/officeart/2005/8/layout/target3"/>
    <dgm:cxn modelId="{21D22918-91C9-E345-8F29-BEEF4E66FFE2}" type="presOf" srcId="{2EE28272-E03F-FE41-917F-9CFA55EACE13}" destId="{FD2BB1F4-2442-064D-AB41-EB37C786B931}" srcOrd="0" destOrd="0" presId="urn:microsoft.com/office/officeart/2005/8/layout/target3"/>
    <dgm:cxn modelId="{3DFB101E-0785-F64D-A765-E7D045C32BB0}" type="presOf" srcId="{E8E95C23-E752-394B-B9B6-2A78136193D2}" destId="{AD156882-B500-524E-BED5-71A06D8AA0F5}" srcOrd="1" destOrd="0" presId="urn:microsoft.com/office/officeart/2005/8/layout/target3"/>
    <dgm:cxn modelId="{11719A2C-72AF-B94A-9FD3-54188A249EE6}" type="presOf" srcId="{1752099A-5FA7-5B42-9954-CCC2DC540A73}" destId="{4BB5B09B-62B7-0346-9C94-2C3547C09243}" srcOrd="0" destOrd="0" presId="urn:microsoft.com/office/officeart/2005/8/layout/target3"/>
    <dgm:cxn modelId="{7D2BCF56-758C-8742-B88E-796221441BBC}" type="presOf" srcId="{F0B52F86-83AF-D945-9E33-5773BE9861C5}" destId="{659A2370-BAA5-1344-8ACF-D580BD9D4B9D}" srcOrd="0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527A3464-6E6A-B24C-ACA1-732C9120DF2A}" type="presOf" srcId="{00BA3E18-A5E2-9140-B854-8729D59638C7}" destId="{43D70B32-69FC-6847-BE51-792A15DE9100}" srcOrd="0" destOrd="0" presId="urn:microsoft.com/office/officeart/2005/8/layout/target3"/>
    <dgm:cxn modelId="{2EF1C466-8900-9844-B85E-BDB647D8B9CA}" type="presOf" srcId="{E8E95C23-E752-394B-B9B6-2A78136193D2}" destId="{AE8A102A-9AF6-1B44-B3C8-9423723839E7}" srcOrd="0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4C93A184-DFC7-FC43-BD4D-DCBAFEF4ED7C}" type="presOf" srcId="{33175CCB-1C8B-1C44-8A2A-276D69ED11D2}" destId="{019C1216-0043-1F4D-83DE-54B2819FBA30}" srcOrd="1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43C17A0-BE8F-9242-A34A-339DDF1B1C7C}" type="presOf" srcId="{1752099A-5FA7-5B42-9954-CCC2DC540A73}" destId="{7B081AC0-7FF7-1F42-8F57-47ABE65E0714}" srcOrd="1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588B0DC-BCED-EC4A-80BA-83796BFDD8F4}" type="presOf" srcId="{00BA3E18-A5E2-9140-B854-8729D59638C7}" destId="{B1D05E7B-9AEA-F744-A8DD-8F896DF25DF8}" srcOrd="1" destOrd="0" presId="urn:microsoft.com/office/officeart/2005/8/layout/target3"/>
    <dgm:cxn modelId="{BA569A83-DFF8-4242-A7F6-E7B44D1F41A5}" type="presParOf" srcId="{5586B1DC-5BD9-DB4B-87AB-6E54C45DFBCB}" destId="{ECDC5162-8271-364B-B0AF-137ADDC04A29}" srcOrd="0" destOrd="0" presId="urn:microsoft.com/office/officeart/2005/8/layout/target3"/>
    <dgm:cxn modelId="{5E15F466-2B75-3640-97EE-E2DBAAE56A48}" type="presParOf" srcId="{5586B1DC-5BD9-DB4B-87AB-6E54C45DFBCB}" destId="{6AB75264-F886-0641-8987-44E162961B92}" srcOrd="1" destOrd="0" presId="urn:microsoft.com/office/officeart/2005/8/layout/target3"/>
    <dgm:cxn modelId="{370EB3F3-1EBF-734F-A6FB-92D84A5297D6}" type="presParOf" srcId="{5586B1DC-5BD9-DB4B-87AB-6E54C45DFBCB}" destId="{4BB5B09B-62B7-0346-9C94-2C3547C09243}" srcOrd="2" destOrd="0" presId="urn:microsoft.com/office/officeart/2005/8/layout/target3"/>
    <dgm:cxn modelId="{27FE7989-8E86-4645-8E4F-F84492D774F4}" type="presParOf" srcId="{5586B1DC-5BD9-DB4B-87AB-6E54C45DFBCB}" destId="{3545C48B-B184-0848-A49E-AAC94CFB34F1}" srcOrd="3" destOrd="0" presId="urn:microsoft.com/office/officeart/2005/8/layout/target3"/>
    <dgm:cxn modelId="{6004C6FB-2E4A-1A40-9874-3DE5D319CA96}" type="presParOf" srcId="{5586B1DC-5BD9-DB4B-87AB-6E54C45DFBCB}" destId="{FB6DE5B3-D482-1542-9B31-ABEC3C6C92F8}" srcOrd="4" destOrd="0" presId="urn:microsoft.com/office/officeart/2005/8/layout/target3"/>
    <dgm:cxn modelId="{F778DF23-D5B1-B94D-891C-FA1CF182F226}" type="presParOf" srcId="{5586B1DC-5BD9-DB4B-87AB-6E54C45DFBCB}" destId="{D30CB04D-72E0-B44E-9227-F67526A2098F}" srcOrd="5" destOrd="0" presId="urn:microsoft.com/office/officeart/2005/8/layout/target3"/>
    <dgm:cxn modelId="{58B8A4B9-CCDA-DA46-B351-EACB61B3A5E5}" type="presParOf" srcId="{5586B1DC-5BD9-DB4B-87AB-6E54C45DFBCB}" destId="{A89CA89F-EA45-2046-B58A-63EDAC324629}" srcOrd="6" destOrd="0" presId="urn:microsoft.com/office/officeart/2005/8/layout/target3"/>
    <dgm:cxn modelId="{0B49B35C-BBBA-9349-B0D8-9396D77F30EC}" type="presParOf" srcId="{5586B1DC-5BD9-DB4B-87AB-6E54C45DFBCB}" destId="{562A6ED7-D920-6049-B327-DA5F134B315A}" srcOrd="7" destOrd="0" presId="urn:microsoft.com/office/officeart/2005/8/layout/target3"/>
    <dgm:cxn modelId="{20034A1E-AE54-A74F-BF9E-65F53A87820F}" type="presParOf" srcId="{5586B1DC-5BD9-DB4B-87AB-6E54C45DFBCB}" destId="{43D70B32-69FC-6847-BE51-792A15DE9100}" srcOrd="8" destOrd="0" presId="urn:microsoft.com/office/officeart/2005/8/layout/target3"/>
    <dgm:cxn modelId="{A555FA85-ECF9-8945-9A84-E1DCFC69018C}" type="presParOf" srcId="{5586B1DC-5BD9-DB4B-87AB-6E54C45DFBCB}" destId="{4E742C5C-3D29-BA46-8690-965A27BFA3CE}" srcOrd="9" destOrd="0" presId="urn:microsoft.com/office/officeart/2005/8/layout/target3"/>
    <dgm:cxn modelId="{9904D84E-5F86-C54D-9725-DE0C464BFAD3}" type="presParOf" srcId="{5586B1DC-5BD9-DB4B-87AB-6E54C45DFBCB}" destId="{F3051302-B7C1-ED48-B3E3-1C11F9C39D46}" srcOrd="10" destOrd="0" presId="urn:microsoft.com/office/officeart/2005/8/layout/target3"/>
    <dgm:cxn modelId="{6FEDE5D9-147A-4142-B884-65D7ABFF6701}" type="presParOf" srcId="{5586B1DC-5BD9-DB4B-87AB-6E54C45DFBCB}" destId="{AE8A102A-9AF6-1B44-B3C8-9423723839E7}" srcOrd="11" destOrd="0" presId="urn:microsoft.com/office/officeart/2005/8/layout/target3"/>
    <dgm:cxn modelId="{70B0818B-030E-374C-9005-7FFC2ED020AB}" type="presParOf" srcId="{5586B1DC-5BD9-DB4B-87AB-6E54C45DFBCB}" destId="{7B081AC0-7FF7-1F42-8F57-47ABE65E0714}" srcOrd="12" destOrd="0" presId="urn:microsoft.com/office/officeart/2005/8/layout/target3"/>
    <dgm:cxn modelId="{684C3A18-2D73-AF47-8388-13681283C368}" type="presParOf" srcId="{5586B1DC-5BD9-DB4B-87AB-6E54C45DFBCB}" destId="{659A2370-BAA5-1344-8ACF-D580BD9D4B9D}" srcOrd="13" destOrd="0" presId="urn:microsoft.com/office/officeart/2005/8/layout/target3"/>
    <dgm:cxn modelId="{A4C6D6B7-021D-5743-AE33-F9027A7BC552}" type="presParOf" srcId="{5586B1DC-5BD9-DB4B-87AB-6E54C45DFBCB}" destId="{019C1216-0043-1F4D-83DE-54B2819FBA30}" srcOrd="14" destOrd="0" presId="urn:microsoft.com/office/officeart/2005/8/layout/target3"/>
    <dgm:cxn modelId="{25C599E8-BB53-FF4B-9E5D-2AAEA8F15405}" type="presParOf" srcId="{5586B1DC-5BD9-DB4B-87AB-6E54C45DFBCB}" destId="{44781EBC-1241-9A4A-84F4-23C1C40A50F4}" srcOrd="15" destOrd="0" presId="urn:microsoft.com/office/officeart/2005/8/layout/target3"/>
    <dgm:cxn modelId="{DBF65B1B-FA20-DA45-B9B0-B37D0209C2D2}" type="presParOf" srcId="{5586B1DC-5BD9-DB4B-87AB-6E54C45DFBCB}" destId="{B1D05E7B-9AEA-F744-A8DD-8F896DF25DF8}" srcOrd="16" destOrd="0" presId="urn:microsoft.com/office/officeart/2005/8/layout/target3"/>
    <dgm:cxn modelId="{FB8F26B8-EF32-9C4D-86A8-67877CA89A27}" type="presParOf" srcId="{5586B1DC-5BD9-DB4B-87AB-6E54C45DFBCB}" destId="{88DAE99A-E55B-2746-B476-F9CC2547AEB3}" srcOrd="17" destOrd="0" presId="urn:microsoft.com/office/officeart/2005/8/layout/target3"/>
    <dgm:cxn modelId="{02ACBBC7-2FDB-3346-81DC-F83879BEF3D1}" type="presParOf" srcId="{5586B1DC-5BD9-DB4B-87AB-6E54C45DFBCB}" destId="{AD156882-B500-524E-BED5-71A06D8AA0F5}" srcOrd="18" destOrd="0" presId="urn:microsoft.com/office/officeart/2005/8/layout/target3"/>
    <dgm:cxn modelId="{878EFCEB-467B-074B-A7E2-701A20135D9E}" type="presParOf" srcId="{5586B1DC-5BD9-DB4B-87AB-6E54C45DFBCB}" destId="{FD2BB1F4-2442-064D-AB41-EB37C786B93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أدوات تحليل المشاعر 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تحليل معدل التفاعل 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مراقبة </a:t>
          </a:r>
          <a:r>
            <a:rPr lang="ar-SA" sz="2000" b="1" dirty="0" err="1"/>
            <a:t>الهاشتاجات</a:t>
          </a:r>
          <a:r>
            <a:rPr lang="ar-SA" sz="2000" b="1" dirty="0"/>
            <a:t> والكلمات المفتاحية</a:t>
          </a:r>
          <a:r>
            <a:rPr lang="ar-SA" sz="2000" dirty="0"/>
            <a:t> 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يساعد في فهم كيف يتحدث الجمهور عن العلامة التجارية</a:t>
          </a:r>
          <a:endParaRPr lang="en-GB" sz="2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يقيس عدد </a:t>
          </a:r>
          <a:r>
            <a:rPr lang="ar-SA" sz="2000" dirty="0" err="1"/>
            <a:t>الإعجابات</a:t>
          </a:r>
          <a:r>
            <a:rPr lang="ar-SA" sz="2000" dirty="0"/>
            <a:t>، التعليقات، المشاركات، ومدى تفاعل الجمهور مع المحتوى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تتيح معرفة ما إذا كانت التعليقات حول العلامة إيجابية، سلبية، أم محايدة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تحليل المراجعات والتقييمات</a:t>
          </a:r>
          <a:r>
            <a:rPr lang="ar-SA" sz="2000" dirty="0"/>
            <a:t> 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يعطي صورة دقيقة عن رضا العملاء وتأثير العلامة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21416DC5-FCD1-1646-AE30-6974DC5351CA}">
      <dgm:prSet/>
      <dgm:spPr/>
      <dgm:t>
        <a:bodyPr/>
        <a:lstStyle/>
        <a:p>
          <a:pPr rtl="1"/>
          <a:r>
            <a:rPr lang="ar-SA" b="1" dirty="0"/>
            <a:t>مقارنة الأداء مع المنافسين</a:t>
          </a:r>
          <a:r>
            <a:rPr lang="ar-SA" dirty="0"/>
            <a:t> </a:t>
          </a:r>
          <a:endParaRPr lang="en-GB" dirty="0"/>
        </a:p>
      </dgm:t>
    </dgm:pt>
    <dgm:pt modelId="{E33F9006-8079-4546-8531-857723432BCA}" type="parTrans" cxnId="{51548B09-F121-4E4B-ACF6-79377EEF87B0}">
      <dgm:prSet/>
      <dgm:spPr/>
      <dgm:t>
        <a:bodyPr/>
        <a:lstStyle/>
        <a:p>
          <a:endParaRPr lang="en-GB"/>
        </a:p>
      </dgm:t>
    </dgm:pt>
    <dgm:pt modelId="{1B700FD4-680C-9D4A-9293-C5BAF75C11B3}" type="sibTrans" cxnId="{51548B09-F121-4E4B-ACF6-79377EEF87B0}">
      <dgm:prSet/>
      <dgm:spPr/>
      <dgm:t>
        <a:bodyPr/>
        <a:lstStyle/>
        <a:p>
          <a:endParaRPr lang="en-GB"/>
        </a:p>
      </dgm:t>
    </dgm:pt>
    <dgm:pt modelId="{E7F31396-DE30-AF44-AD37-C29086458466}">
      <dgm:prSet/>
      <dgm:spPr/>
      <dgm:t>
        <a:bodyPr/>
        <a:lstStyle/>
        <a:p>
          <a:pPr rtl="1">
            <a:buNone/>
          </a:pPr>
          <a:r>
            <a:rPr lang="ar-SA" dirty="0"/>
            <a:t>يتيح معرفة موقع العلامة مقارنة بالمنافسين في السوق الرقمي</a:t>
          </a:r>
          <a:endParaRPr lang="en-GB" dirty="0"/>
        </a:p>
      </dgm:t>
    </dgm:pt>
    <dgm:pt modelId="{8D743130-CE64-3C40-BCE9-F30EA9D351CE}" type="parTrans" cxnId="{AC22E0B6-2213-7144-9688-F6FBC0EA4C78}">
      <dgm:prSet/>
      <dgm:spPr/>
      <dgm:t>
        <a:bodyPr/>
        <a:lstStyle/>
        <a:p>
          <a:endParaRPr lang="en-GB"/>
        </a:p>
      </dgm:t>
    </dgm:pt>
    <dgm:pt modelId="{99FF3CC7-B563-6B4C-999C-19F2DDEE89AF}" type="sibTrans" cxnId="{AC22E0B6-2213-7144-9688-F6FBC0EA4C78}">
      <dgm:prSet/>
      <dgm:spPr/>
      <dgm:t>
        <a:bodyPr/>
        <a:lstStyle/>
        <a:p>
          <a:endParaRPr lang="en-GB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5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5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5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5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5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5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5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5">
        <dgm:presLayoutVars>
          <dgm:bulletEnabled val="1"/>
        </dgm:presLayoutVars>
      </dgm:prSet>
      <dgm:spPr/>
    </dgm:pt>
    <dgm:pt modelId="{6D53D2E0-8ED2-5347-9113-3A66D7170077}" type="pres">
      <dgm:prSet presAssocID="{EF2F503E-D5C3-CB4F-A5E2-BE1A0D4FC76B}" presName="space" presStyleCnt="0"/>
      <dgm:spPr/>
    </dgm:pt>
    <dgm:pt modelId="{3C8926DB-3B64-0C49-BD56-E674130F85C2}" type="pres">
      <dgm:prSet presAssocID="{21416DC5-FCD1-1646-AE30-6974DC5351CA}" presName="composite" presStyleCnt="0"/>
      <dgm:spPr/>
    </dgm:pt>
    <dgm:pt modelId="{2B7916F1-B031-B248-8A58-E76932835963}" type="pres">
      <dgm:prSet presAssocID="{21416DC5-FCD1-1646-AE30-6974DC5351CA}" presName="parTx" presStyleLbl="alignNode1" presStyleIdx="4" presStyleCnt="5" custScaleY="139851">
        <dgm:presLayoutVars>
          <dgm:chMax val="0"/>
          <dgm:chPref val="0"/>
          <dgm:bulletEnabled val="1"/>
        </dgm:presLayoutVars>
      </dgm:prSet>
      <dgm:spPr/>
    </dgm:pt>
    <dgm:pt modelId="{6181B4A3-EC73-504B-A499-3D806A431B56}" type="pres">
      <dgm:prSet presAssocID="{21416DC5-FCD1-1646-AE30-6974DC5351CA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51548B09-F121-4E4B-ACF6-79377EEF87B0}" srcId="{26FA3F63-3248-1941-86CB-FF9143BE3797}" destId="{21416DC5-FCD1-1646-AE30-6974DC5351CA}" srcOrd="4" destOrd="0" parTransId="{E33F9006-8079-4546-8531-857723432BCA}" sibTransId="{1B700FD4-680C-9D4A-9293-C5BAF75C11B3}"/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B7EAA545-99C6-6C41-9027-9E56162A9821}" type="presOf" srcId="{E7F31396-DE30-AF44-AD37-C29086458466}" destId="{6181B4A3-EC73-504B-A499-3D806A431B56}" srcOrd="0" destOrd="0" presId="urn:microsoft.com/office/officeart/2005/8/layout/hList1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AC22E0B6-2213-7144-9688-F6FBC0EA4C78}" srcId="{21416DC5-FCD1-1646-AE30-6974DC5351CA}" destId="{E7F31396-DE30-AF44-AD37-C29086458466}" srcOrd="0" destOrd="0" parTransId="{8D743130-CE64-3C40-BCE9-F30EA9D351CE}" sibTransId="{99FF3CC7-B563-6B4C-999C-19F2DDEE89AF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D7AF92FC-3C54-884B-BC36-8DC6CFCC5A81}" type="presOf" srcId="{21416DC5-FCD1-1646-AE30-6974DC5351CA}" destId="{2B7916F1-B031-B248-8A58-E76932835963}" srcOrd="0" destOrd="0" presId="urn:microsoft.com/office/officeart/2005/8/layout/hList1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  <dgm:cxn modelId="{55A863E9-3DB6-0640-8CC7-56F9F0FC64E9}" type="presParOf" srcId="{590916F4-DA9D-6C4E-AB3C-56A22A9A01A1}" destId="{6D53D2E0-8ED2-5347-9113-3A66D7170077}" srcOrd="7" destOrd="0" presId="urn:microsoft.com/office/officeart/2005/8/layout/hList1"/>
    <dgm:cxn modelId="{C1625E38-A01C-C046-859A-796361AFBE7C}" type="presParOf" srcId="{590916F4-DA9D-6C4E-AB3C-56A22A9A01A1}" destId="{3C8926DB-3B64-0C49-BD56-E674130F85C2}" srcOrd="8" destOrd="0" presId="urn:microsoft.com/office/officeart/2005/8/layout/hList1"/>
    <dgm:cxn modelId="{CD51BEE3-014F-5641-A124-BA517FC80EDC}" type="presParOf" srcId="{3C8926DB-3B64-0C49-BD56-E674130F85C2}" destId="{2B7916F1-B031-B248-8A58-E76932835963}" srcOrd="0" destOrd="0" presId="urn:microsoft.com/office/officeart/2005/8/layout/hList1"/>
    <dgm:cxn modelId="{5F882F4F-8F85-BB46-87DF-3DD797668658}" type="presParOf" srcId="{3C8926DB-3B64-0C49-BD56-E674130F85C2}" destId="{6181B4A3-EC73-504B-A499-3D806A431B5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209BB10-071F-514C-B8C7-4B0010A70AFF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٢- أدوات تحليل وسائل التواصل الاجتماعي</a:t>
          </a:r>
          <a:r>
            <a:rPr lang="ar-SA" sz="2200" dirty="0"/>
            <a:t> </a:t>
          </a:r>
          <a:endParaRPr lang="en-GB" sz="22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B0B1637F-B60B-9C4C-9D47-255B11166CCC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مثل</a:t>
          </a:r>
          <a:r>
            <a:rPr lang="en-GB" sz="2200" dirty="0"/>
            <a:t> </a:t>
          </a:r>
          <a:r>
            <a:rPr lang="en-GB" sz="2200" dirty="0" err="1"/>
            <a:t>Brandwatch</a:t>
          </a:r>
          <a:r>
            <a:rPr lang="en-GB" sz="2200" dirty="0"/>
            <a:t>  </a:t>
          </a:r>
          <a:r>
            <a:rPr lang="ar-SA" sz="2200" dirty="0"/>
            <a:t>، تقيس تفاعل العملاء وسمعة العلامة</a:t>
          </a:r>
        </a:p>
        <a:p>
          <a:pPr algn="r" rtl="1">
            <a:buNone/>
          </a:pPr>
          <a:r>
            <a:rPr lang="en-GB" sz="2200" dirty="0">
              <a:hlinkClick xmlns:r="http://schemas.openxmlformats.org/officeDocument/2006/relationships" r:id="rId1"/>
            </a:rPr>
            <a:t>https://www.brandwatch.com/</a:t>
          </a:r>
          <a:r>
            <a:rPr lang="ar-SA" sz="2200" dirty="0"/>
            <a:t> </a:t>
          </a:r>
          <a:endParaRPr lang="en-GB" sz="2200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8FB9C230-3ECF-1645-AF5E-611F1B20F673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٣- أدوات تحليل رضا العملاء</a:t>
          </a:r>
          <a:r>
            <a:rPr lang="ar-SA" sz="2200" dirty="0"/>
            <a:t> </a:t>
          </a:r>
          <a:endParaRPr lang="en-GB" sz="22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D1F018EB-8152-224A-8BA1-D180C1FF3446}">
      <dgm:prSet phldrT="[Text]" custT="1"/>
      <dgm:spPr/>
      <dgm:t>
        <a:bodyPr/>
        <a:lstStyle/>
        <a:p>
          <a:pPr algn="r" rtl="1"/>
          <a:r>
            <a:rPr lang="ar-SA" sz="2200" b="1" dirty="0"/>
            <a:t>١- أدوات تحليل محركات البحث </a:t>
          </a:r>
          <a:endParaRPr lang="en-GB" sz="22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0B853C62-2AA7-B540-B4B7-80C4CE08D392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٤- أدوات تحليل الأداء المالي</a:t>
          </a:r>
          <a:r>
            <a:rPr lang="ar-SA" sz="2200" dirty="0"/>
            <a:t> </a:t>
          </a:r>
          <a:endParaRPr lang="en-GB" sz="22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37FA258A-04C0-2846-980F-1BAFFD9DE65F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مثل</a:t>
          </a:r>
          <a:r>
            <a:rPr lang="en-GB" sz="2200" dirty="0"/>
            <a:t> Google Analytics </a:t>
          </a:r>
          <a:r>
            <a:rPr lang="ar-SA" sz="2200" dirty="0"/>
            <a:t>، تساعد في فهم مدى ظهور العلامة في نتائج البحث</a:t>
          </a:r>
        </a:p>
        <a:p>
          <a:pPr algn="r" rtl="1">
            <a:buNone/>
          </a:pPr>
          <a:r>
            <a:rPr lang="en-GB" sz="2200" dirty="0">
              <a:hlinkClick xmlns:r="http://schemas.openxmlformats.org/officeDocument/2006/relationships" r:id="rId2"/>
            </a:rPr>
            <a:t>https://developers.google.com/analytics</a:t>
          </a:r>
          <a:r>
            <a:rPr lang="ar-SA" sz="2200" dirty="0"/>
            <a:t> </a:t>
          </a:r>
          <a:endParaRPr lang="en-GB" sz="2200" dirty="0"/>
        </a:p>
      </dgm:t>
    </dgm:pt>
    <dgm:pt modelId="{0A3D235F-D711-B149-B9D2-2920205F41E5}" type="par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462C6FAD-ABC4-F048-B8EB-C7666F2920EB}" type="sib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F12CF3F3-7075-1447-967C-D0BD1A42811E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مثل</a:t>
          </a:r>
          <a:r>
            <a:rPr lang="en-GB" sz="2200" dirty="0"/>
            <a:t> SurveyMonkey </a:t>
          </a:r>
          <a:r>
            <a:rPr lang="ar-SA" sz="2200" dirty="0"/>
            <a:t>، توفر استطلاعات رأي لفهم تجربة العملاء</a:t>
          </a:r>
          <a:r>
            <a:rPr lang="en-GB" sz="2200" dirty="0"/>
            <a:t>.</a:t>
          </a:r>
          <a:endParaRPr lang="ar-SA" sz="2200" dirty="0"/>
        </a:p>
        <a:p>
          <a:pPr algn="r" rtl="1">
            <a:buNone/>
          </a:pPr>
          <a:r>
            <a:rPr lang="en-GB" sz="2200" dirty="0">
              <a:hlinkClick xmlns:r="http://schemas.openxmlformats.org/officeDocument/2006/relationships" r:id="rId3"/>
            </a:rPr>
            <a:t>https://www.surveymonkey.com/</a:t>
          </a:r>
          <a:r>
            <a:rPr lang="ar-SA" sz="2200" dirty="0"/>
            <a:t> </a:t>
          </a:r>
          <a:endParaRPr lang="en-GB" sz="2200" dirty="0"/>
        </a:p>
      </dgm:t>
    </dgm:pt>
    <dgm:pt modelId="{957D2605-734C-B64F-AB9A-640E4303DBD2}" type="par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03A35EB8-E20F-B44B-87FB-11D4D1615550}" type="sib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69949658-DA92-9B4B-B17C-B485702AAC04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مثل</a:t>
          </a:r>
          <a:r>
            <a:rPr lang="en-GB" sz="2200" dirty="0"/>
            <a:t> Tableau </a:t>
          </a:r>
          <a:r>
            <a:rPr lang="ar-SA" sz="2200" dirty="0"/>
            <a:t>، تساعد في تقييم العائد على الاستثمار والأداء المالي للعلامة</a:t>
          </a:r>
        </a:p>
        <a:p>
          <a:pPr algn="r" rtl="1">
            <a:buNone/>
          </a:pPr>
          <a:r>
            <a:rPr lang="en-GB" sz="2200" dirty="0">
              <a:hlinkClick xmlns:r="http://schemas.openxmlformats.org/officeDocument/2006/relationships" r:id="rId4"/>
            </a:rPr>
            <a:t>https://www.tableau.com/</a:t>
          </a:r>
          <a:r>
            <a:rPr lang="ar-SA" sz="2200" dirty="0"/>
            <a:t> </a:t>
          </a:r>
          <a:endParaRPr lang="en-GB" sz="2200" dirty="0"/>
        </a:p>
      </dgm:t>
    </dgm:pt>
    <dgm:pt modelId="{2C0C1821-A446-E04F-AEB4-B789F37FD5FA}" type="par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AF6059DF-9892-C846-BB23-A3B147C53931}" type="sib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4EB791FE-5550-854F-845F-6E7F59AED840}" type="pres">
      <dgm:prSet presAssocID="{5456C562-7F49-1F44-B708-00979BDE2D6C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1FC0B5A5-B2B7-7D42-BC11-C0EB0882E2A0}" type="pres">
      <dgm:prSet presAssocID="{D1F018EB-8152-224A-8BA1-D180C1FF3446}" presName="root" presStyleCnt="0"/>
      <dgm:spPr/>
    </dgm:pt>
    <dgm:pt modelId="{B6DD34E6-8BD1-7241-8F9F-98640B7DD731}" type="pres">
      <dgm:prSet presAssocID="{D1F018EB-8152-224A-8BA1-D180C1FF3446}" presName="rootComposite" presStyleCnt="0"/>
      <dgm:spPr/>
    </dgm:pt>
    <dgm:pt modelId="{E185085D-B5C0-2A44-96FD-F477281DB2BA}" type="pres">
      <dgm:prSet presAssocID="{D1F018EB-8152-224A-8BA1-D180C1FF3446}" presName="rootText" presStyleLbl="node1" presStyleIdx="0" presStyleCnt="4"/>
      <dgm:spPr/>
    </dgm:pt>
    <dgm:pt modelId="{6F4B1A68-7DA7-624D-94A4-BB17AC91E345}" type="pres">
      <dgm:prSet presAssocID="{D1F018EB-8152-224A-8BA1-D180C1FF3446}" presName="rootConnector" presStyleLbl="node1" presStyleIdx="0" presStyleCnt="4"/>
      <dgm:spPr/>
    </dgm:pt>
    <dgm:pt modelId="{1B0E54E9-8339-7549-BE74-A2DEEE1BF44F}" type="pres">
      <dgm:prSet presAssocID="{D1F018EB-8152-224A-8BA1-D180C1FF3446}" presName="childShape" presStyleCnt="0"/>
      <dgm:spPr/>
    </dgm:pt>
    <dgm:pt modelId="{147DAF9C-BF62-2D44-ABDC-42B26E610749}" type="pres">
      <dgm:prSet presAssocID="{0A3D235F-D711-B149-B9D2-2920205F41E5}" presName="Name13" presStyleLbl="parChTrans1D2" presStyleIdx="0" presStyleCnt="4"/>
      <dgm:spPr/>
    </dgm:pt>
    <dgm:pt modelId="{16F21E5B-B2A1-F342-970A-7343F3FB0376}" type="pres">
      <dgm:prSet presAssocID="{37FA258A-04C0-2846-980F-1BAFFD9DE65F}" presName="childText" presStyleLbl="bgAcc1" presStyleIdx="0" presStyleCnt="4" custScaleX="116820" custScaleY="221405">
        <dgm:presLayoutVars>
          <dgm:bulletEnabled val="1"/>
        </dgm:presLayoutVars>
      </dgm:prSet>
      <dgm:spPr/>
    </dgm:pt>
    <dgm:pt modelId="{F0E21931-93D2-2543-ABED-ACCA1C65665C}" type="pres">
      <dgm:prSet presAssocID="{7209BB10-071F-514C-B8C7-4B0010A70AFF}" presName="root" presStyleCnt="0"/>
      <dgm:spPr/>
    </dgm:pt>
    <dgm:pt modelId="{03C94B84-64FE-474E-B524-497C83E5B5DB}" type="pres">
      <dgm:prSet presAssocID="{7209BB10-071F-514C-B8C7-4B0010A70AFF}" presName="rootComposite" presStyleCnt="0"/>
      <dgm:spPr/>
    </dgm:pt>
    <dgm:pt modelId="{D1A64E9A-58C1-AD4D-8E34-D03E2D201ABC}" type="pres">
      <dgm:prSet presAssocID="{7209BB10-071F-514C-B8C7-4B0010A70AFF}" presName="rootText" presStyleLbl="node1" presStyleIdx="1" presStyleCnt="4"/>
      <dgm:spPr/>
    </dgm:pt>
    <dgm:pt modelId="{3F971374-F43B-8D49-A692-C433ABE22132}" type="pres">
      <dgm:prSet presAssocID="{7209BB10-071F-514C-B8C7-4B0010A70AFF}" presName="rootConnector" presStyleLbl="node1" presStyleIdx="1" presStyleCnt="4"/>
      <dgm:spPr/>
    </dgm:pt>
    <dgm:pt modelId="{4D807B1C-4E88-DA4C-BF49-9996F648BA85}" type="pres">
      <dgm:prSet presAssocID="{7209BB10-071F-514C-B8C7-4B0010A70AFF}" presName="childShape" presStyleCnt="0"/>
      <dgm:spPr/>
    </dgm:pt>
    <dgm:pt modelId="{51AEBAAC-5559-0D45-8D14-18324CB6A9EA}" type="pres">
      <dgm:prSet presAssocID="{432A31B4-7E98-2842-8173-4D1359286495}" presName="Name13" presStyleLbl="parChTrans1D2" presStyleIdx="1" presStyleCnt="4"/>
      <dgm:spPr/>
    </dgm:pt>
    <dgm:pt modelId="{62B11B1D-965D-2942-A3B9-B508ADA82D9E}" type="pres">
      <dgm:prSet presAssocID="{B0B1637F-B60B-9C4C-9D47-255B11166CCC}" presName="childText" presStyleLbl="bgAcc1" presStyleIdx="1" presStyleCnt="4" custScaleX="116820" custScaleY="221405">
        <dgm:presLayoutVars>
          <dgm:bulletEnabled val="1"/>
        </dgm:presLayoutVars>
      </dgm:prSet>
      <dgm:spPr/>
    </dgm:pt>
    <dgm:pt modelId="{58A73C14-4A7F-2442-A081-EEBA2B8FF4FA}" type="pres">
      <dgm:prSet presAssocID="{8FB9C230-3ECF-1645-AF5E-611F1B20F673}" presName="root" presStyleCnt="0"/>
      <dgm:spPr/>
    </dgm:pt>
    <dgm:pt modelId="{ECF55237-2D8C-2B46-99D5-08DFCFF7978D}" type="pres">
      <dgm:prSet presAssocID="{8FB9C230-3ECF-1645-AF5E-611F1B20F673}" presName="rootComposite" presStyleCnt="0"/>
      <dgm:spPr/>
    </dgm:pt>
    <dgm:pt modelId="{17634FAC-EE28-F940-B3E1-848A80407B6D}" type="pres">
      <dgm:prSet presAssocID="{8FB9C230-3ECF-1645-AF5E-611F1B20F673}" presName="rootText" presStyleLbl="node1" presStyleIdx="2" presStyleCnt="4"/>
      <dgm:spPr/>
    </dgm:pt>
    <dgm:pt modelId="{48F4FECD-FA35-CB46-A0B5-D9E38DB4D924}" type="pres">
      <dgm:prSet presAssocID="{8FB9C230-3ECF-1645-AF5E-611F1B20F673}" presName="rootConnector" presStyleLbl="node1" presStyleIdx="2" presStyleCnt="4"/>
      <dgm:spPr/>
    </dgm:pt>
    <dgm:pt modelId="{8EF30E5A-F233-D947-AE24-0677D0CCE4E9}" type="pres">
      <dgm:prSet presAssocID="{8FB9C230-3ECF-1645-AF5E-611F1B20F673}" presName="childShape" presStyleCnt="0"/>
      <dgm:spPr/>
    </dgm:pt>
    <dgm:pt modelId="{A28C031A-D79D-4046-BFD6-457673D5A486}" type="pres">
      <dgm:prSet presAssocID="{957D2605-734C-B64F-AB9A-640E4303DBD2}" presName="Name13" presStyleLbl="parChTrans1D2" presStyleIdx="2" presStyleCnt="4"/>
      <dgm:spPr/>
    </dgm:pt>
    <dgm:pt modelId="{0864095A-6669-8E4F-88F1-5F272E910688}" type="pres">
      <dgm:prSet presAssocID="{F12CF3F3-7075-1447-967C-D0BD1A42811E}" presName="childText" presStyleLbl="bgAcc1" presStyleIdx="2" presStyleCnt="4" custScaleX="116820" custScaleY="221405">
        <dgm:presLayoutVars>
          <dgm:bulletEnabled val="1"/>
        </dgm:presLayoutVars>
      </dgm:prSet>
      <dgm:spPr/>
    </dgm:pt>
    <dgm:pt modelId="{856A6CDB-8331-944F-BE3D-63724026B962}" type="pres">
      <dgm:prSet presAssocID="{0B853C62-2AA7-B540-B4B7-80C4CE08D392}" presName="root" presStyleCnt="0"/>
      <dgm:spPr/>
    </dgm:pt>
    <dgm:pt modelId="{CDFFD176-E074-3E49-9285-2A8B89638258}" type="pres">
      <dgm:prSet presAssocID="{0B853C62-2AA7-B540-B4B7-80C4CE08D392}" presName="rootComposite" presStyleCnt="0"/>
      <dgm:spPr/>
    </dgm:pt>
    <dgm:pt modelId="{6CC51B5E-6B88-FB4F-9278-B1E9422BAA2A}" type="pres">
      <dgm:prSet presAssocID="{0B853C62-2AA7-B540-B4B7-80C4CE08D392}" presName="rootText" presStyleLbl="node1" presStyleIdx="3" presStyleCnt="4"/>
      <dgm:spPr/>
    </dgm:pt>
    <dgm:pt modelId="{7FBEE816-42FA-E946-A058-0EA573734595}" type="pres">
      <dgm:prSet presAssocID="{0B853C62-2AA7-B540-B4B7-80C4CE08D392}" presName="rootConnector" presStyleLbl="node1" presStyleIdx="3" presStyleCnt="4"/>
      <dgm:spPr/>
    </dgm:pt>
    <dgm:pt modelId="{38AFA640-1664-DC48-99B3-AFFBD1A82695}" type="pres">
      <dgm:prSet presAssocID="{0B853C62-2AA7-B540-B4B7-80C4CE08D392}" presName="childShape" presStyleCnt="0"/>
      <dgm:spPr/>
    </dgm:pt>
    <dgm:pt modelId="{ADDE58E2-6B69-7E46-B05A-F9D9A9FEF64E}" type="pres">
      <dgm:prSet presAssocID="{2C0C1821-A446-E04F-AEB4-B789F37FD5FA}" presName="Name13" presStyleLbl="parChTrans1D2" presStyleIdx="3" presStyleCnt="4"/>
      <dgm:spPr/>
    </dgm:pt>
    <dgm:pt modelId="{FF8DD5F8-12ED-094C-B5BB-D28C77B53A8F}" type="pres">
      <dgm:prSet presAssocID="{69949658-DA92-9B4B-B17C-B485702AAC04}" presName="childText" presStyleLbl="bgAcc1" presStyleIdx="3" presStyleCnt="4" custScaleX="116820" custScaleY="221405">
        <dgm:presLayoutVars>
          <dgm:bulletEnabled val="1"/>
        </dgm:presLayoutVars>
      </dgm:prSet>
      <dgm:spPr/>
    </dgm:pt>
  </dgm:ptLst>
  <dgm:cxnLst>
    <dgm:cxn modelId="{A619840A-4EB9-9D4A-A9B2-DF92DFEB9CD5}" type="presOf" srcId="{0B853C62-2AA7-B540-B4B7-80C4CE08D392}" destId="{6CC51B5E-6B88-FB4F-9278-B1E9422BAA2A}" srcOrd="0" destOrd="0" presId="urn:microsoft.com/office/officeart/2005/8/layout/hierarchy3"/>
    <dgm:cxn modelId="{6EA6491D-FD9E-AD44-AEEF-B2383D021251}" type="presOf" srcId="{8FB9C230-3ECF-1645-AF5E-611F1B20F673}" destId="{48F4FECD-FA35-CB46-A0B5-D9E38DB4D924}" srcOrd="1" destOrd="0" presId="urn:microsoft.com/office/officeart/2005/8/layout/hierarchy3"/>
    <dgm:cxn modelId="{B88AA829-8451-AE4E-8BFA-EF58E35B48BB}" type="presOf" srcId="{0A3D235F-D711-B149-B9D2-2920205F41E5}" destId="{147DAF9C-BF62-2D44-ABDC-42B26E610749}" srcOrd="0" destOrd="0" presId="urn:microsoft.com/office/officeart/2005/8/layout/hierarchy3"/>
    <dgm:cxn modelId="{7E4EEB35-ED1B-F942-931C-DDEF6F4B60ED}" type="presOf" srcId="{957D2605-734C-B64F-AB9A-640E4303DBD2}" destId="{A28C031A-D79D-4046-BFD6-457673D5A486}" srcOrd="0" destOrd="0" presId="urn:microsoft.com/office/officeart/2005/8/layout/hierarchy3"/>
    <dgm:cxn modelId="{33C8343F-E8CB-8C46-90D2-B3BE848A14D5}" type="presOf" srcId="{432A31B4-7E98-2842-8173-4D1359286495}" destId="{51AEBAAC-5559-0D45-8D14-18324CB6A9EA}" srcOrd="0" destOrd="0" presId="urn:microsoft.com/office/officeart/2005/8/layout/hierarchy3"/>
    <dgm:cxn modelId="{E7263B40-9AC5-B64C-B88F-978BB8CDB7A5}" type="presOf" srcId="{69949658-DA92-9B4B-B17C-B485702AAC04}" destId="{FF8DD5F8-12ED-094C-B5BB-D28C77B53A8F}" srcOrd="0" destOrd="0" presId="urn:microsoft.com/office/officeart/2005/8/layout/hierarchy3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492D324A-7196-1544-9E45-22C9AFA3D76F}" type="presOf" srcId="{2C0C1821-A446-E04F-AEB4-B789F37FD5FA}" destId="{ADDE58E2-6B69-7E46-B05A-F9D9A9FEF64E}" srcOrd="0" destOrd="0" presId="urn:microsoft.com/office/officeart/2005/8/layout/hierarchy3"/>
    <dgm:cxn modelId="{AD075450-3B55-B948-A478-2CB17B6D08F2}" srcId="{D1F018EB-8152-224A-8BA1-D180C1FF3446}" destId="{37FA258A-04C0-2846-980F-1BAFFD9DE65F}" srcOrd="0" destOrd="0" parTransId="{0A3D235F-D711-B149-B9D2-2920205F41E5}" sibTransId="{462C6FAD-ABC4-F048-B8EB-C7666F2920EB}"/>
    <dgm:cxn modelId="{48231655-B0B3-454C-AE78-9E2455CB1130}" type="presOf" srcId="{7209BB10-071F-514C-B8C7-4B0010A70AFF}" destId="{3F971374-F43B-8D49-A692-C433ABE22132}" srcOrd="1" destOrd="0" presId="urn:microsoft.com/office/officeart/2005/8/layout/hierarchy3"/>
    <dgm:cxn modelId="{B238AE58-763A-4248-BE9D-2DC2DF8B155B}" type="presOf" srcId="{D1F018EB-8152-224A-8BA1-D180C1FF3446}" destId="{E185085D-B5C0-2A44-96FD-F477281DB2BA}" srcOrd="0" destOrd="0" presId="urn:microsoft.com/office/officeart/2005/8/layout/hierarchy3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F9B87987-3BB2-2B41-AC11-42909AEA01FC}" type="presOf" srcId="{5456C562-7F49-1F44-B708-00979BDE2D6C}" destId="{4EB791FE-5550-854F-845F-6E7F59AED840}" srcOrd="0" destOrd="0" presId="urn:microsoft.com/office/officeart/2005/8/layout/hierarchy3"/>
    <dgm:cxn modelId="{C31DD087-8F00-7445-ABE4-3BE9166C9C68}" type="presOf" srcId="{0B853C62-2AA7-B540-B4B7-80C4CE08D392}" destId="{7FBEE816-42FA-E946-A058-0EA573734595}" srcOrd="1" destOrd="0" presId="urn:microsoft.com/office/officeart/2005/8/layout/hierarchy3"/>
    <dgm:cxn modelId="{B7A3E68F-D189-CD47-AC91-5FB18DC45F47}" type="presOf" srcId="{F12CF3F3-7075-1447-967C-D0BD1A42811E}" destId="{0864095A-6669-8E4F-88F1-5F272E910688}" srcOrd="0" destOrd="0" presId="urn:microsoft.com/office/officeart/2005/8/layout/hierarchy3"/>
    <dgm:cxn modelId="{4DB4BD90-786A-214D-B959-EEA2FF3BC5AD}" type="presOf" srcId="{37FA258A-04C0-2846-980F-1BAFFD9DE65F}" destId="{16F21E5B-B2A1-F342-970A-7343F3FB0376}" srcOrd="0" destOrd="0" presId="urn:microsoft.com/office/officeart/2005/8/layout/hierarchy3"/>
    <dgm:cxn modelId="{2A55359D-772E-A548-A0D8-5EF9E396B28A}" srcId="{8FB9C230-3ECF-1645-AF5E-611F1B20F673}" destId="{F12CF3F3-7075-1447-967C-D0BD1A42811E}" srcOrd="0" destOrd="0" parTransId="{957D2605-734C-B64F-AB9A-640E4303DBD2}" sibTransId="{03A35EB8-E20F-B44B-87FB-11D4D1615550}"/>
    <dgm:cxn modelId="{5859F2B8-D709-4B4B-A37E-0EC36EE2A662}" type="presOf" srcId="{D1F018EB-8152-224A-8BA1-D180C1FF3446}" destId="{6F4B1A68-7DA7-624D-94A4-BB17AC91E345}" srcOrd="1" destOrd="0" presId="urn:microsoft.com/office/officeart/2005/8/layout/hierarchy3"/>
    <dgm:cxn modelId="{3D8BF9BC-7F7C-D243-8D9C-3D399B7AB5AF}" type="presOf" srcId="{8FB9C230-3ECF-1645-AF5E-611F1B20F673}" destId="{17634FAC-EE28-F940-B3E1-848A80407B6D}" srcOrd="0" destOrd="0" presId="urn:microsoft.com/office/officeart/2005/8/layout/hierarchy3"/>
    <dgm:cxn modelId="{271416C8-229D-F643-869C-8DE1560A0458}" srcId="{0B853C62-2AA7-B540-B4B7-80C4CE08D392}" destId="{69949658-DA92-9B4B-B17C-B485702AAC04}" srcOrd="0" destOrd="0" parTransId="{2C0C1821-A446-E04F-AEB4-B789F37FD5FA}" sibTransId="{AF6059DF-9892-C846-BB23-A3B147C53931}"/>
    <dgm:cxn modelId="{2DF183D3-D4A6-C545-90AB-F4C34E49D0D3}" type="presOf" srcId="{B0B1637F-B60B-9C4C-9D47-255B11166CCC}" destId="{62B11B1D-965D-2942-A3B9-B508ADA82D9E}" srcOrd="0" destOrd="0" presId="urn:microsoft.com/office/officeart/2005/8/layout/hierarchy3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A86C1AEA-0603-C74F-8B6A-8F531AEC3520}" type="presOf" srcId="{7209BB10-071F-514C-B8C7-4B0010A70AFF}" destId="{D1A64E9A-58C1-AD4D-8E34-D03E2D201ABC}" srcOrd="0" destOrd="0" presId="urn:microsoft.com/office/officeart/2005/8/layout/hierarchy3"/>
    <dgm:cxn modelId="{2D45EDCB-EA8E-FA4C-B3AE-E244CDBEEF2F}" type="presParOf" srcId="{4EB791FE-5550-854F-845F-6E7F59AED840}" destId="{1FC0B5A5-B2B7-7D42-BC11-C0EB0882E2A0}" srcOrd="0" destOrd="0" presId="urn:microsoft.com/office/officeart/2005/8/layout/hierarchy3"/>
    <dgm:cxn modelId="{1E0DF8C2-9E6C-5147-81A9-C3E5F73C62FE}" type="presParOf" srcId="{1FC0B5A5-B2B7-7D42-BC11-C0EB0882E2A0}" destId="{B6DD34E6-8BD1-7241-8F9F-98640B7DD731}" srcOrd="0" destOrd="0" presId="urn:microsoft.com/office/officeart/2005/8/layout/hierarchy3"/>
    <dgm:cxn modelId="{DC10ED5A-1035-9E46-B866-92A9F607D04E}" type="presParOf" srcId="{B6DD34E6-8BD1-7241-8F9F-98640B7DD731}" destId="{E185085D-B5C0-2A44-96FD-F477281DB2BA}" srcOrd="0" destOrd="0" presId="urn:microsoft.com/office/officeart/2005/8/layout/hierarchy3"/>
    <dgm:cxn modelId="{D5A1705B-AF07-0943-B4BE-E7969D4AF45F}" type="presParOf" srcId="{B6DD34E6-8BD1-7241-8F9F-98640B7DD731}" destId="{6F4B1A68-7DA7-624D-94A4-BB17AC91E345}" srcOrd="1" destOrd="0" presId="urn:microsoft.com/office/officeart/2005/8/layout/hierarchy3"/>
    <dgm:cxn modelId="{D38ED530-71DB-354E-BC86-5607F88E1C4E}" type="presParOf" srcId="{1FC0B5A5-B2B7-7D42-BC11-C0EB0882E2A0}" destId="{1B0E54E9-8339-7549-BE74-A2DEEE1BF44F}" srcOrd="1" destOrd="0" presId="urn:microsoft.com/office/officeart/2005/8/layout/hierarchy3"/>
    <dgm:cxn modelId="{7AE6BE58-5C74-F248-9A41-77E22C2DF8C4}" type="presParOf" srcId="{1B0E54E9-8339-7549-BE74-A2DEEE1BF44F}" destId="{147DAF9C-BF62-2D44-ABDC-42B26E610749}" srcOrd="0" destOrd="0" presId="urn:microsoft.com/office/officeart/2005/8/layout/hierarchy3"/>
    <dgm:cxn modelId="{73B8BE6D-3469-D146-9027-49FF42D18FFE}" type="presParOf" srcId="{1B0E54E9-8339-7549-BE74-A2DEEE1BF44F}" destId="{16F21E5B-B2A1-F342-970A-7343F3FB0376}" srcOrd="1" destOrd="0" presId="urn:microsoft.com/office/officeart/2005/8/layout/hierarchy3"/>
    <dgm:cxn modelId="{77F0D027-77A3-1B41-AAD2-A5208978348F}" type="presParOf" srcId="{4EB791FE-5550-854F-845F-6E7F59AED840}" destId="{F0E21931-93D2-2543-ABED-ACCA1C65665C}" srcOrd="1" destOrd="0" presId="urn:microsoft.com/office/officeart/2005/8/layout/hierarchy3"/>
    <dgm:cxn modelId="{60F09DDA-CC3F-E64D-A605-BB2A7343C0B6}" type="presParOf" srcId="{F0E21931-93D2-2543-ABED-ACCA1C65665C}" destId="{03C94B84-64FE-474E-B524-497C83E5B5DB}" srcOrd="0" destOrd="0" presId="urn:microsoft.com/office/officeart/2005/8/layout/hierarchy3"/>
    <dgm:cxn modelId="{247705F9-567E-0744-B74B-92DE69DECD98}" type="presParOf" srcId="{03C94B84-64FE-474E-B524-497C83E5B5DB}" destId="{D1A64E9A-58C1-AD4D-8E34-D03E2D201ABC}" srcOrd="0" destOrd="0" presId="urn:microsoft.com/office/officeart/2005/8/layout/hierarchy3"/>
    <dgm:cxn modelId="{2B8E2878-A3B4-CE47-A072-ACB15D7A4495}" type="presParOf" srcId="{03C94B84-64FE-474E-B524-497C83E5B5DB}" destId="{3F971374-F43B-8D49-A692-C433ABE22132}" srcOrd="1" destOrd="0" presId="urn:microsoft.com/office/officeart/2005/8/layout/hierarchy3"/>
    <dgm:cxn modelId="{6FA4BA7A-2A01-1648-95A2-76AF37B19E33}" type="presParOf" srcId="{F0E21931-93D2-2543-ABED-ACCA1C65665C}" destId="{4D807B1C-4E88-DA4C-BF49-9996F648BA85}" srcOrd="1" destOrd="0" presId="urn:microsoft.com/office/officeart/2005/8/layout/hierarchy3"/>
    <dgm:cxn modelId="{A461CE46-D70F-624D-9BD6-F934E8360DBF}" type="presParOf" srcId="{4D807B1C-4E88-DA4C-BF49-9996F648BA85}" destId="{51AEBAAC-5559-0D45-8D14-18324CB6A9EA}" srcOrd="0" destOrd="0" presId="urn:microsoft.com/office/officeart/2005/8/layout/hierarchy3"/>
    <dgm:cxn modelId="{ACF52B5D-BF36-6A4C-9C1F-5CD40825BA64}" type="presParOf" srcId="{4D807B1C-4E88-DA4C-BF49-9996F648BA85}" destId="{62B11B1D-965D-2942-A3B9-B508ADA82D9E}" srcOrd="1" destOrd="0" presId="urn:microsoft.com/office/officeart/2005/8/layout/hierarchy3"/>
    <dgm:cxn modelId="{9E924DBB-A2B8-4247-9399-4B6EDF9943B9}" type="presParOf" srcId="{4EB791FE-5550-854F-845F-6E7F59AED840}" destId="{58A73C14-4A7F-2442-A081-EEBA2B8FF4FA}" srcOrd="2" destOrd="0" presId="urn:microsoft.com/office/officeart/2005/8/layout/hierarchy3"/>
    <dgm:cxn modelId="{578C3B0D-864F-1B48-9BE7-795992F7B147}" type="presParOf" srcId="{58A73C14-4A7F-2442-A081-EEBA2B8FF4FA}" destId="{ECF55237-2D8C-2B46-99D5-08DFCFF7978D}" srcOrd="0" destOrd="0" presId="urn:microsoft.com/office/officeart/2005/8/layout/hierarchy3"/>
    <dgm:cxn modelId="{FCC21142-1191-974D-9824-5B34434E1BE6}" type="presParOf" srcId="{ECF55237-2D8C-2B46-99D5-08DFCFF7978D}" destId="{17634FAC-EE28-F940-B3E1-848A80407B6D}" srcOrd="0" destOrd="0" presId="urn:microsoft.com/office/officeart/2005/8/layout/hierarchy3"/>
    <dgm:cxn modelId="{90884213-BC2F-484E-A79E-17E4B9172972}" type="presParOf" srcId="{ECF55237-2D8C-2B46-99D5-08DFCFF7978D}" destId="{48F4FECD-FA35-CB46-A0B5-D9E38DB4D924}" srcOrd="1" destOrd="0" presId="urn:microsoft.com/office/officeart/2005/8/layout/hierarchy3"/>
    <dgm:cxn modelId="{50B558D8-5509-EB48-939C-95FD911C9608}" type="presParOf" srcId="{58A73C14-4A7F-2442-A081-EEBA2B8FF4FA}" destId="{8EF30E5A-F233-D947-AE24-0677D0CCE4E9}" srcOrd="1" destOrd="0" presId="urn:microsoft.com/office/officeart/2005/8/layout/hierarchy3"/>
    <dgm:cxn modelId="{250AEF2F-3A4F-7349-8519-CA1E52C648CC}" type="presParOf" srcId="{8EF30E5A-F233-D947-AE24-0677D0CCE4E9}" destId="{A28C031A-D79D-4046-BFD6-457673D5A486}" srcOrd="0" destOrd="0" presId="urn:microsoft.com/office/officeart/2005/8/layout/hierarchy3"/>
    <dgm:cxn modelId="{933904A8-0962-654B-8CFC-8B7001642568}" type="presParOf" srcId="{8EF30E5A-F233-D947-AE24-0677D0CCE4E9}" destId="{0864095A-6669-8E4F-88F1-5F272E910688}" srcOrd="1" destOrd="0" presId="urn:microsoft.com/office/officeart/2005/8/layout/hierarchy3"/>
    <dgm:cxn modelId="{3CFFD0DD-3B75-D142-9689-855B069DFA01}" type="presParOf" srcId="{4EB791FE-5550-854F-845F-6E7F59AED840}" destId="{856A6CDB-8331-944F-BE3D-63724026B962}" srcOrd="3" destOrd="0" presId="urn:microsoft.com/office/officeart/2005/8/layout/hierarchy3"/>
    <dgm:cxn modelId="{83FA7044-E221-EE47-87C0-CBEAEA47E6B8}" type="presParOf" srcId="{856A6CDB-8331-944F-BE3D-63724026B962}" destId="{CDFFD176-E074-3E49-9285-2A8B89638258}" srcOrd="0" destOrd="0" presId="urn:microsoft.com/office/officeart/2005/8/layout/hierarchy3"/>
    <dgm:cxn modelId="{092BEF7B-513A-F046-891B-F309FDB34685}" type="presParOf" srcId="{CDFFD176-E074-3E49-9285-2A8B89638258}" destId="{6CC51B5E-6B88-FB4F-9278-B1E9422BAA2A}" srcOrd="0" destOrd="0" presId="urn:microsoft.com/office/officeart/2005/8/layout/hierarchy3"/>
    <dgm:cxn modelId="{33A9B8FB-B1CC-3142-A149-423F4FF01ACA}" type="presParOf" srcId="{CDFFD176-E074-3E49-9285-2A8B89638258}" destId="{7FBEE816-42FA-E946-A058-0EA573734595}" srcOrd="1" destOrd="0" presId="urn:microsoft.com/office/officeart/2005/8/layout/hierarchy3"/>
    <dgm:cxn modelId="{CEB22B77-2EBA-A64B-BF13-97A4E9013BA5}" type="presParOf" srcId="{856A6CDB-8331-944F-BE3D-63724026B962}" destId="{38AFA640-1664-DC48-99B3-AFFBD1A82695}" srcOrd="1" destOrd="0" presId="urn:microsoft.com/office/officeart/2005/8/layout/hierarchy3"/>
    <dgm:cxn modelId="{72C4B723-B940-E943-938C-139C21D83900}" type="presParOf" srcId="{38AFA640-1664-DC48-99B3-AFFBD1A82695}" destId="{ADDE58E2-6B69-7E46-B05A-F9D9A9FEF64E}" srcOrd="0" destOrd="0" presId="urn:microsoft.com/office/officeart/2005/8/layout/hierarchy3"/>
    <dgm:cxn modelId="{EAA35453-02BE-C64A-A47D-FD8B6643E3FA}" type="presParOf" srcId="{38AFA640-1664-DC48-99B3-AFFBD1A82695}" destId="{FF8DD5F8-12ED-094C-B5BB-D28C77B53A8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تحليل سلوك المستهلك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فهم تفضيلات العملاء بناءً على بيانات التصفح والشراء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التنبؤ باتجاهات السوق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يساعد في التكيف مع المتغيرات وتحقيق ميزة تنافسية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تحسين استراتيجيات التسويق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تحديد أكثر الحملات نجاحًا واستهداف الفئات الصحيحة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تحسين تجربة العملاء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تخصيص المنتجات والعروض بناءً على تحليل بيانات المستخدمين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إدارة المخاطر</a:t>
          </a:r>
          <a:r>
            <a:rPr lang="ar-SA" sz="2400" dirty="0"/>
            <a:t>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توقع التحديات وتجنب المشكلات المستقبلية</a:t>
          </a:r>
          <a:endParaRPr lang="en-GB" sz="20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209BB10-071F-514C-B8C7-4B0010A70AFF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أتمتة خدمة العملاء</a:t>
          </a:r>
          <a:r>
            <a:rPr lang="ar-SA" sz="2200" dirty="0"/>
            <a:t> </a:t>
          </a:r>
          <a:endParaRPr lang="en-GB" sz="22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B0B1637F-B60B-9C4C-9D47-255B11166CCC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استخدام الروبوتات الذكية للرد على استفسارات العملاء وتحسين التجربة</a:t>
          </a:r>
          <a:endParaRPr lang="en-GB" sz="2200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8FB9C230-3ECF-1645-AF5E-611F1B20F673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تحليل المشاعر</a:t>
          </a:r>
          <a:r>
            <a:rPr lang="ar-SA" sz="2200" dirty="0"/>
            <a:t> </a:t>
          </a:r>
          <a:endParaRPr lang="en-GB" sz="22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D1F018EB-8152-224A-8BA1-D180C1FF3446}">
      <dgm:prSet phldrT="[Text]" custT="1"/>
      <dgm:spPr/>
      <dgm:t>
        <a:bodyPr/>
        <a:lstStyle/>
        <a:p>
          <a:pPr algn="r" rtl="1"/>
          <a:r>
            <a:rPr lang="ar-SA" sz="2200" b="1" dirty="0"/>
            <a:t>تحليل بيانات العملاء بدقة</a:t>
          </a:r>
          <a:r>
            <a:rPr lang="ar-SA" sz="2200" dirty="0"/>
            <a:t> </a:t>
          </a:r>
          <a:endParaRPr lang="en-GB" sz="22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0B853C62-2AA7-B540-B4B7-80C4CE08D392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التنبؤ بالاتجاهات السوقية</a:t>
          </a:r>
          <a:r>
            <a:rPr lang="ar-SA" sz="2200" dirty="0"/>
            <a:t> </a:t>
          </a:r>
          <a:endParaRPr lang="en-GB" sz="22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37FA258A-04C0-2846-980F-1BAFFD9DE65F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فهم احتياجات العملاء بشكل أعمق من خلال تحليل البيانات الضخمة</a:t>
          </a:r>
          <a:endParaRPr lang="en-GB" sz="2200" dirty="0"/>
        </a:p>
      </dgm:t>
    </dgm:pt>
    <dgm:pt modelId="{0A3D235F-D711-B149-B9D2-2920205F41E5}" type="par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462C6FAD-ABC4-F048-B8EB-C7666F2920EB}" type="sib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F12CF3F3-7075-1447-967C-D0BD1A42811E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قياس ردود فعل العملاء على وسائل التواصل الاجتماعي وتحديد المشاعر السائدة</a:t>
          </a:r>
          <a:endParaRPr lang="en-GB" sz="2200" dirty="0"/>
        </a:p>
      </dgm:t>
    </dgm:pt>
    <dgm:pt modelId="{957D2605-734C-B64F-AB9A-640E4303DBD2}" type="par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03A35EB8-E20F-B44B-87FB-11D4D1615550}" type="sib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69949658-DA92-9B4B-B17C-B485702AAC04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مساعدة الشركات على تحديد الفرص والمخاطر المستقبلية</a:t>
          </a:r>
          <a:r>
            <a:rPr lang="en-GB" sz="2200" dirty="0"/>
            <a:t>.</a:t>
          </a:r>
        </a:p>
      </dgm:t>
    </dgm:pt>
    <dgm:pt modelId="{2C0C1821-A446-E04F-AEB4-B789F37FD5FA}" type="par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AF6059DF-9892-C846-BB23-A3B147C53931}" type="sib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433D64C2-92DA-944D-B4DE-B91E953CFBA0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تحسين الحملات التسويقية</a:t>
          </a:r>
          <a:r>
            <a:rPr lang="ar-SA" sz="2200" dirty="0"/>
            <a:t> </a:t>
          </a:r>
          <a:endParaRPr lang="en-GB" sz="2200" dirty="0"/>
        </a:p>
      </dgm:t>
    </dgm:pt>
    <dgm:pt modelId="{A21A6145-6F14-F346-A058-D5E8C284BF0D}" type="parTrans" cxnId="{806B5658-84AD-F94F-9245-A54EF5409A82}">
      <dgm:prSet/>
      <dgm:spPr/>
      <dgm:t>
        <a:bodyPr/>
        <a:lstStyle/>
        <a:p>
          <a:pPr algn="r" rtl="1"/>
          <a:endParaRPr lang="en-GB" sz="2200"/>
        </a:p>
      </dgm:t>
    </dgm:pt>
    <dgm:pt modelId="{2A4B5E98-58D9-624F-882C-5C6EF63FD2C2}" type="sibTrans" cxnId="{806B5658-84AD-F94F-9245-A54EF5409A82}">
      <dgm:prSet/>
      <dgm:spPr/>
      <dgm:t>
        <a:bodyPr/>
        <a:lstStyle/>
        <a:p>
          <a:pPr algn="r" rtl="1"/>
          <a:endParaRPr lang="en-GB" sz="2200"/>
        </a:p>
      </dgm:t>
    </dgm:pt>
    <dgm:pt modelId="{F304F5C0-3679-4D4F-8CF7-A34ECB74685F}">
      <dgm:prSet phldrT="[Text]" custT="1"/>
      <dgm:spPr/>
      <dgm:t>
        <a:bodyPr/>
        <a:lstStyle/>
        <a:p>
          <a:pPr algn="r" rtl="1">
            <a:buNone/>
          </a:pPr>
          <a:endParaRPr lang="en-GB" sz="2200" dirty="0"/>
        </a:p>
      </dgm:t>
    </dgm:pt>
    <dgm:pt modelId="{E924F686-3A5C-4C49-8660-38B7105C0757}" type="parTrans" cxnId="{90F6E573-F086-4642-8DD5-EDD206308CD1}">
      <dgm:prSet/>
      <dgm:spPr/>
      <dgm:t>
        <a:bodyPr/>
        <a:lstStyle/>
        <a:p>
          <a:pPr algn="r" rtl="1"/>
          <a:endParaRPr lang="en-GB" sz="2200"/>
        </a:p>
      </dgm:t>
    </dgm:pt>
    <dgm:pt modelId="{C06747F3-2C65-C84A-B683-376643763409}" type="sibTrans" cxnId="{90F6E573-F086-4642-8DD5-EDD206308CD1}">
      <dgm:prSet/>
      <dgm:spPr/>
      <dgm:t>
        <a:bodyPr/>
        <a:lstStyle/>
        <a:p>
          <a:pPr algn="r" rtl="1"/>
          <a:endParaRPr lang="en-GB" sz="2200"/>
        </a:p>
      </dgm:t>
    </dgm:pt>
    <dgm:pt modelId="{D45A6FFC-58E6-3849-9797-95DFAE0E3B3D}">
      <dgm:prSet custT="1"/>
      <dgm:spPr/>
      <dgm:t>
        <a:bodyPr/>
        <a:lstStyle/>
        <a:p>
          <a:pPr algn="r" rtl="1">
            <a:buNone/>
          </a:pPr>
          <a:r>
            <a:rPr lang="ar-SA" sz="2200" dirty="0"/>
            <a:t>تقديم توصيات تسويقية بناءً على البيانات السابقة وسلوك العملاء</a:t>
          </a:r>
          <a:endParaRPr lang="en-US" sz="2200" dirty="0"/>
        </a:p>
      </dgm:t>
    </dgm:pt>
    <dgm:pt modelId="{73B74194-922C-8A49-90B2-BF7E69DEA056}" type="parTrans" cxnId="{871E92E3-290D-FA4C-90DD-3BB372A8C1A1}">
      <dgm:prSet/>
      <dgm:spPr/>
      <dgm:t>
        <a:bodyPr/>
        <a:lstStyle/>
        <a:p>
          <a:pPr algn="r" rtl="1"/>
          <a:endParaRPr lang="en-GB" sz="2200"/>
        </a:p>
      </dgm:t>
    </dgm:pt>
    <dgm:pt modelId="{D033858A-590A-6F49-A221-979166765E8D}" type="sibTrans" cxnId="{871E92E3-290D-FA4C-90DD-3BB372A8C1A1}">
      <dgm:prSet/>
      <dgm:spPr/>
      <dgm:t>
        <a:bodyPr/>
        <a:lstStyle/>
        <a:p>
          <a:pPr algn="r" rtl="1"/>
          <a:endParaRPr lang="en-GB" sz="2200"/>
        </a:p>
      </dgm:t>
    </dgm:pt>
    <dgm:pt modelId="{E394195E-831D-A14F-B02B-A26199950085}" type="pres">
      <dgm:prSet presAssocID="{5456C562-7F49-1F44-B708-00979BDE2D6C}" presName="Name0" presStyleCnt="0">
        <dgm:presLayoutVars>
          <dgm:dir val="rev"/>
          <dgm:animLvl val="lvl"/>
          <dgm:resizeHandles val="exact"/>
        </dgm:presLayoutVars>
      </dgm:prSet>
      <dgm:spPr/>
    </dgm:pt>
    <dgm:pt modelId="{7F136896-8469-DD40-A4B0-8412FD036289}" type="pres">
      <dgm:prSet presAssocID="{D1F018EB-8152-224A-8BA1-D180C1FF3446}" presName="composite" presStyleCnt="0"/>
      <dgm:spPr/>
    </dgm:pt>
    <dgm:pt modelId="{A0E98003-92CE-4640-9344-F9C4E3FB27B9}" type="pres">
      <dgm:prSet presAssocID="{D1F018EB-8152-224A-8BA1-D180C1FF3446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</dgm:pt>
    <dgm:pt modelId="{A7BAE97E-C4F1-C942-84AE-548A39D962A4}" type="pres">
      <dgm:prSet presAssocID="{D1F018EB-8152-224A-8BA1-D180C1FF3446}" presName="desTx" presStyleLbl="alignAccFollowNode1" presStyleIdx="0" presStyleCnt="5">
        <dgm:presLayoutVars>
          <dgm:bulletEnabled val="1"/>
        </dgm:presLayoutVars>
      </dgm:prSet>
      <dgm:spPr/>
    </dgm:pt>
    <dgm:pt modelId="{213E52C6-C6E7-C841-A890-AFD74FC2B7DB}" type="pres">
      <dgm:prSet presAssocID="{13FA1645-5DF8-E54E-8482-70CC5525DD79}" presName="space" presStyleCnt="0"/>
      <dgm:spPr/>
    </dgm:pt>
    <dgm:pt modelId="{3EBDB2FC-F747-2A4F-955C-240D984193DB}" type="pres">
      <dgm:prSet presAssocID="{7209BB10-071F-514C-B8C7-4B0010A70AFF}" presName="composite" presStyleCnt="0"/>
      <dgm:spPr/>
    </dgm:pt>
    <dgm:pt modelId="{612AAF89-6B98-8344-8B78-4D1925AEA83A}" type="pres">
      <dgm:prSet presAssocID="{7209BB10-071F-514C-B8C7-4B0010A70AFF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</dgm:pt>
    <dgm:pt modelId="{A0A81C1F-7EB8-3E4A-A705-4E403C104141}" type="pres">
      <dgm:prSet presAssocID="{7209BB10-071F-514C-B8C7-4B0010A70AFF}" presName="desTx" presStyleLbl="alignAccFollowNode1" presStyleIdx="1" presStyleCnt="5">
        <dgm:presLayoutVars>
          <dgm:bulletEnabled val="1"/>
        </dgm:presLayoutVars>
      </dgm:prSet>
      <dgm:spPr/>
    </dgm:pt>
    <dgm:pt modelId="{DE9CD489-9904-A24C-A80D-A0D390AB7174}" type="pres">
      <dgm:prSet presAssocID="{F52BD2C5-E0CD-D548-9984-C239693EB8D5}" presName="space" presStyleCnt="0"/>
      <dgm:spPr/>
    </dgm:pt>
    <dgm:pt modelId="{481A43B5-FE75-6648-B81E-05F5443B490E}" type="pres">
      <dgm:prSet presAssocID="{8FB9C230-3ECF-1645-AF5E-611F1B20F673}" presName="composite" presStyleCnt="0"/>
      <dgm:spPr/>
    </dgm:pt>
    <dgm:pt modelId="{9B39EC44-A0E7-6341-B858-535F5ED9897F}" type="pres">
      <dgm:prSet presAssocID="{8FB9C230-3ECF-1645-AF5E-611F1B20F673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</dgm:pt>
    <dgm:pt modelId="{5EB153C0-6994-C84C-A5AF-F329D993948C}" type="pres">
      <dgm:prSet presAssocID="{8FB9C230-3ECF-1645-AF5E-611F1B20F673}" presName="desTx" presStyleLbl="alignAccFollowNode1" presStyleIdx="2" presStyleCnt="5">
        <dgm:presLayoutVars>
          <dgm:bulletEnabled val="1"/>
        </dgm:presLayoutVars>
      </dgm:prSet>
      <dgm:spPr/>
    </dgm:pt>
    <dgm:pt modelId="{C25FFD1F-E48D-814B-883F-F123566932ED}" type="pres">
      <dgm:prSet presAssocID="{9ABCB8D4-CF0B-0D4C-A7DC-FDB3C1F26A4C}" presName="space" presStyleCnt="0"/>
      <dgm:spPr/>
    </dgm:pt>
    <dgm:pt modelId="{DEE85958-86FB-7A4F-88EC-AC5FACE0CF1D}" type="pres">
      <dgm:prSet presAssocID="{0B853C62-2AA7-B540-B4B7-80C4CE08D392}" presName="composite" presStyleCnt="0"/>
      <dgm:spPr/>
    </dgm:pt>
    <dgm:pt modelId="{34488B6E-CCDA-CF40-84DE-7F1E16DFA39F}" type="pres">
      <dgm:prSet presAssocID="{0B853C62-2AA7-B540-B4B7-80C4CE08D392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</dgm:pt>
    <dgm:pt modelId="{980C279B-9629-0440-BE85-3955839E68A6}" type="pres">
      <dgm:prSet presAssocID="{0B853C62-2AA7-B540-B4B7-80C4CE08D392}" presName="desTx" presStyleLbl="alignAccFollowNode1" presStyleIdx="3" presStyleCnt="5">
        <dgm:presLayoutVars>
          <dgm:bulletEnabled val="1"/>
        </dgm:presLayoutVars>
      </dgm:prSet>
      <dgm:spPr/>
    </dgm:pt>
    <dgm:pt modelId="{D1716638-8CD4-BE4D-B5D2-B22355517589}" type="pres">
      <dgm:prSet presAssocID="{C8BD2A0E-0DA5-0649-BCBD-9EC99133A93C}" presName="space" presStyleCnt="0"/>
      <dgm:spPr/>
    </dgm:pt>
    <dgm:pt modelId="{5AE64E22-E69C-D245-B2B3-61047768B3AE}" type="pres">
      <dgm:prSet presAssocID="{433D64C2-92DA-944D-B4DE-B91E953CFBA0}" presName="composite" presStyleCnt="0"/>
      <dgm:spPr/>
    </dgm:pt>
    <dgm:pt modelId="{60BEA913-60B5-E948-9E17-DEA66660E944}" type="pres">
      <dgm:prSet presAssocID="{433D64C2-92DA-944D-B4DE-B91E953CFBA0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</dgm:pt>
    <dgm:pt modelId="{F600F291-4031-7443-A820-E3669A1482B1}" type="pres">
      <dgm:prSet presAssocID="{433D64C2-92DA-944D-B4DE-B91E953CFBA0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81F83D22-3C92-0C44-B6D9-1839633875CB}" type="presOf" srcId="{5456C562-7F49-1F44-B708-00979BDE2D6C}" destId="{E394195E-831D-A14F-B02B-A26199950085}" srcOrd="0" destOrd="0" presId="urn:microsoft.com/office/officeart/2005/8/layout/hList1"/>
    <dgm:cxn modelId="{B8F99F37-0C12-2749-904B-0860AECB7320}" type="presOf" srcId="{8FB9C230-3ECF-1645-AF5E-611F1B20F673}" destId="{9B39EC44-A0E7-6341-B858-535F5ED9897F}" srcOrd="0" destOrd="0" presId="urn:microsoft.com/office/officeart/2005/8/layout/hList1"/>
    <dgm:cxn modelId="{5776D538-4EB6-3B49-82D6-D3374320C910}" type="presOf" srcId="{69949658-DA92-9B4B-B17C-B485702AAC04}" destId="{980C279B-9629-0440-BE85-3955839E68A6}" srcOrd="0" destOrd="0" presId="urn:microsoft.com/office/officeart/2005/8/layout/hList1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AD075450-3B55-B948-A478-2CB17B6D08F2}" srcId="{D1F018EB-8152-224A-8BA1-D180C1FF3446}" destId="{37FA258A-04C0-2846-980F-1BAFFD9DE65F}" srcOrd="0" destOrd="0" parTransId="{0A3D235F-D711-B149-B9D2-2920205F41E5}" sibTransId="{462C6FAD-ABC4-F048-B8EB-C7666F2920EB}"/>
    <dgm:cxn modelId="{806B5658-84AD-F94F-9245-A54EF5409A82}" srcId="{5456C562-7F49-1F44-B708-00979BDE2D6C}" destId="{433D64C2-92DA-944D-B4DE-B91E953CFBA0}" srcOrd="4" destOrd="0" parTransId="{A21A6145-6F14-F346-A058-D5E8C284BF0D}" sibTransId="{2A4B5E98-58D9-624F-882C-5C6EF63FD2C2}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90F6E573-F086-4642-8DD5-EDD206308CD1}" srcId="{433D64C2-92DA-944D-B4DE-B91E953CFBA0}" destId="{F304F5C0-3679-4D4F-8CF7-A34ECB74685F}" srcOrd="0" destOrd="0" parTransId="{E924F686-3A5C-4C49-8660-38B7105C0757}" sibTransId="{C06747F3-2C65-C84A-B683-376643763409}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1CF12998-DC47-8A44-AF8B-676A4C084C13}" type="presOf" srcId="{F12CF3F3-7075-1447-967C-D0BD1A42811E}" destId="{5EB153C0-6994-C84C-A5AF-F329D993948C}" srcOrd="0" destOrd="0" presId="urn:microsoft.com/office/officeart/2005/8/layout/hList1"/>
    <dgm:cxn modelId="{2B46A599-D24A-7146-B71F-83A46EB38122}" type="presOf" srcId="{37FA258A-04C0-2846-980F-1BAFFD9DE65F}" destId="{A7BAE97E-C4F1-C942-84AE-548A39D962A4}" srcOrd="0" destOrd="0" presId="urn:microsoft.com/office/officeart/2005/8/layout/hList1"/>
    <dgm:cxn modelId="{2A55359D-772E-A548-A0D8-5EF9E396B28A}" srcId="{8FB9C230-3ECF-1645-AF5E-611F1B20F673}" destId="{F12CF3F3-7075-1447-967C-D0BD1A42811E}" srcOrd="0" destOrd="0" parTransId="{957D2605-734C-B64F-AB9A-640E4303DBD2}" sibTransId="{03A35EB8-E20F-B44B-87FB-11D4D1615550}"/>
    <dgm:cxn modelId="{9D0C9AA0-8E8B-5A4A-9A67-332512AA20DC}" type="presOf" srcId="{7209BB10-071F-514C-B8C7-4B0010A70AFF}" destId="{612AAF89-6B98-8344-8B78-4D1925AEA83A}" srcOrd="0" destOrd="0" presId="urn:microsoft.com/office/officeart/2005/8/layout/hList1"/>
    <dgm:cxn modelId="{C3477EBC-CED0-B749-8965-758866D9B72A}" type="presOf" srcId="{0B853C62-2AA7-B540-B4B7-80C4CE08D392}" destId="{34488B6E-CCDA-CF40-84DE-7F1E16DFA39F}" srcOrd="0" destOrd="0" presId="urn:microsoft.com/office/officeart/2005/8/layout/hList1"/>
    <dgm:cxn modelId="{271416C8-229D-F643-869C-8DE1560A0458}" srcId="{0B853C62-2AA7-B540-B4B7-80C4CE08D392}" destId="{69949658-DA92-9B4B-B17C-B485702AAC04}" srcOrd="0" destOrd="0" parTransId="{2C0C1821-A446-E04F-AEB4-B789F37FD5FA}" sibTransId="{AF6059DF-9892-C846-BB23-A3B147C53931}"/>
    <dgm:cxn modelId="{915DECD2-E3E9-8242-949E-594CEB2EF87C}" type="presOf" srcId="{F304F5C0-3679-4D4F-8CF7-A34ECB74685F}" destId="{F600F291-4031-7443-A820-E3669A1482B1}" srcOrd="0" destOrd="0" presId="urn:microsoft.com/office/officeart/2005/8/layout/hList1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871E92E3-290D-FA4C-90DD-3BB372A8C1A1}" srcId="{433D64C2-92DA-944D-B4DE-B91E953CFBA0}" destId="{D45A6FFC-58E6-3849-9797-95DFAE0E3B3D}" srcOrd="1" destOrd="0" parTransId="{73B74194-922C-8A49-90B2-BF7E69DEA056}" sibTransId="{D033858A-590A-6F49-A221-979166765E8D}"/>
    <dgm:cxn modelId="{038D10EE-EEAE-C949-AD43-678485B98FF0}" type="presOf" srcId="{D45A6FFC-58E6-3849-9797-95DFAE0E3B3D}" destId="{F600F291-4031-7443-A820-E3669A1482B1}" srcOrd="0" destOrd="1" presId="urn:microsoft.com/office/officeart/2005/8/layout/hList1"/>
    <dgm:cxn modelId="{5FCC2FEE-DCE2-6C42-8632-3A2BDBCF6C6B}" type="presOf" srcId="{D1F018EB-8152-224A-8BA1-D180C1FF3446}" destId="{A0E98003-92CE-4640-9344-F9C4E3FB27B9}" srcOrd="0" destOrd="0" presId="urn:microsoft.com/office/officeart/2005/8/layout/hList1"/>
    <dgm:cxn modelId="{18E08CF2-90A6-A844-BBEA-7A6FE7D64134}" type="presOf" srcId="{433D64C2-92DA-944D-B4DE-B91E953CFBA0}" destId="{60BEA913-60B5-E948-9E17-DEA66660E944}" srcOrd="0" destOrd="0" presId="urn:microsoft.com/office/officeart/2005/8/layout/hList1"/>
    <dgm:cxn modelId="{38A369FF-8C49-ED4B-8575-D7579ABD3C32}" type="presOf" srcId="{B0B1637F-B60B-9C4C-9D47-255B11166CCC}" destId="{A0A81C1F-7EB8-3E4A-A705-4E403C104141}" srcOrd="0" destOrd="0" presId="urn:microsoft.com/office/officeart/2005/8/layout/hList1"/>
    <dgm:cxn modelId="{B75CA6A7-6E6E-6C42-BBB0-E09638B028E5}" type="presParOf" srcId="{E394195E-831D-A14F-B02B-A26199950085}" destId="{7F136896-8469-DD40-A4B0-8412FD036289}" srcOrd="0" destOrd="0" presId="urn:microsoft.com/office/officeart/2005/8/layout/hList1"/>
    <dgm:cxn modelId="{EF6903E0-B8F9-8B4A-9058-6B1CAA645E8F}" type="presParOf" srcId="{7F136896-8469-DD40-A4B0-8412FD036289}" destId="{A0E98003-92CE-4640-9344-F9C4E3FB27B9}" srcOrd="0" destOrd="0" presId="urn:microsoft.com/office/officeart/2005/8/layout/hList1"/>
    <dgm:cxn modelId="{241EF227-1039-D347-8974-89D1FA3B6431}" type="presParOf" srcId="{7F136896-8469-DD40-A4B0-8412FD036289}" destId="{A7BAE97E-C4F1-C942-84AE-548A39D962A4}" srcOrd="1" destOrd="0" presId="urn:microsoft.com/office/officeart/2005/8/layout/hList1"/>
    <dgm:cxn modelId="{0651261D-13F6-484A-8E6A-9DBC101A3943}" type="presParOf" srcId="{E394195E-831D-A14F-B02B-A26199950085}" destId="{213E52C6-C6E7-C841-A890-AFD74FC2B7DB}" srcOrd="1" destOrd="0" presId="urn:microsoft.com/office/officeart/2005/8/layout/hList1"/>
    <dgm:cxn modelId="{31EC871D-5A08-0346-A028-700450A924A7}" type="presParOf" srcId="{E394195E-831D-A14F-B02B-A26199950085}" destId="{3EBDB2FC-F747-2A4F-955C-240D984193DB}" srcOrd="2" destOrd="0" presId="urn:microsoft.com/office/officeart/2005/8/layout/hList1"/>
    <dgm:cxn modelId="{5C4A6A08-708F-6942-A156-F7D8828CE557}" type="presParOf" srcId="{3EBDB2FC-F747-2A4F-955C-240D984193DB}" destId="{612AAF89-6B98-8344-8B78-4D1925AEA83A}" srcOrd="0" destOrd="0" presId="urn:microsoft.com/office/officeart/2005/8/layout/hList1"/>
    <dgm:cxn modelId="{1C573765-307F-1E40-A1D9-D89AB66DDEF5}" type="presParOf" srcId="{3EBDB2FC-F747-2A4F-955C-240D984193DB}" destId="{A0A81C1F-7EB8-3E4A-A705-4E403C104141}" srcOrd="1" destOrd="0" presId="urn:microsoft.com/office/officeart/2005/8/layout/hList1"/>
    <dgm:cxn modelId="{A48EA879-5A6D-1E4C-ABB9-4D680CE9F531}" type="presParOf" srcId="{E394195E-831D-A14F-B02B-A26199950085}" destId="{DE9CD489-9904-A24C-A80D-A0D390AB7174}" srcOrd="3" destOrd="0" presId="urn:microsoft.com/office/officeart/2005/8/layout/hList1"/>
    <dgm:cxn modelId="{1AB9688F-32E2-FC4A-AF99-4330F026EF0F}" type="presParOf" srcId="{E394195E-831D-A14F-B02B-A26199950085}" destId="{481A43B5-FE75-6648-B81E-05F5443B490E}" srcOrd="4" destOrd="0" presId="urn:microsoft.com/office/officeart/2005/8/layout/hList1"/>
    <dgm:cxn modelId="{287B2BA8-BF38-1543-AE09-880690596AA5}" type="presParOf" srcId="{481A43B5-FE75-6648-B81E-05F5443B490E}" destId="{9B39EC44-A0E7-6341-B858-535F5ED9897F}" srcOrd="0" destOrd="0" presId="urn:microsoft.com/office/officeart/2005/8/layout/hList1"/>
    <dgm:cxn modelId="{1B992F19-F79B-1A4C-8164-4798590B25B2}" type="presParOf" srcId="{481A43B5-FE75-6648-B81E-05F5443B490E}" destId="{5EB153C0-6994-C84C-A5AF-F329D993948C}" srcOrd="1" destOrd="0" presId="urn:microsoft.com/office/officeart/2005/8/layout/hList1"/>
    <dgm:cxn modelId="{50C34191-6A9B-F64F-B875-75035F77BC1B}" type="presParOf" srcId="{E394195E-831D-A14F-B02B-A26199950085}" destId="{C25FFD1F-E48D-814B-883F-F123566932ED}" srcOrd="5" destOrd="0" presId="urn:microsoft.com/office/officeart/2005/8/layout/hList1"/>
    <dgm:cxn modelId="{EFC47278-0AF5-1147-B54F-7B4866CE81AC}" type="presParOf" srcId="{E394195E-831D-A14F-B02B-A26199950085}" destId="{DEE85958-86FB-7A4F-88EC-AC5FACE0CF1D}" srcOrd="6" destOrd="0" presId="urn:microsoft.com/office/officeart/2005/8/layout/hList1"/>
    <dgm:cxn modelId="{92FF4FE7-C68A-3947-A9C0-7A059C81D6BA}" type="presParOf" srcId="{DEE85958-86FB-7A4F-88EC-AC5FACE0CF1D}" destId="{34488B6E-CCDA-CF40-84DE-7F1E16DFA39F}" srcOrd="0" destOrd="0" presId="urn:microsoft.com/office/officeart/2005/8/layout/hList1"/>
    <dgm:cxn modelId="{6044384F-634B-CD4C-BAA1-3AC01242E591}" type="presParOf" srcId="{DEE85958-86FB-7A4F-88EC-AC5FACE0CF1D}" destId="{980C279B-9629-0440-BE85-3955839E68A6}" srcOrd="1" destOrd="0" presId="urn:microsoft.com/office/officeart/2005/8/layout/hList1"/>
    <dgm:cxn modelId="{DE0A6A56-91AD-A049-8780-92ACAB679806}" type="presParOf" srcId="{E394195E-831D-A14F-B02B-A26199950085}" destId="{D1716638-8CD4-BE4D-B5D2-B22355517589}" srcOrd="7" destOrd="0" presId="urn:microsoft.com/office/officeart/2005/8/layout/hList1"/>
    <dgm:cxn modelId="{C72A0778-56E8-A54F-988D-DFFB3B4DADE1}" type="presParOf" srcId="{E394195E-831D-A14F-B02B-A26199950085}" destId="{5AE64E22-E69C-D245-B2B3-61047768B3AE}" srcOrd="8" destOrd="0" presId="urn:microsoft.com/office/officeart/2005/8/layout/hList1"/>
    <dgm:cxn modelId="{312D0F15-3799-AB40-88BD-35882E7BE0C1}" type="presParOf" srcId="{5AE64E22-E69C-D245-B2B3-61047768B3AE}" destId="{60BEA913-60B5-E948-9E17-DEA66660E944}" srcOrd="0" destOrd="0" presId="urn:microsoft.com/office/officeart/2005/8/layout/hList1"/>
    <dgm:cxn modelId="{39566762-65A5-EA4A-804E-1F8008BA5DC2}" type="presParOf" srcId="{5AE64E22-E69C-D245-B2B3-61047768B3AE}" destId="{F600F291-4031-7443-A820-E3669A1482B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209BB10-071F-514C-B8C7-4B0010A70AFF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تحديد مناطق الاهتمام البصري</a:t>
          </a:r>
          <a:r>
            <a:rPr lang="ar-SA" sz="2200" dirty="0"/>
            <a:t> </a:t>
          </a:r>
          <a:endParaRPr lang="en-GB" sz="22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B0B1637F-B60B-9C4C-9D47-255B11166CCC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تحليل المناطق التي ينظر إليها العملاء أكثر في الإعلانات والصفحات</a:t>
          </a:r>
          <a:endParaRPr lang="en-GB" sz="2200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8FB9C230-3ECF-1645-AF5E-611F1B20F673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تحسين تجربة المستخدم</a:t>
          </a:r>
          <a:r>
            <a:rPr lang="ar-SA" sz="2200" dirty="0"/>
            <a:t> </a:t>
          </a:r>
          <a:endParaRPr lang="en-GB" sz="22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D1F018EB-8152-224A-8BA1-D180C1FF3446}">
      <dgm:prSet phldrT="[Text]" custT="1"/>
      <dgm:spPr/>
      <dgm:t>
        <a:bodyPr/>
        <a:lstStyle/>
        <a:p>
          <a:pPr algn="r" rtl="1"/>
          <a:r>
            <a:rPr lang="ar-SA" sz="2200" b="1" dirty="0"/>
            <a:t>تحليل حركة الماوس والنقرات</a:t>
          </a:r>
          <a:r>
            <a:rPr lang="ar-SA" sz="2200" dirty="0"/>
            <a:t> </a:t>
          </a:r>
          <a:endParaRPr lang="en-GB" sz="22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0B853C62-2AA7-B540-B4B7-80C4CE08D392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اختبار فعالية المحتوى الإعلاني</a:t>
          </a:r>
          <a:r>
            <a:rPr lang="ar-SA" sz="2200" dirty="0"/>
            <a:t> </a:t>
          </a:r>
          <a:endParaRPr lang="en-GB" sz="22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37FA258A-04C0-2846-980F-1BAFFD9DE65F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معرفة الأماكن التي يركز عليها المستخدمون في الموقع الإلكتروني</a:t>
          </a:r>
          <a:endParaRPr lang="en-GB" sz="2200" dirty="0"/>
        </a:p>
      </dgm:t>
    </dgm:pt>
    <dgm:pt modelId="{0A3D235F-D711-B149-B9D2-2920205F41E5}" type="par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462C6FAD-ABC4-F048-B8EB-C7666F2920EB}" type="sib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F12CF3F3-7075-1447-967C-D0BD1A42811E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تعديل تصميم المواقع والتطبيقات لضمان سهولة التفاعل</a:t>
          </a:r>
          <a:endParaRPr lang="en-GB" sz="2200" dirty="0"/>
        </a:p>
      </dgm:t>
    </dgm:pt>
    <dgm:pt modelId="{957D2605-734C-B64F-AB9A-640E4303DBD2}" type="par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03A35EB8-E20F-B44B-87FB-11D4D1615550}" type="sib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69949658-DA92-9B4B-B17C-B485702AAC04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تحديد ما يجذب انتباه العملاء ويساعد في تحسين الإعلانات</a:t>
          </a:r>
          <a:endParaRPr lang="en-GB" sz="2200" dirty="0"/>
        </a:p>
      </dgm:t>
    </dgm:pt>
    <dgm:pt modelId="{2C0C1821-A446-E04F-AEB4-B789F37FD5FA}" type="par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AF6059DF-9892-C846-BB23-A3B147C53931}" type="sib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433D64C2-92DA-944D-B4DE-B91E953CFBA0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زيادة معدلات التحويل</a:t>
          </a:r>
          <a:r>
            <a:rPr lang="ar-SA" sz="2200" dirty="0"/>
            <a:t> </a:t>
          </a:r>
          <a:endParaRPr lang="en-GB" sz="2200" dirty="0"/>
        </a:p>
      </dgm:t>
    </dgm:pt>
    <dgm:pt modelId="{A21A6145-6F14-F346-A058-D5E8C284BF0D}" type="parTrans" cxnId="{806B5658-84AD-F94F-9245-A54EF5409A82}">
      <dgm:prSet/>
      <dgm:spPr/>
      <dgm:t>
        <a:bodyPr/>
        <a:lstStyle/>
        <a:p>
          <a:pPr algn="r" rtl="1"/>
          <a:endParaRPr lang="en-GB" sz="2200"/>
        </a:p>
      </dgm:t>
    </dgm:pt>
    <dgm:pt modelId="{2A4B5E98-58D9-624F-882C-5C6EF63FD2C2}" type="sibTrans" cxnId="{806B5658-84AD-F94F-9245-A54EF5409A82}">
      <dgm:prSet/>
      <dgm:spPr/>
      <dgm:t>
        <a:bodyPr/>
        <a:lstStyle/>
        <a:p>
          <a:pPr algn="r" rtl="1"/>
          <a:endParaRPr lang="en-GB" sz="2200"/>
        </a:p>
      </dgm:t>
    </dgm:pt>
    <dgm:pt modelId="{F304F5C0-3679-4D4F-8CF7-A34ECB74685F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تحسين ترتيب العناصر في الصفحة لتحقيق استجابات أفضل من العملاء</a:t>
          </a:r>
          <a:endParaRPr lang="en-GB" sz="2200" dirty="0"/>
        </a:p>
      </dgm:t>
    </dgm:pt>
    <dgm:pt modelId="{E924F686-3A5C-4C49-8660-38B7105C0757}" type="parTrans" cxnId="{90F6E573-F086-4642-8DD5-EDD206308CD1}">
      <dgm:prSet/>
      <dgm:spPr/>
      <dgm:t>
        <a:bodyPr/>
        <a:lstStyle/>
        <a:p>
          <a:pPr algn="r" rtl="1"/>
          <a:endParaRPr lang="en-GB" sz="2200"/>
        </a:p>
      </dgm:t>
    </dgm:pt>
    <dgm:pt modelId="{C06747F3-2C65-C84A-B683-376643763409}" type="sibTrans" cxnId="{90F6E573-F086-4642-8DD5-EDD206308CD1}">
      <dgm:prSet/>
      <dgm:spPr/>
      <dgm:t>
        <a:bodyPr/>
        <a:lstStyle/>
        <a:p>
          <a:pPr algn="r" rtl="1"/>
          <a:endParaRPr lang="en-GB" sz="2200"/>
        </a:p>
      </dgm:t>
    </dgm:pt>
    <dgm:pt modelId="{4EB791FE-5550-854F-845F-6E7F59AED840}" type="pres">
      <dgm:prSet presAssocID="{5456C562-7F49-1F44-B708-00979BDE2D6C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1FC0B5A5-B2B7-7D42-BC11-C0EB0882E2A0}" type="pres">
      <dgm:prSet presAssocID="{D1F018EB-8152-224A-8BA1-D180C1FF3446}" presName="root" presStyleCnt="0"/>
      <dgm:spPr/>
    </dgm:pt>
    <dgm:pt modelId="{B6DD34E6-8BD1-7241-8F9F-98640B7DD731}" type="pres">
      <dgm:prSet presAssocID="{D1F018EB-8152-224A-8BA1-D180C1FF3446}" presName="rootComposite" presStyleCnt="0"/>
      <dgm:spPr/>
    </dgm:pt>
    <dgm:pt modelId="{E185085D-B5C0-2A44-96FD-F477281DB2BA}" type="pres">
      <dgm:prSet presAssocID="{D1F018EB-8152-224A-8BA1-D180C1FF3446}" presName="rootText" presStyleLbl="node1" presStyleIdx="0" presStyleCnt="5"/>
      <dgm:spPr/>
    </dgm:pt>
    <dgm:pt modelId="{6F4B1A68-7DA7-624D-94A4-BB17AC91E345}" type="pres">
      <dgm:prSet presAssocID="{D1F018EB-8152-224A-8BA1-D180C1FF3446}" presName="rootConnector" presStyleLbl="node1" presStyleIdx="0" presStyleCnt="5"/>
      <dgm:spPr/>
    </dgm:pt>
    <dgm:pt modelId="{1B0E54E9-8339-7549-BE74-A2DEEE1BF44F}" type="pres">
      <dgm:prSet presAssocID="{D1F018EB-8152-224A-8BA1-D180C1FF3446}" presName="childShape" presStyleCnt="0"/>
      <dgm:spPr/>
    </dgm:pt>
    <dgm:pt modelId="{147DAF9C-BF62-2D44-ABDC-42B26E610749}" type="pres">
      <dgm:prSet presAssocID="{0A3D235F-D711-B149-B9D2-2920205F41E5}" presName="Name13" presStyleLbl="parChTrans1D2" presStyleIdx="0" presStyleCnt="5"/>
      <dgm:spPr/>
    </dgm:pt>
    <dgm:pt modelId="{16F21E5B-B2A1-F342-970A-7343F3FB0376}" type="pres">
      <dgm:prSet presAssocID="{37FA258A-04C0-2846-980F-1BAFFD9DE65F}" presName="childText" presStyleLbl="bgAcc1" presStyleIdx="0" presStyleCnt="5" custScaleX="116820" custScaleY="221405">
        <dgm:presLayoutVars>
          <dgm:bulletEnabled val="1"/>
        </dgm:presLayoutVars>
      </dgm:prSet>
      <dgm:spPr/>
    </dgm:pt>
    <dgm:pt modelId="{F0E21931-93D2-2543-ABED-ACCA1C65665C}" type="pres">
      <dgm:prSet presAssocID="{7209BB10-071F-514C-B8C7-4B0010A70AFF}" presName="root" presStyleCnt="0"/>
      <dgm:spPr/>
    </dgm:pt>
    <dgm:pt modelId="{03C94B84-64FE-474E-B524-497C83E5B5DB}" type="pres">
      <dgm:prSet presAssocID="{7209BB10-071F-514C-B8C7-4B0010A70AFF}" presName="rootComposite" presStyleCnt="0"/>
      <dgm:spPr/>
    </dgm:pt>
    <dgm:pt modelId="{D1A64E9A-58C1-AD4D-8E34-D03E2D201ABC}" type="pres">
      <dgm:prSet presAssocID="{7209BB10-071F-514C-B8C7-4B0010A70AFF}" presName="rootText" presStyleLbl="node1" presStyleIdx="1" presStyleCnt="5"/>
      <dgm:spPr/>
    </dgm:pt>
    <dgm:pt modelId="{3F971374-F43B-8D49-A692-C433ABE22132}" type="pres">
      <dgm:prSet presAssocID="{7209BB10-071F-514C-B8C7-4B0010A70AFF}" presName="rootConnector" presStyleLbl="node1" presStyleIdx="1" presStyleCnt="5"/>
      <dgm:spPr/>
    </dgm:pt>
    <dgm:pt modelId="{4D807B1C-4E88-DA4C-BF49-9996F648BA85}" type="pres">
      <dgm:prSet presAssocID="{7209BB10-071F-514C-B8C7-4B0010A70AFF}" presName="childShape" presStyleCnt="0"/>
      <dgm:spPr/>
    </dgm:pt>
    <dgm:pt modelId="{51AEBAAC-5559-0D45-8D14-18324CB6A9EA}" type="pres">
      <dgm:prSet presAssocID="{432A31B4-7E98-2842-8173-4D1359286495}" presName="Name13" presStyleLbl="parChTrans1D2" presStyleIdx="1" presStyleCnt="5"/>
      <dgm:spPr/>
    </dgm:pt>
    <dgm:pt modelId="{62B11B1D-965D-2942-A3B9-B508ADA82D9E}" type="pres">
      <dgm:prSet presAssocID="{B0B1637F-B60B-9C4C-9D47-255B11166CCC}" presName="childText" presStyleLbl="bgAcc1" presStyleIdx="1" presStyleCnt="5" custScaleX="116820" custScaleY="221405">
        <dgm:presLayoutVars>
          <dgm:bulletEnabled val="1"/>
        </dgm:presLayoutVars>
      </dgm:prSet>
      <dgm:spPr/>
    </dgm:pt>
    <dgm:pt modelId="{58A73C14-4A7F-2442-A081-EEBA2B8FF4FA}" type="pres">
      <dgm:prSet presAssocID="{8FB9C230-3ECF-1645-AF5E-611F1B20F673}" presName="root" presStyleCnt="0"/>
      <dgm:spPr/>
    </dgm:pt>
    <dgm:pt modelId="{ECF55237-2D8C-2B46-99D5-08DFCFF7978D}" type="pres">
      <dgm:prSet presAssocID="{8FB9C230-3ECF-1645-AF5E-611F1B20F673}" presName="rootComposite" presStyleCnt="0"/>
      <dgm:spPr/>
    </dgm:pt>
    <dgm:pt modelId="{17634FAC-EE28-F940-B3E1-848A80407B6D}" type="pres">
      <dgm:prSet presAssocID="{8FB9C230-3ECF-1645-AF5E-611F1B20F673}" presName="rootText" presStyleLbl="node1" presStyleIdx="2" presStyleCnt="5"/>
      <dgm:spPr/>
    </dgm:pt>
    <dgm:pt modelId="{48F4FECD-FA35-CB46-A0B5-D9E38DB4D924}" type="pres">
      <dgm:prSet presAssocID="{8FB9C230-3ECF-1645-AF5E-611F1B20F673}" presName="rootConnector" presStyleLbl="node1" presStyleIdx="2" presStyleCnt="5"/>
      <dgm:spPr/>
    </dgm:pt>
    <dgm:pt modelId="{8EF30E5A-F233-D947-AE24-0677D0CCE4E9}" type="pres">
      <dgm:prSet presAssocID="{8FB9C230-3ECF-1645-AF5E-611F1B20F673}" presName="childShape" presStyleCnt="0"/>
      <dgm:spPr/>
    </dgm:pt>
    <dgm:pt modelId="{A28C031A-D79D-4046-BFD6-457673D5A486}" type="pres">
      <dgm:prSet presAssocID="{957D2605-734C-B64F-AB9A-640E4303DBD2}" presName="Name13" presStyleLbl="parChTrans1D2" presStyleIdx="2" presStyleCnt="5"/>
      <dgm:spPr/>
    </dgm:pt>
    <dgm:pt modelId="{0864095A-6669-8E4F-88F1-5F272E910688}" type="pres">
      <dgm:prSet presAssocID="{F12CF3F3-7075-1447-967C-D0BD1A42811E}" presName="childText" presStyleLbl="bgAcc1" presStyleIdx="2" presStyleCnt="5" custScaleX="116820" custScaleY="221405">
        <dgm:presLayoutVars>
          <dgm:bulletEnabled val="1"/>
        </dgm:presLayoutVars>
      </dgm:prSet>
      <dgm:spPr/>
    </dgm:pt>
    <dgm:pt modelId="{856A6CDB-8331-944F-BE3D-63724026B962}" type="pres">
      <dgm:prSet presAssocID="{0B853C62-2AA7-B540-B4B7-80C4CE08D392}" presName="root" presStyleCnt="0"/>
      <dgm:spPr/>
    </dgm:pt>
    <dgm:pt modelId="{CDFFD176-E074-3E49-9285-2A8B89638258}" type="pres">
      <dgm:prSet presAssocID="{0B853C62-2AA7-B540-B4B7-80C4CE08D392}" presName="rootComposite" presStyleCnt="0"/>
      <dgm:spPr/>
    </dgm:pt>
    <dgm:pt modelId="{6CC51B5E-6B88-FB4F-9278-B1E9422BAA2A}" type="pres">
      <dgm:prSet presAssocID="{0B853C62-2AA7-B540-B4B7-80C4CE08D392}" presName="rootText" presStyleLbl="node1" presStyleIdx="3" presStyleCnt="5"/>
      <dgm:spPr/>
    </dgm:pt>
    <dgm:pt modelId="{7FBEE816-42FA-E946-A058-0EA573734595}" type="pres">
      <dgm:prSet presAssocID="{0B853C62-2AA7-B540-B4B7-80C4CE08D392}" presName="rootConnector" presStyleLbl="node1" presStyleIdx="3" presStyleCnt="5"/>
      <dgm:spPr/>
    </dgm:pt>
    <dgm:pt modelId="{38AFA640-1664-DC48-99B3-AFFBD1A82695}" type="pres">
      <dgm:prSet presAssocID="{0B853C62-2AA7-B540-B4B7-80C4CE08D392}" presName="childShape" presStyleCnt="0"/>
      <dgm:spPr/>
    </dgm:pt>
    <dgm:pt modelId="{ADDE58E2-6B69-7E46-B05A-F9D9A9FEF64E}" type="pres">
      <dgm:prSet presAssocID="{2C0C1821-A446-E04F-AEB4-B789F37FD5FA}" presName="Name13" presStyleLbl="parChTrans1D2" presStyleIdx="3" presStyleCnt="5"/>
      <dgm:spPr/>
    </dgm:pt>
    <dgm:pt modelId="{FF8DD5F8-12ED-094C-B5BB-D28C77B53A8F}" type="pres">
      <dgm:prSet presAssocID="{69949658-DA92-9B4B-B17C-B485702AAC04}" presName="childText" presStyleLbl="bgAcc1" presStyleIdx="3" presStyleCnt="5" custScaleX="116820" custScaleY="221405">
        <dgm:presLayoutVars>
          <dgm:bulletEnabled val="1"/>
        </dgm:presLayoutVars>
      </dgm:prSet>
      <dgm:spPr/>
    </dgm:pt>
    <dgm:pt modelId="{1B44CF7B-00FB-FC4A-8CAC-3745D1E3E173}" type="pres">
      <dgm:prSet presAssocID="{433D64C2-92DA-944D-B4DE-B91E953CFBA0}" presName="root" presStyleCnt="0"/>
      <dgm:spPr/>
    </dgm:pt>
    <dgm:pt modelId="{8F09FBFD-17A9-4D44-A824-B7A2F2D8BE20}" type="pres">
      <dgm:prSet presAssocID="{433D64C2-92DA-944D-B4DE-B91E953CFBA0}" presName="rootComposite" presStyleCnt="0"/>
      <dgm:spPr/>
    </dgm:pt>
    <dgm:pt modelId="{238D69FE-AF41-1A48-889C-110EE46B9C6B}" type="pres">
      <dgm:prSet presAssocID="{433D64C2-92DA-944D-B4DE-B91E953CFBA0}" presName="rootText" presStyleLbl="node1" presStyleIdx="4" presStyleCnt="5"/>
      <dgm:spPr/>
    </dgm:pt>
    <dgm:pt modelId="{BA6C50F5-9B52-4E48-8E87-F187BA7A0285}" type="pres">
      <dgm:prSet presAssocID="{433D64C2-92DA-944D-B4DE-B91E953CFBA0}" presName="rootConnector" presStyleLbl="node1" presStyleIdx="4" presStyleCnt="5"/>
      <dgm:spPr/>
    </dgm:pt>
    <dgm:pt modelId="{5156F825-9962-4F4D-B4A6-DC3B1058549D}" type="pres">
      <dgm:prSet presAssocID="{433D64C2-92DA-944D-B4DE-B91E953CFBA0}" presName="childShape" presStyleCnt="0"/>
      <dgm:spPr/>
    </dgm:pt>
    <dgm:pt modelId="{05293BE7-99E7-2840-AFCB-31B058A42075}" type="pres">
      <dgm:prSet presAssocID="{E924F686-3A5C-4C49-8660-38B7105C0757}" presName="Name13" presStyleLbl="parChTrans1D2" presStyleIdx="4" presStyleCnt="5"/>
      <dgm:spPr/>
    </dgm:pt>
    <dgm:pt modelId="{BFB186D1-8F3D-1A44-99D7-273610F6F43E}" type="pres">
      <dgm:prSet presAssocID="{F304F5C0-3679-4D4F-8CF7-A34ECB74685F}" presName="childText" presStyleLbl="bgAcc1" presStyleIdx="4" presStyleCnt="5" custScaleX="116820" custScaleY="221405">
        <dgm:presLayoutVars>
          <dgm:bulletEnabled val="1"/>
        </dgm:presLayoutVars>
      </dgm:prSet>
      <dgm:spPr/>
    </dgm:pt>
  </dgm:ptLst>
  <dgm:cxnLst>
    <dgm:cxn modelId="{A619840A-4EB9-9D4A-A9B2-DF92DFEB9CD5}" type="presOf" srcId="{0B853C62-2AA7-B540-B4B7-80C4CE08D392}" destId="{6CC51B5E-6B88-FB4F-9278-B1E9422BAA2A}" srcOrd="0" destOrd="0" presId="urn:microsoft.com/office/officeart/2005/8/layout/hierarchy3"/>
    <dgm:cxn modelId="{6EA6491D-FD9E-AD44-AEEF-B2383D021251}" type="presOf" srcId="{8FB9C230-3ECF-1645-AF5E-611F1B20F673}" destId="{48F4FECD-FA35-CB46-A0B5-D9E38DB4D924}" srcOrd="1" destOrd="0" presId="urn:microsoft.com/office/officeart/2005/8/layout/hierarchy3"/>
    <dgm:cxn modelId="{B88AA829-8451-AE4E-8BFA-EF58E35B48BB}" type="presOf" srcId="{0A3D235F-D711-B149-B9D2-2920205F41E5}" destId="{147DAF9C-BF62-2D44-ABDC-42B26E610749}" srcOrd="0" destOrd="0" presId="urn:microsoft.com/office/officeart/2005/8/layout/hierarchy3"/>
    <dgm:cxn modelId="{7E4EEB35-ED1B-F942-931C-DDEF6F4B60ED}" type="presOf" srcId="{957D2605-734C-B64F-AB9A-640E4303DBD2}" destId="{A28C031A-D79D-4046-BFD6-457673D5A486}" srcOrd="0" destOrd="0" presId="urn:microsoft.com/office/officeart/2005/8/layout/hierarchy3"/>
    <dgm:cxn modelId="{579E2E3B-FE02-0742-B630-333C0FDB6DC7}" type="presOf" srcId="{E924F686-3A5C-4C49-8660-38B7105C0757}" destId="{05293BE7-99E7-2840-AFCB-31B058A42075}" srcOrd="0" destOrd="0" presId="urn:microsoft.com/office/officeart/2005/8/layout/hierarchy3"/>
    <dgm:cxn modelId="{33C8343F-E8CB-8C46-90D2-B3BE848A14D5}" type="presOf" srcId="{432A31B4-7E98-2842-8173-4D1359286495}" destId="{51AEBAAC-5559-0D45-8D14-18324CB6A9EA}" srcOrd="0" destOrd="0" presId="urn:microsoft.com/office/officeart/2005/8/layout/hierarchy3"/>
    <dgm:cxn modelId="{E7263B40-9AC5-B64C-B88F-978BB8CDB7A5}" type="presOf" srcId="{69949658-DA92-9B4B-B17C-B485702AAC04}" destId="{FF8DD5F8-12ED-094C-B5BB-D28C77B53A8F}" srcOrd="0" destOrd="0" presId="urn:microsoft.com/office/officeart/2005/8/layout/hierarchy3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492D324A-7196-1544-9E45-22C9AFA3D76F}" type="presOf" srcId="{2C0C1821-A446-E04F-AEB4-B789F37FD5FA}" destId="{ADDE58E2-6B69-7E46-B05A-F9D9A9FEF64E}" srcOrd="0" destOrd="0" presId="urn:microsoft.com/office/officeart/2005/8/layout/hierarchy3"/>
    <dgm:cxn modelId="{1C768D4E-BF4E-5D45-BB72-F25195FAD058}" type="presOf" srcId="{F304F5C0-3679-4D4F-8CF7-A34ECB74685F}" destId="{BFB186D1-8F3D-1A44-99D7-273610F6F43E}" srcOrd="0" destOrd="0" presId="urn:microsoft.com/office/officeart/2005/8/layout/hierarchy3"/>
    <dgm:cxn modelId="{AD075450-3B55-B948-A478-2CB17B6D08F2}" srcId="{D1F018EB-8152-224A-8BA1-D180C1FF3446}" destId="{37FA258A-04C0-2846-980F-1BAFFD9DE65F}" srcOrd="0" destOrd="0" parTransId="{0A3D235F-D711-B149-B9D2-2920205F41E5}" sibTransId="{462C6FAD-ABC4-F048-B8EB-C7666F2920EB}"/>
    <dgm:cxn modelId="{48231655-B0B3-454C-AE78-9E2455CB1130}" type="presOf" srcId="{7209BB10-071F-514C-B8C7-4B0010A70AFF}" destId="{3F971374-F43B-8D49-A692-C433ABE22132}" srcOrd="1" destOrd="0" presId="urn:microsoft.com/office/officeart/2005/8/layout/hierarchy3"/>
    <dgm:cxn modelId="{806B5658-84AD-F94F-9245-A54EF5409A82}" srcId="{5456C562-7F49-1F44-B708-00979BDE2D6C}" destId="{433D64C2-92DA-944D-B4DE-B91E953CFBA0}" srcOrd="4" destOrd="0" parTransId="{A21A6145-6F14-F346-A058-D5E8C284BF0D}" sibTransId="{2A4B5E98-58D9-624F-882C-5C6EF63FD2C2}"/>
    <dgm:cxn modelId="{B238AE58-763A-4248-BE9D-2DC2DF8B155B}" type="presOf" srcId="{D1F018EB-8152-224A-8BA1-D180C1FF3446}" destId="{E185085D-B5C0-2A44-96FD-F477281DB2BA}" srcOrd="0" destOrd="0" presId="urn:microsoft.com/office/officeart/2005/8/layout/hierarchy3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90F6E573-F086-4642-8DD5-EDD206308CD1}" srcId="{433D64C2-92DA-944D-B4DE-B91E953CFBA0}" destId="{F304F5C0-3679-4D4F-8CF7-A34ECB74685F}" srcOrd="0" destOrd="0" parTransId="{E924F686-3A5C-4C49-8660-38B7105C0757}" sibTransId="{C06747F3-2C65-C84A-B683-376643763409}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D64B2F83-F2CE-6F4E-B1A5-76C58CB63CFD}" type="presOf" srcId="{433D64C2-92DA-944D-B4DE-B91E953CFBA0}" destId="{238D69FE-AF41-1A48-889C-110EE46B9C6B}" srcOrd="0" destOrd="0" presId="urn:microsoft.com/office/officeart/2005/8/layout/hierarchy3"/>
    <dgm:cxn modelId="{F9B87987-3BB2-2B41-AC11-42909AEA01FC}" type="presOf" srcId="{5456C562-7F49-1F44-B708-00979BDE2D6C}" destId="{4EB791FE-5550-854F-845F-6E7F59AED840}" srcOrd="0" destOrd="0" presId="urn:microsoft.com/office/officeart/2005/8/layout/hierarchy3"/>
    <dgm:cxn modelId="{C31DD087-8F00-7445-ABE4-3BE9166C9C68}" type="presOf" srcId="{0B853C62-2AA7-B540-B4B7-80C4CE08D392}" destId="{7FBEE816-42FA-E946-A058-0EA573734595}" srcOrd="1" destOrd="0" presId="urn:microsoft.com/office/officeart/2005/8/layout/hierarchy3"/>
    <dgm:cxn modelId="{B7A3E68F-D189-CD47-AC91-5FB18DC45F47}" type="presOf" srcId="{F12CF3F3-7075-1447-967C-D0BD1A42811E}" destId="{0864095A-6669-8E4F-88F1-5F272E910688}" srcOrd="0" destOrd="0" presId="urn:microsoft.com/office/officeart/2005/8/layout/hierarchy3"/>
    <dgm:cxn modelId="{4DB4BD90-786A-214D-B959-EEA2FF3BC5AD}" type="presOf" srcId="{37FA258A-04C0-2846-980F-1BAFFD9DE65F}" destId="{16F21E5B-B2A1-F342-970A-7343F3FB0376}" srcOrd="0" destOrd="0" presId="urn:microsoft.com/office/officeart/2005/8/layout/hierarchy3"/>
    <dgm:cxn modelId="{2A55359D-772E-A548-A0D8-5EF9E396B28A}" srcId="{8FB9C230-3ECF-1645-AF5E-611F1B20F673}" destId="{F12CF3F3-7075-1447-967C-D0BD1A42811E}" srcOrd="0" destOrd="0" parTransId="{957D2605-734C-B64F-AB9A-640E4303DBD2}" sibTransId="{03A35EB8-E20F-B44B-87FB-11D4D1615550}"/>
    <dgm:cxn modelId="{5859F2B8-D709-4B4B-A37E-0EC36EE2A662}" type="presOf" srcId="{D1F018EB-8152-224A-8BA1-D180C1FF3446}" destId="{6F4B1A68-7DA7-624D-94A4-BB17AC91E345}" srcOrd="1" destOrd="0" presId="urn:microsoft.com/office/officeart/2005/8/layout/hierarchy3"/>
    <dgm:cxn modelId="{3D8BF9BC-7F7C-D243-8D9C-3D399B7AB5AF}" type="presOf" srcId="{8FB9C230-3ECF-1645-AF5E-611F1B20F673}" destId="{17634FAC-EE28-F940-B3E1-848A80407B6D}" srcOrd="0" destOrd="0" presId="urn:microsoft.com/office/officeart/2005/8/layout/hierarchy3"/>
    <dgm:cxn modelId="{271416C8-229D-F643-869C-8DE1560A0458}" srcId="{0B853C62-2AA7-B540-B4B7-80C4CE08D392}" destId="{69949658-DA92-9B4B-B17C-B485702AAC04}" srcOrd="0" destOrd="0" parTransId="{2C0C1821-A446-E04F-AEB4-B789F37FD5FA}" sibTransId="{AF6059DF-9892-C846-BB23-A3B147C53931}"/>
    <dgm:cxn modelId="{2DF183D3-D4A6-C545-90AB-F4C34E49D0D3}" type="presOf" srcId="{B0B1637F-B60B-9C4C-9D47-255B11166CCC}" destId="{62B11B1D-965D-2942-A3B9-B508ADA82D9E}" srcOrd="0" destOrd="0" presId="urn:microsoft.com/office/officeart/2005/8/layout/hierarchy3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A86C1AEA-0603-C74F-8B6A-8F531AEC3520}" type="presOf" srcId="{7209BB10-071F-514C-B8C7-4B0010A70AFF}" destId="{D1A64E9A-58C1-AD4D-8E34-D03E2D201ABC}" srcOrd="0" destOrd="0" presId="urn:microsoft.com/office/officeart/2005/8/layout/hierarchy3"/>
    <dgm:cxn modelId="{D0A0E3EA-739F-ED48-89AA-FA00FEA130D6}" type="presOf" srcId="{433D64C2-92DA-944D-B4DE-B91E953CFBA0}" destId="{BA6C50F5-9B52-4E48-8E87-F187BA7A0285}" srcOrd="1" destOrd="0" presId="urn:microsoft.com/office/officeart/2005/8/layout/hierarchy3"/>
    <dgm:cxn modelId="{2D45EDCB-EA8E-FA4C-B3AE-E244CDBEEF2F}" type="presParOf" srcId="{4EB791FE-5550-854F-845F-6E7F59AED840}" destId="{1FC0B5A5-B2B7-7D42-BC11-C0EB0882E2A0}" srcOrd="0" destOrd="0" presId="urn:microsoft.com/office/officeart/2005/8/layout/hierarchy3"/>
    <dgm:cxn modelId="{1E0DF8C2-9E6C-5147-81A9-C3E5F73C62FE}" type="presParOf" srcId="{1FC0B5A5-B2B7-7D42-BC11-C0EB0882E2A0}" destId="{B6DD34E6-8BD1-7241-8F9F-98640B7DD731}" srcOrd="0" destOrd="0" presId="urn:microsoft.com/office/officeart/2005/8/layout/hierarchy3"/>
    <dgm:cxn modelId="{DC10ED5A-1035-9E46-B866-92A9F607D04E}" type="presParOf" srcId="{B6DD34E6-8BD1-7241-8F9F-98640B7DD731}" destId="{E185085D-B5C0-2A44-96FD-F477281DB2BA}" srcOrd="0" destOrd="0" presId="urn:microsoft.com/office/officeart/2005/8/layout/hierarchy3"/>
    <dgm:cxn modelId="{D5A1705B-AF07-0943-B4BE-E7969D4AF45F}" type="presParOf" srcId="{B6DD34E6-8BD1-7241-8F9F-98640B7DD731}" destId="{6F4B1A68-7DA7-624D-94A4-BB17AC91E345}" srcOrd="1" destOrd="0" presId="urn:microsoft.com/office/officeart/2005/8/layout/hierarchy3"/>
    <dgm:cxn modelId="{D38ED530-71DB-354E-BC86-5607F88E1C4E}" type="presParOf" srcId="{1FC0B5A5-B2B7-7D42-BC11-C0EB0882E2A0}" destId="{1B0E54E9-8339-7549-BE74-A2DEEE1BF44F}" srcOrd="1" destOrd="0" presId="urn:microsoft.com/office/officeart/2005/8/layout/hierarchy3"/>
    <dgm:cxn modelId="{7AE6BE58-5C74-F248-9A41-77E22C2DF8C4}" type="presParOf" srcId="{1B0E54E9-8339-7549-BE74-A2DEEE1BF44F}" destId="{147DAF9C-BF62-2D44-ABDC-42B26E610749}" srcOrd="0" destOrd="0" presId="urn:microsoft.com/office/officeart/2005/8/layout/hierarchy3"/>
    <dgm:cxn modelId="{73B8BE6D-3469-D146-9027-49FF42D18FFE}" type="presParOf" srcId="{1B0E54E9-8339-7549-BE74-A2DEEE1BF44F}" destId="{16F21E5B-B2A1-F342-970A-7343F3FB0376}" srcOrd="1" destOrd="0" presId="urn:microsoft.com/office/officeart/2005/8/layout/hierarchy3"/>
    <dgm:cxn modelId="{77F0D027-77A3-1B41-AAD2-A5208978348F}" type="presParOf" srcId="{4EB791FE-5550-854F-845F-6E7F59AED840}" destId="{F0E21931-93D2-2543-ABED-ACCA1C65665C}" srcOrd="1" destOrd="0" presId="urn:microsoft.com/office/officeart/2005/8/layout/hierarchy3"/>
    <dgm:cxn modelId="{60F09DDA-CC3F-E64D-A605-BB2A7343C0B6}" type="presParOf" srcId="{F0E21931-93D2-2543-ABED-ACCA1C65665C}" destId="{03C94B84-64FE-474E-B524-497C83E5B5DB}" srcOrd="0" destOrd="0" presId="urn:microsoft.com/office/officeart/2005/8/layout/hierarchy3"/>
    <dgm:cxn modelId="{247705F9-567E-0744-B74B-92DE69DECD98}" type="presParOf" srcId="{03C94B84-64FE-474E-B524-497C83E5B5DB}" destId="{D1A64E9A-58C1-AD4D-8E34-D03E2D201ABC}" srcOrd="0" destOrd="0" presId="urn:microsoft.com/office/officeart/2005/8/layout/hierarchy3"/>
    <dgm:cxn modelId="{2B8E2878-A3B4-CE47-A072-ACB15D7A4495}" type="presParOf" srcId="{03C94B84-64FE-474E-B524-497C83E5B5DB}" destId="{3F971374-F43B-8D49-A692-C433ABE22132}" srcOrd="1" destOrd="0" presId="urn:microsoft.com/office/officeart/2005/8/layout/hierarchy3"/>
    <dgm:cxn modelId="{6FA4BA7A-2A01-1648-95A2-76AF37B19E33}" type="presParOf" srcId="{F0E21931-93D2-2543-ABED-ACCA1C65665C}" destId="{4D807B1C-4E88-DA4C-BF49-9996F648BA85}" srcOrd="1" destOrd="0" presId="urn:microsoft.com/office/officeart/2005/8/layout/hierarchy3"/>
    <dgm:cxn modelId="{A461CE46-D70F-624D-9BD6-F934E8360DBF}" type="presParOf" srcId="{4D807B1C-4E88-DA4C-BF49-9996F648BA85}" destId="{51AEBAAC-5559-0D45-8D14-18324CB6A9EA}" srcOrd="0" destOrd="0" presId="urn:microsoft.com/office/officeart/2005/8/layout/hierarchy3"/>
    <dgm:cxn modelId="{ACF52B5D-BF36-6A4C-9C1F-5CD40825BA64}" type="presParOf" srcId="{4D807B1C-4E88-DA4C-BF49-9996F648BA85}" destId="{62B11B1D-965D-2942-A3B9-B508ADA82D9E}" srcOrd="1" destOrd="0" presId="urn:microsoft.com/office/officeart/2005/8/layout/hierarchy3"/>
    <dgm:cxn modelId="{9E924DBB-A2B8-4247-9399-4B6EDF9943B9}" type="presParOf" srcId="{4EB791FE-5550-854F-845F-6E7F59AED840}" destId="{58A73C14-4A7F-2442-A081-EEBA2B8FF4FA}" srcOrd="2" destOrd="0" presId="urn:microsoft.com/office/officeart/2005/8/layout/hierarchy3"/>
    <dgm:cxn modelId="{578C3B0D-864F-1B48-9BE7-795992F7B147}" type="presParOf" srcId="{58A73C14-4A7F-2442-A081-EEBA2B8FF4FA}" destId="{ECF55237-2D8C-2B46-99D5-08DFCFF7978D}" srcOrd="0" destOrd="0" presId="urn:microsoft.com/office/officeart/2005/8/layout/hierarchy3"/>
    <dgm:cxn modelId="{FCC21142-1191-974D-9824-5B34434E1BE6}" type="presParOf" srcId="{ECF55237-2D8C-2B46-99D5-08DFCFF7978D}" destId="{17634FAC-EE28-F940-B3E1-848A80407B6D}" srcOrd="0" destOrd="0" presId="urn:microsoft.com/office/officeart/2005/8/layout/hierarchy3"/>
    <dgm:cxn modelId="{90884213-BC2F-484E-A79E-17E4B9172972}" type="presParOf" srcId="{ECF55237-2D8C-2B46-99D5-08DFCFF7978D}" destId="{48F4FECD-FA35-CB46-A0B5-D9E38DB4D924}" srcOrd="1" destOrd="0" presId="urn:microsoft.com/office/officeart/2005/8/layout/hierarchy3"/>
    <dgm:cxn modelId="{50B558D8-5509-EB48-939C-95FD911C9608}" type="presParOf" srcId="{58A73C14-4A7F-2442-A081-EEBA2B8FF4FA}" destId="{8EF30E5A-F233-D947-AE24-0677D0CCE4E9}" srcOrd="1" destOrd="0" presId="urn:microsoft.com/office/officeart/2005/8/layout/hierarchy3"/>
    <dgm:cxn modelId="{250AEF2F-3A4F-7349-8519-CA1E52C648CC}" type="presParOf" srcId="{8EF30E5A-F233-D947-AE24-0677D0CCE4E9}" destId="{A28C031A-D79D-4046-BFD6-457673D5A486}" srcOrd="0" destOrd="0" presId="urn:microsoft.com/office/officeart/2005/8/layout/hierarchy3"/>
    <dgm:cxn modelId="{933904A8-0962-654B-8CFC-8B7001642568}" type="presParOf" srcId="{8EF30E5A-F233-D947-AE24-0677D0CCE4E9}" destId="{0864095A-6669-8E4F-88F1-5F272E910688}" srcOrd="1" destOrd="0" presId="urn:microsoft.com/office/officeart/2005/8/layout/hierarchy3"/>
    <dgm:cxn modelId="{3CFFD0DD-3B75-D142-9689-855B069DFA01}" type="presParOf" srcId="{4EB791FE-5550-854F-845F-6E7F59AED840}" destId="{856A6CDB-8331-944F-BE3D-63724026B962}" srcOrd="3" destOrd="0" presId="urn:microsoft.com/office/officeart/2005/8/layout/hierarchy3"/>
    <dgm:cxn modelId="{83FA7044-E221-EE47-87C0-CBEAEA47E6B8}" type="presParOf" srcId="{856A6CDB-8331-944F-BE3D-63724026B962}" destId="{CDFFD176-E074-3E49-9285-2A8B89638258}" srcOrd="0" destOrd="0" presId="urn:microsoft.com/office/officeart/2005/8/layout/hierarchy3"/>
    <dgm:cxn modelId="{092BEF7B-513A-F046-891B-F309FDB34685}" type="presParOf" srcId="{CDFFD176-E074-3E49-9285-2A8B89638258}" destId="{6CC51B5E-6B88-FB4F-9278-B1E9422BAA2A}" srcOrd="0" destOrd="0" presId="urn:microsoft.com/office/officeart/2005/8/layout/hierarchy3"/>
    <dgm:cxn modelId="{33A9B8FB-B1CC-3142-A149-423F4FF01ACA}" type="presParOf" srcId="{CDFFD176-E074-3E49-9285-2A8B89638258}" destId="{7FBEE816-42FA-E946-A058-0EA573734595}" srcOrd="1" destOrd="0" presId="urn:microsoft.com/office/officeart/2005/8/layout/hierarchy3"/>
    <dgm:cxn modelId="{CEB22B77-2EBA-A64B-BF13-97A4E9013BA5}" type="presParOf" srcId="{856A6CDB-8331-944F-BE3D-63724026B962}" destId="{38AFA640-1664-DC48-99B3-AFFBD1A82695}" srcOrd="1" destOrd="0" presId="urn:microsoft.com/office/officeart/2005/8/layout/hierarchy3"/>
    <dgm:cxn modelId="{72C4B723-B940-E943-938C-139C21D83900}" type="presParOf" srcId="{38AFA640-1664-DC48-99B3-AFFBD1A82695}" destId="{ADDE58E2-6B69-7E46-B05A-F9D9A9FEF64E}" srcOrd="0" destOrd="0" presId="urn:microsoft.com/office/officeart/2005/8/layout/hierarchy3"/>
    <dgm:cxn modelId="{EAA35453-02BE-C64A-A47D-FD8B6643E3FA}" type="presParOf" srcId="{38AFA640-1664-DC48-99B3-AFFBD1A82695}" destId="{FF8DD5F8-12ED-094C-B5BB-D28C77B53A8F}" srcOrd="1" destOrd="0" presId="urn:microsoft.com/office/officeart/2005/8/layout/hierarchy3"/>
    <dgm:cxn modelId="{D510D2B0-034B-B746-8A14-450B31400108}" type="presParOf" srcId="{4EB791FE-5550-854F-845F-6E7F59AED840}" destId="{1B44CF7B-00FB-FC4A-8CAC-3745D1E3E173}" srcOrd="4" destOrd="0" presId="urn:microsoft.com/office/officeart/2005/8/layout/hierarchy3"/>
    <dgm:cxn modelId="{65A9E109-3D86-2B4C-A250-7C9250F910B2}" type="presParOf" srcId="{1B44CF7B-00FB-FC4A-8CAC-3745D1E3E173}" destId="{8F09FBFD-17A9-4D44-A824-B7A2F2D8BE20}" srcOrd="0" destOrd="0" presId="urn:microsoft.com/office/officeart/2005/8/layout/hierarchy3"/>
    <dgm:cxn modelId="{B671B08E-7D0F-0943-9AF0-6CE55BA6BD34}" type="presParOf" srcId="{8F09FBFD-17A9-4D44-A824-B7A2F2D8BE20}" destId="{238D69FE-AF41-1A48-889C-110EE46B9C6B}" srcOrd="0" destOrd="0" presId="urn:microsoft.com/office/officeart/2005/8/layout/hierarchy3"/>
    <dgm:cxn modelId="{5A8CC376-00FE-EF4A-936A-60E86CAAB6BD}" type="presParOf" srcId="{8F09FBFD-17A9-4D44-A824-B7A2F2D8BE20}" destId="{BA6C50F5-9B52-4E48-8E87-F187BA7A0285}" srcOrd="1" destOrd="0" presId="urn:microsoft.com/office/officeart/2005/8/layout/hierarchy3"/>
    <dgm:cxn modelId="{C982017F-AAEE-CF41-8D09-87F93B81D56D}" type="presParOf" srcId="{1B44CF7B-00FB-FC4A-8CAC-3745D1E3E173}" destId="{5156F825-9962-4F4D-B4A6-DC3B1058549D}" srcOrd="1" destOrd="0" presId="urn:microsoft.com/office/officeart/2005/8/layout/hierarchy3"/>
    <dgm:cxn modelId="{34CB2F6E-11B9-AA45-8956-6E2ABFD912B6}" type="presParOf" srcId="{5156F825-9962-4F4D-B4A6-DC3B1058549D}" destId="{05293BE7-99E7-2840-AFCB-31B058A42075}" srcOrd="0" destOrd="0" presId="urn:microsoft.com/office/officeart/2005/8/layout/hierarchy3"/>
    <dgm:cxn modelId="{760FEB0B-5DAC-2E48-82F9-CACC866D8EB7}" type="presParOf" srcId="{5156F825-9962-4F4D-B4A6-DC3B1058549D}" destId="{BFB186D1-8F3D-1A44-99D7-273610F6F43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list1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تزيد من ثقة العملاء والمستثمرين في العلامة التجارية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000" dirty="0"/>
            <a:t>تؤكد قدرة العلامة على الاستمرار والتوسع في السوق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يعزز من ميزتها التنافسية وقيمتها</a:t>
          </a:r>
          <a:endParaRPr lang="en-GB" sz="20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العلامات التجارية القوية ماليًا تحقق استثمارات طويلة الأمد</a:t>
          </a:r>
          <a:r>
            <a:rPr lang="en-GB" sz="2000" dirty="0"/>
            <a:t>.</a:t>
          </a:r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الإيرادات العالية</a:t>
          </a:r>
          <a:r>
            <a:rPr lang="ar-SA" sz="2000" dirty="0"/>
            <a:t> </a:t>
          </a:r>
          <a:endParaRPr lang="en-GB" sz="2000" dirty="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الربحية المستدامة</a:t>
          </a:r>
          <a:r>
            <a:rPr lang="ar-SA" sz="2000" dirty="0"/>
            <a:t> </a:t>
          </a:r>
          <a:endParaRPr lang="en-GB" sz="2000" dirty="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استثمار العلامة التجارية في الابتكار</a:t>
          </a:r>
          <a:r>
            <a:rPr lang="ar-SA" sz="2000" dirty="0"/>
            <a:t> </a:t>
          </a:r>
          <a:endParaRPr lang="en-GB" sz="2000" dirty="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٤- زيادة قيمة الأسهم</a:t>
          </a:r>
          <a:r>
            <a:rPr lang="ar-SA" sz="2000" dirty="0"/>
            <a:t> </a:t>
          </a:r>
          <a:endParaRPr lang="en-GB" sz="2000" dirty="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8B9DE585-A83B-5B4A-9E91-D0F4D11D7F49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القدرة على تحمل الأزمات</a:t>
          </a:r>
          <a:r>
            <a:rPr lang="ar-SA" sz="2000" dirty="0"/>
            <a:t> </a:t>
          </a:r>
          <a:endParaRPr lang="en-GB" sz="2000" dirty="0"/>
        </a:p>
      </dgm:t>
    </dgm:pt>
    <dgm:pt modelId="{152C3C01-B15B-984E-8A36-2D0C90413EC3}" type="parTrans" cxnId="{7A7F493B-647D-6848-8DC0-1BB96C1E86B6}">
      <dgm:prSet/>
      <dgm:spPr/>
      <dgm:t>
        <a:bodyPr/>
        <a:lstStyle/>
        <a:p>
          <a:endParaRPr lang="en-GB" sz="2000"/>
        </a:p>
      </dgm:t>
    </dgm:pt>
    <dgm:pt modelId="{86D1E48E-10C8-694A-B165-BFD8D654EDD8}" type="sibTrans" cxnId="{7A7F493B-647D-6848-8DC0-1BB96C1E86B6}">
      <dgm:prSet/>
      <dgm:spPr/>
      <dgm:t>
        <a:bodyPr/>
        <a:lstStyle/>
        <a:p>
          <a:endParaRPr lang="en-GB" sz="2000"/>
        </a:p>
      </dgm:t>
    </dgm:pt>
    <dgm:pt modelId="{9A3BB5E8-7959-1F44-8CD0-A8044C981843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الشركات ذات الأداء المالي الجيد تتخطى الأزمات بشكل أفضل</a:t>
          </a:r>
          <a:endParaRPr lang="en-GB" sz="2000" dirty="0"/>
        </a:p>
      </dgm:t>
    </dgm:pt>
    <dgm:pt modelId="{DF9F14FC-33DB-FD4A-AB6E-58C9E62DD243}" type="parTrans" cxnId="{77572C88-0AC8-D648-8C8E-2E0281D60452}">
      <dgm:prSet/>
      <dgm:spPr/>
      <dgm:t>
        <a:bodyPr/>
        <a:lstStyle/>
        <a:p>
          <a:endParaRPr lang="en-GB" sz="2000"/>
        </a:p>
      </dgm:t>
    </dgm:pt>
    <dgm:pt modelId="{E8C0BAC8-8CFF-794F-9D1D-4849DA1230E1}" type="sibTrans" cxnId="{77572C88-0AC8-D648-8C8E-2E0281D60452}">
      <dgm:prSet/>
      <dgm:spPr/>
      <dgm:t>
        <a:bodyPr/>
        <a:lstStyle/>
        <a:p>
          <a:endParaRPr lang="en-GB" sz="2000"/>
        </a:p>
      </dgm:t>
    </dgm:pt>
    <dgm:pt modelId="{030452FC-6467-AE45-9227-210D816152D8}" type="pres">
      <dgm:prSet presAssocID="{BD09AEF8-F502-8F47-BA6A-B0FFAEB3008F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82BAB6D6-CC61-C748-9784-7DB909E486E1}" type="pres">
      <dgm:prSet presAssocID="{4A11EF4C-C086-E642-9BB3-7F06E5C1290B}" presName="parentLin" presStyleCnt="0"/>
      <dgm:spPr/>
    </dgm:pt>
    <dgm:pt modelId="{52E8A221-C79A-6A48-AB2C-54201075C5B8}" type="pres">
      <dgm:prSet presAssocID="{4A11EF4C-C086-E642-9BB3-7F06E5C1290B}" presName="parentLeftMargin" presStyleLbl="node1" presStyleIdx="0" presStyleCnt="5"/>
      <dgm:spPr/>
    </dgm:pt>
    <dgm:pt modelId="{2E0B7F5B-FED4-2441-87E2-B6358D344EF9}" type="pres">
      <dgm:prSet presAssocID="{4A11EF4C-C086-E642-9BB3-7F06E5C1290B}" presName="parentText" presStyleLbl="node1" presStyleIdx="0" presStyleCnt="5" custScaleY="172321">
        <dgm:presLayoutVars>
          <dgm:chMax val="0"/>
          <dgm:bulletEnabled val="1"/>
        </dgm:presLayoutVars>
      </dgm:prSet>
      <dgm:spPr/>
    </dgm:pt>
    <dgm:pt modelId="{4A212431-2C7C-E44B-859E-8FED0A534ECE}" type="pres">
      <dgm:prSet presAssocID="{4A11EF4C-C086-E642-9BB3-7F06E5C1290B}" presName="negativeSpace" presStyleCnt="0"/>
      <dgm:spPr/>
    </dgm:pt>
    <dgm:pt modelId="{3FA87E27-8787-8147-B72A-3C903CD62BDB}" type="pres">
      <dgm:prSet presAssocID="{4A11EF4C-C086-E642-9BB3-7F06E5C1290B}" presName="childText" presStyleLbl="conFgAcc1" presStyleIdx="0" presStyleCnt="5">
        <dgm:presLayoutVars>
          <dgm:bulletEnabled val="1"/>
        </dgm:presLayoutVars>
      </dgm:prSet>
      <dgm:spPr/>
    </dgm:pt>
    <dgm:pt modelId="{7ADCA878-186F-0344-92EF-17F9617D8FBE}" type="pres">
      <dgm:prSet presAssocID="{41E91CD4-8D46-734A-9F81-98BE45E9A506}" presName="spaceBetweenRectangles" presStyleCnt="0"/>
      <dgm:spPr/>
    </dgm:pt>
    <dgm:pt modelId="{B8160566-8662-EA47-B9DA-C50F5F281DD1}" type="pres">
      <dgm:prSet presAssocID="{102A7D41-83D4-E04C-90C4-580B0FF7BC74}" presName="parentLin" presStyleCnt="0"/>
      <dgm:spPr/>
    </dgm:pt>
    <dgm:pt modelId="{0F577E6A-11FD-E548-9139-4C51421A7888}" type="pres">
      <dgm:prSet presAssocID="{102A7D41-83D4-E04C-90C4-580B0FF7BC74}" presName="parentLeftMargin" presStyleLbl="node1" presStyleIdx="0" presStyleCnt="5"/>
      <dgm:spPr/>
    </dgm:pt>
    <dgm:pt modelId="{1AEDEBF7-4807-F741-A0C2-0E344F25840D}" type="pres">
      <dgm:prSet presAssocID="{102A7D41-83D4-E04C-90C4-580B0FF7BC74}" presName="parentText" presStyleLbl="node1" presStyleIdx="1" presStyleCnt="5" custScaleY="172321">
        <dgm:presLayoutVars>
          <dgm:chMax val="0"/>
          <dgm:bulletEnabled val="1"/>
        </dgm:presLayoutVars>
      </dgm:prSet>
      <dgm:spPr/>
    </dgm:pt>
    <dgm:pt modelId="{78423B93-3133-0847-8ECD-9D6CF1AF829D}" type="pres">
      <dgm:prSet presAssocID="{102A7D41-83D4-E04C-90C4-580B0FF7BC74}" presName="negativeSpace" presStyleCnt="0"/>
      <dgm:spPr/>
    </dgm:pt>
    <dgm:pt modelId="{17F6EA12-01A9-BB43-8F4D-055F4136FDB1}" type="pres">
      <dgm:prSet presAssocID="{102A7D41-83D4-E04C-90C4-580B0FF7BC74}" presName="childText" presStyleLbl="conFgAcc1" presStyleIdx="1" presStyleCnt="5">
        <dgm:presLayoutVars>
          <dgm:bulletEnabled val="1"/>
        </dgm:presLayoutVars>
      </dgm:prSet>
      <dgm:spPr/>
    </dgm:pt>
    <dgm:pt modelId="{96A6DBE0-99CA-8549-89F3-175DC77ED6FC}" type="pres">
      <dgm:prSet presAssocID="{6652ED82-6B71-6543-A7FC-4590E5EB8DAC}" presName="spaceBetweenRectangles" presStyleCnt="0"/>
      <dgm:spPr/>
    </dgm:pt>
    <dgm:pt modelId="{9CB4FE6F-55C0-BE4F-AD91-6FDAC3B3C4C4}" type="pres">
      <dgm:prSet presAssocID="{ADD6F1E2-4AED-DA41-AAFA-764AE518E54B}" presName="parentLin" presStyleCnt="0"/>
      <dgm:spPr/>
    </dgm:pt>
    <dgm:pt modelId="{9323DF95-6837-FB4D-9E48-110BA583B866}" type="pres">
      <dgm:prSet presAssocID="{ADD6F1E2-4AED-DA41-AAFA-764AE518E54B}" presName="parentLeftMargin" presStyleLbl="node1" presStyleIdx="1" presStyleCnt="5"/>
      <dgm:spPr/>
    </dgm:pt>
    <dgm:pt modelId="{E8914ACA-C854-894A-A9F0-C6DB82D0FF60}" type="pres">
      <dgm:prSet presAssocID="{ADD6F1E2-4AED-DA41-AAFA-764AE518E54B}" presName="parentText" presStyleLbl="node1" presStyleIdx="2" presStyleCnt="5" custScaleY="172321">
        <dgm:presLayoutVars>
          <dgm:chMax val="0"/>
          <dgm:bulletEnabled val="1"/>
        </dgm:presLayoutVars>
      </dgm:prSet>
      <dgm:spPr/>
    </dgm:pt>
    <dgm:pt modelId="{7B81D7BA-DC50-724D-8CBB-AC909E6D138A}" type="pres">
      <dgm:prSet presAssocID="{ADD6F1E2-4AED-DA41-AAFA-764AE518E54B}" presName="negativeSpace" presStyleCnt="0"/>
      <dgm:spPr/>
    </dgm:pt>
    <dgm:pt modelId="{6A85BAD4-EA3A-F048-8A04-32B28E450065}" type="pres">
      <dgm:prSet presAssocID="{ADD6F1E2-4AED-DA41-AAFA-764AE518E54B}" presName="childText" presStyleLbl="conFgAcc1" presStyleIdx="2" presStyleCnt="5">
        <dgm:presLayoutVars>
          <dgm:bulletEnabled val="1"/>
        </dgm:presLayoutVars>
      </dgm:prSet>
      <dgm:spPr/>
    </dgm:pt>
    <dgm:pt modelId="{CF807817-DBAE-3246-9160-4A14CCCC967B}" type="pres">
      <dgm:prSet presAssocID="{0EBECCBF-32B3-7540-945E-6EAB29D7B1DA}" presName="spaceBetweenRectangles" presStyleCnt="0"/>
      <dgm:spPr/>
    </dgm:pt>
    <dgm:pt modelId="{DF5EA200-ACC1-1B4D-865D-FE1C97B2A6A6}" type="pres">
      <dgm:prSet presAssocID="{62E37409-2A2A-FA47-83CE-3CEDEC3BC08D}" presName="parentLin" presStyleCnt="0"/>
      <dgm:spPr/>
    </dgm:pt>
    <dgm:pt modelId="{5DCA0480-5CAB-9B45-B1DE-B957B8469F1C}" type="pres">
      <dgm:prSet presAssocID="{62E37409-2A2A-FA47-83CE-3CEDEC3BC08D}" presName="parentLeftMargin" presStyleLbl="node1" presStyleIdx="2" presStyleCnt="5"/>
      <dgm:spPr/>
    </dgm:pt>
    <dgm:pt modelId="{FE0F2337-1ED1-7241-8F6F-ABE07556F1E1}" type="pres">
      <dgm:prSet presAssocID="{62E37409-2A2A-FA47-83CE-3CEDEC3BC08D}" presName="parentText" presStyleLbl="node1" presStyleIdx="3" presStyleCnt="5" custScaleY="172321">
        <dgm:presLayoutVars>
          <dgm:chMax val="0"/>
          <dgm:bulletEnabled val="1"/>
        </dgm:presLayoutVars>
      </dgm:prSet>
      <dgm:spPr/>
    </dgm:pt>
    <dgm:pt modelId="{03CFAC38-A653-5F44-A96D-69E70ADF1739}" type="pres">
      <dgm:prSet presAssocID="{62E37409-2A2A-FA47-83CE-3CEDEC3BC08D}" presName="negativeSpace" presStyleCnt="0"/>
      <dgm:spPr/>
    </dgm:pt>
    <dgm:pt modelId="{0C0A1A53-EA19-3C48-8956-5FFE6369CE61}" type="pres">
      <dgm:prSet presAssocID="{62E37409-2A2A-FA47-83CE-3CEDEC3BC08D}" presName="childText" presStyleLbl="conFgAcc1" presStyleIdx="3" presStyleCnt="5">
        <dgm:presLayoutVars>
          <dgm:bulletEnabled val="1"/>
        </dgm:presLayoutVars>
      </dgm:prSet>
      <dgm:spPr/>
    </dgm:pt>
    <dgm:pt modelId="{94508FD0-05B0-EF47-8A09-0B5D1A29B874}" type="pres">
      <dgm:prSet presAssocID="{54F14A74-F921-E644-A257-E979929ACF14}" presName="spaceBetweenRectangles" presStyleCnt="0"/>
      <dgm:spPr/>
    </dgm:pt>
    <dgm:pt modelId="{1599AF45-E711-BC46-9FA1-FAC689592BD0}" type="pres">
      <dgm:prSet presAssocID="{8B9DE585-A83B-5B4A-9E91-D0F4D11D7F49}" presName="parentLin" presStyleCnt="0"/>
      <dgm:spPr/>
    </dgm:pt>
    <dgm:pt modelId="{FFE18859-3C2F-F449-8D15-7434ADF16851}" type="pres">
      <dgm:prSet presAssocID="{8B9DE585-A83B-5B4A-9E91-D0F4D11D7F49}" presName="parentLeftMargin" presStyleLbl="node1" presStyleIdx="3" presStyleCnt="5" custScaleY="172321"/>
      <dgm:spPr/>
    </dgm:pt>
    <dgm:pt modelId="{64EF4E71-4951-2B4D-ADC6-3E7F17494B56}" type="pres">
      <dgm:prSet presAssocID="{8B9DE585-A83B-5B4A-9E91-D0F4D11D7F49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721047AC-7D48-F24C-B82E-C9B7E9DF0B32}" type="pres">
      <dgm:prSet presAssocID="{8B9DE585-A83B-5B4A-9E91-D0F4D11D7F49}" presName="negativeSpace" presStyleCnt="0"/>
      <dgm:spPr/>
    </dgm:pt>
    <dgm:pt modelId="{6B5D30E7-25B8-5B44-AB24-E3245C932D58}" type="pres">
      <dgm:prSet presAssocID="{8B9DE585-A83B-5B4A-9E91-D0F4D11D7F49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5C05CE02-58AC-C74A-B795-2E6102C39721}" type="presOf" srcId="{65387183-454B-F14D-A6F6-7DA8C5BFAE05}" destId="{17F6EA12-01A9-BB43-8F4D-055F4136FDB1}" srcOrd="0" destOrd="0" presId="urn:microsoft.com/office/officeart/2005/8/layout/list1"/>
    <dgm:cxn modelId="{0B146803-DC26-1B42-A0FF-B73225FD61F4}" type="presOf" srcId="{62E37409-2A2A-FA47-83CE-3CEDEC3BC08D}" destId="{FE0F2337-1ED1-7241-8F6F-ABE07556F1E1}" srcOrd="1" destOrd="0" presId="urn:microsoft.com/office/officeart/2005/8/layout/list1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CED5DC35-E0D6-B44D-95A6-E6292A586080}" type="presOf" srcId="{8B9DE585-A83B-5B4A-9E91-D0F4D11D7F49}" destId="{64EF4E71-4951-2B4D-ADC6-3E7F17494B56}" srcOrd="1" destOrd="0" presId="urn:microsoft.com/office/officeart/2005/8/layout/list1"/>
    <dgm:cxn modelId="{7A7F493B-647D-6848-8DC0-1BB96C1E86B6}" srcId="{BD09AEF8-F502-8F47-BA6A-B0FFAEB3008F}" destId="{8B9DE585-A83B-5B4A-9E91-D0F4D11D7F49}" srcOrd="4" destOrd="0" parTransId="{152C3C01-B15B-984E-8A36-2D0C90413EC3}" sibTransId="{86D1E48E-10C8-694A-B165-BFD8D654EDD8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F4F01558-A837-B446-A52F-3D5C01231EA2}" type="presOf" srcId="{102A7D41-83D4-E04C-90C4-580B0FF7BC74}" destId="{1AEDEBF7-4807-F741-A0C2-0E344F25840D}" srcOrd="1" destOrd="0" presId="urn:microsoft.com/office/officeart/2005/8/layout/list1"/>
    <dgm:cxn modelId="{1F64D862-1CBC-A943-83EF-3AB80A02C8EC}" type="presOf" srcId="{ADD6F1E2-4AED-DA41-AAFA-764AE518E54B}" destId="{9323DF95-6837-FB4D-9E48-110BA583B866}" srcOrd="0" destOrd="0" presId="urn:microsoft.com/office/officeart/2005/8/layout/list1"/>
    <dgm:cxn modelId="{FD28DB79-8DAA-D142-9595-883CDE3A2620}" type="presOf" srcId="{BD09AEF8-F502-8F47-BA6A-B0FFAEB3008F}" destId="{030452FC-6467-AE45-9227-210D816152D8}" srcOrd="0" destOrd="0" presId="urn:microsoft.com/office/officeart/2005/8/layout/list1"/>
    <dgm:cxn modelId="{E4ED437A-DCC3-0C4A-99EB-C4018C010FFC}" type="presOf" srcId="{102A7D41-83D4-E04C-90C4-580B0FF7BC74}" destId="{0F577E6A-11FD-E548-9139-4C51421A7888}" srcOrd="0" destOrd="0" presId="urn:microsoft.com/office/officeart/2005/8/layout/list1"/>
    <dgm:cxn modelId="{B8D0AE81-CF3E-474D-83D6-89BC907CE9E2}" type="presOf" srcId="{9A3BB5E8-7959-1F44-8CD0-A8044C981843}" destId="{6B5D30E7-25B8-5B44-AB24-E3245C932D58}" srcOrd="0" destOrd="0" presId="urn:microsoft.com/office/officeart/2005/8/layout/list1"/>
    <dgm:cxn modelId="{77572C88-0AC8-D648-8C8E-2E0281D60452}" srcId="{8B9DE585-A83B-5B4A-9E91-D0F4D11D7F49}" destId="{9A3BB5E8-7959-1F44-8CD0-A8044C981843}" srcOrd="0" destOrd="0" parTransId="{DF9F14FC-33DB-FD4A-AB6E-58C9E62DD243}" sibTransId="{E8C0BAC8-8CFF-794F-9D1D-4849DA1230E1}"/>
    <dgm:cxn modelId="{686DB595-CC13-5A4D-9C13-8CD493F4962F}" type="presOf" srcId="{4A11EF4C-C086-E642-9BB3-7F06E5C1290B}" destId="{52E8A221-C79A-6A48-AB2C-54201075C5B8}" srcOrd="0" destOrd="0" presId="urn:microsoft.com/office/officeart/2005/8/layout/list1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C34E499E-D88A-B74C-85B2-D38286A95ABD}" type="presOf" srcId="{83C71CD6-57CD-1345-AA65-E4449339D441}" destId="{0C0A1A53-EA19-3C48-8956-5FFE6369CE61}" srcOrd="0" destOrd="0" presId="urn:microsoft.com/office/officeart/2005/8/layout/list1"/>
    <dgm:cxn modelId="{EA93BE9F-BC73-6C44-A1A7-732FBB9F69C2}" type="presOf" srcId="{ADD6F1E2-4AED-DA41-AAFA-764AE518E54B}" destId="{E8914ACA-C854-894A-A9F0-C6DB82D0FF60}" srcOrd="1" destOrd="0" presId="urn:microsoft.com/office/officeart/2005/8/layout/list1"/>
    <dgm:cxn modelId="{5CDA15BD-30DD-3940-94AB-D1D4C7352F61}" type="presOf" srcId="{4A11EF4C-C086-E642-9BB3-7F06E5C1290B}" destId="{2E0B7F5B-FED4-2441-87E2-B6358D344EF9}" srcOrd="1" destOrd="0" presId="urn:microsoft.com/office/officeart/2005/8/layout/list1"/>
    <dgm:cxn modelId="{9BC271BF-E0FD-164C-927C-4B5E028C1F4E}" type="presOf" srcId="{8B9DE585-A83B-5B4A-9E91-D0F4D11D7F49}" destId="{FFE18859-3C2F-F449-8D15-7434ADF16851}" srcOrd="0" destOrd="0" presId="urn:microsoft.com/office/officeart/2005/8/layout/list1"/>
    <dgm:cxn modelId="{5F289CD6-A394-9D49-AC9A-B9CDA419E9B6}" type="presOf" srcId="{C88ED262-17EB-A64F-8186-B36DDD55690A}" destId="{3FA87E27-8787-8147-B72A-3C903CD62BDB}" srcOrd="0" destOrd="0" presId="urn:microsoft.com/office/officeart/2005/8/layout/list1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A284FBED-9051-EF44-8714-BB4D1AB23C44}" type="presOf" srcId="{B1994776-BB7E-AD4E-900E-8296E2C69C4F}" destId="{6A85BAD4-EA3A-F048-8A04-32B28E450065}" srcOrd="0" destOrd="0" presId="urn:microsoft.com/office/officeart/2005/8/layout/list1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67BCC8FF-C033-EF43-AC7C-2CC4F026C0C4}" type="presOf" srcId="{62E37409-2A2A-FA47-83CE-3CEDEC3BC08D}" destId="{5DCA0480-5CAB-9B45-B1DE-B957B8469F1C}" srcOrd="0" destOrd="0" presId="urn:microsoft.com/office/officeart/2005/8/layout/list1"/>
    <dgm:cxn modelId="{9837C5B6-8A49-F44E-8573-7A077BF1356D}" type="presParOf" srcId="{030452FC-6467-AE45-9227-210D816152D8}" destId="{82BAB6D6-CC61-C748-9784-7DB909E486E1}" srcOrd="0" destOrd="0" presId="urn:microsoft.com/office/officeart/2005/8/layout/list1"/>
    <dgm:cxn modelId="{8AC22F93-C3F4-9E44-8914-D94A67D9936E}" type="presParOf" srcId="{82BAB6D6-CC61-C748-9784-7DB909E486E1}" destId="{52E8A221-C79A-6A48-AB2C-54201075C5B8}" srcOrd="0" destOrd="0" presId="urn:microsoft.com/office/officeart/2005/8/layout/list1"/>
    <dgm:cxn modelId="{D52666FF-EB6F-1047-84E5-FF628F616562}" type="presParOf" srcId="{82BAB6D6-CC61-C748-9784-7DB909E486E1}" destId="{2E0B7F5B-FED4-2441-87E2-B6358D344EF9}" srcOrd="1" destOrd="0" presId="urn:microsoft.com/office/officeart/2005/8/layout/list1"/>
    <dgm:cxn modelId="{A8AC1383-21EA-FC4D-9CDD-57DB16FF89B3}" type="presParOf" srcId="{030452FC-6467-AE45-9227-210D816152D8}" destId="{4A212431-2C7C-E44B-859E-8FED0A534ECE}" srcOrd="1" destOrd="0" presId="urn:microsoft.com/office/officeart/2005/8/layout/list1"/>
    <dgm:cxn modelId="{1D2278AF-E835-6741-A305-99D862070A36}" type="presParOf" srcId="{030452FC-6467-AE45-9227-210D816152D8}" destId="{3FA87E27-8787-8147-B72A-3C903CD62BDB}" srcOrd="2" destOrd="0" presId="urn:microsoft.com/office/officeart/2005/8/layout/list1"/>
    <dgm:cxn modelId="{4F76742F-DEBF-3741-8B7C-4B09C6DD2E27}" type="presParOf" srcId="{030452FC-6467-AE45-9227-210D816152D8}" destId="{7ADCA878-186F-0344-92EF-17F9617D8FBE}" srcOrd="3" destOrd="0" presId="urn:microsoft.com/office/officeart/2005/8/layout/list1"/>
    <dgm:cxn modelId="{3DEBE59B-BF96-214D-87B5-06BD3548D715}" type="presParOf" srcId="{030452FC-6467-AE45-9227-210D816152D8}" destId="{B8160566-8662-EA47-B9DA-C50F5F281DD1}" srcOrd="4" destOrd="0" presId="urn:microsoft.com/office/officeart/2005/8/layout/list1"/>
    <dgm:cxn modelId="{718D91B3-0D06-D541-B3DA-9F27C6A5EDF3}" type="presParOf" srcId="{B8160566-8662-EA47-B9DA-C50F5F281DD1}" destId="{0F577E6A-11FD-E548-9139-4C51421A7888}" srcOrd="0" destOrd="0" presId="urn:microsoft.com/office/officeart/2005/8/layout/list1"/>
    <dgm:cxn modelId="{51D60D8A-F9D8-C14E-8D69-9CC3E73C3C51}" type="presParOf" srcId="{B8160566-8662-EA47-B9DA-C50F5F281DD1}" destId="{1AEDEBF7-4807-F741-A0C2-0E344F25840D}" srcOrd="1" destOrd="0" presId="urn:microsoft.com/office/officeart/2005/8/layout/list1"/>
    <dgm:cxn modelId="{56737D66-1D2A-1C4F-A394-058BE47A729A}" type="presParOf" srcId="{030452FC-6467-AE45-9227-210D816152D8}" destId="{78423B93-3133-0847-8ECD-9D6CF1AF829D}" srcOrd="5" destOrd="0" presId="urn:microsoft.com/office/officeart/2005/8/layout/list1"/>
    <dgm:cxn modelId="{A8AD601A-DE87-C641-8C35-F89D15D3B323}" type="presParOf" srcId="{030452FC-6467-AE45-9227-210D816152D8}" destId="{17F6EA12-01A9-BB43-8F4D-055F4136FDB1}" srcOrd="6" destOrd="0" presId="urn:microsoft.com/office/officeart/2005/8/layout/list1"/>
    <dgm:cxn modelId="{163CC255-F4BE-C841-897A-841C908F19AC}" type="presParOf" srcId="{030452FC-6467-AE45-9227-210D816152D8}" destId="{96A6DBE0-99CA-8549-89F3-175DC77ED6FC}" srcOrd="7" destOrd="0" presId="urn:microsoft.com/office/officeart/2005/8/layout/list1"/>
    <dgm:cxn modelId="{CFB2466D-1F98-5B45-9262-C358BDDE3DEF}" type="presParOf" srcId="{030452FC-6467-AE45-9227-210D816152D8}" destId="{9CB4FE6F-55C0-BE4F-AD91-6FDAC3B3C4C4}" srcOrd="8" destOrd="0" presId="urn:microsoft.com/office/officeart/2005/8/layout/list1"/>
    <dgm:cxn modelId="{700B3FAC-490C-6841-ACAA-D62DDB6DCAB5}" type="presParOf" srcId="{9CB4FE6F-55C0-BE4F-AD91-6FDAC3B3C4C4}" destId="{9323DF95-6837-FB4D-9E48-110BA583B866}" srcOrd="0" destOrd="0" presId="urn:microsoft.com/office/officeart/2005/8/layout/list1"/>
    <dgm:cxn modelId="{BE3EAEF6-4115-8445-8237-BE10E71BAB9D}" type="presParOf" srcId="{9CB4FE6F-55C0-BE4F-AD91-6FDAC3B3C4C4}" destId="{E8914ACA-C854-894A-A9F0-C6DB82D0FF60}" srcOrd="1" destOrd="0" presId="urn:microsoft.com/office/officeart/2005/8/layout/list1"/>
    <dgm:cxn modelId="{D52A3538-B499-A040-AF79-437CBDB087E2}" type="presParOf" srcId="{030452FC-6467-AE45-9227-210D816152D8}" destId="{7B81D7BA-DC50-724D-8CBB-AC909E6D138A}" srcOrd="9" destOrd="0" presId="urn:microsoft.com/office/officeart/2005/8/layout/list1"/>
    <dgm:cxn modelId="{BC9ECB5D-AAEF-084E-8407-C0F8D01575FD}" type="presParOf" srcId="{030452FC-6467-AE45-9227-210D816152D8}" destId="{6A85BAD4-EA3A-F048-8A04-32B28E450065}" srcOrd="10" destOrd="0" presId="urn:microsoft.com/office/officeart/2005/8/layout/list1"/>
    <dgm:cxn modelId="{0B0F234B-E9CF-F040-97F4-2F7B0EE2AE9A}" type="presParOf" srcId="{030452FC-6467-AE45-9227-210D816152D8}" destId="{CF807817-DBAE-3246-9160-4A14CCCC967B}" srcOrd="11" destOrd="0" presId="urn:microsoft.com/office/officeart/2005/8/layout/list1"/>
    <dgm:cxn modelId="{B314788A-D8BE-CF4B-B24F-D0C69FF72260}" type="presParOf" srcId="{030452FC-6467-AE45-9227-210D816152D8}" destId="{DF5EA200-ACC1-1B4D-865D-FE1C97B2A6A6}" srcOrd="12" destOrd="0" presId="urn:microsoft.com/office/officeart/2005/8/layout/list1"/>
    <dgm:cxn modelId="{C0DA2D39-16A9-034A-A691-0F4AD33FC848}" type="presParOf" srcId="{DF5EA200-ACC1-1B4D-865D-FE1C97B2A6A6}" destId="{5DCA0480-5CAB-9B45-B1DE-B957B8469F1C}" srcOrd="0" destOrd="0" presId="urn:microsoft.com/office/officeart/2005/8/layout/list1"/>
    <dgm:cxn modelId="{A9C197AB-416B-5F4F-97C0-FF269C92AE5B}" type="presParOf" srcId="{DF5EA200-ACC1-1B4D-865D-FE1C97B2A6A6}" destId="{FE0F2337-1ED1-7241-8F6F-ABE07556F1E1}" srcOrd="1" destOrd="0" presId="urn:microsoft.com/office/officeart/2005/8/layout/list1"/>
    <dgm:cxn modelId="{73011187-8940-B34E-8FA8-92133790CA2B}" type="presParOf" srcId="{030452FC-6467-AE45-9227-210D816152D8}" destId="{03CFAC38-A653-5F44-A96D-69E70ADF1739}" srcOrd="13" destOrd="0" presId="urn:microsoft.com/office/officeart/2005/8/layout/list1"/>
    <dgm:cxn modelId="{33FDCB28-D792-414B-96B3-DCA1836F324E}" type="presParOf" srcId="{030452FC-6467-AE45-9227-210D816152D8}" destId="{0C0A1A53-EA19-3C48-8956-5FFE6369CE61}" srcOrd="14" destOrd="0" presId="urn:microsoft.com/office/officeart/2005/8/layout/list1"/>
    <dgm:cxn modelId="{D1436A9C-4FF4-7546-9635-9CF16B3B755E}" type="presParOf" srcId="{030452FC-6467-AE45-9227-210D816152D8}" destId="{94508FD0-05B0-EF47-8A09-0B5D1A29B874}" srcOrd="15" destOrd="0" presId="urn:microsoft.com/office/officeart/2005/8/layout/list1"/>
    <dgm:cxn modelId="{1B8E5026-1E49-2D4A-914E-3F108E4D314E}" type="presParOf" srcId="{030452FC-6467-AE45-9227-210D816152D8}" destId="{1599AF45-E711-BC46-9FA1-FAC689592BD0}" srcOrd="16" destOrd="0" presId="urn:microsoft.com/office/officeart/2005/8/layout/list1"/>
    <dgm:cxn modelId="{B1111880-5294-0F4E-9F9A-DBA8E221C554}" type="presParOf" srcId="{1599AF45-E711-BC46-9FA1-FAC689592BD0}" destId="{FFE18859-3C2F-F449-8D15-7434ADF16851}" srcOrd="0" destOrd="0" presId="urn:microsoft.com/office/officeart/2005/8/layout/list1"/>
    <dgm:cxn modelId="{A8B53A32-5E87-184C-BBE5-25A727AA28F9}" type="presParOf" srcId="{1599AF45-E711-BC46-9FA1-FAC689592BD0}" destId="{64EF4E71-4951-2B4D-ADC6-3E7F17494B56}" srcOrd="1" destOrd="0" presId="urn:microsoft.com/office/officeart/2005/8/layout/list1"/>
    <dgm:cxn modelId="{76FB9472-98F0-4844-A9ED-866D3EDC47D4}" type="presParOf" srcId="{030452FC-6467-AE45-9227-210D816152D8}" destId="{721047AC-7D48-F24C-B82E-C9B7E9DF0B32}" srcOrd="17" destOrd="0" presId="urn:microsoft.com/office/officeart/2005/8/layout/list1"/>
    <dgm:cxn modelId="{F95AE3E7-FD8C-BE4B-8DA3-E58156F20858}" type="presParOf" srcId="{030452FC-6467-AE45-9227-210D816152D8}" destId="{6B5D30E7-25B8-5B44-AB24-E3245C932D58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يشير إلى قوة العلامة التجارية واستقرارها المالي</a:t>
          </a:r>
          <a:r>
            <a:rPr lang="en-GB" sz="20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000" dirty="0"/>
            <a:t>العلامات التي تحظى بتغطية إيجابية تميل إلى تحقيق أسعار أسهم أعلى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ارتفاع استثمارات الشركات في العلامة يزيد من قيمتها السوقية</a:t>
          </a:r>
          <a:endParaRPr lang="en-GB" sz="20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انخفاض أسعار الأسهم قد يؤثر على سمعة العلامة</a:t>
          </a:r>
          <a:r>
            <a:rPr lang="en-GB" sz="2000" dirty="0"/>
            <a:t>.</a:t>
          </a:r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ارتفاع سعر السهم</a:t>
          </a:r>
          <a:r>
            <a:rPr lang="ar-SA" sz="2000" dirty="0"/>
            <a:t> </a:t>
          </a:r>
          <a:endParaRPr lang="en-GB" sz="2000" dirty="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تأثير التغطية الإعلامية</a:t>
          </a:r>
          <a:r>
            <a:rPr lang="ar-SA" sz="2000" dirty="0"/>
            <a:t> </a:t>
          </a:r>
          <a:endParaRPr lang="en-GB" sz="2000" dirty="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معدل الاستثمار المؤسسي</a:t>
          </a:r>
          <a:r>
            <a:rPr lang="ar-SA" sz="2000" dirty="0"/>
            <a:t> </a:t>
          </a:r>
          <a:endParaRPr lang="en-GB" sz="2000" dirty="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٤- الأزمات الاقتصادية وتأثيرها</a:t>
          </a:r>
          <a:r>
            <a:rPr lang="ar-SA" sz="2000" dirty="0"/>
            <a:t> </a:t>
          </a:r>
          <a:endParaRPr lang="en-GB" sz="2000" dirty="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8B9DE585-A83B-5B4A-9E91-D0F4D11D7F49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العلاقة بين الابتكار وسعر السهم</a:t>
          </a:r>
          <a:r>
            <a:rPr lang="ar-SA" sz="2000" dirty="0"/>
            <a:t> </a:t>
          </a:r>
          <a:endParaRPr lang="en-GB" sz="2000" dirty="0"/>
        </a:p>
      </dgm:t>
    </dgm:pt>
    <dgm:pt modelId="{152C3C01-B15B-984E-8A36-2D0C90413EC3}" type="parTrans" cxnId="{7A7F493B-647D-6848-8DC0-1BB96C1E86B6}">
      <dgm:prSet/>
      <dgm:spPr/>
      <dgm:t>
        <a:bodyPr/>
        <a:lstStyle/>
        <a:p>
          <a:endParaRPr lang="en-GB" sz="2000"/>
        </a:p>
      </dgm:t>
    </dgm:pt>
    <dgm:pt modelId="{86D1E48E-10C8-694A-B165-BFD8D654EDD8}" type="sibTrans" cxnId="{7A7F493B-647D-6848-8DC0-1BB96C1E86B6}">
      <dgm:prSet/>
      <dgm:spPr/>
      <dgm:t>
        <a:bodyPr/>
        <a:lstStyle/>
        <a:p>
          <a:endParaRPr lang="en-GB" sz="2000"/>
        </a:p>
      </dgm:t>
    </dgm:pt>
    <dgm:pt modelId="{9A3BB5E8-7959-1F44-8CD0-A8044C981843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الشركات المبتكرة مثل "تسلا" تحقق ارتفاعات مستمرة في أسعار أسهمها</a:t>
          </a:r>
          <a:endParaRPr lang="en-GB" sz="2000" dirty="0"/>
        </a:p>
      </dgm:t>
    </dgm:pt>
    <dgm:pt modelId="{DF9F14FC-33DB-FD4A-AB6E-58C9E62DD243}" type="parTrans" cxnId="{77572C88-0AC8-D648-8C8E-2E0281D60452}">
      <dgm:prSet/>
      <dgm:spPr/>
      <dgm:t>
        <a:bodyPr/>
        <a:lstStyle/>
        <a:p>
          <a:endParaRPr lang="en-GB" sz="2000"/>
        </a:p>
      </dgm:t>
    </dgm:pt>
    <dgm:pt modelId="{E8C0BAC8-8CFF-794F-9D1D-4849DA1230E1}" type="sibTrans" cxnId="{77572C88-0AC8-D648-8C8E-2E0281D60452}">
      <dgm:prSet/>
      <dgm:spPr/>
      <dgm:t>
        <a:bodyPr/>
        <a:lstStyle/>
        <a:p>
          <a:endParaRPr lang="en-GB" sz="2000"/>
        </a:p>
      </dgm:t>
    </dgm:pt>
    <dgm:pt modelId="{D2E75F68-005C-8643-BF7F-4BAEB319A939}" type="pres">
      <dgm:prSet presAssocID="{BD09AEF8-F502-8F47-BA6A-B0FFAEB3008F}" presName="Name0" presStyleCnt="0">
        <dgm:presLayoutVars>
          <dgm:dir val="rev"/>
          <dgm:resizeHandles val="exact"/>
        </dgm:presLayoutVars>
      </dgm:prSet>
      <dgm:spPr/>
    </dgm:pt>
    <dgm:pt modelId="{BD6B1626-1DC5-9049-B7B9-94EA005914E8}" type="pres">
      <dgm:prSet presAssocID="{4A11EF4C-C086-E642-9BB3-7F06E5C1290B}" presName="node" presStyleLbl="node1" presStyleIdx="0" presStyleCnt="5">
        <dgm:presLayoutVars>
          <dgm:bulletEnabled val="1"/>
        </dgm:presLayoutVars>
      </dgm:prSet>
      <dgm:spPr/>
    </dgm:pt>
    <dgm:pt modelId="{EF2C568E-9615-B648-9BB6-636340C2FC97}" type="pres">
      <dgm:prSet presAssocID="{41E91CD4-8D46-734A-9F81-98BE45E9A506}" presName="sibTrans" presStyleCnt="0"/>
      <dgm:spPr/>
    </dgm:pt>
    <dgm:pt modelId="{B63D3038-9E7F-8243-A3AC-A0E317F4BCAA}" type="pres">
      <dgm:prSet presAssocID="{102A7D41-83D4-E04C-90C4-580B0FF7BC74}" presName="node" presStyleLbl="node1" presStyleIdx="1" presStyleCnt="5">
        <dgm:presLayoutVars>
          <dgm:bulletEnabled val="1"/>
        </dgm:presLayoutVars>
      </dgm:prSet>
      <dgm:spPr/>
    </dgm:pt>
    <dgm:pt modelId="{0C4C2F6B-A933-9E4F-9772-5EC0413BF365}" type="pres">
      <dgm:prSet presAssocID="{6652ED82-6B71-6543-A7FC-4590E5EB8DAC}" presName="sibTrans" presStyleCnt="0"/>
      <dgm:spPr/>
    </dgm:pt>
    <dgm:pt modelId="{427324B5-1CBA-B543-89B0-54DF7869E13B}" type="pres">
      <dgm:prSet presAssocID="{ADD6F1E2-4AED-DA41-AAFA-764AE518E54B}" presName="node" presStyleLbl="node1" presStyleIdx="2" presStyleCnt="5">
        <dgm:presLayoutVars>
          <dgm:bulletEnabled val="1"/>
        </dgm:presLayoutVars>
      </dgm:prSet>
      <dgm:spPr/>
    </dgm:pt>
    <dgm:pt modelId="{24EABB48-75A1-2A45-AC0F-1BDD657368BD}" type="pres">
      <dgm:prSet presAssocID="{0EBECCBF-32B3-7540-945E-6EAB29D7B1DA}" presName="sibTrans" presStyleCnt="0"/>
      <dgm:spPr/>
    </dgm:pt>
    <dgm:pt modelId="{25E5B8E3-94FA-8042-A117-62638D35FE2D}" type="pres">
      <dgm:prSet presAssocID="{62E37409-2A2A-FA47-83CE-3CEDEC3BC08D}" presName="node" presStyleLbl="node1" presStyleIdx="3" presStyleCnt="5">
        <dgm:presLayoutVars>
          <dgm:bulletEnabled val="1"/>
        </dgm:presLayoutVars>
      </dgm:prSet>
      <dgm:spPr/>
    </dgm:pt>
    <dgm:pt modelId="{9D9FD352-C8F2-3C48-A244-4DE8756F8675}" type="pres">
      <dgm:prSet presAssocID="{54F14A74-F921-E644-A257-E979929ACF14}" presName="sibTrans" presStyleCnt="0"/>
      <dgm:spPr/>
    </dgm:pt>
    <dgm:pt modelId="{55728983-2C52-9044-90D0-9C8731FBDC52}" type="pres">
      <dgm:prSet presAssocID="{8B9DE585-A83B-5B4A-9E91-D0F4D11D7F49}" presName="node" presStyleLbl="node1" presStyleIdx="4" presStyleCnt="5">
        <dgm:presLayoutVars>
          <dgm:bulletEnabled val="1"/>
        </dgm:presLayoutVars>
      </dgm:prSet>
      <dgm:spPr/>
    </dgm:pt>
  </dgm:ptLst>
  <dgm:cxnLst>
    <dgm:cxn modelId="{F5E99512-AA59-F64F-8F0E-C7D38401A6CA}" type="presOf" srcId="{4A11EF4C-C086-E642-9BB3-7F06E5C1290B}" destId="{BD6B1626-1DC5-9049-B7B9-94EA005914E8}" srcOrd="0" destOrd="0" presId="urn:microsoft.com/office/officeart/2005/8/layout/hList6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A9C01C20-0BEF-5948-9D87-FB0641561AB2}" type="presOf" srcId="{BD09AEF8-F502-8F47-BA6A-B0FFAEB3008F}" destId="{D2E75F68-005C-8643-BF7F-4BAEB319A939}" srcOrd="0" destOrd="0" presId="urn:microsoft.com/office/officeart/2005/8/layout/hList6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6B7C238-CF7E-EF47-B99A-B9F6A8C8F7AB}" type="presOf" srcId="{C88ED262-17EB-A64F-8186-B36DDD55690A}" destId="{BD6B1626-1DC5-9049-B7B9-94EA005914E8}" srcOrd="0" destOrd="1" presId="urn:microsoft.com/office/officeart/2005/8/layout/hList6"/>
    <dgm:cxn modelId="{7A7F493B-647D-6848-8DC0-1BB96C1E86B6}" srcId="{BD09AEF8-F502-8F47-BA6A-B0FFAEB3008F}" destId="{8B9DE585-A83B-5B4A-9E91-D0F4D11D7F49}" srcOrd="4" destOrd="0" parTransId="{152C3C01-B15B-984E-8A36-2D0C90413EC3}" sibTransId="{86D1E48E-10C8-694A-B165-BFD8D654EDD8}"/>
    <dgm:cxn modelId="{6198683D-5657-0D4D-AB81-CC41F759E187}" type="presOf" srcId="{ADD6F1E2-4AED-DA41-AAFA-764AE518E54B}" destId="{427324B5-1CBA-B543-89B0-54DF7869E13B}" srcOrd="0" destOrd="0" presId="urn:microsoft.com/office/officeart/2005/8/layout/hList6"/>
    <dgm:cxn modelId="{1B317541-B0FB-C34F-B557-45E15B99B6BD}" type="presOf" srcId="{8B9DE585-A83B-5B4A-9E91-D0F4D11D7F49}" destId="{55728983-2C52-9044-90D0-9C8731FBDC52}" srcOrd="0" destOrd="0" presId="urn:microsoft.com/office/officeart/2005/8/layout/hList6"/>
    <dgm:cxn modelId="{E24C2A4E-9077-9643-A8CC-DC42AF01D1FC}" type="presOf" srcId="{83C71CD6-57CD-1345-AA65-E4449339D441}" destId="{25E5B8E3-94FA-8042-A117-62638D35FE2D}" srcOrd="0" destOrd="1" presId="urn:microsoft.com/office/officeart/2005/8/layout/hList6"/>
    <dgm:cxn modelId="{691E1D52-704C-374E-BF8A-5EE8AD425AC2}" type="presOf" srcId="{9A3BB5E8-7959-1F44-8CD0-A8044C981843}" destId="{55728983-2C52-9044-90D0-9C8731FBDC52}" srcOrd="0" destOrd="1" presId="urn:microsoft.com/office/officeart/2005/8/layout/h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5E95496D-BAA9-5145-A625-EBCDCC9F20D2}" type="presOf" srcId="{65387183-454B-F14D-A6F6-7DA8C5BFAE05}" destId="{B63D3038-9E7F-8243-A3AC-A0E317F4BCAA}" srcOrd="0" destOrd="1" presId="urn:microsoft.com/office/officeart/2005/8/layout/hList6"/>
    <dgm:cxn modelId="{77572C88-0AC8-D648-8C8E-2E0281D60452}" srcId="{8B9DE585-A83B-5B4A-9E91-D0F4D11D7F49}" destId="{9A3BB5E8-7959-1F44-8CD0-A8044C981843}" srcOrd="0" destOrd="0" parTransId="{DF9F14FC-33DB-FD4A-AB6E-58C9E62DD243}" sibTransId="{E8C0BAC8-8CFF-794F-9D1D-4849DA1230E1}"/>
    <dgm:cxn modelId="{F6DD448A-C187-1944-8324-BD536F6C41E7}" type="presOf" srcId="{102A7D41-83D4-E04C-90C4-580B0FF7BC74}" destId="{B63D3038-9E7F-8243-A3AC-A0E317F4BCAA}" srcOrd="0" destOrd="0" presId="urn:microsoft.com/office/officeart/2005/8/layout/h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60263DAD-ECC0-BE4B-B65F-DF6C5735FA01}" type="presOf" srcId="{62E37409-2A2A-FA47-83CE-3CEDEC3BC08D}" destId="{25E5B8E3-94FA-8042-A117-62638D35FE2D}" srcOrd="0" destOrd="0" presId="urn:microsoft.com/office/officeart/2005/8/layout/hList6"/>
    <dgm:cxn modelId="{D5F114D1-E1D5-FE4C-A3B6-9C0011F47C22}" type="presOf" srcId="{B1994776-BB7E-AD4E-900E-8296E2C69C4F}" destId="{427324B5-1CBA-B543-89B0-54DF7869E13B}" srcOrd="0" destOrd="1" presId="urn:microsoft.com/office/officeart/2005/8/layout/h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701F6F8F-E1A8-CF4B-8EAB-CDD1535DA8C8}" type="presParOf" srcId="{D2E75F68-005C-8643-BF7F-4BAEB319A939}" destId="{BD6B1626-1DC5-9049-B7B9-94EA005914E8}" srcOrd="0" destOrd="0" presId="urn:microsoft.com/office/officeart/2005/8/layout/hList6"/>
    <dgm:cxn modelId="{F2831702-58B8-044D-A66A-939049316E74}" type="presParOf" srcId="{D2E75F68-005C-8643-BF7F-4BAEB319A939}" destId="{EF2C568E-9615-B648-9BB6-636340C2FC97}" srcOrd="1" destOrd="0" presId="urn:microsoft.com/office/officeart/2005/8/layout/hList6"/>
    <dgm:cxn modelId="{4158308F-AE81-8F4A-A87D-C197ED467BFB}" type="presParOf" srcId="{D2E75F68-005C-8643-BF7F-4BAEB319A939}" destId="{B63D3038-9E7F-8243-A3AC-A0E317F4BCAA}" srcOrd="2" destOrd="0" presId="urn:microsoft.com/office/officeart/2005/8/layout/hList6"/>
    <dgm:cxn modelId="{01E99AF6-11AE-2E4D-943C-8ECF0DDB08D1}" type="presParOf" srcId="{D2E75F68-005C-8643-BF7F-4BAEB319A939}" destId="{0C4C2F6B-A933-9E4F-9772-5EC0413BF365}" srcOrd="3" destOrd="0" presId="urn:microsoft.com/office/officeart/2005/8/layout/hList6"/>
    <dgm:cxn modelId="{22333DE9-88B4-B143-8B37-F62F509E7065}" type="presParOf" srcId="{D2E75F68-005C-8643-BF7F-4BAEB319A939}" destId="{427324B5-1CBA-B543-89B0-54DF7869E13B}" srcOrd="4" destOrd="0" presId="urn:microsoft.com/office/officeart/2005/8/layout/hList6"/>
    <dgm:cxn modelId="{EE578F23-CC3C-284E-B300-5C4E806D9C66}" type="presParOf" srcId="{D2E75F68-005C-8643-BF7F-4BAEB319A939}" destId="{24EABB48-75A1-2A45-AC0F-1BDD657368BD}" srcOrd="5" destOrd="0" presId="urn:microsoft.com/office/officeart/2005/8/layout/hList6"/>
    <dgm:cxn modelId="{347A964A-C820-794A-9202-2B2EA11D2F28}" type="presParOf" srcId="{D2E75F68-005C-8643-BF7F-4BAEB319A939}" destId="{25E5B8E3-94FA-8042-A117-62638D35FE2D}" srcOrd="6" destOrd="0" presId="urn:microsoft.com/office/officeart/2005/8/layout/hList6"/>
    <dgm:cxn modelId="{0CCD5D7A-BC10-4E46-B05F-DBB7EA03327B}" type="presParOf" srcId="{D2E75F68-005C-8643-BF7F-4BAEB319A939}" destId="{9D9FD352-C8F2-3C48-A244-4DE8756F8675}" srcOrd="7" destOrd="0" presId="urn:microsoft.com/office/officeart/2005/8/layout/hList6"/>
    <dgm:cxn modelId="{0009A1A3-E33B-8A46-B5B0-CC2BE8B6B72B}" type="presParOf" srcId="{D2E75F68-005C-8643-BF7F-4BAEB319A939}" destId="{55728983-2C52-9044-90D0-9C8731FBDC52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9/3/layout/StepUpProcess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تطوير منتجات وخدمات جديدة للحفاظ على ريادتها</a:t>
          </a:r>
          <a:r>
            <a:rPr lang="en-GB" sz="20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000" dirty="0"/>
            <a:t>تقديم تجربة مميزة تبني الولاء للعلامة التجارية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استخدام استراتيجيات تسويق مؤثرة تعزز من قيمة العلامة</a:t>
          </a:r>
          <a:endParaRPr lang="en-GB" sz="20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الدخول في أسواق جديدة واستثمار الأرباح في تطوير العلامة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الابتكار المستمر</a:t>
          </a:r>
          <a:endParaRPr lang="en-GB" sz="2000" dirty="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التركيز على تجربة العملاء</a:t>
          </a:r>
          <a:r>
            <a:rPr lang="ar-SA" sz="2000" dirty="0"/>
            <a:t> </a:t>
          </a:r>
          <a:endParaRPr lang="en-GB" sz="2000" dirty="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التسويق الذكي</a:t>
          </a:r>
          <a:r>
            <a:rPr lang="ar-SA" sz="2000" dirty="0"/>
            <a:t> </a:t>
          </a:r>
          <a:endParaRPr lang="en-GB" sz="2000" dirty="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٤- التوسع والاستثمار</a:t>
          </a:r>
          <a:r>
            <a:rPr lang="ar-SA" sz="2000" dirty="0"/>
            <a:t> </a:t>
          </a:r>
          <a:endParaRPr lang="en-GB" sz="2000" dirty="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8B9DE585-A83B-5B4A-9E91-D0F4D11D7F49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التكيف مع التغيرات</a:t>
          </a:r>
          <a:r>
            <a:rPr lang="ar-SA" sz="2000" dirty="0"/>
            <a:t> </a:t>
          </a:r>
          <a:endParaRPr lang="en-GB" sz="2000" dirty="0"/>
        </a:p>
      </dgm:t>
    </dgm:pt>
    <dgm:pt modelId="{152C3C01-B15B-984E-8A36-2D0C90413EC3}" type="parTrans" cxnId="{7A7F493B-647D-6848-8DC0-1BB96C1E86B6}">
      <dgm:prSet/>
      <dgm:spPr/>
      <dgm:t>
        <a:bodyPr/>
        <a:lstStyle/>
        <a:p>
          <a:endParaRPr lang="en-GB" sz="2000"/>
        </a:p>
      </dgm:t>
    </dgm:pt>
    <dgm:pt modelId="{86D1E48E-10C8-694A-B165-BFD8D654EDD8}" type="sibTrans" cxnId="{7A7F493B-647D-6848-8DC0-1BB96C1E86B6}">
      <dgm:prSet/>
      <dgm:spPr/>
      <dgm:t>
        <a:bodyPr/>
        <a:lstStyle/>
        <a:p>
          <a:endParaRPr lang="en-GB" sz="2000"/>
        </a:p>
      </dgm:t>
    </dgm:pt>
    <dgm:pt modelId="{9A3BB5E8-7959-1F44-8CD0-A8044C981843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مواكبة اتجاهات السوق والاستجابة السريعة للتحولات التكنولوجية</a:t>
          </a:r>
          <a:endParaRPr lang="en-GB" sz="2000" dirty="0"/>
        </a:p>
      </dgm:t>
    </dgm:pt>
    <dgm:pt modelId="{DF9F14FC-33DB-FD4A-AB6E-58C9E62DD243}" type="parTrans" cxnId="{77572C88-0AC8-D648-8C8E-2E0281D60452}">
      <dgm:prSet/>
      <dgm:spPr/>
      <dgm:t>
        <a:bodyPr/>
        <a:lstStyle/>
        <a:p>
          <a:endParaRPr lang="en-GB" sz="2000"/>
        </a:p>
      </dgm:t>
    </dgm:pt>
    <dgm:pt modelId="{E8C0BAC8-8CFF-794F-9D1D-4849DA1230E1}" type="sibTrans" cxnId="{77572C88-0AC8-D648-8C8E-2E0281D60452}">
      <dgm:prSet/>
      <dgm:spPr/>
      <dgm:t>
        <a:bodyPr/>
        <a:lstStyle/>
        <a:p>
          <a:endParaRPr lang="en-GB" sz="2000"/>
        </a:p>
      </dgm:t>
    </dgm:pt>
    <dgm:pt modelId="{A3EA97C0-98CC-3C48-8338-5ED3E8C7FBF7}" type="pres">
      <dgm:prSet presAssocID="{BD09AEF8-F502-8F47-BA6A-B0FFAEB3008F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4C65FB7E-3DEA-4F4C-9388-7F03B5A21693}" type="pres">
      <dgm:prSet presAssocID="{4A11EF4C-C086-E642-9BB3-7F06E5C1290B}" presName="composite" presStyleCnt="0"/>
      <dgm:spPr/>
    </dgm:pt>
    <dgm:pt modelId="{E8F3CD61-D1E1-E24C-B264-6A30C99E4189}" type="pres">
      <dgm:prSet presAssocID="{4A11EF4C-C086-E642-9BB3-7F06E5C1290B}" presName="LShape" presStyleLbl="alignNode1" presStyleIdx="0" presStyleCnt="9"/>
      <dgm:spPr/>
    </dgm:pt>
    <dgm:pt modelId="{818684AB-9F61-614E-9332-B0A4DB994D72}" type="pres">
      <dgm:prSet presAssocID="{4A11EF4C-C086-E642-9BB3-7F06E5C1290B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660B9432-5F62-BA47-BCC1-002D6F395197}" type="pres">
      <dgm:prSet presAssocID="{4A11EF4C-C086-E642-9BB3-7F06E5C1290B}" presName="Triangle" presStyleLbl="alignNode1" presStyleIdx="1" presStyleCnt="9"/>
      <dgm:spPr/>
    </dgm:pt>
    <dgm:pt modelId="{E232FC7B-3214-F642-83A9-FCB6776922F7}" type="pres">
      <dgm:prSet presAssocID="{41E91CD4-8D46-734A-9F81-98BE45E9A506}" presName="sibTrans" presStyleCnt="0"/>
      <dgm:spPr/>
    </dgm:pt>
    <dgm:pt modelId="{DB5DFC76-216B-014C-A96D-AC17C7278CA2}" type="pres">
      <dgm:prSet presAssocID="{41E91CD4-8D46-734A-9F81-98BE45E9A506}" presName="space" presStyleCnt="0"/>
      <dgm:spPr/>
    </dgm:pt>
    <dgm:pt modelId="{CF087316-7993-A047-9DD0-BD5A38D23B24}" type="pres">
      <dgm:prSet presAssocID="{102A7D41-83D4-E04C-90C4-580B0FF7BC74}" presName="composite" presStyleCnt="0"/>
      <dgm:spPr/>
    </dgm:pt>
    <dgm:pt modelId="{146F93CA-0BAC-844B-AF0C-8E45AE701CD6}" type="pres">
      <dgm:prSet presAssocID="{102A7D41-83D4-E04C-90C4-580B0FF7BC74}" presName="LShape" presStyleLbl="alignNode1" presStyleIdx="2" presStyleCnt="9"/>
      <dgm:spPr/>
    </dgm:pt>
    <dgm:pt modelId="{BBDF6C39-9FDA-6241-AF2C-12E830FB909B}" type="pres">
      <dgm:prSet presAssocID="{102A7D41-83D4-E04C-90C4-580B0FF7BC74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EF3FB586-CE39-4142-9F3B-0379C9E22311}" type="pres">
      <dgm:prSet presAssocID="{102A7D41-83D4-E04C-90C4-580B0FF7BC74}" presName="Triangle" presStyleLbl="alignNode1" presStyleIdx="3" presStyleCnt="9"/>
      <dgm:spPr/>
    </dgm:pt>
    <dgm:pt modelId="{B8CC6CDB-1746-C64D-88F5-2703F865FFB1}" type="pres">
      <dgm:prSet presAssocID="{6652ED82-6B71-6543-A7FC-4590E5EB8DAC}" presName="sibTrans" presStyleCnt="0"/>
      <dgm:spPr/>
    </dgm:pt>
    <dgm:pt modelId="{44879BF5-429E-9B45-9E64-35390A0D026E}" type="pres">
      <dgm:prSet presAssocID="{6652ED82-6B71-6543-A7FC-4590E5EB8DAC}" presName="space" presStyleCnt="0"/>
      <dgm:spPr/>
    </dgm:pt>
    <dgm:pt modelId="{C344B758-97BC-6E42-B75A-CE8EB83FE5FF}" type="pres">
      <dgm:prSet presAssocID="{ADD6F1E2-4AED-DA41-AAFA-764AE518E54B}" presName="composite" presStyleCnt="0"/>
      <dgm:spPr/>
    </dgm:pt>
    <dgm:pt modelId="{76D04941-929B-FF4F-A2B0-E10494366F43}" type="pres">
      <dgm:prSet presAssocID="{ADD6F1E2-4AED-DA41-AAFA-764AE518E54B}" presName="LShape" presStyleLbl="alignNode1" presStyleIdx="4" presStyleCnt="9"/>
      <dgm:spPr/>
    </dgm:pt>
    <dgm:pt modelId="{11DBFC68-22D1-2047-9E88-CA5E06B4BE3B}" type="pres">
      <dgm:prSet presAssocID="{ADD6F1E2-4AED-DA41-AAFA-764AE518E54B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2643C09B-81D2-E94D-9BBF-7BCA2AACCF13}" type="pres">
      <dgm:prSet presAssocID="{ADD6F1E2-4AED-DA41-AAFA-764AE518E54B}" presName="Triangle" presStyleLbl="alignNode1" presStyleIdx="5" presStyleCnt="9"/>
      <dgm:spPr/>
    </dgm:pt>
    <dgm:pt modelId="{6B2E9F1F-4EDC-784F-82A5-5D8EBEDC992C}" type="pres">
      <dgm:prSet presAssocID="{0EBECCBF-32B3-7540-945E-6EAB29D7B1DA}" presName="sibTrans" presStyleCnt="0"/>
      <dgm:spPr/>
    </dgm:pt>
    <dgm:pt modelId="{00772D4D-6BA5-C844-931D-D0048F1823EF}" type="pres">
      <dgm:prSet presAssocID="{0EBECCBF-32B3-7540-945E-6EAB29D7B1DA}" presName="space" presStyleCnt="0"/>
      <dgm:spPr/>
    </dgm:pt>
    <dgm:pt modelId="{09454767-738B-E44B-91B4-CF0A2F1CEA94}" type="pres">
      <dgm:prSet presAssocID="{62E37409-2A2A-FA47-83CE-3CEDEC3BC08D}" presName="composite" presStyleCnt="0"/>
      <dgm:spPr/>
    </dgm:pt>
    <dgm:pt modelId="{7C14D1E9-273E-6E49-B6C7-72121A3E5C7D}" type="pres">
      <dgm:prSet presAssocID="{62E37409-2A2A-FA47-83CE-3CEDEC3BC08D}" presName="LShape" presStyleLbl="alignNode1" presStyleIdx="6" presStyleCnt="9"/>
      <dgm:spPr/>
    </dgm:pt>
    <dgm:pt modelId="{99B3C21A-0BEE-EF47-B68A-F5DC6C406F3A}" type="pres">
      <dgm:prSet presAssocID="{62E37409-2A2A-FA47-83CE-3CEDEC3BC08D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AC308473-B8C5-F141-B3ED-D7A5695F2840}" type="pres">
      <dgm:prSet presAssocID="{62E37409-2A2A-FA47-83CE-3CEDEC3BC08D}" presName="Triangle" presStyleLbl="alignNode1" presStyleIdx="7" presStyleCnt="9"/>
      <dgm:spPr/>
    </dgm:pt>
    <dgm:pt modelId="{E9BD88C5-10AA-3348-85F3-496727BA2319}" type="pres">
      <dgm:prSet presAssocID="{54F14A74-F921-E644-A257-E979929ACF14}" presName="sibTrans" presStyleCnt="0"/>
      <dgm:spPr/>
    </dgm:pt>
    <dgm:pt modelId="{6AAE0935-0230-4344-84FD-A997CC3D3F99}" type="pres">
      <dgm:prSet presAssocID="{54F14A74-F921-E644-A257-E979929ACF14}" presName="space" presStyleCnt="0"/>
      <dgm:spPr/>
    </dgm:pt>
    <dgm:pt modelId="{32B7AFB6-C6FD-3941-A753-5CA2807B170B}" type="pres">
      <dgm:prSet presAssocID="{8B9DE585-A83B-5B4A-9E91-D0F4D11D7F49}" presName="composite" presStyleCnt="0"/>
      <dgm:spPr/>
    </dgm:pt>
    <dgm:pt modelId="{44025D52-A0BD-2041-B937-DD3F9A458ED1}" type="pres">
      <dgm:prSet presAssocID="{8B9DE585-A83B-5B4A-9E91-D0F4D11D7F49}" presName="LShape" presStyleLbl="alignNode1" presStyleIdx="8" presStyleCnt="9"/>
      <dgm:spPr/>
    </dgm:pt>
    <dgm:pt modelId="{DAD53F98-6F66-AD42-8EE5-4E3AD6E13AE8}" type="pres">
      <dgm:prSet presAssocID="{8B9DE585-A83B-5B4A-9E91-D0F4D11D7F49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342B019-37DD-014D-ABA4-2AEFA4EEB074}" type="presOf" srcId="{4A11EF4C-C086-E642-9BB3-7F06E5C1290B}" destId="{818684AB-9F61-614E-9332-B0A4DB994D72}" srcOrd="0" destOrd="0" presId="urn:microsoft.com/office/officeart/2009/3/layout/StepUpProcess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90645037-756E-E040-84C3-2F8D01D564D0}" type="presOf" srcId="{83C71CD6-57CD-1345-AA65-E4449339D441}" destId="{99B3C21A-0BEE-EF47-B68A-F5DC6C406F3A}" srcOrd="0" destOrd="1" presId="urn:microsoft.com/office/officeart/2009/3/layout/StepUpProcess"/>
    <dgm:cxn modelId="{7A7F493B-647D-6848-8DC0-1BB96C1E86B6}" srcId="{BD09AEF8-F502-8F47-BA6A-B0FFAEB3008F}" destId="{8B9DE585-A83B-5B4A-9E91-D0F4D11D7F49}" srcOrd="4" destOrd="0" parTransId="{152C3C01-B15B-984E-8A36-2D0C90413EC3}" sibTransId="{86D1E48E-10C8-694A-B165-BFD8D654EDD8}"/>
    <dgm:cxn modelId="{CC3A4A54-1F1B-9B41-A72E-45674C87033A}" type="presOf" srcId="{65387183-454B-F14D-A6F6-7DA8C5BFAE05}" destId="{BBDF6C39-9FDA-6241-AF2C-12E830FB909B}" srcOrd="0" destOrd="1" presId="urn:microsoft.com/office/officeart/2009/3/layout/StepUpProcess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A74E4F69-D67D-E243-AF35-B62804FE5414}" type="presOf" srcId="{C88ED262-17EB-A64F-8186-B36DDD55690A}" destId="{818684AB-9F61-614E-9332-B0A4DB994D72}" srcOrd="0" destOrd="1" presId="urn:microsoft.com/office/officeart/2009/3/layout/StepUpProcess"/>
    <dgm:cxn modelId="{BB262180-B364-CF42-A94F-129E3786E56F}" type="presOf" srcId="{8B9DE585-A83B-5B4A-9E91-D0F4D11D7F49}" destId="{DAD53F98-6F66-AD42-8EE5-4E3AD6E13AE8}" srcOrd="0" destOrd="0" presId="urn:microsoft.com/office/officeart/2009/3/layout/StepUpProcess"/>
    <dgm:cxn modelId="{77572C88-0AC8-D648-8C8E-2E0281D60452}" srcId="{8B9DE585-A83B-5B4A-9E91-D0F4D11D7F49}" destId="{9A3BB5E8-7959-1F44-8CD0-A8044C981843}" srcOrd="0" destOrd="0" parTransId="{DF9F14FC-33DB-FD4A-AB6E-58C9E62DD243}" sibTransId="{E8C0BAC8-8CFF-794F-9D1D-4849DA1230E1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C19689A0-0663-204A-AC24-FF8FABA2D83A}" type="presOf" srcId="{62E37409-2A2A-FA47-83CE-3CEDEC3BC08D}" destId="{99B3C21A-0BEE-EF47-B68A-F5DC6C406F3A}" srcOrd="0" destOrd="0" presId="urn:microsoft.com/office/officeart/2009/3/layout/StepUpProcess"/>
    <dgm:cxn modelId="{72360EAB-4F35-2A4D-A7F0-E5825304BF89}" type="presOf" srcId="{BD09AEF8-F502-8F47-BA6A-B0FFAEB3008F}" destId="{A3EA97C0-98CC-3C48-8338-5ED3E8C7FBF7}" srcOrd="0" destOrd="0" presId="urn:microsoft.com/office/officeart/2009/3/layout/StepUpProcess"/>
    <dgm:cxn modelId="{DB2DCBC0-953A-6D4D-B45D-7F4CAD47584F}" type="presOf" srcId="{102A7D41-83D4-E04C-90C4-580B0FF7BC74}" destId="{BBDF6C39-9FDA-6241-AF2C-12E830FB909B}" srcOrd="0" destOrd="0" presId="urn:microsoft.com/office/officeart/2009/3/layout/StepUpProcess"/>
    <dgm:cxn modelId="{01CF8AC1-BC48-814C-8FDF-54B1261510E3}" type="presOf" srcId="{9A3BB5E8-7959-1F44-8CD0-A8044C981843}" destId="{DAD53F98-6F66-AD42-8EE5-4E3AD6E13AE8}" srcOrd="0" destOrd="1" presId="urn:microsoft.com/office/officeart/2009/3/layout/StepUpProcess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3C9475E8-EBF1-B94B-A974-9178E6A3E949}" type="presOf" srcId="{B1994776-BB7E-AD4E-900E-8296E2C69C4F}" destId="{11DBFC68-22D1-2047-9E88-CA5E06B4BE3B}" srcOrd="0" destOrd="1" presId="urn:microsoft.com/office/officeart/2009/3/layout/StepUpProcess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22041BEB-22C7-A94E-B2F2-E19CF34F2A2E}" type="presOf" srcId="{ADD6F1E2-4AED-DA41-AAFA-764AE518E54B}" destId="{11DBFC68-22D1-2047-9E88-CA5E06B4BE3B}" srcOrd="0" destOrd="0" presId="urn:microsoft.com/office/officeart/2009/3/layout/StepUpProcess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6EBF1284-35F1-B745-A35E-E48F2912EFE4}" type="presParOf" srcId="{A3EA97C0-98CC-3C48-8338-5ED3E8C7FBF7}" destId="{4C65FB7E-3DEA-4F4C-9388-7F03B5A21693}" srcOrd="0" destOrd="0" presId="urn:microsoft.com/office/officeart/2009/3/layout/StepUpProcess"/>
    <dgm:cxn modelId="{AE31C120-9BB4-6D49-8B19-32032C90BC93}" type="presParOf" srcId="{4C65FB7E-3DEA-4F4C-9388-7F03B5A21693}" destId="{E8F3CD61-D1E1-E24C-B264-6A30C99E4189}" srcOrd="0" destOrd="0" presId="urn:microsoft.com/office/officeart/2009/3/layout/StepUpProcess"/>
    <dgm:cxn modelId="{91ED4E54-22AB-A14D-8984-BB093067F820}" type="presParOf" srcId="{4C65FB7E-3DEA-4F4C-9388-7F03B5A21693}" destId="{818684AB-9F61-614E-9332-B0A4DB994D72}" srcOrd="1" destOrd="0" presId="urn:microsoft.com/office/officeart/2009/3/layout/StepUpProcess"/>
    <dgm:cxn modelId="{204D6F0B-7ACC-F148-BF45-7A411C3C8161}" type="presParOf" srcId="{4C65FB7E-3DEA-4F4C-9388-7F03B5A21693}" destId="{660B9432-5F62-BA47-BCC1-002D6F395197}" srcOrd="2" destOrd="0" presId="urn:microsoft.com/office/officeart/2009/3/layout/StepUpProcess"/>
    <dgm:cxn modelId="{15D6894C-1D9C-424C-B43F-698C94C0C471}" type="presParOf" srcId="{A3EA97C0-98CC-3C48-8338-5ED3E8C7FBF7}" destId="{E232FC7B-3214-F642-83A9-FCB6776922F7}" srcOrd="1" destOrd="0" presId="urn:microsoft.com/office/officeart/2009/3/layout/StepUpProcess"/>
    <dgm:cxn modelId="{62B9BD3F-C2FA-8947-9F48-A1AFE1B20ECF}" type="presParOf" srcId="{E232FC7B-3214-F642-83A9-FCB6776922F7}" destId="{DB5DFC76-216B-014C-A96D-AC17C7278CA2}" srcOrd="0" destOrd="0" presId="urn:microsoft.com/office/officeart/2009/3/layout/StepUpProcess"/>
    <dgm:cxn modelId="{CA2E0FBF-28BA-2648-A9B6-39D3EC47EC27}" type="presParOf" srcId="{A3EA97C0-98CC-3C48-8338-5ED3E8C7FBF7}" destId="{CF087316-7993-A047-9DD0-BD5A38D23B24}" srcOrd="2" destOrd="0" presId="urn:microsoft.com/office/officeart/2009/3/layout/StepUpProcess"/>
    <dgm:cxn modelId="{9812D4F3-5ADF-3442-B959-66A11527A7E2}" type="presParOf" srcId="{CF087316-7993-A047-9DD0-BD5A38D23B24}" destId="{146F93CA-0BAC-844B-AF0C-8E45AE701CD6}" srcOrd="0" destOrd="0" presId="urn:microsoft.com/office/officeart/2009/3/layout/StepUpProcess"/>
    <dgm:cxn modelId="{61AFE3A8-6BE1-CE42-AE25-D3DA619DBBD5}" type="presParOf" srcId="{CF087316-7993-A047-9DD0-BD5A38D23B24}" destId="{BBDF6C39-9FDA-6241-AF2C-12E830FB909B}" srcOrd="1" destOrd="0" presId="urn:microsoft.com/office/officeart/2009/3/layout/StepUpProcess"/>
    <dgm:cxn modelId="{F42404D7-D7CE-A843-BFD3-32F5A5D0CD50}" type="presParOf" srcId="{CF087316-7993-A047-9DD0-BD5A38D23B24}" destId="{EF3FB586-CE39-4142-9F3B-0379C9E22311}" srcOrd="2" destOrd="0" presId="urn:microsoft.com/office/officeart/2009/3/layout/StepUpProcess"/>
    <dgm:cxn modelId="{8A12112B-0AF6-DD4B-A925-B4983A1F9ED7}" type="presParOf" srcId="{A3EA97C0-98CC-3C48-8338-5ED3E8C7FBF7}" destId="{B8CC6CDB-1746-C64D-88F5-2703F865FFB1}" srcOrd="3" destOrd="0" presId="urn:microsoft.com/office/officeart/2009/3/layout/StepUpProcess"/>
    <dgm:cxn modelId="{37B8D85E-A3F1-7947-8708-AD55978F6236}" type="presParOf" srcId="{B8CC6CDB-1746-C64D-88F5-2703F865FFB1}" destId="{44879BF5-429E-9B45-9E64-35390A0D026E}" srcOrd="0" destOrd="0" presId="urn:microsoft.com/office/officeart/2009/3/layout/StepUpProcess"/>
    <dgm:cxn modelId="{C026D1C6-55FD-9046-8D87-DA6C04A6D73D}" type="presParOf" srcId="{A3EA97C0-98CC-3C48-8338-5ED3E8C7FBF7}" destId="{C344B758-97BC-6E42-B75A-CE8EB83FE5FF}" srcOrd="4" destOrd="0" presId="urn:microsoft.com/office/officeart/2009/3/layout/StepUpProcess"/>
    <dgm:cxn modelId="{F1375B1D-DDC4-4A4E-AEDE-CB41DFADE9B6}" type="presParOf" srcId="{C344B758-97BC-6E42-B75A-CE8EB83FE5FF}" destId="{76D04941-929B-FF4F-A2B0-E10494366F43}" srcOrd="0" destOrd="0" presId="urn:microsoft.com/office/officeart/2009/3/layout/StepUpProcess"/>
    <dgm:cxn modelId="{D5E71375-088E-E64C-A424-7FEC298887B6}" type="presParOf" srcId="{C344B758-97BC-6E42-B75A-CE8EB83FE5FF}" destId="{11DBFC68-22D1-2047-9E88-CA5E06B4BE3B}" srcOrd="1" destOrd="0" presId="urn:microsoft.com/office/officeart/2009/3/layout/StepUpProcess"/>
    <dgm:cxn modelId="{B1725347-FA9B-7D42-ADDD-9ADCAEBBA963}" type="presParOf" srcId="{C344B758-97BC-6E42-B75A-CE8EB83FE5FF}" destId="{2643C09B-81D2-E94D-9BBF-7BCA2AACCF13}" srcOrd="2" destOrd="0" presId="urn:microsoft.com/office/officeart/2009/3/layout/StepUpProcess"/>
    <dgm:cxn modelId="{6E698ABD-D5B3-E745-9D68-1446CEAA640C}" type="presParOf" srcId="{A3EA97C0-98CC-3C48-8338-5ED3E8C7FBF7}" destId="{6B2E9F1F-4EDC-784F-82A5-5D8EBEDC992C}" srcOrd="5" destOrd="0" presId="urn:microsoft.com/office/officeart/2009/3/layout/StepUpProcess"/>
    <dgm:cxn modelId="{F92F3648-D144-F44E-A9DC-9B94CC5AC8E3}" type="presParOf" srcId="{6B2E9F1F-4EDC-784F-82A5-5D8EBEDC992C}" destId="{00772D4D-6BA5-C844-931D-D0048F1823EF}" srcOrd="0" destOrd="0" presId="urn:microsoft.com/office/officeart/2009/3/layout/StepUpProcess"/>
    <dgm:cxn modelId="{095BC984-33F8-EB49-AF6F-8C17123802D6}" type="presParOf" srcId="{A3EA97C0-98CC-3C48-8338-5ED3E8C7FBF7}" destId="{09454767-738B-E44B-91B4-CF0A2F1CEA94}" srcOrd="6" destOrd="0" presId="urn:microsoft.com/office/officeart/2009/3/layout/StepUpProcess"/>
    <dgm:cxn modelId="{1E24BF2D-7EB5-E646-A992-2C9EEFA3155D}" type="presParOf" srcId="{09454767-738B-E44B-91B4-CF0A2F1CEA94}" destId="{7C14D1E9-273E-6E49-B6C7-72121A3E5C7D}" srcOrd="0" destOrd="0" presId="urn:microsoft.com/office/officeart/2009/3/layout/StepUpProcess"/>
    <dgm:cxn modelId="{29B38697-C809-094E-A6C0-54F3BE0F3F51}" type="presParOf" srcId="{09454767-738B-E44B-91B4-CF0A2F1CEA94}" destId="{99B3C21A-0BEE-EF47-B68A-F5DC6C406F3A}" srcOrd="1" destOrd="0" presId="urn:microsoft.com/office/officeart/2009/3/layout/StepUpProcess"/>
    <dgm:cxn modelId="{725BF266-E173-1341-853F-7BC345029189}" type="presParOf" srcId="{09454767-738B-E44B-91B4-CF0A2F1CEA94}" destId="{AC308473-B8C5-F141-B3ED-D7A5695F2840}" srcOrd="2" destOrd="0" presId="urn:microsoft.com/office/officeart/2009/3/layout/StepUpProcess"/>
    <dgm:cxn modelId="{D3AF7DDC-9ED7-6C45-B0D4-39C884AE3B47}" type="presParOf" srcId="{A3EA97C0-98CC-3C48-8338-5ED3E8C7FBF7}" destId="{E9BD88C5-10AA-3348-85F3-496727BA2319}" srcOrd="7" destOrd="0" presId="urn:microsoft.com/office/officeart/2009/3/layout/StepUpProcess"/>
    <dgm:cxn modelId="{0FC4562E-58C4-F441-B038-77C700AA64A0}" type="presParOf" srcId="{E9BD88C5-10AA-3348-85F3-496727BA2319}" destId="{6AAE0935-0230-4344-84FD-A997CC3D3F99}" srcOrd="0" destOrd="0" presId="urn:microsoft.com/office/officeart/2009/3/layout/StepUpProcess"/>
    <dgm:cxn modelId="{A2AF94F5-C91E-5E44-A5F2-1AF9BE20A302}" type="presParOf" srcId="{A3EA97C0-98CC-3C48-8338-5ED3E8C7FBF7}" destId="{32B7AFB6-C6FD-3941-A753-5CA2807B170B}" srcOrd="8" destOrd="0" presId="urn:microsoft.com/office/officeart/2009/3/layout/StepUpProcess"/>
    <dgm:cxn modelId="{7E0AA802-1F5F-D64D-993D-CFF285FB47A4}" type="presParOf" srcId="{32B7AFB6-C6FD-3941-A753-5CA2807B170B}" destId="{44025D52-A0BD-2041-B937-DD3F9A458ED1}" srcOrd="0" destOrd="0" presId="urn:microsoft.com/office/officeart/2009/3/layout/StepUpProcess"/>
    <dgm:cxn modelId="{DF3FA97E-F449-B441-BA7A-04FCE2EC219E}" type="presParOf" srcId="{32B7AFB6-C6FD-3941-A753-5CA2807B170B}" destId="{DAD53F98-6F66-AD42-8EE5-4E3AD6E13AE8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6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التسويق الرقمي</a:t>
          </a:r>
          <a:r>
            <a:rPr lang="en-GB" sz="2400" b="1" dirty="0"/>
            <a:t> (Digital Marketing)</a:t>
          </a:r>
          <a:r>
            <a:rPr lang="en-GB" sz="2400" dirty="0"/>
            <a:t> </a:t>
          </a:r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استخدام الإنترنت ووسائل التواصل الاجتماعي لزيادة التفاعل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التسويق بالمحتوى</a:t>
          </a:r>
          <a:r>
            <a:rPr lang="en-GB" sz="2400" b="1" dirty="0"/>
            <a:t> (Content Marketing)</a:t>
          </a:r>
          <a:r>
            <a:rPr lang="en-GB" sz="2400" dirty="0"/>
            <a:t> </a:t>
          </a:r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تقديم محتوى ذو قيمة لتعزيز العلاقة مع العملاء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التسويق التجريبي</a:t>
          </a:r>
          <a:r>
            <a:rPr lang="en-GB" sz="2400" b="1" dirty="0"/>
            <a:t> (Experiential Marketing)</a:t>
          </a:r>
          <a:r>
            <a:rPr lang="en-GB" sz="2400" dirty="0"/>
            <a:t> </a:t>
          </a:r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إشراك العملاء في تجارب حقيقية تعزز ارتباطهم بالعلامة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التسويق بالعلاقات</a:t>
          </a:r>
          <a:r>
            <a:rPr lang="en-GB" sz="2400" b="1" dirty="0"/>
            <a:t> (Relationship Marketing)</a:t>
          </a:r>
          <a:r>
            <a:rPr lang="en-GB" sz="2400" dirty="0"/>
            <a:t> </a:t>
          </a:r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بناء علاقات طويلة الأمد مع العملاء لزيادة الولاء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التسويق القائم على البيانات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استخدام البيانات في تصميم استراتيجيات أكثر فاعلية</a:t>
          </a:r>
          <a:r>
            <a:rPr lang="en-GB" sz="2400" dirty="0"/>
            <a:t>.</a:t>
          </a:r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64ACFCCB-6C3A-1E48-8AFA-2337801E516F}" type="pres">
      <dgm:prSet presAssocID="{BD09AEF8-F502-8F47-BA6A-B0FFAEB3008F}" presName="Name0" presStyleCnt="0">
        <dgm:presLayoutVars>
          <dgm:dir val="rev"/>
          <dgm:animLvl val="lvl"/>
          <dgm:resizeHandles/>
        </dgm:presLayoutVars>
      </dgm:prSet>
      <dgm:spPr/>
    </dgm:pt>
    <dgm:pt modelId="{A23562F4-AC01-2040-96BE-0D6919F307D8}" type="pres">
      <dgm:prSet presAssocID="{4A11EF4C-C086-E642-9BB3-7F06E5C1290B}" presName="linNode" presStyleCnt="0"/>
      <dgm:spPr/>
    </dgm:pt>
    <dgm:pt modelId="{3B6320C9-7B65-C443-A7DA-4F01DE925B3F}" type="pres">
      <dgm:prSet presAssocID="{4A11EF4C-C086-E642-9BB3-7F06E5C1290B}" presName="parentShp" presStyleLbl="node1" presStyleIdx="0" presStyleCnt="5">
        <dgm:presLayoutVars>
          <dgm:bulletEnabled val="1"/>
        </dgm:presLayoutVars>
      </dgm:prSet>
      <dgm:spPr/>
    </dgm:pt>
    <dgm:pt modelId="{785B8B4E-1868-BA4E-A78A-D05940E6AF5B}" type="pres">
      <dgm:prSet presAssocID="{4A11EF4C-C086-E642-9BB3-7F06E5C1290B}" presName="childShp" presStyleLbl="bgAccFollowNode1" presStyleIdx="0" presStyleCnt="5">
        <dgm:presLayoutVars>
          <dgm:bulletEnabled val="1"/>
        </dgm:presLayoutVars>
      </dgm:prSet>
      <dgm:spPr/>
    </dgm:pt>
    <dgm:pt modelId="{B011931E-ED1C-4545-8D57-82BCB7DEA8B5}" type="pres">
      <dgm:prSet presAssocID="{41E91CD4-8D46-734A-9F81-98BE45E9A506}" presName="spacing" presStyleCnt="0"/>
      <dgm:spPr/>
    </dgm:pt>
    <dgm:pt modelId="{E862CF7D-650B-224F-8BDB-4835D224DD96}" type="pres">
      <dgm:prSet presAssocID="{102A7D41-83D4-E04C-90C4-580B0FF7BC74}" presName="linNode" presStyleCnt="0"/>
      <dgm:spPr/>
    </dgm:pt>
    <dgm:pt modelId="{E290ED43-8BD2-554B-A092-E608ADACC4A2}" type="pres">
      <dgm:prSet presAssocID="{102A7D41-83D4-E04C-90C4-580B0FF7BC74}" presName="parentShp" presStyleLbl="node1" presStyleIdx="1" presStyleCnt="5">
        <dgm:presLayoutVars>
          <dgm:bulletEnabled val="1"/>
        </dgm:presLayoutVars>
      </dgm:prSet>
      <dgm:spPr/>
    </dgm:pt>
    <dgm:pt modelId="{01993A5A-F366-404A-8D47-E673AD59D90E}" type="pres">
      <dgm:prSet presAssocID="{102A7D41-83D4-E04C-90C4-580B0FF7BC74}" presName="childShp" presStyleLbl="bgAccFollowNode1" presStyleIdx="1" presStyleCnt="5">
        <dgm:presLayoutVars>
          <dgm:bulletEnabled val="1"/>
        </dgm:presLayoutVars>
      </dgm:prSet>
      <dgm:spPr/>
    </dgm:pt>
    <dgm:pt modelId="{BC62C09B-BCA9-5948-A514-67418AB109E5}" type="pres">
      <dgm:prSet presAssocID="{6652ED82-6B71-6543-A7FC-4590E5EB8DAC}" presName="spacing" presStyleCnt="0"/>
      <dgm:spPr/>
    </dgm:pt>
    <dgm:pt modelId="{21E6CACE-4FC5-E640-B5C5-36A4DB5ECE7C}" type="pres">
      <dgm:prSet presAssocID="{ADD6F1E2-4AED-DA41-AAFA-764AE518E54B}" presName="linNode" presStyleCnt="0"/>
      <dgm:spPr/>
    </dgm:pt>
    <dgm:pt modelId="{80F397C7-7268-A749-8C15-23CCB5A81C81}" type="pres">
      <dgm:prSet presAssocID="{ADD6F1E2-4AED-DA41-AAFA-764AE518E54B}" presName="parentShp" presStyleLbl="node1" presStyleIdx="2" presStyleCnt="5">
        <dgm:presLayoutVars>
          <dgm:bulletEnabled val="1"/>
        </dgm:presLayoutVars>
      </dgm:prSet>
      <dgm:spPr/>
    </dgm:pt>
    <dgm:pt modelId="{26476513-B186-1F42-AC58-8C1E0D63FE2D}" type="pres">
      <dgm:prSet presAssocID="{ADD6F1E2-4AED-DA41-AAFA-764AE518E54B}" presName="childShp" presStyleLbl="bgAccFollowNode1" presStyleIdx="2" presStyleCnt="5">
        <dgm:presLayoutVars>
          <dgm:bulletEnabled val="1"/>
        </dgm:presLayoutVars>
      </dgm:prSet>
      <dgm:spPr/>
    </dgm:pt>
    <dgm:pt modelId="{D48CFA2A-95EC-0E43-BFD6-F919013CB9C0}" type="pres">
      <dgm:prSet presAssocID="{0EBECCBF-32B3-7540-945E-6EAB29D7B1DA}" presName="spacing" presStyleCnt="0"/>
      <dgm:spPr/>
    </dgm:pt>
    <dgm:pt modelId="{B9A55CAF-16E6-6E44-BD91-FBC46DA2E5D8}" type="pres">
      <dgm:prSet presAssocID="{62E37409-2A2A-FA47-83CE-3CEDEC3BC08D}" presName="linNode" presStyleCnt="0"/>
      <dgm:spPr/>
    </dgm:pt>
    <dgm:pt modelId="{F920F367-1315-5B42-A83F-9F79FD7A98A6}" type="pres">
      <dgm:prSet presAssocID="{62E37409-2A2A-FA47-83CE-3CEDEC3BC08D}" presName="parentShp" presStyleLbl="node1" presStyleIdx="3" presStyleCnt="5">
        <dgm:presLayoutVars>
          <dgm:bulletEnabled val="1"/>
        </dgm:presLayoutVars>
      </dgm:prSet>
      <dgm:spPr/>
    </dgm:pt>
    <dgm:pt modelId="{38439644-AAE9-634E-8A38-4BAB06E7DCF4}" type="pres">
      <dgm:prSet presAssocID="{62E37409-2A2A-FA47-83CE-3CEDEC3BC08D}" presName="childShp" presStyleLbl="bgAccFollowNode1" presStyleIdx="3" presStyleCnt="5">
        <dgm:presLayoutVars>
          <dgm:bulletEnabled val="1"/>
        </dgm:presLayoutVars>
      </dgm:prSet>
      <dgm:spPr/>
    </dgm:pt>
    <dgm:pt modelId="{48B82E48-73DF-7849-B898-0FC5644D360E}" type="pres">
      <dgm:prSet presAssocID="{54F14A74-F921-E644-A257-E979929ACF14}" presName="spacing" presStyleCnt="0"/>
      <dgm:spPr/>
    </dgm:pt>
    <dgm:pt modelId="{F89C2888-3C7B-FC4B-87CF-4F3203FF718D}" type="pres">
      <dgm:prSet presAssocID="{EB93C60F-79C9-9349-89CF-6ABA334F3BEC}" presName="linNode" presStyleCnt="0"/>
      <dgm:spPr/>
    </dgm:pt>
    <dgm:pt modelId="{F60643A3-D455-F14D-8F1C-954BEDD7B6DF}" type="pres">
      <dgm:prSet presAssocID="{EB93C60F-79C9-9349-89CF-6ABA334F3BEC}" presName="parentShp" presStyleLbl="node1" presStyleIdx="4" presStyleCnt="5">
        <dgm:presLayoutVars>
          <dgm:bulletEnabled val="1"/>
        </dgm:presLayoutVars>
      </dgm:prSet>
      <dgm:spPr/>
    </dgm:pt>
    <dgm:pt modelId="{426EA6A6-D98C-E346-8C86-7E63E764747C}" type="pres">
      <dgm:prSet presAssocID="{EB93C60F-79C9-9349-89CF-6ABA334F3BEC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FF25A1B-309A-7B49-B78A-CAD1CB277C81}" type="presOf" srcId="{82920FBD-2102-0047-97E2-7857CA93701D}" destId="{426EA6A6-D98C-E346-8C86-7E63E764747C}" srcOrd="0" destOrd="0" presId="urn:microsoft.com/office/officeart/2005/8/layout/vList6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5B32CA47-39BE-7242-B08A-184321DF72B7}" type="presOf" srcId="{83C71CD6-57CD-1345-AA65-E4449339D441}" destId="{38439644-AAE9-634E-8A38-4BAB06E7DCF4}" srcOrd="0" destOrd="0" presId="urn:microsoft.com/office/officeart/2005/8/layout/v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DC920767-3858-6943-87CB-B1D58B289C7E}" type="presOf" srcId="{102A7D41-83D4-E04C-90C4-580B0FF7BC74}" destId="{E290ED43-8BD2-554B-A092-E608ADACC4A2}" srcOrd="0" destOrd="0" presId="urn:microsoft.com/office/officeart/2005/8/layout/vList6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68252A8F-F240-0745-8BE0-B6273B49EE84}" type="presOf" srcId="{BD09AEF8-F502-8F47-BA6A-B0FFAEB3008F}" destId="{64ACFCCB-6C3A-1E48-8AFA-2337801E516F}" srcOrd="0" destOrd="0" presId="urn:microsoft.com/office/officeart/2005/8/layout/vList6"/>
    <dgm:cxn modelId="{EC5EE992-4361-064B-8253-63E1131D7704}" type="presOf" srcId="{65387183-454B-F14D-A6F6-7DA8C5BFAE05}" destId="{01993A5A-F366-404A-8D47-E673AD59D90E}" srcOrd="0" destOrd="0" presId="urn:microsoft.com/office/officeart/2005/8/layout/v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F8D11AA-50CF-1E49-A5DE-12BEF97C785A}" type="presOf" srcId="{62E37409-2A2A-FA47-83CE-3CEDEC3BC08D}" destId="{F920F367-1315-5B42-A83F-9F79FD7A98A6}" srcOrd="0" destOrd="0" presId="urn:microsoft.com/office/officeart/2005/8/layout/vList6"/>
    <dgm:cxn modelId="{70B857AC-0DAF-9A49-B3FF-DF57075BB291}" type="presOf" srcId="{ADD6F1E2-4AED-DA41-AAFA-764AE518E54B}" destId="{80F397C7-7268-A749-8C15-23CCB5A81C81}" srcOrd="0" destOrd="0" presId="urn:microsoft.com/office/officeart/2005/8/layout/vList6"/>
    <dgm:cxn modelId="{8BD27DB7-A0DF-9347-B0A9-146EF3A9A2F7}" type="presOf" srcId="{EB93C60F-79C9-9349-89CF-6ABA334F3BEC}" destId="{F60643A3-D455-F14D-8F1C-954BEDD7B6DF}" srcOrd="0" destOrd="0" presId="urn:microsoft.com/office/officeart/2005/8/layout/vList6"/>
    <dgm:cxn modelId="{A17F70C2-4A9F-6E4F-B073-16BACD0ACA31}" type="presOf" srcId="{C88ED262-17EB-A64F-8186-B36DDD55690A}" destId="{785B8B4E-1868-BA4E-A78A-D05940E6AF5B}" srcOrd="0" destOrd="0" presId="urn:microsoft.com/office/officeart/2005/8/layout/vList6"/>
    <dgm:cxn modelId="{8A5C75C3-62AA-8643-B296-73C5A98F873E}" type="presOf" srcId="{4A11EF4C-C086-E642-9BB3-7F06E5C1290B}" destId="{3B6320C9-7B65-C443-A7DA-4F01DE925B3F}" srcOrd="0" destOrd="0" presId="urn:microsoft.com/office/officeart/2005/8/layout/v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055453ED-CA4C-8048-97C7-3B288C7D4E3B}" type="presOf" srcId="{B1994776-BB7E-AD4E-900E-8296E2C69C4F}" destId="{26476513-B186-1F42-AC58-8C1E0D63FE2D}" srcOrd="0" destOrd="0" presId="urn:microsoft.com/office/officeart/2005/8/layout/vList6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2C1A9D46-0139-2E44-BC07-1807DF30FC51}" type="presParOf" srcId="{64ACFCCB-6C3A-1E48-8AFA-2337801E516F}" destId="{A23562F4-AC01-2040-96BE-0D6919F307D8}" srcOrd="0" destOrd="0" presId="urn:microsoft.com/office/officeart/2005/8/layout/vList6"/>
    <dgm:cxn modelId="{35F482DE-5F3B-B24A-9550-1F80FBE68072}" type="presParOf" srcId="{A23562F4-AC01-2040-96BE-0D6919F307D8}" destId="{3B6320C9-7B65-C443-A7DA-4F01DE925B3F}" srcOrd="0" destOrd="0" presId="urn:microsoft.com/office/officeart/2005/8/layout/vList6"/>
    <dgm:cxn modelId="{1AADEBBC-B64C-594E-AB1E-CF3914975BA0}" type="presParOf" srcId="{A23562F4-AC01-2040-96BE-0D6919F307D8}" destId="{785B8B4E-1868-BA4E-A78A-D05940E6AF5B}" srcOrd="1" destOrd="0" presId="urn:microsoft.com/office/officeart/2005/8/layout/vList6"/>
    <dgm:cxn modelId="{59418DBD-B069-4943-89D6-189A69983D1A}" type="presParOf" srcId="{64ACFCCB-6C3A-1E48-8AFA-2337801E516F}" destId="{B011931E-ED1C-4545-8D57-82BCB7DEA8B5}" srcOrd="1" destOrd="0" presId="urn:microsoft.com/office/officeart/2005/8/layout/vList6"/>
    <dgm:cxn modelId="{BED7008A-ECB8-A244-9BEF-2930EB50EDD1}" type="presParOf" srcId="{64ACFCCB-6C3A-1E48-8AFA-2337801E516F}" destId="{E862CF7D-650B-224F-8BDB-4835D224DD96}" srcOrd="2" destOrd="0" presId="urn:microsoft.com/office/officeart/2005/8/layout/vList6"/>
    <dgm:cxn modelId="{81FEE217-42BF-DD4A-9BE5-8757E5513197}" type="presParOf" srcId="{E862CF7D-650B-224F-8BDB-4835D224DD96}" destId="{E290ED43-8BD2-554B-A092-E608ADACC4A2}" srcOrd="0" destOrd="0" presId="urn:microsoft.com/office/officeart/2005/8/layout/vList6"/>
    <dgm:cxn modelId="{24341AFD-2D8E-1249-BB66-2EEC860C9165}" type="presParOf" srcId="{E862CF7D-650B-224F-8BDB-4835D224DD96}" destId="{01993A5A-F366-404A-8D47-E673AD59D90E}" srcOrd="1" destOrd="0" presId="urn:microsoft.com/office/officeart/2005/8/layout/vList6"/>
    <dgm:cxn modelId="{76AEFA5F-32BF-234C-915B-104104367538}" type="presParOf" srcId="{64ACFCCB-6C3A-1E48-8AFA-2337801E516F}" destId="{BC62C09B-BCA9-5948-A514-67418AB109E5}" srcOrd="3" destOrd="0" presId="urn:microsoft.com/office/officeart/2005/8/layout/vList6"/>
    <dgm:cxn modelId="{CC0A86B0-7A49-2247-B50A-09C48D9F24D2}" type="presParOf" srcId="{64ACFCCB-6C3A-1E48-8AFA-2337801E516F}" destId="{21E6CACE-4FC5-E640-B5C5-36A4DB5ECE7C}" srcOrd="4" destOrd="0" presId="urn:microsoft.com/office/officeart/2005/8/layout/vList6"/>
    <dgm:cxn modelId="{AF94BD89-F360-4441-AD7E-3CFBCE47CE70}" type="presParOf" srcId="{21E6CACE-4FC5-E640-B5C5-36A4DB5ECE7C}" destId="{80F397C7-7268-A749-8C15-23CCB5A81C81}" srcOrd="0" destOrd="0" presId="urn:microsoft.com/office/officeart/2005/8/layout/vList6"/>
    <dgm:cxn modelId="{7A28EA8D-539E-0B48-BB3C-08B2FA86C972}" type="presParOf" srcId="{21E6CACE-4FC5-E640-B5C5-36A4DB5ECE7C}" destId="{26476513-B186-1F42-AC58-8C1E0D63FE2D}" srcOrd="1" destOrd="0" presId="urn:microsoft.com/office/officeart/2005/8/layout/vList6"/>
    <dgm:cxn modelId="{97699BA1-DCFF-DE4F-A51F-2CE275981B4C}" type="presParOf" srcId="{64ACFCCB-6C3A-1E48-8AFA-2337801E516F}" destId="{D48CFA2A-95EC-0E43-BFD6-F919013CB9C0}" srcOrd="5" destOrd="0" presId="urn:microsoft.com/office/officeart/2005/8/layout/vList6"/>
    <dgm:cxn modelId="{19E214C2-3086-2448-B515-B5F9528EFEB4}" type="presParOf" srcId="{64ACFCCB-6C3A-1E48-8AFA-2337801E516F}" destId="{B9A55CAF-16E6-6E44-BD91-FBC46DA2E5D8}" srcOrd="6" destOrd="0" presId="urn:microsoft.com/office/officeart/2005/8/layout/vList6"/>
    <dgm:cxn modelId="{4E7CAF70-610C-0445-9703-4477C822BF67}" type="presParOf" srcId="{B9A55CAF-16E6-6E44-BD91-FBC46DA2E5D8}" destId="{F920F367-1315-5B42-A83F-9F79FD7A98A6}" srcOrd="0" destOrd="0" presId="urn:microsoft.com/office/officeart/2005/8/layout/vList6"/>
    <dgm:cxn modelId="{FAFB03B4-016F-1A4E-94C3-EADE9FD176D3}" type="presParOf" srcId="{B9A55CAF-16E6-6E44-BD91-FBC46DA2E5D8}" destId="{38439644-AAE9-634E-8A38-4BAB06E7DCF4}" srcOrd="1" destOrd="0" presId="urn:microsoft.com/office/officeart/2005/8/layout/vList6"/>
    <dgm:cxn modelId="{3B0D85EB-5441-1E4C-B8F7-63BCBCDE239F}" type="presParOf" srcId="{64ACFCCB-6C3A-1E48-8AFA-2337801E516F}" destId="{48B82E48-73DF-7849-B898-0FC5644D360E}" srcOrd="7" destOrd="0" presId="urn:microsoft.com/office/officeart/2005/8/layout/vList6"/>
    <dgm:cxn modelId="{8154DDEE-8F9A-F347-8F83-54DBA7FBC167}" type="presParOf" srcId="{64ACFCCB-6C3A-1E48-8AFA-2337801E516F}" destId="{F89C2888-3C7B-FC4B-87CF-4F3203FF718D}" srcOrd="8" destOrd="0" presId="urn:microsoft.com/office/officeart/2005/8/layout/vList6"/>
    <dgm:cxn modelId="{BB154339-A0F8-DF42-8CC7-31033402A992}" type="presParOf" srcId="{F89C2888-3C7B-FC4B-87CF-4F3203FF718D}" destId="{F60643A3-D455-F14D-8F1C-954BEDD7B6DF}" srcOrd="0" destOrd="0" presId="urn:microsoft.com/office/officeart/2005/8/layout/vList6"/>
    <dgm:cxn modelId="{E98F7635-97C0-F240-BF2B-F223EA4FC2A2}" type="presParOf" srcId="{F89C2888-3C7B-FC4B-87CF-4F3203FF718D}" destId="{426EA6A6-D98C-E346-8C86-7E63E764747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default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زيادة معدلات الولاء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العملاء الراضون يميلون إلى العودة للشراء مجددًا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تحسين سمعة العلامة التجارية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التوصيات الشفهية تلعب دورًا في جذب عملاء جدد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رفع معدلات التفاعل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العملاء الراضون يتفاعلون بشكل إيجابي على وسائل التواصل الاجتماعي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تحقيق نمو في الإيرادات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التجربة الجيدة تزيد من رضا العملاء، مما يؤدي إلى زيادة المبيعات</a:t>
          </a:r>
          <a:r>
            <a:rPr lang="en-GB" sz="2000" dirty="0"/>
            <a:t>.</a:t>
          </a:r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تخفيض تكاليف اكتساب العملاء</a:t>
          </a:r>
          <a:r>
            <a:rPr lang="ar-SA" sz="2400" dirty="0"/>
            <a:t>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pPr algn="r" rtl="1"/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pPr algn="r" rtl="1"/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العلامات التي تمتلك عملاء أوفياء تحتاج إلى إنفاق أقل على التسويق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pPr algn="r" rtl="1"/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pPr algn="r" rtl="1"/>
          <a:endParaRPr lang="en-GB" sz="2400"/>
        </a:p>
      </dgm:t>
    </dgm:pt>
    <dgm:pt modelId="{892DB0DF-B877-8745-835A-110EC20E8767}" type="pres">
      <dgm:prSet presAssocID="{BD09AEF8-F502-8F47-BA6A-B0FFAEB3008F}" presName="diagram" presStyleCnt="0">
        <dgm:presLayoutVars>
          <dgm:dir val="rev"/>
          <dgm:resizeHandles val="exact"/>
        </dgm:presLayoutVars>
      </dgm:prSet>
      <dgm:spPr/>
    </dgm:pt>
    <dgm:pt modelId="{34E6143B-5709-1949-B3AA-BC4B9D9C953F}" type="pres">
      <dgm:prSet presAssocID="{4A11EF4C-C086-E642-9BB3-7F06E5C1290B}" presName="node" presStyleLbl="node1" presStyleIdx="0" presStyleCnt="5">
        <dgm:presLayoutVars>
          <dgm:bulletEnabled val="1"/>
        </dgm:presLayoutVars>
      </dgm:prSet>
      <dgm:spPr/>
    </dgm:pt>
    <dgm:pt modelId="{FA87D84E-56FD-2642-BBD1-C9E6C6F3131A}" type="pres">
      <dgm:prSet presAssocID="{41E91CD4-8D46-734A-9F81-98BE45E9A506}" presName="sibTrans" presStyleCnt="0"/>
      <dgm:spPr/>
    </dgm:pt>
    <dgm:pt modelId="{BF5A5B5B-832C-EF47-A919-EE3FA224E2DC}" type="pres">
      <dgm:prSet presAssocID="{102A7D41-83D4-E04C-90C4-580B0FF7BC74}" presName="node" presStyleLbl="node1" presStyleIdx="1" presStyleCnt="5">
        <dgm:presLayoutVars>
          <dgm:bulletEnabled val="1"/>
        </dgm:presLayoutVars>
      </dgm:prSet>
      <dgm:spPr/>
    </dgm:pt>
    <dgm:pt modelId="{6A1986D6-6B39-4E46-AD48-055956D97F51}" type="pres">
      <dgm:prSet presAssocID="{6652ED82-6B71-6543-A7FC-4590E5EB8DAC}" presName="sibTrans" presStyleCnt="0"/>
      <dgm:spPr/>
    </dgm:pt>
    <dgm:pt modelId="{C1A31B7C-0143-C042-9C42-01A12FD6A443}" type="pres">
      <dgm:prSet presAssocID="{ADD6F1E2-4AED-DA41-AAFA-764AE518E54B}" presName="node" presStyleLbl="node1" presStyleIdx="2" presStyleCnt="5">
        <dgm:presLayoutVars>
          <dgm:bulletEnabled val="1"/>
        </dgm:presLayoutVars>
      </dgm:prSet>
      <dgm:spPr/>
    </dgm:pt>
    <dgm:pt modelId="{6CB59A55-2F58-C048-B357-F6117467F4CA}" type="pres">
      <dgm:prSet presAssocID="{0EBECCBF-32B3-7540-945E-6EAB29D7B1DA}" presName="sibTrans" presStyleCnt="0"/>
      <dgm:spPr/>
    </dgm:pt>
    <dgm:pt modelId="{1034A0BC-3D9D-B245-A246-32B5FF703894}" type="pres">
      <dgm:prSet presAssocID="{62E37409-2A2A-FA47-83CE-3CEDEC3BC08D}" presName="node" presStyleLbl="node1" presStyleIdx="3" presStyleCnt="5">
        <dgm:presLayoutVars>
          <dgm:bulletEnabled val="1"/>
        </dgm:presLayoutVars>
      </dgm:prSet>
      <dgm:spPr/>
    </dgm:pt>
    <dgm:pt modelId="{B513FFA2-0FAB-A24B-AA32-DFE6C93CF54C}" type="pres">
      <dgm:prSet presAssocID="{54F14A74-F921-E644-A257-E979929ACF14}" presName="sibTrans" presStyleCnt="0"/>
      <dgm:spPr/>
    </dgm:pt>
    <dgm:pt modelId="{3E6B728C-54D6-5742-ABC3-720F2AD5E3B8}" type="pres">
      <dgm:prSet presAssocID="{EB93C60F-79C9-9349-89CF-6ABA334F3BEC}" presName="node" presStyleLbl="node1" presStyleIdx="4" presStyleCnt="5">
        <dgm:presLayoutVars>
          <dgm:bulletEnabled val="1"/>
        </dgm:presLayoutVars>
      </dgm:prSet>
      <dgm:spPr/>
    </dgm:pt>
  </dgm:ptLst>
  <dgm:cxnLst>
    <dgm:cxn modelId="{70890400-4A89-8046-825C-191D581F4F6C}" type="presOf" srcId="{102A7D41-83D4-E04C-90C4-580B0FF7BC74}" destId="{BF5A5B5B-832C-EF47-A919-EE3FA224E2DC}" srcOrd="0" destOrd="0" presId="urn:microsoft.com/office/officeart/2005/8/layout/default"/>
    <dgm:cxn modelId="{8D31220D-34F7-3F46-856E-0A95820A0A19}" type="presOf" srcId="{C88ED262-17EB-A64F-8186-B36DDD55690A}" destId="{34E6143B-5709-1949-B3AA-BC4B9D9C953F}" srcOrd="0" destOrd="1" presId="urn:microsoft.com/office/officeart/2005/8/layout/default"/>
    <dgm:cxn modelId="{05C5F20F-4424-8A4C-A78A-81A02DBEDC99}" type="presOf" srcId="{BD09AEF8-F502-8F47-BA6A-B0FFAEB3008F}" destId="{892DB0DF-B877-8745-835A-110EC20E8767}" srcOrd="0" destOrd="0" presId="urn:microsoft.com/office/officeart/2005/8/layout/default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D68D221A-9DDF-9244-8C62-979739FA323D}" type="presOf" srcId="{ADD6F1E2-4AED-DA41-AAFA-764AE518E54B}" destId="{C1A31B7C-0143-C042-9C42-01A12FD6A443}" srcOrd="0" destOrd="0" presId="urn:microsoft.com/office/officeart/2005/8/layout/default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D8893833-4663-4B40-9D1F-A0D40B3F7CC3}" type="presOf" srcId="{82920FBD-2102-0047-97E2-7857CA93701D}" destId="{3E6B728C-54D6-5742-ABC3-720F2AD5E3B8}" srcOrd="0" destOrd="1" presId="urn:microsoft.com/office/officeart/2005/8/layout/default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801D0C7A-31D1-DB45-87C2-2DF080DE62B5}" type="presOf" srcId="{EB93C60F-79C9-9349-89CF-6ABA334F3BEC}" destId="{3E6B728C-54D6-5742-ABC3-720F2AD5E3B8}" srcOrd="0" destOrd="0" presId="urn:microsoft.com/office/officeart/2005/8/layout/default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5F251A9-11CF-A74C-83B1-C6C169858C11}" type="presOf" srcId="{65387183-454B-F14D-A6F6-7DA8C5BFAE05}" destId="{BF5A5B5B-832C-EF47-A919-EE3FA224E2DC}" srcOrd="0" destOrd="1" presId="urn:microsoft.com/office/officeart/2005/8/layout/default"/>
    <dgm:cxn modelId="{09A671D8-34D2-A148-AA37-4C598F55A401}" type="presOf" srcId="{B1994776-BB7E-AD4E-900E-8296E2C69C4F}" destId="{C1A31B7C-0143-C042-9C42-01A12FD6A443}" srcOrd="0" destOrd="1" presId="urn:microsoft.com/office/officeart/2005/8/layout/default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F579D4E2-3454-6846-BCEE-956651B5C083}" type="presOf" srcId="{83C71CD6-57CD-1345-AA65-E4449339D441}" destId="{1034A0BC-3D9D-B245-A246-32B5FF703894}" srcOrd="0" destOrd="1" presId="urn:microsoft.com/office/officeart/2005/8/layout/default"/>
    <dgm:cxn modelId="{260D4CE6-FDEE-C843-AD38-94CF6DD33DC4}" type="presOf" srcId="{62E37409-2A2A-FA47-83CE-3CEDEC3BC08D}" destId="{1034A0BC-3D9D-B245-A246-32B5FF703894}" srcOrd="0" destOrd="0" presId="urn:microsoft.com/office/officeart/2005/8/layout/default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AD6DFAFE-FD2E-644B-8DBF-C384AC0ACA07}" type="presOf" srcId="{4A11EF4C-C086-E642-9BB3-7F06E5C1290B}" destId="{34E6143B-5709-1949-B3AA-BC4B9D9C953F}" srcOrd="0" destOrd="0" presId="urn:microsoft.com/office/officeart/2005/8/layout/default"/>
    <dgm:cxn modelId="{67C515EB-F940-1D44-9332-C4837ACB791B}" type="presParOf" srcId="{892DB0DF-B877-8745-835A-110EC20E8767}" destId="{34E6143B-5709-1949-B3AA-BC4B9D9C953F}" srcOrd="0" destOrd="0" presId="urn:microsoft.com/office/officeart/2005/8/layout/default"/>
    <dgm:cxn modelId="{C9914106-F884-AD47-BBC7-1EC079FA75E3}" type="presParOf" srcId="{892DB0DF-B877-8745-835A-110EC20E8767}" destId="{FA87D84E-56FD-2642-BBD1-C9E6C6F3131A}" srcOrd="1" destOrd="0" presId="urn:microsoft.com/office/officeart/2005/8/layout/default"/>
    <dgm:cxn modelId="{E2DC70B1-0A06-1242-8574-938D3D208AC2}" type="presParOf" srcId="{892DB0DF-B877-8745-835A-110EC20E8767}" destId="{BF5A5B5B-832C-EF47-A919-EE3FA224E2DC}" srcOrd="2" destOrd="0" presId="urn:microsoft.com/office/officeart/2005/8/layout/default"/>
    <dgm:cxn modelId="{93ADFD61-2B73-764D-958C-4EE9AEDAEF5B}" type="presParOf" srcId="{892DB0DF-B877-8745-835A-110EC20E8767}" destId="{6A1986D6-6B39-4E46-AD48-055956D97F51}" srcOrd="3" destOrd="0" presId="urn:microsoft.com/office/officeart/2005/8/layout/default"/>
    <dgm:cxn modelId="{0B5A4BAE-496B-5F41-AEA5-CA8680FE203C}" type="presParOf" srcId="{892DB0DF-B877-8745-835A-110EC20E8767}" destId="{C1A31B7C-0143-C042-9C42-01A12FD6A443}" srcOrd="4" destOrd="0" presId="urn:microsoft.com/office/officeart/2005/8/layout/default"/>
    <dgm:cxn modelId="{FF60822A-3E34-824E-831B-DEAB012A7442}" type="presParOf" srcId="{892DB0DF-B877-8745-835A-110EC20E8767}" destId="{6CB59A55-2F58-C048-B357-F6117467F4CA}" srcOrd="5" destOrd="0" presId="urn:microsoft.com/office/officeart/2005/8/layout/default"/>
    <dgm:cxn modelId="{A46D6077-14C4-C946-8A5E-B0BF481D3661}" type="presParOf" srcId="{892DB0DF-B877-8745-835A-110EC20E8767}" destId="{1034A0BC-3D9D-B245-A246-32B5FF703894}" srcOrd="6" destOrd="0" presId="urn:microsoft.com/office/officeart/2005/8/layout/default"/>
    <dgm:cxn modelId="{C01AE881-25DB-0446-B0E2-A50C44AB66A3}" type="presParOf" srcId="{892DB0DF-B877-8745-835A-110EC20E8767}" destId="{B513FFA2-0FAB-A24B-AA32-DFE6C93CF54C}" srcOrd="7" destOrd="0" presId="urn:microsoft.com/office/officeart/2005/8/layout/default"/>
    <dgm:cxn modelId="{A774C546-8663-7D4D-80C7-86B6D4D98A0F}" type="presParOf" srcId="{892DB0DF-B877-8745-835A-110EC20E8767}" destId="{3E6B728C-54D6-5742-ABC3-720F2AD5E3B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التركيز على جودة المنتج والخدمة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/>
          <a:r>
            <a:rPr lang="ar-SA" sz="2400" dirty="0"/>
            <a:t>تقديم قيمة حقيقية للعملاء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استخدام التسويق الرقمي بذكاء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تحقيق أقصى استفادة من وسائل التواصل الاجتماعي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بناء علاقات قوية مع العملاء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تقديم خدمة شخصية تجعل العملاء يشعرون بالتقدير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تبني هوية بصرية قوية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تصميم شعار وهوية مرئية جذابة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التعلم من المنافسين</a:t>
          </a:r>
          <a:r>
            <a:rPr lang="ar-SA" sz="2400" dirty="0"/>
            <a:t>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pPr algn="r" rtl="1"/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pPr algn="r" rtl="1"/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تحليل العلامات التجارية الناجحة وتطبيق أفضل الممارسات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pPr algn="r" rtl="1"/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pPr algn="r" rtl="1"/>
          <a:endParaRPr lang="en-GB" sz="2400"/>
        </a:p>
      </dgm:t>
    </dgm:pt>
    <dgm:pt modelId="{A57EC405-6EC6-4D45-BD20-0B0E66A05907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5FD442B4-A2A9-DE45-B5FF-817D5C669DF0}" type="pres">
      <dgm:prSet presAssocID="{4A11EF4C-C086-E642-9BB3-7F06E5C1290B}" presName="root" presStyleCnt="0"/>
      <dgm:spPr/>
    </dgm:pt>
    <dgm:pt modelId="{CCD0C1E8-39B9-0348-A45C-45F07C7A9316}" type="pres">
      <dgm:prSet presAssocID="{4A11EF4C-C086-E642-9BB3-7F06E5C1290B}" presName="rootComposite" presStyleCnt="0"/>
      <dgm:spPr/>
    </dgm:pt>
    <dgm:pt modelId="{E35ADBBF-1538-974A-BB53-821A9E849210}" type="pres">
      <dgm:prSet presAssocID="{4A11EF4C-C086-E642-9BB3-7F06E5C1290B}" presName="rootText" presStyleLbl="node1" presStyleIdx="0" presStyleCnt="5" custScaleX="130148" custScaleY="285725"/>
      <dgm:spPr/>
    </dgm:pt>
    <dgm:pt modelId="{29F3779D-16C6-8A41-91B7-6943FC2CD12E}" type="pres">
      <dgm:prSet presAssocID="{4A11EF4C-C086-E642-9BB3-7F06E5C1290B}" presName="rootConnector" presStyleLbl="node1" presStyleIdx="0" presStyleCnt="5"/>
      <dgm:spPr/>
    </dgm:pt>
    <dgm:pt modelId="{414B0B8D-F618-8E4F-BA9E-765021188853}" type="pres">
      <dgm:prSet presAssocID="{4A11EF4C-C086-E642-9BB3-7F06E5C1290B}" presName="childShape" presStyleCnt="0"/>
      <dgm:spPr/>
    </dgm:pt>
    <dgm:pt modelId="{4E9242EB-E46C-5C49-B2D1-4FA90E7B5939}" type="pres">
      <dgm:prSet presAssocID="{0C3FAF49-7E15-F346-B5F7-74FAF3B60F5B}" presName="Name13" presStyleLbl="parChTrans1D2" presStyleIdx="0" presStyleCnt="5"/>
      <dgm:spPr/>
    </dgm:pt>
    <dgm:pt modelId="{B8ED2019-90DE-3547-809E-E9E4BE8890C0}" type="pres">
      <dgm:prSet presAssocID="{C88ED262-17EB-A64F-8186-B36DDD55690A}" presName="childText" presStyleLbl="bgAcc1" presStyleIdx="0" presStyleCnt="5" custScaleX="128723" custScaleY="368219">
        <dgm:presLayoutVars>
          <dgm:bulletEnabled val="1"/>
        </dgm:presLayoutVars>
      </dgm:prSet>
      <dgm:spPr/>
    </dgm:pt>
    <dgm:pt modelId="{8970C935-57F1-5D4D-9DF5-19C70461391A}" type="pres">
      <dgm:prSet presAssocID="{102A7D41-83D4-E04C-90C4-580B0FF7BC74}" presName="root" presStyleCnt="0"/>
      <dgm:spPr/>
    </dgm:pt>
    <dgm:pt modelId="{08AF19AA-5D0C-4742-84C2-75E1065E07C2}" type="pres">
      <dgm:prSet presAssocID="{102A7D41-83D4-E04C-90C4-580B0FF7BC74}" presName="rootComposite" presStyleCnt="0"/>
      <dgm:spPr/>
    </dgm:pt>
    <dgm:pt modelId="{58CF97DC-5531-7C4D-96B6-FA1B972CA796}" type="pres">
      <dgm:prSet presAssocID="{102A7D41-83D4-E04C-90C4-580B0FF7BC74}" presName="rootText" presStyleLbl="node1" presStyleIdx="1" presStyleCnt="5" custScaleX="130148" custScaleY="285725"/>
      <dgm:spPr/>
    </dgm:pt>
    <dgm:pt modelId="{5504D8C5-5313-1D44-A7C7-E6F405806761}" type="pres">
      <dgm:prSet presAssocID="{102A7D41-83D4-E04C-90C4-580B0FF7BC74}" presName="rootConnector" presStyleLbl="node1" presStyleIdx="1" presStyleCnt="5"/>
      <dgm:spPr/>
    </dgm:pt>
    <dgm:pt modelId="{D346D98C-31F6-F44C-84AE-4FDE1FDD3055}" type="pres">
      <dgm:prSet presAssocID="{102A7D41-83D4-E04C-90C4-580B0FF7BC74}" presName="childShape" presStyleCnt="0"/>
      <dgm:spPr/>
    </dgm:pt>
    <dgm:pt modelId="{5A1A8402-42D9-D04B-ADC6-146FBBC88FA8}" type="pres">
      <dgm:prSet presAssocID="{A9DB0A45-BA50-9B41-9880-F5C4AAF131D7}" presName="Name13" presStyleLbl="parChTrans1D2" presStyleIdx="1" presStyleCnt="5"/>
      <dgm:spPr/>
    </dgm:pt>
    <dgm:pt modelId="{B8201CE8-EBA7-D849-8C20-BEEF0C43CA05}" type="pres">
      <dgm:prSet presAssocID="{65387183-454B-F14D-A6F6-7DA8C5BFAE05}" presName="childText" presStyleLbl="bgAcc1" presStyleIdx="1" presStyleCnt="5" custScaleX="128723" custScaleY="368219">
        <dgm:presLayoutVars>
          <dgm:bulletEnabled val="1"/>
        </dgm:presLayoutVars>
      </dgm:prSet>
      <dgm:spPr/>
    </dgm:pt>
    <dgm:pt modelId="{E8717B70-5AA6-E54C-AE0B-F2599567F181}" type="pres">
      <dgm:prSet presAssocID="{ADD6F1E2-4AED-DA41-AAFA-764AE518E54B}" presName="root" presStyleCnt="0"/>
      <dgm:spPr/>
    </dgm:pt>
    <dgm:pt modelId="{907AC7E5-7B9F-2045-830A-2B399425351D}" type="pres">
      <dgm:prSet presAssocID="{ADD6F1E2-4AED-DA41-AAFA-764AE518E54B}" presName="rootComposite" presStyleCnt="0"/>
      <dgm:spPr/>
    </dgm:pt>
    <dgm:pt modelId="{C6E700A8-8B03-6742-9D2F-75743F836054}" type="pres">
      <dgm:prSet presAssocID="{ADD6F1E2-4AED-DA41-AAFA-764AE518E54B}" presName="rootText" presStyleLbl="node1" presStyleIdx="2" presStyleCnt="5" custScaleX="130148" custScaleY="285725"/>
      <dgm:spPr/>
    </dgm:pt>
    <dgm:pt modelId="{08382144-F12E-A94F-A852-F255045FEBAC}" type="pres">
      <dgm:prSet presAssocID="{ADD6F1E2-4AED-DA41-AAFA-764AE518E54B}" presName="rootConnector" presStyleLbl="node1" presStyleIdx="2" presStyleCnt="5"/>
      <dgm:spPr/>
    </dgm:pt>
    <dgm:pt modelId="{C444E78F-E948-5E4A-945D-A9DBDEB8A0A5}" type="pres">
      <dgm:prSet presAssocID="{ADD6F1E2-4AED-DA41-AAFA-764AE518E54B}" presName="childShape" presStyleCnt="0"/>
      <dgm:spPr/>
    </dgm:pt>
    <dgm:pt modelId="{F9BE5F99-DF07-2748-A1D6-CF3596F96D5B}" type="pres">
      <dgm:prSet presAssocID="{A6221FE1-B857-2448-A6B5-034DBE16CDA4}" presName="Name13" presStyleLbl="parChTrans1D2" presStyleIdx="2" presStyleCnt="5"/>
      <dgm:spPr/>
    </dgm:pt>
    <dgm:pt modelId="{327E233B-8DDB-8840-A9DB-5DA50063BC9F}" type="pres">
      <dgm:prSet presAssocID="{B1994776-BB7E-AD4E-900E-8296E2C69C4F}" presName="childText" presStyleLbl="bgAcc1" presStyleIdx="2" presStyleCnt="5" custScaleX="128723" custScaleY="368219">
        <dgm:presLayoutVars>
          <dgm:bulletEnabled val="1"/>
        </dgm:presLayoutVars>
      </dgm:prSet>
      <dgm:spPr/>
    </dgm:pt>
    <dgm:pt modelId="{B4CC02CD-98D4-B44C-B3FA-ED7C5929E5A1}" type="pres">
      <dgm:prSet presAssocID="{62E37409-2A2A-FA47-83CE-3CEDEC3BC08D}" presName="root" presStyleCnt="0"/>
      <dgm:spPr/>
    </dgm:pt>
    <dgm:pt modelId="{9A299C2D-35AF-3642-A88D-D5F732FB091B}" type="pres">
      <dgm:prSet presAssocID="{62E37409-2A2A-FA47-83CE-3CEDEC3BC08D}" presName="rootComposite" presStyleCnt="0"/>
      <dgm:spPr/>
    </dgm:pt>
    <dgm:pt modelId="{F86B2F06-27CF-584A-BA28-8DA343BE809F}" type="pres">
      <dgm:prSet presAssocID="{62E37409-2A2A-FA47-83CE-3CEDEC3BC08D}" presName="rootText" presStyleLbl="node1" presStyleIdx="3" presStyleCnt="5" custScaleX="130148" custScaleY="285725"/>
      <dgm:spPr/>
    </dgm:pt>
    <dgm:pt modelId="{8C1FB6C7-6391-7C43-BB7D-162C3EBFC294}" type="pres">
      <dgm:prSet presAssocID="{62E37409-2A2A-FA47-83CE-3CEDEC3BC08D}" presName="rootConnector" presStyleLbl="node1" presStyleIdx="3" presStyleCnt="5"/>
      <dgm:spPr/>
    </dgm:pt>
    <dgm:pt modelId="{88B591D7-D33B-9B49-A35B-22D18779B40A}" type="pres">
      <dgm:prSet presAssocID="{62E37409-2A2A-FA47-83CE-3CEDEC3BC08D}" presName="childShape" presStyleCnt="0"/>
      <dgm:spPr/>
    </dgm:pt>
    <dgm:pt modelId="{2BC3CB31-EB20-A346-BB6F-6ED46A978CDB}" type="pres">
      <dgm:prSet presAssocID="{99C57B0C-6DAF-2B4C-A3F6-2D14EAC7BAF5}" presName="Name13" presStyleLbl="parChTrans1D2" presStyleIdx="3" presStyleCnt="5"/>
      <dgm:spPr/>
    </dgm:pt>
    <dgm:pt modelId="{641E330D-4648-9E46-9895-B151175F6388}" type="pres">
      <dgm:prSet presAssocID="{83C71CD6-57CD-1345-AA65-E4449339D441}" presName="childText" presStyleLbl="bgAcc1" presStyleIdx="3" presStyleCnt="5" custScaleX="128723" custScaleY="368219">
        <dgm:presLayoutVars>
          <dgm:bulletEnabled val="1"/>
        </dgm:presLayoutVars>
      </dgm:prSet>
      <dgm:spPr/>
    </dgm:pt>
    <dgm:pt modelId="{1CCCABB9-F40A-2541-9DC5-5580B2745BBE}" type="pres">
      <dgm:prSet presAssocID="{EB93C60F-79C9-9349-89CF-6ABA334F3BEC}" presName="root" presStyleCnt="0"/>
      <dgm:spPr/>
    </dgm:pt>
    <dgm:pt modelId="{83EDC4B6-D00A-944D-8EF5-BCA4C758F3C7}" type="pres">
      <dgm:prSet presAssocID="{EB93C60F-79C9-9349-89CF-6ABA334F3BEC}" presName="rootComposite" presStyleCnt="0"/>
      <dgm:spPr/>
    </dgm:pt>
    <dgm:pt modelId="{C9C9F0C9-D6A2-A04A-9DD0-CBFAD1B7B13E}" type="pres">
      <dgm:prSet presAssocID="{EB93C60F-79C9-9349-89CF-6ABA334F3BEC}" presName="rootText" presStyleLbl="node1" presStyleIdx="4" presStyleCnt="5" custScaleX="130148" custScaleY="285725"/>
      <dgm:spPr/>
    </dgm:pt>
    <dgm:pt modelId="{DE58CDE5-5D56-704C-9951-642AA87FC962}" type="pres">
      <dgm:prSet presAssocID="{EB93C60F-79C9-9349-89CF-6ABA334F3BEC}" presName="rootConnector" presStyleLbl="node1" presStyleIdx="4" presStyleCnt="5"/>
      <dgm:spPr/>
    </dgm:pt>
    <dgm:pt modelId="{8734602E-C66C-FF4C-BF0F-D5BAD075E3FD}" type="pres">
      <dgm:prSet presAssocID="{EB93C60F-79C9-9349-89CF-6ABA334F3BEC}" presName="childShape" presStyleCnt="0"/>
      <dgm:spPr/>
    </dgm:pt>
    <dgm:pt modelId="{F9F81250-902F-4B46-98F2-5B38564DA6A5}" type="pres">
      <dgm:prSet presAssocID="{709FAC72-9D6E-1E41-938E-E807FC6AB453}" presName="Name13" presStyleLbl="parChTrans1D2" presStyleIdx="4" presStyleCnt="5"/>
      <dgm:spPr/>
    </dgm:pt>
    <dgm:pt modelId="{0FDF0653-B4B2-8F42-86CF-CDE0720AAA02}" type="pres">
      <dgm:prSet presAssocID="{82920FBD-2102-0047-97E2-7857CA93701D}" presName="childText" presStyleLbl="bgAcc1" presStyleIdx="4" presStyleCnt="5" custScaleX="128723" custScaleY="368219">
        <dgm:presLayoutVars>
          <dgm:bulletEnabled val="1"/>
        </dgm:presLayoutVars>
      </dgm:prSet>
      <dgm:spPr/>
    </dgm:pt>
  </dgm:ptLst>
  <dgm:cxnLst>
    <dgm:cxn modelId="{1159640E-B346-1E4E-A966-3261CE6DF79F}" type="presOf" srcId="{BD09AEF8-F502-8F47-BA6A-B0FFAEB3008F}" destId="{A57EC405-6EC6-4D45-BD20-0B0E66A05907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6EE3BD24-121A-D947-B0AB-44F676AEBE1D}" type="presOf" srcId="{4A11EF4C-C086-E642-9BB3-7F06E5C1290B}" destId="{E35ADBBF-1538-974A-BB53-821A9E849210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CB4DC540-A720-104A-A4F1-B391051F131D}" type="presOf" srcId="{EB93C60F-79C9-9349-89CF-6ABA334F3BEC}" destId="{DE58CDE5-5D56-704C-9951-642AA87FC962}" srcOrd="1" destOrd="0" presId="urn:microsoft.com/office/officeart/2005/8/layout/hierarchy3"/>
    <dgm:cxn modelId="{62DB6745-725F-C043-8759-EFE23729AB13}" type="presOf" srcId="{62E37409-2A2A-FA47-83CE-3CEDEC3BC08D}" destId="{F86B2F06-27CF-584A-BA28-8DA343BE809F}" srcOrd="0" destOrd="0" presId="urn:microsoft.com/office/officeart/2005/8/layout/hierarchy3"/>
    <dgm:cxn modelId="{98BC894D-E736-2E41-8702-A60401C58CC0}" type="presOf" srcId="{83C71CD6-57CD-1345-AA65-E4449339D441}" destId="{641E330D-4648-9E46-9895-B151175F638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DD33EF61-EFA8-D94E-861C-842003C98139}" type="presOf" srcId="{0C3FAF49-7E15-F346-B5F7-74FAF3B60F5B}" destId="{4E9242EB-E46C-5C49-B2D1-4FA90E7B5939}" srcOrd="0" destOrd="0" presId="urn:microsoft.com/office/officeart/2005/8/layout/hierarchy3"/>
    <dgm:cxn modelId="{BA960363-5983-8640-8D08-08C000628141}" type="presOf" srcId="{B1994776-BB7E-AD4E-900E-8296E2C69C4F}" destId="{327E233B-8DDB-8840-A9DB-5DA50063BC9F}" srcOrd="0" destOrd="0" presId="urn:microsoft.com/office/officeart/2005/8/layout/hierarchy3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E3A6EF6C-AEE4-654D-B71C-8C84619C7068}" type="presOf" srcId="{ADD6F1E2-4AED-DA41-AAFA-764AE518E54B}" destId="{C6E700A8-8B03-6742-9D2F-75743F836054}" srcOrd="0" destOrd="0" presId="urn:microsoft.com/office/officeart/2005/8/layout/hierarchy3"/>
    <dgm:cxn modelId="{6F50466F-E39C-E24F-9A7C-AFC167399E07}" type="presOf" srcId="{65387183-454B-F14D-A6F6-7DA8C5BFAE05}" destId="{B8201CE8-EBA7-D849-8C20-BEEF0C43CA05}" srcOrd="0" destOrd="0" presId="urn:microsoft.com/office/officeart/2005/8/layout/hierarchy3"/>
    <dgm:cxn modelId="{6A418579-FDCF-2F47-A2B6-5D6D34D03116}" type="presOf" srcId="{A9DB0A45-BA50-9B41-9880-F5C4AAF131D7}" destId="{5A1A8402-42D9-D04B-ADC6-146FBBC88FA8}" srcOrd="0" destOrd="0" presId="urn:microsoft.com/office/officeart/2005/8/layout/hierarchy3"/>
    <dgm:cxn modelId="{D423C58A-AC0E-474D-8B50-B23B3B6BE290}" type="presOf" srcId="{A6221FE1-B857-2448-A6B5-034DBE16CDA4}" destId="{F9BE5F99-DF07-2748-A1D6-CF3596F96D5B}" srcOrd="0" destOrd="0" presId="urn:microsoft.com/office/officeart/2005/8/layout/hierarchy3"/>
    <dgm:cxn modelId="{89FFAA96-C507-E54D-9FF1-7C3E4AB43C06}" type="presOf" srcId="{ADD6F1E2-4AED-DA41-AAFA-764AE518E54B}" destId="{08382144-F12E-A94F-A852-F255045FEBAC}" srcOrd="1" destOrd="0" presId="urn:microsoft.com/office/officeart/2005/8/layout/hierarchy3"/>
    <dgm:cxn modelId="{9DF48997-5B24-1F4A-BD4C-867C27436B03}" type="presOf" srcId="{99C57B0C-6DAF-2B4C-A3F6-2D14EAC7BAF5}" destId="{2BC3CB31-EB20-A346-BB6F-6ED46A978CDB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E622BB99-CA2C-1C48-A7CD-6F936FF4409A}" type="presOf" srcId="{C88ED262-17EB-A64F-8186-B36DDD55690A}" destId="{B8ED2019-90DE-3547-809E-E9E4BE8890C0}" srcOrd="0" destOrd="0" presId="urn:microsoft.com/office/officeart/2005/8/layout/hierarchy3"/>
    <dgm:cxn modelId="{2C07A7A8-9C85-3C49-9D24-6E57B8F9CDD7}" type="presOf" srcId="{EB93C60F-79C9-9349-89CF-6ABA334F3BEC}" destId="{C9C9F0C9-D6A2-A04A-9DD0-CBFAD1B7B13E}" srcOrd="0" destOrd="0" presId="urn:microsoft.com/office/officeart/2005/8/layout/hierarchy3"/>
    <dgm:cxn modelId="{26D3BBB2-CB56-7841-84A1-4446E2F1916F}" type="presOf" srcId="{102A7D41-83D4-E04C-90C4-580B0FF7BC74}" destId="{5504D8C5-5313-1D44-A7C7-E6F405806761}" srcOrd="1" destOrd="0" presId="urn:microsoft.com/office/officeart/2005/8/layout/hierarchy3"/>
    <dgm:cxn modelId="{54A640C4-0A4C-0A48-9E56-61E5595248ED}" type="presOf" srcId="{62E37409-2A2A-FA47-83CE-3CEDEC3BC08D}" destId="{8C1FB6C7-6391-7C43-BB7D-162C3EBFC294}" srcOrd="1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43FC3ADC-3314-4D4A-A285-A2D229A616A5}" type="presOf" srcId="{102A7D41-83D4-E04C-90C4-580B0FF7BC74}" destId="{58CF97DC-5531-7C4D-96B6-FA1B972CA796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64F8AAEF-85CB-F044-B588-DA93AC8BB8C9}" type="presOf" srcId="{82920FBD-2102-0047-97E2-7857CA93701D}" destId="{0FDF0653-B4B2-8F42-86CF-CDE0720AAA02}" srcOrd="0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F054EEF3-5815-6A4B-8CB2-33D4E9BE2FDB}" type="presOf" srcId="{709FAC72-9D6E-1E41-938E-E807FC6AB453}" destId="{F9F81250-902F-4B46-98F2-5B38564DA6A5}" srcOrd="0" destOrd="0" presId="urn:microsoft.com/office/officeart/2005/8/layout/hierarchy3"/>
    <dgm:cxn modelId="{F8A0E8F4-813D-0948-BCBC-2BCB0BBE4F29}" type="presOf" srcId="{4A11EF4C-C086-E642-9BB3-7F06E5C1290B}" destId="{29F3779D-16C6-8A41-91B7-6943FC2CD12E}" srcOrd="1" destOrd="0" presId="urn:microsoft.com/office/officeart/2005/8/layout/hierarchy3"/>
    <dgm:cxn modelId="{525D4A89-CDF3-F840-A07C-E4A027DED0FE}" type="presParOf" srcId="{A57EC405-6EC6-4D45-BD20-0B0E66A05907}" destId="{5FD442B4-A2A9-DE45-B5FF-817D5C669DF0}" srcOrd="0" destOrd="0" presId="urn:microsoft.com/office/officeart/2005/8/layout/hierarchy3"/>
    <dgm:cxn modelId="{C8D46F3B-9185-A748-8139-64E8E43ACC4C}" type="presParOf" srcId="{5FD442B4-A2A9-DE45-B5FF-817D5C669DF0}" destId="{CCD0C1E8-39B9-0348-A45C-45F07C7A9316}" srcOrd="0" destOrd="0" presId="urn:microsoft.com/office/officeart/2005/8/layout/hierarchy3"/>
    <dgm:cxn modelId="{EA55DCDA-67DC-2A4C-8F7D-AE8AD98A72AC}" type="presParOf" srcId="{CCD0C1E8-39B9-0348-A45C-45F07C7A9316}" destId="{E35ADBBF-1538-974A-BB53-821A9E849210}" srcOrd="0" destOrd="0" presId="urn:microsoft.com/office/officeart/2005/8/layout/hierarchy3"/>
    <dgm:cxn modelId="{5DCDD10D-47C3-D84B-B051-828F2BE257CF}" type="presParOf" srcId="{CCD0C1E8-39B9-0348-A45C-45F07C7A9316}" destId="{29F3779D-16C6-8A41-91B7-6943FC2CD12E}" srcOrd="1" destOrd="0" presId="urn:microsoft.com/office/officeart/2005/8/layout/hierarchy3"/>
    <dgm:cxn modelId="{6C28143C-299B-7F48-AED6-E52CFCF8A927}" type="presParOf" srcId="{5FD442B4-A2A9-DE45-B5FF-817D5C669DF0}" destId="{414B0B8D-F618-8E4F-BA9E-765021188853}" srcOrd="1" destOrd="0" presId="urn:microsoft.com/office/officeart/2005/8/layout/hierarchy3"/>
    <dgm:cxn modelId="{C5ECA01C-7CF0-9C4E-97B0-ED7909FDEDA5}" type="presParOf" srcId="{414B0B8D-F618-8E4F-BA9E-765021188853}" destId="{4E9242EB-E46C-5C49-B2D1-4FA90E7B5939}" srcOrd="0" destOrd="0" presId="urn:microsoft.com/office/officeart/2005/8/layout/hierarchy3"/>
    <dgm:cxn modelId="{DE6B4EEA-F1D2-8647-A2F4-48E0FD3D943D}" type="presParOf" srcId="{414B0B8D-F618-8E4F-BA9E-765021188853}" destId="{B8ED2019-90DE-3547-809E-E9E4BE8890C0}" srcOrd="1" destOrd="0" presId="urn:microsoft.com/office/officeart/2005/8/layout/hierarchy3"/>
    <dgm:cxn modelId="{8A33701C-6586-8340-9BDC-35B4CB755090}" type="presParOf" srcId="{A57EC405-6EC6-4D45-BD20-0B0E66A05907}" destId="{8970C935-57F1-5D4D-9DF5-19C70461391A}" srcOrd="1" destOrd="0" presId="urn:microsoft.com/office/officeart/2005/8/layout/hierarchy3"/>
    <dgm:cxn modelId="{D4C349BA-3A42-3F42-887B-366290DFD1BC}" type="presParOf" srcId="{8970C935-57F1-5D4D-9DF5-19C70461391A}" destId="{08AF19AA-5D0C-4742-84C2-75E1065E07C2}" srcOrd="0" destOrd="0" presId="urn:microsoft.com/office/officeart/2005/8/layout/hierarchy3"/>
    <dgm:cxn modelId="{E23FCB7D-B0CE-894B-ADD7-138DC81D5B71}" type="presParOf" srcId="{08AF19AA-5D0C-4742-84C2-75E1065E07C2}" destId="{58CF97DC-5531-7C4D-96B6-FA1B972CA796}" srcOrd="0" destOrd="0" presId="urn:microsoft.com/office/officeart/2005/8/layout/hierarchy3"/>
    <dgm:cxn modelId="{9D98B8C3-C052-474F-B425-FB81FC9A055F}" type="presParOf" srcId="{08AF19AA-5D0C-4742-84C2-75E1065E07C2}" destId="{5504D8C5-5313-1D44-A7C7-E6F405806761}" srcOrd="1" destOrd="0" presId="urn:microsoft.com/office/officeart/2005/8/layout/hierarchy3"/>
    <dgm:cxn modelId="{1F64C519-5A05-C744-A96A-F39045420295}" type="presParOf" srcId="{8970C935-57F1-5D4D-9DF5-19C70461391A}" destId="{D346D98C-31F6-F44C-84AE-4FDE1FDD3055}" srcOrd="1" destOrd="0" presId="urn:microsoft.com/office/officeart/2005/8/layout/hierarchy3"/>
    <dgm:cxn modelId="{7776AA12-DE98-C94F-9E0B-0F6558062FE1}" type="presParOf" srcId="{D346D98C-31F6-F44C-84AE-4FDE1FDD3055}" destId="{5A1A8402-42D9-D04B-ADC6-146FBBC88FA8}" srcOrd="0" destOrd="0" presId="urn:microsoft.com/office/officeart/2005/8/layout/hierarchy3"/>
    <dgm:cxn modelId="{F7FA3548-A22B-3B44-8B6A-9D9B597A78FC}" type="presParOf" srcId="{D346D98C-31F6-F44C-84AE-4FDE1FDD3055}" destId="{B8201CE8-EBA7-D849-8C20-BEEF0C43CA05}" srcOrd="1" destOrd="0" presId="urn:microsoft.com/office/officeart/2005/8/layout/hierarchy3"/>
    <dgm:cxn modelId="{B478A877-9075-7A4A-88B7-56090B158FB4}" type="presParOf" srcId="{A57EC405-6EC6-4D45-BD20-0B0E66A05907}" destId="{E8717B70-5AA6-E54C-AE0B-F2599567F181}" srcOrd="2" destOrd="0" presId="urn:microsoft.com/office/officeart/2005/8/layout/hierarchy3"/>
    <dgm:cxn modelId="{B0CC1759-4205-E84E-B625-BB6D6DA29D57}" type="presParOf" srcId="{E8717B70-5AA6-E54C-AE0B-F2599567F181}" destId="{907AC7E5-7B9F-2045-830A-2B399425351D}" srcOrd="0" destOrd="0" presId="urn:microsoft.com/office/officeart/2005/8/layout/hierarchy3"/>
    <dgm:cxn modelId="{26842EB3-6868-1D46-9B6E-A10307730D12}" type="presParOf" srcId="{907AC7E5-7B9F-2045-830A-2B399425351D}" destId="{C6E700A8-8B03-6742-9D2F-75743F836054}" srcOrd="0" destOrd="0" presId="urn:microsoft.com/office/officeart/2005/8/layout/hierarchy3"/>
    <dgm:cxn modelId="{C72AAF8B-5087-E04E-9D79-4F27F9D127A0}" type="presParOf" srcId="{907AC7E5-7B9F-2045-830A-2B399425351D}" destId="{08382144-F12E-A94F-A852-F255045FEBAC}" srcOrd="1" destOrd="0" presId="urn:microsoft.com/office/officeart/2005/8/layout/hierarchy3"/>
    <dgm:cxn modelId="{766ED1F3-504D-CA4A-B511-92F26831AF43}" type="presParOf" srcId="{E8717B70-5AA6-E54C-AE0B-F2599567F181}" destId="{C444E78F-E948-5E4A-945D-A9DBDEB8A0A5}" srcOrd="1" destOrd="0" presId="urn:microsoft.com/office/officeart/2005/8/layout/hierarchy3"/>
    <dgm:cxn modelId="{A47123DC-86CF-8C4C-B5AA-B1D1A43506F4}" type="presParOf" srcId="{C444E78F-E948-5E4A-945D-A9DBDEB8A0A5}" destId="{F9BE5F99-DF07-2748-A1D6-CF3596F96D5B}" srcOrd="0" destOrd="0" presId="urn:microsoft.com/office/officeart/2005/8/layout/hierarchy3"/>
    <dgm:cxn modelId="{B86D47C9-F55E-A448-B579-F24489A643B8}" type="presParOf" srcId="{C444E78F-E948-5E4A-945D-A9DBDEB8A0A5}" destId="{327E233B-8DDB-8840-A9DB-5DA50063BC9F}" srcOrd="1" destOrd="0" presId="urn:microsoft.com/office/officeart/2005/8/layout/hierarchy3"/>
    <dgm:cxn modelId="{07399A5C-0B80-7141-A85E-58A2056738DB}" type="presParOf" srcId="{A57EC405-6EC6-4D45-BD20-0B0E66A05907}" destId="{B4CC02CD-98D4-B44C-B3FA-ED7C5929E5A1}" srcOrd="3" destOrd="0" presId="urn:microsoft.com/office/officeart/2005/8/layout/hierarchy3"/>
    <dgm:cxn modelId="{E35FF6B8-415E-4E4E-995A-4BFA1CCB17CA}" type="presParOf" srcId="{B4CC02CD-98D4-B44C-B3FA-ED7C5929E5A1}" destId="{9A299C2D-35AF-3642-A88D-D5F732FB091B}" srcOrd="0" destOrd="0" presId="urn:microsoft.com/office/officeart/2005/8/layout/hierarchy3"/>
    <dgm:cxn modelId="{CB3AEB12-2A98-6F40-AAB4-097EBA8CF7F5}" type="presParOf" srcId="{9A299C2D-35AF-3642-A88D-D5F732FB091B}" destId="{F86B2F06-27CF-584A-BA28-8DA343BE809F}" srcOrd="0" destOrd="0" presId="urn:microsoft.com/office/officeart/2005/8/layout/hierarchy3"/>
    <dgm:cxn modelId="{739CF2AB-C1C9-EA46-BF24-DFE0A181F776}" type="presParOf" srcId="{9A299C2D-35AF-3642-A88D-D5F732FB091B}" destId="{8C1FB6C7-6391-7C43-BB7D-162C3EBFC294}" srcOrd="1" destOrd="0" presId="urn:microsoft.com/office/officeart/2005/8/layout/hierarchy3"/>
    <dgm:cxn modelId="{4EFC0D6A-52B7-A14E-8EA5-09DFDFA8F39B}" type="presParOf" srcId="{B4CC02CD-98D4-B44C-B3FA-ED7C5929E5A1}" destId="{88B591D7-D33B-9B49-A35B-22D18779B40A}" srcOrd="1" destOrd="0" presId="urn:microsoft.com/office/officeart/2005/8/layout/hierarchy3"/>
    <dgm:cxn modelId="{BB15ABB2-41B9-9C4B-999F-090B69B42DE4}" type="presParOf" srcId="{88B591D7-D33B-9B49-A35B-22D18779B40A}" destId="{2BC3CB31-EB20-A346-BB6F-6ED46A978CDB}" srcOrd="0" destOrd="0" presId="urn:microsoft.com/office/officeart/2005/8/layout/hierarchy3"/>
    <dgm:cxn modelId="{8EDCD30F-D605-D946-9AC1-1FC9338B1C0F}" type="presParOf" srcId="{88B591D7-D33B-9B49-A35B-22D18779B40A}" destId="{641E330D-4648-9E46-9895-B151175F6388}" srcOrd="1" destOrd="0" presId="urn:microsoft.com/office/officeart/2005/8/layout/hierarchy3"/>
    <dgm:cxn modelId="{79B655F7-CC84-FF45-8707-C10DD3ADA5E3}" type="presParOf" srcId="{A57EC405-6EC6-4D45-BD20-0B0E66A05907}" destId="{1CCCABB9-F40A-2541-9DC5-5580B2745BBE}" srcOrd="4" destOrd="0" presId="urn:microsoft.com/office/officeart/2005/8/layout/hierarchy3"/>
    <dgm:cxn modelId="{261DB098-B2F7-7E42-9480-15B99B319A1D}" type="presParOf" srcId="{1CCCABB9-F40A-2541-9DC5-5580B2745BBE}" destId="{83EDC4B6-D00A-944D-8EF5-BCA4C758F3C7}" srcOrd="0" destOrd="0" presId="urn:microsoft.com/office/officeart/2005/8/layout/hierarchy3"/>
    <dgm:cxn modelId="{F0F6F451-A549-BE4D-8DDC-8F66ED8368D8}" type="presParOf" srcId="{83EDC4B6-D00A-944D-8EF5-BCA4C758F3C7}" destId="{C9C9F0C9-D6A2-A04A-9DD0-CBFAD1B7B13E}" srcOrd="0" destOrd="0" presId="urn:microsoft.com/office/officeart/2005/8/layout/hierarchy3"/>
    <dgm:cxn modelId="{DFE6816A-9A22-114F-AF2D-5B8A051BACFF}" type="presParOf" srcId="{83EDC4B6-D00A-944D-8EF5-BCA4C758F3C7}" destId="{DE58CDE5-5D56-704C-9951-642AA87FC962}" srcOrd="1" destOrd="0" presId="urn:microsoft.com/office/officeart/2005/8/layout/hierarchy3"/>
    <dgm:cxn modelId="{D58D93A4-0268-5C47-AA7B-8CFAE3149E4B}" type="presParOf" srcId="{1CCCABB9-F40A-2541-9DC5-5580B2745BBE}" destId="{8734602E-C66C-FF4C-BF0F-D5BAD075E3FD}" srcOrd="1" destOrd="0" presId="urn:microsoft.com/office/officeart/2005/8/layout/hierarchy3"/>
    <dgm:cxn modelId="{7D4D433D-70BC-DB49-8F9C-EE85336A6760}" type="presParOf" srcId="{8734602E-C66C-FF4C-BF0F-D5BAD075E3FD}" destId="{F9F81250-902F-4B46-98F2-5B38564DA6A5}" srcOrd="0" destOrd="0" presId="urn:microsoft.com/office/officeart/2005/8/layout/hierarchy3"/>
    <dgm:cxn modelId="{CE83FF00-6291-8548-80DD-C2DD8B16CD85}" type="presParOf" srcId="{8734602E-C66C-FF4C-BF0F-D5BAD075E3FD}" destId="{0FDF0653-B4B2-8F42-86CF-CDE0720AAA0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List6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تعزيز صورة العلامة التجارية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العملاء يفضلون العلامات التي تهتم بالمجتمع والبيئة</a:t>
          </a:r>
          <a:endParaRPr lang="en-GB" sz="2400" b="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زيادة ولاء العملاء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200" dirty="0"/>
            <a:t>الشركات المستدامة تجذب عملاء أكثر التزامًا بقيمها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تحسين العلاقة مع المستثمرين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الشركات التي تتبنى المسؤولية الاجتماعية تجذب استثمارات أكبر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تقليل المخاطر القانونية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الامتثال للمعايير البيئية والاجتماعية يقلل من المخاطر القانونية</a:t>
          </a:r>
          <a:r>
            <a:rPr lang="en-GB" sz="2400" dirty="0"/>
            <a:t>.</a:t>
          </a:r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60561CF8-DD21-7148-9A52-7E5868588899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900" b="1" dirty="0"/>
            <a:t>٥- </a:t>
          </a:r>
          <a:r>
            <a:rPr lang="ar-SA" sz="2400" b="1" dirty="0"/>
            <a:t>خلق ميزة تنافسية</a:t>
          </a:r>
          <a:r>
            <a:rPr lang="ar-SA" sz="2400" dirty="0"/>
            <a:t> </a:t>
          </a:r>
          <a:endParaRPr lang="en-GB" sz="2900" dirty="0"/>
        </a:p>
      </dgm:t>
    </dgm:pt>
    <dgm:pt modelId="{175DC06B-E271-1546-B53A-06822BEF8617}" type="parTrans" cxnId="{020C11E4-EACD-C14E-9D67-3BD5341B1768}">
      <dgm:prSet/>
      <dgm:spPr/>
      <dgm:t>
        <a:bodyPr/>
        <a:lstStyle/>
        <a:p>
          <a:endParaRPr lang="en-GB"/>
        </a:p>
      </dgm:t>
    </dgm:pt>
    <dgm:pt modelId="{FF71DFDF-84D9-A54B-9BB2-57A2BAA9125A}" type="sibTrans" cxnId="{020C11E4-EACD-C14E-9D67-3BD5341B1768}">
      <dgm:prSet/>
      <dgm:spPr/>
      <dgm:t>
        <a:bodyPr/>
        <a:lstStyle/>
        <a:p>
          <a:endParaRPr lang="en-GB"/>
        </a:p>
      </dgm:t>
    </dgm:pt>
    <dgm:pt modelId="{932C06A1-0AE7-5546-B51F-86F2BEF94D0E}">
      <dgm:prSet phldrT="[Text]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300" dirty="0"/>
            <a:t>الشركات المستدامة تكتسب تفوقًا في السوق مقارنة بالمنافسين</a:t>
          </a:r>
          <a:r>
            <a:rPr lang="en-GB" sz="2300" dirty="0"/>
            <a:t>.</a:t>
          </a:r>
        </a:p>
      </dgm:t>
    </dgm:pt>
    <dgm:pt modelId="{EC2225A1-6A50-9741-83FF-0A577367F71A}" type="parTrans" cxnId="{93448007-101C-EA4C-BC49-72D98786B953}">
      <dgm:prSet/>
      <dgm:spPr/>
      <dgm:t>
        <a:bodyPr/>
        <a:lstStyle/>
        <a:p>
          <a:endParaRPr lang="en-GB"/>
        </a:p>
      </dgm:t>
    </dgm:pt>
    <dgm:pt modelId="{7C7E3C6B-3627-1A4D-A1B7-D95E346AA143}" type="sibTrans" cxnId="{93448007-101C-EA4C-BC49-72D98786B953}">
      <dgm:prSet/>
      <dgm:spPr/>
      <dgm:t>
        <a:bodyPr/>
        <a:lstStyle/>
        <a:p>
          <a:endParaRPr lang="en-GB"/>
        </a:p>
      </dgm:t>
    </dgm:pt>
    <dgm:pt modelId="{4EE81D83-4529-754F-8792-204AD95665BC}" type="pres">
      <dgm:prSet presAssocID="{BD09AEF8-F502-8F47-BA6A-B0FFAEB3008F}" presName="Name0" presStyleCnt="0">
        <dgm:presLayoutVars>
          <dgm:dir val="rev"/>
          <dgm:resizeHandles val="exact"/>
        </dgm:presLayoutVars>
      </dgm:prSet>
      <dgm:spPr/>
    </dgm:pt>
    <dgm:pt modelId="{D80C2B24-972E-244F-A45B-FB9C7BF62BFD}" type="pres">
      <dgm:prSet presAssocID="{4A11EF4C-C086-E642-9BB3-7F06E5C1290B}" presName="node" presStyleLbl="node1" presStyleIdx="0" presStyleCnt="5">
        <dgm:presLayoutVars>
          <dgm:bulletEnabled val="1"/>
        </dgm:presLayoutVars>
      </dgm:prSet>
      <dgm:spPr/>
    </dgm:pt>
    <dgm:pt modelId="{17C44703-FFD7-8946-8C54-A66379B1BF18}" type="pres">
      <dgm:prSet presAssocID="{41E91CD4-8D46-734A-9F81-98BE45E9A506}" presName="sibTrans" presStyleCnt="0"/>
      <dgm:spPr/>
    </dgm:pt>
    <dgm:pt modelId="{0E940ABE-0DA0-0C49-8C5C-066113646BC4}" type="pres">
      <dgm:prSet presAssocID="{102A7D41-83D4-E04C-90C4-580B0FF7BC74}" presName="node" presStyleLbl="node1" presStyleIdx="1" presStyleCnt="5">
        <dgm:presLayoutVars>
          <dgm:bulletEnabled val="1"/>
        </dgm:presLayoutVars>
      </dgm:prSet>
      <dgm:spPr/>
    </dgm:pt>
    <dgm:pt modelId="{59279583-AF3D-B54A-8A5A-E412B9E2D744}" type="pres">
      <dgm:prSet presAssocID="{6652ED82-6B71-6543-A7FC-4590E5EB8DAC}" presName="sibTrans" presStyleCnt="0"/>
      <dgm:spPr/>
    </dgm:pt>
    <dgm:pt modelId="{F0A84F9D-9BA9-6E46-9535-63419AE9EDF1}" type="pres">
      <dgm:prSet presAssocID="{ADD6F1E2-4AED-DA41-AAFA-764AE518E54B}" presName="node" presStyleLbl="node1" presStyleIdx="2" presStyleCnt="5">
        <dgm:presLayoutVars>
          <dgm:bulletEnabled val="1"/>
        </dgm:presLayoutVars>
      </dgm:prSet>
      <dgm:spPr/>
    </dgm:pt>
    <dgm:pt modelId="{84BDD3A6-0DC1-F547-9BC6-24F0D3F5B5D4}" type="pres">
      <dgm:prSet presAssocID="{0EBECCBF-32B3-7540-945E-6EAB29D7B1DA}" presName="sibTrans" presStyleCnt="0"/>
      <dgm:spPr/>
    </dgm:pt>
    <dgm:pt modelId="{C70CA125-E955-1D4D-8E10-6FF95D5E2E5A}" type="pres">
      <dgm:prSet presAssocID="{62E37409-2A2A-FA47-83CE-3CEDEC3BC08D}" presName="node" presStyleLbl="node1" presStyleIdx="3" presStyleCnt="5">
        <dgm:presLayoutVars>
          <dgm:bulletEnabled val="1"/>
        </dgm:presLayoutVars>
      </dgm:prSet>
      <dgm:spPr/>
    </dgm:pt>
    <dgm:pt modelId="{3D8426EB-26E9-7D4E-85FD-00F8298E8749}" type="pres">
      <dgm:prSet presAssocID="{54F14A74-F921-E644-A257-E979929ACF14}" presName="sibTrans" presStyleCnt="0"/>
      <dgm:spPr/>
    </dgm:pt>
    <dgm:pt modelId="{F2164A16-F556-CE40-B0C1-4E3843003BEE}" type="pres">
      <dgm:prSet presAssocID="{60561CF8-DD21-7148-9A52-7E5868588899}" presName="node" presStyleLbl="node1" presStyleIdx="4" presStyleCnt="5">
        <dgm:presLayoutVars>
          <dgm:bulletEnabled val="1"/>
        </dgm:presLayoutVars>
      </dgm:prSet>
      <dgm:spPr/>
    </dgm:pt>
  </dgm:ptLst>
  <dgm:cxnLst>
    <dgm:cxn modelId="{93448007-101C-EA4C-BC49-72D98786B953}" srcId="{60561CF8-DD21-7148-9A52-7E5868588899}" destId="{932C06A1-0AE7-5546-B51F-86F2BEF94D0E}" srcOrd="0" destOrd="0" parTransId="{EC2225A1-6A50-9741-83FF-0A577367F71A}" sibTransId="{7C7E3C6B-3627-1A4D-A1B7-D95E346AA143}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88DD3435-2BD3-C84F-8268-1189CB4D5B38}" type="presOf" srcId="{102A7D41-83D4-E04C-90C4-580B0FF7BC74}" destId="{0E940ABE-0DA0-0C49-8C5C-066113646BC4}" srcOrd="0" destOrd="0" presId="urn:microsoft.com/office/officeart/2005/8/layout/h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0132807B-4CD6-BE40-BF6A-FCF5E83F03AB}" type="presOf" srcId="{83C71CD6-57CD-1345-AA65-E4449339D441}" destId="{C70CA125-E955-1D4D-8E10-6FF95D5E2E5A}" srcOrd="0" destOrd="1" presId="urn:microsoft.com/office/officeart/2005/8/layout/hList6"/>
    <dgm:cxn modelId="{918D4487-78E5-EE48-97B4-38821D062000}" type="presOf" srcId="{C88ED262-17EB-A64F-8186-B36DDD55690A}" destId="{D80C2B24-972E-244F-A45B-FB9C7BF62BFD}" srcOrd="0" destOrd="1" presId="urn:microsoft.com/office/officeart/2005/8/layout/hList6"/>
    <dgm:cxn modelId="{DE293D8C-56D2-BC4D-8B1D-FC47115A6EBB}" type="presOf" srcId="{B1994776-BB7E-AD4E-900E-8296E2C69C4F}" destId="{F0A84F9D-9BA9-6E46-9535-63419AE9EDF1}" srcOrd="0" destOrd="1" presId="urn:microsoft.com/office/officeart/2005/8/layout/h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946F2FA2-ADFD-CC41-A164-70331C288246}" type="presOf" srcId="{932C06A1-0AE7-5546-B51F-86F2BEF94D0E}" destId="{F2164A16-F556-CE40-B0C1-4E3843003BEE}" srcOrd="0" destOrd="1" presId="urn:microsoft.com/office/officeart/2005/8/layout/hList6"/>
    <dgm:cxn modelId="{ACFF04A9-3838-3646-9A78-05664A23A09A}" type="presOf" srcId="{4A11EF4C-C086-E642-9BB3-7F06E5C1290B}" destId="{D80C2B24-972E-244F-A45B-FB9C7BF62BFD}" srcOrd="0" destOrd="0" presId="urn:microsoft.com/office/officeart/2005/8/layout/hList6"/>
    <dgm:cxn modelId="{F3E74CBA-50DC-3643-9DA8-5D99811E83E4}" type="presOf" srcId="{BD09AEF8-F502-8F47-BA6A-B0FFAEB3008F}" destId="{4EE81D83-4529-754F-8792-204AD95665BC}" srcOrd="0" destOrd="0" presId="urn:microsoft.com/office/officeart/2005/8/layout/hList6"/>
    <dgm:cxn modelId="{4B84D0C3-055A-464C-836F-D3B921BFC9B4}" type="presOf" srcId="{65387183-454B-F14D-A6F6-7DA8C5BFAE05}" destId="{0E940ABE-0DA0-0C49-8C5C-066113646BC4}" srcOrd="0" destOrd="1" presId="urn:microsoft.com/office/officeart/2005/8/layout/hList6"/>
    <dgm:cxn modelId="{AF5BF9C5-8FD6-2946-9FE8-A8EF8AF5D4B9}" type="presOf" srcId="{ADD6F1E2-4AED-DA41-AAFA-764AE518E54B}" destId="{F0A84F9D-9BA9-6E46-9535-63419AE9EDF1}" srcOrd="0" destOrd="0" presId="urn:microsoft.com/office/officeart/2005/8/layout/h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1E67CAE1-EC89-1345-9B21-F57FF28218A4}" type="presOf" srcId="{62E37409-2A2A-FA47-83CE-3CEDEC3BC08D}" destId="{C70CA125-E955-1D4D-8E10-6FF95D5E2E5A}" srcOrd="0" destOrd="0" presId="urn:microsoft.com/office/officeart/2005/8/layout/hList6"/>
    <dgm:cxn modelId="{020C11E4-EACD-C14E-9D67-3BD5341B1768}" srcId="{BD09AEF8-F502-8F47-BA6A-B0FFAEB3008F}" destId="{60561CF8-DD21-7148-9A52-7E5868588899}" srcOrd="4" destOrd="0" parTransId="{175DC06B-E271-1546-B53A-06822BEF8617}" sibTransId="{FF71DFDF-84D9-A54B-9BB2-57A2BAA9125A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DA2693F6-2719-7F42-BFA3-B254F39B10FB}" type="presOf" srcId="{60561CF8-DD21-7148-9A52-7E5868588899}" destId="{F2164A16-F556-CE40-B0C1-4E3843003BEE}" srcOrd="0" destOrd="0" presId="urn:microsoft.com/office/officeart/2005/8/layout/hList6"/>
    <dgm:cxn modelId="{D7857E9B-F858-6C4A-8AFB-B213DF19E68E}" type="presParOf" srcId="{4EE81D83-4529-754F-8792-204AD95665BC}" destId="{D80C2B24-972E-244F-A45B-FB9C7BF62BFD}" srcOrd="0" destOrd="0" presId="urn:microsoft.com/office/officeart/2005/8/layout/hList6"/>
    <dgm:cxn modelId="{E75AC1E3-5FF7-1646-97B1-0F8E3B799236}" type="presParOf" srcId="{4EE81D83-4529-754F-8792-204AD95665BC}" destId="{17C44703-FFD7-8946-8C54-A66379B1BF18}" srcOrd="1" destOrd="0" presId="urn:microsoft.com/office/officeart/2005/8/layout/hList6"/>
    <dgm:cxn modelId="{51E6F36E-9F4C-0746-A9CB-00CABC5AC5CB}" type="presParOf" srcId="{4EE81D83-4529-754F-8792-204AD95665BC}" destId="{0E940ABE-0DA0-0C49-8C5C-066113646BC4}" srcOrd="2" destOrd="0" presId="urn:microsoft.com/office/officeart/2005/8/layout/hList6"/>
    <dgm:cxn modelId="{F9F8985E-1EAE-3C43-93AB-83890ACA02C6}" type="presParOf" srcId="{4EE81D83-4529-754F-8792-204AD95665BC}" destId="{59279583-AF3D-B54A-8A5A-E412B9E2D744}" srcOrd="3" destOrd="0" presId="urn:microsoft.com/office/officeart/2005/8/layout/hList6"/>
    <dgm:cxn modelId="{B56CA006-9CE7-C842-B989-76A4B1D6AD84}" type="presParOf" srcId="{4EE81D83-4529-754F-8792-204AD95665BC}" destId="{F0A84F9D-9BA9-6E46-9535-63419AE9EDF1}" srcOrd="4" destOrd="0" presId="urn:microsoft.com/office/officeart/2005/8/layout/hList6"/>
    <dgm:cxn modelId="{4F1CE52E-AEF6-0844-9AB1-F8234C7491E8}" type="presParOf" srcId="{4EE81D83-4529-754F-8792-204AD95665BC}" destId="{84BDD3A6-0DC1-F547-9BC6-24F0D3F5B5D4}" srcOrd="5" destOrd="0" presId="urn:microsoft.com/office/officeart/2005/8/layout/hList6"/>
    <dgm:cxn modelId="{85DE9D4F-7396-0B49-969B-DF0CB704F829}" type="presParOf" srcId="{4EE81D83-4529-754F-8792-204AD95665BC}" destId="{C70CA125-E955-1D4D-8E10-6FF95D5E2E5A}" srcOrd="6" destOrd="0" presId="urn:microsoft.com/office/officeart/2005/8/layout/hList6"/>
    <dgm:cxn modelId="{9DF1E6D5-27CE-CF4F-9B1E-CCF2C23D50D3}" type="presParOf" srcId="{4EE81D83-4529-754F-8792-204AD95665BC}" destId="{3D8426EB-26E9-7D4E-85FD-00F8298E8749}" srcOrd="7" destOrd="0" presId="urn:microsoft.com/office/officeart/2005/8/layout/hList6"/>
    <dgm:cxn modelId="{41082992-4617-6349-8D1E-441D071505BA}" type="presParOf" srcId="{4EE81D83-4529-754F-8792-204AD95665BC}" destId="{F2164A16-F556-CE40-B0C1-4E3843003BEE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العملاء يلتزمون بالعلامات التجارية التي تقدم قيمة حقيقية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جودة المنتج أو الخدمة</a:t>
          </a:r>
          <a:r>
            <a:rPr lang="ar-SA" sz="2000" kern="1200" dirty="0"/>
            <a:t> 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سهولة الشراء، دعم العملاء، والتفاعل مع العلامة تعزز الولاء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تجربة العملاء الممتازة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العلامات التجارية الناجحة تتميز بعروض فريدة تجعلها مختلفة عن المنافسين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التميز في السوق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بناء علاقة عاطفية مع العملاء يعزز ارتباطهم بالعلامة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التسويق العاطفي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الرد السريع والتفاعل مع العملاء يقوي العلاقة بينهم وبين العلامة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التفاعل عبر وسائل التواصل الاجتماعي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6B9F1C-0164-9040-8700-AA4D49ECF442}">
      <dsp:nvSpPr>
        <dsp:cNvPr id="0" name=""/>
        <dsp:cNvSpPr/>
      </dsp:nvSpPr>
      <dsp:spPr>
        <a:xfrm>
          <a:off x="8609957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جودة المنتج والخدمة</a:t>
          </a:r>
          <a:r>
            <a:rPr lang="ar-SA" sz="2000" kern="1200" dirty="0"/>
            <a:t> </a:t>
          </a:r>
          <a:endParaRPr lang="en-GB" sz="2000" b="1" kern="1200" dirty="0"/>
        </a:p>
      </dsp:txBody>
      <dsp:txXfrm>
        <a:off x="8635160" y="515056"/>
        <a:ext cx="1670576" cy="810085"/>
      </dsp:txXfrm>
    </dsp:sp>
    <dsp:sp modelId="{893AC041-7198-8F46-96B3-4ED5A4E1C69A}">
      <dsp:nvSpPr>
        <dsp:cNvPr id="0" name=""/>
        <dsp:cNvSpPr/>
      </dsp:nvSpPr>
      <dsp:spPr>
        <a:xfrm>
          <a:off x="9986742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50F36B-520E-F346-8B5A-FE3CB53C6E85}">
      <dsp:nvSpPr>
        <dsp:cNvPr id="0" name=""/>
        <dsp:cNvSpPr/>
      </dsp:nvSpPr>
      <dsp:spPr>
        <a:xfrm>
          <a:off x="8609957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العلامات التجارية التي تقدم جودة عالية تحقق مبيعات أقوى وتوسع حصتها في السوق</a:t>
          </a:r>
          <a:endParaRPr lang="en-GB" sz="2000" kern="1200" dirty="0"/>
        </a:p>
      </dsp:txBody>
      <dsp:txXfrm>
        <a:off x="8650282" y="1605792"/>
        <a:ext cx="1296135" cy="2133642"/>
      </dsp:txXfrm>
    </dsp:sp>
    <dsp:sp modelId="{E4D8A7AF-100F-8441-AA80-C0A824ACE8AF}">
      <dsp:nvSpPr>
        <dsp:cNvPr id="0" name=""/>
        <dsp:cNvSpPr/>
      </dsp:nvSpPr>
      <dsp:spPr>
        <a:xfrm>
          <a:off x="6458729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التسويق الفعّال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483932" y="515056"/>
        <a:ext cx="1670576" cy="810085"/>
      </dsp:txXfrm>
    </dsp:sp>
    <dsp:sp modelId="{0518D68C-2B4D-614A-9FBC-387719E4EE60}">
      <dsp:nvSpPr>
        <dsp:cNvPr id="0" name=""/>
        <dsp:cNvSpPr/>
      </dsp:nvSpPr>
      <dsp:spPr>
        <a:xfrm>
          <a:off x="7835515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3195EB-EF21-B442-80C8-EAB4EFE37C02}">
      <dsp:nvSpPr>
        <dsp:cNvPr id="0" name=""/>
        <dsp:cNvSpPr/>
      </dsp:nvSpPr>
      <dsp:spPr>
        <a:xfrm>
          <a:off x="6458729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الحملات التسويقية الناجحة تؤدي إلى زيادة وعي المستهلكين وتعزز المبيعات</a:t>
          </a:r>
          <a:endParaRPr lang="en-GB" sz="2000" kern="1200" dirty="0"/>
        </a:p>
      </dsp:txBody>
      <dsp:txXfrm>
        <a:off x="6499054" y="1605792"/>
        <a:ext cx="1296135" cy="2133642"/>
      </dsp:txXfrm>
    </dsp:sp>
    <dsp:sp modelId="{A6012BC1-2028-9541-A9D0-424FD4750BAA}">
      <dsp:nvSpPr>
        <dsp:cNvPr id="0" name=""/>
        <dsp:cNvSpPr/>
      </dsp:nvSpPr>
      <dsp:spPr>
        <a:xfrm>
          <a:off x="4307501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رضا العملاء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32704" y="515056"/>
        <a:ext cx="1670576" cy="810085"/>
      </dsp:txXfrm>
    </dsp:sp>
    <dsp:sp modelId="{408B18B1-C5CF-F24E-B9AC-214EA56D9AAD}">
      <dsp:nvSpPr>
        <dsp:cNvPr id="0" name=""/>
        <dsp:cNvSpPr/>
      </dsp:nvSpPr>
      <dsp:spPr>
        <a:xfrm>
          <a:off x="5684287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C6EFF3-35E3-BA4B-8462-405277C24937}">
      <dsp:nvSpPr>
        <dsp:cNvPr id="0" name=""/>
        <dsp:cNvSpPr/>
      </dsp:nvSpPr>
      <dsp:spPr>
        <a:xfrm>
          <a:off x="4307501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كلما زاد رضا العملاء، زاد احتمال استمرارهم في الشراء ودعم العلامة التجارية</a:t>
          </a:r>
          <a:endParaRPr lang="en-GB" sz="2000" kern="1200" dirty="0"/>
        </a:p>
      </dsp:txBody>
      <dsp:txXfrm>
        <a:off x="4347826" y="1605792"/>
        <a:ext cx="1296135" cy="2133642"/>
      </dsp:txXfrm>
    </dsp:sp>
    <dsp:sp modelId="{BD6AB10F-265E-E74A-827C-FFAF9A40F271}">
      <dsp:nvSpPr>
        <dsp:cNvPr id="0" name=""/>
        <dsp:cNvSpPr/>
      </dsp:nvSpPr>
      <dsp:spPr>
        <a:xfrm>
          <a:off x="2156274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التسعير الاستراتيجي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181477" y="515056"/>
        <a:ext cx="1670576" cy="810085"/>
      </dsp:txXfrm>
    </dsp:sp>
    <dsp:sp modelId="{84FB9713-67D9-0D4E-A250-4BF5D5132739}">
      <dsp:nvSpPr>
        <dsp:cNvPr id="0" name=""/>
        <dsp:cNvSpPr/>
      </dsp:nvSpPr>
      <dsp:spPr>
        <a:xfrm>
          <a:off x="3533060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82D457-ECEA-CD49-B69A-3DD6E4D9868D}">
      <dsp:nvSpPr>
        <dsp:cNvPr id="0" name=""/>
        <dsp:cNvSpPr/>
      </dsp:nvSpPr>
      <dsp:spPr>
        <a:xfrm>
          <a:off x="2156274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تسعير المنتجات بطريقة تناسب السوق يؤثر على حجم المبيعات</a:t>
          </a:r>
          <a:endParaRPr lang="en-GB" sz="2000" kern="1200" dirty="0"/>
        </a:p>
      </dsp:txBody>
      <dsp:txXfrm>
        <a:off x="2196599" y="1605792"/>
        <a:ext cx="1296135" cy="2133642"/>
      </dsp:txXfrm>
    </dsp:sp>
    <dsp:sp modelId="{446B3E67-8DE2-1B4D-BF9B-A48887F4A693}">
      <dsp:nvSpPr>
        <dsp:cNvPr id="0" name=""/>
        <dsp:cNvSpPr/>
      </dsp:nvSpPr>
      <dsp:spPr>
        <a:xfrm>
          <a:off x="5046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الابتكار والتطوير المستمر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30249" y="515056"/>
        <a:ext cx="1670576" cy="810085"/>
      </dsp:txXfrm>
    </dsp:sp>
    <dsp:sp modelId="{1DBB0751-4315-2047-93B7-C3DF3E3AD4E2}">
      <dsp:nvSpPr>
        <dsp:cNvPr id="0" name=""/>
        <dsp:cNvSpPr/>
      </dsp:nvSpPr>
      <dsp:spPr>
        <a:xfrm>
          <a:off x="1381832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44C34A-0613-C746-8FC5-18F50EA08726}">
      <dsp:nvSpPr>
        <dsp:cNvPr id="0" name=""/>
        <dsp:cNvSpPr/>
      </dsp:nvSpPr>
      <dsp:spPr>
        <a:xfrm>
          <a:off x="5046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العلامات التي تقدم ابتكارات جديدة تحقق ميزة تنافسية تساعدها على التوسع</a:t>
          </a:r>
          <a:endParaRPr lang="en-GB" sz="2000" kern="1200" dirty="0"/>
        </a:p>
      </dsp:txBody>
      <dsp:txXfrm>
        <a:off x="45371" y="1605792"/>
        <a:ext cx="1296135" cy="21336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معدل الزيارات للموقع الإلكتروني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هل هناك نمو في عدد الزوار الجدد؟</a:t>
          </a:r>
          <a:endParaRPr lang="en-GB" sz="2400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تحليل بيانات المبيعات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هل العملاء يشترون بسبب معرفتهم السابقة بالعلامة؟</a:t>
          </a:r>
          <a:endParaRPr lang="en-GB" sz="2000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التفاعل على وسائل التواصل الاجتماعي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عدد المتابعين، المشاركات، والتفاعل مع المحتوى</a:t>
          </a:r>
          <a:endParaRPr lang="en-GB" sz="2400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البحث عن العلامة التجارية عبر الإنترنت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تحليل عدد المرات التي يتم البحث فيها عن العلامة في محركات البحث</a:t>
          </a:r>
          <a:endParaRPr lang="en-GB" sz="20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استطلاعات الرأي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قياس مدى تذكر العملاء للعلامة التجارية دون تذكير مباشر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486FD7-78BA-6244-9F23-D236741A5A80}">
      <dsp:nvSpPr>
        <dsp:cNvPr id="0" name=""/>
        <dsp:cNvSpPr/>
      </dsp:nvSpPr>
      <dsp:spPr>
        <a:xfrm>
          <a:off x="6066372" y="0"/>
          <a:ext cx="4269613" cy="426961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8C1ED5-05DC-5B46-AE22-711AF95AF93E}">
      <dsp:nvSpPr>
        <dsp:cNvPr id="0" name=""/>
        <dsp:cNvSpPr/>
      </dsp:nvSpPr>
      <dsp:spPr>
        <a:xfrm>
          <a:off x="0" y="0"/>
          <a:ext cx="8201179" cy="42696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وعي العلامة التجارية </a:t>
          </a:r>
          <a:endParaRPr lang="en-GB" sz="2000" b="1" kern="1200" dirty="0"/>
        </a:p>
      </dsp:txBody>
      <dsp:txXfrm>
        <a:off x="4100589" y="0"/>
        <a:ext cx="4100589" cy="683138"/>
      </dsp:txXfrm>
    </dsp:sp>
    <dsp:sp modelId="{7E05C4F8-7504-4F45-BB65-747A5F24396E}">
      <dsp:nvSpPr>
        <dsp:cNvPr id="0" name=""/>
        <dsp:cNvSpPr/>
      </dsp:nvSpPr>
      <dsp:spPr>
        <a:xfrm>
          <a:off x="6514681" y="683138"/>
          <a:ext cx="3372995" cy="337299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C59025E-E1CB-C443-B432-AEB2BF51EFD9}">
      <dsp:nvSpPr>
        <dsp:cNvPr id="0" name=""/>
        <dsp:cNvSpPr/>
      </dsp:nvSpPr>
      <dsp:spPr>
        <a:xfrm>
          <a:off x="0" y="683138"/>
          <a:ext cx="8201179" cy="33729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إدراك الجودة </a:t>
          </a:r>
          <a:endParaRPr lang="en-GB" sz="2000" kern="1200" dirty="0"/>
        </a:p>
      </dsp:txBody>
      <dsp:txXfrm>
        <a:off x="4100589" y="683138"/>
        <a:ext cx="4100589" cy="683138"/>
      </dsp:txXfrm>
    </dsp:sp>
    <dsp:sp modelId="{81F8F1B1-EB25-C64F-A63E-C779C2B8BCC2}">
      <dsp:nvSpPr>
        <dsp:cNvPr id="0" name=""/>
        <dsp:cNvSpPr/>
      </dsp:nvSpPr>
      <dsp:spPr>
        <a:xfrm>
          <a:off x="6962990" y="1366276"/>
          <a:ext cx="2476376" cy="2476376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33C6F92-A7C6-E647-A284-E90B3A91ECA0}">
      <dsp:nvSpPr>
        <dsp:cNvPr id="0" name=""/>
        <dsp:cNvSpPr/>
      </dsp:nvSpPr>
      <dsp:spPr>
        <a:xfrm>
          <a:off x="0" y="1366276"/>
          <a:ext cx="8201179" cy="24763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الترابط العاطفي </a:t>
          </a:r>
          <a:endParaRPr lang="en-GB" sz="2000" kern="1200" dirty="0"/>
        </a:p>
      </dsp:txBody>
      <dsp:txXfrm>
        <a:off x="4100589" y="1366276"/>
        <a:ext cx="4100589" cy="683138"/>
      </dsp:txXfrm>
    </dsp:sp>
    <dsp:sp modelId="{6CBD1598-6F31-F549-8062-A4694C0CCA3A}">
      <dsp:nvSpPr>
        <dsp:cNvPr id="0" name=""/>
        <dsp:cNvSpPr/>
      </dsp:nvSpPr>
      <dsp:spPr>
        <a:xfrm>
          <a:off x="7411300" y="2049414"/>
          <a:ext cx="1579757" cy="1579757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C112383-C01A-B84F-A777-86C9823900DB}">
      <dsp:nvSpPr>
        <dsp:cNvPr id="0" name=""/>
        <dsp:cNvSpPr/>
      </dsp:nvSpPr>
      <dsp:spPr>
        <a:xfrm>
          <a:off x="0" y="2049414"/>
          <a:ext cx="8201179" cy="1579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ولاء العملاء</a:t>
          </a:r>
          <a:endParaRPr lang="en-GB" sz="2000" kern="1200" dirty="0"/>
        </a:p>
      </dsp:txBody>
      <dsp:txXfrm>
        <a:off x="4100589" y="2049414"/>
        <a:ext cx="4100589" cy="683138"/>
      </dsp:txXfrm>
    </dsp:sp>
    <dsp:sp modelId="{D6CCF990-2F5D-E04A-A324-5C56D2799EC4}">
      <dsp:nvSpPr>
        <dsp:cNvPr id="0" name=""/>
        <dsp:cNvSpPr/>
      </dsp:nvSpPr>
      <dsp:spPr>
        <a:xfrm>
          <a:off x="7859609" y="2732552"/>
          <a:ext cx="683138" cy="683138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A4FFAC4-FA1A-C143-82F4-A72D7F7CF08D}">
      <dsp:nvSpPr>
        <dsp:cNvPr id="0" name=""/>
        <dsp:cNvSpPr/>
      </dsp:nvSpPr>
      <dsp:spPr>
        <a:xfrm>
          <a:off x="0" y="2732552"/>
          <a:ext cx="8201179" cy="6831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القيمة السوقية </a:t>
          </a:r>
          <a:endParaRPr lang="en-GB" sz="2000" kern="1200" dirty="0"/>
        </a:p>
      </dsp:txBody>
      <dsp:txXfrm>
        <a:off x="4100589" y="2732552"/>
        <a:ext cx="4100589" cy="683138"/>
      </dsp:txXfrm>
    </dsp:sp>
    <dsp:sp modelId="{67A4AC73-804B-EF4A-A239-8C03F111919D}">
      <dsp:nvSpPr>
        <dsp:cNvPr id="0" name=""/>
        <dsp:cNvSpPr/>
      </dsp:nvSpPr>
      <dsp:spPr>
        <a:xfrm>
          <a:off x="0" y="0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شهرة العلامة بين العملاء</a:t>
          </a:r>
          <a:endParaRPr lang="en-GB" sz="2000" kern="1200" dirty="0"/>
        </a:p>
      </dsp:txBody>
      <dsp:txXfrm>
        <a:off x="0" y="0"/>
        <a:ext cx="4100589" cy="683138"/>
      </dsp:txXfrm>
    </dsp:sp>
    <dsp:sp modelId="{CBD58962-BF1F-1A47-A84A-A822D818DA30}">
      <dsp:nvSpPr>
        <dsp:cNvPr id="0" name=""/>
        <dsp:cNvSpPr/>
      </dsp:nvSpPr>
      <dsp:spPr>
        <a:xfrm>
          <a:off x="0" y="683138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كيف يرى العملاء جودة المنتجات أو الخدمات</a:t>
          </a:r>
          <a:endParaRPr lang="en-GB" sz="2000" kern="1200" dirty="0"/>
        </a:p>
      </dsp:txBody>
      <dsp:txXfrm>
        <a:off x="0" y="683138"/>
        <a:ext cx="4100589" cy="683138"/>
      </dsp:txXfrm>
    </dsp:sp>
    <dsp:sp modelId="{AAD410C5-14AF-1B4A-A166-EADAA9C9FBD0}">
      <dsp:nvSpPr>
        <dsp:cNvPr id="0" name=""/>
        <dsp:cNvSpPr/>
      </dsp:nvSpPr>
      <dsp:spPr>
        <a:xfrm>
          <a:off x="0" y="1366276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المشاعر التي يربطها العملاء بالعلامة</a:t>
          </a:r>
          <a:endParaRPr lang="en-GB" sz="2000" kern="1200" dirty="0"/>
        </a:p>
      </dsp:txBody>
      <dsp:txXfrm>
        <a:off x="0" y="1366276"/>
        <a:ext cx="4100589" cy="683138"/>
      </dsp:txXfrm>
    </dsp:sp>
    <dsp:sp modelId="{67AFF617-057B-044F-A4A0-07AF5EBD9FF5}">
      <dsp:nvSpPr>
        <dsp:cNvPr id="0" name=""/>
        <dsp:cNvSpPr/>
      </dsp:nvSpPr>
      <dsp:spPr>
        <a:xfrm>
          <a:off x="0" y="2049414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التزام العملاء بالعلامة على المدى الطويل</a:t>
          </a:r>
          <a:endParaRPr lang="en-GB" sz="2000" kern="1200" dirty="0"/>
        </a:p>
      </dsp:txBody>
      <dsp:txXfrm>
        <a:off x="0" y="2049414"/>
        <a:ext cx="4100589" cy="683138"/>
      </dsp:txXfrm>
    </dsp:sp>
    <dsp:sp modelId="{4E2AA032-8E51-D341-BC4B-A9962DCF7246}">
      <dsp:nvSpPr>
        <dsp:cNvPr id="0" name=""/>
        <dsp:cNvSpPr/>
      </dsp:nvSpPr>
      <dsp:spPr>
        <a:xfrm>
          <a:off x="0" y="2732552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التأثير المالي الذي تحققه العلامة من خلال أرباحها واستثماراتها</a:t>
          </a:r>
          <a:endParaRPr lang="en-GB" sz="2000" kern="1200" dirty="0"/>
        </a:p>
      </dsp:txBody>
      <dsp:txXfrm>
        <a:off x="0" y="2732552"/>
        <a:ext cx="4100589" cy="6831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طرح أسئلة مباشرة على العملاء حول تجربتهم مع العلامة التجارية</a:t>
          </a:r>
          <a:r>
            <a:rPr lang="en-GB" sz="2000" kern="1200" dirty="0"/>
            <a:t>.</a:t>
          </a:r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استبيانات واستطلاعات الرأي</a:t>
          </a:r>
          <a:r>
            <a:rPr lang="ar-SA" sz="2000" kern="1200" dirty="0"/>
            <a:t> 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كلما زادت الشكاوى، دلّ ذلك على وجود مشكلات تؤثر على الرضا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معدل الشكاوى والاستفسارات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تحليل التعليقات والتقييمات على مواقع التواصل الاجتماعي والمنصات التجارية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تقييمات ومراجعات العملاء عبر الإنترنت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العملاء الراضون يعودون للشراء مرة أخرى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معدل تكرار الشراء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قياس مدى ارتباط العملاء بالعلامة التجارية وتأثيرها على مشاعرهم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تحليل ردود الفعل العاطفية للعملاء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11D69-7BD3-4343-86AE-D602E79F183F}">
      <dsp:nvSpPr>
        <dsp:cNvPr id="0" name=""/>
        <dsp:cNvSpPr/>
      </dsp:nvSpPr>
      <dsp:spPr>
        <a:xfrm rot="10800000">
          <a:off x="0" y="1459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العمر، الجنس، الموقع الجغرافي، والدخل المستهدف</a:t>
          </a:r>
          <a:endParaRPr lang="en-GB" sz="2000" kern="1200" dirty="0"/>
        </a:p>
      </dsp:txBody>
      <dsp:txXfrm rot="10800000">
        <a:off x="296298" y="100225"/>
        <a:ext cx="5905293" cy="592596"/>
      </dsp:txXfrm>
    </dsp:sp>
    <dsp:sp modelId="{5056A940-CABF-B648-B869-FDDB41C55E70}">
      <dsp:nvSpPr>
        <dsp:cNvPr id="0" name=""/>
        <dsp:cNvSpPr/>
      </dsp:nvSpPr>
      <dsp:spPr>
        <a:xfrm>
          <a:off x="6201591" y="1459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البيانات السكانية</a:t>
          </a:r>
          <a:r>
            <a:rPr lang="ar-SA" sz="2400" kern="1200" dirty="0"/>
            <a:t> </a:t>
          </a:r>
          <a:endParaRPr lang="en-GB" sz="2400" b="1" kern="1200" dirty="0"/>
        </a:p>
      </dsp:txBody>
      <dsp:txXfrm>
        <a:off x="6240162" y="40030"/>
        <a:ext cx="4057252" cy="712986"/>
      </dsp:txXfrm>
    </dsp:sp>
    <dsp:sp modelId="{EA3EB7F4-717B-2247-9558-8D056EE20493}">
      <dsp:nvSpPr>
        <dsp:cNvPr id="0" name=""/>
        <dsp:cNvSpPr/>
      </dsp:nvSpPr>
      <dsp:spPr>
        <a:xfrm rot="10800000">
          <a:off x="0" y="870600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أنماط الشراء، العادات الشرائية، والأوقات الأكثر نشاطًا</a:t>
          </a:r>
          <a:endParaRPr lang="en-GB" sz="2400" kern="1200" dirty="0"/>
        </a:p>
      </dsp:txBody>
      <dsp:txXfrm rot="10800000">
        <a:off x="296298" y="969366"/>
        <a:ext cx="5905293" cy="592596"/>
      </dsp:txXfrm>
    </dsp:sp>
    <dsp:sp modelId="{31263A3B-CE20-D446-A292-8DF631B7252C}">
      <dsp:nvSpPr>
        <dsp:cNvPr id="0" name=""/>
        <dsp:cNvSpPr/>
      </dsp:nvSpPr>
      <dsp:spPr>
        <a:xfrm>
          <a:off x="6201591" y="870600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بيانات سلوك المستهلك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240162" y="909171"/>
        <a:ext cx="4057252" cy="712986"/>
      </dsp:txXfrm>
    </dsp:sp>
    <dsp:sp modelId="{0E27AA55-4159-104F-BC83-38F4E2389311}">
      <dsp:nvSpPr>
        <dsp:cNvPr id="0" name=""/>
        <dsp:cNvSpPr/>
      </dsp:nvSpPr>
      <dsp:spPr>
        <a:xfrm rot="10800000">
          <a:off x="0" y="1739742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مقارنة أداء العلامة التجارية مع المنافسين لتحديد نقاط القوة والضعف</a:t>
          </a:r>
          <a:endParaRPr lang="en-GB" sz="2400" kern="1200" dirty="0"/>
        </a:p>
      </dsp:txBody>
      <dsp:txXfrm rot="10800000">
        <a:off x="296298" y="1838508"/>
        <a:ext cx="5905293" cy="592596"/>
      </dsp:txXfrm>
    </dsp:sp>
    <dsp:sp modelId="{CE20FFBB-35AE-714C-811E-0F0183932AC4}">
      <dsp:nvSpPr>
        <dsp:cNvPr id="0" name=""/>
        <dsp:cNvSpPr/>
      </dsp:nvSpPr>
      <dsp:spPr>
        <a:xfrm>
          <a:off x="6201591" y="1739742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تحليل المنافسين</a:t>
          </a:r>
          <a:endParaRPr lang="en-GB" sz="2400" kern="1200" dirty="0"/>
        </a:p>
      </dsp:txBody>
      <dsp:txXfrm>
        <a:off x="6240162" y="1778313"/>
        <a:ext cx="4057252" cy="712986"/>
      </dsp:txXfrm>
    </dsp:sp>
    <dsp:sp modelId="{D6B9F679-AFA9-184E-9C16-CD5B0F9D1DD0}">
      <dsp:nvSpPr>
        <dsp:cNvPr id="0" name=""/>
        <dsp:cNvSpPr/>
      </dsp:nvSpPr>
      <dsp:spPr>
        <a:xfrm rot="10800000">
          <a:off x="0" y="2608884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مواكبة المستجدات لتطوير المنتجات والخدمات</a:t>
          </a:r>
          <a:endParaRPr lang="en-GB" sz="2400" kern="1200" dirty="0"/>
        </a:p>
      </dsp:txBody>
      <dsp:txXfrm rot="10800000">
        <a:off x="296298" y="2707650"/>
        <a:ext cx="5905293" cy="592596"/>
      </dsp:txXfrm>
    </dsp:sp>
    <dsp:sp modelId="{7CAFFBFD-9139-4242-84AF-8B23512C37D9}">
      <dsp:nvSpPr>
        <dsp:cNvPr id="0" name=""/>
        <dsp:cNvSpPr/>
      </dsp:nvSpPr>
      <dsp:spPr>
        <a:xfrm>
          <a:off x="6201591" y="2608884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اتجاهات السوق والتطورات الحديثة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240162" y="2647455"/>
        <a:ext cx="4057252" cy="712986"/>
      </dsp:txXfrm>
    </dsp:sp>
    <dsp:sp modelId="{710237D7-E4CD-AB47-A079-3F4FADF88D95}">
      <dsp:nvSpPr>
        <dsp:cNvPr id="0" name=""/>
        <dsp:cNvSpPr/>
      </dsp:nvSpPr>
      <dsp:spPr>
        <a:xfrm rot="10800000">
          <a:off x="0" y="3478025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تحديد أكثر المنتجات نجاحًا وأقلها أداءً</a:t>
          </a:r>
          <a:endParaRPr lang="en-GB" sz="2400" kern="1200" dirty="0"/>
        </a:p>
      </dsp:txBody>
      <dsp:txXfrm rot="10800000">
        <a:off x="296298" y="3576791"/>
        <a:ext cx="5905293" cy="592596"/>
      </dsp:txXfrm>
    </dsp:sp>
    <dsp:sp modelId="{4F6A6E7C-78BB-4141-B304-03587E3FE2C7}">
      <dsp:nvSpPr>
        <dsp:cNvPr id="0" name=""/>
        <dsp:cNvSpPr/>
      </dsp:nvSpPr>
      <dsp:spPr>
        <a:xfrm>
          <a:off x="6201591" y="3478025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تحليل بيانات المبيعات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240162" y="3516596"/>
        <a:ext cx="4057252" cy="71298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598837" y="560049"/>
          <a:ext cx="1884631" cy="10347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معدل التفاعل </a:t>
          </a:r>
          <a:endParaRPr lang="en-GB" sz="2000" kern="1200" dirty="0"/>
        </a:p>
      </dsp:txBody>
      <dsp:txXfrm>
        <a:off x="8598837" y="560049"/>
        <a:ext cx="1884631" cy="1034728"/>
      </dsp:txXfrm>
    </dsp:sp>
    <dsp:sp modelId="{045651F5-5816-1948-A4FF-40DCA81680F2}">
      <dsp:nvSpPr>
        <dsp:cNvPr id="0" name=""/>
        <dsp:cNvSpPr/>
      </dsp:nvSpPr>
      <dsp:spPr>
        <a:xfrm>
          <a:off x="8598837" y="1447352"/>
          <a:ext cx="1884631" cy="16140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عدد </a:t>
          </a:r>
          <a:r>
            <a:rPr lang="ar-SA" sz="2000" kern="1200" dirty="0" err="1"/>
            <a:t>الإعجابات</a:t>
          </a:r>
          <a:r>
            <a:rPr lang="ar-SA" sz="2000" kern="1200" dirty="0"/>
            <a:t>، التعليقات، المشاركات، وردود الفعل على المحتوى</a:t>
          </a:r>
          <a:endParaRPr lang="en-GB" sz="2000" kern="1200" dirty="0"/>
        </a:p>
      </dsp:txBody>
      <dsp:txXfrm>
        <a:off x="8598837" y="1447352"/>
        <a:ext cx="1884631" cy="1614060"/>
      </dsp:txXfrm>
    </dsp:sp>
    <dsp:sp modelId="{EC177CF8-B5F5-414F-A53E-2F438E96288D}">
      <dsp:nvSpPr>
        <dsp:cNvPr id="0" name=""/>
        <dsp:cNvSpPr/>
      </dsp:nvSpPr>
      <dsp:spPr>
        <a:xfrm>
          <a:off x="6450357" y="560049"/>
          <a:ext cx="1884631" cy="10347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معدل الانتشار </a:t>
          </a:r>
          <a:endParaRPr lang="en-GB" sz="2000" kern="1200" dirty="0"/>
        </a:p>
      </dsp:txBody>
      <dsp:txXfrm>
        <a:off x="6450357" y="560049"/>
        <a:ext cx="1884631" cy="1034728"/>
      </dsp:txXfrm>
    </dsp:sp>
    <dsp:sp modelId="{C4E50838-661D-0A4F-9230-A17B5BBA0433}">
      <dsp:nvSpPr>
        <dsp:cNvPr id="0" name=""/>
        <dsp:cNvSpPr/>
      </dsp:nvSpPr>
      <dsp:spPr>
        <a:xfrm>
          <a:off x="6450357" y="1447352"/>
          <a:ext cx="1884631" cy="16140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عدد الأشخاص الذين شاهدوا المنشورات أو الإعلانات</a:t>
          </a:r>
          <a:endParaRPr lang="en-GB" sz="2000" kern="1200" dirty="0"/>
        </a:p>
      </dsp:txBody>
      <dsp:txXfrm>
        <a:off x="6450357" y="1447352"/>
        <a:ext cx="1884631" cy="1614060"/>
      </dsp:txXfrm>
    </dsp:sp>
    <dsp:sp modelId="{B8684A02-3572-0945-B847-82A166B416B9}">
      <dsp:nvSpPr>
        <dsp:cNvPr id="0" name=""/>
        <dsp:cNvSpPr/>
      </dsp:nvSpPr>
      <dsp:spPr>
        <a:xfrm>
          <a:off x="4301877" y="560049"/>
          <a:ext cx="1884631" cy="10347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تحليل المشاعر </a:t>
          </a:r>
          <a:endParaRPr lang="en-GB" sz="2000" kern="1200" dirty="0"/>
        </a:p>
      </dsp:txBody>
      <dsp:txXfrm>
        <a:off x="4301877" y="560049"/>
        <a:ext cx="1884631" cy="1034728"/>
      </dsp:txXfrm>
    </dsp:sp>
    <dsp:sp modelId="{FA2079E0-83A9-DA44-BA47-022EAE095881}">
      <dsp:nvSpPr>
        <dsp:cNvPr id="0" name=""/>
        <dsp:cNvSpPr/>
      </dsp:nvSpPr>
      <dsp:spPr>
        <a:xfrm>
          <a:off x="4301877" y="1447352"/>
          <a:ext cx="1884631" cy="16140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هل التفاعل إيجابي، محايد، أم سلبي؟</a:t>
          </a:r>
          <a:endParaRPr lang="en-GB" sz="2000" kern="1200" dirty="0"/>
        </a:p>
      </dsp:txBody>
      <dsp:txXfrm>
        <a:off x="4301877" y="1447352"/>
        <a:ext cx="1884631" cy="1614060"/>
      </dsp:txXfrm>
    </dsp:sp>
    <dsp:sp modelId="{65574064-AB9C-7C44-ACBC-5DDDEBEF091D}">
      <dsp:nvSpPr>
        <dsp:cNvPr id="0" name=""/>
        <dsp:cNvSpPr/>
      </dsp:nvSpPr>
      <dsp:spPr>
        <a:xfrm>
          <a:off x="2153396" y="560049"/>
          <a:ext cx="1884631" cy="10347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عدد المتابعين الجدد </a:t>
          </a:r>
          <a:endParaRPr lang="en-GB" sz="2000" kern="1200" dirty="0"/>
        </a:p>
      </dsp:txBody>
      <dsp:txXfrm>
        <a:off x="2153396" y="560049"/>
        <a:ext cx="1884631" cy="1034728"/>
      </dsp:txXfrm>
    </dsp:sp>
    <dsp:sp modelId="{9B6BE2D0-AC21-C94C-8288-314757E981D2}">
      <dsp:nvSpPr>
        <dsp:cNvPr id="0" name=""/>
        <dsp:cNvSpPr/>
      </dsp:nvSpPr>
      <dsp:spPr>
        <a:xfrm>
          <a:off x="2153396" y="1447352"/>
          <a:ext cx="1884631" cy="16140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قياس مدى نجاح الحملات في جذب جمهور جديد</a:t>
          </a:r>
          <a:endParaRPr lang="en-GB" sz="2000" kern="1200" dirty="0"/>
        </a:p>
      </dsp:txBody>
      <dsp:txXfrm>
        <a:off x="2153396" y="1447352"/>
        <a:ext cx="1884631" cy="1614060"/>
      </dsp:txXfrm>
    </dsp:sp>
    <dsp:sp modelId="{B8DF8877-AC4C-2A40-A5D9-6BBA0C616898}">
      <dsp:nvSpPr>
        <dsp:cNvPr id="0" name=""/>
        <dsp:cNvSpPr/>
      </dsp:nvSpPr>
      <dsp:spPr>
        <a:xfrm>
          <a:off x="4916" y="560049"/>
          <a:ext cx="1884631" cy="10347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 dirty="0"/>
            <a:t>معدل النقر على الروابط</a:t>
          </a:r>
          <a:endParaRPr lang="en-GB" sz="2100" kern="1200" dirty="0"/>
        </a:p>
      </dsp:txBody>
      <dsp:txXfrm>
        <a:off x="4916" y="560049"/>
        <a:ext cx="1884631" cy="1034728"/>
      </dsp:txXfrm>
    </dsp:sp>
    <dsp:sp modelId="{7C43C71A-E0C2-BF45-8F0C-C02F50A0B12D}">
      <dsp:nvSpPr>
        <dsp:cNvPr id="0" name=""/>
        <dsp:cNvSpPr/>
      </dsp:nvSpPr>
      <dsp:spPr>
        <a:xfrm>
          <a:off x="4916" y="1447352"/>
          <a:ext cx="1884631" cy="16140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r" defTabSz="93345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100" kern="1200" dirty="0"/>
            <a:t>سبة النقرات على الروابط التي تؤدي إلى الموقع الإلكتروني</a:t>
          </a:r>
          <a:endParaRPr lang="en-GB" sz="2100" kern="1200" dirty="0"/>
        </a:p>
      </dsp:txBody>
      <dsp:txXfrm>
        <a:off x="4916" y="1447352"/>
        <a:ext cx="1884631" cy="161406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4F6B-7FC6-DA41-947B-277DBE715C1C}">
      <dsp:nvSpPr>
        <dsp:cNvPr id="0" name=""/>
        <dsp:cNvSpPr/>
      </dsp:nvSpPr>
      <dsp:spPr>
        <a:xfrm>
          <a:off x="7105990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الحصة السوقية</a:t>
          </a:r>
          <a:r>
            <a:rPr lang="ar-SA" sz="2000" kern="1200" dirty="0"/>
            <a:t> </a:t>
          </a:r>
          <a:endParaRPr lang="en-GB" sz="2000" b="1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كلما زادت الحصة السوقية، زادت قوة العلامة</a:t>
          </a:r>
          <a:endParaRPr lang="en-GB" sz="2000" kern="1200" dirty="0"/>
        </a:p>
      </dsp:txBody>
      <dsp:txXfrm>
        <a:off x="7105990" y="35309"/>
        <a:ext cx="3229995" cy="1937997"/>
      </dsp:txXfrm>
    </dsp:sp>
    <dsp:sp modelId="{13D75C33-BE60-824B-8A05-AD643078CE0E}">
      <dsp:nvSpPr>
        <dsp:cNvPr id="0" name=""/>
        <dsp:cNvSpPr/>
      </dsp:nvSpPr>
      <dsp:spPr>
        <a:xfrm>
          <a:off x="3552995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نسبة الوعي بالعلامة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معرفة الجمهور بالعلامة وتأثيرها في قرارات الشراء</a:t>
          </a:r>
          <a:endParaRPr lang="en-GB" sz="2000" kern="1200" dirty="0"/>
        </a:p>
      </dsp:txBody>
      <dsp:txXfrm>
        <a:off x="3552995" y="35309"/>
        <a:ext cx="3229995" cy="1937997"/>
      </dsp:txXfrm>
    </dsp:sp>
    <dsp:sp modelId="{D13297D6-26A5-4C42-8B11-B6DC6C12910D}">
      <dsp:nvSpPr>
        <dsp:cNvPr id="0" name=""/>
        <dsp:cNvSpPr/>
      </dsp:nvSpPr>
      <dsp:spPr>
        <a:xfrm>
          <a:off x="0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مستوى الولاء للعلامة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التزام العملاء باستخدام منتجات العلامة دون اللجوء إلى المنافسين</a:t>
          </a:r>
          <a:endParaRPr lang="en-GB" sz="2000" kern="1200" dirty="0"/>
        </a:p>
      </dsp:txBody>
      <dsp:txXfrm>
        <a:off x="0" y="35309"/>
        <a:ext cx="3229995" cy="1937997"/>
      </dsp:txXfrm>
    </dsp:sp>
    <dsp:sp modelId="{934C7D22-6A71-4445-AFA9-9B2B736F4B8D}">
      <dsp:nvSpPr>
        <dsp:cNvPr id="0" name=""/>
        <dsp:cNvSpPr/>
      </dsp:nvSpPr>
      <dsp:spPr>
        <a:xfrm>
          <a:off x="5329492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التسعير وقيمته في السوق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هل العلامة التجارية تقدم قيمة تستحق السعر؟</a:t>
          </a:r>
          <a:endParaRPr lang="en-GB" sz="2000" kern="1200" dirty="0"/>
        </a:p>
      </dsp:txBody>
      <dsp:txXfrm>
        <a:off x="5329492" y="2296306"/>
        <a:ext cx="3229995" cy="1937997"/>
      </dsp:txXfrm>
    </dsp:sp>
    <dsp:sp modelId="{D6CA41D6-D8F6-2742-9B37-8B2518214906}">
      <dsp:nvSpPr>
        <dsp:cNvPr id="0" name=""/>
        <dsp:cNvSpPr/>
      </dsp:nvSpPr>
      <dsp:spPr>
        <a:xfrm>
          <a:off x="1776497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التأثير الإعلامي والإعلاني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انتشار العلامة في وسائل الإعلام وقدرتها على جذب الانتباه</a:t>
          </a:r>
          <a:endParaRPr lang="en-GB" sz="2000" kern="1200" dirty="0"/>
        </a:p>
      </dsp:txBody>
      <dsp:txXfrm>
        <a:off x="1776497" y="2296306"/>
        <a:ext cx="3229995" cy="193799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DC5162-8271-364B-B0AF-137ADDC04A29}">
      <dsp:nvSpPr>
        <dsp:cNvPr id="0" name=""/>
        <dsp:cNvSpPr/>
      </dsp:nvSpPr>
      <dsp:spPr>
        <a:xfrm>
          <a:off x="6802859" y="0"/>
          <a:ext cx="3685526" cy="3685526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B5B09B-62B7-0346-9C94-2C3547C09243}">
      <dsp:nvSpPr>
        <dsp:cNvPr id="0" name=""/>
        <dsp:cNvSpPr/>
      </dsp:nvSpPr>
      <dsp:spPr>
        <a:xfrm>
          <a:off x="0" y="0"/>
          <a:ext cx="8645622" cy="36855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زيادة التسوق عبر الإنترنت</a:t>
          </a:r>
          <a:r>
            <a:rPr lang="ar-SA" sz="2000" kern="1200" dirty="0"/>
            <a:t> </a:t>
          </a:r>
          <a:endParaRPr lang="en-GB" sz="2000" b="1" kern="1200" dirty="0"/>
        </a:p>
      </dsp:txBody>
      <dsp:txXfrm>
        <a:off x="4322811" y="0"/>
        <a:ext cx="4322811" cy="783174"/>
      </dsp:txXfrm>
    </dsp:sp>
    <dsp:sp modelId="{FB6DE5B3-D482-1542-9B31-ABEC3C6C92F8}">
      <dsp:nvSpPr>
        <dsp:cNvPr id="0" name=""/>
        <dsp:cNvSpPr/>
      </dsp:nvSpPr>
      <dsp:spPr>
        <a:xfrm>
          <a:off x="7286585" y="783174"/>
          <a:ext cx="2718075" cy="271807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30CB04D-72E0-B44E-9227-F67526A2098F}">
      <dsp:nvSpPr>
        <dsp:cNvPr id="0" name=""/>
        <dsp:cNvSpPr/>
      </dsp:nvSpPr>
      <dsp:spPr>
        <a:xfrm>
          <a:off x="0" y="783174"/>
          <a:ext cx="8645622" cy="27180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تأثير الذكاء الاصطناعي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22811" y="783174"/>
        <a:ext cx="4322811" cy="783174"/>
      </dsp:txXfrm>
    </dsp:sp>
    <dsp:sp modelId="{562A6ED7-D920-6049-B327-DA5F134B315A}">
      <dsp:nvSpPr>
        <dsp:cNvPr id="0" name=""/>
        <dsp:cNvSpPr/>
      </dsp:nvSpPr>
      <dsp:spPr>
        <a:xfrm>
          <a:off x="7770310" y="1566348"/>
          <a:ext cx="1750624" cy="175062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D70B32-69FC-6847-BE51-792A15DE9100}">
      <dsp:nvSpPr>
        <dsp:cNvPr id="0" name=""/>
        <dsp:cNvSpPr/>
      </dsp:nvSpPr>
      <dsp:spPr>
        <a:xfrm>
          <a:off x="0" y="1566348"/>
          <a:ext cx="8645622" cy="17506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التسويق عبر وسائل التواصل الاجتماعي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22811" y="1566348"/>
        <a:ext cx="4322811" cy="783174"/>
      </dsp:txXfrm>
    </dsp:sp>
    <dsp:sp modelId="{F3051302-B7C1-ED48-B3E3-1C11F9C39D46}">
      <dsp:nvSpPr>
        <dsp:cNvPr id="0" name=""/>
        <dsp:cNvSpPr/>
      </dsp:nvSpPr>
      <dsp:spPr>
        <a:xfrm>
          <a:off x="8254035" y="2349522"/>
          <a:ext cx="783174" cy="78317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E8A102A-9AF6-1B44-B3C8-9423723839E7}">
      <dsp:nvSpPr>
        <dsp:cNvPr id="0" name=""/>
        <dsp:cNvSpPr/>
      </dsp:nvSpPr>
      <dsp:spPr>
        <a:xfrm>
          <a:off x="0" y="2349522"/>
          <a:ext cx="8645622" cy="7831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الاعتماد على البيانات الضخمة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22811" y="2349522"/>
        <a:ext cx="4322811" cy="783174"/>
      </dsp:txXfrm>
    </dsp:sp>
    <dsp:sp modelId="{659A2370-BAA5-1344-8ACF-D580BD9D4B9D}">
      <dsp:nvSpPr>
        <dsp:cNvPr id="0" name=""/>
        <dsp:cNvSpPr/>
      </dsp:nvSpPr>
      <dsp:spPr>
        <a:xfrm>
          <a:off x="0" y="0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العلامات التي تتبنى التجارة الإلكترونية تحقق نجاحًا أكبر</a:t>
          </a:r>
          <a:endParaRPr lang="en-GB" sz="2000" kern="1200" dirty="0"/>
        </a:p>
      </dsp:txBody>
      <dsp:txXfrm>
        <a:off x="0" y="0"/>
        <a:ext cx="4322811" cy="783174"/>
      </dsp:txXfrm>
    </dsp:sp>
    <dsp:sp modelId="{44781EBC-1241-9A4A-84F4-23C1C40A50F4}">
      <dsp:nvSpPr>
        <dsp:cNvPr id="0" name=""/>
        <dsp:cNvSpPr/>
      </dsp:nvSpPr>
      <dsp:spPr>
        <a:xfrm>
          <a:off x="0" y="783174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يساعد في تخصيص تجربة المستخدم وتحليل البيانات بسرعة</a:t>
          </a:r>
          <a:endParaRPr lang="en-GB" sz="2000" kern="1200" dirty="0"/>
        </a:p>
      </dsp:txBody>
      <dsp:txXfrm>
        <a:off x="0" y="783174"/>
        <a:ext cx="4322811" cy="783174"/>
      </dsp:txXfrm>
    </dsp:sp>
    <dsp:sp modelId="{88DAE99A-E55B-2746-B476-F9CC2547AEB3}">
      <dsp:nvSpPr>
        <dsp:cNvPr id="0" name=""/>
        <dsp:cNvSpPr/>
      </dsp:nvSpPr>
      <dsp:spPr>
        <a:xfrm>
          <a:off x="0" y="1566348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 أصبح أداة رئيسية لزيادة الوعي بالعلامة وتعزيز التفاعل مع العملاء</a:t>
          </a:r>
          <a:endParaRPr lang="en-GB" sz="2000" kern="1200" dirty="0"/>
        </a:p>
      </dsp:txBody>
      <dsp:txXfrm>
        <a:off x="0" y="1566348"/>
        <a:ext cx="4322811" cy="783174"/>
      </dsp:txXfrm>
    </dsp:sp>
    <dsp:sp modelId="{FD2BB1F4-2442-064D-AB41-EB37C786B931}">
      <dsp:nvSpPr>
        <dsp:cNvPr id="0" name=""/>
        <dsp:cNvSpPr/>
      </dsp:nvSpPr>
      <dsp:spPr>
        <a:xfrm>
          <a:off x="0" y="2349522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يوفر رؤى دقيقة حول سلوك المستهلكين ويساعد في اتخاذ قرارات استراتيجية</a:t>
          </a:r>
          <a:endParaRPr lang="en-GB" sz="2000" kern="1200" dirty="0"/>
        </a:p>
      </dsp:txBody>
      <dsp:txXfrm>
        <a:off x="0" y="2349522"/>
        <a:ext cx="4322811" cy="78317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598837" y="282108"/>
          <a:ext cx="1884631" cy="103594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أدوات تحليل المشاعر </a:t>
          </a:r>
          <a:endParaRPr lang="en-GB" sz="2000" kern="1200" dirty="0"/>
        </a:p>
      </dsp:txBody>
      <dsp:txXfrm>
        <a:off x="8598837" y="282108"/>
        <a:ext cx="1884631" cy="1035949"/>
      </dsp:txXfrm>
    </dsp:sp>
    <dsp:sp modelId="{045651F5-5816-1948-A4FF-40DCA81680F2}">
      <dsp:nvSpPr>
        <dsp:cNvPr id="0" name=""/>
        <dsp:cNvSpPr/>
      </dsp:nvSpPr>
      <dsp:spPr>
        <a:xfrm>
          <a:off x="8598837" y="1170459"/>
          <a:ext cx="1884631" cy="21688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تتيح معرفة ما إذا كانت التعليقات حول العلامة إيجابية، سلبية، أم محايدة</a:t>
          </a:r>
          <a:endParaRPr lang="en-GB" sz="2000" kern="1200" dirty="0"/>
        </a:p>
      </dsp:txBody>
      <dsp:txXfrm>
        <a:off x="8598837" y="1170459"/>
        <a:ext cx="1884631" cy="2168893"/>
      </dsp:txXfrm>
    </dsp:sp>
    <dsp:sp modelId="{EC177CF8-B5F5-414F-A53E-2F438E96288D}">
      <dsp:nvSpPr>
        <dsp:cNvPr id="0" name=""/>
        <dsp:cNvSpPr/>
      </dsp:nvSpPr>
      <dsp:spPr>
        <a:xfrm>
          <a:off x="6450357" y="282108"/>
          <a:ext cx="1884631" cy="1035949"/>
        </a:xfrm>
        <a:prstGeom prst="rect">
          <a:avLst/>
        </a:prstGeom>
        <a:solidFill>
          <a:schemeClr val="accent1">
            <a:shade val="80000"/>
            <a:hueOff val="87321"/>
            <a:satOff val="-1564"/>
            <a:lumOff val="6646"/>
            <a:alphaOff val="0"/>
          </a:schemeClr>
        </a:solidFill>
        <a:ln w="12700" cap="flat" cmpd="sng" algn="ctr">
          <a:solidFill>
            <a:schemeClr val="accent1">
              <a:shade val="80000"/>
              <a:hueOff val="87321"/>
              <a:satOff val="-1564"/>
              <a:lumOff val="664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تحليل معدل التفاعل </a:t>
          </a:r>
          <a:endParaRPr lang="en-GB" sz="2000" kern="1200" dirty="0"/>
        </a:p>
      </dsp:txBody>
      <dsp:txXfrm>
        <a:off x="6450357" y="282108"/>
        <a:ext cx="1884631" cy="1035949"/>
      </dsp:txXfrm>
    </dsp:sp>
    <dsp:sp modelId="{C4E50838-661D-0A4F-9230-A17B5BBA0433}">
      <dsp:nvSpPr>
        <dsp:cNvPr id="0" name=""/>
        <dsp:cNvSpPr/>
      </dsp:nvSpPr>
      <dsp:spPr>
        <a:xfrm>
          <a:off x="6450357" y="1170459"/>
          <a:ext cx="1884631" cy="21688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يقيس عدد </a:t>
          </a:r>
          <a:r>
            <a:rPr lang="ar-SA" sz="2000" kern="1200" dirty="0" err="1"/>
            <a:t>الإعجابات</a:t>
          </a:r>
          <a:r>
            <a:rPr lang="ar-SA" sz="2000" kern="1200" dirty="0"/>
            <a:t>، التعليقات، المشاركات، ومدى تفاعل الجمهور مع المحتوى</a:t>
          </a:r>
          <a:endParaRPr lang="en-GB" sz="2000" kern="1200" dirty="0"/>
        </a:p>
      </dsp:txBody>
      <dsp:txXfrm>
        <a:off x="6450357" y="1170459"/>
        <a:ext cx="1884631" cy="2168893"/>
      </dsp:txXfrm>
    </dsp:sp>
    <dsp:sp modelId="{B8684A02-3572-0945-B847-82A166B416B9}">
      <dsp:nvSpPr>
        <dsp:cNvPr id="0" name=""/>
        <dsp:cNvSpPr/>
      </dsp:nvSpPr>
      <dsp:spPr>
        <a:xfrm>
          <a:off x="4301877" y="282108"/>
          <a:ext cx="1884631" cy="1035949"/>
        </a:xfrm>
        <a:prstGeom prst="rect">
          <a:avLst/>
        </a:prstGeom>
        <a:solidFill>
          <a:schemeClr val="accent1">
            <a:shade val="80000"/>
            <a:hueOff val="174641"/>
            <a:satOff val="-3128"/>
            <a:lumOff val="13293"/>
            <a:alphaOff val="0"/>
          </a:schemeClr>
        </a:solidFill>
        <a:ln w="12700" cap="flat" cmpd="sng" algn="ctr">
          <a:solidFill>
            <a:schemeClr val="accent1">
              <a:shade val="80000"/>
              <a:hueOff val="174641"/>
              <a:satOff val="-3128"/>
              <a:lumOff val="132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مراقبة </a:t>
          </a:r>
          <a:r>
            <a:rPr lang="ar-SA" sz="2000" b="1" kern="1200" dirty="0" err="1"/>
            <a:t>الهاشتاجات</a:t>
          </a:r>
          <a:r>
            <a:rPr lang="ar-SA" sz="2000" b="1" kern="1200" dirty="0"/>
            <a:t> والكلمات المفتاحية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01877" y="282108"/>
        <a:ext cx="1884631" cy="1035949"/>
      </dsp:txXfrm>
    </dsp:sp>
    <dsp:sp modelId="{FA2079E0-83A9-DA44-BA47-022EAE095881}">
      <dsp:nvSpPr>
        <dsp:cNvPr id="0" name=""/>
        <dsp:cNvSpPr/>
      </dsp:nvSpPr>
      <dsp:spPr>
        <a:xfrm>
          <a:off x="4301877" y="1170459"/>
          <a:ext cx="1884631" cy="21688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يساعد في فهم كيف يتحدث الجمهور عن العلامة التجارية</a:t>
          </a:r>
          <a:endParaRPr lang="en-GB" sz="2000" kern="1200" dirty="0"/>
        </a:p>
      </dsp:txBody>
      <dsp:txXfrm>
        <a:off x="4301877" y="1170459"/>
        <a:ext cx="1884631" cy="2168893"/>
      </dsp:txXfrm>
    </dsp:sp>
    <dsp:sp modelId="{65574064-AB9C-7C44-ACBC-5DDDEBEF091D}">
      <dsp:nvSpPr>
        <dsp:cNvPr id="0" name=""/>
        <dsp:cNvSpPr/>
      </dsp:nvSpPr>
      <dsp:spPr>
        <a:xfrm>
          <a:off x="2153396" y="282108"/>
          <a:ext cx="1884631" cy="1035949"/>
        </a:xfrm>
        <a:prstGeom prst="rect">
          <a:avLst/>
        </a:prstGeom>
        <a:solidFill>
          <a:schemeClr val="accent1">
            <a:shade val="80000"/>
            <a:hueOff val="261962"/>
            <a:satOff val="-4692"/>
            <a:lumOff val="19939"/>
            <a:alphaOff val="0"/>
          </a:schemeClr>
        </a:solidFill>
        <a:ln w="12700" cap="flat" cmpd="sng" algn="ctr">
          <a:solidFill>
            <a:schemeClr val="accent1">
              <a:shade val="80000"/>
              <a:hueOff val="261962"/>
              <a:satOff val="-4692"/>
              <a:lumOff val="199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تحليل المراجعات والتقييمات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153396" y="282108"/>
        <a:ext cx="1884631" cy="1035949"/>
      </dsp:txXfrm>
    </dsp:sp>
    <dsp:sp modelId="{9B6BE2D0-AC21-C94C-8288-314757E981D2}">
      <dsp:nvSpPr>
        <dsp:cNvPr id="0" name=""/>
        <dsp:cNvSpPr/>
      </dsp:nvSpPr>
      <dsp:spPr>
        <a:xfrm>
          <a:off x="2153396" y="1170459"/>
          <a:ext cx="1884631" cy="21688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يعطي صورة دقيقة عن رضا العملاء وتأثير العلامة</a:t>
          </a:r>
          <a:endParaRPr lang="en-GB" sz="2000" kern="1200" dirty="0"/>
        </a:p>
      </dsp:txBody>
      <dsp:txXfrm>
        <a:off x="2153396" y="1170459"/>
        <a:ext cx="1884631" cy="2168893"/>
      </dsp:txXfrm>
    </dsp:sp>
    <dsp:sp modelId="{2B7916F1-B031-B248-8A58-E76932835963}">
      <dsp:nvSpPr>
        <dsp:cNvPr id="0" name=""/>
        <dsp:cNvSpPr/>
      </dsp:nvSpPr>
      <dsp:spPr>
        <a:xfrm>
          <a:off x="4916" y="282108"/>
          <a:ext cx="1884631" cy="1035949"/>
        </a:xfrm>
        <a:prstGeom prst="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accent1">
              <a:shade val="80000"/>
              <a:hueOff val="349283"/>
              <a:satOff val="-6256"/>
              <a:lumOff val="265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 dirty="0"/>
            <a:t>مقارنة الأداء مع المنافسين</a:t>
          </a:r>
          <a:r>
            <a:rPr lang="ar-SA" sz="2100" kern="1200" dirty="0"/>
            <a:t> </a:t>
          </a:r>
          <a:endParaRPr lang="en-GB" sz="2100" kern="1200" dirty="0"/>
        </a:p>
      </dsp:txBody>
      <dsp:txXfrm>
        <a:off x="4916" y="282108"/>
        <a:ext cx="1884631" cy="1035949"/>
      </dsp:txXfrm>
    </dsp:sp>
    <dsp:sp modelId="{6181B4A3-EC73-504B-A499-3D806A431B56}">
      <dsp:nvSpPr>
        <dsp:cNvPr id="0" name=""/>
        <dsp:cNvSpPr/>
      </dsp:nvSpPr>
      <dsp:spPr>
        <a:xfrm>
          <a:off x="4916" y="1170459"/>
          <a:ext cx="1884631" cy="21688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r" defTabSz="93345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100" kern="1200" dirty="0"/>
            <a:t>يتيح معرفة موقع العلامة مقارنة بالمنافسين في السوق الرقمي</a:t>
          </a:r>
          <a:endParaRPr lang="en-GB" sz="2100" kern="1200" dirty="0"/>
        </a:p>
      </dsp:txBody>
      <dsp:txXfrm>
        <a:off x="4916" y="1170459"/>
        <a:ext cx="1884631" cy="216889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85085D-B5C0-2A44-96FD-F477281DB2BA}">
      <dsp:nvSpPr>
        <dsp:cNvPr id="0" name=""/>
        <dsp:cNvSpPr/>
      </dsp:nvSpPr>
      <dsp:spPr>
        <a:xfrm>
          <a:off x="8596932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١- أدوات تحليل محركات البحث </a:t>
          </a:r>
          <a:endParaRPr lang="en-GB" sz="2200" kern="1200" dirty="0"/>
        </a:p>
      </dsp:txBody>
      <dsp:txXfrm>
        <a:off x="8629328" y="50658"/>
        <a:ext cx="2147380" cy="1041294"/>
      </dsp:txXfrm>
    </dsp:sp>
    <dsp:sp modelId="{147DAF9C-BF62-2D44-ABDC-42B26E610749}">
      <dsp:nvSpPr>
        <dsp:cNvPr id="0" name=""/>
        <dsp:cNvSpPr/>
      </dsp:nvSpPr>
      <dsp:spPr>
        <a:xfrm>
          <a:off x="10366670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F21E5B-B2A1-F342-970A-7343F3FB0376}">
      <dsp:nvSpPr>
        <dsp:cNvPr id="0" name=""/>
        <dsp:cNvSpPr/>
      </dsp:nvSpPr>
      <dsp:spPr>
        <a:xfrm>
          <a:off x="8299262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مثل</a:t>
          </a:r>
          <a:r>
            <a:rPr lang="en-GB" sz="2200" kern="1200" dirty="0"/>
            <a:t> Google Analytics </a:t>
          </a:r>
          <a:r>
            <a:rPr lang="ar-SA" sz="2200" kern="1200" dirty="0"/>
            <a:t>، تساعد في فهم مدى ظهور العلامة في نتائج البحث</a:t>
          </a:r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hlinkClick xmlns:r="http://schemas.openxmlformats.org/officeDocument/2006/relationships" r:id="rId1"/>
            </a:rPr>
            <a:t>https://developers.google.com/analytics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8359814" y="1461422"/>
        <a:ext cx="1946304" cy="2327826"/>
      </dsp:txXfrm>
    </dsp:sp>
    <dsp:sp modelId="{D1A64E9A-58C1-AD4D-8E34-D03E2D201ABC}">
      <dsp:nvSpPr>
        <dsp:cNvPr id="0" name=""/>
        <dsp:cNvSpPr/>
      </dsp:nvSpPr>
      <dsp:spPr>
        <a:xfrm>
          <a:off x="5831716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٢- أدوات تحليل وسائل التواصل الاجتماعي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5864112" y="50658"/>
        <a:ext cx="2147380" cy="1041294"/>
      </dsp:txXfrm>
    </dsp:sp>
    <dsp:sp modelId="{51AEBAAC-5559-0D45-8D14-18324CB6A9EA}">
      <dsp:nvSpPr>
        <dsp:cNvPr id="0" name=""/>
        <dsp:cNvSpPr/>
      </dsp:nvSpPr>
      <dsp:spPr>
        <a:xfrm>
          <a:off x="7601454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B11B1D-965D-2942-A3B9-B508ADA82D9E}">
      <dsp:nvSpPr>
        <dsp:cNvPr id="0" name=""/>
        <dsp:cNvSpPr/>
      </dsp:nvSpPr>
      <dsp:spPr>
        <a:xfrm>
          <a:off x="5534046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مثل</a:t>
          </a:r>
          <a:r>
            <a:rPr lang="en-GB" sz="2200" kern="1200" dirty="0"/>
            <a:t> </a:t>
          </a:r>
          <a:r>
            <a:rPr lang="en-GB" sz="2200" kern="1200" dirty="0" err="1"/>
            <a:t>Brandwatch</a:t>
          </a:r>
          <a:r>
            <a:rPr lang="en-GB" sz="2200" kern="1200" dirty="0"/>
            <a:t>  </a:t>
          </a:r>
          <a:r>
            <a:rPr lang="ar-SA" sz="2200" kern="1200" dirty="0"/>
            <a:t>، تقيس تفاعل العملاء وسمعة العلامة</a:t>
          </a:r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hlinkClick xmlns:r="http://schemas.openxmlformats.org/officeDocument/2006/relationships" r:id="rId2"/>
            </a:rPr>
            <a:t>https://www.brandwatch.com/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5594598" y="1461422"/>
        <a:ext cx="1946304" cy="2327826"/>
      </dsp:txXfrm>
    </dsp:sp>
    <dsp:sp modelId="{17634FAC-EE28-F940-B3E1-848A80407B6D}">
      <dsp:nvSpPr>
        <dsp:cNvPr id="0" name=""/>
        <dsp:cNvSpPr/>
      </dsp:nvSpPr>
      <dsp:spPr>
        <a:xfrm>
          <a:off x="3066500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٣- أدوات تحليل رضا العملاء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3098896" y="50658"/>
        <a:ext cx="2147380" cy="1041294"/>
      </dsp:txXfrm>
    </dsp:sp>
    <dsp:sp modelId="{A28C031A-D79D-4046-BFD6-457673D5A486}">
      <dsp:nvSpPr>
        <dsp:cNvPr id="0" name=""/>
        <dsp:cNvSpPr/>
      </dsp:nvSpPr>
      <dsp:spPr>
        <a:xfrm>
          <a:off x="4836238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64095A-6669-8E4F-88F1-5F272E910688}">
      <dsp:nvSpPr>
        <dsp:cNvPr id="0" name=""/>
        <dsp:cNvSpPr/>
      </dsp:nvSpPr>
      <dsp:spPr>
        <a:xfrm>
          <a:off x="2768830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مثل</a:t>
          </a:r>
          <a:r>
            <a:rPr lang="en-GB" sz="2200" kern="1200" dirty="0"/>
            <a:t> SurveyMonkey </a:t>
          </a:r>
          <a:r>
            <a:rPr lang="ar-SA" sz="2200" kern="1200" dirty="0"/>
            <a:t>، توفر استطلاعات رأي لفهم تجربة العملاء</a:t>
          </a:r>
          <a:r>
            <a:rPr lang="en-GB" sz="2200" kern="1200" dirty="0"/>
            <a:t>.</a:t>
          </a:r>
          <a:endParaRPr lang="ar-SA" sz="2200" kern="1200" dirty="0"/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hlinkClick xmlns:r="http://schemas.openxmlformats.org/officeDocument/2006/relationships" r:id="rId3"/>
            </a:rPr>
            <a:t>https://www.surveymonkey.com/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2829382" y="1461422"/>
        <a:ext cx="1946304" cy="2327826"/>
      </dsp:txXfrm>
    </dsp:sp>
    <dsp:sp modelId="{6CC51B5E-6B88-FB4F-9278-B1E9422BAA2A}">
      <dsp:nvSpPr>
        <dsp:cNvPr id="0" name=""/>
        <dsp:cNvSpPr/>
      </dsp:nvSpPr>
      <dsp:spPr>
        <a:xfrm>
          <a:off x="301284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٤- أدوات تحليل الأداء المالي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333680" y="50658"/>
        <a:ext cx="2147380" cy="1041294"/>
      </dsp:txXfrm>
    </dsp:sp>
    <dsp:sp modelId="{ADDE58E2-6B69-7E46-B05A-F9D9A9FEF64E}">
      <dsp:nvSpPr>
        <dsp:cNvPr id="0" name=""/>
        <dsp:cNvSpPr/>
      </dsp:nvSpPr>
      <dsp:spPr>
        <a:xfrm>
          <a:off x="2071022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8DD5F8-12ED-094C-B5BB-D28C77B53A8F}">
      <dsp:nvSpPr>
        <dsp:cNvPr id="0" name=""/>
        <dsp:cNvSpPr/>
      </dsp:nvSpPr>
      <dsp:spPr>
        <a:xfrm>
          <a:off x="3614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مثل</a:t>
          </a:r>
          <a:r>
            <a:rPr lang="en-GB" sz="2200" kern="1200" dirty="0"/>
            <a:t> Tableau </a:t>
          </a:r>
          <a:r>
            <a:rPr lang="ar-SA" sz="2200" kern="1200" dirty="0"/>
            <a:t>، تساعد في تقييم العائد على الاستثمار والأداء المالي للعلامة</a:t>
          </a:r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hlinkClick xmlns:r="http://schemas.openxmlformats.org/officeDocument/2006/relationships" r:id="rId4"/>
            </a:rPr>
            <a:t>https://www.tableau.com/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64166" y="1461422"/>
        <a:ext cx="1946304" cy="232782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9650186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إدارة المخاطر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0" y="4166338"/>
        <a:ext cx="9650186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9650186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توقع التحديات وتجنب المشكلات المستقبلية</a:t>
          </a:r>
          <a:endParaRPr lang="en-GB" sz="2000" kern="1200" dirty="0"/>
        </a:p>
      </dsp:txBody>
      <dsp:txXfrm>
        <a:off x="0" y="4521770"/>
        <a:ext cx="9650186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9650186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تحسين تجربة العملاء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3125334"/>
        <a:ext cx="9650186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9650186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تخصيص المنتجات والعروض بناءً على تحليل بيانات المستخدمين</a:t>
          </a:r>
          <a:endParaRPr lang="en-GB" sz="2400" kern="1200" dirty="0"/>
        </a:p>
      </dsp:txBody>
      <dsp:txXfrm>
        <a:off x="0" y="3494325"/>
        <a:ext cx="9650186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9650186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تحسين استراتيجيات التسويق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2084329"/>
        <a:ext cx="9650186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9650186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تحديد أكثر الحملات نجاحًا واستهداف الفئات الصحيحة</a:t>
          </a:r>
          <a:endParaRPr lang="en-GB" sz="2400" kern="1200" dirty="0"/>
        </a:p>
      </dsp:txBody>
      <dsp:txXfrm>
        <a:off x="0" y="2453320"/>
        <a:ext cx="9650186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9650186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التنبؤ باتجاهات السوق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1043324"/>
        <a:ext cx="9650186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9650186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يساعد في التكيف مع المتغيرات وتحقيق ميزة تنافسية</a:t>
          </a:r>
          <a:endParaRPr lang="en-GB" sz="2400" kern="1200" dirty="0"/>
        </a:p>
      </dsp:txBody>
      <dsp:txXfrm>
        <a:off x="0" y="1412315"/>
        <a:ext cx="9650186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9650186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تحليل سلوك المستهلك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2319"/>
        <a:ext cx="9650186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9650186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فهم تفضيلات العملاء بناءً على بيانات التصفح والشراء</a:t>
          </a:r>
          <a:endParaRPr lang="en-GB" sz="2400" kern="1200" dirty="0"/>
        </a:p>
      </dsp:txBody>
      <dsp:txXfrm>
        <a:off x="0" y="371310"/>
        <a:ext cx="9650186" cy="31432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E98003-92CE-4640-9344-F9C4E3FB27B9}">
      <dsp:nvSpPr>
        <dsp:cNvPr id="0" name=""/>
        <dsp:cNvSpPr/>
      </dsp:nvSpPr>
      <dsp:spPr>
        <a:xfrm>
          <a:off x="8864740" y="9716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تحليل بيانات العملاء بدقة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8864740" y="9716"/>
        <a:ext cx="1942910" cy="777164"/>
      </dsp:txXfrm>
    </dsp:sp>
    <dsp:sp modelId="{A7BAE97E-C4F1-C942-84AE-548A39D962A4}">
      <dsp:nvSpPr>
        <dsp:cNvPr id="0" name=""/>
        <dsp:cNvSpPr/>
      </dsp:nvSpPr>
      <dsp:spPr>
        <a:xfrm>
          <a:off x="8864740" y="786880"/>
          <a:ext cx="1942910" cy="2239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فهم احتياجات العملاء بشكل أعمق من خلال تحليل البيانات الضخمة</a:t>
          </a:r>
          <a:endParaRPr lang="en-GB" sz="2200" kern="1200" dirty="0"/>
        </a:p>
      </dsp:txBody>
      <dsp:txXfrm>
        <a:off x="8864740" y="786880"/>
        <a:ext cx="1942910" cy="2239920"/>
      </dsp:txXfrm>
    </dsp:sp>
    <dsp:sp modelId="{612AAF89-6B98-8344-8B78-4D1925AEA83A}">
      <dsp:nvSpPr>
        <dsp:cNvPr id="0" name=""/>
        <dsp:cNvSpPr/>
      </dsp:nvSpPr>
      <dsp:spPr>
        <a:xfrm>
          <a:off x="6649822" y="9716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أتمتة خدمة العملاء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6649822" y="9716"/>
        <a:ext cx="1942910" cy="777164"/>
      </dsp:txXfrm>
    </dsp:sp>
    <dsp:sp modelId="{A0A81C1F-7EB8-3E4A-A705-4E403C104141}">
      <dsp:nvSpPr>
        <dsp:cNvPr id="0" name=""/>
        <dsp:cNvSpPr/>
      </dsp:nvSpPr>
      <dsp:spPr>
        <a:xfrm>
          <a:off x="6649822" y="786880"/>
          <a:ext cx="1942910" cy="2239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استخدام الروبوتات الذكية للرد على استفسارات العملاء وتحسين التجربة</a:t>
          </a:r>
          <a:endParaRPr lang="en-GB" sz="2200" kern="1200" dirty="0"/>
        </a:p>
      </dsp:txBody>
      <dsp:txXfrm>
        <a:off x="6649822" y="786880"/>
        <a:ext cx="1942910" cy="2239920"/>
      </dsp:txXfrm>
    </dsp:sp>
    <dsp:sp modelId="{9B39EC44-A0E7-6341-B858-535F5ED9897F}">
      <dsp:nvSpPr>
        <dsp:cNvPr id="0" name=""/>
        <dsp:cNvSpPr/>
      </dsp:nvSpPr>
      <dsp:spPr>
        <a:xfrm>
          <a:off x="4434904" y="9716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تحليل المشاعر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4434904" y="9716"/>
        <a:ext cx="1942910" cy="777164"/>
      </dsp:txXfrm>
    </dsp:sp>
    <dsp:sp modelId="{5EB153C0-6994-C84C-A5AF-F329D993948C}">
      <dsp:nvSpPr>
        <dsp:cNvPr id="0" name=""/>
        <dsp:cNvSpPr/>
      </dsp:nvSpPr>
      <dsp:spPr>
        <a:xfrm>
          <a:off x="4434904" y="786880"/>
          <a:ext cx="1942910" cy="2239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قياس ردود فعل العملاء على وسائل التواصل الاجتماعي وتحديد المشاعر السائدة</a:t>
          </a:r>
          <a:endParaRPr lang="en-GB" sz="2200" kern="1200" dirty="0"/>
        </a:p>
      </dsp:txBody>
      <dsp:txXfrm>
        <a:off x="4434904" y="786880"/>
        <a:ext cx="1942910" cy="2239920"/>
      </dsp:txXfrm>
    </dsp:sp>
    <dsp:sp modelId="{34488B6E-CCDA-CF40-84DE-7F1E16DFA39F}">
      <dsp:nvSpPr>
        <dsp:cNvPr id="0" name=""/>
        <dsp:cNvSpPr/>
      </dsp:nvSpPr>
      <dsp:spPr>
        <a:xfrm>
          <a:off x="2219986" y="9716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التنبؤ بالاتجاهات السوقية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2219986" y="9716"/>
        <a:ext cx="1942910" cy="777164"/>
      </dsp:txXfrm>
    </dsp:sp>
    <dsp:sp modelId="{980C279B-9629-0440-BE85-3955839E68A6}">
      <dsp:nvSpPr>
        <dsp:cNvPr id="0" name=""/>
        <dsp:cNvSpPr/>
      </dsp:nvSpPr>
      <dsp:spPr>
        <a:xfrm>
          <a:off x="2219986" y="786880"/>
          <a:ext cx="1942910" cy="2239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مساعدة الشركات على تحديد الفرص والمخاطر المستقبلية</a:t>
          </a:r>
          <a:r>
            <a:rPr lang="en-GB" sz="2200" kern="1200" dirty="0"/>
            <a:t>.</a:t>
          </a:r>
        </a:p>
      </dsp:txBody>
      <dsp:txXfrm>
        <a:off x="2219986" y="786880"/>
        <a:ext cx="1942910" cy="2239920"/>
      </dsp:txXfrm>
    </dsp:sp>
    <dsp:sp modelId="{60BEA913-60B5-E948-9E17-DEA66660E944}">
      <dsp:nvSpPr>
        <dsp:cNvPr id="0" name=""/>
        <dsp:cNvSpPr/>
      </dsp:nvSpPr>
      <dsp:spPr>
        <a:xfrm>
          <a:off x="5068" y="9716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تحسين الحملات التسويقية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5068" y="9716"/>
        <a:ext cx="1942910" cy="777164"/>
      </dsp:txXfrm>
    </dsp:sp>
    <dsp:sp modelId="{F600F291-4031-7443-A820-E3669A1482B1}">
      <dsp:nvSpPr>
        <dsp:cNvPr id="0" name=""/>
        <dsp:cNvSpPr/>
      </dsp:nvSpPr>
      <dsp:spPr>
        <a:xfrm>
          <a:off x="5068" y="786880"/>
          <a:ext cx="1942910" cy="2239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تقديم توصيات تسويقية بناءً على البيانات السابقة وسلوك العملاء</a:t>
          </a:r>
          <a:endParaRPr lang="en-US" sz="2200" kern="1200" dirty="0"/>
        </a:p>
      </dsp:txBody>
      <dsp:txXfrm>
        <a:off x="5068" y="786880"/>
        <a:ext cx="1942910" cy="223992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85085D-B5C0-2A44-96FD-F477281DB2BA}">
      <dsp:nvSpPr>
        <dsp:cNvPr id="0" name=""/>
        <dsp:cNvSpPr/>
      </dsp:nvSpPr>
      <dsp:spPr>
        <a:xfrm>
          <a:off x="9046349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تحليل حركة الماوس والنقرات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9072134" y="434973"/>
        <a:ext cx="1709192" cy="828811"/>
      </dsp:txXfrm>
    </dsp:sp>
    <dsp:sp modelId="{147DAF9C-BF62-2D44-ABDC-42B26E610749}">
      <dsp:nvSpPr>
        <dsp:cNvPr id="0" name=""/>
        <dsp:cNvSpPr/>
      </dsp:nvSpPr>
      <dsp:spPr>
        <a:xfrm>
          <a:off x="10454959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F21E5B-B2A1-F342-970A-7343F3FB0376}">
      <dsp:nvSpPr>
        <dsp:cNvPr id="0" name=""/>
        <dsp:cNvSpPr/>
      </dsp:nvSpPr>
      <dsp:spPr>
        <a:xfrm>
          <a:off x="8809421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معرفة الأماكن التي يركز عليها المستخدمون في الموقع الإلكتروني</a:t>
          </a:r>
          <a:endParaRPr lang="en-GB" sz="2200" kern="1200" dirty="0"/>
        </a:p>
      </dsp:txBody>
      <dsp:txXfrm>
        <a:off x="8857617" y="1557861"/>
        <a:ext cx="1549146" cy="1852816"/>
      </dsp:txXfrm>
    </dsp:sp>
    <dsp:sp modelId="{D1A64E9A-58C1-AD4D-8E34-D03E2D201ABC}">
      <dsp:nvSpPr>
        <dsp:cNvPr id="0" name=""/>
        <dsp:cNvSpPr/>
      </dsp:nvSpPr>
      <dsp:spPr>
        <a:xfrm>
          <a:off x="6845396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تحديد مناطق الاهتمام البصري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6871181" y="434973"/>
        <a:ext cx="1709192" cy="828811"/>
      </dsp:txXfrm>
    </dsp:sp>
    <dsp:sp modelId="{51AEBAAC-5559-0D45-8D14-18324CB6A9EA}">
      <dsp:nvSpPr>
        <dsp:cNvPr id="0" name=""/>
        <dsp:cNvSpPr/>
      </dsp:nvSpPr>
      <dsp:spPr>
        <a:xfrm>
          <a:off x="8254006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B11B1D-965D-2942-A3B9-B508ADA82D9E}">
      <dsp:nvSpPr>
        <dsp:cNvPr id="0" name=""/>
        <dsp:cNvSpPr/>
      </dsp:nvSpPr>
      <dsp:spPr>
        <a:xfrm>
          <a:off x="6608467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تحليل المناطق التي ينظر إليها العملاء أكثر في الإعلانات والصفحات</a:t>
          </a:r>
          <a:endParaRPr lang="en-GB" sz="2200" kern="1200" dirty="0"/>
        </a:p>
      </dsp:txBody>
      <dsp:txXfrm>
        <a:off x="6656663" y="1557861"/>
        <a:ext cx="1549146" cy="1852816"/>
      </dsp:txXfrm>
    </dsp:sp>
    <dsp:sp modelId="{17634FAC-EE28-F940-B3E1-848A80407B6D}">
      <dsp:nvSpPr>
        <dsp:cNvPr id="0" name=""/>
        <dsp:cNvSpPr/>
      </dsp:nvSpPr>
      <dsp:spPr>
        <a:xfrm>
          <a:off x="4644442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تحسين تجربة المستخدم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4670227" y="434973"/>
        <a:ext cx="1709192" cy="828811"/>
      </dsp:txXfrm>
    </dsp:sp>
    <dsp:sp modelId="{A28C031A-D79D-4046-BFD6-457673D5A486}">
      <dsp:nvSpPr>
        <dsp:cNvPr id="0" name=""/>
        <dsp:cNvSpPr/>
      </dsp:nvSpPr>
      <dsp:spPr>
        <a:xfrm>
          <a:off x="6053052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64095A-6669-8E4F-88F1-5F272E910688}">
      <dsp:nvSpPr>
        <dsp:cNvPr id="0" name=""/>
        <dsp:cNvSpPr/>
      </dsp:nvSpPr>
      <dsp:spPr>
        <a:xfrm>
          <a:off x="4407514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تعديل تصميم المواقع والتطبيقات لضمان سهولة التفاعل</a:t>
          </a:r>
          <a:endParaRPr lang="en-GB" sz="2200" kern="1200" dirty="0"/>
        </a:p>
      </dsp:txBody>
      <dsp:txXfrm>
        <a:off x="4455710" y="1557861"/>
        <a:ext cx="1549146" cy="1852816"/>
      </dsp:txXfrm>
    </dsp:sp>
    <dsp:sp modelId="{6CC51B5E-6B88-FB4F-9278-B1E9422BAA2A}">
      <dsp:nvSpPr>
        <dsp:cNvPr id="0" name=""/>
        <dsp:cNvSpPr/>
      </dsp:nvSpPr>
      <dsp:spPr>
        <a:xfrm>
          <a:off x="2443489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اختبار فعالية المحتوى الإعلاني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2469274" y="434973"/>
        <a:ext cx="1709192" cy="828811"/>
      </dsp:txXfrm>
    </dsp:sp>
    <dsp:sp modelId="{ADDE58E2-6B69-7E46-B05A-F9D9A9FEF64E}">
      <dsp:nvSpPr>
        <dsp:cNvPr id="0" name=""/>
        <dsp:cNvSpPr/>
      </dsp:nvSpPr>
      <dsp:spPr>
        <a:xfrm>
          <a:off x="3852099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8DD5F8-12ED-094C-B5BB-D28C77B53A8F}">
      <dsp:nvSpPr>
        <dsp:cNvPr id="0" name=""/>
        <dsp:cNvSpPr/>
      </dsp:nvSpPr>
      <dsp:spPr>
        <a:xfrm>
          <a:off x="2206561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تحديد ما يجذب انتباه العملاء ويساعد في تحسين الإعلانات</a:t>
          </a:r>
          <a:endParaRPr lang="en-GB" sz="2200" kern="1200" dirty="0"/>
        </a:p>
      </dsp:txBody>
      <dsp:txXfrm>
        <a:off x="2254757" y="1557861"/>
        <a:ext cx="1549146" cy="1852816"/>
      </dsp:txXfrm>
    </dsp:sp>
    <dsp:sp modelId="{238D69FE-AF41-1A48-889C-110EE46B9C6B}">
      <dsp:nvSpPr>
        <dsp:cNvPr id="0" name=""/>
        <dsp:cNvSpPr/>
      </dsp:nvSpPr>
      <dsp:spPr>
        <a:xfrm>
          <a:off x="242535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زيادة معدلات التحويل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268320" y="434973"/>
        <a:ext cx="1709192" cy="828811"/>
      </dsp:txXfrm>
    </dsp:sp>
    <dsp:sp modelId="{05293BE7-99E7-2840-AFCB-31B058A42075}">
      <dsp:nvSpPr>
        <dsp:cNvPr id="0" name=""/>
        <dsp:cNvSpPr/>
      </dsp:nvSpPr>
      <dsp:spPr>
        <a:xfrm>
          <a:off x="1651146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B186D1-8F3D-1A44-99D7-273610F6F43E}">
      <dsp:nvSpPr>
        <dsp:cNvPr id="0" name=""/>
        <dsp:cNvSpPr/>
      </dsp:nvSpPr>
      <dsp:spPr>
        <a:xfrm>
          <a:off x="5607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تحسين ترتيب العناصر في الصفحة لتحقيق استجابات أفضل من العملاء</a:t>
          </a:r>
          <a:endParaRPr lang="en-GB" sz="2200" kern="1200" dirty="0"/>
        </a:p>
      </dsp:txBody>
      <dsp:txXfrm>
        <a:off x="53803" y="1557861"/>
        <a:ext cx="1549146" cy="185281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87E27-8787-8147-B72A-3C903CD62BDB}">
      <dsp:nvSpPr>
        <dsp:cNvPr id="0" name=""/>
        <dsp:cNvSpPr/>
      </dsp:nvSpPr>
      <dsp:spPr>
        <a:xfrm>
          <a:off x="0" y="309444"/>
          <a:ext cx="10135040" cy="573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86592" tIns="145796" rIns="786592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تزيد من ثقة العملاء والمستثمرين في العلامة التجارية</a:t>
          </a:r>
          <a:endParaRPr lang="en-GB" sz="2000" kern="1200" dirty="0"/>
        </a:p>
      </dsp:txBody>
      <dsp:txXfrm>
        <a:off x="0" y="309444"/>
        <a:ext cx="10135040" cy="573300"/>
      </dsp:txXfrm>
    </dsp:sp>
    <dsp:sp modelId="{2E0B7F5B-FED4-2441-87E2-B6358D344EF9}">
      <dsp:nvSpPr>
        <dsp:cNvPr id="0" name=""/>
        <dsp:cNvSpPr/>
      </dsp:nvSpPr>
      <dsp:spPr>
        <a:xfrm>
          <a:off x="2533760" y="56680"/>
          <a:ext cx="7094528" cy="356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8156" tIns="0" rIns="268156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الإيرادات العالية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551143" y="74063"/>
        <a:ext cx="7059762" cy="321318"/>
      </dsp:txXfrm>
    </dsp:sp>
    <dsp:sp modelId="{17F6EA12-01A9-BB43-8F4D-055F4136FDB1}">
      <dsp:nvSpPr>
        <dsp:cNvPr id="0" name=""/>
        <dsp:cNvSpPr/>
      </dsp:nvSpPr>
      <dsp:spPr>
        <a:xfrm>
          <a:off x="0" y="1173309"/>
          <a:ext cx="10135040" cy="573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86592" tIns="145796" rIns="786592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تؤكد قدرة العلامة على الاستمرار والتوسع في السوق</a:t>
          </a:r>
          <a:endParaRPr lang="en-GB" sz="2000" kern="1200" dirty="0"/>
        </a:p>
      </dsp:txBody>
      <dsp:txXfrm>
        <a:off x="0" y="1173309"/>
        <a:ext cx="10135040" cy="573300"/>
      </dsp:txXfrm>
    </dsp:sp>
    <dsp:sp modelId="{1AEDEBF7-4807-F741-A0C2-0E344F25840D}">
      <dsp:nvSpPr>
        <dsp:cNvPr id="0" name=""/>
        <dsp:cNvSpPr/>
      </dsp:nvSpPr>
      <dsp:spPr>
        <a:xfrm>
          <a:off x="2533760" y="920544"/>
          <a:ext cx="7094528" cy="356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8156" tIns="0" rIns="268156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الربحية المستدامة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551143" y="937927"/>
        <a:ext cx="7059762" cy="321318"/>
      </dsp:txXfrm>
    </dsp:sp>
    <dsp:sp modelId="{6A85BAD4-EA3A-F048-8A04-32B28E450065}">
      <dsp:nvSpPr>
        <dsp:cNvPr id="0" name=""/>
        <dsp:cNvSpPr/>
      </dsp:nvSpPr>
      <dsp:spPr>
        <a:xfrm>
          <a:off x="0" y="2037173"/>
          <a:ext cx="10135040" cy="573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86592" tIns="145796" rIns="786592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يعزز من ميزتها التنافسية وقيمتها</a:t>
          </a:r>
          <a:endParaRPr lang="en-GB" sz="2000" kern="1200" dirty="0"/>
        </a:p>
      </dsp:txBody>
      <dsp:txXfrm>
        <a:off x="0" y="2037173"/>
        <a:ext cx="10135040" cy="573300"/>
      </dsp:txXfrm>
    </dsp:sp>
    <dsp:sp modelId="{E8914ACA-C854-894A-A9F0-C6DB82D0FF60}">
      <dsp:nvSpPr>
        <dsp:cNvPr id="0" name=""/>
        <dsp:cNvSpPr/>
      </dsp:nvSpPr>
      <dsp:spPr>
        <a:xfrm>
          <a:off x="2533760" y="1784409"/>
          <a:ext cx="7094528" cy="356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8156" tIns="0" rIns="268156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استثمار العلامة التجارية في الابتكار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551143" y="1801792"/>
        <a:ext cx="7059762" cy="321318"/>
      </dsp:txXfrm>
    </dsp:sp>
    <dsp:sp modelId="{0C0A1A53-EA19-3C48-8956-5FFE6369CE61}">
      <dsp:nvSpPr>
        <dsp:cNvPr id="0" name=""/>
        <dsp:cNvSpPr/>
      </dsp:nvSpPr>
      <dsp:spPr>
        <a:xfrm>
          <a:off x="0" y="2901037"/>
          <a:ext cx="10135040" cy="573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86592" tIns="145796" rIns="786592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العلامات التجارية القوية ماليًا تحقق استثمارات طويلة الأمد</a:t>
          </a:r>
          <a:r>
            <a:rPr lang="en-GB" sz="2000" kern="1200" dirty="0"/>
            <a:t>.</a:t>
          </a:r>
        </a:p>
      </dsp:txBody>
      <dsp:txXfrm>
        <a:off x="0" y="2901037"/>
        <a:ext cx="10135040" cy="573300"/>
      </dsp:txXfrm>
    </dsp:sp>
    <dsp:sp modelId="{FE0F2337-1ED1-7241-8F6F-ABE07556F1E1}">
      <dsp:nvSpPr>
        <dsp:cNvPr id="0" name=""/>
        <dsp:cNvSpPr/>
      </dsp:nvSpPr>
      <dsp:spPr>
        <a:xfrm>
          <a:off x="2533760" y="2648273"/>
          <a:ext cx="7094528" cy="356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8156" tIns="0" rIns="268156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زيادة قيمة الأسهم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551143" y="2665656"/>
        <a:ext cx="7059762" cy="321318"/>
      </dsp:txXfrm>
    </dsp:sp>
    <dsp:sp modelId="{6B5D30E7-25B8-5B44-AB24-E3245C932D58}">
      <dsp:nvSpPr>
        <dsp:cNvPr id="0" name=""/>
        <dsp:cNvSpPr/>
      </dsp:nvSpPr>
      <dsp:spPr>
        <a:xfrm>
          <a:off x="0" y="3615457"/>
          <a:ext cx="10135040" cy="573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86592" tIns="145796" rIns="786592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الشركات ذات الأداء المالي الجيد تتخطى الأزمات بشكل أفضل</a:t>
          </a:r>
          <a:endParaRPr lang="en-GB" sz="2000" kern="1200" dirty="0"/>
        </a:p>
      </dsp:txBody>
      <dsp:txXfrm>
        <a:off x="0" y="3615457"/>
        <a:ext cx="10135040" cy="573300"/>
      </dsp:txXfrm>
    </dsp:sp>
    <dsp:sp modelId="{64EF4E71-4951-2B4D-ADC6-3E7F17494B56}">
      <dsp:nvSpPr>
        <dsp:cNvPr id="0" name=""/>
        <dsp:cNvSpPr/>
      </dsp:nvSpPr>
      <dsp:spPr>
        <a:xfrm>
          <a:off x="2533760" y="3512137"/>
          <a:ext cx="7094528" cy="2066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8156" tIns="0" rIns="268156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القدرة على تحمل الأزمات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543847" y="3522224"/>
        <a:ext cx="7074354" cy="18646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6B1626-1DC5-9049-B7B9-94EA005914E8}">
      <dsp:nvSpPr>
        <dsp:cNvPr id="0" name=""/>
        <dsp:cNvSpPr/>
      </dsp:nvSpPr>
      <dsp:spPr>
        <a:xfrm rot="5400000">
          <a:off x="6748397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ارتفاع سعر السهم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يشير إلى قوة العلامة التجارية واستقرارها المالي</a:t>
          </a:r>
          <a:r>
            <a:rPr lang="en-GB" sz="2000" kern="1200" dirty="0"/>
            <a:t>.</a:t>
          </a:r>
        </a:p>
      </dsp:txBody>
      <dsp:txXfrm rot="-5400000">
        <a:off x="8219379" y="970435"/>
        <a:ext cx="1910217" cy="2911309"/>
      </dsp:txXfrm>
    </dsp:sp>
    <dsp:sp modelId="{B63D3038-9E7F-8243-A3AC-A0E317F4BCAA}">
      <dsp:nvSpPr>
        <dsp:cNvPr id="0" name=""/>
        <dsp:cNvSpPr/>
      </dsp:nvSpPr>
      <dsp:spPr>
        <a:xfrm rot="5400000">
          <a:off x="4694913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تأثير التغطية الإعلامية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العلامات التي تحظى بتغطية إيجابية تميل إلى تحقيق أسعار أسهم أعلى</a:t>
          </a:r>
          <a:endParaRPr lang="en-GB" sz="2000" kern="1200" dirty="0"/>
        </a:p>
      </dsp:txBody>
      <dsp:txXfrm rot="-5400000">
        <a:off x="6165895" y="970435"/>
        <a:ext cx="1910217" cy="2911309"/>
      </dsp:txXfrm>
    </dsp:sp>
    <dsp:sp modelId="{427324B5-1CBA-B543-89B0-54DF7869E13B}">
      <dsp:nvSpPr>
        <dsp:cNvPr id="0" name=""/>
        <dsp:cNvSpPr/>
      </dsp:nvSpPr>
      <dsp:spPr>
        <a:xfrm rot="5400000">
          <a:off x="2641429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معدل الاستثمار المؤسسي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ارتفاع استثمارات الشركات في العلامة يزيد من قيمتها السوقية</a:t>
          </a:r>
          <a:endParaRPr lang="en-GB" sz="2000" kern="1200" dirty="0"/>
        </a:p>
      </dsp:txBody>
      <dsp:txXfrm rot="-5400000">
        <a:off x="4112411" y="970435"/>
        <a:ext cx="1910217" cy="2911309"/>
      </dsp:txXfrm>
    </dsp:sp>
    <dsp:sp modelId="{25E5B8E3-94FA-8042-A117-62638D35FE2D}">
      <dsp:nvSpPr>
        <dsp:cNvPr id="0" name=""/>
        <dsp:cNvSpPr/>
      </dsp:nvSpPr>
      <dsp:spPr>
        <a:xfrm rot="5400000">
          <a:off x="587945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الأزمات الاقتصادية وتأثيرها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انخفاض أسعار الأسهم قد يؤثر على سمعة العلامة</a:t>
          </a:r>
          <a:r>
            <a:rPr lang="en-GB" sz="2000" kern="1200" dirty="0"/>
            <a:t>.</a:t>
          </a:r>
        </a:p>
      </dsp:txBody>
      <dsp:txXfrm rot="-5400000">
        <a:off x="2058927" y="970435"/>
        <a:ext cx="1910217" cy="2911309"/>
      </dsp:txXfrm>
    </dsp:sp>
    <dsp:sp modelId="{55728983-2C52-9044-90D0-9C8731FBDC52}">
      <dsp:nvSpPr>
        <dsp:cNvPr id="0" name=""/>
        <dsp:cNvSpPr/>
      </dsp:nvSpPr>
      <dsp:spPr>
        <a:xfrm rot="5400000">
          <a:off x="-1465538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العلاقة بين الابتكار وسعر السهم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الشركات المبتكرة مثل "تسلا" تحقق ارتفاعات مستمرة في أسعار أسهمها</a:t>
          </a:r>
          <a:endParaRPr lang="en-GB" sz="2000" kern="1200" dirty="0"/>
        </a:p>
      </dsp:txBody>
      <dsp:txXfrm rot="-5400000">
        <a:off x="5444" y="970435"/>
        <a:ext cx="1910217" cy="291130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F3CD61-D1E1-E24C-B264-6A30C99E4189}">
      <dsp:nvSpPr>
        <dsp:cNvPr id="0" name=""/>
        <dsp:cNvSpPr/>
      </dsp:nvSpPr>
      <dsp:spPr>
        <a:xfrm rot="10800000">
          <a:off x="8264615" y="2615658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18684AB-9F61-614E-9332-B0A4DB994D72}">
      <dsp:nvSpPr>
        <dsp:cNvPr id="0" name=""/>
        <dsp:cNvSpPr/>
      </dsp:nvSpPr>
      <dsp:spPr>
        <a:xfrm>
          <a:off x="8260878" y="2800777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الابتكار المستمر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تطوير منتجات وخدمات جديدة للحفاظ على ريادتها</a:t>
          </a:r>
          <a:r>
            <a:rPr lang="en-GB" sz="2000" kern="1200" dirty="0"/>
            <a:t>.</a:t>
          </a:r>
        </a:p>
      </dsp:txBody>
      <dsp:txXfrm>
        <a:off x="8260878" y="2800777"/>
        <a:ext cx="1685435" cy="1475745"/>
      </dsp:txXfrm>
    </dsp:sp>
    <dsp:sp modelId="{660B9432-5F62-BA47-BCC1-002D6F395197}">
      <dsp:nvSpPr>
        <dsp:cNvPr id="0" name=""/>
        <dsp:cNvSpPr/>
      </dsp:nvSpPr>
      <dsp:spPr>
        <a:xfrm rot="5400000">
          <a:off x="8260878" y="2106309"/>
          <a:ext cx="317654" cy="31765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46F93CA-0BAC-844B-AF0C-8E45AE701CD6}">
      <dsp:nvSpPr>
        <dsp:cNvPr id="0" name=""/>
        <dsp:cNvSpPr/>
      </dsp:nvSpPr>
      <dsp:spPr>
        <a:xfrm rot="10800000">
          <a:off x="6199863" y="2105658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BDF6C39-9FDA-6241-AF2C-12E830FB909B}">
      <dsp:nvSpPr>
        <dsp:cNvPr id="0" name=""/>
        <dsp:cNvSpPr/>
      </dsp:nvSpPr>
      <dsp:spPr>
        <a:xfrm>
          <a:off x="6196126" y="2290777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التركيز على تجربة العملاء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تقديم تجربة مميزة تبني الولاء للعلامة التجارية</a:t>
          </a:r>
          <a:endParaRPr lang="en-GB" sz="2000" kern="1200" dirty="0"/>
        </a:p>
      </dsp:txBody>
      <dsp:txXfrm>
        <a:off x="6196126" y="2290777"/>
        <a:ext cx="1685435" cy="1475745"/>
      </dsp:txXfrm>
    </dsp:sp>
    <dsp:sp modelId="{EF3FB586-CE39-4142-9F3B-0379C9E22311}">
      <dsp:nvSpPr>
        <dsp:cNvPr id="0" name=""/>
        <dsp:cNvSpPr/>
      </dsp:nvSpPr>
      <dsp:spPr>
        <a:xfrm rot="5400000">
          <a:off x="6196126" y="1596309"/>
          <a:ext cx="317654" cy="31765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6D04941-929B-FF4F-A2B0-E10494366F43}">
      <dsp:nvSpPr>
        <dsp:cNvPr id="0" name=""/>
        <dsp:cNvSpPr/>
      </dsp:nvSpPr>
      <dsp:spPr>
        <a:xfrm rot="10800000">
          <a:off x="4135111" y="1595658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1DBFC68-22D1-2047-9E88-CA5E06B4BE3B}">
      <dsp:nvSpPr>
        <dsp:cNvPr id="0" name=""/>
        <dsp:cNvSpPr/>
      </dsp:nvSpPr>
      <dsp:spPr>
        <a:xfrm>
          <a:off x="4131374" y="1780777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التسويق الذكي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استخدام استراتيجيات تسويق مؤثرة تعزز من قيمة العلامة</a:t>
          </a:r>
          <a:endParaRPr lang="en-GB" sz="2000" kern="1200" dirty="0"/>
        </a:p>
      </dsp:txBody>
      <dsp:txXfrm>
        <a:off x="4131374" y="1780777"/>
        <a:ext cx="1685435" cy="1475745"/>
      </dsp:txXfrm>
    </dsp:sp>
    <dsp:sp modelId="{2643C09B-81D2-E94D-9BBF-7BCA2AACCF13}">
      <dsp:nvSpPr>
        <dsp:cNvPr id="0" name=""/>
        <dsp:cNvSpPr/>
      </dsp:nvSpPr>
      <dsp:spPr>
        <a:xfrm rot="5400000">
          <a:off x="4131374" y="1086309"/>
          <a:ext cx="317654" cy="31765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C14D1E9-273E-6E49-B6C7-72121A3E5C7D}">
      <dsp:nvSpPr>
        <dsp:cNvPr id="0" name=""/>
        <dsp:cNvSpPr/>
      </dsp:nvSpPr>
      <dsp:spPr>
        <a:xfrm rot="10800000">
          <a:off x="2070359" y="1085657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9B3C21A-0BEE-EF47-B68A-F5DC6C406F3A}">
      <dsp:nvSpPr>
        <dsp:cNvPr id="0" name=""/>
        <dsp:cNvSpPr/>
      </dsp:nvSpPr>
      <dsp:spPr>
        <a:xfrm>
          <a:off x="2066622" y="1270777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التوسع والاستثمار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الدخول في أسواق جديدة واستثمار الأرباح في تطوير العلامة</a:t>
          </a:r>
          <a:endParaRPr lang="en-GB" sz="2000" kern="1200" dirty="0"/>
        </a:p>
      </dsp:txBody>
      <dsp:txXfrm>
        <a:off x="2066622" y="1270777"/>
        <a:ext cx="1685435" cy="1475745"/>
      </dsp:txXfrm>
    </dsp:sp>
    <dsp:sp modelId="{AC308473-B8C5-F141-B3ED-D7A5695F2840}">
      <dsp:nvSpPr>
        <dsp:cNvPr id="0" name=""/>
        <dsp:cNvSpPr/>
      </dsp:nvSpPr>
      <dsp:spPr>
        <a:xfrm rot="5400000">
          <a:off x="2066622" y="576308"/>
          <a:ext cx="317654" cy="31765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4025D52-A0BD-2041-B937-DD3F9A458ED1}">
      <dsp:nvSpPr>
        <dsp:cNvPr id="0" name=""/>
        <dsp:cNvSpPr/>
      </dsp:nvSpPr>
      <dsp:spPr>
        <a:xfrm rot="10800000">
          <a:off x="5607" y="575657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D53F98-6F66-AD42-8EE5-4E3AD6E13AE8}">
      <dsp:nvSpPr>
        <dsp:cNvPr id="0" name=""/>
        <dsp:cNvSpPr/>
      </dsp:nvSpPr>
      <dsp:spPr>
        <a:xfrm>
          <a:off x="1869" y="760776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التكيف مع التغيرات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مواكبة اتجاهات السوق والاستجابة السريعة للتحولات التكنولوجية</a:t>
          </a:r>
          <a:endParaRPr lang="en-GB" sz="2000" kern="1200" dirty="0"/>
        </a:p>
      </dsp:txBody>
      <dsp:txXfrm>
        <a:off x="1869" y="760776"/>
        <a:ext cx="1685435" cy="147574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5B8B4E-1868-BA4E-A78A-D05940E6AF5B}">
      <dsp:nvSpPr>
        <dsp:cNvPr id="0" name=""/>
        <dsp:cNvSpPr/>
      </dsp:nvSpPr>
      <dsp:spPr>
        <a:xfrm rot="10800000">
          <a:off x="0" y="1469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استخدام الإنترنت ووسائل التواصل الاجتماعي لزيادة التفاعل</a:t>
          </a:r>
          <a:endParaRPr lang="en-GB" sz="2400" kern="1200" dirty="0"/>
        </a:p>
      </dsp:txBody>
      <dsp:txXfrm rot="10800000">
        <a:off x="298268" y="100892"/>
        <a:ext cx="5512550" cy="596535"/>
      </dsp:txXfrm>
    </dsp:sp>
    <dsp:sp modelId="{3B6320C9-7B65-C443-A7DA-4F01DE925B3F}">
      <dsp:nvSpPr>
        <dsp:cNvPr id="0" name=""/>
        <dsp:cNvSpPr/>
      </dsp:nvSpPr>
      <dsp:spPr>
        <a:xfrm>
          <a:off x="5810818" y="1469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التسويق الرقمي</a:t>
          </a:r>
          <a:r>
            <a:rPr lang="en-GB" sz="2400" b="1" kern="1200" dirty="0"/>
            <a:t> (Digital Marketing)</a:t>
          </a:r>
          <a:r>
            <a:rPr lang="en-GB" sz="2400" kern="1200" dirty="0"/>
            <a:t> </a:t>
          </a:r>
        </a:p>
      </dsp:txBody>
      <dsp:txXfrm>
        <a:off x="5849645" y="40296"/>
        <a:ext cx="3796225" cy="717727"/>
      </dsp:txXfrm>
    </dsp:sp>
    <dsp:sp modelId="{01993A5A-F366-404A-8D47-E673AD59D90E}">
      <dsp:nvSpPr>
        <dsp:cNvPr id="0" name=""/>
        <dsp:cNvSpPr/>
      </dsp:nvSpPr>
      <dsp:spPr>
        <a:xfrm rot="10800000">
          <a:off x="0" y="876388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400" kern="1200" dirty="0"/>
            <a:t>تقديم محتوى ذو قيمة لتعزيز العلاقة مع العملاء</a:t>
          </a:r>
          <a:endParaRPr lang="en-GB" sz="2400" kern="1200" dirty="0"/>
        </a:p>
      </dsp:txBody>
      <dsp:txXfrm rot="10800000">
        <a:off x="298268" y="975811"/>
        <a:ext cx="5512550" cy="596535"/>
      </dsp:txXfrm>
    </dsp:sp>
    <dsp:sp modelId="{E290ED43-8BD2-554B-A092-E608ADACC4A2}">
      <dsp:nvSpPr>
        <dsp:cNvPr id="0" name=""/>
        <dsp:cNvSpPr/>
      </dsp:nvSpPr>
      <dsp:spPr>
        <a:xfrm>
          <a:off x="5810818" y="876388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التسويق بالمحتوى</a:t>
          </a:r>
          <a:r>
            <a:rPr lang="en-GB" sz="2400" b="1" kern="1200" dirty="0"/>
            <a:t> (Content Marketing)</a:t>
          </a:r>
          <a:r>
            <a:rPr lang="en-GB" sz="2400" kern="1200" dirty="0"/>
            <a:t> </a:t>
          </a:r>
        </a:p>
      </dsp:txBody>
      <dsp:txXfrm>
        <a:off x="5849645" y="915215"/>
        <a:ext cx="3796225" cy="717727"/>
      </dsp:txXfrm>
    </dsp:sp>
    <dsp:sp modelId="{26476513-B186-1F42-AC58-8C1E0D63FE2D}">
      <dsp:nvSpPr>
        <dsp:cNvPr id="0" name=""/>
        <dsp:cNvSpPr/>
      </dsp:nvSpPr>
      <dsp:spPr>
        <a:xfrm rot="10800000">
          <a:off x="0" y="1751308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إشراك العملاء في تجارب حقيقية تعزز ارتباطهم بالعلامة</a:t>
          </a:r>
          <a:endParaRPr lang="en-GB" sz="2400" kern="1200" dirty="0"/>
        </a:p>
      </dsp:txBody>
      <dsp:txXfrm rot="10800000">
        <a:off x="298268" y="1850731"/>
        <a:ext cx="5512550" cy="596535"/>
      </dsp:txXfrm>
    </dsp:sp>
    <dsp:sp modelId="{80F397C7-7268-A749-8C15-23CCB5A81C81}">
      <dsp:nvSpPr>
        <dsp:cNvPr id="0" name=""/>
        <dsp:cNvSpPr/>
      </dsp:nvSpPr>
      <dsp:spPr>
        <a:xfrm>
          <a:off x="5810818" y="1751308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التسويق التجريبي</a:t>
          </a:r>
          <a:r>
            <a:rPr lang="en-GB" sz="2400" b="1" kern="1200" dirty="0"/>
            <a:t> (Experiential Marketing)</a:t>
          </a:r>
          <a:r>
            <a:rPr lang="en-GB" sz="2400" kern="1200" dirty="0"/>
            <a:t> </a:t>
          </a:r>
        </a:p>
      </dsp:txBody>
      <dsp:txXfrm>
        <a:off x="5849645" y="1790135"/>
        <a:ext cx="3796225" cy="717727"/>
      </dsp:txXfrm>
    </dsp:sp>
    <dsp:sp modelId="{38439644-AAE9-634E-8A38-4BAB06E7DCF4}">
      <dsp:nvSpPr>
        <dsp:cNvPr id="0" name=""/>
        <dsp:cNvSpPr/>
      </dsp:nvSpPr>
      <dsp:spPr>
        <a:xfrm rot="10800000">
          <a:off x="0" y="2626228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بناء علاقات طويلة الأمد مع العملاء لزيادة الولاء</a:t>
          </a:r>
          <a:endParaRPr lang="en-GB" sz="2000" kern="1200" dirty="0"/>
        </a:p>
      </dsp:txBody>
      <dsp:txXfrm rot="10800000">
        <a:off x="298268" y="2725651"/>
        <a:ext cx="5512550" cy="596535"/>
      </dsp:txXfrm>
    </dsp:sp>
    <dsp:sp modelId="{F920F367-1315-5B42-A83F-9F79FD7A98A6}">
      <dsp:nvSpPr>
        <dsp:cNvPr id="0" name=""/>
        <dsp:cNvSpPr/>
      </dsp:nvSpPr>
      <dsp:spPr>
        <a:xfrm>
          <a:off x="5810818" y="2626228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التسويق بالعلاقات</a:t>
          </a:r>
          <a:r>
            <a:rPr lang="en-GB" sz="2400" b="1" kern="1200" dirty="0"/>
            <a:t> (Relationship Marketing)</a:t>
          </a:r>
          <a:r>
            <a:rPr lang="en-GB" sz="2400" kern="1200" dirty="0"/>
            <a:t> </a:t>
          </a:r>
        </a:p>
      </dsp:txBody>
      <dsp:txXfrm>
        <a:off x="5849645" y="2665055"/>
        <a:ext cx="3796225" cy="717727"/>
      </dsp:txXfrm>
    </dsp:sp>
    <dsp:sp modelId="{426EA6A6-D98C-E346-8C86-7E63E764747C}">
      <dsp:nvSpPr>
        <dsp:cNvPr id="0" name=""/>
        <dsp:cNvSpPr/>
      </dsp:nvSpPr>
      <dsp:spPr>
        <a:xfrm rot="10800000">
          <a:off x="0" y="3501148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استخدام البيانات في تصميم استراتيجيات أكثر فاعلية</a:t>
          </a:r>
          <a:r>
            <a:rPr lang="en-GB" sz="2400" kern="1200" dirty="0"/>
            <a:t>.</a:t>
          </a:r>
        </a:p>
      </dsp:txBody>
      <dsp:txXfrm rot="10800000">
        <a:off x="298268" y="3600571"/>
        <a:ext cx="5512550" cy="596535"/>
      </dsp:txXfrm>
    </dsp:sp>
    <dsp:sp modelId="{F60643A3-D455-F14D-8F1C-954BEDD7B6DF}">
      <dsp:nvSpPr>
        <dsp:cNvPr id="0" name=""/>
        <dsp:cNvSpPr/>
      </dsp:nvSpPr>
      <dsp:spPr>
        <a:xfrm>
          <a:off x="5810818" y="3501148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التسويق القائم على البيانات </a:t>
          </a:r>
          <a:endParaRPr lang="en-GB" sz="2400" kern="1200" dirty="0"/>
        </a:p>
      </dsp:txBody>
      <dsp:txXfrm>
        <a:off x="5849645" y="3539975"/>
        <a:ext cx="3796225" cy="717727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E6143B-5709-1949-B3AA-BC4B9D9C953F}">
      <dsp:nvSpPr>
        <dsp:cNvPr id="0" name=""/>
        <dsp:cNvSpPr/>
      </dsp:nvSpPr>
      <dsp:spPr>
        <a:xfrm>
          <a:off x="6658229" y="181795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زيادة معدلات الولاء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العملاء الراضون يميلون إلى العودة للشراء مجددًا</a:t>
          </a:r>
          <a:endParaRPr lang="en-GB" sz="2400" kern="1200" dirty="0"/>
        </a:p>
      </dsp:txBody>
      <dsp:txXfrm>
        <a:off x="6658229" y="181795"/>
        <a:ext cx="3026468" cy="1815880"/>
      </dsp:txXfrm>
    </dsp:sp>
    <dsp:sp modelId="{BF5A5B5B-832C-EF47-A919-EE3FA224E2DC}">
      <dsp:nvSpPr>
        <dsp:cNvPr id="0" name=""/>
        <dsp:cNvSpPr/>
      </dsp:nvSpPr>
      <dsp:spPr>
        <a:xfrm>
          <a:off x="3329114" y="181795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تحسين سمعة العلامة التجارية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400" kern="1200" dirty="0"/>
            <a:t>التوصيات الشفهية تلعب دورًا في جذب عملاء جدد</a:t>
          </a:r>
          <a:endParaRPr lang="en-GB" sz="2400" kern="1200" dirty="0"/>
        </a:p>
      </dsp:txBody>
      <dsp:txXfrm>
        <a:off x="3329114" y="181795"/>
        <a:ext cx="3026468" cy="1815880"/>
      </dsp:txXfrm>
    </dsp:sp>
    <dsp:sp modelId="{C1A31B7C-0143-C042-9C42-01A12FD6A443}">
      <dsp:nvSpPr>
        <dsp:cNvPr id="0" name=""/>
        <dsp:cNvSpPr/>
      </dsp:nvSpPr>
      <dsp:spPr>
        <a:xfrm>
          <a:off x="0" y="181795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رفع معدلات التفاعل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العملاء الراضون يتفاعلون بشكل إيجابي على وسائل التواصل الاجتماعي</a:t>
          </a:r>
          <a:endParaRPr lang="en-GB" sz="2400" kern="1200" dirty="0"/>
        </a:p>
      </dsp:txBody>
      <dsp:txXfrm>
        <a:off x="0" y="181795"/>
        <a:ext cx="3026468" cy="1815880"/>
      </dsp:txXfrm>
    </dsp:sp>
    <dsp:sp modelId="{1034A0BC-3D9D-B245-A246-32B5FF703894}">
      <dsp:nvSpPr>
        <dsp:cNvPr id="0" name=""/>
        <dsp:cNvSpPr/>
      </dsp:nvSpPr>
      <dsp:spPr>
        <a:xfrm>
          <a:off x="4993672" y="2300322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تحقيق نمو في الإيرادات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التجربة الجيدة تزيد من رضا العملاء، مما يؤدي إلى زيادة المبيعات</a:t>
          </a:r>
          <a:r>
            <a:rPr lang="en-GB" sz="2000" kern="1200" dirty="0"/>
            <a:t>.</a:t>
          </a:r>
        </a:p>
      </dsp:txBody>
      <dsp:txXfrm>
        <a:off x="4993672" y="2300322"/>
        <a:ext cx="3026468" cy="1815880"/>
      </dsp:txXfrm>
    </dsp:sp>
    <dsp:sp modelId="{3E6B728C-54D6-5742-ABC3-720F2AD5E3B8}">
      <dsp:nvSpPr>
        <dsp:cNvPr id="0" name=""/>
        <dsp:cNvSpPr/>
      </dsp:nvSpPr>
      <dsp:spPr>
        <a:xfrm>
          <a:off x="1664557" y="2300322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تخفيض تكاليف اكتساب العملاء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العلامات التي تمتلك عملاء أوفياء تحتاج إلى إنفاق أقل على التسويق</a:t>
          </a:r>
          <a:endParaRPr lang="en-GB" sz="2400" kern="1200" dirty="0"/>
        </a:p>
      </dsp:txBody>
      <dsp:txXfrm>
        <a:off x="1664557" y="2300322"/>
        <a:ext cx="3026468" cy="181588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ADBBF-1538-974A-BB53-821A9E849210}">
      <dsp:nvSpPr>
        <dsp:cNvPr id="0" name=""/>
        <dsp:cNvSpPr/>
      </dsp:nvSpPr>
      <dsp:spPr>
        <a:xfrm>
          <a:off x="7932735" y="3357"/>
          <a:ext cx="1640177" cy="18004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التركيز على جودة المنتج والخدمة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7980774" y="51396"/>
        <a:ext cx="1544099" cy="1704332"/>
      </dsp:txXfrm>
    </dsp:sp>
    <dsp:sp modelId="{4E9242EB-E46C-5C49-B2D1-4FA90E7B5939}">
      <dsp:nvSpPr>
        <dsp:cNvPr id="0" name=""/>
        <dsp:cNvSpPr/>
      </dsp:nvSpPr>
      <dsp:spPr>
        <a:xfrm>
          <a:off x="9244877" y="1803768"/>
          <a:ext cx="164017" cy="1317641"/>
        </a:xfrm>
        <a:custGeom>
          <a:avLst/>
          <a:gdLst/>
          <a:ahLst/>
          <a:cxnLst/>
          <a:rect l="0" t="0" r="0" b="0"/>
          <a:pathLst>
            <a:path>
              <a:moveTo>
                <a:pt x="164017" y="0"/>
              </a:moveTo>
              <a:lnTo>
                <a:pt x="164017" y="1317641"/>
              </a:lnTo>
              <a:lnTo>
                <a:pt x="0" y="13176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ED2019-90DE-3547-809E-E9E4BE8890C0}">
      <dsp:nvSpPr>
        <dsp:cNvPr id="0" name=""/>
        <dsp:cNvSpPr/>
      </dsp:nvSpPr>
      <dsp:spPr>
        <a:xfrm>
          <a:off x="7947102" y="1961298"/>
          <a:ext cx="1297775" cy="23202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تقديم قيمة حقيقية للعملاء</a:t>
          </a:r>
          <a:endParaRPr lang="en-GB" sz="2400" kern="1200" dirty="0"/>
        </a:p>
      </dsp:txBody>
      <dsp:txXfrm>
        <a:off x="7985113" y="1999309"/>
        <a:ext cx="1221753" cy="2244200"/>
      </dsp:txXfrm>
    </dsp:sp>
    <dsp:sp modelId="{58CF97DC-5531-7C4D-96B6-FA1B972CA796}">
      <dsp:nvSpPr>
        <dsp:cNvPr id="0" name=""/>
        <dsp:cNvSpPr/>
      </dsp:nvSpPr>
      <dsp:spPr>
        <a:xfrm>
          <a:off x="5977497" y="3357"/>
          <a:ext cx="1640177" cy="18004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استخدام التسويق الرقمي بذكاء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025536" y="51396"/>
        <a:ext cx="1544099" cy="1704332"/>
      </dsp:txXfrm>
    </dsp:sp>
    <dsp:sp modelId="{5A1A8402-42D9-D04B-ADC6-146FBBC88FA8}">
      <dsp:nvSpPr>
        <dsp:cNvPr id="0" name=""/>
        <dsp:cNvSpPr/>
      </dsp:nvSpPr>
      <dsp:spPr>
        <a:xfrm>
          <a:off x="7289639" y="1803768"/>
          <a:ext cx="164017" cy="1317641"/>
        </a:xfrm>
        <a:custGeom>
          <a:avLst/>
          <a:gdLst/>
          <a:ahLst/>
          <a:cxnLst/>
          <a:rect l="0" t="0" r="0" b="0"/>
          <a:pathLst>
            <a:path>
              <a:moveTo>
                <a:pt x="164017" y="0"/>
              </a:moveTo>
              <a:lnTo>
                <a:pt x="164017" y="1317641"/>
              </a:lnTo>
              <a:lnTo>
                <a:pt x="0" y="13176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201CE8-EBA7-D849-8C20-BEEF0C43CA05}">
      <dsp:nvSpPr>
        <dsp:cNvPr id="0" name=""/>
        <dsp:cNvSpPr/>
      </dsp:nvSpPr>
      <dsp:spPr>
        <a:xfrm>
          <a:off x="5991864" y="1961298"/>
          <a:ext cx="1297775" cy="23202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تحقيق أقصى استفادة من وسائل التواصل الاجتماعي</a:t>
          </a:r>
          <a:endParaRPr lang="en-GB" sz="2400" kern="1200" dirty="0"/>
        </a:p>
      </dsp:txBody>
      <dsp:txXfrm>
        <a:off x="6029875" y="1999309"/>
        <a:ext cx="1221753" cy="2244200"/>
      </dsp:txXfrm>
    </dsp:sp>
    <dsp:sp modelId="{C6E700A8-8B03-6742-9D2F-75743F836054}">
      <dsp:nvSpPr>
        <dsp:cNvPr id="0" name=""/>
        <dsp:cNvSpPr/>
      </dsp:nvSpPr>
      <dsp:spPr>
        <a:xfrm>
          <a:off x="4022260" y="3357"/>
          <a:ext cx="1640177" cy="18004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بناء علاقات قوية مع العملاء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4070299" y="51396"/>
        <a:ext cx="1544099" cy="1704332"/>
      </dsp:txXfrm>
    </dsp:sp>
    <dsp:sp modelId="{F9BE5F99-DF07-2748-A1D6-CF3596F96D5B}">
      <dsp:nvSpPr>
        <dsp:cNvPr id="0" name=""/>
        <dsp:cNvSpPr/>
      </dsp:nvSpPr>
      <dsp:spPr>
        <a:xfrm>
          <a:off x="5334402" y="1803768"/>
          <a:ext cx="164017" cy="1317641"/>
        </a:xfrm>
        <a:custGeom>
          <a:avLst/>
          <a:gdLst/>
          <a:ahLst/>
          <a:cxnLst/>
          <a:rect l="0" t="0" r="0" b="0"/>
          <a:pathLst>
            <a:path>
              <a:moveTo>
                <a:pt x="164017" y="0"/>
              </a:moveTo>
              <a:lnTo>
                <a:pt x="164017" y="1317641"/>
              </a:lnTo>
              <a:lnTo>
                <a:pt x="0" y="13176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7E233B-8DDB-8840-A9DB-5DA50063BC9F}">
      <dsp:nvSpPr>
        <dsp:cNvPr id="0" name=""/>
        <dsp:cNvSpPr/>
      </dsp:nvSpPr>
      <dsp:spPr>
        <a:xfrm>
          <a:off x="4036627" y="1961298"/>
          <a:ext cx="1297775" cy="23202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تقديم خدمة شخصية تجعل العملاء يشعرون بالتقدير</a:t>
          </a:r>
          <a:endParaRPr lang="en-GB" sz="2400" kern="1200" dirty="0"/>
        </a:p>
      </dsp:txBody>
      <dsp:txXfrm>
        <a:off x="4074638" y="1999309"/>
        <a:ext cx="1221753" cy="2244200"/>
      </dsp:txXfrm>
    </dsp:sp>
    <dsp:sp modelId="{F86B2F06-27CF-584A-BA28-8DA343BE809F}">
      <dsp:nvSpPr>
        <dsp:cNvPr id="0" name=""/>
        <dsp:cNvSpPr/>
      </dsp:nvSpPr>
      <dsp:spPr>
        <a:xfrm>
          <a:off x="2067022" y="3357"/>
          <a:ext cx="1640177" cy="18004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تبني هوية بصرية قوية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2115061" y="51396"/>
        <a:ext cx="1544099" cy="1704332"/>
      </dsp:txXfrm>
    </dsp:sp>
    <dsp:sp modelId="{2BC3CB31-EB20-A346-BB6F-6ED46A978CDB}">
      <dsp:nvSpPr>
        <dsp:cNvPr id="0" name=""/>
        <dsp:cNvSpPr/>
      </dsp:nvSpPr>
      <dsp:spPr>
        <a:xfrm>
          <a:off x="3379164" y="1803768"/>
          <a:ext cx="164017" cy="1317641"/>
        </a:xfrm>
        <a:custGeom>
          <a:avLst/>
          <a:gdLst/>
          <a:ahLst/>
          <a:cxnLst/>
          <a:rect l="0" t="0" r="0" b="0"/>
          <a:pathLst>
            <a:path>
              <a:moveTo>
                <a:pt x="164017" y="0"/>
              </a:moveTo>
              <a:lnTo>
                <a:pt x="164017" y="1317641"/>
              </a:lnTo>
              <a:lnTo>
                <a:pt x="0" y="13176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1E330D-4648-9E46-9895-B151175F6388}">
      <dsp:nvSpPr>
        <dsp:cNvPr id="0" name=""/>
        <dsp:cNvSpPr/>
      </dsp:nvSpPr>
      <dsp:spPr>
        <a:xfrm>
          <a:off x="2081389" y="1961298"/>
          <a:ext cx="1297775" cy="23202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تصميم شعار وهوية مرئية جذابة</a:t>
          </a:r>
          <a:endParaRPr lang="en-GB" sz="2000" kern="1200" dirty="0"/>
        </a:p>
      </dsp:txBody>
      <dsp:txXfrm>
        <a:off x="2119400" y="1999309"/>
        <a:ext cx="1221753" cy="2244200"/>
      </dsp:txXfrm>
    </dsp:sp>
    <dsp:sp modelId="{C9C9F0C9-D6A2-A04A-9DD0-CBFAD1B7B13E}">
      <dsp:nvSpPr>
        <dsp:cNvPr id="0" name=""/>
        <dsp:cNvSpPr/>
      </dsp:nvSpPr>
      <dsp:spPr>
        <a:xfrm>
          <a:off x="111785" y="3357"/>
          <a:ext cx="1640177" cy="18004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التعلم من المنافسين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159824" y="51396"/>
        <a:ext cx="1544099" cy="1704332"/>
      </dsp:txXfrm>
    </dsp:sp>
    <dsp:sp modelId="{F9F81250-902F-4B46-98F2-5B38564DA6A5}">
      <dsp:nvSpPr>
        <dsp:cNvPr id="0" name=""/>
        <dsp:cNvSpPr/>
      </dsp:nvSpPr>
      <dsp:spPr>
        <a:xfrm>
          <a:off x="1423927" y="1803768"/>
          <a:ext cx="164017" cy="1317641"/>
        </a:xfrm>
        <a:custGeom>
          <a:avLst/>
          <a:gdLst/>
          <a:ahLst/>
          <a:cxnLst/>
          <a:rect l="0" t="0" r="0" b="0"/>
          <a:pathLst>
            <a:path>
              <a:moveTo>
                <a:pt x="164017" y="0"/>
              </a:moveTo>
              <a:lnTo>
                <a:pt x="164017" y="1317641"/>
              </a:lnTo>
              <a:lnTo>
                <a:pt x="0" y="13176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DF0653-B4B2-8F42-86CF-CDE0720AAA02}">
      <dsp:nvSpPr>
        <dsp:cNvPr id="0" name=""/>
        <dsp:cNvSpPr/>
      </dsp:nvSpPr>
      <dsp:spPr>
        <a:xfrm>
          <a:off x="126151" y="1961298"/>
          <a:ext cx="1297775" cy="23202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تحليل العلامات التجارية الناجحة وتطبيق أفضل الممارسات</a:t>
          </a:r>
          <a:endParaRPr lang="en-GB" sz="2400" kern="1200" dirty="0"/>
        </a:p>
      </dsp:txBody>
      <dsp:txXfrm>
        <a:off x="164162" y="1999309"/>
        <a:ext cx="1221753" cy="224420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0C2B24-972E-244F-A45B-FB9C7BF62BFD}">
      <dsp:nvSpPr>
        <dsp:cNvPr id="0" name=""/>
        <dsp:cNvSpPr/>
      </dsp:nvSpPr>
      <dsp:spPr>
        <a:xfrm rot="5400000">
          <a:off x="6686657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تعزيز صورة العلامة التجارية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العملاء يفضلون العلامات التي تهتم بالمجتمع والبيئة</a:t>
          </a:r>
          <a:endParaRPr lang="en-GB" sz="2400" b="0" kern="1200" dirty="0"/>
        </a:p>
      </dsp:txBody>
      <dsp:txXfrm rot="-5400000">
        <a:off x="8219380" y="995132"/>
        <a:ext cx="1910217" cy="2985397"/>
      </dsp:txXfrm>
    </dsp:sp>
    <dsp:sp modelId="{0E940ABE-0DA0-0C49-8C5C-066113646BC4}">
      <dsp:nvSpPr>
        <dsp:cNvPr id="0" name=""/>
        <dsp:cNvSpPr/>
      </dsp:nvSpPr>
      <dsp:spPr>
        <a:xfrm rot="5400000">
          <a:off x="4633173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زيادة ولاء العملاء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200" kern="1200" dirty="0"/>
            <a:t>الشركات المستدامة تجذب عملاء أكثر التزامًا بقيمها</a:t>
          </a:r>
          <a:endParaRPr lang="en-GB" sz="2200" kern="1200" dirty="0"/>
        </a:p>
      </dsp:txBody>
      <dsp:txXfrm rot="-5400000">
        <a:off x="6165896" y="995132"/>
        <a:ext cx="1910217" cy="2985397"/>
      </dsp:txXfrm>
    </dsp:sp>
    <dsp:sp modelId="{F0A84F9D-9BA9-6E46-9535-63419AE9EDF1}">
      <dsp:nvSpPr>
        <dsp:cNvPr id="0" name=""/>
        <dsp:cNvSpPr/>
      </dsp:nvSpPr>
      <dsp:spPr>
        <a:xfrm rot="5400000">
          <a:off x="2579688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تحسين العلاقة مع المستثمرين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الشركات التي تتبنى المسؤولية الاجتماعية تجذب استثمارات أكبر</a:t>
          </a:r>
          <a:endParaRPr lang="en-GB" sz="2400" kern="1200" dirty="0"/>
        </a:p>
      </dsp:txBody>
      <dsp:txXfrm rot="-5400000">
        <a:off x="4112411" y="995132"/>
        <a:ext cx="1910217" cy="2985397"/>
      </dsp:txXfrm>
    </dsp:sp>
    <dsp:sp modelId="{C70CA125-E955-1D4D-8E10-6FF95D5E2E5A}">
      <dsp:nvSpPr>
        <dsp:cNvPr id="0" name=""/>
        <dsp:cNvSpPr/>
      </dsp:nvSpPr>
      <dsp:spPr>
        <a:xfrm rot="5400000">
          <a:off x="526204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تقليل المخاطر القانونية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الامتثال للمعايير البيئية والاجتماعية يقلل من المخاطر القانونية</a:t>
          </a:r>
          <a:r>
            <a:rPr lang="en-GB" sz="2400" kern="1200" dirty="0"/>
            <a:t>.</a:t>
          </a:r>
        </a:p>
      </dsp:txBody>
      <dsp:txXfrm rot="-5400000">
        <a:off x="2058927" y="995132"/>
        <a:ext cx="1910217" cy="2985397"/>
      </dsp:txXfrm>
    </dsp:sp>
    <dsp:sp modelId="{F2164A16-F556-CE40-B0C1-4E3843003BEE}">
      <dsp:nvSpPr>
        <dsp:cNvPr id="0" name=""/>
        <dsp:cNvSpPr/>
      </dsp:nvSpPr>
      <dsp:spPr>
        <a:xfrm rot="5400000">
          <a:off x="-1527279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0" tIns="0" rIns="184150" bIns="0" numCol="1" spcCol="1270" anchor="t" anchorCtr="0">
          <a:noAutofit/>
        </a:bodyPr>
        <a:lstStyle/>
        <a:p>
          <a:pPr marL="0" lvl="0" indent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900" b="1" kern="1200" dirty="0"/>
            <a:t>٥- </a:t>
          </a:r>
          <a:r>
            <a:rPr lang="ar-SA" sz="2400" b="1" kern="1200" dirty="0"/>
            <a:t>خلق ميزة تنافسية</a:t>
          </a:r>
          <a:r>
            <a:rPr lang="ar-SA" sz="2400" kern="1200" dirty="0"/>
            <a:t> </a:t>
          </a:r>
          <a:endParaRPr lang="en-GB" sz="2900" kern="1200" dirty="0"/>
        </a:p>
        <a:p>
          <a:pPr marL="228600" lvl="1" indent="-228600" algn="r" defTabSz="102235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300" kern="1200" dirty="0"/>
            <a:t>الشركات المستدامة تكتسب تفوقًا في السوق مقارنة بالمنافسين</a:t>
          </a:r>
          <a:r>
            <a:rPr lang="en-GB" sz="2300" kern="1200" dirty="0"/>
            <a:t>.</a:t>
          </a:r>
        </a:p>
      </dsp:txBody>
      <dsp:txXfrm rot="-5400000">
        <a:off x="5444" y="995132"/>
        <a:ext cx="1910217" cy="29853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4/15/25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599F13-31BA-7A4B-59B2-FA97C8711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2C048E-78A5-E29D-5B67-40C1D9CF59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13E65E-40EB-1021-8A76-F85F6BEB7F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4F7572-88BE-0251-BC95-32F9C9F0A1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084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22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7030F-B525-C1FE-474D-EE82AA827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070BE1-C0EB-72E8-0F8E-3E5B1E94A1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3B7754-12CE-6EF6-3C47-13DE1428D2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9F31BC-A2D7-AC52-6137-6AB2EE6442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5848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200C4-CC8D-531B-A934-A508024BB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60030F-5A77-0F90-37B1-2A16C6F793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16D707-A9CC-E1E2-65F1-A2DFCBD180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9807ED-1464-0E7F-68D0-41B1E113A4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309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768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B7155-1DF3-DB41-531A-F24A0F763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9ECBC-C221-2ADB-1FD3-2C0577F81E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242887-CF90-F299-EF8B-33204350F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BCD8F6-A31B-0FF1-F94D-1B4B6DF38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0633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696D1-ED24-21D9-1161-1371E4190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6D2123-0AE1-EAD5-36A9-3252F7B01E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C15E11-3BE5-F507-6F1A-D40FD46085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024A03-DCDB-2779-5041-B24797D9CF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7897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ADD3D-D5DB-FE78-011D-7AB0BE622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ECFB16-1AA1-AFBB-82E0-B350588CA4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2DD39A-30BF-59F7-6C93-139A608E4C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B9E05-D9B3-8447-4593-823E0098BE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2904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63A8D-3230-55F7-2D51-9A78F5781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BC1F24-2A94-BE48-9435-B709DA1688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C91E98-18F3-5CAF-570A-E2657ECFAE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BC5AF3-2C78-DFD6-66F2-6051763229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6115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2F39A-ACA2-2697-9AF6-4A27D64367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BC2893-ADCD-09CD-0C5B-4DB7F8C565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45545B-3A65-150E-F31B-003C299010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ADBB4B-AC30-C78B-93CE-3F261A034B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2490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C3FB1-DF7F-9B1F-6C2A-32CA592E5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A9880C-22BC-AC1F-8B0B-58E344D245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DA6DA1-79A0-9DE9-D7A5-D33F47B3B1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ED3A8-B777-2455-2D9B-590899C527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344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1CB05B-1867-EEC2-F32B-131B87326B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33C218-D513-3C5E-B8E1-D5D6742A9D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1A589B-ED1A-DF8A-843E-691F8DDD54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641AC3-4943-C42F-0030-F2BE588261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2655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4698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37D04-1A69-7BEB-EF0E-57254E1D8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15C432-5266-AC5F-0ED0-6CC8AA7F07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3FE7F4-3200-20A8-6885-959A2B4085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660A2D-97D6-7D3D-D171-5EE384CEB8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48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E7366-8FDC-2C4D-3D65-F34A58CFA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C6BC50-DDF7-0408-DA6F-52A62A719D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8B764A-DC60-E956-DD05-E8F0FBA520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0B854-F9CC-F5A8-7A1B-CD175B72E8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9519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A973E-2BCB-0BB2-848A-9585610D98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D39D2A-4446-3E64-D72C-10FFAC7A89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84E776-6220-7E36-332E-26201E342E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E5BD8A-1406-9041-7D68-7774AA3372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005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D06FB-6EC5-FAC2-7731-001FEEA73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053B8E-CD09-FFC0-2BC1-8E67A01F30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7D1F34-8892-B06A-39A9-B91E587B2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4A8A9-A6DD-989C-AB4B-84F3FF9091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2100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FAA9C-7B8F-6EAD-84EC-FB525FCFE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8ADD0D-4008-892E-A4CD-ABCAB4D2E6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F47F60-9399-3375-E1A8-DAFDE8D300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F9882B-EE5A-3A4B-08CE-129BF830BB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92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ABFA96-7E7F-6DAF-EA9D-07AF5A01BC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17EE9F-1FDD-F05A-EE04-A3D3598BD7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33D218-D66A-2E72-EBEF-4A107D6D92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D1F295-FDE9-4BF0-E26D-BF9BFE035C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5693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BBBE2-01A0-0571-4CBF-16A8F09920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1695BD-500D-8121-A658-7CDFA66E82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F9C909-0314-EE2C-F9A2-BD0DEEB6AE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C8E8BF-A003-A58C-012B-868A2A9B37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498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0322B-38F6-FC71-BE89-BE42F4C79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A93210-8F36-C3F1-A105-B168C7A87B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CC96C1-52F8-785B-C4F9-6D5DDCAA33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ED218-51D3-E5B4-D0E6-513D904749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1711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8E01C-6AF6-77D4-BEAD-934D26BF6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00F7EC-8E15-028D-A675-CE1674DD42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536108-D868-672E-66FD-34CC31D2A8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32CA4F-1C99-7167-E28D-7690698193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0752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3819CA-95D0-21B8-D60C-21FA4870A7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B381BC-4B6D-0C9D-6EB2-630DD89BEF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529F45-8865-343D-12AA-65343D0FB2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ar-SA" sz="18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056ABE-75D7-9349-D997-52898DB7D5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99502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A50E96-A82C-1157-7367-C75C5268E1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4615F3-8726-5926-9F09-C8F8583680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5F3F23-CFF9-53CB-52DC-17F82723A6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F719A0-975D-56E9-CC40-1E0B6044DA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1386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EBA48-7E58-82C5-8666-78AD41DD9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CD89D5-D969-837C-C046-772A00359A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BEDC7A-02A9-334B-9006-6E3FCDA1EA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F943E7-0244-474C-9AD9-727AA351E0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0732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0322B-38F6-FC71-BE89-BE42F4C79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A93210-8F36-C3F1-A105-B168C7A87B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CC96C1-52F8-785B-C4F9-6D5DDCAA33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ED218-51D3-E5B4-D0E6-513D904749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1711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E9BE5-C136-324B-10E2-C98117814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5BC8EF-2CFB-2769-4F94-DC160C2576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FAE565-0E1D-3C30-5D35-7F43BE2670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C0F942-BC1F-F412-5A6B-DF771AE77D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4541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5B63E-347A-EF27-983D-5201E9383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2139DB-5EF6-C853-8EFB-8A8A9885B3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AAABE4-9652-D53D-54A1-39DA3A8C5F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B86227-FB04-1A38-EDB4-74E7291CAA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17807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EEE781-A877-E2F0-EFD9-25008C251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B3E4AC-5991-83AB-7517-FED63AACB5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C778EB-6A42-5364-52CA-444142F54D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6C3A7F-AC48-71F2-339C-65F5250DF5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52389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8C840E-3623-5ED2-CDFE-802E15AEE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C5F2D7-8BE0-4ADA-94C1-488CF45A3B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55BBB8-1A3A-6422-66E4-F20B652374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7A992D-A9B1-AA48-F637-90B0F9A6D3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9764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C31F3-0107-8D90-0945-CC40AB32A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EDD551-96F7-918E-FA37-496E3E45D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604B4D-D520-165E-7351-6612FEDCCC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ar-SA" sz="18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248009-CF37-4D36-8960-6FFCD0A967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48846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EB7697-7B3C-3AD3-07BA-A360C690B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14DB1E-793D-3103-A857-0DA229399E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67470C-E203-D5EB-84D0-6790DFAA66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6F4610-BA89-C8EA-20E9-DA32BDA9E4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15736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17C6E-FD34-4CEC-BE4C-E826406E9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EBBD61-C397-D1A1-DB33-1D39A1FE66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1B502B-0F0F-8E32-15DB-396A50F17D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10683-E5B3-DE64-A5F5-6A548D927D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04283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24231-5D05-DD7C-9ED3-E63AF5B65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7DEE4C-8D74-9130-2DBB-A77B6ED408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F6E08E-09FC-1EC9-FB9C-E8DD4DEB28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44341-63F1-7FC2-8EBB-419FC8F9EE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96080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6E72C-89B8-0FE0-C9F1-91BD953B44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FDBE52-F0EF-D70E-9432-C3BC319388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8DD3E9-D171-F454-B599-FAA9BA2A3F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635494-7AF9-5F31-2AC2-2764BEBD16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547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D827C2-93A1-80D0-C021-CF955B3179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C0174B-8981-E86F-287D-5A0D7D332C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BC3858-A255-B778-9FA4-DA2902018E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63D40B-163C-CF57-7C73-F5F68EBC2D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82120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740AF8-EFF9-71BC-9606-964DB457B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FABDC4-28C0-C351-1F15-F11A2E17BB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985293-ED9B-6E9C-910A-7967AE78DC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894F80-AFF0-62FD-120E-6D89E82E45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3754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57938-54E4-3B7A-8F84-B88DC758C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1D8000-CA14-90A5-4134-8D640B2857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6B8673-59D9-1B4B-BAD0-F54A38ABF3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E5E2CE-14C0-87F3-97ED-E17BDD2ABF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91411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D8B9D-E8E0-408C-F833-6478281D5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82A4CA-0D4A-1219-3B91-FDEB4A2FA1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413BD-FCBB-55A2-1E94-F58EC2EB14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166D85-49DD-6FA3-B250-525F16903B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73988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3E11D-4554-E605-BE4B-C183FD78E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88DE7B-F1D4-E9F6-4B32-CD8E1DB529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7590EA-69E3-4F2C-7FC0-CDD45643EA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182696-30A7-FC85-AAD1-51003991D0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84355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B0F35-5D0F-573B-6E87-321AAD4D8B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668159-6D4C-E369-D1C1-E8C2BDF296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86731-856A-37E2-836F-F285DA83B8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BE4A16-84D3-1FFD-FE44-9846FA51C1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4584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11" name="TextBox 10"/>
          <p:cNvSpPr txBox="1"/>
          <p:nvPr/>
        </p:nvSpPr>
        <p:spPr>
          <a:xfrm>
            <a:off x="8970291" y="2953802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</a:t>
            </a:r>
            <a:r>
              <a:rPr lang="en-GB" sz="2000" dirty="0">
                <a:latin typeface="Alexandria" charset="0"/>
                <a:cs typeface="Alexandria" charset="0"/>
              </a:rPr>
              <a:t>235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CEBE46-7FFC-C723-9B6A-EC3D10984E0F}"/>
              </a:ext>
            </a:extLst>
          </p:cNvPr>
          <p:cNvSpPr txBox="1"/>
          <p:nvPr/>
        </p:nvSpPr>
        <p:spPr>
          <a:xfrm>
            <a:off x="7217792" y="2492499"/>
            <a:ext cx="5034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صناعة الهوية والعلامة التجارية</a:t>
            </a:r>
            <a:endParaRPr lang="en-US" sz="72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Rectangle: Rounded Corners 9">
            <a:extLst>
              <a:ext uri="{FF2B5EF4-FFF2-40B4-BE49-F238E27FC236}">
                <a16:creationId xmlns:a16="http://schemas.microsoft.com/office/drawing/2014/main" id="{1550C35C-8AE4-3700-2AEB-2CCAA0311126}"/>
              </a:ext>
            </a:extLst>
          </p:cNvPr>
          <p:cNvSpPr/>
          <p:nvPr/>
        </p:nvSpPr>
        <p:spPr>
          <a:xfrm>
            <a:off x="4990202" y="3550909"/>
            <a:ext cx="6292841" cy="195398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العاشـــــر</a:t>
            </a:r>
          </a:p>
          <a:p>
            <a:pPr algn="ctr"/>
            <a:r>
              <a:rPr lang="en-GB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</a:t>
            </a:r>
            <a:r>
              <a:rPr lang="ar-SA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 </a:t>
            </a:r>
            <a:r>
              <a:rPr lang="ar-SA" sz="4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تقييم وقياس أداء العلامة التجارية </a:t>
            </a:r>
            <a:endParaRPr lang="ar-SA" sz="40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8" name="Picture Placeholder 17" descr="A person looking at a large screen with graphs and charts&#10;&#10;AI-generated content may be incorrect.">
            <a:extLst>
              <a:ext uri="{FF2B5EF4-FFF2-40B4-BE49-F238E27FC236}">
                <a16:creationId xmlns:a16="http://schemas.microsoft.com/office/drawing/2014/main" id="{AFA59508-56AF-4DC9-D1A5-8C25E6A6A24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93" b="6893"/>
          <a:stretch>
            <a:fillRect/>
          </a:stretch>
        </p:blipFill>
        <p:spPr>
          <a:xfrm>
            <a:off x="1" y="0"/>
            <a:ext cx="8462281" cy="5179976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2808514" y="1816299"/>
            <a:ext cx="9175477" cy="4654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في نهاية هذه المحاضرة، سيكون الطالب قادرًا على:</a:t>
            </a:r>
            <a:endParaRPr lang="ar-SA" sz="4400" b="1" dirty="0">
              <a:solidFill>
                <a:srgbClr val="FF0000"/>
              </a:solidFill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فهم أهمية تقييم العلامة التجارية في تحقيق النجاح المستدام</a:t>
            </a:r>
            <a:r>
              <a:rPr lang="en-GB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معرفة </a:t>
            </a:r>
            <a:r>
              <a:rPr lang="ar-SA" sz="24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كيف يؤثر أداء العلامة التجارية على الحصة السوقية</a:t>
            </a:r>
            <a:r>
              <a:rPr lang="en-GB" sz="2400" dirty="0"/>
              <a:t> </a:t>
            </a:r>
            <a:r>
              <a:rPr lang="en-GB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تحديد </a:t>
            </a:r>
            <a:r>
              <a:rPr lang="ar-SA" sz="24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مؤشرات الأداء الرئيسية للعلامة التجارية</a:t>
            </a:r>
            <a:r>
              <a:rPr lang="en-GB" sz="2400" dirty="0"/>
              <a:t> </a:t>
            </a:r>
            <a:r>
              <a:rPr lang="en-GB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فهم كيفية </a:t>
            </a:r>
            <a:r>
              <a:rPr lang="ar-SA" sz="24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الأبحاث التسويقية في تقييم العلامة التجارية</a:t>
            </a:r>
            <a:r>
              <a:rPr lang="en-GB" sz="2400" dirty="0"/>
              <a:t> </a:t>
            </a:r>
            <a:r>
              <a:rPr lang="en-GB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تحليل </a:t>
            </a:r>
            <a:r>
              <a:rPr lang="ar-SA" sz="24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أشهر الأدوات الرقمية لمراقبة أداء العلامة التجارية </a:t>
            </a:r>
            <a:r>
              <a:rPr lang="en-GB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اكتشاف </a:t>
            </a:r>
            <a:r>
              <a:rPr lang="ar-SA" sz="24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العلاقة بين الأداء المالي وقيمة العلامة التجارية</a:t>
            </a:r>
            <a:r>
              <a:rPr lang="en-GB" sz="2400" dirty="0"/>
              <a:t> </a:t>
            </a:r>
            <a:r>
              <a:rPr lang="en-GB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التعرف على </a:t>
            </a:r>
            <a:r>
              <a:rPr lang="ar-SA" sz="24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دور استراتيجيات التسويق في تعزيز 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أداء العلامة التجارية</a:t>
            </a:r>
            <a:r>
              <a:rPr lang="en-GB" sz="2400" dirty="0">
                <a:effectLst/>
              </a:rPr>
              <a:t> 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2090057" y="1163525"/>
            <a:ext cx="758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 لماذا يجب قياس أداء العلامة التجارية؟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1257300" y="2393902"/>
            <a:ext cx="9966121" cy="4081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قياس أداء العلامة التجارية أمر أساسي لضمان نجاحها واستدامتها في السوق، ويشمل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تحديد قوة العلامة التجارية في السوق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العلامة التجارية تحقق التأثير المطلوب؟</a:t>
            </a:r>
            <a:endParaRPr lang="ar-SA" sz="2400" kern="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معرفة مدى وعي الجمهور بها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العملاء يتعرفون على العلامة بسهولة؟</a:t>
            </a:r>
            <a:endParaRPr lang="ar-SA" sz="2400" kern="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تقييم ولاء العملاء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المستهلكون يعودون للعلامة مرارًا؟</a:t>
            </a:r>
            <a:endParaRPr lang="ar-SA" sz="2400" kern="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تحديد العوامل المؤثرة على قرارات الشراء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تؤثر العلامة على سلوك المستهلك؟</a:t>
            </a:r>
            <a:endParaRPr lang="ar-SA" sz="2400" kern="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مراقبة التغيرات السوقية واتخاذ القرارات بناءً عليها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تتكيف العلامة مع تطورات السوق؟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بدون قياس أداء العلامة التجارية، لا يمكن للشركات تحديد نقاط القوة والضعف، مما قد يؤدي إلى خسارة ميزة تنافسية في السوق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DD53A-950A-D16F-0D99-77AA36E065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62AE87-8EAB-07C0-55C7-9425EBAC3982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DCD7E6-8EB1-80C8-6C75-3BF82789C915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أهمية تقييم العلامة التجارية في تحقيق النجاح المستدام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F29D65-3CEC-6C70-CFE7-5726EC89F42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A2B5BF-5473-43FE-07D9-236F084B59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25AF9E-1CDB-A36A-C6A8-F76AAF50CB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733217-6322-33A9-0A4D-5A8569C43C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7DEA691-EA6F-54CA-B518-1EB79455C8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420776"/>
              </p:ext>
            </p:extLst>
          </p:nvPr>
        </p:nvGraphicFramePr>
        <p:xfrm>
          <a:off x="762000" y="2325643"/>
          <a:ext cx="10521043" cy="388510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791298">
                  <a:extLst>
                    <a:ext uri="{9D8B030D-6E8A-4147-A177-3AD203B41FA5}">
                      <a16:colId xmlns:a16="http://schemas.microsoft.com/office/drawing/2014/main" val="2543515456"/>
                    </a:ext>
                  </a:extLst>
                </a:gridCol>
                <a:gridCol w="7729745">
                  <a:extLst>
                    <a:ext uri="{9D8B030D-6E8A-4147-A177-3AD203B41FA5}">
                      <a16:colId xmlns:a16="http://schemas.microsoft.com/office/drawing/2014/main" val="885303500"/>
                    </a:ext>
                  </a:extLst>
                </a:gridCol>
              </a:tblGrid>
              <a:tr h="55245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العنصر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كيف يؤثر على نجاح العلامة التجارية؟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39610543"/>
                  </a:ext>
                </a:extLst>
              </a:tr>
              <a:tr h="5526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تحليل البيانات التسويقية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يساعد في فهم ما يريده العملاء وتحسين استراتيجيات التسويق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7817297"/>
                  </a:ext>
                </a:extLst>
              </a:tr>
              <a:tr h="5526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تقييم تجربة العملاء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يساهم في تحسين رضا العملاء وزيادة ولائهم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30138769"/>
                  </a:ext>
                </a:extLst>
              </a:tr>
              <a:tr h="78431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مراقبة سمعة العلامة التجارية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يساعد في تجنب الأزمات وإدارة السمعة العامة بفعالية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94720836"/>
                  </a:ext>
                </a:extLst>
              </a:tr>
              <a:tr h="78663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قياس العائد على الاستثمار</a:t>
                      </a:r>
                      <a:r>
                        <a:rPr lang="en-GB" sz="2400" kern="0">
                          <a:effectLst/>
                        </a:rPr>
                        <a:t> (ROI)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يوضح مدى نجاح الحملات التسويقية في تحقيق الأرباح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67177299"/>
                  </a:ext>
                </a:extLst>
              </a:tr>
              <a:tr h="5526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تقييم أداء المنافسين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يتيح للشركة تحسين موقعها التنافسي من خلال مقارنة الأداء مع المنافسين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75600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14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617280" y="1120157"/>
            <a:ext cx="9169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العلاقة بين أداء العلامة التجارية وولاء العملاء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4168463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0625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8195-498C-1BE5-6E02-86BE0F1C1C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C6E170-8430-8343-6846-12F414BE9A9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0BEB1B-BE2D-A903-E90F-6A0D82E01EE3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يؤثر أداء العلامة التجارية على الحصة السوقية؟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BF495F-EED4-2448-FC95-1D9561779F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89F85E-7656-E553-365A-5211A2B891B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B9C1D2-FB3B-E463-A8E7-5F83FBEE5A4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B350A1-AC54-FE50-597D-397722C7FA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6FEFE4A-D9B8-E3BB-BB60-A775D20855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38542999"/>
              </p:ext>
            </p:extLst>
          </p:nvPr>
        </p:nvGraphicFramePr>
        <p:xfrm>
          <a:off x="928007" y="174606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0F5E0257-940F-7AB8-E140-6A4C5BFC040C}"/>
              </a:ext>
            </a:extLst>
          </p:cNvPr>
          <p:cNvSpPr txBox="1"/>
          <p:nvPr/>
        </p:nvSpPr>
        <p:spPr>
          <a:xfrm>
            <a:off x="928007" y="5701033"/>
            <a:ext cx="10155300" cy="917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شركة </a:t>
            </a:r>
            <a:r>
              <a:rPr lang="en-GB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Apple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زادت حصتها السوقية بسبب استمرارها في تقديم أجهزة مبتكرة تلبي احتياجات المستهلكين، مع استراتيجيات تسويق ذكية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29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F368A-1E86-7D82-2C93-C45C2D205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450EB5-E373-EFC6-9FA6-6C48688D6B8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E183A7-2EED-2374-8F9C-57B0F047FB65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الفرق بين التقييم الداخلي والتقييم الخارجي للعلامة التجارية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11DA7F-A435-E673-B569-B13D8C0AA64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C7B6BF-6B47-51EE-A433-1E71B1D328B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D752F-2ECB-80F3-890C-B19173B0B67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69B695-D427-D729-EB3E-72BAA9AEFE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F41B152-D140-E557-5077-A4FB0F82B5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299877"/>
              </p:ext>
            </p:extLst>
          </p:nvPr>
        </p:nvGraphicFramePr>
        <p:xfrm>
          <a:off x="762000" y="2123574"/>
          <a:ext cx="10521042" cy="409174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11112208"/>
                    </a:ext>
                  </a:extLst>
                </a:gridCol>
                <a:gridCol w="3673929">
                  <a:extLst>
                    <a:ext uri="{9D8B030D-6E8A-4147-A177-3AD203B41FA5}">
                      <a16:colId xmlns:a16="http://schemas.microsoft.com/office/drawing/2014/main" val="4293406539"/>
                    </a:ext>
                  </a:extLst>
                </a:gridCol>
                <a:gridCol w="4561113">
                  <a:extLst>
                    <a:ext uri="{9D8B030D-6E8A-4147-A177-3AD203B41FA5}">
                      <a16:colId xmlns:a16="http://schemas.microsoft.com/office/drawing/2014/main" val="3058520163"/>
                    </a:ext>
                  </a:extLst>
                </a:gridCol>
              </a:tblGrid>
              <a:tr h="59193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التقييم الداخلي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التقييم الخارجي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57681592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التعريف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تقييم يتم داخل الشركة عبر فرق التسويق والإدارة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 يعتمد على أبحاث السوق ووجهات نظر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56642568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أدوات القياس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تحليلات المبيعات، رضا الموظفين، جودة العمليات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استطلاعات العملاء، دراسات السوق، تقييم المنافسين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29253912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الهدف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تحسين العمليات الداخلية وتعزيز قوة العلامة داخليًا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تحسين الصورة العامة للعلامة وزيادة جاذبيتها لدى الجمهور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85740832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المزايا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يوفر نظرة عميقة على نقاط القوة والضعف الداخلية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يقدم تحليلاً شاملاً عن موقع العلامة في السوق ومدى قبولها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82318697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التحديات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قد يكون غير موضوعي بسبب التحيز الداخلي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يعتمد على البيانات الخارجية، مما قد يجعله متغيرًا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211339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709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327807" y="858569"/>
            <a:ext cx="83510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مؤشرات الأداء الرئيسية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(KPIs)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للعلامة التجارية</a:t>
            </a:r>
            <a:r>
              <a:rPr lang="en-GB" sz="4400" dirty="0">
                <a:effectLst/>
              </a:rPr>
              <a:t>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EDF3FBD-DA1C-25C6-340D-28F55FB0DD91}"/>
              </a:ext>
            </a:extLst>
          </p:cNvPr>
          <p:cNvSpPr txBox="1"/>
          <p:nvPr/>
        </p:nvSpPr>
        <p:spPr>
          <a:xfrm>
            <a:off x="762001" y="2211347"/>
            <a:ext cx="10508178" cy="36981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تستخدم العلامات التجارية مجموعة من مؤشرات الأداء الرئيسية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(KPIs)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لتقييم نجاحها، ومنها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معدل وعي العلامة التجارية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(Brand Awareness Rate)</a:t>
            </a:r>
            <a:r>
              <a:rPr lang="en-GB" sz="22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مدى معرفة العملاء بالعلامة التجارية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مؤشر الولاء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(Brand Loyalty Score)</a:t>
            </a:r>
            <a:r>
              <a:rPr lang="en-GB" sz="22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مدى تكرار العملاء لشراء منتجات العلامة التجارية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صافي نقاط الترويج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(Net Promoter Score - NPS)</a:t>
            </a:r>
            <a:r>
              <a:rPr lang="en-GB" sz="22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يقيس مدى استعداد العملاء للتوصية بالعلامة التجارية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معدل الاحتفاظ بالعملاء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(Customer Retention Rate)</a:t>
            </a:r>
            <a:r>
              <a:rPr lang="en-GB" sz="22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نسبة العملاء الذين يستمرون في التعامل مع العلامة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معدل التحويل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(Conversion Rate)</a:t>
            </a:r>
            <a:r>
              <a:rPr lang="en-GB" sz="22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نسبة العملاء الذين ينفذون إجراءً معينًا مثل الشراء بعد مشاهدة الإعلان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حصة السوق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(Market Share)</a:t>
            </a:r>
            <a:r>
              <a:rPr lang="en-GB" sz="22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النسبة التي تحتلها العلامة التجارية مقارنة بالمنافسين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37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DBE89-44E1-B8DC-05C6-0F47AA236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FBD831-F1E1-41A5-4345-F413FB9417F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367AD3-CAC2-F651-F3D9-2FE23873DFFA}"/>
              </a:ext>
            </a:extLst>
          </p:cNvPr>
          <p:cNvSpPr txBox="1"/>
          <p:nvPr/>
        </p:nvSpPr>
        <p:spPr>
          <a:xfrm>
            <a:off x="617279" y="908122"/>
            <a:ext cx="9061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400" b="1" dirty="0">
                <a:latin typeface="Alexandria" charset="0"/>
                <a:cs typeface="Alexandria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مؤشر وعي العلامة التجارية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(Brand Awareness) </a:t>
            </a:r>
            <a:endParaRPr lang="ar-SA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C4894A-DD5E-0DC7-0EA7-81B367EA437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CD8BF5-2C37-BA15-89BC-69961DA1BC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87AB02-E88E-6AB0-23D4-2A80A7D688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34D4DC-BC4A-CA2C-19F9-69755391EF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6321DA7-FA50-C0FA-735C-B9D48E8F97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74034759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6928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18939-7219-7309-F0A2-A1A7764EA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A8F8BF4-599E-DA40-7D18-BEB93CC2F198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696422-DD8E-E556-EE89-6C422AA878F0}"/>
              </a:ext>
            </a:extLst>
          </p:cNvPr>
          <p:cNvSpPr txBox="1"/>
          <p:nvPr/>
        </p:nvSpPr>
        <p:spPr>
          <a:xfrm>
            <a:off x="1708392" y="792755"/>
            <a:ext cx="8078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قياس الولاء للعلامة التجارية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(Brand Loyalty Metrics)</a:t>
            </a:r>
            <a:r>
              <a:rPr lang="en-GB" sz="5400" dirty="0">
                <a:effectLst/>
              </a:rPr>
              <a:t> </a:t>
            </a:r>
            <a:endParaRPr lang="en-US" sz="5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18F632-F849-C119-D6D8-64899CAE540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0A0265-BDA0-2953-9115-418D3A52B1A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0F2CAE-5645-4269-9CDA-251CA77CA25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A858CDE-5D47-B332-0D8A-1ABAA3DDB8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53E72CA-D8A0-5098-432F-3E51F8EA19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925512"/>
              </p:ext>
            </p:extLst>
          </p:nvPr>
        </p:nvGraphicFramePr>
        <p:xfrm>
          <a:off x="762002" y="2329844"/>
          <a:ext cx="10504713" cy="418272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01571">
                  <a:extLst>
                    <a:ext uri="{9D8B030D-6E8A-4147-A177-3AD203B41FA5}">
                      <a16:colId xmlns:a16="http://schemas.microsoft.com/office/drawing/2014/main" val="694520100"/>
                    </a:ext>
                  </a:extLst>
                </a:gridCol>
                <a:gridCol w="3501571">
                  <a:extLst>
                    <a:ext uri="{9D8B030D-6E8A-4147-A177-3AD203B41FA5}">
                      <a16:colId xmlns:a16="http://schemas.microsoft.com/office/drawing/2014/main" val="2547309726"/>
                    </a:ext>
                  </a:extLst>
                </a:gridCol>
                <a:gridCol w="3501571">
                  <a:extLst>
                    <a:ext uri="{9D8B030D-6E8A-4147-A177-3AD203B41FA5}">
                      <a16:colId xmlns:a16="http://schemas.microsoft.com/office/drawing/2014/main" val="4142368526"/>
                    </a:ext>
                  </a:extLst>
                </a:gridCol>
              </a:tblGrid>
              <a:tr h="56331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المؤشر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الوصف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كيف يتم قياسه؟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87328307"/>
                  </a:ext>
                </a:extLst>
              </a:tr>
              <a:tr h="56348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معدل تكرار الشراء</a:t>
                      </a:r>
                      <a:r>
                        <a:rPr lang="en-GB" sz="2000" kern="0">
                          <a:effectLst/>
                        </a:rPr>
                        <a:t> (Repeat Purchase Rate)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نسبة العملاء الذين يشترون المنتج مرة أخرى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 بيانات المبيعات وتحديد عدد مرات الشراء المتكرر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58542811"/>
                  </a:ext>
                </a:extLst>
              </a:tr>
              <a:tr h="110869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معدل الاحتفاظ بالعملاء</a:t>
                      </a:r>
                      <a:r>
                        <a:rPr lang="en-GB" sz="2000" kern="0">
                          <a:effectLst/>
                        </a:rPr>
                        <a:t> (Customer Retention Rate)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نسبة العملاء الذين يظلون مخلصين للعلامة على المدى الطويل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قياس نسبة العملاء الذين يستمرون في التعامل مع العلامة بعد فترة زمنية معينة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86537595"/>
                  </a:ext>
                </a:extLst>
              </a:tr>
              <a:tr h="110869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صافي نقاط الترويج</a:t>
                      </a:r>
                      <a:r>
                        <a:rPr lang="en-GB" sz="2000" kern="0">
                          <a:effectLst/>
                        </a:rPr>
                        <a:t> (NPS - Net Promoter Score)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مدى استعداد العملاء للتوصية بالعلامة لآخرين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استطلاعات رأي تسأل العملاء عن مدى رضاهم واستعدادهم للتوصية بالعلامة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98341078"/>
                  </a:ext>
                </a:extLst>
              </a:tr>
              <a:tr h="56348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معدل إلغاء الاشتراك</a:t>
                      </a:r>
                      <a:r>
                        <a:rPr lang="en-GB" sz="2000" kern="0">
                          <a:effectLst/>
                        </a:rPr>
                        <a:t> (Churn Rate)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عدد العملاء الذين توقفوا عن التعامل مع 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مقارنة عدد العملاء الجدد بعدد العملاء الذين غادروا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419610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542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1BF792-E410-95FF-8E03-E00CBBB7C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D41C0F-20BF-D073-189B-B00666EEC169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82617-1970-BFA8-0C49-99F2A925637C}"/>
              </a:ext>
            </a:extLst>
          </p:cNvPr>
          <p:cNvSpPr txBox="1"/>
          <p:nvPr/>
        </p:nvSpPr>
        <p:spPr>
          <a:xfrm>
            <a:off x="1052536" y="788873"/>
            <a:ext cx="86783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مؤشر قيمة العلامة التجارية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(Brand Equity)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وتأثيره على السوق</a:t>
            </a:r>
            <a:r>
              <a:rPr lang="en-GB" sz="5400" dirty="0">
                <a:effectLst/>
              </a:rPr>
              <a:t> </a:t>
            </a:r>
            <a:endParaRPr lang="en-US" sz="5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C79A49-09C4-C3C8-4B54-3D0EB0BDD60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FC97FC-E9F4-2D35-D133-E1E4E3A3E95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DD151F-B18C-B665-D5C1-85D4360BB7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94EFCB-DBAE-14A7-96CD-6C697C7F5F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F40F45E-CB85-A176-F0EA-EE97C64136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4375828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2979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C264F-5318-2130-4004-1B1408077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0C62B1-DD6D-DC4C-195C-F907CDB03D7A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ACA8F3-8A1F-529A-AF2E-6733406831E1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كيفية قياس رضا العملاء وتأثيره على أداء العلامة التجارية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9B7124-71E9-3D92-AC75-F1C666B021E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B60621-F774-4664-1579-93EE275378A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C38A48-8D4C-A5C3-DEF4-A13C0F4267F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E93939-038D-296F-39B2-1715045799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69581A7-7667-C05F-02D5-888E5E1877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748028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968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CE678C-410D-3EBD-CE44-8FDE2CE847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80F92A-090D-3C89-BA7C-8882E2044058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8ECA18-B920-DAA2-0C73-837661238BFA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معدل الاحتفاظ بالعملاء وأثره على العلامة التجارية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7E4891-FCF6-A889-69CA-C0B1B097AB5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F5EED3-A827-35B9-1F69-81E71171DCE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06A9A3-80FB-D057-9152-49FE458B00E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0F5EEE-41AA-3D01-EDBE-BDF119A525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C77048-3FD3-407A-540E-3231DA19D362}"/>
              </a:ext>
            </a:extLst>
          </p:cNvPr>
          <p:cNvSpPr txBox="1"/>
          <p:nvPr/>
        </p:nvSpPr>
        <p:spPr>
          <a:xfrm>
            <a:off x="843643" y="2196500"/>
            <a:ext cx="10504713" cy="4377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معدل الاحتفاظ بالعملاء يقيس نسبة العملاء الذين يستمرون في التعامل مع العلامة التجارية لفترة طويلة، وهو مؤشر رئيسي للنجاح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يعد معدل الاحتفاظ بالعملاء مهمًا؟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الاحتفاظ بالعملاء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أقل تكلفة من اكتساب عملاء جدد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العملاء المخلصون ينفقون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أكثر مع مرور الوقت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زيادة معدل الاحتفاظ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تحسن من سمعة العلامة التجارية في السوق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يتم قياسه؟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معدل الاحتفاظ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=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عدد العملاء بنهاية الفترة - عدد العملاء الجدد خلال الفترة) ÷ عدد العملاء في بداية الفترة × 100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%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إذا كان لديك 500 عميل في بداية الشهر، وانضم 100 عميل جديد، وغادر 50 عميل، فإن معدل الاحتفاظ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=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(550 - 100) ÷ 500 × 100% = 90%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كلما كان معدل الاحتفاظ بالعملاء مرتفعًا، زادت قوة العلامة التجارية في السوق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10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A3312-7227-7498-8AEB-F247903A7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AC7E79-8B37-010F-D1C1-DDAFF0E14023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9C42FB-ECE0-04BD-49A1-190BD2D1BC6B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استخدام بيانات السوق في تحسين أداء العلامة التجارية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AA68C-3AAA-895D-353E-4F0642BE805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788EDD-4F3E-3968-F536-FFD0D332D8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9DF78B-71E5-4A4D-DDF8-09D08326FBE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9D8E18-3CA9-B54E-D0F3-DCEB031885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C75D7FE-3784-51E9-47DF-253D865B3D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9444376"/>
              </p:ext>
            </p:extLst>
          </p:nvPr>
        </p:nvGraphicFramePr>
        <p:xfrm>
          <a:off x="928007" y="2002458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A9939CF-9D34-FD59-0D3D-CDB2CC9167FA}"/>
              </a:ext>
            </a:extLst>
          </p:cNvPr>
          <p:cNvSpPr txBox="1"/>
          <p:nvPr/>
        </p:nvSpPr>
        <p:spPr>
          <a:xfrm>
            <a:off x="1018350" y="6293853"/>
            <a:ext cx="10155300" cy="428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تعتمد شركات التجارة الإلكترونية على تحليل بيانات العملاء لتقديم توصيات شراء مخصصة لكل مستخدم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GB" sz="2000" dirty="0">
                <a:effectLst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7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72BCBC-549E-CE7D-19E1-2C4A69661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9976294-4CF8-41F7-819D-E7C668B014CE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AD0438-3BBE-0325-B118-7E6BAE425E27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يتم قياس الحصة السوقية للعلامة التجارية؟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F143D3-0C95-35B1-4321-B1D39A1908F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A5E171-0757-DC12-4805-88257BCAEB1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68E471-A29A-B127-330F-63A5002322F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372A56-AF5B-DBA9-EEC1-073E90ECDE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9679002-5F1D-4F9C-39A1-79CD4E97261E}"/>
              </a:ext>
            </a:extLst>
          </p:cNvPr>
          <p:cNvSpPr txBox="1"/>
          <p:nvPr/>
        </p:nvSpPr>
        <p:spPr>
          <a:xfrm>
            <a:off x="843643" y="2196500"/>
            <a:ext cx="10504713" cy="4377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الحصة السوقية تقيس نسبة مبيعات العلامة التجارية مقارنة بالمنافسين في نفس القطاع، وهي مؤشر رئيسي على قوتها التنافسية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يتم قياس الحصة السوقية؟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الحصة السوقية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=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إجمالي مبيعات العلامة التجارية ÷ إجمالي مبيعات السوق) × 100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%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هي مهمة؟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تعكس مدى سيطرة العلامة التجارية على السوق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تساعد في تقييم المنافسة وفهم موقع العلامة التجارية بين المنافسين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تؤثر على الاستراتيجيات التسويقية واتخاذ القرارات المستقبلية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إذا كانت مبيعات العلامة التجارية 5 ملايين دولار، وإجمالي مبيعات السوق 50 مليون دولار، فإن الحصة السوقية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=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(5 ÷ 50) × 100% = 10%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كلما زادت الحصة السوقية، زادت قوة العلامة التجارية في القطاع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37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العلاقة بين أداء العلامة التجارية واستراتيجيات التسعير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8D6616D-8E9A-AA71-B6A3-AC89B9F4C3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422825"/>
              </p:ext>
            </p:extLst>
          </p:nvPr>
        </p:nvGraphicFramePr>
        <p:xfrm>
          <a:off x="761999" y="2436566"/>
          <a:ext cx="10521044" cy="390286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604657">
                  <a:extLst>
                    <a:ext uri="{9D8B030D-6E8A-4147-A177-3AD203B41FA5}">
                      <a16:colId xmlns:a16="http://schemas.microsoft.com/office/drawing/2014/main" val="529937951"/>
                    </a:ext>
                  </a:extLst>
                </a:gridCol>
                <a:gridCol w="5916387">
                  <a:extLst>
                    <a:ext uri="{9D8B030D-6E8A-4147-A177-3AD203B41FA5}">
                      <a16:colId xmlns:a16="http://schemas.microsoft.com/office/drawing/2014/main" val="4112255543"/>
                    </a:ext>
                  </a:extLst>
                </a:gridCol>
              </a:tblGrid>
              <a:tr h="70638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استراتيجية التسعير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كيف تؤثر على أداء العلامة التجارية؟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15231754"/>
                  </a:ext>
                </a:extLst>
              </a:tr>
              <a:tr h="76083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التسعير المرتفع (العلامات الفاخرة)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يعزز من الصورة الفاخرة للعلامة التجارية ويخلق انطباعًا بالجودة العالية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25966229"/>
                  </a:ext>
                </a:extLst>
              </a:tr>
              <a:tr h="76083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التسعير التنافسي (مقارنة بالمنافسين)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يساعد في جذب العملاء الذين يبحثون عن القيمة مقابل السعر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56450088"/>
                  </a:ext>
                </a:extLst>
              </a:tr>
              <a:tr h="76083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التسعير المنخفض (العلامات الاقتصادية)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يزيد من حجم المبيعات ولكنه قد يقلل من هامش الربح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8087307"/>
                  </a:ext>
                </a:extLst>
              </a:tr>
              <a:tr h="7630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التسعير القائم على القيمة</a:t>
                      </a:r>
                      <a:r>
                        <a:rPr lang="en-GB" sz="2400" kern="0">
                          <a:effectLst/>
                        </a:rPr>
                        <a:t> (Value-Based Pricing)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يعتمد على إدراك العملاء لقيمة المنتج وليس فقط على تكلفته، مما يعزز الولاء للعلامة التجارية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8335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863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158FF-A77F-B776-B604-6500EE0753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44B783-9CE5-26C5-8898-5DF4B5F12610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612342-2351-F2DE-EB5A-38CF430AED71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تأثير العلامة التجارية على القرارات الشرائية للعملاء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9EEF6C-AE86-21E5-D5DF-D5BD94F627A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902778-E2D5-41D4-BFF8-5FAF4F4510B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C9412B-3048-8FC9-6E51-464FFE0DF5B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90843E-214F-79F6-5E9E-5C45379FCB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F51FB61-3163-9E92-EDB5-66377D7CD8A3}"/>
              </a:ext>
            </a:extLst>
          </p:cNvPr>
          <p:cNvGraphicFramePr>
            <a:graphicFrameLocks noGrp="1"/>
          </p:cNvGraphicFramePr>
          <p:nvPr/>
        </p:nvGraphicFramePr>
        <p:xfrm>
          <a:off x="761999" y="2404747"/>
          <a:ext cx="10321308" cy="312522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23178">
                  <a:extLst>
                    <a:ext uri="{9D8B030D-6E8A-4147-A177-3AD203B41FA5}">
                      <a16:colId xmlns:a16="http://schemas.microsoft.com/office/drawing/2014/main" val="3260736231"/>
                    </a:ext>
                  </a:extLst>
                </a:gridCol>
                <a:gridCol w="6798130">
                  <a:extLst>
                    <a:ext uri="{9D8B030D-6E8A-4147-A177-3AD203B41FA5}">
                      <a16:colId xmlns:a16="http://schemas.microsoft.com/office/drawing/2014/main" val="2496786120"/>
                    </a:ext>
                  </a:extLst>
                </a:gridCol>
              </a:tblGrid>
              <a:tr h="104153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نوع التأثير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كيف يؤثر على قرارات الشراء؟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30962715"/>
                  </a:ext>
                </a:extLst>
              </a:tr>
              <a:tr h="104184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التأثير المباشر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جودة المنتجات والخدمات، تجربة العملاء الإيجابية، السمعة الجيدة</a:t>
                      </a:r>
                      <a:r>
                        <a:rPr lang="en-GB" sz="2800" kern="0">
                          <a:effectLst/>
                        </a:rPr>
                        <a:t>.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49764991"/>
                  </a:ext>
                </a:extLst>
              </a:tr>
              <a:tr h="104184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التأثير غير المباشر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 dirty="0">
                          <a:effectLst/>
                        </a:rPr>
                        <a:t>الانطباع العاطفي، تأثير الإعلانات، تأثير وسائل التواصل الاجتماعي</a:t>
                      </a:r>
                      <a:r>
                        <a:rPr lang="en-GB" sz="2800" kern="0" dirty="0">
                          <a:effectLst/>
                        </a:rPr>
                        <a:t>.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373819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469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90BC5-12BE-5EFE-5B90-8772B3D7D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3D2108-50C1-E94D-4C7F-78BA7DA849D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98FA4E-67DD-C4EC-5DC5-F9081CF139DA}"/>
              </a:ext>
            </a:extLst>
          </p:cNvPr>
          <p:cNvSpPr txBox="1"/>
          <p:nvPr/>
        </p:nvSpPr>
        <p:spPr>
          <a:xfrm>
            <a:off x="642159" y="1163525"/>
            <a:ext cx="90366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دور وسائل التواصل الاجتماعي في قياس أداء العلامة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D3AEDD-0968-8BE5-278B-E9896B78177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B6FE03-45DF-5211-9B3D-D8CF95D0F3A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078DA1-6AC5-C05B-9BB1-FE925D08E2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ACA33A-B1A8-5FAB-E647-0F6B59D876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44DDE85-AB1F-F0B9-8B8D-2D0791A9BA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972837"/>
              </p:ext>
            </p:extLst>
          </p:nvPr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27E1A6A-D560-5FD7-51FF-36CFBBA22FFC}"/>
              </a:ext>
            </a:extLst>
          </p:cNvPr>
          <p:cNvSpPr txBox="1"/>
          <p:nvPr/>
        </p:nvSpPr>
        <p:spPr>
          <a:xfrm>
            <a:off x="522313" y="2021056"/>
            <a:ext cx="91565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وسائل التواصل الاجتماعي توفر بيانات قوية يمكن استخدامها لقياس أداء العلامة التجارية، ومنها</a:t>
            </a:r>
            <a:r>
              <a:rPr lang="en-GB" sz="2800" dirty="0">
                <a:effectLst/>
              </a:rPr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9157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C1B4F-7B9D-96C5-AC4F-4FFB4831E4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FE92814-2F63-53CF-E36E-D10CDC0D4C1A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EBC9D5-5025-C9BC-1B78-D7DC5A055FAA}"/>
              </a:ext>
            </a:extLst>
          </p:cNvPr>
          <p:cNvSpPr txBox="1"/>
          <p:nvPr/>
        </p:nvSpPr>
        <p:spPr>
          <a:xfrm>
            <a:off x="326571" y="881414"/>
            <a:ext cx="92427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تحليل </a:t>
            </a:r>
            <a:r>
              <a:rPr lang="ar-SA" sz="2800" b="1" kern="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سوات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(SWOT)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ودوره في تقييم العلامة التجارية</a:t>
            </a:r>
            <a:r>
              <a:rPr lang="en-GB" sz="2800" dirty="0">
                <a:effectLst/>
              </a:rPr>
              <a:t> </a:t>
            </a:r>
            <a:endParaRPr lang="ar-SA" sz="6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A9A5B9-0571-19EA-3D23-2EB6CFEEE78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39ECE9-A077-B444-494A-942A03C0036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9F3593-B613-D3D9-AF1F-4B9A132E38A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74F602-A5F4-0184-BA29-C5DFE4D016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4FEFB64-D89F-CEC6-2ED8-0E268B420E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18216"/>
              </p:ext>
            </p:extLst>
          </p:nvPr>
        </p:nvGraphicFramePr>
        <p:xfrm>
          <a:off x="898070" y="2436568"/>
          <a:ext cx="10417629" cy="393157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72543">
                  <a:extLst>
                    <a:ext uri="{9D8B030D-6E8A-4147-A177-3AD203B41FA5}">
                      <a16:colId xmlns:a16="http://schemas.microsoft.com/office/drawing/2014/main" val="2532282630"/>
                    </a:ext>
                  </a:extLst>
                </a:gridCol>
                <a:gridCol w="3472543">
                  <a:extLst>
                    <a:ext uri="{9D8B030D-6E8A-4147-A177-3AD203B41FA5}">
                      <a16:colId xmlns:a16="http://schemas.microsoft.com/office/drawing/2014/main" val="1095856470"/>
                    </a:ext>
                  </a:extLst>
                </a:gridCol>
                <a:gridCol w="3472543">
                  <a:extLst>
                    <a:ext uri="{9D8B030D-6E8A-4147-A177-3AD203B41FA5}">
                      <a16:colId xmlns:a16="http://schemas.microsoft.com/office/drawing/2014/main" val="2831902148"/>
                    </a:ext>
                  </a:extLst>
                </a:gridCol>
              </a:tblGrid>
              <a:tr h="78613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التوضيح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مثال عملي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86453493"/>
                  </a:ext>
                </a:extLst>
              </a:tr>
              <a:tr h="78636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نقاط القوة</a:t>
                      </a:r>
                      <a:r>
                        <a:rPr lang="en-GB" sz="2000" kern="0">
                          <a:effectLst/>
                        </a:rPr>
                        <a:t> (Strengths)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الميزات التنافسية والعناصر التي تميز العلامة عن غيرها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جودة المنتج، سمعة العلامة، ولاء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78424175"/>
                  </a:ext>
                </a:extLst>
              </a:tr>
              <a:tr h="78636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نقاط الضعف</a:t>
                      </a:r>
                      <a:r>
                        <a:rPr lang="en-GB" sz="2000" kern="0">
                          <a:effectLst/>
                        </a:rPr>
                        <a:t> (Weaknesses)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العوامل التي تحتاج إلى تحسين لتفادي الخسائر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ضعف التواجد الرقمي، قلة الابتكار، مشاكل خدمة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11049554"/>
                  </a:ext>
                </a:extLst>
              </a:tr>
              <a:tr h="78636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الفرص</a:t>
                      </a:r>
                      <a:r>
                        <a:rPr lang="en-GB" sz="2000" kern="0">
                          <a:effectLst/>
                        </a:rPr>
                        <a:t> (Opportunities)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الاتجاهات أو الظروف التي يمكن استغلالها للنمو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توسع السوق، طلب متزايد على المنتج، شراكات استراتيجية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35198490"/>
                  </a:ext>
                </a:extLst>
              </a:tr>
              <a:tr h="78636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التحديات</a:t>
                      </a:r>
                      <a:r>
                        <a:rPr lang="en-GB" sz="2000" kern="0">
                          <a:effectLst/>
                        </a:rPr>
                        <a:t> (Threats)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العوامل الخارجية التي قد تؤثر سلبًا على 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ظهور منافسين جدد، تغييرات قانونية، تقلبات السوق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939254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903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4EB71-3962-CD55-294F-B853FBB1B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8D91C2-877E-97A2-E024-D3F200F41BA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E6FA9-AC7F-402E-13E4-6B098B1240FD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تحليل القوة السوقية للعلامة التجارية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51BE6F-015E-1D61-C706-656AB8B3B99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3D0997-083F-27AE-B4C2-DEC8996B589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97D274-8706-9EAB-E75A-648DF4D690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E50FA0-2AAE-1790-4EE4-C5F83ABA52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C4E4022-8189-F40D-BCC5-564A6F4C69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5608300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08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E96655-B6E9-7C43-6813-170332D5D0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C937FB2-6C88-DA64-C1B9-655E92D8248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A2EA13-C05B-321A-98FD-AD8FAEFC1A2D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يتم تحليل تصورات العملاء حول العلامة التجارية؟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240E23-7FE6-97EB-C12F-FF2EA893F32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A783D8-012C-932D-D350-620019C475F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40B890-B93D-2A42-77DC-4BC9D327021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B473DA2-C9D7-B07E-DD59-A5F1CABC6052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B0AEB0A-D90B-A432-B087-82AD6C10C6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7B8E1BD-FA7A-483D-E77C-590A74E17C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5395787"/>
              </p:ext>
            </p:extLst>
          </p:nvPr>
        </p:nvGraphicFramePr>
        <p:xfrm>
          <a:off x="761999" y="2391844"/>
          <a:ext cx="10504716" cy="338159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01572">
                  <a:extLst>
                    <a:ext uri="{9D8B030D-6E8A-4147-A177-3AD203B41FA5}">
                      <a16:colId xmlns:a16="http://schemas.microsoft.com/office/drawing/2014/main" val="1883889534"/>
                    </a:ext>
                  </a:extLst>
                </a:gridCol>
                <a:gridCol w="3501572">
                  <a:extLst>
                    <a:ext uri="{9D8B030D-6E8A-4147-A177-3AD203B41FA5}">
                      <a16:colId xmlns:a16="http://schemas.microsoft.com/office/drawing/2014/main" val="3912982866"/>
                    </a:ext>
                  </a:extLst>
                </a:gridCol>
                <a:gridCol w="3501572">
                  <a:extLst>
                    <a:ext uri="{9D8B030D-6E8A-4147-A177-3AD203B41FA5}">
                      <a16:colId xmlns:a16="http://schemas.microsoft.com/office/drawing/2014/main" val="3374339028"/>
                    </a:ext>
                  </a:extLst>
                </a:gridCol>
              </a:tblGrid>
              <a:tr h="58168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الطريقة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كيف تعمل؟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متى تُستخدم؟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61310433"/>
                  </a:ext>
                </a:extLst>
              </a:tr>
              <a:tr h="69696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الاستبيانات واستطلاعات الرأي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جمع ردود العملاء حول تجاربهم مع 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عند إطلاق منتج جديد أو تحسين تجربة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89235927"/>
                  </a:ext>
                </a:extLst>
              </a:tr>
              <a:tr h="69696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 المراجعات والتقييمات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دراسة التعليقات على الإنترنت لفهم آراء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لمراقبة سمعة العلامة والتعامل مع المشاكل المحتملة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12145349"/>
                  </a:ext>
                </a:extLst>
              </a:tr>
              <a:tr h="69902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المقابلات الجماعية </a:t>
                      </a:r>
                      <a:r>
                        <a:rPr lang="en-GB" sz="2000" kern="0" dirty="0">
                          <a:effectLst/>
                        </a:rPr>
                        <a:t> (Focus Groups)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جمع مجموعة من العملاء ومناقشة آرائهم حول 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عند الحاجة لفهم أعمق لتجربة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62021711"/>
                  </a:ext>
                </a:extLst>
              </a:tr>
              <a:tr h="69696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 المشاعر على وسائل التواصل الاجتماعي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تقييم هل التعليقات عن العلامة إيجابية، سلبية، أم محايدة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عند قياس تأثير الحملات التسويقية والعروض الترويجية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28621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59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FAC2D5-F14B-DA94-AB3D-62034754E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6F6DA0-80E1-AA76-0954-2D1877D5E1B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591ED4-9679-6A51-A410-EE37352791FE}"/>
              </a:ext>
            </a:extLst>
          </p:cNvPr>
          <p:cNvSpPr txBox="1"/>
          <p:nvPr/>
        </p:nvSpPr>
        <p:spPr>
          <a:xfrm>
            <a:off x="1218251" y="918752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استخدام الأبحاث التسويقية في تقييم العلامة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2FAD0A-0ADD-1C29-D5A4-2A982895BFC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842C38-9A4A-E3CD-160E-0351B87F42F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7C4B00-83A1-393F-8B3E-1B1189187A7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A27C5CB-C787-FC61-C629-6101F1342D77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A720DA-4AD2-6D83-49B4-EEDA42E5BD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98F6B5-D49C-7E96-045C-3A61E9AE592D}"/>
              </a:ext>
            </a:extLst>
          </p:cNvPr>
          <p:cNvSpPr txBox="1"/>
          <p:nvPr/>
        </p:nvSpPr>
        <p:spPr>
          <a:xfrm>
            <a:off x="6463053" y="2235339"/>
            <a:ext cx="4966946" cy="30018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تعتبر الأبحاث التسويقية مهمة؟</a:t>
            </a:r>
            <a:br>
              <a:rPr lang="en-GB" sz="28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تساعد في فهم احتياجات العملاء وتوقعاتهم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تساعد في تحليل السوق وتحديد الاتجاهات الجديدة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تمكن الشركات من تقييم ردود الفعل حول المنتجات والخدمات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تكشف عن نقاط القوة والضعف في العلامة التجارية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655167-834F-DB78-5EC5-BB616559D544}"/>
              </a:ext>
            </a:extLst>
          </p:cNvPr>
          <p:cNvSpPr txBox="1"/>
          <p:nvPr/>
        </p:nvSpPr>
        <p:spPr>
          <a:xfrm>
            <a:off x="501433" y="2260563"/>
            <a:ext cx="6098720" cy="3753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أنواع الأبحاث التسويقية المستخدمة في تقييم العلامة التجارية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الأبحاث الأولية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يتم جمعها مباشرة من العملاء عبر الاستبيانات والمقابلات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الأبحاث الثانوية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تعتمد على البيانات الموجودة مسبقًا مثل التقارير والإحصاءات العامة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أبحاث تحليل المنافسين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توفر فهماً عميقًا لموقع العلامة مقارنة بالمنافسين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أبحاث تحليل رضا العملاء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تقيس مدى رضا العملاء وتجربتهم مع 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11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C01347-B88B-A283-EA18-050229AC28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27F3D1-C385-5E36-7535-807E17D05FF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930F97-E567-B55A-93B0-F3051463B725}"/>
              </a:ext>
            </a:extLst>
          </p:cNvPr>
          <p:cNvSpPr txBox="1"/>
          <p:nvPr/>
        </p:nvSpPr>
        <p:spPr>
          <a:xfrm>
            <a:off x="1218251" y="918752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العوامل الرئيسية التي تؤثر على العلامات التجارية رقميًا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8DBD24-92FC-C4E4-94FB-49DB159CA54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C7C256-7839-3ACC-8ECF-9067163696C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5722BE-C15C-8D53-4D55-2158269B2FF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F8BEB-746B-E25C-27DE-5E62FFFA2C8F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22B00B-61D8-CE8B-C436-8041B0FB87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4D8D9E81-9591-D5F3-A932-E4A61C8B37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1200161"/>
              </p:ext>
            </p:extLst>
          </p:nvPr>
        </p:nvGraphicFramePr>
        <p:xfrm>
          <a:off x="762000" y="2196500"/>
          <a:ext cx="10488386" cy="3685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6236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2747A-3985-CE6D-D4D9-8BFA3CA25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17F3D8-4497-852E-C322-673BE42C5A4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AA3943-D2D7-5A71-BE38-C25BE6A3CB7F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دور الاستبيانات في قياس فعالية العلامة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30AFF2-16D8-5DA1-E54D-822EB6F5A5D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B45408-3942-1AFC-290A-0CF4451C1C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5D1CAB-BF85-8633-3004-A9A261B306E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BC6C0D-386A-200A-4B31-CE495A088341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FF758-A0EE-030D-C3BB-882185F23E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BF54D3E-DC1B-5EBC-CC9D-8D0DA8F173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473456"/>
              </p:ext>
            </p:extLst>
          </p:nvPr>
        </p:nvGraphicFramePr>
        <p:xfrm>
          <a:off x="762000" y="2329526"/>
          <a:ext cx="10488386" cy="391780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213298">
                  <a:extLst>
                    <a:ext uri="{9D8B030D-6E8A-4147-A177-3AD203B41FA5}">
                      <a16:colId xmlns:a16="http://schemas.microsoft.com/office/drawing/2014/main" val="1868372960"/>
                    </a:ext>
                  </a:extLst>
                </a:gridCol>
                <a:gridCol w="3798943">
                  <a:extLst>
                    <a:ext uri="{9D8B030D-6E8A-4147-A177-3AD203B41FA5}">
                      <a16:colId xmlns:a16="http://schemas.microsoft.com/office/drawing/2014/main" val="2424684710"/>
                    </a:ext>
                  </a:extLst>
                </a:gridCol>
                <a:gridCol w="4476145">
                  <a:extLst>
                    <a:ext uri="{9D8B030D-6E8A-4147-A177-3AD203B41FA5}">
                      <a16:colId xmlns:a16="http://schemas.microsoft.com/office/drawing/2014/main" val="2100882692"/>
                    </a:ext>
                  </a:extLst>
                </a:gridCol>
              </a:tblGrid>
              <a:tr h="5731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نوع الاستبيان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كيف يعمل؟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متى يُستخدم؟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58058969"/>
                  </a:ext>
                </a:extLst>
              </a:tr>
              <a:tr h="6979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الاستبيانات المفتوحة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تطلب من العملاء تقديم إجابات حرة حول تجربة العلامة التجارية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عند الحاجة إلى تحليل مفصل لانطباعات العملاء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34598277"/>
                  </a:ext>
                </a:extLst>
              </a:tr>
              <a:tr h="6979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الاستبيانات المغلقة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تتضمن أسئلة بخيارات متعددة لقياس اتجاهات العملاء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عند الحاجة إلى بيانات كمية قابلة للتحليل بسهولة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72369163"/>
                  </a:ext>
                </a:extLst>
              </a:tr>
              <a:tr h="6979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استبيانات الرضا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تركز على تقييم مدى رضا العملاء عن المنتجات أو الخدمات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لقياس مدى تحقيق العلامة التجارية لتوقعات العملاء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58658514"/>
                  </a:ext>
                </a:extLst>
              </a:tr>
              <a:tr h="6979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استبيانات الولاء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تقيس مدى استعداد العملاء للاستمرار مع العلامة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عند تحليل تأثير العلامة التجارية على قرارات الشراء المتكررة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6184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851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943A4-B065-4667-9C2D-938DA59726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716B80-0241-9165-2437-9F60022EC21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1E2EF5-BDDE-B67F-2A0C-3BD2CF336333}"/>
              </a:ext>
            </a:extLst>
          </p:cNvPr>
          <p:cNvSpPr txBox="1"/>
          <p:nvPr/>
        </p:nvSpPr>
        <p:spPr>
          <a:xfrm>
            <a:off x="1" y="1163525"/>
            <a:ext cx="9678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>
                <a:latin typeface="Alexandria" charset="0"/>
                <a:cs typeface="Alexandria" charset="0"/>
              </a:rPr>
              <a:t> تحليل سمعة العلامة التجارية على وسائل التواصل الاجتماعي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23A4D2-C078-6D4D-C7E9-74B1A4E248C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36AAFE-D980-6007-1185-449BBFAB330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5A7A6-0CB1-E94B-064C-D6CDCA5F6DB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315AB2-C06C-4081-6E23-CC2FA7B594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81B3996-E31E-ACAB-36A0-40D24D50B4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0228428"/>
              </p:ext>
            </p:extLst>
          </p:nvPr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0275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F81770-C14B-F6B4-3758-1EAE9ACCE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65026E-7627-4B07-08D9-B9ACF00E67B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E31CC0-88EA-BD36-8820-EE02E5AD27EB}"/>
              </a:ext>
            </a:extLst>
          </p:cNvPr>
          <p:cNvSpPr txBox="1"/>
          <p:nvPr/>
        </p:nvSpPr>
        <p:spPr>
          <a:xfrm>
            <a:off x="762000" y="1035640"/>
            <a:ext cx="8887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كيف تقيس العلامات التجارية تجربة العملاء؟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0D2220-614D-5720-EF30-9AE23FF5391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4D6376-7169-28A0-83A6-824D2527A4D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91CCCE-D003-A7F5-DCDD-C288208DEE0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CA4A120-EF6C-9538-845B-655788EF8D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DF4A33C-2463-8498-F702-C322D17B9D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7064679"/>
              </p:ext>
            </p:extLst>
          </p:nvPr>
        </p:nvGraphicFramePr>
        <p:xfrm>
          <a:off x="762002" y="2325644"/>
          <a:ext cx="10504713" cy="349902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01571">
                  <a:extLst>
                    <a:ext uri="{9D8B030D-6E8A-4147-A177-3AD203B41FA5}">
                      <a16:colId xmlns:a16="http://schemas.microsoft.com/office/drawing/2014/main" val="2154503757"/>
                    </a:ext>
                  </a:extLst>
                </a:gridCol>
                <a:gridCol w="3501571">
                  <a:extLst>
                    <a:ext uri="{9D8B030D-6E8A-4147-A177-3AD203B41FA5}">
                      <a16:colId xmlns:a16="http://schemas.microsoft.com/office/drawing/2014/main" val="2431587802"/>
                    </a:ext>
                  </a:extLst>
                </a:gridCol>
                <a:gridCol w="3501571">
                  <a:extLst>
                    <a:ext uri="{9D8B030D-6E8A-4147-A177-3AD203B41FA5}">
                      <a16:colId xmlns:a16="http://schemas.microsoft.com/office/drawing/2014/main" val="1618760612"/>
                    </a:ext>
                  </a:extLst>
                </a:gridCol>
              </a:tblGrid>
              <a:tr h="69917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الأداة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كيف تعمل؟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متى تُستخدم؟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46391998"/>
                  </a:ext>
                </a:extLst>
              </a:tr>
              <a:tr h="6993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استطلاعات الرضا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تقييم مدى رضا العملاء عن تجربة الشراء أو الاستخدام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بعد التفاعل مع المنتج أو الخدمة مباشرة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62985276"/>
                  </a:ext>
                </a:extLst>
              </a:tr>
              <a:tr h="6993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 معدل الاحتفاظ بالعملاء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قياس عدد العملاء الذين يستمرون في التعامل مع العلامة التجارية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لتحديد مدى قوة ولاء العملاء للعلامة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34291647"/>
                  </a:ext>
                </a:extLst>
              </a:tr>
              <a:tr h="6993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مراقبة وسائل التواصل الاجتماعي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 التعليقات والتقييمات حول 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عند الحاجة إلى معرفة انطباعات العملاء في الوقت الفعلي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62579907"/>
                  </a:ext>
                </a:extLst>
              </a:tr>
              <a:tr h="6993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اختبارات المستخدم</a:t>
                      </a:r>
                      <a:r>
                        <a:rPr lang="en-GB" sz="2000" kern="0">
                          <a:effectLst/>
                        </a:rPr>
                        <a:t> (User Testing)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مراقبة كيفية تفاعل العملاء مع الموقع الإلكتروني أو التطبيق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عند تطوير خدمات جديدة أو تحسين تجربة المستخدم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922147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446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E4242F-6344-D56E-2D17-D5F169857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C40EB6-2BB2-6AA1-0976-6FCD16D506BB}"/>
              </a:ext>
            </a:extLst>
          </p:cNvPr>
          <p:cNvSpPr/>
          <p:nvPr/>
        </p:nvSpPr>
        <p:spPr>
          <a:xfrm>
            <a:off x="457201" y="1685494"/>
            <a:ext cx="11117520" cy="4666319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8896A6-CBDE-3174-9198-2D213245FBF9}"/>
              </a:ext>
            </a:extLst>
          </p:cNvPr>
          <p:cNvSpPr txBox="1"/>
          <p:nvPr/>
        </p:nvSpPr>
        <p:spPr>
          <a:xfrm>
            <a:off x="342899" y="1031846"/>
            <a:ext cx="933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400" b="1" dirty="0">
                <a:latin typeface="Alexandria" charset="0"/>
                <a:cs typeface="Alexandria" charset="0"/>
              </a:rPr>
              <a:t> </a:t>
            </a:r>
            <a:r>
              <a:rPr lang="ar-SA" sz="2400" b="1" dirty="0">
                <a:latin typeface="Alexandria" charset="0"/>
                <a:cs typeface="Alexandria" charset="0"/>
              </a:rPr>
              <a:t>الأدوات التحليلية المستخدمة في قياس أداء العلامة التجارية </a:t>
            </a:r>
            <a:endParaRPr lang="ar-SA" sz="2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61A556-1667-E983-4490-A75D732EB03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9C465B-20B2-3710-3629-65ADC9B0D66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95ECB4-E8DE-0A87-9E57-8DC1BFD2816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01EF672-97B4-F839-B16A-1F58BBE60E1D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333BC9B-3FD2-C619-2CE5-B37EC52EB3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944B678-66DF-A424-BBAD-58BAE73F07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709654"/>
              </p:ext>
            </p:extLst>
          </p:nvPr>
        </p:nvGraphicFramePr>
        <p:xfrm>
          <a:off x="617279" y="2270269"/>
          <a:ext cx="10812720" cy="3868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5619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0F0D9-303F-44E7-F9EB-A8545E3AD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DE2389-C476-DF89-64E8-DD7E7DFA3AA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868E14-1D61-D679-8417-63DEFF729EA7}"/>
              </a:ext>
            </a:extLst>
          </p:cNvPr>
          <p:cNvSpPr txBox="1"/>
          <p:nvPr/>
        </p:nvSpPr>
        <p:spPr>
          <a:xfrm>
            <a:off x="617279" y="1054695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استخدام البيانات الضخمة في تحليل أداء العلامة التجارية </a:t>
            </a:r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2C1D79-86A3-524C-4CE8-735FD8CACF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4AE1D-3C27-908D-D72F-BC9E98D805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FA572A-4F62-61F8-4853-B2CBB7C0E6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403527-3EC3-434E-E257-01B436CECA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314574E-711C-251F-9D5B-A51217913A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91143710"/>
              </p:ext>
            </p:extLst>
          </p:nvPr>
        </p:nvGraphicFramePr>
        <p:xfrm>
          <a:off x="898071" y="1762540"/>
          <a:ext cx="9650186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8760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2747A-3985-CE6D-D4D9-8BFA3CA25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17F3D8-4497-852E-C322-673BE42C5A42}"/>
              </a:ext>
            </a:extLst>
          </p:cNvPr>
          <p:cNvSpPr/>
          <p:nvPr/>
        </p:nvSpPr>
        <p:spPr>
          <a:xfrm>
            <a:off x="617280" y="1685495"/>
            <a:ext cx="10812720" cy="451411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AA3943-D2D7-5A71-BE38-C25BE6A3CB7F}"/>
              </a:ext>
            </a:extLst>
          </p:cNvPr>
          <p:cNvSpPr txBox="1"/>
          <p:nvPr/>
        </p:nvSpPr>
        <p:spPr>
          <a:xfrm>
            <a:off x="342899" y="1031846"/>
            <a:ext cx="933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 يمكن للذكاء الاصطناعي تحسين تقييم العلامة التجارية؟</a:t>
            </a:r>
            <a:r>
              <a:rPr lang="en-GB" sz="4000" dirty="0">
                <a:effectLst/>
              </a:rPr>
              <a:t> </a:t>
            </a:r>
            <a:endParaRPr lang="en-US" sz="5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30AFF2-16D8-5DA1-E54D-822EB6F5A5D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B45408-3942-1AFC-290A-0CF4451C1C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5D1CAB-BF85-8633-3004-A9A261B306E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BC6C0D-386A-200A-4B31-CE495A088341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FF758-A0EE-030D-C3BB-882185F23E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1216BE1-4CFA-4327-6F7E-7F7D8AB8C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6541918"/>
              </p:ext>
            </p:extLst>
          </p:nvPr>
        </p:nvGraphicFramePr>
        <p:xfrm>
          <a:off x="617279" y="2143208"/>
          <a:ext cx="10812720" cy="30365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45DEB0A-3C82-BEA3-B42A-00C7E1207923}"/>
              </a:ext>
            </a:extLst>
          </p:cNvPr>
          <p:cNvSpPr txBox="1"/>
          <p:nvPr/>
        </p:nvSpPr>
        <p:spPr>
          <a:xfrm>
            <a:off x="1257300" y="5281667"/>
            <a:ext cx="9742077" cy="917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تعتمد "أمازون" على الذكاء الاصطناعي لتحليل بيانات العملاء واقتراح المنتجات المناسبة بناءً على تاريخ الشراء والتصفح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46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61743C-7757-5A18-B61A-5A78952356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FB17193-47F9-53B8-3AEC-0EDB8F666E6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52A370-CC70-A766-8709-F54DB1C83459}"/>
              </a:ext>
            </a:extLst>
          </p:cNvPr>
          <p:cNvSpPr txBox="1"/>
          <p:nvPr/>
        </p:nvSpPr>
        <p:spPr>
          <a:xfrm>
            <a:off x="342899" y="1031846"/>
            <a:ext cx="933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الخرائط الحرارية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(Heatmaps) 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وتقنيات تتبع العين في تحليل تجربة العملاء</a:t>
            </a:r>
            <a:r>
              <a:rPr lang="en-GB" sz="3200" dirty="0">
                <a:effectLst/>
              </a:rPr>
              <a:t>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686A66-6170-E683-3F86-5E26A9A7151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314374-0EF3-49FD-C6A7-BBA5CD3432C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0FFAB4-BB7C-98AD-A59A-D774FB85A58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2099C27-5F3F-83E2-CF97-6E64AB9F4112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B56EC7-49DA-1FA7-D696-74171E9AD8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36CA2069-3D47-F144-5237-201A1AC0C1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5708739"/>
              </p:ext>
            </p:extLst>
          </p:nvPr>
        </p:nvGraphicFramePr>
        <p:xfrm>
          <a:off x="617279" y="2270269"/>
          <a:ext cx="10812720" cy="3868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5836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61BECE-222E-11BB-8414-C03220BA6A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EB037E-0CC0-E6E0-3233-6058767AC4FD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51E87A-0706-4276-DA9F-11C8C345D4D8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العلاقة بين الأداء المالي وقيمة العلامة التجارية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523743-BBEC-7D4A-73AF-F7536F8B922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2255D5-8645-2D2A-A688-1DD1223F94A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FFF757-833A-3EA6-3E7B-684FCD71A8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002D2CA-7682-DF10-65FC-27CC47A052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1498694-9EAC-88C7-E3B9-FCBDECFBC8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3887232"/>
              </p:ext>
            </p:extLst>
          </p:nvPr>
        </p:nvGraphicFramePr>
        <p:xfrm>
          <a:off x="948267" y="2494028"/>
          <a:ext cx="10135040" cy="4245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72F0AA7F-C1D6-DEBD-2F45-93FD38DB954A}"/>
              </a:ext>
            </a:extLst>
          </p:cNvPr>
          <p:cNvSpPr txBox="1"/>
          <p:nvPr/>
        </p:nvSpPr>
        <p:spPr>
          <a:xfrm>
            <a:off x="3470573" y="1937397"/>
            <a:ext cx="60987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en-GB" sz="2400" kern="0" dirty="0">
                <a:solidFill>
                  <a:srgbClr val="FF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كيف يؤثر الأداء المالي على قيمة العلامة التجارية؟</a:t>
            </a:r>
            <a:br>
              <a:rPr lang="en-GB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97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30A21-2B11-DC04-E8C0-C1A0BF213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86692D-547A-485B-6F3E-0CFFF3708D55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81912C-5CF3-8D14-0F57-B89D2F3AB72B}"/>
              </a:ext>
            </a:extLst>
          </p:cNvPr>
          <p:cNvSpPr txBox="1"/>
          <p:nvPr/>
        </p:nvSpPr>
        <p:spPr>
          <a:xfrm>
            <a:off x="342900" y="900766"/>
            <a:ext cx="93359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</a:t>
            </a:r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كيف يؤثر سعر السهم على تقييم العلامة التجارية؟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4BB872-B01D-9CA8-3C50-734CBFB0232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555656-1018-BFBF-E548-BD35564BD0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3BB760-1902-4D07-6671-58571711F01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31168E-DA04-DE2A-2B4D-EBFDF6501D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3D38241-BAD4-4DF7-CD28-81057EDBBA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317731"/>
              </p:ext>
            </p:extLst>
          </p:nvPr>
        </p:nvGraphicFramePr>
        <p:xfrm>
          <a:off x="948267" y="1887285"/>
          <a:ext cx="10135040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1778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3D0FF9-2916-AF2E-D82D-A24BDCB49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FFD256-525A-AF90-B3F8-1A77F7941DD6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AB0F05-74CB-E259-9D7A-916CC6821149}"/>
              </a:ext>
            </a:extLst>
          </p:cNvPr>
          <p:cNvSpPr txBox="1"/>
          <p:nvPr/>
        </p:nvSpPr>
        <p:spPr>
          <a:xfrm>
            <a:off x="1327807" y="817181"/>
            <a:ext cx="83510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6000" b="1" dirty="0">
                <a:latin typeface="Alexandria" charset="0"/>
                <a:cs typeface="Alexandria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تحليل العائد على الاستثمار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(ROI)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للعلامة التجارية</a:t>
            </a:r>
            <a:r>
              <a:rPr lang="en-GB" sz="4000" dirty="0">
                <a:effectLst/>
              </a:rPr>
              <a:t> </a:t>
            </a:r>
            <a:endParaRPr lang="en-GB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C5E623-2DF7-7B02-6A39-BA74E612718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CD3BBE-8425-6916-3E8E-8C6DD5A8B8C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9BE9E95-0668-4DCC-C6EF-8D54D6FD5D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D5DAD88-D08F-FF65-7F11-11133FB2B61F}"/>
              </a:ext>
            </a:extLst>
          </p:cNvPr>
          <p:cNvSpPr txBox="1"/>
          <p:nvPr/>
        </p:nvSpPr>
        <p:spPr>
          <a:xfrm>
            <a:off x="707087" y="2260563"/>
            <a:ext cx="10633105" cy="43089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العائد على الاستثمار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(ROI)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هو أحد أهم المقاييس التي تستخدمها العلامات التجارية لتقييم مدى نجاح استثماراتها التسويقية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يتم حساب العائد على الاستثمار؟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المعادلة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ROI = [(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العائد - تكلفة الاستثمار) ÷ تكلفة الاستثمار] × 100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%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هو مهم؟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يحدد مدى كفاءة الإنفاق التسويقي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تحقق الإعلانات والحملات التسويقية أرباحًا مناسبة؟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يساعد في تحسين تخصيص الميزانية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التركيز على القنوات التسويقية الأكثر فعالية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يُستخدم لتقييم الأداء المالي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قياس تأثير استراتيجيات العلامة التجارية على الأرباح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يوفر رؤية مستقبلية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يساعد الشركات على اتخاذ قرارات مالية أكثر دقة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إذا استثمرت علامة تجارية 50,000 دولار في حملة تسويقية وحققت 150,000 دولار من المبيعات، فإن العائد على الاستثمار يكون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ROI = [(150,000 - 50,000) ÷ 50,000] × 100% = 200%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كلما زاد العائد على الاستثمار، زادت كفاءة استراتيجيات العلامة التجارية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27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2D7F0-C01C-C4F5-C3F8-D741C048C9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AB8D7D-5D69-02F1-0343-AD1BF994089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CBAFEE-06B7-A0E4-EE56-335ED657B55F}"/>
              </a:ext>
            </a:extLst>
          </p:cNvPr>
          <p:cNvSpPr txBox="1"/>
          <p:nvPr/>
        </p:nvSpPr>
        <p:spPr>
          <a:xfrm>
            <a:off x="762000" y="1035640"/>
            <a:ext cx="8887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كيف تؤثر استراتيجيات التسعير على تقييم العلامة التجارية؟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5C4423-77D1-1DEF-937D-834C20FDDF4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35CF87-AB21-A6D6-EC21-DFBF4B49EF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BE0720-C08B-D3B6-98BA-659CC101AFC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73D5ED-782E-C80D-1374-F4C000E3E9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01B1ABF-E39C-BDD8-8481-4EAFA32298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5527523"/>
              </p:ext>
            </p:extLst>
          </p:nvPr>
        </p:nvGraphicFramePr>
        <p:xfrm>
          <a:off x="762000" y="2325643"/>
          <a:ext cx="10553700" cy="367540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1250528877"/>
                    </a:ext>
                  </a:extLst>
                </a:gridCol>
                <a:gridCol w="3517900">
                  <a:extLst>
                    <a:ext uri="{9D8B030D-6E8A-4147-A177-3AD203B41FA5}">
                      <a16:colId xmlns:a16="http://schemas.microsoft.com/office/drawing/2014/main" val="985456619"/>
                    </a:ext>
                  </a:extLst>
                </a:gridCol>
                <a:gridCol w="3517900">
                  <a:extLst>
                    <a:ext uri="{9D8B030D-6E8A-4147-A177-3AD203B41FA5}">
                      <a16:colId xmlns:a16="http://schemas.microsoft.com/office/drawing/2014/main" val="2557689299"/>
                    </a:ext>
                  </a:extLst>
                </a:gridCol>
              </a:tblGrid>
              <a:tr h="57282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استراتيجية التسعير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كيف تؤثر على العلامة التجارية؟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متى تُستخدم؟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65827421"/>
                  </a:ext>
                </a:extLst>
              </a:tr>
              <a:tr h="57299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التسعير المرتفع</a:t>
                      </a:r>
                      <a:r>
                        <a:rPr lang="en-GB" sz="1800" kern="0">
                          <a:effectLst/>
                        </a:rPr>
                        <a:t> (Premium Pricing)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يعزز من صورة العلامة التجارية الفاخرة ويزيد من الربحية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عندما يكون للمنتج قيمة مميزة وسوق مستهدف قادر على الدفع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28368046"/>
                  </a:ext>
                </a:extLst>
              </a:tr>
              <a:tr h="57299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التسعير التنافسي</a:t>
                      </a:r>
                      <a:r>
                        <a:rPr lang="en-GB" sz="1800" kern="0">
                          <a:effectLst/>
                        </a:rPr>
                        <a:t> (Competitive Pricing)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يجعل العلامة أكثر تنافسية في السوق مقارنة بالمنافسين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عندما يكون هناك منافسة قوية في القطاع نفسه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60539500"/>
                  </a:ext>
                </a:extLst>
              </a:tr>
              <a:tr h="57299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التسعير الاقتصادي</a:t>
                      </a:r>
                      <a:r>
                        <a:rPr lang="en-GB" sz="1800" kern="0">
                          <a:effectLst/>
                        </a:rPr>
                        <a:t> (Economy Pricing)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يجذب العملاء ذوي الحساسية للسعر ولكنه قد يقلل من قيمة العلامة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عند استهداف الفئات ذات الدخل المنخفض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72979056"/>
                  </a:ext>
                </a:extLst>
              </a:tr>
              <a:tr h="57299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التسعير النفسي</a:t>
                      </a:r>
                      <a:r>
                        <a:rPr lang="en-GB" sz="1800" kern="0">
                          <a:effectLst/>
                        </a:rPr>
                        <a:t> (Psychological Pricing)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يؤثر على سلوك المستهلك ويشجعه على الشراء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عندما ترغب العلامة في زيادة المبيعات بسرعة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78821578"/>
                  </a:ext>
                </a:extLst>
              </a:tr>
              <a:tr h="57299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التسعير القائم على القيمة</a:t>
                      </a:r>
                      <a:r>
                        <a:rPr lang="en-GB" sz="1800" kern="0">
                          <a:effectLst/>
                        </a:rPr>
                        <a:t> (Value-Based Pricing)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يعكس القيمة التي يدركها العملاء وليس التكلفة الفعلية للمنتج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 dirty="0">
                          <a:effectLst/>
                        </a:rPr>
                        <a:t>عندما يكون المنتج متميزًا ويعتمد على تجربة العملاء</a:t>
                      </a:r>
                      <a:r>
                        <a:rPr lang="en-GB" sz="1800" kern="0" dirty="0">
                          <a:effectLst/>
                        </a:rPr>
                        <a:t>.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73278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854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C4987-AAF7-8CB9-22E0-381D59BD9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9B239E2-B410-F89B-36C0-8936139170E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BA08E1-B54B-047E-A95A-B4693FA6BF67}"/>
              </a:ext>
            </a:extLst>
          </p:cNvPr>
          <p:cNvSpPr txBox="1"/>
          <p:nvPr/>
        </p:nvSpPr>
        <p:spPr>
          <a:xfrm>
            <a:off x="208009" y="1103992"/>
            <a:ext cx="9470840" cy="493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حافظت العلامات التجارية الكبرى على أدائها العالي؟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(Apple, Google, Amazon) 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A93490-F882-B652-17CE-83092321D64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8DAB18-CCD5-8C29-199C-CA39BED7AD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43F560-D6C8-4AF1-066D-805D3876711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ED63B2-C81B-C02A-597A-9672F9E54C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5135C31-D522-4148-EFC7-B28F976251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8254407"/>
              </p:ext>
            </p:extLst>
          </p:nvPr>
        </p:nvGraphicFramePr>
        <p:xfrm>
          <a:off x="948267" y="1887285"/>
          <a:ext cx="10135040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9227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3CC4F-F508-CA43-F3DF-9BEC8C9C5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FD971C-1898-4042-8DFE-F7291EE7B68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BCCED1-0308-5B81-EFC0-3B95177E929B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دراسات حالة – علامات تجارية فشلت في الحفاظ على أدائها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0DE7E4-9E28-95E2-D2E7-3FF141E174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BB8E93-A6BF-1543-D7A1-E1BE2A5D552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727F93-43A7-2E38-20EC-D0DD7BE6DF2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508C94-213F-B276-0F0A-5905699628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D5F6016-6FCE-4D36-7B41-208A7AECA7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830365"/>
              </p:ext>
            </p:extLst>
          </p:nvPr>
        </p:nvGraphicFramePr>
        <p:xfrm>
          <a:off x="762000" y="2329526"/>
          <a:ext cx="10488387" cy="406752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96129">
                  <a:extLst>
                    <a:ext uri="{9D8B030D-6E8A-4147-A177-3AD203B41FA5}">
                      <a16:colId xmlns:a16="http://schemas.microsoft.com/office/drawing/2014/main" val="1469142440"/>
                    </a:ext>
                  </a:extLst>
                </a:gridCol>
                <a:gridCol w="3496129">
                  <a:extLst>
                    <a:ext uri="{9D8B030D-6E8A-4147-A177-3AD203B41FA5}">
                      <a16:colId xmlns:a16="http://schemas.microsoft.com/office/drawing/2014/main" val="2118378482"/>
                    </a:ext>
                  </a:extLst>
                </a:gridCol>
                <a:gridCol w="3496129">
                  <a:extLst>
                    <a:ext uri="{9D8B030D-6E8A-4147-A177-3AD203B41FA5}">
                      <a16:colId xmlns:a16="http://schemas.microsoft.com/office/drawing/2014/main" val="2420825253"/>
                    </a:ext>
                  </a:extLst>
                </a:gridCol>
              </a:tblGrid>
              <a:tr h="66291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العلامة التجارية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سبب الفشل الرئيسي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الدرس المستفاد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00529576"/>
                  </a:ext>
                </a:extLst>
              </a:tr>
              <a:tr h="130472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نوكيا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عدم التكيف مع التحولات التكنولوجية وتأخرها في تطوير الهواتف الذكية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مواكبة التكنولوجيا ضروري للبقاء في المنافسة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50163411"/>
                  </a:ext>
                </a:extLst>
              </a:tr>
              <a:tr h="663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بلاك بيري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الاعتماد على نظام تشغيل مغلق وعدم تقديم ابتكارات جديدة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الابتكار المستمر مطلوب للحفاظ على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60214852"/>
                  </a:ext>
                </a:extLst>
              </a:tr>
              <a:tr h="663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 err="1">
                          <a:effectLst/>
                        </a:rPr>
                        <a:t>تويس</a:t>
                      </a:r>
                      <a:r>
                        <a:rPr lang="ar-SA" sz="2000" kern="0" dirty="0">
                          <a:effectLst/>
                        </a:rPr>
                        <a:t> آر أص </a:t>
                      </a:r>
                      <a:r>
                        <a:rPr lang="en-GB" sz="2000" kern="0" dirty="0">
                          <a:effectLst/>
                        </a:rPr>
                        <a:t> (Toys R Us)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سوء إدارة التحول الرقمي وتأخرها في التجارة الإلكترونية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التجارة الإلكترونية أصبحت ضرورة وليس خيارًا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47520730"/>
                  </a:ext>
                </a:extLst>
              </a:tr>
              <a:tr h="663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ياهو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قرارات إدارية ضعيفة وتأخرها في تبني التحول الرقمي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اتخاذ قرارات سريعة ومدروسة أمر أساسي لنجاح العلامة التجارية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348972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768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50E17-9A32-CEDA-D42E-7FDADE6F9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187578-1D7E-D4C0-D468-2B61AB49EB0B}"/>
              </a:ext>
            </a:extLst>
          </p:cNvPr>
          <p:cNvSpPr/>
          <p:nvPr/>
        </p:nvSpPr>
        <p:spPr>
          <a:xfrm>
            <a:off x="617280" y="1685494"/>
            <a:ext cx="10812720" cy="476518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9D130C-DD58-B575-6612-A7C654E707E4}"/>
              </a:ext>
            </a:extLst>
          </p:cNvPr>
          <p:cNvSpPr txBox="1"/>
          <p:nvPr/>
        </p:nvSpPr>
        <p:spPr>
          <a:xfrm>
            <a:off x="1102027" y="1035640"/>
            <a:ext cx="8547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تحليل كيف أثرت الأزمات على أداء بعض العلامات التجارية؟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04A63B-F726-0BAA-BC44-AD492B4DC65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3D2785-E12E-F002-BCC0-B0EEC8F945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26B0DE-6DA8-9910-8D74-99F7510EE2D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476752-B406-7F0D-6B43-725439E5EE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F00CA9-B151-5FBA-4DC6-4E7E9B8E1BE6}"/>
              </a:ext>
            </a:extLst>
          </p:cNvPr>
          <p:cNvSpPr txBox="1"/>
          <p:nvPr/>
        </p:nvSpPr>
        <p:spPr>
          <a:xfrm>
            <a:off x="855648" y="2318771"/>
            <a:ext cx="10335984" cy="4096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الأزمات الاقتصادية والصحية يمكن أن تؤثر بشكل كبير على العلامات التجارية، لكنها أيضًا توفر فرصًا لإعادة البناء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تؤثر الأزمات على العلامات التجارية؟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انخفاض الطلب والمبيعات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خلال الأزمات الاقتصادية، قد يعاني العملاء من قلة الإنفاق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مشكلات في سلاسل التوريد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الأزمات مثل "كوفيد-19" أثرت على إنتاج وتوزيع العديد من المنتجات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تغيير سلوك المستهلكين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بعض العلامات التجارية لم تستطع التكيف مع التحولات السريعة في السوق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إفلاس بعض العلامات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بعض الشركات لم تتمكن من مواجهة الأزمة المالية وأعلنت إفلاسها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خلال جائحة "كوفيد-19"، تضررت العديد من شركات الطيران والسياحة، بينما ازدهرت العلامات المرتبطة بالتجارة الإلكترونية مثل "أمازون" و"زووم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".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10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8747F1-6B8F-BA24-6937-C74A53E08C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7E8B2D-E5C0-8538-03F3-E4F23F61B81F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71B9E1-3A42-4D43-3F8E-4D5614E0DB09}"/>
              </a:ext>
            </a:extLst>
          </p:cNvPr>
          <p:cNvSpPr txBox="1"/>
          <p:nvPr/>
        </p:nvSpPr>
        <p:spPr>
          <a:xfrm>
            <a:off x="617280" y="908122"/>
            <a:ext cx="906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600" b="1" dirty="0">
                <a:latin typeface="Alexandria" charset="0"/>
                <a:cs typeface="Alexandria" charset="0"/>
              </a:rPr>
              <a:t> دور استراتيجيات التسويق في تعزيز أداء العلامة التجارية 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16A42F-A75C-7E7D-A5D0-0A13C7DB38B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E7F128-B69C-2047-1B5B-4141C168A67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B86AB3F-2F1E-E8ED-8E34-AFAE0E7C50A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F4CD98-ACC2-A109-B7DB-4C6DBB1E85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6C6F536-27AF-D862-C74F-7B774B48EC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7062029"/>
              </p:ext>
            </p:extLst>
          </p:nvPr>
        </p:nvGraphicFramePr>
        <p:xfrm>
          <a:off x="1398609" y="2316722"/>
          <a:ext cx="9684698" cy="4297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0219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DAC9C-E383-86E7-4CC6-76530703A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840E57-EF0D-29B4-56E1-C3DF9D5F6636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5D5A09-EC21-CF4F-0403-52227A762409}"/>
              </a:ext>
            </a:extLst>
          </p:cNvPr>
          <p:cNvSpPr txBox="1"/>
          <p:nvPr/>
        </p:nvSpPr>
        <p:spPr>
          <a:xfrm>
            <a:off x="617280" y="908122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تؤثر تجربة العملاء الإيجابية على تقييم العلامة التجارية؟ 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A7EB74-F2B5-AFC4-2A49-02E00348FCB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F69718-5523-D54F-35D1-D7DFC1B2069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FD52F8-1192-2C3E-2BB1-AEAC1CDDB01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225142-A96B-55E2-938C-8074B773F3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8B55830-13A1-A54B-E97E-10BC2158C7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74231758"/>
              </p:ext>
            </p:extLst>
          </p:nvPr>
        </p:nvGraphicFramePr>
        <p:xfrm>
          <a:off x="1398609" y="2316722"/>
          <a:ext cx="9684698" cy="4297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0031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2CFCD-AA74-3A56-B6C6-4303F2A119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42608F-DDEE-3C8A-DD24-17A7B5159AF5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D1953F-5266-C02B-9A3D-1FDC606E982A}"/>
              </a:ext>
            </a:extLst>
          </p:cNvPr>
          <p:cNvSpPr txBox="1"/>
          <p:nvPr/>
        </p:nvSpPr>
        <p:spPr>
          <a:xfrm>
            <a:off x="208009" y="951958"/>
            <a:ext cx="947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يمكن للشركات الصغيرة تحسين أداء علاماتها التجارية؟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B13A4B-CA3B-FC24-8DB1-E1F88EB258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9C1022-2242-5FFD-7FFB-E7895CEAD0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579FCD-28B6-87DE-5D7B-302CFF36504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E62D06-180C-7FFA-599C-AC257741FF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835B72B-6F47-9F94-DA35-3F0F4F9567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8144490"/>
              </p:ext>
            </p:extLst>
          </p:nvPr>
        </p:nvGraphicFramePr>
        <p:xfrm>
          <a:off x="1398609" y="2329843"/>
          <a:ext cx="9684698" cy="42848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4778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F505C-0337-0B24-921E-0CB13992B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AD3CA5-A994-9BDB-BFDE-1F7AFA2D343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9B3B73-EA62-FA78-7556-7583B1E5ACA9}"/>
              </a:ext>
            </a:extLst>
          </p:cNvPr>
          <p:cNvSpPr txBox="1"/>
          <p:nvPr/>
        </p:nvSpPr>
        <p:spPr>
          <a:xfrm>
            <a:off x="617279" y="900766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متى يكون تغيير الاستراتيجية ضروريًا للحفاظ على أداء العلامة التجارية؟ 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BDD654-5F22-E448-B815-ED9FF98E378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4F3C6A-071D-A9FD-6909-3E2AD0BDCB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D600C3-1F66-C156-BF0A-F67BEED5F43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9A2334-8435-62B3-CEFE-0586F29D27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9411E6-26BC-3CF2-967C-572DC799E0D9}"/>
              </a:ext>
            </a:extLst>
          </p:cNvPr>
          <p:cNvSpPr txBox="1"/>
          <p:nvPr/>
        </p:nvSpPr>
        <p:spPr>
          <a:xfrm>
            <a:off x="617279" y="2164972"/>
            <a:ext cx="10667999" cy="4570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متى يجب على العلامة التجارية تغيير استراتيجيتها؟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انخفاض المبيعات أو الأرباح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عندما لا تحقق الاستراتيجية الحالية النتائج المطلوبة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تراجع في ولاء العملاء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عندما يبدأ العملاء في التوجه إلى المنافسين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عدم التكيف مع السوق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عندما تتغير الاتجاهات ولكن العلامة لا </a:t>
            </a:r>
            <a:r>
              <a:rPr lang="ar-SA" sz="24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تواكبها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ضعف التفاعل الرقمي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عندما تفشل الحملات التسويقية في تحقيق تأثير فعلي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ظهور منافسين أقوى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عندما تقدم علامات أخرى حلولًا أكثر إبداعًا وجاذبية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قامت "</a:t>
            </a:r>
            <a:r>
              <a:rPr lang="ar-SA" sz="24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نتفليكس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بالتحول من تأجير الأقراص المدمجة إلى بث المحتوى الرقمي بعدما لاحظت تغيرات في سلوك المستهلكين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18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EDFFC4-A1ED-E3B6-3505-FCDB4A038C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9AA71B-9785-A57D-579A-319E46C300C8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269E88-2D26-9648-EA30-E7F3431295E3}"/>
              </a:ext>
            </a:extLst>
          </p:cNvPr>
          <p:cNvSpPr txBox="1"/>
          <p:nvPr/>
        </p:nvSpPr>
        <p:spPr>
          <a:xfrm>
            <a:off x="726837" y="1111248"/>
            <a:ext cx="906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تساهم الاستدامة والمسؤولية الاجتماعية في تحسين أداء العلامة التجارية؟ 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3A9104-4D87-E51D-533B-7783224C9D2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853143-62AF-DD1C-6192-347FE362E22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A53436-9BBD-BDF5-B2D3-F4FED302973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1F0FD5-C4A1-7F91-86DF-3A3FD28158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7F02BEB-EA49-A14C-EF1E-30E0147D57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0166457"/>
              </p:ext>
            </p:extLst>
          </p:nvPr>
        </p:nvGraphicFramePr>
        <p:xfrm>
          <a:off x="948266" y="1929488"/>
          <a:ext cx="10135041" cy="4975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0443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95ED6-BF53-7797-BC3A-8D8FAFFE8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12A759-5B20-E122-D851-741BDDC32A9E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291EFC-9C5A-280B-940B-8FB24FA59E95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الفرق بين الأداء قصير المدى والأداء طويل المدى للعلامة التجارية 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EA5B63-AB1C-9C7B-4256-C5387225AD3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5010DE-FC65-DF57-8EDB-BA8494AA014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71CCF9-B4C8-C4B0-6B50-EBBED361AAC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DBAD61-9200-CB6F-EE4B-B2FF906963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1AC13E8-AD92-E70C-4FF9-C07144AA3A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23058"/>
              </p:ext>
            </p:extLst>
          </p:nvPr>
        </p:nvGraphicFramePr>
        <p:xfrm>
          <a:off x="762003" y="2329843"/>
          <a:ext cx="10472055" cy="425919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220687">
                  <a:extLst>
                    <a:ext uri="{9D8B030D-6E8A-4147-A177-3AD203B41FA5}">
                      <a16:colId xmlns:a16="http://schemas.microsoft.com/office/drawing/2014/main" val="2419019669"/>
                    </a:ext>
                  </a:extLst>
                </a:gridCol>
                <a:gridCol w="3967842">
                  <a:extLst>
                    <a:ext uri="{9D8B030D-6E8A-4147-A177-3AD203B41FA5}">
                      <a16:colId xmlns:a16="http://schemas.microsoft.com/office/drawing/2014/main" val="3093796082"/>
                    </a:ext>
                  </a:extLst>
                </a:gridCol>
                <a:gridCol w="4283526">
                  <a:extLst>
                    <a:ext uri="{9D8B030D-6E8A-4147-A177-3AD203B41FA5}">
                      <a16:colId xmlns:a16="http://schemas.microsoft.com/office/drawing/2014/main" val="134191967"/>
                    </a:ext>
                  </a:extLst>
                </a:gridCol>
              </a:tblGrid>
              <a:tr h="61113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العامل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الأداء قصير المدى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الأداء طويل المدى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78204194"/>
                  </a:ext>
                </a:extLst>
              </a:tr>
              <a:tr h="61131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التركيز الأساسي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تحقيق أرباح سريعة وزيادة المبيعات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بناء قيمة العلامة التجارية وتعزيز الولاء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62731757"/>
                  </a:ext>
                </a:extLst>
              </a:tr>
              <a:tr h="61131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استراتيجية التسويق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عروض ترويجية وحملات إعلانية قصيرة الأجل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تطوير تجربة العملاء والاستثمار في 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54906309"/>
                  </a:ext>
                </a:extLst>
              </a:tr>
              <a:tr h="61131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التأثير على العملاء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جذب عملاء جدد بسرعة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بناء علاقات طويلة الأمد مع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99827549"/>
                  </a:ext>
                </a:extLst>
              </a:tr>
              <a:tr h="61131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المخاطر المحتملة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قد يؤدي إلى اعتماد مفرط على الخصومات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يتطلب استثمارات طويلة الأجل دون نتائج فورية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82545260"/>
                  </a:ext>
                </a:extLst>
              </a:tr>
              <a:tr h="120280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أمثلة على الشركات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العلامات التي تركز على التخفيضات والعروض المستمرة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العلامات التي تبني هويتها وقيمتها بمرور الوقت مثل "أبل" و"ستاربكس</a:t>
                      </a:r>
                      <a:r>
                        <a:rPr lang="en-GB" sz="2000" kern="0" dirty="0">
                          <a:effectLst/>
                        </a:rPr>
                        <a:t>".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627410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472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81950-70CE-9183-FDC5-4AE0337D9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B9D56E-7B4F-4C40-423D-946A8AE863F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03B729-E9BD-07E7-720C-F60AA9556268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الخاتمة – كيف تضمن استمرار نجاح العلامة التجارية؟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41BD45-DCED-DA3C-4E1C-6309C085C1B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D9EC8D-48DA-42A5-18F6-76E601FA554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9B2651-701A-1268-16E7-E8277C4350D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F6821C-5BB1-C259-5394-00A628B065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C25333F-6CF9-CD67-C5D4-3F27EAD75DF0}"/>
              </a:ext>
            </a:extLst>
          </p:cNvPr>
          <p:cNvSpPr txBox="1"/>
          <p:nvPr/>
        </p:nvSpPr>
        <p:spPr>
          <a:xfrm>
            <a:off x="914400" y="2413427"/>
            <a:ext cx="10404745" cy="35709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استمرار نجاح العلامة التجارية يتطلب استراتيجيات متوازنة وتطوير مستمر لمواكبة التغيرات في السوق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تضمن العلامة التجارية نجاحها المستدام؟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الاستثمار في تجربة العملاء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خدمة متميزة تبني الولاء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التكيف مع التغيرات السوقية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مراقبة المنافسين وتحديث الاستراتيجيات بانتظام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تطوير المنتجات والخدمات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الابتكار المستمر للحفاظ على التميز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التواصل الفعّال مع العملاء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بناء علاقات قوية عبر وسائل التواصل الاجتماعي والتسويق الرقمي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الأداء وتحسينه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البيانات لمراقبة الأداء وإجراء التحسينات المستمرة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408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2452A455-E54B-4A13-8301-D06389FE99CF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4514</TotalTime>
  <Words>4359</Words>
  <Application>Microsoft Macintosh PowerPoint</Application>
  <PresentationFormat>Widescreen</PresentationFormat>
  <Paragraphs>602</Paragraphs>
  <Slides>45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5" baseType="lpstr">
      <vt:lpstr>Alexandria</vt:lpstr>
      <vt:lpstr>Apple Color Emoji</vt:lpstr>
      <vt:lpstr>Aptos</vt:lpstr>
      <vt:lpstr>Arial</vt:lpstr>
      <vt:lpstr>Calibri</vt:lpstr>
      <vt:lpstr>Calibri Light</vt:lpstr>
      <vt:lpstr>Courier New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38</cp:revision>
  <dcterms:created xsi:type="dcterms:W3CDTF">2023-04-29T09:08:00Z</dcterms:created>
  <dcterms:modified xsi:type="dcterms:W3CDTF">2025-04-15T05:11:11Z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