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52"/>
  </p:notesMasterIdLst>
  <p:sldIdLst>
    <p:sldId id="295" r:id="rId4"/>
    <p:sldId id="381" r:id="rId5"/>
    <p:sldId id="643" r:id="rId6"/>
    <p:sldId id="687" r:id="rId7"/>
    <p:sldId id="689" r:id="rId8"/>
    <p:sldId id="701" r:id="rId9"/>
    <p:sldId id="703" r:id="rId10"/>
    <p:sldId id="677" r:id="rId11"/>
    <p:sldId id="704" r:id="rId12"/>
    <p:sldId id="636" r:id="rId13"/>
    <p:sldId id="702" r:id="rId14"/>
    <p:sldId id="678" r:id="rId15"/>
    <p:sldId id="684" r:id="rId16"/>
    <p:sldId id="679" r:id="rId17"/>
    <p:sldId id="680" r:id="rId18"/>
    <p:sldId id="681" r:id="rId19"/>
    <p:sldId id="682" r:id="rId20"/>
    <p:sldId id="683" r:id="rId21"/>
    <p:sldId id="646" r:id="rId22"/>
    <p:sldId id="686" r:id="rId23"/>
    <p:sldId id="685" r:id="rId24"/>
    <p:sldId id="692" r:id="rId25"/>
    <p:sldId id="691" r:id="rId26"/>
    <p:sldId id="690" r:id="rId27"/>
    <p:sldId id="694" r:id="rId28"/>
    <p:sldId id="693" r:id="rId29"/>
    <p:sldId id="695" r:id="rId30"/>
    <p:sldId id="696" r:id="rId31"/>
    <p:sldId id="697" r:id="rId32"/>
    <p:sldId id="698" r:id="rId33"/>
    <p:sldId id="699" r:id="rId34"/>
    <p:sldId id="700" r:id="rId35"/>
    <p:sldId id="707" r:id="rId36"/>
    <p:sldId id="708" r:id="rId37"/>
    <p:sldId id="716" r:id="rId38"/>
    <p:sldId id="706" r:id="rId39"/>
    <p:sldId id="715" r:id="rId40"/>
    <p:sldId id="705" r:id="rId41"/>
    <p:sldId id="709" r:id="rId42"/>
    <p:sldId id="710" r:id="rId43"/>
    <p:sldId id="711" r:id="rId44"/>
    <p:sldId id="712" r:id="rId45"/>
    <p:sldId id="713" r:id="rId46"/>
    <p:sldId id="714" r:id="rId47"/>
    <p:sldId id="380" r:id="rId48"/>
    <p:sldId id="676" r:id="rId49"/>
    <p:sldId id="717" r:id="rId50"/>
    <p:sldId id="294"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ADCC"/>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C6224E-72CF-467F-AC2F-0C2D0F89B2AB}" v="201" dt="2021-05-25T09:23:01.914"/>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92" autoAdjust="0"/>
    <p:restoredTop sz="94660"/>
  </p:normalViewPr>
  <p:slideViewPr>
    <p:cSldViewPr snapToGrid="0">
      <p:cViewPr varScale="1">
        <p:scale>
          <a:sx n="68" d="100"/>
          <a:sy n="68" d="100"/>
        </p:scale>
        <p:origin x="73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2.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microsoft.com/office/2016/11/relationships/changesInfo" Target="changesInfos/changesInfo1.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lah Halawany" userId="8f87bec9028b5dd9" providerId="LiveId" clId="{84C6224E-72CF-467F-AC2F-0C2D0F89B2AB}"/>
    <pc:docChg chg="undo custSel addSld delSld modSld sldOrd delMainMaster modMainMaster">
      <pc:chgData name="Abdullah Halawany" userId="8f87bec9028b5dd9" providerId="LiveId" clId="{84C6224E-72CF-467F-AC2F-0C2D0F89B2AB}" dt="2021-05-25T09:24:42.959" v="1287" actId="20577"/>
      <pc:docMkLst>
        <pc:docMk/>
      </pc:docMkLst>
      <pc:sldChg chg="addSp modSp mod">
        <pc:chgData name="Abdullah Halawany" userId="8f87bec9028b5dd9" providerId="LiveId" clId="{84C6224E-72CF-467F-AC2F-0C2D0F89B2AB}" dt="2021-05-24T08:35:58.096" v="12" actId="1076"/>
        <pc:sldMkLst>
          <pc:docMk/>
          <pc:sldMk cId="502664782" sldId="259"/>
        </pc:sldMkLst>
        <pc:picChg chg="add mod">
          <ac:chgData name="Abdullah Halawany" userId="8f87bec9028b5dd9" providerId="LiveId" clId="{84C6224E-72CF-467F-AC2F-0C2D0F89B2AB}" dt="2021-05-24T08:35:58.096" v="12" actId="1076"/>
          <ac:picMkLst>
            <pc:docMk/>
            <pc:sldMk cId="502664782" sldId="259"/>
            <ac:picMk id="3" creationId="{18126F60-6648-4DB8-B3F9-C3C2DB3D2553}"/>
          </ac:picMkLst>
        </pc:picChg>
      </pc:sldChg>
      <pc:sldChg chg="modSp mod">
        <pc:chgData name="Abdullah Halawany" userId="8f87bec9028b5dd9" providerId="LiveId" clId="{84C6224E-72CF-467F-AC2F-0C2D0F89B2AB}" dt="2021-05-24T10:43:15.330" v="197" actId="20577"/>
        <pc:sldMkLst>
          <pc:docMk/>
          <pc:sldMk cId="4186314238" sldId="261"/>
        </pc:sldMkLst>
        <pc:spChg chg="mod">
          <ac:chgData name="Abdullah Halawany" userId="8f87bec9028b5dd9" providerId="LiveId" clId="{84C6224E-72CF-467F-AC2F-0C2D0F89B2AB}" dt="2021-05-24T10:43:15.330" v="197" actId="20577"/>
          <ac:spMkLst>
            <pc:docMk/>
            <pc:sldMk cId="4186314238" sldId="261"/>
            <ac:spMk id="3" creationId="{00000000-0000-0000-0000-000000000000}"/>
          </ac:spMkLst>
        </pc:spChg>
      </pc:sldChg>
      <pc:sldChg chg="modSp mod">
        <pc:chgData name="Abdullah Halawany" userId="8f87bec9028b5dd9" providerId="LiveId" clId="{84C6224E-72CF-467F-AC2F-0C2D0F89B2AB}" dt="2021-05-25T08:47:45.541" v="1096" actId="12"/>
        <pc:sldMkLst>
          <pc:docMk/>
          <pc:sldMk cId="2516181108" sldId="263"/>
        </pc:sldMkLst>
        <pc:spChg chg="mod">
          <ac:chgData name="Abdullah Halawany" userId="8f87bec9028b5dd9" providerId="LiveId" clId="{84C6224E-72CF-467F-AC2F-0C2D0F89B2AB}" dt="2021-05-25T08:47:45.541" v="1096" actId="12"/>
          <ac:spMkLst>
            <pc:docMk/>
            <pc:sldMk cId="2516181108" sldId="263"/>
            <ac:spMk id="3" creationId="{00000000-0000-0000-0000-000000000000}"/>
          </ac:spMkLst>
        </pc:spChg>
      </pc:sldChg>
      <pc:sldChg chg="addSp delSp modSp mod">
        <pc:chgData name="Abdullah Halawany" userId="8f87bec9028b5dd9" providerId="LiveId" clId="{84C6224E-72CF-467F-AC2F-0C2D0F89B2AB}" dt="2021-05-24T09:16:30.194" v="168" actId="14100"/>
        <pc:sldMkLst>
          <pc:docMk/>
          <pc:sldMk cId="3159801306" sldId="264"/>
        </pc:sldMkLst>
        <pc:spChg chg="mod">
          <ac:chgData name="Abdullah Halawany" userId="8f87bec9028b5dd9" providerId="LiveId" clId="{84C6224E-72CF-467F-AC2F-0C2D0F89B2AB}" dt="2021-05-24T08:52:30.423" v="36" actId="14100"/>
          <ac:spMkLst>
            <pc:docMk/>
            <pc:sldMk cId="3159801306" sldId="264"/>
            <ac:spMk id="3" creationId="{00000000-0000-0000-0000-000000000000}"/>
          </ac:spMkLst>
        </pc:spChg>
        <pc:spChg chg="add mod">
          <ac:chgData name="Abdullah Halawany" userId="8f87bec9028b5dd9" providerId="LiveId" clId="{84C6224E-72CF-467F-AC2F-0C2D0F89B2AB}" dt="2021-05-24T09:10:48.925" v="122" actId="1076"/>
          <ac:spMkLst>
            <pc:docMk/>
            <pc:sldMk cId="3159801306" sldId="264"/>
            <ac:spMk id="4" creationId="{A8DF9DF7-1314-4360-9AEF-D6327ECB9AB9}"/>
          </ac:spMkLst>
        </pc:spChg>
        <pc:spChg chg="add mod">
          <ac:chgData name="Abdullah Halawany" userId="8f87bec9028b5dd9" providerId="LiveId" clId="{84C6224E-72CF-467F-AC2F-0C2D0F89B2AB}" dt="2021-05-24T09:11:09.850" v="126" actId="1076"/>
          <ac:spMkLst>
            <pc:docMk/>
            <pc:sldMk cId="3159801306" sldId="264"/>
            <ac:spMk id="6" creationId="{BAC3B096-AF05-461D-A147-3F01B4B07F94}"/>
          </ac:spMkLst>
        </pc:spChg>
        <pc:spChg chg="add mod">
          <ac:chgData name="Abdullah Halawany" userId="8f87bec9028b5dd9" providerId="LiveId" clId="{84C6224E-72CF-467F-AC2F-0C2D0F89B2AB}" dt="2021-05-24T09:11:32.252" v="133" actId="1076"/>
          <ac:spMkLst>
            <pc:docMk/>
            <pc:sldMk cId="3159801306" sldId="264"/>
            <ac:spMk id="7" creationId="{B87672FC-88F2-47AF-9B96-8BF0EF4FCD0D}"/>
          </ac:spMkLst>
        </pc:spChg>
        <pc:spChg chg="add del">
          <ac:chgData name="Abdullah Halawany" userId="8f87bec9028b5dd9" providerId="LiveId" clId="{84C6224E-72CF-467F-AC2F-0C2D0F89B2AB}" dt="2021-05-24T09:13:18.737" v="148" actId="478"/>
          <ac:spMkLst>
            <pc:docMk/>
            <pc:sldMk cId="3159801306" sldId="264"/>
            <ac:spMk id="22" creationId="{A2B69047-43F8-4080-9898-8BE83E8D1C8F}"/>
          </ac:spMkLst>
        </pc:spChg>
        <pc:spChg chg="add del mod">
          <ac:chgData name="Abdullah Halawany" userId="8f87bec9028b5dd9" providerId="LiveId" clId="{84C6224E-72CF-467F-AC2F-0C2D0F89B2AB}" dt="2021-05-24T09:16:24.044" v="167" actId="478"/>
          <ac:spMkLst>
            <pc:docMk/>
            <pc:sldMk cId="3159801306" sldId="264"/>
            <ac:spMk id="23" creationId="{3D6411D5-73CC-44D2-84CE-D07FBB789B91}"/>
          </ac:spMkLst>
        </pc:spChg>
        <pc:spChg chg="add del">
          <ac:chgData name="Abdullah Halawany" userId="8f87bec9028b5dd9" providerId="LiveId" clId="{84C6224E-72CF-467F-AC2F-0C2D0F89B2AB}" dt="2021-05-24T09:15:19.093" v="160" actId="478"/>
          <ac:spMkLst>
            <pc:docMk/>
            <pc:sldMk cId="3159801306" sldId="264"/>
            <ac:spMk id="24" creationId="{8FC09663-BD01-42F2-99E4-FEAAD6758777}"/>
          </ac:spMkLst>
        </pc:spChg>
        <pc:spChg chg="add del">
          <ac:chgData name="Abdullah Halawany" userId="8f87bec9028b5dd9" providerId="LiveId" clId="{84C6224E-72CF-467F-AC2F-0C2D0F89B2AB}" dt="2021-05-24T09:15:36.693" v="162" actId="478"/>
          <ac:spMkLst>
            <pc:docMk/>
            <pc:sldMk cId="3159801306" sldId="264"/>
            <ac:spMk id="25" creationId="{90A88A11-2EDC-4072-A9F3-646AB7104CD0}"/>
          </ac:spMkLst>
        </pc:spChg>
        <pc:spChg chg="add mod">
          <ac:chgData name="Abdullah Halawany" userId="8f87bec9028b5dd9" providerId="LiveId" clId="{84C6224E-72CF-467F-AC2F-0C2D0F89B2AB}" dt="2021-05-24T09:16:30.194" v="168" actId="14100"/>
          <ac:spMkLst>
            <pc:docMk/>
            <pc:sldMk cId="3159801306" sldId="264"/>
            <ac:spMk id="26" creationId="{2F15FC98-CBAA-4CBE-882F-C9CAD5CF5F51}"/>
          </ac:spMkLst>
        </pc:spChg>
        <pc:cxnChg chg="add del mod">
          <ac:chgData name="Abdullah Halawany" userId="8f87bec9028b5dd9" providerId="LiveId" clId="{84C6224E-72CF-467F-AC2F-0C2D0F89B2AB}" dt="2021-05-24T09:13:19.927" v="149" actId="478"/>
          <ac:cxnSpMkLst>
            <pc:docMk/>
            <pc:sldMk cId="3159801306" sldId="264"/>
            <ac:cxnSpMk id="9" creationId="{6F8D83EB-8683-4DBE-9227-9DB8775511CA}"/>
          </ac:cxnSpMkLst>
        </pc:cxnChg>
      </pc:sldChg>
      <pc:sldChg chg="modSp mod">
        <pc:chgData name="Abdullah Halawany" userId="8f87bec9028b5dd9" providerId="LiveId" clId="{84C6224E-72CF-467F-AC2F-0C2D0F89B2AB}" dt="2021-05-25T08:39:23.745" v="1058" actId="1036"/>
        <pc:sldMkLst>
          <pc:docMk/>
          <pc:sldMk cId="2804471474" sldId="271"/>
        </pc:sldMkLst>
        <pc:graphicFrameChg chg="mod">
          <ac:chgData name="Abdullah Halawany" userId="8f87bec9028b5dd9" providerId="LiveId" clId="{84C6224E-72CF-467F-AC2F-0C2D0F89B2AB}" dt="2021-05-25T08:39:23.745" v="1058" actId="1036"/>
          <ac:graphicFrameMkLst>
            <pc:docMk/>
            <pc:sldMk cId="2804471474" sldId="271"/>
            <ac:graphicFrameMk id="7" creationId="{6447308D-EA6E-4CFE-8342-F68AFEA17C17}"/>
          </ac:graphicFrameMkLst>
        </pc:graphicFrameChg>
      </pc:sldChg>
      <pc:sldChg chg="modSp mod">
        <pc:chgData name="Abdullah Halawany" userId="8f87bec9028b5dd9" providerId="LiveId" clId="{84C6224E-72CF-467F-AC2F-0C2D0F89B2AB}" dt="2021-05-25T08:50:27.839" v="1105" actId="20577"/>
        <pc:sldMkLst>
          <pc:docMk/>
          <pc:sldMk cId="2405897877" sldId="273"/>
        </pc:sldMkLst>
        <pc:spChg chg="mod">
          <ac:chgData name="Abdullah Halawany" userId="8f87bec9028b5dd9" providerId="LiveId" clId="{84C6224E-72CF-467F-AC2F-0C2D0F89B2AB}" dt="2021-05-25T08:50:27.839" v="1105" actId="20577"/>
          <ac:spMkLst>
            <pc:docMk/>
            <pc:sldMk cId="2405897877" sldId="273"/>
            <ac:spMk id="3" creationId="{00000000-0000-0000-0000-000000000000}"/>
          </ac:spMkLst>
        </pc:spChg>
      </pc:sldChg>
      <pc:sldChg chg="modSp mod">
        <pc:chgData name="Abdullah Halawany" userId="8f87bec9028b5dd9" providerId="LiveId" clId="{84C6224E-72CF-467F-AC2F-0C2D0F89B2AB}" dt="2021-05-25T08:50:18.433" v="1102" actId="20577"/>
        <pc:sldMkLst>
          <pc:docMk/>
          <pc:sldMk cId="1077915612" sldId="274"/>
        </pc:sldMkLst>
        <pc:spChg chg="mod">
          <ac:chgData name="Abdullah Halawany" userId="8f87bec9028b5dd9" providerId="LiveId" clId="{84C6224E-72CF-467F-AC2F-0C2D0F89B2AB}" dt="2021-05-25T08:50:18.433" v="1102" actId="20577"/>
          <ac:spMkLst>
            <pc:docMk/>
            <pc:sldMk cId="1077915612" sldId="274"/>
            <ac:spMk id="3" creationId="{00000000-0000-0000-0000-000000000000}"/>
          </ac:spMkLst>
        </pc:spChg>
      </pc:sldChg>
      <pc:sldChg chg="modSp mod">
        <pc:chgData name="Abdullah Halawany" userId="8f87bec9028b5dd9" providerId="LiveId" clId="{84C6224E-72CF-467F-AC2F-0C2D0F89B2AB}" dt="2021-05-25T08:50:13.792" v="1101" actId="20577"/>
        <pc:sldMkLst>
          <pc:docMk/>
          <pc:sldMk cId="3298462814" sldId="275"/>
        </pc:sldMkLst>
        <pc:spChg chg="mod">
          <ac:chgData name="Abdullah Halawany" userId="8f87bec9028b5dd9" providerId="LiveId" clId="{84C6224E-72CF-467F-AC2F-0C2D0F89B2AB}" dt="2021-05-25T08:50:13.792" v="1101" actId="20577"/>
          <ac:spMkLst>
            <pc:docMk/>
            <pc:sldMk cId="3298462814" sldId="275"/>
            <ac:spMk id="3" creationId="{00000000-0000-0000-0000-000000000000}"/>
          </ac:spMkLst>
        </pc:spChg>
      </pc:sldChg>
      <pc:sldChg chg="addSp modSp mod">
        <pc:chgData name="Abdullah Halawany" userId="8f87bec9028b5dd9" providerId="LiveId" clId="{84C6224E-72CF-467F-AC2F-0C2D0F89B2AB}" dt="2021-05-24T10:46:32.028" v="251" actId="115"/>
        <pc:sldMkLst>
          <pc:docMk/>
          <pc:sldMk cId="1743388524" sldId="279"/>
        </pc:sldMkLst>
        <pc:spChg chg="mod">
          <ac:chgData name="Abdullah Halawany" userId="8f87bec9028b5dd9" providerId="LiveId" clId="{84C6224E-72CF-467F-AC2F-0C2D0F89B2AB}" dt="2021-05-24T10:42:18.599" v="194"/>
          <ac:spMkLst>
            <pc:docMk/>
            <pc:sldMk cId="1743388524" sldId="279"/>
            <ac:spMk id="2" creationId="{00000000-0000-0000-0000-000000000000}"/>
          </ac:spMkLst>
        </pc:spChg>
        <pc:spChg chg="mod">
          <ac:chgData name="Abdullah Halawany" userId="8f87bec9028b5dd9" providerId="LiveId" clId="{84C6224E-72CF-467F-AC2F-0C2D0F89B2AB}" dt="2021-05-24T10:44:45.989" v="201" actId="14100"/>
          <ac:spMkLst>
            <pc:docMk/>
            <pc:sldMk cId="1743388524" sldId="279"/>
            <ac:spMk id="3" creationId="{00000000-0000-0000-0000-000000000000}"/>
          </ac:spMkLst>
        </pc:spChg>
        <pc:spChg chg="add mod">
          <ac:chgData name="Abdullah Halawany" userId="8f87bec9028b5dd9" providerId="LiveId" clId="{84C6224E-72CF-467F-AC2F-0C2D0F89B2AB}" dt="2021-05-24T10:46:32.028" v="251" actId="115"/>
          <ac:spMkLst>
            <pc:docMk/>
            <pc:sldMk cId="1743388524" sldId="279"/>
            <ac:spMk id="4" creationId="{163227B2-8111-4EF8-8B49-6AD613DC5655}"/>
          </ac:spMkLst>
        </pc:spChg>
      </pc:sldChg>
      <pc:sldChg chg="del">
        <pc:chgData name="Abdullah Halawany" userId="8f87bec9028b5dd9" providerId="LiveId" clId="{84C6224E-72CF-467F-AC2F-0C2D0F89B2AB}" dt="2021-05-24T10:41:31.978" v="192" actId="47"/>
        <pc:sldMkLst>
          <pc:docMk/>
          <pc:sldMk cId="643685628" sldId="280"/>
        </pc:sldMkLst>
      </pc:sldChg>
      <pc:sldChg chg="addSp modSp mod setBg">
        <pc:chgData name="Abdullah Halawany" userId="8f87bec9028b5dd9" providerId="LiveId" clId="{84C6224E-72CF-467F-AC2F-0C2D0F89B2AB}" dt="2021-05-24T10:56:11.384" v="313" actId="242"/>
        <pc:sldMkLst>
          <pc:docMk/>
          <pc:sldMk cId="3719705345" sldId="281"/>
        </pc:sldMkLst>
        <pc:spChg chg="mod">
          <ac:chgData name="Abdullah Halawany" userId="8f87bec9028b5dd9" providerId="LiveId" clId="{84C6224E-72CF-467F-AC2F-0C2D0F89B2AB}" dt="2021-05-24T10:56:11.384" v="313" actId="242"/>
          <ac:spMkLst>
            <pc:docMk/>
            <pc:sldMk cId="3719705345" sldId="281"/>
            <ac:spMk id="2" creationId="{00000000-0000-0000-0000-000000000000}"/>
          </ac:spMkLst>
        </pc:spChg>
        <pc:spChg chg="mod">
          <ac:chgData name="Abdullah Halawany" userId="8f87bec9028b5dd9" providerId="LiveId" clId="{84C6224E-72CF-467F-AC2F-0C2D0F89B2AB}" dt="2021-05-24T10:55:58.316" v="309" actId="1076"/>
          <ac:spMkLst>
            <pc:docMk/>
            <pc:sldMk cId="3719705345" sldId="281"/>
            <ac:spMk id="3" creationId="{00000000-0000-0000-0000-000000000000}"/>
          </ac:spMkLst>
        </pc:spChg>
        <pc:spChg chg="ord">
          <ac:chgData name="Abdullah Halawany" userId="8f87bec9028b5dd9" providerId="LiveId" clId="{84C6224E-72CF-467F-AC2F-0C2D0F89B2AB}" dt="2021-05-24T10:55:36.580" v="308" actId="26606"/>
          <ac:spMkLst>
            <pc:docMk/>
            <pc:sldMk cId="3719705345" sldId="281"/>
            <ac:spMk id="5" creationId="{39C41A4A-9746-40C7-9EE9-4C5D47148FFC}"/>
          </ac:spMkLst>
        </pc:spChg>
        <pc:spChg chg="add">
          <ac:chgData name="Abdullah Halawany" userId="8f87bec9028b5dd9" providerId="LiveId" clId="{84C6224E-72CF-467F-AC2F-0C2D0F89B2AB}" dt="2021-05-24T10:55:36.580" v="308" actId="26606"/>
          <ac:spMkLst>
            <pc:docMk/>
            <pc:sldMk cId="3719705345" sldId="281"/>
            <ac:spMk id="11" creationId="{C59AB4C8-9178-4F7A-8404-6890510B5917}"/>
          </ac:spMkLst>
        </pc:spChg>
        <pc:spChg chg="add">
          <ac:chgData name="Abdullah Halawany" userId="8f87bec9028b5dd9" providerId="LiveId" clId="{84C6224E-72CF-467F-AC2F-0C2D0F89B2AB}" dt="2021-05-24T10:55:36.580" v="308" actId="26606"/>
          <ac:spMkLst>
            <pc:docMk/>
            <pc:sldMk cId="3719705345" sldId="281"/>
            <ac:spMk id="13" creationId="{4CFDFB37-4BC7-42C6-915D-A6609139BFE7}"/>
          </ac:spMkLst>
        </pc:spChg>
        <pc:picChg chg="add mod">
          <ac:chgData name="Abdullah Halawany" userId="8f87bec9028b5dd9" providerId="LiveId" clId="{84C6224E-72CF-467F-AC2F-0C2D0F89B2AB}" dt="2021-05-24T10:55:36.580" v="308" actId="26606"/>
          <ac:picMkLst>
            <pc:docMk/>
            <pc:sldMk cId="3719705345" sldId="281"/>
            <ac:picMk id="6" creationId="{7FE158D7-7260-4FD4-AFE7-57C169EC2ACE}"/>
          </ac:picMkLst>
        </pc:picChg>
      </pc:sldChg>
      <pc:sldChg chg="addSp delSp modSp del mod">
        <pc:chgData name="Abdullah Halawany" userId="8f87bec9028b5dd9" providerId="LiveId" clId="{84C6224E-72CF-467F-AC2F-0C2D0F89B2AB}" dt="2021-05-24T10:56:41.937" v="314" actId="47"/>
        <pc:sldMkLst>
          <pc:docMk/>
          <pc:sldMk cId="158182471" sldId="282"/>
        </pc:sldMkLst>
        <pc:spChg chg="add mod">
          <ac:chgData name="Abdullah Halawany" userId="8f87bec9028b5dd9" providerId="LiveId" clId="{84C6224E-72CF-467F-AC2F-0C2D0F89B2AB}" dt="2021-05-24T10:54:52.894" v="301" actId="478"/>
          <ac:spMkLst>
            <pc:docMk/>
            <pc:sldMk cId="158182471" sldId="282"/>
            <ac:spMk id="4" creationId="{4CA8F6B8-23F5-48D2-B25B-EFE8DD6C3170}"/>
          </ac:spMkLst>
        </pc:spChg>
        <pc:picChg chg="del">
          <ac:chgData name="Abdullah Halawany" userId="8f87bec9028b5dd9" providerId="LiveId" clId="{84C6224E-72CF-467F-AC2F-0C2D0F89B2AB}" dt="2021-05-24T10:54:52.894" v="301" actId="478"/>
          <ac:picMkLst>
            <pc:docMk/>
            <pc:sldMk cId="158182471" sldId="282"/>
            <ac:picMk id="5" creationId="{00000000-0000-0000-0000-000000000000}"/>
          </ac:picMkLst>
        </pc:picChg>
      </pc:sldChg>
      <pc:sldChg chg="modSp mod ord">
        <pc:chgData name="Abdullah Halawany" userId="8f87bec9028b5dd9" providerId="LiveId" clId="{84C6224E-72CF-467F-AC2F-0C2D0F89B2AB}" dt="2021-05-24T11:36:18.408" v="453" actId="20577"/>
        <pc:sldMkLst>
          <pc:docMk/>
          <pc:sldMk cId="3762632141" sldId="283"/>
        </pc:sldMkLst>
        <pc:spChg chg="mod">
          <ac:chgData name="Abdullah Halawany" userId="8f87bec9028b5dd9" providerId="LiveId" clId="{84C6224E-72CF-467F-AC2F-0C2D0F89B2AB}" dt="2021-05-24T11:36:18.408" v="453" actId="20577"/>
          <ac:spMkLst>
            <pc:docMk/>
            <pc:sldMk cId="3762632141" sldId="283"/>
            <ac:spMk id="3" creationId="{00000000-0000-0000-0000-000000000000}"/>
          </ac:spMkLst>
        </pc:spChg>
      </pc:sldChg>
      <pc:sldChg chg="del">
        <pc:chgData name="Abdullah Halawany" userId="8f87bec9028b5dd9" providerId="LiveId" clId="{84C6224E-72CF-467F-AC2F-0C2D0F89B2AB}" dt="2021-05-24T11:05:11.256" v="320" actId="47"/>
        <pc:sldMkLst>
          <pc:docMk/>
          <pc:sldMk cId="1975287505" sldId="284"/>
        </pc:sldMkLst>
      </pc:sldChg>
      <pc:sldChg chg="modSp mod">
        <pc:chgData name="Abdullah Halawany" userId="8f87bec9028b5dd9" providerId="LiveId" clId="{84C6224E-72CF-467F-AC2F-0C2D0F89B2AB}" dt="2021-05-24T11:42:48.491" v="514" actId="20577"/>
        <pc:sldMkLst>
          <pc:docMk/>
          <pc:sldMk cId="2486145802" sldId="285"/>
        </pc:sldMkLst>
        <pc:spChg chg="mod">
          <ac:chgData name="Abdullah Halawany" userId="8f87bec9028b5dd9" providerId="LiveId" clId="{84C6224E-72CF-467F-AC2F-0C2D0F89B2AB}" dt="2021-05-24T11:41:33.298" v="502" actId="20577"/>
          <ac:spMkLst>
            <pc:docMk/>
            <pc:sldMk cId="2486145802" sldId="285"/>
            <ac:spMk id="2" creationId="{00000000-0000-0000-0000-000000000000}"/>
          </ac:spMkLst>
        </pc:spChg>
        <pc:spChg chg="mod">
          <ac:chgData name="Abdullah Halawany" userId="8f87bec9028b5dd9" providerId="LiveId" clId="{84C6224E-72CF-467F-AC2F-0C2D0F89B2AB}" dt="2021-05-24T11:42:48.491" v="514" actId="20577"/>
          <ac:spMkLst>
            <pc:docMk/>
            <pc:sldMk cId="2486145802" sldId="285"/>
            <ac:spMk id="3" creationId="{00000000-0000-0000-0000-000000000000}"/>
          </ac:spMkLst>
        </pc:spChg>
      </pc:sldChg>
      <pc:sldChg chg="modSp mod">
        <pc:chgData name="Abdullah Halawany" userId="8f87bec9028b5dd9" providerId="LiveId" clId="{84C6224E-72CF-467F-AC2F-0C2D0F89B2AB}" dt="2021-05-24T12:36:36.096" v="747" actId="113"/>
        <pc:sldMkLst>
          <pc:docMk/>
          <pc:sldMk cId="2416538148" sldId="286"/>
        </pc:sldMkLst>
        <pc:spChg chg="mod">
          <ac:chgData name="Abdullah Halawany" userId="8f87bec9028b5dd9" providerId="LiveId" clId="{84C6224E-72CF-467F-AC2F-0C2D0F89B2AB}" dt="2021-05-24T11:43:10.825" v="518" actId="20577"/>
          <ac:spMkLst>
            <pc:docMk/>
            <pc:sldMk cId="2416538148" sldId="286"/>
            <ac:spMk id="2" creationId="{00000000-0000-0000-0000-000000000000}"/>
          </ac:spMkLst>
        </pc:spChg>
        <pc:spChg chg="mod">
          <ac:chgData name="Abdullah Halawany" userId="8f87bec9028b5dd9" providerId="LiveId" clId="{84C6224E-72CF-467F-AC2F-0C2D0F89B2AB}" dt="2021-05-24T12:36:36.096" v="747" actId="113"/>
          <ac:spMkLst>
            <pc:docMk/>
            <pc:sldMk cId="2416538148" sldId="286"/>
            <ac:spMk id="3" creationId="{00000000-0000-0000-0000-000000000000}"/>
          </ac:spMkLst>
        </pc:spChg>
      </pc:sldChg>
      <pc:sldChg chg="addSp modSp mod">
        <pc:chgData name="Abdullah Halawany" userId="8f87bec9028b5dd9" providerId="LiveId" clId="{84C6224E-72CF-467F-AC2F-0C2D0F89B2AB}" dt="2021-05-24T11:58:17.162" v="626" actId="14100"/>
        <pc:sldMkLst>
          <pc:docMk/>
          <pc:sldMk cId="1226557223" sldId="287"/>
        </pc:sldMkLst>
        <pc:spChg chg="mod">
          <ac:chgData name="Abdullah Halawany" userId="8f87bec9028b5dd9" providerId="LiveId" clId="{84C6224E-72CF-467F-AC2F-0C2D0F89B2AB}" dt="2021-05-24T11:52:41.854" v="579" actId="20577"/>
          <ac:spMkLst>
            <pc:docMk/>
            <pc:sldMk cId="1226557223" sldId="287"/>
            <ac:spMk id="2" creationId="{00000000-0000-0000-0000-000000000000}"/>
          </ac:spMkLst>
        </pc:spChg>
        <pc:spChg chg="mod">
          <ac:chgData name="Abdullah Halawany" userId="8f87bec9028b5dd9" providerId="LiveId" clId="{84C6224E-72CF-467F-AC2F-0C2D0F89B2AB}" dt="2021-05-24T11:58:09.676" v="624" actId="27636"/>
          <ac:spMkLst>
            <pc:docMk/>
            <pc:sldMk cId="1226557223" sldId="287"/>
            <ac:spMk id="3" creationId="{00000000-0000-0000-0000-000000000000}"/>
          </ac:spMkLst>
        </pc:spChg>
        <pc:picChg chg="add mod">
          <ac:chgData name="Abdullah Halawany" userId="8f87bec9028b5dd9" providerId="LiveId" clId="{84C6224E-72CF-467F-AC2F-0C2D0F89B2AB}" dt="2021-05-24T11:58:17.162" v="626" actId="14100"/>
          <ac:picMkLst>
            <pc:docMk/>
            <pc:sldMk cId="1226557223" sldId="287"/>
            <ac:picMk id="6" creationId="{EB9997A8-8733-4BD3-8CE5-2C6BDBAABC28}"/>
          </ac:picMkLst>
        </pc:picChg>
      </pc:sldChg>
      <pc:sldChg chg="del">
        <pc:chgData name="Abdullah Halawany" userId="8f87bec9028b5dd9" providerId="LiveId" clId="{84C6224E-72CF-467F-AC2F-0C2D0F89B2AB}" dt="2021-05-24T11:40:17.632" v="491" actId="47"/>
        <pc:sldMkLst>
          <pc:docMk/>
          <pc:sldMk cId="3577182333" sldId="288"/>
        </pc:sldMkLst>
      </pc:sldChg>
      <pc:sldChg chg="modSp mod">
        <pc:chgData name="Abdullah Halawany" userId="8f87bec9028b5dd9" providerId="LiveId" clId="{84C6224E-72CF-467F-AC2F-0C2D0F89B2AB}" dt="2021-05-24T11:20:52" v="401" actId="115"/>
        <pc:sldMkLst>
          <pc:docMk/>
          <pc:sldMk cId="2893693460" sldId="290"/>
        </pc:sldMkLst>
        <pc:spChg chg="mod">
          <ac:chgData name="Abdullah Halawany" userId="8f87bec9028b5dd9" providerId="LiveId" clId="{84C6224E-72CF-467F-AC2F-0C2D0F89B2AB}" dt="2021-05-24T11:20:52" v="401" actId="115"/>
          <ac:spMkLst>
            <pc:docMk/>
            <pc:sldMk cId="2893693460" sldId="290"/>
            <ac:spMk id="3" creationId="{00000000-0000-0000-0000-000000000000}"/>
          </ac:spMkLst>
        </pc:spChg>
      </pc:sldChg>
      <pc:sldChg chg="addSp modSp mod chgLayout">
        <pc:chgData name="Abdullah Halawany" userId="8f87bec9028b5dd9" providerId="LiveId" clId="{84C6224E-72CF-467F-AC2F-0C2D0F89B2AB}" dt="2021-05-24T11:33:47.843" v="444" actId="20577"/>
        <pc:sldMkLst>
          <pc:docMk/>
          <pc:sldMk cId="3276580338" sldId="294"/>
        </pc:sldMkLst>
        <pc:spChg chg="add mod ord">
          <ac:chgData name="Abdullah Halawany" userId="8f87bec9028b5dd9" providerId="LiveId" clId="{84C6224E-72CF-467F-AC2F-0C2D0F89B2AB}" dt="2021-05-24T11:33:45.137" v="440"/>
          <ac:spMkLst>
            <pc:docMk/>
            <pc:sldMk cId="3276580338" sldId="294"/>
            <ac:spMk id="2" creationId="{25087408-09A0-442D-88B7-824C51D99158}"/>
          </ac:spMkLst>
        </pc:spChg>
        <pc:spChg chg="mod ord">
          <ac:chgData name="Abdullah Halawany" userId="8f87bec9028b5dd9" providerId="LiveId" clId="{84C6224E-72CF-467F-AC2F-0C2D0F89B2AB}" dt="2021-05-24T11:33:47.843" v="444" actId="20577"/>
          <ac:spMkLst>
            <pc:docMk/>
            <pc:sldMk cId="3276580338" sldId="294"/>
            <ac:spMk id="3" creationId="{00000000-0000-0000-0000-000000000000}"/>
          </ac:spMkLst>
        </pc:spChg>
      </pc:sldChg>
      <pc:sldChg chg="addSp delSp modSp mod">
        <pc:chgData name="Abdullah Halawany" userId="8f87bec9028b5dd9" providerId="LiveId" clId="{84C6224E-72CF-467F-AC2F-0C2D0F89B2AB}" dt="2021-05-25T08:36:30.757" v="1040"/>
        <pc:sldMkLst>
          <pc:docMk/>
          <pc:sldMk cId="660003648" sldId="295"/>
        </pc:sldMkLst>
        <pc:spChg chg="del">
          <ac:chgData name="Abdullah Halawany" userId="8f87bec9028b5dd9" providerId="LiveId" clId="{84C6224E-72CF-467F-AC2F-0C2D0F89B2AB}" dt="2021-05-25T08:36:04.976" v="1038" actId="478"/>
          <ac:spMkLst>
            <pc:docMk/>
            <pc:sldMk cId="660003648" sldId="295"/>
            <ac:spMk id="6" creationId="{6EFE6120-9984-43F1-A9C9-F16007E15EEB}"/>
          </ac:spMkLst>
        </pc:spChg>
        <pc:picChg chg="del">
          <ac:chgData name="Abdullah Halawany" userId="8f87bec9028b5dd9" providerId="LiveId" clId="{84C6224E-72CF-467F-AC2F-0C2D0F89B2AB}" dt="2021-05-25T08:36:03.648" v="1037" actId="478"/>
          <ac:picMkLst>
            <pc:docMk/>
            <pc:sldMk cId="660003648" sldId="295"/>
            <ac:picMk id="8" creationId="{BF31A0D1-D3E5-4921-AD84-FAD7EADC9004}"/>
          </ac:picMkLst>
        </pc:picChg>
        <pc:picChg chg="add mod">
          <ac:chgData name="Abdullah Halawany" userId="8f87bec9028b5dd9" providerId="LiveId" clId="{84C6224E-72CF-467F-AC2F-0C2D0F89B2AB}" dt="2021-05-25T08:36:10.086" v="1039"/>
          <ac:picMkLst>
            <pc:docMk/>
            <pc:sldMk cId="660003648" sldId="295"/>
            <ac:picMk id="30" creationId="{A626D69F-2431-44FB-870E-3BC444FB554F}"/>
          </ac:picMkLst>
        </pc:picChg>
        <pc:picChg chg="del">
          <ac:chgData name="Abdullah Halawany" userId="8f87bec9028b5dd9" providerId="LiveId" clId="{84C6224E-72CF-467F-AC2F-0C2D0F89B2AB}" dt="2021-05-25T08:36:30.757" v="1040"/>
          <ac:picMkLst>
            <pc:docMk/>
            <pc:sldMk cId="660003648" sldId="295"/>
            <ac:picMk id="32" creationId="{691C885E-3FC4-4A53-9B8A-37BBC1249C6D}"/>
          </ac:picMkLst>
        </pc:picChg>
      </pc:sldChg>
      <pc:sldChg chg="del">
        <pc:chgData name="Abdullah Halawany" userId="8f87bec9028b5dd9" providerId="LiveId" clId="{84C6224E-72CF-467F-AC2F-0C2D0F89B2AB}" dt="2021-05-24T12:48:50.163" v="817" actId="47"/>
        <pc:sldMkLst>
          <pc:docMk/>
          <pc:sldMk cId="1630595735" sldId="357"/>
        </pc:sldMkLst>
      </pc:sldChg>
      <pc:sldChg chg="del">
        <pc:chgData name="Abdullah Halawany" userId="8f87bec9028b5dd9" providerId="LiveId" clId="{84C6224E-72CF-467F-AC2F-0C2D0F89B2AB}" dt="2021-05-24T12:49:26.008" v="819" actId="47"/>
        <pc:sldMkLst>
          <pc:docMk/>
          <pc:sldMk cId="1990200587" sldId="358"/>
        </pc:sldMkLst>
      </pc:sldChg>
      <pc:sldChg chg="modSp del mod">
        <pc:chgData name="Abdullah Halawany" userId="8f87bec9028b5dd9" providerId="LiveId" clId="{84C6224E-72CF-467F-AC2F-0C2D0F89B2AB}" dt="2021-05-24T12:49:10.399" v="818" actId="47"/>
        <pc:sldMkLst>
          <pc:docMk/>
          <pc:sldMk cId="2391473361" sldId="364"/>
        </pc:sldMkLst>
        <pc:spChg chg="mod">
          <ac:chgData name="Abdullah Halawany" userId="8f87bec9028b5dd9" providerId="LiveId" clId="{84C6224E-72CF-467F-AC2F-0C2D0F89B2AB}" dt="2021-05-24T12:48:45.584" v="816" actId="6549"/>
          <ac:spMkLst>
            <pc:docMk/>
            <pc:sldMk cId="2391473361" sldId="364"/>
            <ac:spMk id="2" creationId="{7092A2C6-4E28-46D7-9C9E-94BC5E834B2A}"/>
          </ac:spMkLst>
        </pc:spChg>
      </pc:sldChg>
      <pc:sldChg chg="addSp delSp modSp new del mod">
        <pc:chgData name="Abdullah Halawany" userId="8f87bec9028b5dd9" providerId="LiveId" clId="{84C6224E-72CF-467F-AC2F-0C2D0F89B2AB}" dt="2021-05-24T11:18:49.937" v="381" actId="47"/>
        <pc:sldMkLst>
          <pc:docMk/>
          <pc:sldMk cId="1133311909" sldId="367"/>
        </pc:sldMkLst>
        <pc:spChg chg="del">
          <ac:chgData name="Abdullah Halawany" userId="8f87bec9028b5dd9" providerId="LiveId" clId="{84C6224E-72CF-467F-AC2F-0C2D0F89B2AB}" dt="2021-05-24T09:05:10.787" v="100"/>
          <ac:spMkLst>
            <pc:docMk/>
            <pc:sldMk cId="1133311909" sldId="367"/>
            <ac:spMk id="2" creationId="{0D818031-4D4A-44A4-B947-C43B182AEE42}"/>
          </ac:spMkLst>
        </pc:spChg>
        <pc:spChg chg="add del">
          <ac:chgData name="Abdullah Halawany" userId="8f87bec9028b5dd9" providerId="LiveId" clId="{84C6224E-72CF-467F-AC2F-0C2D0F89B2AB}" dt="2021-05-24T09:05:49.775" v="104" actId="931"/>
          <ac:spMkLst>
            <pc:docMk/>
            <pc:sldMk cId="1133311909" sldId="367"/>
            <ac:spMk id="3" creationId="{E6254F42-F3C6-4D0E-9843-D2712DFB006E}"/>
          </ac:spMkLst>
        </pc:spChg>
        <pc:spChg chg="add mod">
          <ac:chgData name="Abdullah Halawany" userId="8f87bec9028b5dd9" providerId="LiveId" clId="{84C6224E-72CF-467F-AC2F-0C2D0F89B2AB}" dt="2021-05-24T09:05:10.787" v="100"/>
          <ac:spMkLst>
            <pc:docMk/>
            <pc:sldMk cId="1133311909" sldId="367"/>
            <ac:spMk id="5" creationId="{1DDDD70D-3DC0-46CF-B53B-C7438588B8AD}"/>
          </ac:spMkLst>
        </pc:spChg>
        <pc:spChg chg="add mod">
          <ac:chgData name="Abdullah Halawany" userId="8f87bec9028b5dd9" providerId="LiveId" clId="{84C6224E-72CF-467F-AC2F-0C2D0F89B2AB}" dt="2021-05-24T10:47:33.768" v="252" actId="21"/>
          <ac:spMkLst>
            <pc:docMk/>
            <pc:sldMk cId="1133311909" sldId="367"/>
            <ac:spMk id="10" creationId="{535475D0-3BBA-49C9-8BDF-E83C8FD1945B}"/>
          </ac:spMkLst>
        </pc:spChg>
        <pc:picChg chg="add del mod">
          <ac:chgData name="Abdullah Halawany" userId="8f87bec9028b5dd9" providerId="LiveId" clId="{84C6224E-72CF-467F-AC2F-0C2D0F89B2AB}" dt="2021-05-24T09:05:00.888" v="99"/>
          <ac:picMkLst>
            <pc:docMk/>
            <pc:sldMk cId="1133311909" sldId="367"/>
            <ac:picMk id="4" creationId="{9677051A-E1C1-4F3C-A5BA-7CCE98751399}"/>
          </ac:picMkLst>
        </pc:picChg>
        <pc:picChg chg="add del mod">
          <ac:chgData name="Abdullah Halawany" userId="8f87bec9028b5dd9" providerId="LiveId" clId="{84C6224E-72CF-467F-AC2F-0C2D0F89B2AB}" dt="2021-05-24T09:05:22.611" v="103" actId="478"/>
          <ac:picMkLst>
            <pc:docMk/>
            <pc:sldMk cId="1133311909" sldId="367"/>
            <ac:picMk id="6" creationId="{5D2FE63A-C81C-4D10-B6CD-BA81C0248AD3}"/>
          </ac:picMkLst>
        </pc:picChg>
        <pc:picChg chg="add del mod">
          <ac:chgData name="Abdullah Halawany" userId="8f87bec9028b5dd9" providerId="LiveId" clId="{84C6224E-72CF-467F-AC2F-0C2D0F89B2AB}" dt="2021-05-24T10:47:33.768" v="252" actId="21"/>
          <ac:picMkLst>
            <pc:docMk/>
            <pc:sldMk cId="1133311909" sldId="367"/>
            <ac:picMk id="8" creationId="{2913592B-5517-4A5A-8B60-4F30AC2B40B4}"/>
          </ac:picMkLst>
        </pc:picChg>
      </pc:sldChg>
      <pc:sldChg chg="addSp delSp modSp new del mod setBg">
        <pc:chgData name="Abdullah Halawany" userId="8f87bec9028b5dd9" providerId="LiveId" clId="{84C6224E-72CF-467F-AC2F-0C2D0F89B2AB}" dt="2021-05-24T09:04:50.956" v="96" actId="47"/>
        <pc:sldMkLst>
          <pc:docMk/>
          <pc:sldMk cId="1927615197" sldId="367"/>
        </pc:sldMkLst>
        <pc:spChg chg="del">
          <ac:chgData name="Abdullah Halawany" userId="8f87bec9028b5dd9" providerId="LiveId" clId="{84C6224E-72CF-467F-AC2F-0C2D0F89B2AB}" dt="2021-05-24T09:02:00.574" v="39" actId="26606"/>
          <ac:spMkLst>
            <pc:docMk/>
            <pc:sldMk cId="1927615197" sldId="367"/>
            <ac:spMk id="2" creationId="{339FD78A-9DFA-41FA-ACA0-30EEF942C90D}"/>
          </ac:spMkLst>
        </pc:spChg>
        <pc:spChg chg="del">
          <ac:chgData name="Abdullah Halawany" userId="8f87bec9028b5dd9" providerId="LiveId" clId="{84C6224E-72CF-467F-AC2F-0C2D0F89B2AB}" dt="2021-05-24T09:01:57.788" v="38"/>
          <ac:spMkLst>
            <pc:docMk/>
            <pc:sldMk cId="1927615197" sldId="367"/>
            <ac:spMk id="3" creationId="{592B68F4-E3F2-4AE6-A8E7-173D2D2492B7}"/>
          </ac:spMkLst>
        </pc:spChg>
        <pc:spChg chg="add mod">
          <ac:chgData name="Abdullah Halawany" userId="8f87bec9028b5dd9" providerId="LiveId" clId="{84C6224E-72CF-467F-AC2F-0C2D0F89B2AB}" dt="2021-05-24T09:04:08.059" v="95" actId="478"/>
          <ac:spMkLst>
            <pc:docMk/>
            <pc:sldMk cId="1927615197" sldId="367"/>
            <ac:spMk id="6" creationId="{B86D20BD-66E0-4045-B3F5-0E769FA8EFED}"/>
          </ac:spMkLst>
        </pc:spChg>
        <pc:spChg chg="add">
          <ac:chgData name="Abdullah Halawany" userId="8f87bec9028b5dd9" providerId="LiveId" clId="{84C6224E-72CF-467F-AC2F-0C2D0F89B2AB}" dt="2021-05-24T09:02:00.574" v="39" actId="26606"/>
          <ac:spMkLst>
            <pc:docMk/>
            <pc:sldMk cId="1927615197" sldId="367"/>
            <ac:spMk id="9" creationId="{32BC26D8-82FB-445E-AA49-62A77D7C1EE0}"/>
          </ac:spMkLst>
        </pc:spChg>
        <pc:spChg chg="add">
          <ac:chgData name="Abdullah Halawany" userId="8f87bec9028b5dd9" providerId="LiveId" clId="{84C6224E-72CF-467F-AC2F-0C2D0F89B2AB}" dt="2021-05-24T09:02:00.574" v="39" actId="26606"/>
          <ac:spMkLst>
            <pc:docMk/>
            <pc:sldMk cId="1927615197" sldId="367"/>
            <ac:spMk id="11" creationId="{CB44330D-EA18-4254-AA95-EB49948539B8}"/>
          </ac:spMkLst>
        </pc:spChg>
        <pc:picChg chg="add del mod">
          <ac:chgData name="Abdullah Halawany" userId="8f87bec9028b5dd9" providerId="LiveId" clId="{84C6224E-72CF-467F-AC2F-0C2D0F89B2AB}" dt="2021-05-24T09:04:08.059" v="95" actId="478"/>
          <ac:picMkLst>
            <pc:docMk/>
            <pc:sldMk cId="1927615197" sldId="367"/>
            <ac:picMk id="4" creationId="{1E103DA3-151D-40B4-94FD-8567ACA8049A}"/>
          </ac:picMkLst>
        </pc:picChg>
      </pc:sldChg>
      <pc:sldChg chg="addSp delSp modSp new mod">
        <pc:chgData name="Abdullah Halawany" userId="8f87bec9028b5dd9" providerId="LiveId" clId="{84C6224E-72CF-467F-AC2F-0C2D0F89B2AB}" dt="2021-05-25T08:48:40.026" v="1098" actId="478"/>
        <pc:sldMkLst>
          <pc:docMk/>
          <pc:sldMk cId="3045589916" sldId="368"/>
        </pc:sldMkLst>
        <pc:spChg chg="del">
          <ac:chgData name="Abdullah Halawany" userId="8f87bec9028b5dd9" providerId="LiveId" clId="{84C6224E-72CF-467F-AC2F-0C2D0F89B2AB}" dt="2021-05-25T08:48:40.026" v="1098" actId="478"/>
          <ac:spMkLst>
            <pc:docMk/>
            <pc:sldMk cId="3045589916" sldId="368"/>
            <ac:spMk id="2" creationId="{C5810076-D35B-47C0-BAB1-CAE1F1C2C6D1}"/>
          </ac:spMkLst>
        </pc:spChg>
        <pc:spChg chg="del">
          <ac:chgData name="Abdullah Halawany" userId="8f87bec9028b5dd9" providerId="LiveId" clId="{84C6224E-72CF-467F-AC2F-0C2D0F89B2AB}" dt="2021-05-25T08:48:38.761" v="1097" actId="478"/>
          <ac:spMkLst>
            <pc:docMk/>
            <pc:sldMk cId="3045589916" sldId="368"/>
            <ac:spMk id="3" creationId="{2C6105EA-49B9-4A69-BA0D-E2BFE6137F38}"/>
          </ac:spMkLst>
        </pc:spChg>
        <pc:spChg chg="add mod">
          <ac:chgData name="Abdullah Halawany" userId="8f87bec9028b5dd9" providerId="LiveId" clId="{84C6224E-72CF-467F-AC2F-0C2D0F89B2AB}" dt="2021-05-24T12:49:57.221" v="820"/>
          <ac:spMkLst>
            <pc:docMk/>
            <pc:sldMk cId="3045589916" sldId="368"/>
            <ac:spMk id="6" creationId="{3B6BFA4E-9C44-439C-B3E7-4DA1F50EB085}"/>
          </ac:spMkLst>
        </pc:spChg>
        <pc:picChg chg="add mod">
          <ac:chgData name="Abdullah Halawany" userId="8f87bec9028b5dd9" providerId="LiveId" clId="{84C6224E-72CF-467F-AC2F-0C2D0F89B2AB}" dt="2021-05-24T09:56:46.683" v="184" actId="1076"/>
          <ac:picMkLst>
            <pc:docMk/>
            <pc:sldMk cId="3045589916" sldId="368"/>
            <ac:picMk id="4" creationId="{3840E99D-AF27-4526-8315-4F837E8F39F7}"/>
          </ac:picMkLst>
        </pc:picChg>
        <pc:picChg chg="add mod">
          <ac:chgData name="Abdullah Halawany" userId="8f87bec9028b5dd9" providerId="LiveId" clId="{84C6224E-72CF-467F-AC2F-0C2D0F89B2AB}" dt="2021-05-24T12:50:01.396" v="821" actId="1076"/>
          <ac:picMkLst>
            <pc:docMk/>
            <pc:sldMk cId="3045589916" sldId="368"/>
            <ac:picMk id="5" creationId="{29CAC307-BE70-45A3-95CC-26BA67953139}"/>
          </ac:picMkLst>
        </pc:picChg>
      </pc:sldChg>
      <pc:sldChg chg="addSp delSp modSp new mod">
        <pc:chgData name="Abdullah Halawany" userId="8f87bec9028b5dd9" providerId="LiveId" clId="{84C6224E-72CF-467F-AC2F-0C2D0F89B2AB}" dt="2021-05-25T08:55:59.282" v="1133" actId="1076"/>
        <pc:sldMkLst>
          <pc:docMk/>
          <pc:sldMk cId="672804802" sldId="369"/>
        </pc:sldMkLst>
        <pc:spChg chg="mod">
          <ac:chgData name="Abdullah Halawany" userId="8f87bec9028b5dd9" providerId="LiveId" clId="{84C6224E-72CF-467F-AC2F-0C2D0F89B2AB}" dt="2021-05-24T10:49:47.634" v="263" actId="20577"/>
          <ac:spMkLst>
            <pc:docMk/>
            <pc:sldMk cId="672804802" sldId="369"/>
            <ac:spMk id="2" creationId="{E20AC0E5-BEE1-4D5A-A541-EB8D15F3C32F}"/>
          </ac:spMkLst>
        </pc:spChg>
        <pc:spChg chg="del">
          <ac:chgData name="Abdullah Halawany" userId="8f87bec9028b5dd9" providerId="LiveId" clId="{84C6224E-72CF-467F-AC2F-0C2D0F89B2AB}" dt="2021-05-24T10:47:48.627" v="254"/>
          <ac:spMkLst>
            <pc:docMk/>
            <pc:sldMk cId="672804802" sldId="369"/>
            <ac:spMk id="3" creationId="{4D0E5ECA-1533-4BE2-9685-F4FCB9EC3533}"/>
          </ac:spMkLst>
        </pc:spChg>
        <pc:spChg chg="add mod">
          <ac:chgData name="Abdullah Halawany" userId="8f87bec9028b5dd9" providerId="LiveId" clId="{84C6224E-72CF-467F-AC2F-0C2D0F89B2AB}" dt="2021-05-24T12:50:08.443" v="822"/>
          <ac:spMkLst>
            <pc:docMk/>
            <pc:sldMk cId="672804802" sldId="369"/>
            <ac:spMk id="7" creationId="{A092436C-4350-4383-8D8B-059106FB4A7C}"/>
          </ac:spMkLst>
        </pc:spChg>
        <pc:picChg chg="add mod">
          <ac:chgData name="Abdullah Halawany" userId="8f87bec9028b5dd9" providerId="LiveId" clId="{84C6224E-72CF-467F-AC2F-0C2D0F89B2AB}" dt="2021-05-25T08:55:59.282" v="1133" actId="1076"/>
          <ac:picMkLst>
            <pc:docMk/>
            <pc:sldMk cId="672804802" sldId="369"/>
            <ac:picMk id="3" creationId="{17F0E454-5C86-4A66-B251-D03FF3A959F9}"/>
          </ac:picMkLst>
        </pc:picChg>
        <pc:picChg chg="add mod modCrop">
          <ac:chgData name="Abdullah Halawany" userId="8f87bec9028b5dd9" providerId="LiveId" clId="{84C6224E-72CF-467F-AC2F-0C2D0F89B2AB}" dt="2021-05-25T08:55:53.095" v="1132" actId="1037"/>
          <ac:picMkLst>
            <pc:docMk/>
            <pc:sldMk cId="672804802" sldId="369"/>
            <ac:picMk id="4" creationId="{09534034-695D-43D8-B1BE-0D20C89EDCB4}"/>
          </ac:picMkLst>
        </pc:picChg>
        <pc:picChg chg="add del mod">
          <ac:chgData name="Abdullah Halawany" userId="8f87bec9028b5dd9" providerId="LiveId" clId="{84C6224E-72CF-467F-AC2F-0C2D0F89B2AB}" dt="2021-05-24T10:50:59.583" v="264" actId="478"/>
          <ac:picMkLst>
            <pc:docMk/>
            <pc:sldMk cId="672804802" sldId="369"/>
            <ac:picMk id="6" creationId="{D853AE87-9DDE-4B62-B222-A9968475AB55}"/>
          </ac:picMkLst>
        </pc:picChg>
      </pc:sldChg>
      <pc:sldChg chg="addSp delSp modSp mod">
        <pc:chgData name="Abdullah Halawany" userId="8f87bec9028b5dd9" providerId="LiveId" clId="{84C6224E-72CF-467F-AC2F-0C2D0F89B2AB}" dt="2021-05-24T12:50:09.954" v="823"/>
        <pc:sldMkLst>
          <pc:docMk/>
          <pc:sldMk cId="1253831299" sldId="370"/>
        </pc:sldMkLst>
        <pc:spChg chg="mod">
          <ac:chgData name="Abdullah Halawany" userId="8f87bec9028b5dd9" providerId="LiveId" clId="{84C6224E-72CF-467F-AC2F-0C2D0F89B2AB}" dt="2021-05-24T10:53:12.643" v="293" actId="1076"/>
          <ac:spMkLst>
            <pc:docMk/>
            <pc:sldMk cId="1253831299" sldId="370"/>
            <ac:spMk id="2" creationId="{E20AC0E5-BEE1-4D5A-A541-EB8D15F3C32F}"/>
          </ac:spMkLst>
        </pc:spChg>
        <pc:spChg chg="add del mod">
          <ac:chgData name="Abdullah Halawany" userId="8f87bec9028b5dd9" providerId="LiveId" clId="{84C6224E-72CF-467F-AC2F-0C2D0F89B2AB}" dt="2021-05-24T10:51:35.407" v="274" actId="478"/>
          <ac:spMkLst>
            <pc:docMk/>
            <pc:sldMk cId="1253831299" sldId="370"/>
            <ac:spMk id="5" creationId="{1443EEE2-D11B-4F22-892B-3E7873025B8A}"/>
          </ac:spMkLst>
        </pc:spChg>
        <pc:spChg chg="add mod">
          <ac:chgData name="Abdullah Halawany" userId="8f87bec9028b5dd9" providerId="LiveId" clId="{84C6224E-72CF-467F-AC2F-0C2D0F89B2AB}" dt="2021-05-24T12:50:09.954" v="823"/>
          <ac:spMkLst>
            <pc:docMk/>
            <pc:sldMk cId="1253831299" sldId="370"/>
            <ac:spMk id="7" creationId="{B6C62A42-82AA-45D3-B829-C27FEE06D093}"/>
          </ac:spMkLst>
        </pc:spChg>
        <pc:picChg chg="del">
          <ac:chgData name="Abdullah Halawany" userId="8f87bec9028b5dd9" providerId="LiveId" clId="{84C6224E-72CF-467F-AC2F-0C2D0F89B2AB}" dt="2021-05-24T10:51:31.833" v="273" actId="478"/>
          <ac:picMkLst>
            <pc:docMk/>
            <pc:sldMk cId="1253831299" sldId="370"/>
            <ac:picMk id="4" creationId="{09534034-695D-43D8-B1BE-0D20C89EDCB4}"/>
          </ac:picMkLst>
        </pc:picChg>
        <pc:picChg chg="mod">
          <ac:chgData name="Abdullah Halawany" userId="8f87bec9028b5dd9" providerId="LiveId" clId="{84C6224E-72CF-467F-AC2F-0C2D0F89B2AB}" dt="2021-05-24T10:53:19.534" v="295" actId="1076"/>
          <ac:picMkLst>
            <pc:docMk/>
            <pc:sldMk cId="1253831299" sldId="370"/>
            <ac:picMk id="6" creationId="{D853AE87-9DDE-4B62-B222-A9968475AB55}"/>
          </ac:picMkLst>
        </pc:picChg>
      </pc:sldChg>
      <pc:sldChg chg="addSp delSp modSp new mod">
        <pc:chgData name="Abdullah Halawany" userId="8f87bec9028b5dd9" providerId="LiveId" clId="{84C6224E-72CF-467F-AC2F-0C2D0F89B2AB}" dt="2021-05-25T09:11:34.253" v="1183" actId="1076"/>
        <pc:sldMkLst>
          <pc:docMk/>
          <pc:sldMk cId="3684783705" sldId="371"/>
        </pc:sldMkLst>
        <pc:spChg chg="mod">
          <ac:chgData name="Abdullah Halawany" userId="8f87bec9028b5dd9" providerId="LiveId" clId="{84C6224E-72CF-467F-AC2F-0C2D0F89B2AB}" dt="2021-05-24T11:10:21.162" v="369" actId="1076"/>
          <ac:spMkLst>
            <pc:docMk/>
            <pc:sldMk cId="3684783705" sldId="371"/>
            <ac:spMk id="2" creationId="{9993B122-649F-4684-94A6-115BADF265C9}"/>
          </ac:spMkLst>
        </pc:spChg>
        <pc:spChg chg="del mod">
          <ac:chgData name="Abdullah Halawany" userId="8f87bec9028b5dd9" providerId="LiveId" clId="{84C6224E-72CF-467F-AC2F-0C2D0F89B2AB}" dt="2021-05-24T11:09:41.470" v="365" actId="26606"/>
          <ac:spMkLst>
            <pc:docMk/>
            <pc:sldMk cId="3684783705" sldId="371"/>
            <ac:spMk id="3" creationId="{A0EE4C27-6D70-4D9B-B3BE-3D47335FF313}"/>
          </ac:spMkLst>
        </pc:spChg>
        <pc:spChg chg="add mod">
          <ac:chgData name="Abdullah Halawany" userId="8f87bec9028b5dd9" providerId="LiveId" clId="{84C6224E-72CF-467F-AC2F-0C2D0F89B2AB}" dt="2021-05-24T12:50:12.287" v="824"/>
          <ac:spMkLst>
            <pc:docMk/>
            <pc:sldMk cId="3684783705" sldId="371"/>
            <ac:spMk id="6" creationId="{57FF7F94-746F-450D-A4E2-903A5E5450A9}"/>
          </ac:spMkLst>
        </pc:spChg>
        <pc:graphicFrameChg chg="add mod modGraphic">
          <ac:chgData name="Abdullah Halawany" userId="8f87bec9028b5dd9" providerId="LiveId" clId="{84C6224E-72CF-467F-AC2F-0C2D0F89B2AB}" dt="2021-05-25T09:11:34.253" v="1183" actId="1076"/>
          <ac:graphicFrameMkLst>
            <pc:docMk/>
            <pc:sldMk cId="3684783705" sldId="371"/>
            <ac:graphicFrameMk id="5" creationId="{AC6C731B-452A-488C-9625-DDF2BE67E326}"/>
          </ac:graphicFrameMkLst>
        </pc:graphicFrameChg>
      </pc:sldChg>
      <pc:sldChg chg="addSp modSp new mod">
        <pc:chgData name="Abdullah Halawany" userId="8f87bec9028b5dd9" providerId="LiveId" clId="{84C6224E-72CF-467F-AC2F-0C2D0F89B2AB}" dt="2021-05-24T12:50:41.975" v="861"/>
        <pc:sldMkLst>
          <pc:docMk/>
          <pc:sldMk cId="4224468104" sldId="372"/>
        </pc:sldMkLst>
        <pc:spChg chg="mod">
          <ac:chgData name="Abdullah Halawany" userId="8f87bec9028b5dd9" providerId="LiveId" clId="{84C6224E-72CF-467F-AC2F-0C2D0F89B2AB}" dt="2021-05-24T11:18:55.835" v="383"/>
          <ac:spMkLst>
            <pc:docMk/>
            <pc:sldMk cId="4224468104" sldId="372"/>
            <ac:spMk id="2" creationId="{FBBEB57A-0892-4523-B186-65FC0715F915}"/>
          </ac:spMkLst>
        </pc:spChg>
        <pc:spChg chg="mod">
          <ac:chgData name="Abdullah Halawany" userId="8f87bec9028b5dd9" providerId="LiveId" clId="{84C6224E-72CF-467F-AC2F-0C2D0F89B2AB}" dt="2021-05-24T11:19:34.658" v="397" actId="20577"/>
          <ac:spMkLst>
            <pc:docMk/>
            <pc:sldMk cId="4224468104" sldId="372"/>
            <ac:spMk id="3" creationId="{B05A077C-1C8F-4AB2-BA52-DE94DA563826}"/>
          </ac:spMkLst>
        </pc:spChg>
        <pc:spChg chg="add mod">
          <ac:chgData name="Abdullah Halawany" userId="8f87bec9028b5dd9" providerId="LiveId" clId="{84C6224E-72CF-467F-AC2F-0C2D0F89B2AB}" dt="2021-05-24T12:50:41.975" v="861"/>
          <ac:spMkLst>
            <pc:docMk/>
            <pc:sldMk cId="4224468104" sldId="372"/>
            <ac:spMk id="4" creationId="{5FD1FC18-7FBD-491B-B5FC-2C6F270D525A}"/>
          </ac:spMkLst>
        </pc:spChg>
      </pc:sldChg>
      <pc:sldChg chg="addSp delSp modSp new mod modClrScheme chgLayout">
        <pc:chgData name="Abdullah Halawany" userId="8f87bec9028b5dd9" providerId="LiveId" clId="{84C6224E-72CF-467F-AC2F-0C2D0F89B2AB}" dt="2021-05-25T09:24:30.395" v="1285" actId="1076"/>
        <pc:sldMkLst>
          <pc:docMk/>
          <pc:sldMk cId="3307424809" sldId="373"/>
        </pc:sldMkLst>
        <pc:spChg chg="mod ord">
          <ac:chgData name="Abdullah Halawany" userId="8f87bec9028b5dd9" providerId="LiveId" clId="{84C6224E-72CF-467F-AC2F-0C2D0F89B2AB}" dt="2021-05-25T09:24:30.395" v="1285" actId="1076"/>
          <ac:spMkLst>
            <pc:docMk/>
            <pc:sldMk cId="3307424809" sldId="373"/>
            <ac:spMk id="2" creationId="{9787889B-8432-49C1-A441-36C9E0DF2462}"/>
          </ac:spMkLst>
        </pc:spChg>
        <pc:spChg chg="del mod ord">
          <ac:chgData name="Abdullah Halawany" userId="8f87bec9028b5dd9" providerId="LiveId" clId="{84C6224E-72CF-467F-AC2F-0C2D0F89B2AB}" dt="2021-05-25T09:21:33.080" v="1250" actId="700"/>
          <ac:spMkLst>
            <pc:docMk/>
            <pc:sldMk cId="3307424809" sldId="373"/>
            <ac:spMk id="3" creationId="{286F68CE-E9DA-4451-B719-8A9F1662933A}"/>
          </ac:spMkLst>
        </pc:spChg>
        <pc:spChg chg="add mod">
          <ac:chgData name="Abdullah Halawany" userId="8f87bec9028b5dd9" providerId="LiveId" clId="{84C6224E-72CF-467F-AC2F-0C2D0F89B2AB}" dt="2021-05-24T12:50:13.683" v="825"/>
          <ac:spMkLst>
            <pc:docMk/>
            <pc:sldMk cId="3307424809" sldId="373"/>
            <ac:spMk id="4" creationId="{5A694D4A-61B9-47D0-BBE7-B7B7A3F31747}"/>
          </ac:spMkLst>
        </pc:spChg>
        <pc:spChg chg="add del mod ord">
          <ac:chgData name="Abdullah Halawany" userId="8f87bec9028b5dd9" providerId="LiveId" clId="{84C6224E-72CF-467F-AC2F-0C2D0F89B2AB}" dt="2021-05-25T09:20:47.251" v="1240" actId="700"/>
          <ac:spMkLst>
            <pc:docMk/>
            <pc:sldMk cId="3307424809" sldId="373"/>
            <ac:spMk id="5" creationId="{9040DB53-AF52-42E2-97FE-B197DEAA9A03}"/>
          </ac:spMkLst>
        </pc:spChg>
        <pc:spChg chg="add del mod ord">
          <ac:chgData name="Abdullah Halawany" userId="8f87bec9028b5dd9" providerId="LiveId" clId="{84C6224E-72CF-467F-AC2F-0C2D0F89B2AB}" dt="2021-05-25T09:21:02.545" v="1242" actId="700"/>
          <ac:spMkLst>
            <pc:docMk/>
            <pc:sldMk cId="3307424809" sldId="373"/>
            <ac:spMk id="6" creationId="{27FD20D2-B7E8-49CE-BF85-469A6472C8C7}"/>
          </ac:spMkLst>
        </pc:spChg>
        <pc:spChg chg="add del mod ord">
          <ac:chgData name="Abdullah Halawany" userId="8f87bec9028b5dd9" providerId="LiveId" clId="{84C6224E-72CF-467F-AC2F-0C2D0F89B2AB}" dt="2021-05-25T09:21:33.080" v="1250" actId="700"/>
          <ac:spMkLst>
            <pc:docMk/>
            <pc:sldMk cId="3307424809" sldId="373"/>
            <ac:spMk id="7" creationId="{CD817801-C91C-4CAD-99C2-4BDFDD2F0FEC}"/>
          </ac:spMkLst>
        </pc:spChg>
        <pc:spChg chg="add mod ord">
          <ac:chgData name="Abdullah Halawany" userId="8f87bec9028b5dd9" providerId="LiveId" clId="{84C6224E-72CF-467F-AC2F-0C2D0F89B2AB}" dt="2021-05-25T09:22:30.570" v="1267" actId="1076"/>
          <ac:spMkLst>
            <pc:docMk/>
            <pc:sldMk cId="3307424809" sldId="373"/>
            <ac:spMk id="8" creationId="{7DA64E6D-AC4C-4D41-8FD1-BA6063E3370E}"/>
          </ac:spMkLst>
        </pc:spChg>
        <pc:spChg chg="add del mod ord">
          <ac:chgData name="Abdullah Halawany" userId="8f87bec9028b5dd9" providerId="LiveId" clId="{84C6224E-72CF-467F-AC2F-0C2D0F89B2AB}" dt="2021-05-25T09:21:49.275" v="1254" actId="478"/>
          <ac:spMkLst>
            <pc:docMk/>
            <pc:sldMk cId="3307424809" sldId="373"/>
            <ac:spMk id="9" creationId="{4B618E4C-852B-4A4D-AA5E-637C5020C0FF}"/>
          </ac:spMkLst>
        </pc:spChg>
      </pc:sldChg>
      <pc:sldChg chg="addSp modSp new mod ord">
        <pc:chgData name="Abdullah Halawany" userId="8f87bec9028b5dd9" providerId="LiveId" clId="{84C6224E-72CF-467F-AC2F-0C2D0F89B2AB}" dt="2021-05-24T12:50:35.863" v="859"/>
        <pc:sldMkLst>
          <pc:docMk/>
          <pc:sldMk cId="2129154466" sldId="374"/>
        </pc:sldMkLst>
        <pc:spChg chg="mod">
          <ac:chgData name="Abdullah Halawany" userId="8f87bec9028b5dd9" providerId="LiveId" clId="{84C6224E-72CF-467F-AC2F-0C2D0F89B2AB}" dt="2021-05-24T11:38:52.973" v="477" actId="20577"/>
          <ac:spMkLst>
            <pc:docMk/>
            <pc:sldMk cId="2129154466" sldId="374"/>
            <ac:spMk id="2" creationId="{44D599EC-E889-4557-AEF0-9928673302CD}"/>
          </ac:spMkLst>
        </pc:spChg>
        <pc:spChg chg="mod">
          <ac:chgData name="Abdullah Halawany" userId="8f87bec9028b5dd9" providerId="LiveId" clId="{84C6224E-72CF-467F-AC2F-0C2D0F89B2AB}" dt="2021-05-24T12:40:33.847" v="772" actId="404"/>
          <ac:spMkLst>
            <pc:docMk/>
            <pc:sldMk cId="2129154466" sldId="374"/>
            <ac:spMk id="3" creationId="{DE58B167-AEC0-4D64-A52A-D199BB801B75}"/>
          </ac:spMkLst>
        </pc:spChg>
        <pc:spChg chg="add mod">
          <ac:chgData name="Abdullah Halawany" userId="8f87bec9028b5dd9" providerId="LiveId" clId="{84C6224E-72CF-467F-AC2F-0C2D0F89B2AB}" dt="2021-05-24T12:50:35.863" v="859"/>
          <ac:spMkLst>
            <pc:docMk/>
            <pc:sldMk cId="2129154466" sldId="374"/>
            <ac:spMk id="4" creationId="{5842F64A-5EDA-44B4-828F-871331C3BCB4}"/>
          </ac:spMkLst>
        </pc:spChg>
      </pc:sldChg>
      <pc:sldChg chg="addSp modSp new mod">
        <pc:chgData name="Abdullah Halawany" userId="8f87bec9028b5dd9" providerId="LiveId" clId="{84C6224E-72CF-467F-AC2F-0C2D0F89B2AB}" dt="2021-05-24T12:50:31.754" v="858" actId="1037"/>
        <pc:sldMkLst>
          <pc:docMk/>
          <pc:sldMk cId="1021332646" sldId="375"/>
        </pc:sldMkLst>
        <pc:spChg chg="mod">
          <ac:chgData name="Abdullah Halawany" userId="8f87bec9028b5dd9" providerId="LiveId" clId="{84C6224E-72CF-467F-AC2F-0C2D0F89B2AB}" dt="2021-05-24T12:14:54.589" v="650"/>
          <ac:spMkLst>
            <pc:docMk/>
            <pc:sldMk cId="1021332646" sldId="375"/>
            <ac:spMk id="2" creationId="{708A624E-A9A5-4341-9E63-F06CDECBEEEE}"/>
          </ac:spMkLst>
        </pc:spChg>
        <pc:spChg chg="mod">
          <ac:chgData name="Abdullah Halawany" userId="8f87bec9028b5dd9" providerId="LiveId" clId="{84C6224E-72CF-467F-AC2F-0C2D0F89B2AB}" dt="2021-05-24T12:17:32.265" v="710" actId="1076"/>
          <ac:spMkLst>
            <pc:docMk/>
            <pc:sldMk cId="1021332646" sldId="375"/>
            <ac:spMk id="3" creationId="{D8984DB5-C9C3-406E-8D52-617B68573E90}"/>
          </ac:spMkLst>
        </pc:spChg>
        <pc:spChg chg="add mod">
          <ac:chgData name="Abdullah Halawany" userId="8f87bec9028b5dd9" providerId="LiveId" clId="{84C6224E-72CF-467F-AC2F-0C2D0F89B2AB}" dt="2021-05-24T12:50:18.268" v="826"/>
          <ac:spMkLst>
            <pc:docMk/>
            <pc:sldMk cId="1021332646" sldId="375"/>
            <ac:spMk id="8" creationId="{E277A08D-3274-4631-955A-20BCEE4CCE92}"/>
          </ac:spMkLst>
        </pc:spChg>
        <pc:picChg chg="add mod">
          <ac:chgData name="Abdullah Halawany" userId="8f87bec9028b5dd9" providerId="LiveId" clId="{84C6224E-72CF-467F-AC2F-0C2D0F89B2AB}" dt="2021-05-24T12:50:31.754" v="858" actId="1037"/>
          <ac:picMkLst>
            <pc:docMk/>
            <pc:sldMk cId="1021332646" sldId="375"/>
            <ac:picMk id="5" creationId="{117C5F1B-48F4-4AC2-8F17-7A90B6B82A98}"/>
          </ac:picMkLst>
        </pc:picChg>
        <pc:picChg chg="add mod">
          <ac:chgData name="Abdullah Halawany" userId="8f87bec9028b5dd9" providerId="LiveId" clId="{84C6224E-72CF-467F-AC2F-0C2D0F89B2AB}" dt="2021-05-24T12:50:31.754" v="858" actId="1037"/>
          <ac:picMkLst>
            <pc:docMk/>
            <pc:sldMk cId="1021332646" sldId="375"/>
            <ac:picMk id="7" creationId="{6AAF4CE6-083B-4624-A504-C77E72D2C67F}"/>
          </ac:picMkLst>
        </pc:picChg>
      </pc:sldChg>
      <pc:sldChg chg="addSp modSp new mod">
        <pc:chgData name="Abdullah Halawany" userId="8f87bec9028b5dd9" providerId="LiveId" clId="{84C6224E-72CF-467F-AC2F-0C2D0F89B2AB}" dt="2021-05-24T12:50:37.167" v="860"/>
        <pc:sldMkLst>
          <pc:docMk/>
          <pc:sldMk cId="622216937" sldId="376"/>
        </pc:sldMkLst>
        <pc:spChg chg="mod">
          <ac:chgData name="Abdullah Halawany" userId="8f87bec9028b5dd9" providerId="LiveId" clId="{84C6224E-72CF-467F-AC2F-0C2D0F89B2AB}" dt="2021-05-24T12:40:44.474" v="775" actId="207"/>
          <ac:spMkLst>
            <pc:docMk/>
            <pc:sldMk cId="622216937" sldId="376"/>
            <ac:spMk id="2" creationId="{8E64C833-7354-44E7-A657-ABF0BC013C45}"/>
          </ac:spMkLst>
        </pc:spChg>
        <pc:spChg chg="mod">
          <ac:chgData name="Abdullah Halawany" userId="8f87bec9028b5dd9" providerId="LiveId" clId="{84C6224E-72CF-467F-AC2F-0C2D0F89B2AB}" dt="2021-05-24T12:42:33.188" v="790" actId="1076"/>
          <ac:spMkLst>
            <pc:docMk/>
            <pc:sldMk cId="622216937" sldId="376"/>
            <ac:spMk id="3" creationId="{C145A650-0DBE-4145-9EF1-3BF9FAD4688C}"/>
          </ac:spMkLst>
        </pc:spChg>
        <pc:spChg chg="add mod">
          <ac:chgData name="Abdullah Halawany" userId="8f87bec9028b5dd9" providerId="LiveId" clId="{84C6224E-72CF-467F-AC2F-0C2D0F89B2AB}" dt="2021-05-24T12:50:37.167" v="860"/>
          <ac:spMkLst>
            <pc:docMk/>
            <pc:sldMk cId="622216937" sldId="376"/>
            <ac:spMk id="6" creationId="{9D45A050-4CE5-4113-92DD-65C09287CA28}"/>
          </ac:spMkLst>
        </pc:spChg>
        <pc:picChg chg="add mod">
          <ac:chgData name="Abdullah Halawany" userId="8f87bec9028b5dd9" providerId="LiveId" clId="{84C6224E-72CF-467F-AC2F-0C2D0F89B2AB}" dt="2021-05-24T12:42:36.121" v="791" actId="1076"/>
          <ac:picMkLst>
            <pc:docMk/>
            <pc:sldMk cId="622216937" sldId="376"/>
            <ac:picMk id="5" creationId="{EB819F77-3E81-4466-B3DB-95FD02F89A28}"/>
          </ac:picMkLst>
        </pc:picChg>
      </pc:sldChg>
      <pc:sldChg chg="modSp new del mod">
        <pc:chgData name="Abdullah Halawany" userId="8f87bec9028b5dd9" providerId="LiveId" clId="{84C6224E-72CF-467F-AC2F-0C2D0F89B2AB}" dt="2021-05-24T12:32:29.862" v="716" actId="47"/>
        <pc:sldMkLst>
          <pc:docMk/>
          <pc:sldMk cId="1885709033" sldId="376"/>
        </pc:sldMkLst>
        <pc:spChg chg="mod">
          <ac:chgData name="Abdullah Halawany" userId="8f87bec9028b5dd9" providerId="LiveId" clId="{84C6224E-72CF-467F-AC2F-0C2D0F89B2AB}" dt="2021-05-24T12:18:02.521" v="714" actId="108"/>
          <ac:spMkLst>
            <pc:docMk/>
            <pc:sldMk cId="1885709033" sldId="376"/>
            <ac:spMk id="2" creationId="{926BE54F-01F4-4249-B071-7601D58D0396}"/>
          </ac:spMkLst>
        </pc:spChg>
        <pc:spChg chg="mod">
          <ac:chgData name="Abdullah Halawany" userId="8f87bec9028b5dd9" providerId="LiveId" clId="{84C6224E-72CF-467F-AC2F-0C2D0F89B2AB}" dt="2021-05-24T12:18:15.766" v="715"/>
          <ac:spMkLst>
            <pc:docMk/>
            <pc:sldMk cId="1885709033" sldId="376"/>
            <ac:spMk id="3" creationId="{C0DB1DC2-CE5D-438C-A116-95961E57F110}"/>
          </ac:spMkLst>
        </pc:spChg>
      </pc:sldChg>
      <pc:sldChg chg="modSp del mod">
        <pc:chgData name="Abdullah Halawany" userId="8f87bec9028b5dd9" providerId="LiveId" clId="{84C6224E-72CF-467F-AC2F-0C2D0F89B2AB}" dt="2021-05-24T12:48:25.082" v="809" actId="47"/>
        <pc:sldMkLst>
          <pc:docMk/>
          <pc:sldMk cId="3415221658" sldId="377"/>
        </pc:sldMkLst>
        <pc:spChg chg="mod">
          <ac:chgData name="Abdullah Halawany" userId="8f87bec9028b5dd9" providerId="LiveId" clId="{84C6224E-72CF-467F-AC2F-0C2D0F89B2AB}" dt="2021-05-24T12:47:14.309" v="802" actId="20577"/>
          <ac:spMkLst>
            <pc:docMk/>
            <pc:sldMk cId="3415221658" sldId="377"/>
            <ac:spMk id="2" creationId="{7092A2C6-4E28-46D7-9C9E-94BC5E834B2A}"/>
          </ac:spMkLst>
        </pc:spChg>
      </pc:sldChg>
      <pc:sldChg chg="addSp delSp modSp new del mod modClrScheme chgLayout">
        <pc:chgData name="Abdullah Halawany" userId="8f87bec9028b5dd9" providerId="LiveId" clId="{84C6224E-72CF-467F-AC2F-0C2D0F89B2AB}" dt="2021-05-24T12:47:00.189" v="794" actId="47"/>
        <pc:sldMkLst>
          <pc:docMk/>
          <pc:sldMk cId="3683543969" sldId="377"/>
        </pc:sldMkLst>
        <pc:spChg chg="del mod ord">
          <ac:chgData name="Abdullah Halawany" userId="8f87bec9028b5dd9" providerId="LiveId" clId="{84C6224E-72CF-467F-AC2F-0C2D0F89B2AB}" dt="2021-05-24T12:46:22.737" v="793" actId="700"/>
          <ac:spMkLst>
            <pc:docMk/>
            <pc:sldMk cId="3683543969" sldId="377"/>
            <ac:spMk id="2" creationId="{758EF67C-AED9-4762-AF4C-0D528830E382}"/>
          </ac:spMkLst>
        </pc:spChg>
        <pc:spChg chg="del mod ord">
          <ac:chgData name="Abdullah Halawany" userId="8f87bec9028b5dd9" providerId="LiveId" clId="{84C6224E-72CF-467F-AC2F-0C2D0F89B2AB}" dt="2021-05-24T12:46:22.737" v="793" actId="700"/>
          <ac:spMkLst>
            <pc:docMk/>
            <pc:sldMk cId="3683543969" sldId="377"/>
            <ac:spMk id="3" creationId="{E97A102A-3C44-44D9-B9A0-F761DC8644DA}"/>
          </ac:spMkLst>
        </pc:spChg>
        <pc:spChg chg="add mod ord">
          <ac:chgData name="Abdullah Halawany" userId="8f87bec9028b5dd9" providerId="LiveId" clId="{84C6224E-72CF-467F-AC2F-0C2D0F89B2AB}" dt="2021-05-24T12:46:22.737" v="793" actId="700"/>
          <ac:spMkLst>
            <pc:docMk/>
            <pc:sldMk cId="3683543969" sldId="377"/>
            <ac:spMk id="4" creationId="{0882302B-4BDB-4EAB-8748-2651917DE837}"/>
          </ac:spMkLst>
        </pc:spChg>
        <pc:spChg chg="add mod ord">
          <ac:chgData name="Abdullah Halawany" userId="8f87bec9028b5dd9" providerId="LiveId" clId="{84C6224E-72CF-467F-AC2F-0C2D0F89B2AB}" dt="2021-05-24T12:46:22.737" v="793" actId="700"/>
          <ac:spMkLst>
            <pc:docMk/>
            <pc:sldMk cId="3683543969" sldId="377"/>
            <ac:spMk id="5" creationId="{DCCF9CBD-9444-44C5-8BFB-C7191290DECE}"/>
          </ac:spMkLst>
        </pc:spChg>
      </pc:sldChg>
      <pc:sldChg chg="addSp modSp new mod">
        <pc:chgData name="Abdullah Halawany" userId="8f87bec9028b5dd9" providerId="LiveId" clId="{84C6224E-72CF-467F-AC2F-0C2D0F89B2AB}" dt="2021-05-24T14:44:15.610" v="1034"/>
        <pc:sldMkLst>
          <pc:docMk/>
          <pc:sldMk cId="3847299871" sldId="377"/>
        </pc:sldMkLst>
        <pc:spChg chg="mod">
          <ac:chgData name="Abdullah Halawany" userId="8f87bec9028b5dd9" providerId="LiveId" clId="{84C6224E-72CF-467F-AC2F-0C2D0F89B2AB}" dt="2021-05-24T14:41:31.887" v="1003" actId="20577"/>
          <ac:spMkLst>
            <pc:docMk/>
            <pc:sldMk cId="3847299871" sldId="377"/>
            <ac:spMk id="2" creationId="{0BED7048-74A4-47A8-9B25-F914236DD290}"/>
          </ac:spMkLst>
        </pc:spChg>
        <pc:spChg chg="mod">
          <ac:chgData name="Abdullah Halawany" userId="8f87bec9028b5dd9" providerId="LiveId" clId="{84C6224E-72CF-467F-AC2F-0C2D0F89B2AB}" dt="2021-05-24T14:41:07.548" v="999" actId="20577"/>
          <ac:spMkLst>
            <pc:docMk/>
            <pc:sldMk cId="3847299871" sldId="377"/>
            <ac:spMk id="3" creationId="{06FAC6CB-FA94-4111-8938-459B76BD4BF1}"/>
          </ac:spMkLst>
        </pc:spChg>
        <pc:spChg chg="add mod">
          <ac:chgData name="Abdullah Halawany" userId="8f87bec9028b5dd9" providerId="LiveId" clId="{84C6224E-72CF-467F-AC2F-0C2D0F89B2AB}" dt="2021-05-24T14:44:15.610" v="1034"/>
          <ac:spMkLst>
            <pc:docMk/>
            <pc:sldMk cId="3847299871" sldId="377"/>
            <ac:spMk id="4" creationId="{50677608-8D41-47AF-A88B-24EC5C98AAAF}"/>
          </ac:spMkLst>
        </pc:spChg>
      </pc:sldChg>
      <pc:sldChg chg="addSp delSp modSp new del mod modClrScheme chgLayout">
        <pc:chgData name="Abdullah Halawany" userId="8f87bec9028b5dd9" providerId="LiveId" clId="{84C6224E-72CF-467F-AC2F-0C2D0F89B2AB}" dt="2021-05-24T12:48:25.082" v="809" actId="47"/>
        <pc:sldMkLst>
          <pc:docMk/>
          <pc:sldMk cId="881192617" sldId="378"/>
        </pc:sldMkLst>
        <pc:spChg chg="del mod ord">
          <ac:chgData name="Abdullah Halawany" userId="8f87bec9028b5dd9" providerId="LiveId" clId="{84C6224E-72CF-467F-AC2F-0C2D0F89B2AB}" dt="2021-05-24T12:47:30.817" v="806" actId="700"/>
          <ac:spMkLst>
            <pc:docMk/>
            <pc:sldMk cId="881192617" sldId="378"/>
            <ac:spMk id="2" creationId="{BEA3CD8F-D515-4881-96EB-AB91F0C4BB13}"/>
          </ac:spMkLst>
        </pc:spChg>
        <pc:spChg chg="del mod ord">
          <ac:chgData name="Abdullah Halawany" userId="8f87bec9028b5dd9" providerId="LiveId" clId="{84C6224E-72CF-467F-AC2F-0C2D0F89B2AB}" dt="2021-05-24T12:47:30.817" v="806" actId="700"/>
          <ac:spMkLst>
            <pc:docMk/>
            <pc:sldMk cId="881192617" sldId="378"/>
            <ac:spMk id="3" creationId="{04EC4C87-DAD5-4A5B-9BEE-A8CFD0234FBE}"/>
          </ac:spMkLst>
        </pc:spChg>
        <pc:spChg chg="add mod ord">
          <ac:chgData name="Abdullah Halawany" userId="8f87bec9028b5dd9" providerId="LiveId" clId="{84C6224E-72CF-467F-AC2F-0C2D0F89B2AB}" dt="2021-05-24T12:47:30.817" v="806" actId="700"/>
          <ac:spMkLst>
            <pc:docMk/>
            <pc:sldMk cId="881192617" sldId="378"/>
            <ac:spMk id="4" creationId="{63D019B0-488D-4AF2-A5DA-753685ED6672}"/>
          </ac:spMkLst>
        </pc:spChg>
        <pc:spChg chg="add mod ord">
          <ac:chgData name="Abdullah Halawany" userId="8f87bec9028b5dd9" providerId="LiveId" clId="{84C6224E-72CF-467F-AC2F-0C2D0F89B2AB}" dt="2021-05-24T12:47:30.817" v="806" actId="700"/>
          <ac:spMkLst>
            <pc:docMk/>
            <pc:sldMk cId="881192617" sldId="378"/>
            <ac:spMk id="5" creationId="{9BDBAB5E-0502-4EA5-B391-7D0D18DD49C7}"/>
          </ac:spMkLst>
        </pc:spChg>
      </pc:sldChg>
      <pc:sldChg chg="addSp modSp new mod">
        <pc:chgData name="Abdullah Halawany" userId="8f87bec9028b5dd9" providerId="LiveId" clId="{84C6224E-72CF-467F-AC2F-0C2D0F89B2AB}" dt="2021-05-24T14:44:23.031" v="1036"/>
        <pc:sldMkLst>
          <pc:docMk/>
          <pc:sldMk cId="2783780886" sldId="378"/>
        </pc:sldMkLst>
        <pc:spChg chg="mod">
          <ac:chgData name="Abdullah Halawany" userId="8f87bec9028b5dd9" providerId="LiveId" clId="{84C6224E-72CF-467F-AC2F-0C2D0F89B2AB}" dt="2021-05-24T14:33:40.893" v="946" actId="20577"/>
          <ac:spMkLst>
            <pc:docMk/>
            <pc:sldMk cId="2783780886" sldId="378"/>
            <ac:spMk id="2" creationId="{E4936F6B-C000-4E07-BF4D-E267BC98733A}"/>
          </ac:spMkLst>
        </pc:spChg>
        <pc:spChg chg="mod">
          <ac:chgData name="Abdullah Halawany" userId="8f87bec9028b5dd9" providerId="LiveId" clId="{84C6224E-72CF-467F-AC2F-0C2D0F89B2AB}" dt="2021-05-24T14:34:46.757" v="973" actId="14100"/>
          <ac:spMkLst>
            <pc:docMk/>
            <pc:sldMk cId="2783780886" sldId="378"/>
            <ac:spMk id="3" creationId="{4CF886F3-7892-4AFF-9BA2-F62CBDA9121E}"/>
          </ac:spMkLst>
        </pc:spChg>
        <pc:spChg chg="add mod">
          <ac:chgData name="Abdullah Halawany" userId="8f87bec9028b5dd9" providerId="LiveId" clId="{84C6224E-72CF-467F-AC2F-0C2D0F89B2AB}" dt="2021-05-24T14:44:23.031" v="1036"/>
          <ac:spMkLst>
            <pc:docMk/>
            <pc:sldMk cId="2783780886" sldId="378"/>
            <ac:spMk id="4" creationId="{9471E804-11C1-46B5-B025-BC530D5E27F1}"/>
          </ac:spMkLst>
        </pc:spChg>
      </pc:sldChg>
      <pc:sldChg chg="addSp delSp modSp new del mod modClrScheme chgLayout">
        <pc:chgData name="Abdullah Halawany" userId="8f87bec9028b5dd9" providerId="LiveId" clId="{84C6224E-72CF-467F-AC2F-0C2D0F89B2AB}" dt="2021-05-24T12:48:25.082" v="809" actId="47"/>
        <pc:sldMkLst>
          <pc:docMk/>
          <pc:sldMk cId="331965227" sldId="379"/>
        </pc:sldMkLst>
        <pc:spChg chg="del mod ord">
          <ac:chgData name="Abdullah Halawany" userId="8f87bec9028b5dd9" providerId="LiveId" clId="{84C6224E-72CF-467F-AC2F-0C2D0F89B2AB}" dt="2021-05-24T12:47:36.403" v="807" actId="700"/>
          <ac:spMkLst>
            <pc:docMk/>
            <pc:sldMk cId="331965227" sldId="379"/>
            <ac:spMk id="2" creationId="{4A97AA92-0764-45EC-BE8D-D5CA40787DCE}"/>
          </ac:spMkLst>
        </pc:spChg>
        <pc:spChg chg="del mod ord">
          <ac:chgData name="Abdullah Halawany" userId="8f87bec9028b5dd9" providerId="LiveId" clId="{84C6224E-72CF-467F-AC2F-0C2D0F89B2AB}" dt="2021-05-24T12:47:36.403" v="807" actId="700"/>
          <ac:spMkLst>
            <pc:docMk/>
            <pc:sldMk cId="331965227" sldId="379"/>
            <ac:spMk id="3" creationId="{52D625D7-5190-4222-A7DD-DD7C3B094183}"/>
          </ac:spMkLst>
        </pc:spChg>
        <pc:spChg chg="add mod ord">
          <ac:chgData name="Abdullah Halawany" userId="8f87bec9028b5dd9" providerId="LiveId" clId="{84C6224E-72CF-467F-AC2F-0C2D0F89B2AB}" dt="2021-05-24T12:47:36.403" v="807" actId="700"/>
          <ac:spMkLst>
            <pc:docMk/>
            <pc:sldMk cId="331965227" sldId="379"/>
            <ac:spMk id="4" creationId="{E0058750-0157-4919-9F04-8AF709747BEA}"/>
          </ac:spMkLst>
        </pc:spChg>
        <pc:spChg chg="add mod ord">
          <ac:chgData name="Abdullah Halawany" userId="8f87bec9028b5dd9" providerId="LiveId" clId="{84C6224E-72CF-467F-AC2F-0C2D0F89B2AB}" dt="2021-05-24T12:47:36.403" v="807" actId="700"/>
          <ac:spMkLst>
            <pc:docMk/>
            <pc:sldMk cId="331965227" sldId="379"/>
            <ac:spMk id="5" creationId="{2FFB3BCE-2FBF-4664-B66F-80161DED1922}"/>
          </ac:spMkLst>
        </pc:spChg>
      </pc:sldChg>
      <pc:sldChg chg="addSp modSp mod">
        <pc:chgData name="Abdullah Halawany" userId="8f87bec9028b5dd9" providerId="LiveId" clId="{84C6224E-72CF-467F-AC2F-0C2D0F89B2AB}" dt="2021-05-24T14:44:16.616" v="1035"/>
        <pc:sldMkLst>
          <pc:docMk/>
          <pc:sldMk cId="1282489432" sldId="379"/>
        </pc:sldMkLst>
        <pc:spChg chg="mod">
          <ac:chgData name="Abdullah Halawany" userId="8f87bec9028b5dd9" providerId="LiveId" clId="{84C6224E-72CF-467F-AC2F-0C2D0F89B2AB}" dt="2021-05-24T14:41:47.061" v="1014" actId="404"/>
          <ac:spMkLst>
            <pc:docMk/>
            <pc:sldMk cId="1282489432" sldId="379"/>
            <ac:spMk id="2" creationId="{0BED7048-74A4-47A8-9B25-F914236DD290}"/>
          </ac:spMkLst>
        </pc:spChg>
        <pc:spChg chg="mod">
          <ac:chgData name="Abdullah Halawany" userId="8f87bec9028b5dd9" providerId="LiveId" clId="{84C6224E-72CF-467F-AC2F-0C2D0F89B2AB}" dt="2021-05-24T14:41:13.583" v="1002" actId="27636"/>
          <ac:spMkLst>
            <pc:docMk/>
            <pc:sldMk cId="1282489432" sldId="379"/>
            <ac:spMk id="3" creationId="{06FAC6CB-FA94-4111-8938-459B76BD4BF1}"/>
          </ac:spMkLst>
        </pc:spChg>
        <pc:spChg chg="add mod">
          <ac:chgData name="Abdullah Halawany" userId="8f87bec9028b5dd9" providerId="LiveId" clId="{84C6224E-72CF-467F-AC2F-0C2D0F89B2AB}" dt="2021-05-24T14:44:16.616" v="1035"/>
          <ac:spMkLst>
            <pc:docMk/>
            <pc:sldMk cId="1282489432" sldId="379"/>
            <ac:spMk id="4" creationId="{0027F9FB-74DB-404B-8C4F-7031F87B2B92}"/>
          </ac:spMkLst>
        </pc:spChg>
      </pc:sldChg>
      <pc:sldChg chg="addSp delSp modSp new del mod modClrScheme chgLayout">
        <pc:chgData name="Abdullah Halawany" userId="8f87bec9028b5dd9" providerId="LiveId" clId="{84C6224E-72CF-467F-AC2F-0C2D0F89B2AB}" dt="2021-05-24T12:48:25.082" v="809" actId="47"/>
        <pc:sldMkLst>
          <pc:docMk/>
          <pc:sldMk cId="496438022" sldId="380"/>
        </pc:sldMkLst>
        <pc:spChg chg="del mod ord">
          <ac:chgData name="Abdullah Halawany" userId="8f87bec9028b5dd9" providerId="LiveId" clId="{84C6224E-72CF-467F-AC2F-0C2D0F89B2AB}" dt="2021-05-24T12:47:42" v="808" actId="700"/>
          <ac:spMkLst>
            <pc:docMk/>
            <pc:sldMk cId="496438022" sldId="380"/>
            <ac:spMk id="2" creationId="{09A3D118-342A-446E-9752-F3038BC330AD}"/>
          </ac:spMkLst>
        </pc:spChg>
        <pc:spChg chg="del mod ord">
          <ac:chgData name="Abdullah Halawany" userId="8f87bec9028b5dd9" providerId="LiveId" clId="{84C6224E-72CF-467F-AC2F-0C2D0F89B2AB}" dt="2021-05-24T12:47:42" v="808" actId="700"/>
          <ac:spMkLst>
            <pc:docMk/>
            <pc:sldMk cId="496438022" sldId="380"/>
            <ac:spMk id="3" creationId="{ACEA7B24-077F-46BD-A25C-B572C4BD5CCF}"/>
          </ac:spMkLst>
        </pc:spChg>
        <pc:spChg chg="add mod ord">
          <ac:chgData name="Abdullah Halawany" userId="8f87bec9028b5dd9" providerId="LiveId" clId="{84C6224E-72CF-467F-AC2F-0C2D0F89B2AB}" dt="2021-05-24T12:47:42" v="808" actId="700"/>
          <ac:spMkLst>
            <pc:docMk/>
            <pc:sldMk cId="496438022" sldId="380"/>
            <ac:spMk id="4" creationId="{2B15F74D-D08B-4263-8F0D-2C667E2A6FE0}"/>
          </ac:spMkLst>
        </pc:spChg>
        <pc:spChg chg="add mod ord">
          <ac:chgData name="Abdullah Halawany" userId="8f87bec9028b5dd9" providerId="LiveId" clId="{84C6224E-72CF-467F-AC2F-0C2D0F89B2AB}" dt="2021-05-24T12:47:42" v="808" actId="700"/>
          <ac:spMkLst>
            <pc:docMk/>
            <pc:sldMk cId="496438022" sldId="380"/>
            <ac:spMk id="5" creationId="{C3305786-1986-43A9-BC0B-539B7362EFC9}"/>
          </ac:spMkLst>
        </pc:spChg>
      </pc:sldChg>
      <pc:sldChg chg="addSp delSp modSp new mod setBg modClrScheme chgLayout">
        <pc:chgData name="Abdullah Halawany" userId="8f87bec9028b5dd9" providerId="LiveId" clId="{84C6224E-72CF-467F-AC2F-0C2D0F89B2AB}" dt="2021-05-24T14:44:14.270" v="1033"/>
        <pc:sldMkLst>
          <pc:docMk/>
          <pc:sldMk cId="1703034180" sldId="380"/>
        </pc:sldMkLst>
        <pc:spChg chg="del mod ord">
          <ac:chgData name="Abdullah Halawany" userId="8f87bec9028b5dd9" providerId="LiveId" clId="{84C6224E-72CF-467F-AC2F-0C2D0F89B2AB}" dt="2021-05-24T14:42:22.686" v="1016" actId="700"/>
          <ac:spMkLst>
            <pc:docMk/>
            <pc:sldMk cId="1703034180" sldId="380"/>
            <ac:spMk id="2" creationId="{E8B1D64E-A53E-4EB5-B6FC-1F017E421F5F}"/>
          </ac:spMkLst>
        </pc:spChg>
        <pc:spChg chg="del mod ord">
          <ac:chgData name="Abdullah Halawany" userId="8f87bec9028b5dd9" providerId="LiveId" clId="{84C6224E-72CF-467F-AC2F-0C2D0F89B2AB}" dt="2021-05-24T14:42:22.686" v="1016" actId="700"/>
          <ac:spMkLst>
            <pc:docMk/>
            <pc:sldMk cId="1703034180" sldId="380"/>
            <ac:spMk id="3" creationId="{22FC1AD9-5A61-4CA7-8A4B-C1D0631DE1EF}"/>
          </ac:spMkLst>
        </pc:spChg>
        <pc:spChg chg="add mod ord">
          <ac:chgData name="Abdullah Halawany" userId="8f87bec9028b5dd9" providerId="LiveId" clId="{84C6224E-72CF-467F-AC2F-0C2D0F89B2AB}" dt="2021-05-24T14:43:16.590" v="1022" actId="26606"/>
          <ac:spMkLst>
            <pc:docMk/>
            <pc:sldMk cId="1703034180" sldId="380"/>
            <ac:spMk id="4" creationId="{AC92A2D4-6C12-4443-AA2F-ABFD548C0AAB}"/>
          </ac:spMkLst>
        </pc:spChg>
        <pc:spChg chg="add mod ord">
          <ac:chgData name="Abdullah Halawany" userId="8f87bec9028b5dd9" providerId="LiveId" clId="{84C6224E-72CF-467F-AC2F-0C2D0F89B2AB}" dt="2021-05-24T14:43:16.590" v="1022" actId="26606"/>
          <ac:spMkLst>
            <pc:docMk/>
            <pc:sldMk cId="1703034180" sldId="380"/>
            <ac:spMk id="5" creationId="{B8E1D9D7-5EE0-4607-AEAE-BE16DFAF8635}"/>
          </ac:spMkLst>
        </pc:spChg>
        <pc:spChg chg="add del">
          <ac:chgData name="Abdullah Halawany" userId="8f87bec9028b5dd9" providerId="LiveId" clId="{84C6224E-72CF-467F-AC2F-0C2D0F89B2AB}" dt="2021-05-24T14:43:09.176" v="1019" actId="26606"/>
          <ac:spMkLst>
            <pc:docMk/>
            <pc:sldMk cId="1703034180" sldId="380"/>
            <ac:spMk id="10" creationId="{BAD76F3E-3A97-486B-B402-44400A8B9173}"/>
          </ac:spMkLst>
        </pc:spChg>
        <pc:spChg chg="add del">
          <ac:chgData name="Abdullah Halawany" userId="8f87bec9028b5dd9" providerId="LiveId" clId="{84C6224E-72CF-467F-AC2F-0C2D0F89B2AB}" dt="2021-05-24T14:43:09.176" v="1019" actId="26606"/>
          <ac:spMkLst>
            <pc:docMk/>
            <pc:sldMk cId="1703034180" sldId="380"/>
            <ac:spMk id="12" creationId="{391F6B52-91F4-4AEB-B6DB-29FEBCF28C8B}"/>
          </ac:spMkLst>
        </pc:spChg>
        <pc:spChg chg="add del">
          <ac:chgData name="Abdullah Halawany" userId="8f87bec9028b5dd9" providerId="LiveId" clId="{84C6224E-72CF-467F-AC2F-0C2D0F89B2AB}" dt="2021-05-24T14:43:09.176" v="1019" actId="26606"/>
          <ac:spMkLst>
            <pc:docMk/>
            <pc:sldMk cId="1703034180" sldId="380"/>
            <ac:spMk id="14" creationId="{2CD6F061-7C53-44F4-9794-953DB70A451B}"/>
          </ac:spMkLst>
        </pc:spChg>
        <pc:spChg chg="add del">
          <ac:chgData name="Abdullah Halawany" userId="8f87bec9028b5dd9" providerId="LiveId" clId="{84C6224E-72CF-467F-AC2F-0C2D0F89B2AB}" dt="2021-05-24T14:43:16.574" v="1021" actId="26606"/>
          <ac:spMkLst>
            <pc:docMk/>
            <pc:sldMk cId="1703034180" sldId="380"/>
            <ac:spMk id="16" creationId="{C983411D-901F-4574-9926-33415AA921FF}"/>
          </ac:spMkLst>
        </pc:spChg>
        <pc:spChg chg="add del">
          <ac:chgData name="Abdullah Halawany" userId="8f87bec9028b5dd9" providerId="LiveId" clId="{84C6224E-72CF-467F-AC2F-0C2D0F89B2AB}" dt="2021-05-24T14:43:16.574" v="1021" actId="26606"/>
          <ac:spMkLst>
            <pc:docMk/>
            <pc:sldMk cId="1703034180" sldId="380"/>
            <ac:spMk id="17" creationId="{458C1BCA-247F-4480-B78C-924FEBA5CD65}"/>
          </ac:spMkLst>
        </pc:spChg>
        <pc:spChg chg="add del">
          <ac:chgData name="Abdullah Halawany" userId="8f87bec9028b5dd9" providerId="LiveId" clId="{84C6224E-72CF-467F-AC2F-0C2D0F89B2AB}" dt="2021-05-24T14:43:16.574" v="1021" actId="26606"/>
          <ac:spMkLst>
            <pc:docMk/>
            <pc:sldMk cId="1703034180" sldId="380"/>
            <ac:spMk id="18" creationId="{B8E37057-BDB6-4452-836A-27973D54F2D8}"/>
          </ac:spMkLst>
        </pc:spChg>
        <pc:spChg chg="add del">
          <ac:chgData name="Abdullah Halawany" userId="8f87bec9028b5dd9" providerId="LiveId" clId="{84C6224E-72CF-467F-AC2F-0C2D0F89B2AB}" dt="2021-05-24T14:43:16.574" v="1021" actId="26606"/>
          <ac:spMkLst>
            <pc:docMk/>
            <pc:sldMk cId="1703034180" sldId="380"/>
            <ac:spMk id="19" creationId="{11A3A707-72D6-4BAB-8187-F8204F4EDC6B}"/>
          </ac:spMkLst>
        </pc:spChg>
        <pc:spChg chg="add mod">
          <ac:chgData name="Abdullah Halawany" userId="8f87bec9028b5dd9" providerId="LiveId" clId="{84C6224E-72CF-467F-AC2F-0C2D0F89B2AB}" dt="2021-05-24T14:44:14.270" v="1033"/>
          <ac:spMkLst>
            <pc:docMk/>
            <pc:sldMk cId="1703034180" sldId="380"/>
            <ac:spMk id="20" creationId="{1E78C281-D82C-4DF4-A7F8-2C9A5C55F8AC}"/>
          </ac:spMkLst>
        </pc:spChg>
        <pc:spChg chg="add">
          <ac:chgData name="Abdullah Halawany" userId="8f87bec9028b5dd9" providerId="LiveId" clId="{84C6224E-72CF-467F-AC2F-0C2D0F89B2AB}" dt="2021-05-24T14:43:16.590" v="1022" actId="26606"/>
          <ac:spMkLst>
            <pc:docMk/>
            <pc:sldMk cId="1703034180" sldId="380"/>
            <ac:spMk id="21" creationId="{943CAA20-3569-4189-9E48-239A229A86CA}"/>
          </ac:spMkLst>
        </pc:spChg>
        <pc:spChg chg="add">
          <ac:chgData name="Abdullah Halawany" userId="8f87bec9028b5dd9" providerId="LiveId" clId="{84C6224E-72CF-467F-AC2F-0C2D0F89B2AB}" dt="2021-05-24T14:43:16.590" v="1022" actId="26606"/>
          <ac:spMkLst>
            <pc:docMk/>
            <pc:sldMk cId="1703034180" sldId="380"/>
            <ac:spMk id="22" creationId="{DA542B6D-E775-4832-91DC-2D20F857813A}"/>
          </ac:spMkLst>
        </pc:spChg>
        <pc:picChg chg="add mod">
          <ac:chgData name="Abdullah Halawany" userId="8f87bec9028b5dd9" providerId="LiveId" clId="{84C6224E-72CF-467F-AC2F-0C2D0F89B2AB}" dt="2021-05-24T14:44:03.865" v="1032" actId="14100"/>
          <ac:picMkLst>
            <pc:docMk/>
            <pc:sldMk cId="1703034180" sldId="380"/>
            <ac:picMk id="15" creationId="{C2E980B4-0BD7-490F-8C6F-86D07950997C}"/>
          </ac:picMkLst>
        </pc:picChg>
      </pc:sldChg>
      <pc:sldChg chg="modSp mod">
        <pc:chgData name="Abdullah Halawany" userId="8f87bec9028b5dd9" providerId="LiveId" clId="{84C6224E-72CF-467F-AC2F-0C2D0F89B2AB}" dt="2021-05-25T08:45:17.423" v="1095" actId="14100"/>
        <pc:sldMkLst>
          <pc:docMk/>
          <pc:sldMk cId="458194157" sldId="381"/>
        </pc:sldMkLst>
        <pc:graphicFrameChg chg="mod modGraphic">
          <ac:chgData name="Abdullah Halawany" userId="8f87bec9028b5dd9" providerId="LiveId" clId="{84C6224E-72CF-467F-AC2F-0C2D0F89B2AB}" dt="2021-05-25T08:45:17.423" v="1095" actId="14100"/>
          <ac:graphicFrameMkLst>
            <pc:docMk/>
            <pc:sldMk cId="458194157" sldId="381"/>
            <ac:graphicFrameMk id="34" creationId="{6C25496F-2985-4181-9F4C-F2994AC5600B}"/>
          </ac:graphicFrameMkLst>
        </pc:graphicFrameChg>
      </pc:sldChg>
      <pc:sldChg chg="new del">
        <pc:chgData name="Abdullah Halawany" userId="8f87bec9028b5dd9" providerId="LiveId" clId="{84C6224E-72CF-467F-AC2F-0C2D0F89B2AB}" dt="2021-05-25T09:15:17.823" v="1185" actId="47"/>
        <pc:sldMkLst>
          <pc:docMk/>
          <pc:sldMk cId="494531484" sldId="382"/>
        </pc:sldMkLst>
      </pc:sldChg>
      <pc:sldChg chg="delSp modSp mod chgLayout">
        <pc:chgData name="Abdullah Halawany" userId="8f87bec9028b5dd9" providerId="LiveId" clId="{84C6224E-72CF-467F-AC2F-0C2D0F89B2AB}" dt="2021-05-25T09:19:49.524" v="1238" actId="20577"/>
        <pc:sldMkLst>
          <pc:docMk/>
          <pc:sldMk cId="3459995334" sldId="383"/>
        </pc:sldMkLst>
        <pc:spChg chg="mod ord">
          <ac:chgData name="Abdullah Halawany" userId="8f87bec9028b5dd9" providerId="LiveId" clId="{84C6224E-72CF-467F-AC2F-0C2D0F89B2AB}" dt="2021-05-25T09:15:41.432" v="1186" actId="700"/>
          <ac:spMkLst>
            <pc:docMk/>
            <pc:sldMk cId="3459995334" sldId="383"/>
            <ac:spMk id="2" creationId="{708A624E-A9A5-4341-9E63-F06CDECBEEEE}"/>
          </ac:spMkLst>
        </pc:spChg>
        <pc:spChg chg="mod ord">
          <ac:chgData name="Abdullah Halawany" userId="8f87bec9028b5dd9" providerId="LiveId" clId="{84C6224E-72CF-467F-AC2F-0C2D0F89B2AB}" dt="2021-05-25T09:19:49.524" v="1238" actId="20577"/>
          <ac:spMkLst>
            <pc:docMk/>
            <pc:sldMk cId="3459995334" sldId="383"/>
            <ac:spMk id="3" creationId="{D8984DB5-C9C3-406E-8D52-617B68573E90}"/>
          </ac:spMkLst>
        </pc:spChg>
        <pc:picChg chg="del">
          <ac:chgData name="Abdullah Halawany" userId="8f87bec9028b5dd9" providerId="LiveId" clId="{84C6224E-72CF-467F-AC2F-0C2D0F89B2AB}" dt="2021-05-25T09:15:46.514" v="1187" actId="478"/>
          <ac:picMkLst>
            <pc:docMk/>
            <pc:sldMk cId="3459995334" sldId="383"/>
            <ac:picMk id="5" creationId="{117C5F1B-48F4-4AC2-8F17-7A90B6B82A98}"/>
          </ac:picMkLst>
        </pc:picChg>
        <pc:picChg chg="del mod">
          <ac:chgData name="Abdullah Halawany" userId="8f87bec9028b5dd9" providerId="LiveId" clId="{84C6224E-72CF-467F-AC2F-0C2D0F89B2AB}" dt="2021-05-25T09:17:05.087" v="1209" actId="478"/>
          <ac:picMkLst>
            <pc:docMk/>
            <pc:sldMk cId="3459995334" sldId="383"/>
            <ac:picMk id="7" creationId="{6AAF4CE6-083B-4624-A504-C77E72D2C67F}"/>
          </ac:picMkLst>
        </pc:picChg>
      </pc:sldChg>
      <pc:sldChg chg="modSp mod">
        <pc:chgData name="Abdullah Halawany" userId="8f87bec9028b5dd9" providerId="LiveId" clId="{84C6224E-72CF-467F-AC2F-0C2D0F89B2AB}" dt="2021-05-25T09:24:42.959" v="1287" actId="20577"/>
        <pc:sldMkLst>
          <pc:docMk/>
          <pc:sldMk cId="3739099088" sldId="384"/>
        </pc:sldMkLst>
        <pc:spChg chg="mod">
          <ac:chgData name="Abdullah Halawany" userId="8f87bec9028b5dd9" providerId="LiveId" clId="{84C6224E-72CF-467F-AC2F-0C2D0F89B2AB}" dt="2021-05-25T09:24:12.471" v="1282" actId="1076"/>
          <ac:spMkLst>
            <pc:docMk/>
            <pc:sldMk cId="3739099088" sldId="384"/>
            <ac:spMk id="2" creationId="{9787889B-8432-49C1-A441-36C9E0DF2462}"/>
          </ac:spMkLst>
        </pc:spChg>
        <pc:spChg chg="mod">
          <ac:chgData name="Abdullah Halawany" userId="8f87bec9028b5dd9" providerId="LiveId" clId="{84C6224E-72CF-467F-AC2F-0C2D0F89B2AB}" dt="2021-05-25T09:24:42.959" v="1287" actId="20577"/>
          <ac:spMkLst>
            <pc:docMk/>
            <pc:sldMk cId="3739099088" sldId="384"/>
            <ac:spMk id="8" creationId="{7DA64E6D-AC4C-4D41-8FD1-BA6063E3370E}"/>
          </ac:spMkLst>
        </pc:spChg>
      </pc:sldChg>
      <pc:sldMasterChg chg="modSldLayout">
        <pc:chgData name="Abdullah Halawany" userId="8f87bec9028b5dd9" providerId="LiveId" clId="{84C6224E-72CF-467F-AC2F-0C2D0F89B2AB}" dt="2021-05-24T14:43:47.689" v="1030" actId="1038"/>
        <pc:sldMasterMkLst>
          <pc:docMk/>
          <pc:sldMasterMk cId="1496092779" sldId="2147483660"/>
        </pc:sldMasterMkLst>
        <pc:sldLayoutChg chg="modSp mod">
          <pc:chgData name="Abdullah Halawany" userId="8f87bec9028b5dd9" providerId="LiveId" clId="{84C6224E-72CF-467F-AC2F-0C2D0F89B2AB}" dt="2021-05-24T14:43:47.689" v="1030" actId="1038"/>
          <pc:sldLayoutMkLst>
            <pc:docMk/>
            <pc:sldMasterMk cId="1496092779" sldId="2147483660"/>
            <pc:sldLayoutMk cId="2568253464" sldId="2147483662"/>
          </pc:sldLayoutMkLst>
          <pc:picChg chg="mod">
            <ac:chgData name="Abdullah Halawany" userId="8f87bec9028b5dd9" providerId="LiveId" clId="{84C6224E-72CF-467F-AC2F-0C2D0F89B2AB}" dt="2021-05-24T14:43:47.689" v="1030" actId="1038"/>
            <ac:picMkLst>
              <pc:docMk/>
              <pc:sldMasterMk cId="1496092779" sldId="2147483660"/>
              <pc:sldLayoutMk cId="2568253464" sldId="2147483662"/>
              <ac:picMk id="7" creationId="{A97587D8-4956-4F1B-92E1-35A7181DAF05}"/>
            </ac:picMkLst>
          </pc:picChg>
        </pc:sldLayoutChg>
      </pc:sldMasterChg>
      <pc:sldMasterChg chg="del delSldLayout">
        <pc:chgData name="Abdullah Halawany" userId="8f87bec9028b5dd9" providerId="LiveId" clId="{84C6224E-72CF-467F-AC2F-0C2D0F89B2AB}" dt="2021-05-24T12:49:10.399" v="818" actId="47"/>
        <pc:sldMasterMkLst>
          <pc:docMk/>
          <pc:sldMasterMk cId="3286621229" sldId="2147483672"/>
        </pc:sldMasterMkLst>
        <pc:sldLayoutChg chg="del">
          <pc:chgData name="Abdullah Halawany" userId="8f87bec9028b5dd9" providerId="LiveId" clId="{84C6224E-72CF-467F-AC2F-0C2D0F89B2AB}" dt="2021-05-24T12:49:10.399" v="818" actId="47"/>
          <pc:sldLayoutMkLst>
            <pc:docMk/>
            <pc:sldMasterMk cId="3286621229" sldId="2147483672"/>
            <pc:sldLayoutMk cId="1834816988" sldId="2147483673"/>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513175147" sldId="2147483674"/>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246252971" sldId="2147483675"/>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658826306" sldId="2147483676"/>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352480885" sldId="2147483677"/>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13323172" sldId="2147483678"/>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515910979" sldId="2147483679"/>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593456129" sldId="2147483680"/>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239443994" sldId="2147483681"/>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725391092" sldId="2147483682"/>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776652956" sldId="2147483683"/>
          </pc:sldLayoutMkLst>
        </pc:sldLayoutChg>
      </pc:sldMasterChg>
    </pc:docChg>
  </pc:docChgLst>
  <pc:docChgLst>
    <pc:chgData name="Abdullah Halawany" userId="8f87bec9028b5dd9" providerId="LiveId" clId="{71F1F0C5-C4ED-41A0-AF68-90DE861EFF65}"/>
    <pc:docChg chg="undo custSel addSld delSld modSld sldOrd modMainMaster">
      <pc:chgData name="Abdullah Halawany" userId="8f87bec9028b5dd9" providerId="LiveId" clId="{71F1F0C5-C4ED-41A0-AF68-90DE861EFF65}" dt="2021-05-23T16:18:29.843" v="782" actId="1076"/>
      <pc:docMkLst>
        <pc:docMk/>
      </pc:docMkLst>
      <pc:sldChg chg="add del">
        <pc:chgData name="Abdullah Halawany" userId="8f87bec9028b5dd9" providerId="LiveId" clId="{71F1F0C5-C4ED-41A0-AF68-90DE861EFF65}" dt="2021-05-23T14:41:00.215" v="14" actId="47"/>
        <pc:sldMkLst>
          <pc:docMk/>
          <pc:sldMk cId="3027542754" sldId="256"/>
        </pc:sldMkLst>
      </pc:sldChg>
      <pc:sldChg chg="addSp modSp del mod">
        <pc:chgData name="Abdullah Halawany" userId="8f87bec9028b5dd9" providerId="LiveId" clId="{71F1F0C5-C4ED-41A0-AF68-90DE861EFF65}" dt="2021-05-23T15:43:50.820" v="610" actId="47"/>
        <pc:sldMkLst>
          <pc:docMk/>
          <pc:sldMk cId="2434906928" sldId="258"/>
        </pc:sldMkLst>
        <pc:spChg chg="mod">
          <ac:chgData name="Abdullah Halawany" userId="8f87bec9028b5dd9" providerId="LiveId" clId="{71F1F0C5-C4ED-41A0-AF68-90DE861EFF65}" dt="2021-05-23T15:38:23.356" v="551"/>
          <ac:spMkLst>
            <pc:docMk/>
            <pc:sldMk cId="2434906928" sldId="258"/>
            <ac:spMk id="2" creationId="{00000000-0000-0000-0000-000000000000}"/>
          </ac:spMkLst>
        </pc:spChg>
        <pc:spChg chg="add mod">
          <ac:chgData name="Abdullah Halawany" userId="8f87bec9028b5dd9" providerId="LiveId" clId="{71F1F0C5-C4ED-41A0-AF68-90DE861EFF65}" dt="2021-05-23T14:56:52.815" v="46"/>
          <ac:spMkLst>
            <pc:docMk/>
            <pc:sldMk cId="2434906928" sldId="258"/>
            <ac:spMk id="5" creationId="{9CC5FA31-A4EB-4D10-BCC8-7265F74341B4}"/>
          </ac:spMkLst>
        </pc:spChg>
      </pc:sldChg>
      <pc:sldChg chg="addSp delSp modSp mod ord">
        <pc:chgData name="Abdullah Halawany" userId="8f87bec9028b5dd9" providerId="LiveId" clId="{71F1F0C5-C4ED-41A0-AF68-90DE861EFF65}" dt="2021-05-23T15:42:19.472" v="600" actId="14100"/>
        <pc:sldMkLst>
          <pc:docMk/>
          <pc:sldMk cId="502664782" sldId="259"/>
        </pc:sldMkLst>
        <pc:spChg chg="mod">
          <ac:chgData name="Abdullah Halawany" userId="8f87bec9028b5dd9" providerId="LiveId" clId="{71F1F0C5-C4ED-41A0-AF68-90DE861EFF65}" dt="2021-05-23T15:41:21.373" v="590" actId="1076"/>
          <ac:spMkLst>
            <pc:docMk/>
            <pc:sldMk cId="502664782" sldId="259"/>
            <ac:spMk id="2" creationId="{00000000-0000-0000-0000-000000000000}"/>
          </ac:spMkLst>
        </pc:spChg>
        <pc:spChg chg="add mod">
          <ac:chgData name="Abdullah Halawany" userId="8f87bec9028b5dd9" providerId="LiveId" clId="{71F1F0C5-C4ED-41A0-AF68-90DE861EFF65}" dt="2021-05-23T14:56:55.094" v="47"/>
          <ac:spMkLst>
            <pc:docMk/>
            <pc:sldMk cId="502664782" sldId="259"/>
            <ac:spMk id="6" creationId="{4C508423-A240-40C5-87E1-0AFF18A3DF29}"/>
          </ac:spMkLst>
        </pc:spChg>
        <pc:spChg chg="add del mod">
          <ac:chgData name="Abdullah Halawany" userId="8f87bec9028b5dd9" providerId="LiveId" clId="{71F1F0C5-C4ED-41A0-AF68-90DE861EFF65}" dt="2021-05-23T15:39:38.558" v="581" actId="26606"/>
          <ac:spMkLst>
            <pc:docMk/>
            <pc:sldMk cId="502664782" sldId="259"/>
            <ac:spMk id="7" creationId="{5D984913-9DC3-475E-8BAE-3C9AFAA9DD70}"/>
          </ac:spMkLst>
        </pc:spChg>
        <pc:graphicFrameChg chg="add del">
          <ac:chgData name="Abdullah Halawany" userId="8f87bec9028b5dd9" providerId="LiveId" clId="{71F1F0C5-C4ED-41A0-AF68-90DE861EFF65}" dt="2021-05-23T15:39:38.446" v="580" actId="26606"/>
          <ac:graphicFrameMkLst>
            <pc:docMk/>
            <pc:sldMk cId="502664782" sldId="259"/>
            <ac:graphicFrameMk id="9" creationId="{04C6E1D5-290F-475B-9B72-30FB858E1622}"/>
          </ac:graphicFrameMkLst>
        </pc:graphicFrameChg>
        <pc:graphicFrameChg chg="add mod modGraphic">
          <ac:chgData name="Abdullah Halawany" userId="8f87bec9028b5dd9" providerId="LiveId" clId="{71F1F0C5-C4ED-41A0-AF68-90DE861EFF65}" dt="2021-05-23T15:42:19.472" v="600" actId="14100"/>
          <ac:graphicFrameMkLst>
            <pc:docMk/>
            <pc:sldMk cId="502664782" sldId="259"/>
            <ac:graphicFrameMk id="11" creationId="{395D976C-FCDA-4B1E-A3CB-FCEB542CADC7}"/>
          </ac:graphicFrameMkLst>
        </pc:graphicFrameChg>
        <pc:picChg chg="del">
          <ac:chgData name="Abdullah Halawany" userId="8f87bec9028b5dd9" providerId="LiveId" clId="{71F1F0C5-C4ED-41A0-AF68-90DE861EFF65}" dt="2021-05-23T15:38:30.848" v="554" actId="478"/>
          <ac:picMkLst>
            <pc:docMk/>
            <pc:sldMk cId="502664782" sldId="259"/>
            <ac:picMk id="5" creationId="{00000000-0000-0000-0000-000000000000}"/>
          </ac:picMkLst>
        </pc:picChg>
      </pc:sldChg>
      <pc:sldChg chg="addSp modSp del">
        <pc:chgData name="Abdullah Halawany" userId="8f87bec9028b5dd9" providerId="LiveId" clId="{71F1F0C5-C4ED-41A0-AF68-90DE861EFF65}" dt="2021-05-23T15:45:27.099" v="611" actId="47"/>
        <pc:sldMkLst>
          <pc:docMk/>
          <pc:sldMk cId="1991628599" sldId="260"/>
        </pc:sldMkLst>
        <pc:spChg chg="add mod">
          <ac:chgData name="Abdullah Halawany" userId="8f87bec9028b5dd9" providerId="LiveId" clId="{71F1F0C5-C4ED-41A0-AF68-90DE861EFF65}" dt="2021-05-23T14:56:56.139" v="48"/>
          <ac:spMkLst>
            <pc:docMk/>
            <pc:sldMk cId="1991628599" sldId="260"/>
            <ac:spMk id="5" creationId="{9DED2085-C3CC-4616-91D7-DECC6D8C911E}"/>
          </ac:spMkLst>
        </pc:spChg>
      </pc:sldChg>
      <pc:sldChg chg="addSp modSp mod">
        <pc:chgData name="Abdullah Halawany" userId="8f87bec9028b5dd9" providerId="LiveId" clId="{71F1F0C5-C4ED-41A0-AF68-90DE861EFF65}" dt="2021-05-23T15:49:47.052" v="637" actId="114"/>
        <pc:sldMkLst>
          <pc:docMk/>
          <pc:sldMk cId="4186314238" sldId="261"/>
        </pc:sldMkLst>
        <pc:spChg chg="mod">
          <ac:chgData name="Abdullah Halawany" userId="8f87bec9028b5dd9" providerId="LiveId" clId="{71F1F0C5-C4ED-41A0-AF68-90DE861EFF65}" dt="2021-05-23T15:46:41.832" v="628" actId="20577"/>
          <ac:spMkLst>
            <pc:docMk/>
            <pc:sldMk cId="4186314238" sldId="261"/>
            <ac:spMk id="2" creationId="{00000000-0000-0000-0000-000000000000}"/>
          </ac:spMkLst>
        </pc:spChg>
        <pc:spChg chg="mod">
          <ac:chgData name="Abdullah Halawany" userId="8f87bec9028b5dd9" providerId="LiveId" clId="{71F1F0C5-C4ED-41A0-AF68-90DE861EFF65}" dt="2021-05-23T15:49:47.052" v="637" actId="114"/>
          <ac:spMkLst>
            <pc:docMk/>
            <pc:sldMk cId="4186314238" sldId="261"/>
            <ac:spMk id="3" creationId="{00000000-0000-0000-0000-000000000000}"/>
          </ac:spMkLst>
        </pc:spChg>
        <pc:spChg chg="add mod">
          <ac:chgData name="Abdullah Halawany" userId="8f87bec9028b5dd9" providerId="LiveId" clId="{71F1F0C5-C4ED-41A0-AF68-90DE861EFF65}" dt="2021-05-23T14:56:56.994" v="49"/>
          <ac:spMkLst>
            <pc:docMk/>
            <pc:sldMk cId="4186314238" sldId="261"/>
            <ac:spMk id="5" creationId="{E9A668D9-CB4D-4344-8336-9687CB110685}"/>
          </ac:spMkLst>
        </pc:spChg>
      </pc:sldChg>
      <pc:sldChg chg="addSp modSp del">
        <pc:chgData name="Abdullah Halawany" userId="8f87bec9028b5dd9" providerId="LiveId" clId="{71F1F0C5-C4ED-41A0-AF68-90DE861EFF65}" dt="2021-05-23T15:51:20.413" v="638" actId="47"/>
        <pc:sldMkLst>
          <pc:docMk/>
          <pc:sldMk cId="1150256804" sldId="262"/>
        </pc:sldMkLst>
        <pc:spChg chg="add mod">
          <ac:chgData name="Abdullah Halawany" userId="8f87bec9028b5dd9" providerId="LiveId" clId="{71F1F0C5-C4ED-41A0-AF68-90DE861EFF65}" dt="2021-05-23T14:56:57.841" v="50"/>
          <ac:spMkLst>
            <pc:docMk/>
            <pc:sldMk cId="1150256804" sldId="262"/>
            <ac:spMk id="5" creationId="{E20DBBE2-30BC-4976-818E-2EE49D0C810F}"/>
          </ac:spMkLst>
        </pc:spChg>
      </pc:sldChg>
      <pc:sldChg chg="addSp modSp">
        <pc:chgData name="Abdullah Halawany" userId="8f87bec9028b5dd9" providerId="LiveId" clId="{71F1F0C5-C4ED-41A0-AF68-90DE861EFF65}" dt="2021-05-23T16:01:09.364" v="687"/>
        <pc:sldMkLst>
          <pc:docMk/>
          <pc:sldMk cId="2516181108" sldId="263"/>
        </pc:sldMkLst>
        <pc:spChg chg="add mod">
          <ac:chgData name="Abdullah Halawany" userId="8f87bec9028b5dd9" providerId="LiveId" clId="{71F1F0C5-C4ED-41A0-AF68-90DE861EFF65}" dt="2021-05-23T16:01:09.364" v="687"/>
          <ac:spMkLst>
            <pc:docMk/>
            <pc:sldMk cId="2516181108" sldId="263"/>
            <ac:spMk id="5" creationId="{2EAA67AB-FDD6-4320-B718-D2BF5E6F0298}"/>
          </ac:spMkLst>
        </pc:spChg>
      </pc:sldChg>
      <pc:sldChg chg="addSp modSp">
        <pc:chgData name="Abdullah Halawany" userId="8f87bec9028b5dd9" providerId="LiveId" clId="{71F1F0C5-C4ED-41A0-AF68-90DE861EFF65}" dt="2021-05-23T14:56:58.635" v="51"/>
        <pc:sldMkLst>
          <pc:docMk/>
          <pc:sldMk cId="3159801306" sldId="264"/>
        </pc:sldMkLst>
        <pc:spChg chg="add mod">
          <ac:chgData name="Abdullah Halawany" userId="8f87bec9028b5dd9" providerId="LiveId" clId="{71F1F0C5-C4ED-41A0-AF68-90DE861EFF65}" dt="2021-05-23T14:56:58.635" v="51"/>
          <ac:spMkLst>
            <pc:docMk/>
            <pc:sldMk cId="3159801306" sldId="264"/>
            <ac:spMk id="5" creationId="{8C5D390D-6F71-40EC-8C22-BD7423EECDC1}"/>
          </ac:spMkLst>
        </pc:spChg>
      </pc:sldChg>
      <pc:sldChg chg="addSp modSp">
        <pc:chgData name="Abdullah Halawany" userId="8f87bec9028b5dd9" providerId="LiveId" clId="{71F1F0C5-C4ED-41A0-AF68-90DE861EFF65}" dt="2021-05-23T14:56:59.490" v="52"/>
        <pc:sldMkLst>
          <pc:docMk/>
          <pc:sldMk cId="687365794" sldId="265"/>
        </pc:sldMkLst>
        <pc:spChg chg="add mod">
          <ac:chgData name="Abdullah Halawany" userId="8f87bec9028b5dd9" providerId="LiveId" clId="{71F1F0C5-C4ED-41A0-AF68-90DE861EFF65}" dt="2021-05-23T14:56:59.490" v="52"/>
          <ac:spMkLst>
            <pc:docMk/>
            <pc:sldMk cId="687365794" sldId="265"/>
            <ac:spMk id="5" creationId="{01AFAB8D-2E69-4CB8-B16F-5F159DA2ACB7}"/>
          </ac:spMkLst>
        </pc:spChg>
      </pc:sldChg>
      <pc:sldChg chg="addSp modSp mod">
        <pc:chgData name="Abdullah Halawany" userId="8f87bec9028b5dd9" providerId="LiveId" clId="{71F1F0C5-C4ED-41A0-AF68-90DE861EFF65}" dt="2021-05-23T16:15:34.365" v="762" actId="27636"/>
        <pc:sldMkLst>
          <pc:docMk/>
          <pc:sldMk cId="3632303759" sldId="266"/>
        </pc:sldMkLst>
        <pc:spChg chg="mod">
          <ac:chgData name="Abdullah Halawany" userId="8f87bec9028b5dd9" providerId="LiveId" clId="{71F1F0C5-C4ED-41A0-AF68-90DE861EFF65}" dt="2021-05-23T16:15:34.365" v="762" actId="27636"/>
          <ac:spMkLst>
            <pc:docMk/>
            <pc:sldMk cId="3632303759" sldId="266"/>
            <ac:spMk id="3" creationId="{00000000-0000-0000-0000-000000000000}"/>
          </ac:spMkLst>
        </pc:spChg>
        <pc:spChg chg="add mod">
          <ac:chgData name="Abdullah Halawany" userId="8f87bec9028b5dd9" providerId="LiveId" clId="{71F1F0C5-C4ED-41A0-AF68-90DE861EFF65}" dt="2021-05-23T14:57:00.275" v="53"/>
          <ac:spMkLst>
            <pc:docMk/>
            <pc:sldMk cId="3632303759" sldId="266"/>
            <ac:spMk id="5" creationId="{79BD6BA1-D747-4B67-9EB9-79145E6D652A}"/>
          </ac:spMkLst>
        </pc:spChg>
      </pc:sldChg>
      <pc:sldChg chg="addSp modSp mod">
        <pc:chgData name="Abdullah Halawany" userId="8f87bec9028b5dd9" providerId="LiveId" clId="{71F1F0C5-C4ED-41A0-AF68-90DE861EFF65}" dt="2021-05-23T16:15:34.405" v="763" actId="27636"/>
        <pc:sldMkLst>
          <pc:docMk/>
          <pc:sldMk cId="3311375460" sldId="267"/>
        </pc:sldMkLst>
        <pc:spChg chg="mod">
          <ac:chgData name="Abdullah Halawany" userId="8f87bec9028b5dd9" providerId="LiveId" clId="{71F1F0C5-C4ED-41A0-AF68-90DE861EFF65}" dt="2021-05-23T16:15:34.405" v="763" actId="27636"/>
          <ac:spMkLst>
            <pc:docMk/>
            <pc:sldMk cId="3311375460" sldId="267"/>
            <ac:spMk id="3" creationId="{00000000-0000-0000-0000-000000000000}"/>
          </ac:spMkLst>
        </pc:spChg>
        <pc:spChg chg="add mod">
          <ac:chgData name="Abdullah Halawany" userId="8f87bec9028b5dd9" providerId="LiveId" clId="{71F1F0C5-C4ED-41A0-AF68-90DE861EFF65}" dt="2021-05-23T14:57:01.101" v="54"/>
          <ac:spMkLst>
            <pc:docMk/>
            <pc:sldMk cId="3311375460" sldId="267"/>
            <ac:spMk id="5" creationId="{766679DA-21E5-4314-815E-4FE06705238E}"/>
          </ac:spMkLst>
        </pc:spChg>
      </pc:sldChg>
      <pc:sldChg chg="addSp modSp">
        <pc:chgData name="Abdullah Halawany" userId="8f87bec9028b5dd9" providerId="LiveId" clId="{71F1F0C5-C4ED-41A0-AF68-90DE861EFF65}" dt="2021-05-23T14:57:01.798" v="55"/>
        <pc:sldMkLst>
          <pc:docMk/>
          <pc:sldMk cId="3984597898" sldId="268"/>
        </pc:sldMkLst>
        <pc:spChg chg="add mod">
          <ac:chgData name="Abdullah Halawany" userId="8f87bec9028b5dd9" providerId="LiveId" clId="{71F1F0C5-C4ED-41A0-AF68-90DE861EFF65}" dt="2021-05-23T14:57:01.798" v="55"/>
          <ac:spMkLst>
            <pc:docMk/>
            <pc:sldMk cId="3984597898" sldId="268"/>
            <ac:spMk id="5" creationId="{E53E5A92-6E9C-467D-9CF9-69E7821F5F24}"/>
          </ac:spMkLst>
        </pc:spChg>
      </pc:sldChg>
      <pc:sldChg chg="addSp modSp">
        <pc:chgData name="Abdullah Halawany" userId="8f87bec9028b5dd9" providerId="LiveId" clId="{71F1F0C5-C4ED-41A0-AF68-90DE861EFF65}" dt="2021-05-23T14:57:02.616" v="56"/>
        <pc:sldMkLst>
          <pc:docMk/>
          <pc:sldMk cId="1156301920" sldId="269"/>
        </pc:sldMkLst>
        <pc:spChg chg="add mod">
          <ac:chgData name="Abdullah Halawany" userId="8f87bec9028b5dd9" providerId="LiveId" clId="{71F1F0C5-C4ED-41A0-AF68-90DE861EFF65}" dt="2021-05-23T14:57:02.616" v="56"/>
          <ac:spMkLst>
            <pc:docMk/>
            <pc:sldMk cId="1156301920" sldId="269"/>
            <ac:spMk id="5" creationId="{B94A7C0F-776E-4D3C-89A7-BB4480AAD142}"/>
          </ac:spMkLst>
        </pc:spChg>
      </pc:sldChg>
      <pc:sldChg chg="addSp modSp">
        <pc:chgData name="Abdullah Halawany" userId="8f87bec9028b5dd9" providerId="LiveId" clId="{71F1F0C5-C4ED-41A0-AF68-90DE861EFF65}" dt="2021-05-23T14:57:03.342" v="57"/>
        <pc:sldMkLst>
          <pc:docMk/>
          <pc:sldMk cId="1361366925" sldId="270"/>
        </pc:sldMkLst>
        <pc:spChg chg="add mod">
          <ac:chgData name="Abdullah Halawany" userId="8f87bec9028b5dd9" providerId="LiveId" clId="{71F1F0C5-C4ED-41A0-AF68-90DE861EFF65}" dt="2021-05-23T14:57:03.342" v="57"/>
          <ac:spMkLst>
            <pc:docMk/>
            <pc:sldMk cId="1361366925" sldId="270"/>
            <ac:spMk id="5" creationId="{BA05E71B-B920-4969-980F-DA67817B47AC}"/>
          </ac:spMkLst>
        </pc:spChg>
      </pc:sldChg>
      <pc:sldChg chg="addSp delSp modSp mod">
        <pc:chgData name="Abdullah Halawany" userId="8f87bec9028b5dd9" providerId="LiveId" clId="{71F1F0C5-C4ED-41A0-AF68-90DE861EFF65}" dt="2021-05-23T16:15:50.414" v="770" actId="20577"/>
        <pc:sldMkLst>
          <pc:docMk/>
          <pc:sldMk cId="2804471474" sldId="271"/>
        </pc:sldMkLst>
        <pc:spChg chg="del mod">
          <ac:chgData name="Abdullah Halawany" userId="8f87bec9028b5dd9" providerId="LiveId" clId="{71F1F0C5-C4ED-41A0-AF68-90DE861EFF65}" dt="2021-05-23T16:10:33.428" v="719" actId="26606"/>
          <ac:spMkLst>
            <pc:docMk/>
            <pc:sldMk cId="2804471474" sldId="271"/>
            <ac:spMk id="3" creationId="{00000000-0000-0000-0000-000000000000}"/>
          </ac:spMkLst>
        </pc:spChg>
        <pc:spChg chg="add mod">
          <ac:chgData name="Abdullah Halawany" userId="8f87bec9028b5dd9" providerId="LiveId" clId="{71F1F0C5-C4ED-41A0-AF68-90DE861EFF65}" dt="2021-05-23T14:57:04.073" v="58"/>
          <ac:spMkLst>
            <pc:docMk/>
            <pc:sldMk cId="2804471474" sldId="271"/>
            <ac:spMk id="5" creationId="{1477B9B6-11A5-4F78-9C8B-90EC71F2F19B}"/>
          </ac:spMkLst>
        </pc:spChg>
        <pc:graphicFrameChg chg="add mod modGraphic">
          <ac:chgData name="Abdullah Halawany" userId="8f87bec9028b5dd9" providerId="LiveId" clId="{71F1F0C5-C4ED-41A0-AF68-90DE861EFF65}" dt="2021-05-23T16:15:50.414" v="770" actId="20577"/>
          <ac:graphicFrameMkLst>
            <pc:docMk/>
            <pc:sldMk cId="2804471474" sldId="271"/>
            <ac:graphicFrameMk id="7" creationId="{6447308D-EA6E-4CFE-8342-F68AFEA17C17}"/>
          </ac:graphicFrameMkLst>
        </pc:graphicFrameChg>
      </pc:sldChg>
      <pc:sldChg chg="addSp modSp mod">
        <pc:chgData name="Abdullah Halawany" userId="8f87bec9028b5dd9" providerId="LiveId" clId="{71F1F0C5-C4ED-41A0-AF68-90DE861EFF65}" dt="2021-05-23T16:15:56.324" v="771" actId="5793"/>
        <pc:sldMkLst>
          <pc:docMk/>
          <pc:sldMk cId="1249510838" sldId="272"/>
        </pc:sldMkLst>
        <pc:spChg chg="mod">
          <ac:chgData name="Abdullah Halawany" userId="8f87bec9028b5dd9" providerId="LiveId" clId="{71F1F0C5-C4ED-41A0-AF68-90DE861EFF65}" dt="2021-05-23T16:15:56.324" v="771" actId="5793"/>
          <ac:spMkLst>
            <pc:docMk/>
            <pc:sldMk cId="1249510838" sldId="272"/>
            <ac:spMk id="3" creationId="{00000000-0000-0000-0000-000000000000}"/>
          </ac:spMkLst>
        </pc:spChg>
        <pc:spChg chg="add mod">
          <ac:chgData name="Abdullah Halawany" userId="8f87bec9028b5dd9" providerId="LiveId" clId="{71F1F0C5-C4ED-41A0-AF68-90DE861EFF65}" dt="2021-05-23T14:57:04.760" v="59"/>
          <ac:spMkLst>
            <pc:docMk/>
            <pc:sldMk cId="1249510838" sldId="272"/>
            <ac:spMk id="5" creationId="{B0542306-9F64-437A-AD8F-486AB6D4C178}"/>
          </ac:spMkLst>
        </pc:spChg>
      </pc:sldChg>
      <pc:sldChg chg="addSp modSp">
        <pc:chgData name="Abdullah Halawany" userId="8f87bec9028b5dd9" providerId="LiveId" clId="{71F1F0C5-C4ED-41A0-AF68-90DE861EFF65}" dt="2021-05-23T14:57:05.458" v="60"/>
        <pc:sldMkLst>
          <pc:docMk/>
          <pc:sldMk cId="2405897877" sldId="273"/>
        </pc:sldMkLst>
        <pc:spChg chg="add mod">
          <ac:chgData name="Abdullah Halawany" userId="8f87bec9028b5dd9" providerId="LiveId" clId="{71F1F0C5-C4ED-41A0-AF68-90DE861EFF65}" dt="2021-05-23T14:57:05.458" v="60"/>
          <ac:spMkLst>
            <pc:docMk/>
            <pc:sldMk cId="2405897877" sldId="273"/>
            <ac:spMk id="5" creationId="{D6FEB879-C850-4900-B341-DCA69369ABA5}"/>
          </ac:spMkLst>
        </pc:spChg>
      </pc:sldChg>
      <pc:sldChg chg="addSp modSp">
        <pc:chgData name="Abdullah Halawany" userId="8f87bec9028b5dd9" providerId="LiveId" clId="{71F1F0C5-C4ED-41A0-AF68-90DE861EFF65}" dt="2021-05-23T14:57:06.181" v="61"/>
        <pc:sldMkLst>
          <pc:docMk/>
          <pc:sldMk cId="1077915612" sldId="274"/>
        </pc:sldMkLst>
        <pc:spChg chg="add mod">
          <ac:chgData name="Abdullah Halawany" userId="8f87bec9028b5dd9" providerId="LiveId" clId="{71F1F0C5-C4ED-41A0-AF68-90DE861EFF65}" dt="2021-05-23T14:57:06.181" v="61"/>
          <ac:spMkLst>
            <pc:docMk/>
            <pc:sldMk cId="1077915612" sldId="274"/>
            <ac:spMk id="5" creationId="{3E041A4C-C44A-48F7-9B95-93B714C2D05F}"/>
          </ac:spMkLst>
        </pc:spChg>
      </pc:sldChg>
      <pc:sldChg chg="addSp modSp">
        <pc:chgData name="Abdullah Halawany" userId="8f87bec9028b5dd9" providerId="LiveId" clId="{71F1F0C5-C4ED-41A0-AF68-90DE861EFF65}" dt="2021-05-23T14:57:06.824" v="62"/>
        <pc:sldMkLst>
          <pc:docMk/>
          <pc:sldMk cId="3298462814" sldId="275"/>
        </pc:sldMkLst>
        <pc:spChg chg="add mod">
          <ac:chgData name="Abdullah Halawany" userId="8f87bec9028b5dd9" providerId="LiveId" clId="{71F1F0C5-C4ED-41A0-AF68-90DE861EFF65}" dt="2021-05-23T14:57:06.824" v="62"/>
          <ac:spMkLst>
            <pc:docMk/>
            <pc:sldMk cId="3298462814" sldId="275"/>
            <ac:spMk id="5" creationId="{57927F7E-7A5E-4932-BF50-AA5D40D4953F}"/>
          </ac:spMkLst>
        </pc:spChg>
      </pc:sldChg>
      <pc:sldChg chg="addSp modSp">
        <pc:chgData name="Abdullah Halawany" userId="8f87bec9028b5dd9" providerId="LiveId" clId="{71F1F0C5-C4ED-41A0-AF68-90DE861EFF65}" dt="2021-05-23T14:57:07.514" v="63"/>
        <pc:sldMkLst>
          <pc:docMk/>
          <pc:sldMk cId="2112974781" sldId="276"/>
        </pc:sldMkLst>
        <pc:spChg chg="add mod">
          <ac:chgData name="Abdullah Halawany" userId="8f87bec9028b5dd9" providerId="LiveId" clId="{71F1F0C5-C4ED-41A0-AF68-90DE861EFF65}" dt="2021-05-23T14:57:07.514" v="63"/>
          <ac:spMkLst>
            <pc:docMk/>
            <pc:sldMk cId="2112974781" sldId="276"/>
            <ac:spMk id="5" creationId="{B914064B-DB0E-400D-B893-3471AC8906A2}"/>
          </ac:spMkLst>
        </pc:spChg>
      </pc:sldChg>
      <pc:sldChg chg="addSp modSp">
        <pc:chgData name="Abdullah Halawany" userId="8f87bec9028b5dd9" providerId="LiveId" clId="{71F1F0C5-C4ED-41A0-AF68-90DE861EFF65}" dt="2021-05-23T14:57:08.209" v="64"/>
        <pc:sldMkLst>
          <pc:docMk/>
          <pc:sldMk cId="1962495321" sldId="277"/>
        </pc:sldMkLst>
        <pc:spChg chg="add mod">
          <ac:chgData name="Abdullah Halawany" userId="8f87bec9028b5dd9" providerId="LiveId" clId="{71F1F0C5-C4ED-41A0-AF68-90DE861EFF65}" dt="2021-05-23T14:57:08.209" v="64"/>
          <ac:spMkLst>
            <pc:docMk/>
            <pc:sldMk cId="1962495321" sldId="277"/>
            <ac:spMk id="5" creationId="{9C4A5471-96E0-4C37-B7AA-DDA885DECB4A}"/>
          </ac:spMkLst>
        </pc:spChg>
      </pc:sldChg>
      <pc:sldChg chg="addSp modSp">
        <pc:chgData name="Abdullah Halawany" userId="8f87bec9028b5dd9" providerId="LiveId" clId="{71F1F0C5-C4ED-41A0-AF68-90DE861EFF65}" dt="2021-05-23T14:57:08.874" v="65"/>
        <pc:sldMkLst>
          <pc:docMk/>
          <pc:sldMk cId="918595397" sldId="278"/>
        </pc:sldMkLst>
        <pc:spChg chg="add mod">
          <ac:chgData name="Abdullah Halawany" userId="8f87bec9028b5dd9" providerId="LiveId" clId="{71F1F0C5-C4ED-41A0-AF68-90DE861EFF65}" dt="2021-05-23T14:57:08.874" v="65"/>
          <ac:spMkLst>
            <pc:docMk/>
            <pc:sldMk cId="918595397" sldId="278"/>
            <ac:spMk id="5" creationId="{5C9373B7-0F13-4485-B705-EA4A20E0826F}"/>
          </ac:spMkLst>
        </pc:spChg>
      </pc:sldChg>
      <pc:sldChg chg="addSp modSp">
        <pc:chgData name="Abdullah Halawany" userId="8f87bec9028b5dd9" providerId="LiveId" clId="{71F1F0C5-C4ED-41A0-AF68-90DE861EFF65}" dt="2021-05-23T14:57:11.627" v="67"/>
        <pc:sldMkLst>
          <pc:docMk/>
          <pc:sldMk cId="1743388524" sldId="279"/>
        </pc:sldMkLst>
        <pc:spChg chg="add mod">
          <ac:chgData name="Abdullah Halawany" userId="8f87bec9028b5dd9" providerId="LiveId" clId="{71F1F0C5-C4ED-41A0-AF68-90DE861EFF65}" dt="2021-05-23T14:57:11.627" v="67"/>
          <ac:spMkLst>
            <pc:docMk/>
            <pc:sldMk cId="1743388524" sldId="279"/>
            <ac:spMk id="5" creationId="{2ADAD46E-8D7B-433B-BACD-2EDDE4F1326C}"/>
          </ac:spMkLst>
        </pc:spChg>
      </pc:sldChg>
      <pc:sldChg chg="addSp modSp">
        <pc:chgData name="Abdullah Halawany" userId="8f87bec9028b5dd9" providerId="LiveId" clId="{71F1F0C5-C4ED-41A0-AF68-90DE861EFF65}" dt="2021-05-23T14:57:09.598" v="66"/>
        <pc:sldMkLst>
          <pc:docMk/>
          <pc:sldMk cId="643685628" sldId="280"/>
        </pc:sldMkLst>
        <pc:spChg chg="add mod">
          <ac:chgData name="Abdullah Halawany" userId="8f87bec9028b5dd9" providerId="LiveId" clId="{71F1F0C5-C4ED-41A0-AF68-90DE861EFF65}" dt="2021-05-23T14:57:09.598" v="66"/>
          <ac:spMkLst>
            <pc:docMk/>
            <pc:sldMk cId="643685628" sldId="280"/>
            <ac:spMk id="5" creationId="{188EADD8-7DD4-4A7C-93FC-EBE2C3614E9B}"/>
          </ac:spMkLst>
        </pc:spChg>
      </pc:sldChg>
      <pc:sldChg chg="addSp modSp">
        <pc:chgData name="Abdullah Halawany" userId="8f87bec9028b5dd9" providerId="LiveId" clId="{71F1F0C5-C4ED-41A0-AF68-90DE861EFF65}" dt="2021-05-23T14:57:12.987" v="68"/>
        <pc:sldMkLst>
          <pc:docMk/>
          <pc:sldMk cId="3719705345" sldId="281"/>
        </pc:sldMkLst>
        <pc:spChg chg="add mod">
          <ac:chgData name="Abdullah Halawany" userId="8f87bec9028b5dd9" providerId="LiveId" clId="{71F1F0C5-C4ED-41A0-AF68-90DE861EFF65}" dt="2021-05-23T14:57:12.987" v="68"/>
          <ac:spMkLst>
            <pc:docMk/>
            <pc:sldMk cId="3719705345" sldId="281"/>
            <ac:spMk id="5" creationId="{39C41A4A-9746-40C7-9EE9-4C5D47148FFC}"/>
          </ac:spMkLst>
        </pc:spChg>
      </pc:sldChg>
      <pc:sldChg chg="addSp modSp">
        <pc:chgData name="Abdullah Halawany" userId="8f87bec9028b5dd9" providerId="LiveId" clId="{71F1F0C5-C4ED-41A0-AF68-90DE861EFF65}" dt="2021-05-23T14:57:14.090" v="69"/>
        <pc:sldMkLst>
          <pc:docMk/>
          <pc:sldMk cId="158182471" sldId="282"/>
        </pc:sldMkLst>
        <pc:spChg chg="add mod">
          <ac:chgData name="Abdullah Halawany" userId="8f87bec9028b5dd9" providerId="LiveId" clId="{71F1F0C5-C4ED-41A0-AF68-90DE861EFF65}" dt="2021-05-23T14:57:14.090" v="69"/>
          <ac:spMkLst>
            <pc:docMk/>
            <pc:sldMk cId="158182471" sldId="282"/>
            <ac:spMk id="6" creationId="{DDE0C83C-498A-4E07-96C7-843D1B6ACAD7}"/>
          </ac:spMkLst>
        </pc:spChg>
      </pc:sldChg>
      <pc:sldChg chg="addSp modSp mod">
        <pc:chgData name="Abdullah Halawany" userId="8f87bec9028b5dd9" providerId="LiveId" clId="{71F1F0C5-C4ED-41A0-AF68-90DE861EFF65}" dt="2021-05-23T16:15:34.889" v="764" actId="27636"/>
        <pc:sldMkLst>
          <pc:docMk/>
          <pc:sldMk cId="3762632141" sldId="283"/>
        </pc:sldMkLst>
        <pc:spChg chg="mod">
          <ac:chgData name="Abdullah Halawany" userId="8f87bec9028b5dd9" providerId="LiveId" clId="{71F1F0C5-C4ED-41A0-AF68-90DE861EFF65}" dt="2021-05-23T16:15:34.889" v="764" actId="27636"/>
          <ac:spMkLst>
            <pc:docMk/>
            <pc:sldMk cId="3762632141" sldId="283"/>
            <ac:spMk id="3" creationId="{00000000-0000-0000-0000-000000000000}"/>
          </ac:spMkLst>
        </pc:spChg>
        <pc:spChg chg="add mod">
          <ac:chgData name="Abdullah Halawany" userId="8f87bec9028b5dd9" providerId="LiveId" clId="{71F1F0C5-C4ED-41A0-AF68-90DE861EFF65}" dt="2021-05-23T14:57:15.021" v="70"/>
          <ac:spMkLst>
            <pc:docMk/>
            <pc:sldMk cId="3762632141" sldId="283"/>
            <ac:spMk id="5" creationId="{0784A285-09F9-41C0-AB4F-463874A82DEF}"/>
          </ac:spMkLst>
        </pc:spChg>
      </pc:sldChg>
      <pc:sldChg chg="addSp modSp mod">
        <pc:chgData name="Abdullah Halawany" userId="8f87bec9028b5dd9" providerId="LiveId" clId="{71F1F0C5-C4ED-41A0-AF68-90DE861EFF65}" dt="2021-05-23T16:15:34.958" v="765" actId="27636"/>
        <pc:sldMkLst>
          <pc:docMk/>
          <pc:sldMk cId="1975287505" sldId="284"/>
        </pc:sldMkLst>
        <pc:spChg chg="mod">
          <ac:chgData name="Abdullah Halawany" userId="8f87bec9028b5dd9" providerId="LiveId" clId="{71F1F0C5-C4ED-41A0-AF68-90DE861EFF65}" dt="2021-05-23T16:15:34.958" v="765" actId="27636"/>
          <ac:spMkLst>
            <pc:docMk/>
            <pc:sldMk cId="1975287505" sldId="284"/>
            <ac:spMk id="3" creationId="{00000000-0000-0000-0000-000000000000}"/>
          </ac:spMkLst>
        </pc:spChg>
        <pc:spChg chg="add mod">
          <ac:chgData name="Abdullah Halawany" userId="8f87bec9028b5dd9" providerId="LiveId" clId="{71F1F0C5-C4ED-41A0-AF68-90DE861EFF65}" dt="2021-05-23T14:57:15.954" v="71"/>
          <ac:spMkLst>
            <pc:docMk/>
            <pc:sldMk cId="1975287505" sldId="284"/>
            <ac:spMk id="5" creationId="{AF152471-6458-4BAC-9868-BD8F394BBE24}"/>
          </ac:spMkLst>
        </pc:spChg>
      </pc:sldChg>
      <pc:sldChg chg="addSp modSp">
        <pc:chgData name="Abdullah Halawany" userId="8f87bec9028b5dd9" providerId="LiveId" clId="{71F1F0C5-C4ED-41A0-AF68-90DE861EFF65}" dt="2021-05-23T14:57:18.107" v="73"/>
        <pc:sldMkLst>
          <pc:docMk/>
          <pc:sldMk cId="2486145802" sldId="285"/>
        </pc:sldMkLst>
        <pc:spChg chg="add mod">
          <ac:chgData name="Abdullah Halawany" userId="8f87bec9028b5dd9" providerId="LiveId" clId="{71F1F0C5-C4ED-41A0-AF68-90DE861EFF65}" dt="2021-05-23T14:57:18.107" v="73"/>
          <ac:spMkLst>
            <pc:docMk/>
            <pc:sldMk cId="2486145802" sldId="285"/>
            <ac:spMk id="5" creationId="{A80E03CE-CFAB-41E4-9DDD-831F6DD74B57}"/>
          </ac:spMkLst>
        </pc:spChg>
      </pc:sldChg>
      <pc:sldChg chg="addSp modSp">
        <pc:chgData name="Abdullah Halawany" userId="8f87bec9028b5dd9" providerId="LiveId" clId="{71F1F0C5-C4ED-41A0-AF68-90DE861EFF65}" dt="2021-05-23T14:57:19.338" v="74"/>
        <pc:sldMkLst>
          <pc:docMk/>
          <pc:sldMk cId="2416538148" sldId="286"/>
        </pc:sldMkLst>
        <pc:spChg chg="add mod">
          <ac:chgData name="Abdullah Halawany" userId="8f87bec9028b5dd9" providerId="LiveId" clId="{71F1F0C5-C4ED-41A0-AF68-90DE861EFF65}" dt="2021-05-23T14:57:19.338" v="74"/>
          <ac:spMkLst>
            <pc:docMk/>
            <pc:sldMk cId="2416538148" sldId="286"/>
            <ac:spMk id="5" creationId="{267ECE09-B2F7-4F39-AD20-B92B3E2BB7E1}"/>
          </ac:spMkLst>
        </pc:spChg>
      </pc:sldChg>
      <pc:sldChg chg="addSp modSp">
        <pc:chgData name="Abdullah Halawany" userId="8f87bec9028b5dd9" providerId="LiveId" clId="{71F1F0C5-C4ED-41A0-AF68-90DE861EFF65}" dt="2021-05-23T14:57:20.255" v="75"/>
        <pc:sldMkLst>
          <pc:docMk/>
          <pc:sldMk cId="1226557223" sldId="287"/>
        </pc:sldMkLst>
        <pc:spChg chg="add mod">
          <ac:chgData name="Abdullah Halawany" userId="8f87bec9028b5dd9" providerId="LiveId" clId="{71F1F0C5-C4ED-41A0-AF68-90DE861EFF65}" dt="2021-05-23T14:57:20.255" v="75"/>
          <ac:spMkLst>
            <pc:docMk/>
            <pc:sldMk cId="1226557223" sldId="287"/>
            <ac:spMk id="5" creationId="{6A88625D-6181-4CCF-B587-80A6BFE83D5D}"/>
          </ac:spMkLst>
        </pc:spChg>
      </pc:sldChg>
      <pc:sldChg chg="addSp modSp">
        <pc:chgData name="Abdullah Halawany" userId="8f87bec9028b5dd9" providerId="LiveId" clId="{71F1F0C5-C4ED-41A0-AF68-90DE861EFF65}" dt="2021-05-23T14:57:16.974" v="72"/>
        <pc:sldMkLst>
          <pc:docMk/>
          <pc:sldMk cId="3577182333" sldId="288"/>
        </pc:sldMkLst>
        <pc:spChg chg="add mod">
          <ac:chgData name="Abdullah Halawany" userId="8f87bec9028b5dd9" providerId="LiveId" clId="{71F1F0C5-C4ED-41A0-AF68-90DE861EFF65}" dt="2021-05-23T14:57:16.974" v="72"/>
          <ac:spMkLst>
            <pc:docMk/>
            <pc:sldMk cId="3577182333" sldId="288"/>
            <ac:spMk id="5" creationId="{BC5A970F-5142-47CC-9788-CDB6FB075200}"/>
          </ac:spMkLst>
        </pc:spChg>
      </pc:sldChg>
      <pc:sldChg chg="addSp modSp">
        <pc:chgData name="Abdullah Halawany" userId="8f87bec9028b5dd9" providerId="LiveId" clId="{71F1F0C5-C4ED-41A0-AF68-90DE861EFF65}" dt="2021-05-23T14:57:22.348" v="77"/>
        <pc:sldMkLst>
          <pc:docMk/>
          <pc:sldMk cId="4204911566" sldId="289"/>
        </pc:sldMkLst>
        <pc:spChg chg="add mod">
          <ac:chgData name="Abdullah Halawany" userId="8f87bec9028b5dd9" providerId="LiveId" clId="{71F1F0C5-C4ED-41A0-AF68-90DE861EFF65}" dt="2021-05-23T14:57:22.348" v="77"/>
          <ac:spMkLst>
            <pc:docMk/>
            <pc:sldMk cId="4204911566" sldId="289"/>
            <ac:spMk id="5" creationId="{B1B57890-D559-411B-9C5E-6DCD23852A9A}"/>
          </ac:spMkLst>
        </pc:spChg>
      </pc:sldChg>
      <pc:sldChg chg="addSp modSp">
        <pc:chgData name="Abdullah Halawany" userId="8f87bec9028b5dd9" providerId="LiveId" clId="{71F1F0C5-C4ED-41A0-AF68-90DE861EFF65}" dt="2021-05-23T14:57:21.302" v="76"/>
        <pc:sldMkLst>
          <pc:docMk/>
          <pc:sldMk cId="2893693460" sldId="290"/>
        </pc:sldMkLst>
        <pc:spChg chg="add mod">
          <ac:chgData name="Abdullah Halawany" userId="8f87bec9028b5dd9" providerId="LiveId" clId="{71F1F0C5-C4ED-41A0-AF68-90DE861EFF65}" dt="2021-05-23T14:57:21.302" v="76"/>
          <ac:spMkLst>
            <pc:docMk/>
            <pc:sldMk cId="2893693460" sldId="290"/>
            <ac:spMk id="5" creationId="{0360C56F-2A11-4B68-89BD-49D8138943CB}"/>
          </ac:spMkLst>
        </pc:spChg>
      </pc:sldChg>
      <pc:sldChg chg="addSp modSp">
        <pc:chgData name="Abdullah Halawany" userId="8f87bec9028b5dd9" providerId="LiveId" clId="{71F1F0C5-C4ED-41A0-AF68-90DE861EFF65}" dt="2021-05-23T14:57:23.321" v="78"/>
        <pc:sldMkLst>
          <pc:docMk/>
          <pc:sldMk cId="671357860" sldId="291"/>
        </pc:sldMkLst>
        <pc:spChg chg="add mod">
          <ac:chgData name="Abdullah Halawany" userId="8f87bec9028b5dd9" providerId="LiveId" clId="{71F1F0C5-C4ED-41A0-AF68-90DE861EFF65}" dt="2021-05-23T14:57:23.321" v="78"/>
          <ac:spMkLst>
            <pc:docMk/>
            <pc:sldMk cId="671357860" sldId="291"/>
            <ac:spMk id="5" creationId="{DC55C30A-1C24-4023-9B21-106E4E8C0900}"/>
          </ac:spMkLst>
        </pc:spChg>
      </pc:sldChg>
      <pc:sldChg chg="addSp modSp">
        <pc:chgData name="Abdullah Halawany" userId="8f87bec9028b5dd9" providerId="LiveId" clId="{71F1F0C5-C4ED-41A0-AF68-90DE861EFF65}" dt="2021-05-23T14:57:24.239" v="79"/>
        <pc:sldMkLst>
          <pc:docMk/>
          <pc:sldMk cId="2819315369" sldId="292"/>
        </pc:sldMkLst>
        <pc:spChg chg="add mod">
          <ac:chgData name="Abdullah Halawany" userId="8f87bec9028b5dd9" providerId="LiveId" clId="{71F1F0C5-C4ED-41A0-AF68-90DE861EFF65}" dt="2021-05-23T14:57:24.239" v="79"/>
          <ac:spMkLst>
            <pc:docMk/>
            <pc:sldMk cId="2819315369" sldId="292"/>
            <ac:spMk id="5" creationId="{39790F38-EE7A-4E6D-A718-AB7BB22FBFFA}"/>
          </ac:spMkLst>
        </pc:spChg>
      </pc:sldChg>
      <pc:sldChg chg="addSp modSp">
        <pc:chgData name="Abdullah Halawany" userId="8f87bec9028b5dd9" providerId="LiveId" clId="{71F1F0C5-C4ED-41A0-AF68-90DE861EFF65}" dt="2021-05-23T14:57:25.095" v="80"/>
        <pc:sldMkLst>
          <pc:docMk/>
          <pc:sldMk cId="941628311" sldId="293"/>
        </pc:sldMkLst>
        <pc:spChg chg="add mod">
          <ac:chgData name="Abdullah Halawany" userId="8f87bec9028b5dd9" providerId="LiveId" clId="{71F1F0C5-C4ED-41A0-AF68-90DE861EFF65}" dt="2021-05-23T14:57:25.095" v="80"/>
          <ac:spMkLst>
            <pc:docMk/>
            <pc:sldMk cId="941628311" sldId="293"/>
            <ac:spMk id="5" creationId="{97C27314-638D-4115-9B58-EF65B377E93F}"/>
          </ac:spMkLst>
        </pc:spChg>
      </pc:sldChg>
      <pc:sldChg chg="addSp modSp mod">
        <pc:chgData name="Abdullah Halawany" userId="8f87bec9028b5dd9" providerId="LiveId" clId="{71F1F0C5-C4ED-41A0-AF68-90DE861EFF65}" dt="2021-05-23T16:15:40.274" v="769" actId="27636"/>
        <pc:sldMkLst>
          <pc:docMk/>
          <pc:sldMk cId="3276580338" sldId="294"/>
        </pc:sldMkLst>
        <pc:spChg chg="mod">
          <ac:chgData name="Abdullah Halawany" userId="8f87bec9028b5dd9" providerId="LiveId" clId="{71F1F0C5-C4ED-41A0-AF68-90DE861EFF65}" dt="2021-05-23T16:15:40.274" v="769" actId="27636"/>
          <ac:spMkLst>
            <pc:docMk/>
            <pc:sldMk cId="3276580338" sldId="294"/>
            <ac:spMk id="3" creationId="{00000000-0000-0000-0000-000000000000}"/>
          </ac:spMkLst>
        </pc:spChg>
        <pc:spChg chg="add mod">
          <ac:chgData name="Abdullah Halawany" userId="8f87bec9028b5dd9" providerId="LiveId" clId="{71F1F0C5-C4ED-41A0-AF68-90DE861EFF65}" dt="2021-05-23T14:57:25.915" v="81"/>
          <ac:spMkLst>
            <pc:docMk/>
            <pc:sldMk cId="3276580338" sldId="294"/>
            <ac:spMk id="4" creationId="{FA1F47F6-9FFD-49C5-A1E0-CE8E2304FC40}"/>
          </ac:spMkLst>
        </pc:spChg>
      </pc:sldChg>
      <pc:sldChg chg="addSp delSp modSp mod">
        <pc:chgData name="Abdullah Halawany" userId="8f87bec9028b5dd9" providerId="LiveId" clId="{71F1F0C5-C4ED-41A0-AF68-90DE861EFF65}" dt="2021-05-23T14:56:17.636" v="33"/>
        <pc:sldMkLst>
          <pc:docMk/>
          <pc:sldMk cId="660003648" sldId="295"/>
        </pc:sldMkLst>
        <pc:spChg chg="mod">
          <ac:chgData name="Abdullah Halawany" userId="8f87bec9028b5dd9" providerId="LiveId" clId="{71F1F0C5-C4ED-41A0-AF68-90DE861EFF65}" dt="2021-05-23T14:38:10.666" v="1"/>
          <ac:spMkLst>
            <pc:docMk/>
            <pc:sldMk cId="660003648" sldId="295"/>
            <ac:spMk id="2" creationId="{39C65316-BFB1-4A3F-B8B9-F9622013BFC3}"/>
          </ac:spMkLst>
        </pc:spChg>
        <pc:spChg chg="del mod">
          <ac:chgData name="Abdullah Halawany" userId="8f87bec9028b5dd9" providerId="LiveId" clId="{71F1F0C5-C4ED-41A0-AF68-90DE861EFF65}" dt="2021-05-23T14:55:49.239" v="27" actId="478"/>
          <ac:spMkLst>
            <pc:docMk/>
            <pc:sldMk cId="660003648" sldId="295"/>
            <ac:spMk id="3" creationId="{1EB7C209-889C-4058-BAA1-E959064226B6}"/>
          </ac:spMkLst>
        </pc:spChg>
        <pc:spChg chg="mod">
          <ac:chgData name="Abdullah Halawany" userId="8f87bec9028b5dd9" providerId="LiveId" clId="{71F1F0C5-C4ED-41A0-AF68-90DE861EFF65}" dt="2021-05-23T14:39:15.289" v="11" actId="2711"/>
          <ac:spMkLst>
            <pc:docMk/>
            <pc:sldMk cId="660003648" sldId="295"/>
            <ac:spMk id="20" creationId="{5CC72A34-4013-42DF-B159-F3C91E826F52}"/>
          </ac:spMkLst>
        </pc:spChg>
        <pc:spChg chg="del mod">
          <ac:chgData name="Abdullah Halawany" userId="8f87bec9028b5dd9" providerId="LiveId" clId="{71F1F0C5-C4ED-41A0-AF68-90DE861EFF65}" dt="2021-05-23T14:55:31.063" v="24" actId="478"/>
          <ac:spMkLst>
            <pc:docMk/>
            <pc:sldMk cId="660003648" sldId="295"/>
            <ac:spMk id="30" creationId="{FF97EC88-F185-41B3-BDAE-315F1B1436BB}"/>
          </ac:spMkLst>
        </pc:spChg>
        <pc:spChg chg="add mod">
          <ac:chgData name="Abdullah Halawany" userId="8f87bec9028b5dd9" providerId="LiveId" clId="{71F1F0C5-C4ED-41A0-AF68-90DE861EFF65}" dt="2021-05-23T14:56:17.636" v="33"/>
          <ac:spMkLst>
            <pc:docMk/>
            <pc:sldMk cId="660003648" sldId="295"/>
            <ac:spMk id="31" creationId="{15E57AD5-DDFD-4DA0-9864-2EB1ABAB7224}"/>
          </ac:spMkLst>
        </pc:spChg>
      </pc:sldChg>
      <pc:sldChg chg="addSp delSp modSp add mod">
        <pc:chgData name="Abdullah Halawany" userId="8f87bec9028b5dd9" providerId="LiveId" clId="{71F1F0C5-C4ED-41A0-AF68-90DE861EFF65}" dt="2021-05-23T14:56:07.536" v="32" actId="478"/>
        <pc:sldMkLst>
          <pc:docMk/>
          <pc:sldMk cId="1630595735" sldId="357"/>
        </pc:sldMkLst>
        <pc:spChg chg="del">
          <ac:chgData name="Abdullah Halawany" userId="8f87bec9028b5dd9" providerId="LiveId" clId="{71F1F0C5-C4ED-41A0-AF68-90DE861EFF65}" dt="2021-05-23T14:56:07.536" v="32" actId="478"/>
          <ac:spMkLst>
            <pc:docMk/>
            <pc:sldMk cId="1630595735" sldId="357"/>
            <ac:spMk id="2" creationId="{465A588B-6E30-4A08-B75D-83BE1C3A4B9F}"/>
          </ac:spMkLst>
        </pc:spChg>
        <pc:spChg chg="del">
          <ac:chgData name="Abdullah Halawany" userId="8f87bec9028b5dd9" providerId="LiveId" clId="{71F1F0C5-C4ED-41A0-AF68-90DE861EFF65}" dt="2021-05-23T14:55:52.647" v="28" actId="478"/>
          <ac:spMkLst>
            <pc:docMk/>
            <pc:sldMk cId="1630595735" sldId="357"/>
            <ac:spMk id="4" creationId="{E4F943D8-6863-459C-BEE2-7CB4DF8BA21A}"/>
          </ac:spMkLst>
        </pc:spChg>
        <pc:spChg chg="add mod">
          <ac:chgData name="Abdullah Halawany" userId="8f87bec9028b5dd9" providerId="LiveId" clId="{71F1F0C5-C4ED-41A0-AF68-90DE861EFF65}" dt="2021-05-23T14:56:04.448" v="31"/>
          <ac:spMkLst>
            <pc:docMk/>
            <pc:sldMk cId="1630595735" sldId="357"/>
            <ac:spMk id="6" creationId="{CE593E9A-4933-461D-86D0-FC71FBDEE9B0}"/>
          </ac:spMkLst>
        </pc:spChg>
      </pc:sldChg>
      <pc:sldChg chg="delSp modSp add mod">
        <pc:chgData name="Abdullah Halawany" userId="8f87bec9028b5dd9" providerId="LiveId" clId="{71F1F0C5-C4ED-41A0-AF68-90DE861EFF65}" dt="2021-05-23T14:55:59.585" v="30" actId="20577"/>
        <pc:sldMkLst>
          <pc:docMk/>
          <pc:sldMk cId="1990200587" sldId="358"/>
        </pc:sldMkLst>
        <pc:spChg chg="del">
          <ac:chgData name="Abdullah Halawany" userId="8f87bec9028b5dd9" providerId="LiveId" clId="{71F1F0C5-C4ED-41A0-AF68-90DE861EFF65}" dt="2021-05-23T14:55:55.687" v="29" actId="478"/>
          <ac:spMkLst>
            <pc:docMk/>
            <pc:sldMk cId="1990200587" sldId="358"/>
            <ac:spMk id="2" creationId="{9A4C8600-3E1D-467C-A823-CD81361E8CC2}"/>
          </ac:spMkLst>
        </pc:spChg>
        <pc:spChg chg="mod">
          <ac:chgData name="Abdullah Halawany" userId="8f87bec9028b5dd9" providerId="LiveId" clId="{71F1F0C5-C4ED-41A0-AF68-90DE861EFF65}" dt="2021-05-23T14:55:59.585" v="30" actId="20577"/>
          <ac:spMkLst>
            <pc:docMk/>
            <pc:sldMk cId="1990200587" sldId="358"/>
            <ac:spMk id="9" creationId="{55D9E5C8-5639-4020-83E2-4BCD9CE32747}"/>
          </ac:spMkLst>
        </pc:spChg>
      </pc:sldChg>
      <pc:sldChg chg="addSp delSp modSp add del mod">
        <pc:chgData name="Abdullah Halawany" userId="8f87bec9028b5dd9" providerId="LiveId" clId="{71F1F0C5-C4ED-41A0-AF68-90DE861EFF65}" dt="2021-05-23T14:57:39.425" v="82" actId="47"/>
        <pc:sldMkLst>
          <pc:docMk/>
          <pc:sldMk cId="3416663382" sldId="359"/>
        </pc:sldMkLst>
        <pc:spChg chg="del">
          <ac:chgData name="Abdullah Halawany" userId="8f87bec9028b5dd9" providerId="LiveId" clId="{71F1F0C5-C4ED-41A0-AF68-90DE861EFF65}" dt="2021-05-23T14:56:27.290" v="36" actId="478"/>
          <ac:spMkLst>
            <pc:docMk/>
            <pc:sldMk cId="3416663382" sldId="359"/>
            <ac:spMk id="4" creationId="{7F59C77F-AC13-4AB7-A98B-09DB48759F73}"/>
          </ac:spMkLst>
        </pc:spChg>
        <pc:spChg chg="add mod">
          <ac:chgData name="Abdullah Halawany" userId="8f87bec9028b5dd9" providerId="LiveId" clId="{71F1F0C5-C4ED-41A0-AF68-90DE861EFF65}" dt="2021-05-23T14:56:31.635" v="37" actId="1076"/>
          <ac:spMkLst>
            <pc:docMk/>
            <pc:sldMk cId="3416663382" sldId="359"/>
            <ac:spMk id="6" creationId="{CFE7DD4C-4C13-4228-A5AA-06A3B3F2DF0B}"/>
          </ac:spMkLst>
        </pc:spChg>
      </pc:sldChg>
      <pc:sldChg chg="addSp delSp modSp add del mod">
        <pc:chgData name="Abdullah Halawany" userId="8f87bec9028b5dd9" providerId="LiveId" clId="{71F1F0C5-C4ED-41A0-AF68-90DE861EFF65}" dt="2021-05-23T14:57:40.416" v="83" actId="47"/>
        <pc:sldMkLst>
          <pc:docMk/>
          <pc:sldMk cId="3647350319" sldId="360"/>
        </pc:sldMkLst>
        <pc:spChg chg="del">
          <ac:chgData name="Abdullah Halawany" userId="8f87bec9028b5dd9" providerId="LiveId" clId="{71F1F0C5-C4ED-41A0-AF68-90DE861EFF65}" dt="2021-05-23T14:56:35.454" v="38" actId="478"/>
          <ac:spMkLst>
            <pc:docMk/>
            <pc:sldMk cId="3647350319" sldId="360"/>
            <ac:spMk id="5" creationId="{F53116F3-0A36-4FF9-9121-E43D721B9101}"/>
          </ac:spMkLst>
        </pc:spChg>
        <pc:spChg chg="add mod">
          <ac:chgData name="Abdullah Halawany" userId="8f87bec9028b5dd9" providerId="LiveId" clId="{71F1F0C5-C4ED-41A0-AF68-90DE861EFF65}" dt="2021-05-23T14:56:36.503" v="39"/>
          <ac:spMkLst>
            <pc:docMk/>
            <pc:sldMk cId="3647350319" sldId="360"/>
            <ac:spMk id="7" creationId="{495A5CC7-6B18-44B4-BDC9-232A866A8F4D}"/>
          </ac:spMkLst>
        </pc:spChg>
      </pc:sldChg>
      <pc:sldChg chg="addSp delSp modSp add del mod">
        <pc:chgData name="Abdullah Halawany" userId="8f87bec9028b5dd9" providerId="LiveId" clId="{71F1F0C5-C4ED-41A0-AF68-90DE861EFF65}" dt="2021-05-23T14:57:41.083" v="84" actId="47"/>
        <pc:sldMkLst>
          <pc:docMk/>
          <pc:sldMk cId="1567260283" sldId="361"/>
        </pc:sldMkLst>
        <pc:spChg chg="del">
          <ac:chgData name="Abdullah Halawany" userId="8f87bec9028b5dd9" providerId="LiveId" clId="{71F1F0C5-C4ED-41A0-AF68-90DE861EFF65}" dt="2021-05-23T14:56:41.902" v="40" actId="478"/>
          <ac:spMkLst>
            <pc:docMk/>
            <pc:sldMk cId="1567260283" sldId="361"/>
            <ac:spMk id="6" creationId="{50317506-F66B-4430-9116-2AFF7297B72A}"/>
          </ac:spMkLst>
        </pc:spChg>
        <pc:spChg chg="add mod">
          <ac:chgData name="Abdullah Halawany" userId="8f87bec9028b5dd9" providerId="LiveId" clId="{71F1F0C5-C4ED-41A0-AF68-90DE861EFF65}" dt="2021-05-23T14:56:42.449" v="41"/>
          <ac:spMkLst>
            <pc:docMk/>
            <pc:sldMk cId="1567260283" sldId="361"/>
            <ac:spMk id="8" creationId="{27302E9B-244F-48CB-AD1B-4D248506EC0B}"/>
          </ac:spMkLst>
        </pc:spChg>
      </pc:sldChg>
      <pc:sldChg chg="addSp delSp modSp add del mod">
        <pc:chgData name="Abdullah Halawany" userId="8f87bec9028b5dd9" providerId="LiveId" clId="{71F1F0C5-C4ED-41A0-AF68-90DE861EFF65}" dt="2021-05-23T14:57:41.833" v="85" actId="47"/>
        <pc:sldMkLst>
          <pc:docMk/>
          <pc:sldMk cId="2082843401" sldId="362"/>
        </pc:sldMkLst>
        <pc:spChg chg="del">
          <ac:chgData name="Abdullah Halawany" userId="8f87bec9028b5dd9" providerId="LiveId" clId="{71F1F0C5-C4ED-41A0-AF68-90DE861EFF65}" dt="2021-05-23T14:56:47.087" v="42" actId="478"/>
          <ac:spMkLst>
            <pc:docMk/>
            <pc:sldMk cId="2082843401" sldId="362"/>
            <ac:spMk id="8" creationId="{17B5404C-0786-47CB-9CB5-8257DA68139C}"/>
          </ac:spMkLst>
        </pc:spChg>
        <pc:spChg chg="add mod">
          <ac:chgData name="Abdullah Halawany" userId="8f87bec9028b5dd9" providerId="LiveId" clId="{71F1F0C5-C4ED-41A0-AF68-90DE861EFF65}" dt="2021-05-23T14:56:47.443" v="43"/>
          <ac:spMkLst>
            <pc:docMk/>
            <pc:sldMk cId="2082843401" sldId="362"/>
            <ac:spMk id="10" creationId="{830B09C4-2607-4C98-A62E-DED70E5961DB}"/>
          </ac:spMkLst>
        </pc:spChg>
      </pc:sldChg>
      <pc:sldChg chg="addSp delSp modSp add mod">
        <pc:chgData name="Abdullah Halawany" userId="8f87bec9028b5dd9" providerId="LiveId" clId="{71F1F0C5-C4ED-41A0-AF68-90DE861EFF65}" dt="2021-05-23T14:56:51.267" v="45"/>
        <pc:sldMkLst>
          <pc:docMk/>
          <pc:sldMk cId="774492225" sldId="363"/>
        </pc:sldMkLst>
        <pc:spChg chg="del">
          <ac:chgData name="Abdullah Halawany" userId="8f87bec9028b5dd9" providerId="LiveId" clId="{71F1F0C5-C4ED-41A0-AF68-90DE861EFF65}" dt="2021-05-23T14:56:50.880" v="44" actId="478"/>
          <ac:spMkLst>
            <pc:docMk/>
            <pc:sldMk cId="774492225" sldId="363"/>
            <ac:spMk id="15" creationId="{99DD5A6C-2E4B-4E64-8346-3A6D6F273B06}"/>
          </ac:spMkLst>
        </pc:spChg>
        <pc:spChg chg="add mod">
          <ac:chgData name="Abdullah Halawany" userId="8f87bec9028b5dd9" providerId="LiveId" clId="{71F1F0C5-C4ED-41A0-AF68-90DE861EFF65}" dt="2021-05-23T14:56:51.267" v="45"/>
          <ac:spMkLst>
            <pc:docMk/>
            <pc:sldMk cId="774492225" sldId="363"/>
            <ac:spMk id="17" creationId="{6D1A5430-6030-434F-B22A-E24C64681C7F}"/>
          </ac:spMkLst>
        </pc:spChg>
      </pc:sldChg>
      <pc:sldChg chg="addSp delSp modSp del mod modClrScheme delDesignElem chgLayout">
        <pc:chgData name="Abdullah Halawany" userId="8f87bec9028b5dd9" providerId="LiveId" clId="{71F1F0C5-C4ED-41A0-AF68-90DE861EFF65}" dt="2021-05-23T16:18:29.843" v="782" actId="1076"/>
        <pc:sldMkLst>
          <pc:docMk/>
          <pc:sldMk cId="2391473361" sldId="364"/>
        </pc:sldMkLst>
        <pc:spChg chg="mod ord">
          <ac:chgData name="Abdullah Halawany" userId="8f87bec9028b5dd9" providerId="LiveId" clId="{71F1F0C5-C4ED-41A0-AF68-90DE861EFF65}" dt="2021-05-23T15:12:11.128" v="128" actId="700"/>
          <ac:spMkLst>
            <pc:docMk/>
            <pc:sldMk cId="2391473361" sldId="364"/>
            <ac:spMk id="2" creationId="{7092A2C6-4E28-46D7-9C9E-94BC5E834B2A}"/>
          </ac:spMkLst>
        </pc:spChg>
        <pc:spChg chg="del mod ord">
          <ac:chgData name="Abdullah Halawany" userId="8f87bec9028b5dd9" providerId="LiveId" clId="{71F1F0C5-C4ED-41A0-AF68-90DE861EFF65}" dt="2021-05-23T16:18:26.654" v="781" actId="478"/>
          <ac:spMkLst>
            <pc:docMk/>
            <pc:sldMk cId="2391473361" sldId="364"/>
            <ac:spMk id="4" creationId="{E8D08D86-66BB-4C3C-99FC-3BD3A9E82B25}"/>
          </ac:spMkLst>
        </pc:spChg>
        <pc:spChg chg="add mod">
          <ac:chgData name="Abdullah Halawany" userId="8f87bec9028b5dd9" providerId="LiveId" clId="{71F1F0C5-C4ED-41A0-AF68-90DE861EFF65}" dt="2021-05-23T16:18:26.654" v="781" actId="478"/>
          <ac:spMkLst>
            <pc:docMk/>
            <pc:sldMk cId="2391473361" sldId="364"/>
            <ac:spMk id="5" creationId="{C64E97CE-9397-4233-B494-CBEF4CBF70D6}"/>
          </ac:spMkLst>
        </pc:spChg>
        <pc:spChg chg="del">
          <ac:chgData name="Abdullah Halawany" userId="8f87bec9028b5dd9" providerId="LiveId" clId="{71F1F0C5-C4ED-41A0-AF68-90DE861EFF65}" dt="2021-05-23T15:09:08.165" v="88" actId="478"/>
          <ac:spMkLst>
            <pc:docMk/>
            <pc:sldMk cId="2391473361" sldId="364"/>
            <ac:spMk id="18" creationId="{6655DD19-00C8-4929-804E-57B39C45261D}"/>
          </ac:spMkLst>
        </pc:spChg>
        <pc:spChg chg="add del mod">
          <ac:chgData name="Abdullah Halawany" userId="8f87bec9028b5dd9" providerId="LiveId" clId="{71F1F0C5-C4ED-41A0-AF68-90DE861EFF65}" dt="2021-05-23T15:11:29.887" v="120" actId="26606"/>
          <ac:spMkLst>
            <pc:docMk/>
            <pc:sldMk cId="2391473361" sldId="364"/>
            <ac:spMk id="19" creationId="{D301E30C-E997-440D-BB38-35678D2BB54D}"/>
          </ac:spMkLst>
        </pc:spChg>
        <pc:spChg chg="add mod">
          <ac:chgData name="Abdullah Halawany" userId="8f87bec9028b5dd9" providerId="LiveId" clId="{71F1F0C5-C4ED-41A0-AF68-90DE861EFF65}" dt="2021-05-23T16:18:29.843" v="782" actId="1076"/>
          <ac:spMkLst>
            <pc:docMk/>
            <pc:sldMk cId="2391473361" sldId="364"/>
            <ac:spMk id="24" creationId="{A13BB1BF-09B8-4778-8797-CB124DAC5FC8}"/>
          </ac:spMkLst>
        </pc:spChg>
        <pc:spChg chg="add del">
          <ac:chgData name="Abdullah Halawany" userId="8f87bec9028b5dd9" providerId="LiveId" clId="{71F1F0C5-C4ED-41A0-AF68-90DE861EFF65}" dt="2021-05-23T15:11:29.887" v="120" actId="26606"/>
          <ac:spMkLst>
            <pc:docMk/>
            <pc:sldMk cId="2391473361" sldId="364"/>
            <ac:spMk id="28" creationId="{C7D023E4-8DE1-436E-9847-ED6A4B4B04FD}"/>
          </ac:spMkLst>
        </pc:spChg>
        <pc:spChg chg="add del">
          <ac:chgData name="Abdullah Halawany" userId="8f87bec9028b5dd9" providerId="LiveId" clId="{71F1F0C5-C4ED-41A0-AF68-90DE861EFF65}" dt="2021-05-23T15:11:29.887" v="120" actId="26606"/>
          <ac:spMkLst>
            <pc:docMk/>
            <pc:sldMk cId="2391473361" sldId="364"/>
            <ac:spMk id="30" creationId="{6BE11944-ED05-4FE9-9927-06C110BB3A36}"/>
          </ac:spMkLst>
        </pc:spChg>
        <pc:spChg chg="add del">
          <ac:chgData name="Abdullah Halawany" userId="8f87bec9028b5dd9" providerId="LiveId" clId="{71F1F0C5-C4ED-41A0-AF68-90DE861EFF65}" dt="2021-05-23T15:12:11.128" v="128" actId="700"/>
          <ac:spMkLst>
            <pc:docMk/>
            <pc:sldMk cId="2391473361" sldId="364"/>
            <ac:spMk id="48" creationId="{9B7AD9F6-8CE7-4299-8FC6-328F4DCD3FF9}"/>
          </ac:spMkLst>
        </pc:spChg>
        <pc:spChg chg="add del">
          <ac:chgData name="Abdullah Halawany" userId="8f87bec9028b5dd9" providerId="LiveId" clId="{71F1F0C5-C4ED-41A0-AF68-90DE861EFF65}" dt="2021-05-23T15:12:11.128" v="128" actId="700"/>
          <ac:spMkLst>
            <pc:docMk/>
            <pc:sldMk cId="2391473361" sldId="364"/>
            <ac:spMk id="50" creationId="{F49775AF-8896-43EE-92C6-83497D6DC56F}"/>
          </ac:spMkLst>
        </pc:spChg>
        <pc:grpChg chg="add del">
          <ac:chgData name="Abdullah Halawany" userId="8f87bec9028b5dd9" providerId="LiveId" clId="{71F1F0C5-C4ED-41A0-AF68-90DE861EFF65}" dt="2021-05-23T15:11:29.887" v="120" actId="26606"/>
          <ac:grpSpMkLst>
            <pc:docMk/>
            <pc:sldMk cId="2391473361" sldId="364"/>
            <ac:grpSpMk id="32" creationId="{A2812508-238C-4BCD-BDD3-25C99C5CA233}"/>
          </ac:grpSpMkLst>
        </pc:grpChg>
        <pc:grpChg chg="add del">
          <ac:chgData name="Abdullah Halawany" userId="8f87bec9028b5dd9" providerId="LiveId" clId="{71F1F0C5-C4ED-41A0-AF68-90DE861EFF65}" dt="2021-05-23T15:11:29.887" v="120" actId="26606"/>
          <ac:grpSpMkLst>
            <pc:docMk/>
            <pc:sldMk cId="2391473361" sldId="364"/>
            <ac:grpSpMk id="36" creationId="{43F5E015-E085-4624-B431-B42414448684}"/>
          </ac:grpSpMkLst>
        </pc:grpChg>
        <pc:picChg chg="add mod">
          <ac:chgData name="Abdullah Halawany" userId="8f87bec9028b5dd9" providerId="LiveId" clId="{71F1F0C5-C4ED-41A0-AF68-90DE861EFF65}" dt="2021-05-23T15:12:44.658" v="131" actId="1076"/>
          <ac:picMkLst>
            <pc:docMk/>
            <pc:sldMk cId="2391473361" sldId="364"/>
            <ac:picMk id="22" creationId="{C53C8335-4429-4C24-8A1E-F319D671FEAB}"/>
          </ac:picMkLst>
        </pc:picChg>
        <pc:picChg chg="del mod">
          <ac:chgData name="Abdullah Halawany" userId="8f87bec9028b5dd9" providerId="LiveId" clId="{71F1F0C5-C4ED-41A0-AF68-90DE861EFF65}" dt="2021-05-23T15:12:38.757" v="129" actId="478"/>
          <ac:picMkLst>
            <pc:docMk/>
            <pc:sldMk cId="2391473361" sldId="364"/>
            <ac:picMk id="23" creationId="{E53BAF31-830C-4A2C-8855-6A451F2BABEF}"/>
          </ac:picMkLst>
        </pc:picChg>
      </pc:sldChg>
      <pc:sldChg chg="addSp delSp modSp new mod setBg chgLayout">
        <pc:chgData name="Abdullah Halawany" userId="8f87bec9028b5dd9" providerId="LiveId" clId="{71F1F0C5-C4ED-41A0-AF68-90DE861EFF65}" dt="2021-05-23T15:36:56.049" v="547" actId="113"/>
        <pc:sldMkLst>
          <pc:docMk/>
          <pc:sldMk cId="1333884138" sldId="365"/>
        </pc:sldMkLst>
        <pc:spChg chg="mod ord">
          <ac:chgData name="Abdullah Halawany" userId="8f87bec9028b5dd9" providerId="LiveId" clId="{71F1F0C5-C4ED-41A0-AF68-90DE861EFF65}" dt="2021-05-23T15:27:57.965" v="390"/>
          <ac:spMkLst>
            <pc:docMk/>
            <pc:sldMk cId="1333884138" sldId="365"/>
            <ac:spMk id="2" creationId="{6B433FB5-14F0-4185-99E7-4FE69DA4D217}"/>
          </ac:spMkLst>
        </pc:spChg>
        <pc:spChg chg="del mod ord">
          <ac:chgData name="Abdullah Halawany" userId="8f87bec9028b5dd9" providerId="LiveId" clId="{71F1F0C5-C4ED-41A0-AF68-90DE861EFF65}" dt="2021-05-23T15:24:46.828" v="319" actId="26606"/>
          <ac:spMkLst>
            <pc:docMk/>
            <pc:sldMk cId="1333884138" sldId="365"/>
            <ac:spMk id="3" creationId="{9473DA8B-50EB-4116-8C65-E4514B40EBE9}"/>
          </ac:spMkLst>
        </pc:spChg>
        <pc:spChg chg="add mod">
          <ac:chgData name="Abdullah Halawany" userId="8f87bec9028b5dd9" providerId="LiveId" clId="{71F1F0C5-C4ED-41A0-AF68-90DE861EFF65}" dt="2021-05-23T15:10:17.610" v="119"/>
          <ac:spMkLst>
            <pc:docMk/>
            <pc:sldMk cId="1333884138" sldId="365"/>
            <ac:spMk id="4" creationId="{4DDF2571-6226-4F04-9C17-8B050E4EFBE8}"/>
          </ac:spMkLst>
        </pc:spChg>
        <pc:spChg chg="add del mod">
          <ac:chgData name="Abdullah Halawany" userId="8f87bec9028b5dd9" providerId="LiveId" clId="{71F1F0C5-C4ED-41A0-AF68-90DE861EFF65}" dt="2021-05-23T15:29:25.354" v="397" actId="478"/>
          <ac:spMkLst>
            <pc:docMk/>
            <pc:sldMk cId="1333884138" sldId="365"/>
            <ac:spMk id="5" creationId="{0E6EAF41-2EA3-4AB8-B505-F0CCD647AE57}"/>
          </ac:spMkLst>
        </pc:spChg>
        <pc:spChg chg="add mod">
          <ac:chgData name="Abdullah Halawany" userId="8f87bec9028b5dd9" providerId="LiveId" clId="{71F1F0C5-C4ED-41A0-AF68-90DE861EFF65}" dt="2021-05-23T15:36:56.049" v="547" actId="113"/>
          <ac:spMkLst>
            <pc:docMk/>
            <pc:sldMk cId="1333884138" sldId="365"/>
            <ac:spMk id="7" creationId="{BBEE4680-1716-4401-8EE1-BC10B847FEF5}"/>
          </ac:spMkLst>
        </pc:spChg>
        <pc:graphicFrameChg chg="add mod ord modGraphic">
          <ac:chgData name="Abdullah Halawany" userId="8f87bec9028b5dd9" providerId="LiveId" clId="{71F1F0C5-C4ED-41A0-AF68-90DE861EFF65}" dt="2021-05-23T15:36:07.412" v="536" actId="1076"/>
          <ac:graphicFrameMkLst>
            <pc:docMk/>
            <pc:sldMk cId="1333884138" sldId="365"/>
            <ac:graphicFrameMk id="6" creationId="{511E7C3B-E717-4B13-B1CA-7819FA61135D}"/>
          </ac:graphicFrameMkLst>
        </pc:graphicFrameChg>
        <pc:picChg chg="add mod">
          <ac:chgData name="Abdullah Halawany" userId="8f87bec9028b5dd9" providerId="LiveId" clId="{71F1F0C5-C4ED-41A0-AF68-90DE861EFF65}" dt="2021-05-23T15:25:53.714" v="335" actId="1037"/>
          <ac:picMkLst>
            <pc:docMk/>
            <pc:sldMk cId="1333884138" sldId="365"/>
            <ac:picMk id="8" creationId="{8F60BDD8-91E6-4F53-AFB1-BBF025858241}"/>
          </ac:picMkLst>
        </pc:picChg>
      </pc:sldChg>
      <pc:sldChg chg="addSp delSp modSp new mod setBg">
        <pc:chgData name="Abdullah Halawany" userId="8f87bec9028b5dd9" providerId="LiveId" clId="{71F1F0C5-C4ED-41A0-AF68-90DE861EFF65}" dt="2021-05-23T16:17:38.365" v="778" actId="404"/>
        <pc:sldMkLst>
          <pc:docMk/>
          <pc:sldMk cId="2161609417" sldId="366"/>
        </pc:sldMkLst>
        <pc:spChg chg="mod">
          <ac:chgData name="Abdullah Halawany" userId="8f87bec9028b5dd9" providerId="LiveId" clId="{71F1F0C5-C4ED-41A0-AF68-90DE861EFF65}" dt="2021-05-23T16:00:43.875" v="681" actId="26606"/>
          <ac:spMkLst>
            <pc:docMk/>
            <pc:sldMk cId="2161609417" sldId="366"/>
            <ac:spMk id="2" creationId="{52620A5F-367A-4F38-AE4D-D5707EA0F519}"/>
          </ac:spMkLst>
        </pc:spChg>
        <pc:spChg chg="del">
          <ac:chgData name="Abdullah Halawany" userId="8f87bec9028b5dd9" providerId="LiveId" clId="{71F1F0C5-C4ED-41A0-AF68-90DE861EFF65}" dt="2021-05-23T15:53:23.384" v="641" actId="1032"/>
          <ac:spMkLst>
            <pc:docMk/>
            <pc:sldMk cId="2161609417" sldId="366"/>
            <ac:spMk id="3" creationId="{9A1919CC-BFCD-4993-A764-38C45D2D0E78}"/>
          </ac:spMkLst>
        </pc:spChg>
        <pc:spChg chg="add mod">
          <ac:chgData name="Abdullah Halawany" userId="8f87bec9028b5dd9" providerId="LiveId" clId="{71F1F0C5-C4ED-41A0-AF68-90DE861EFF65}" dt="2021-05-23T16:01:10.972" v="688"/>
          <ac:spMkLst>
            <pc:docMk/>
            <pc:sldMk cId="2161609417" sldId="366"/>
            <ac:spMk id="7" creationId="{2224DB7A-BA6D-4DAA-91A3-8306083B3558}"/>
          </ac:spMkLst>
        </pc:spChg>
        <pc:spChg chg="add">
          <ac:chgData name="Abdullah Halawany" userId="8f87bec9028b5dd9" providerId="LiveId" clId="{71F1F0C5-C4ED-41A0-AF68-90DE861EFF65}" dt="2021-05-23T16:00:43.875" v="681" actId="26606"/>
          <ac:spMkLst>
            <pc:docMk/>
            <pc:sldMk cId="2161609417" sldId="366"/>
            <ac:spMk id="9" creationId="{665DBBEF-238B-476B-96AB-8AAC3224ECEA}"/>
          </ac:spMkLst>
        </pc:spChg>
        <pc:spChg chg="add">
          <ac:chgData name="Abdullah Halawany" userId="8f87bec9028b5dd9" providerId="LiveId" clId="{71F1F0C5-C4ED-41A0-AF68-90DE861EFF65}" dt="2021-05-23T16:00:43.875" v="681" actId="26606"/>
          <ac:spMkLst>
            <pc:docMk/>
            <pc:sldMk cId="2161609417" sldId="366"/>
            <ac:spMk id="11" creationId="{3FCFB1DE-0B7E-48CC-BA90-B2AB0889F9D6}"/>
          </ac:spMkLst>
        </pc:spChg>
        <pc:graphicFrameChg chg="add mod modGraphic">
          <ac:chgData name="Abdullah Halawany" userId="8f87bec9028b5dd9" providerId="LiveId" clId="{71F1F0C5-C4ED-41A0-AF68-90DE861EFF65}" dt="2021-05-23T16:17:38.365" v="778" actId="404"/>
          <ac:graphicFrameMkLst>
            <pc:docMk/>
            <pc:sldMk cId="2161609417" sldId="366"/>
            <ac:graphicFrameMk id="4" creationId="{D4273B51-AE96-4983-AE1A-4A116461E12E}"/>
          </ac:graphicFrameMkLst>
        </pc:graphicFrameChg>
      </pc:sldChg>
      <pc:sldChg chg="addSp delSp modSp del mod modClrScheme delDesignElem chgLayout">
        <pc:chgData name="Abdullah Halawany" userId="8f87bec9028b5dd9" providerId="LiveId" clId="{71F1F0C5-C4ED-41A0-AF68-90DE861EFF65}" dt="2021-05-23T15:37:58.692" v="548" actId="47"/>
        <pc:sldMkLst>
          <pc:docMk/>
          <pc:sldMk cId="3984324926" sldId="366"/>
        </pc:sldMkLst>
        <pc:spChg chg="mod ord">
          <ac:chgData name="Abdullah Halawany" userId="8f87bec9028b5dd9" providerId="LiveId" clId="{71F1F0C5-C4ED-41A0-AF68-90DE861EFF65}" dt="2021-05-23T15:24:18.461" v="318" actId="26606"/>
          <ac:spMkLst>
            <pc:docMk/>
            <pc:sldMk cId="3984324926" sldId="366"/>
            <ac:spMk id="2" creationId="{7092A2C6-4E28-46D7-9C9E-94BC5E834B2A}"/>
          </ac:spMkLst>
        </pc:spChg>
        <pc:spChg chg="mod ord">
          <ac:chgData name="Abdullah Halawany" userId="8f87bec9028b5dd9" providerId="LiveId" clId="{71F1F0C5-C4ED-41A0-AF68-90DE861EFF65}" dt="2021-05-23T15:24:18.461" v="318" actId="26606"/>
          <ac:spMkLst>
            <pc:docMk/>
            <pc:sldMk cId="3984324926" sldId="366"/>
            <ac:spMk id="4" creationId="{E8D08D86-66BB-4C3C-99FC-3BD3A9E82B25}"/>
          </ac:spMkLst>
        </pc:spChg>
        <pc:spChg chg="add del">
          <ac:chgData name="Abdullah Halawany" userId="8f87bec9028b5dd9" providerId="LiveId" clId="{71F1F0C5-C4ED-41A0-AF68-90DE861EFF65}" dt="2021-05-23T15:24:18.446" v="317" actId="26606"/>
          <ac:spMkLst>
            <pc:docMk/>
            <pc:sldMk cId="3984324926" sldId="366"/>
            <ac:spMk id="27" creationId="{2B566528-1B12-4246-9431-5C2D7D081168}"/>
          </ac:spMkLst>
        </pc:spChg>
        <pc:spChg chg="add">
          <ac:chgData name="Abdullah Halawany" userId="8f87bec9028b5dd9" providerId="LiveId" clId="{71F1F0C5-C4ED-41A0-AF68-90DE861EFF65}" dt="2021-05-23T15:24:18.461" v="318" actId="26606"/>
          <ac:spMkLst>
            <pc:docMk/>
            <pc:sldMk cId="3984324926" sldId="366"/>
            <ac:spMk id="37" creationId="{058A14AF-9FB5-4CC7-BA35-E8E85D3EDF0E}"/>
          </ac:spMkLst>
        </pc:spChg>
        <pc:spChg chg="add">
          <ac:chgData name="Abdullah Halawany" userId="8f87bec9028b5dd9" providerId="LiveId" clId="{71F1F0C5-C4ED-41A0-AF68-90DE861EFF65}" dt="2021-05-23T15:24:18.461" v="318" actId="26606"/>
          <ac:spMkLst>
            <pc:docMk/>
            <pc:sldMk cId="3984324926" sldId="366"/>
            <ac:spMk id="38" creationId="{3A9A4357-BD1D-4622-A4FE-766E6AB8DE84}"/>
          </ac:spMkLst>
        </pc:spChg>
        <pc:spChg chg="add">
          <ac:chgData name="Abdullah Halawany" userId="8f87bec9028b5dd9" providerId="LiveId" clId="{71F1F0C5-C4ED-41A0-AF68-90DE861EFF65}" dt="2021-05-23T15:24:18.461" v="318" actId="26606"/>
          <ac:spMkLst>
            <pc:docMk/>
            <pc:sldMk cId="3984324926" sldId="366"/>
            <ac:spMk id="39" creationId="{E659831F-0D9A-4C63-9EBB-8435B85A440F}"/>
          </ac:spMkLst>
        </pc:spChg>
        <pc:spChg chg="add">
          <ac:chgData name="Abdullah Halawany" userId="8f87bec9028b5dd9" providerId="LiveId" clId="{71F1F0C5-C4ED-41A0-AF68-90DE861EFF65}" dt="2021-05-23T15:24:18.461" v="318" actId="26606"/>
          <ac:spMkLst>
            <pc:docMk/>
            <pc:sldMk cId="3984324926" sldId="366"/>
            <ac:spMk id="40" creationId="{E6995CE5-F890-4ABA-82A2-26507CE8D2A3}"/>
          </ac:spMkLst>
        </pc:spChg>
        <pc:spChg chg="del">
          <ac:chgData name="Abdullah Halawany" userId="8f87bec9028b5dd9" providerId="LiveId" clId="{71F1F0C5-C4ED-41A0-AF68-90DE861EFF65}" dt="2021-05-23T15:22:35.720" v="314" actId="700"/>
          <ac:spMkLst>
            <pc:docMk/>
            <pc:sldMk cId="3984324926" sldId="366"/>
            <ac:spMk id="48" creationId="{9B7AD9F6-8CE7-4299-8FC6-328F4DCD3FF9}"/>
          </ac:spMkLst>
        </pc:spChg>
        <pc:spChg chg="del">
          <ac:chgData name="Abdullah Halawany" userId="8f87bec9028b5dd9" providerId="LiveId" clId="{71F1F0C5-C4ED-41A0-AF68-90DE861EFF65}" dt="2021-05-23T15:22:35.720" v="314" actId="700"/>
          <ac:spMkLst>
            <pc:docMk/>
            <pc:sldMk cId="3984324926" sldId="366"/>
            <ac:spMk id="50" creationId="{F49775AF-8896-43EE-92C6-83497D6DC56F}"/>
          </ac:spMkLst>
        </pc:spChg>
        <pc:grpChg chg="add del">
          <ac:chgData name="Abdullah Halawany" userId="8f87bec9028b5dd9" providerId="LiveId" clId="{71F1F0C5-C4ED-41A0-AF68-90DE861EFF65}" dt="2021-05-23T15:24:18.446" v="317" actId="26606"/>
          <ac:grpSpMkLst>
            <pc:docMk/>
            <pc:sldMk cId="3984324926" sldId="366"/>
            <ac:grpSpMk id="29" creationId="{828A5161-06F1-46CF-8AD7-844680A59E13}"/>
          </ac:grpSpMkLst>
        </pc:grpChg>
        <pc:grpChg chg="add del">
          <ac:chgData name="Abdullah Halawany" userId="8f87bec9028b5dd9" providerId="LiveId" clId="{71F1F0C5-C4ED-41A0-AF68-90DE861EFF65}" dt="2021-05-23T15:24:18.446" v="317" actId="26606"/>
          <ac:grpSpMkLst>
            <pc:docMk/>
            <pc:sldMk cId="3984324926" sldId="366"/>
            <ac:grpSpMk id="33" creationId="{5995D10D-E9C9-47DB-AE7E-801FEF38F5C9}"/>
          </ac:grpSpMkLst>
        </pc:grpChg>
        <pc:picChg chg="mod">
          <ac:chgData name="Abdullah Halawany" userId="8f87bec9028b5dd9" providerId="LiveId" clId="{71F1F0C5-C4ED-41A0-AF68-90DE861EFF65}" dt="2021-05-23T15:24:18.461" v="318" actId="26606"/>
          <ac:picMkLst>
            <pc:docMk/>
            <pc:sldMk cId="3984324926" sldId="366"/>
            <ac:picMk id="22" creationId="{C53C8335-4429-4C24-8A1E-F319D671FEAB}"/>
          </ac:picMkLst>
        </pc:picChg>
      </pc:sldChg>
      <pc:sldMasterChg chg="modSldLayout">
        <pc:chgData name="Abdullah Halawany" userId="8f87bec9028b5dd9" providerId="LiveId" clId="{71F1F0C5-C4ED-41A0-AF68-90DE861EFF65}" dt="2021-05-23T16:15:39.494" v="768" actId="14100"/>
        <pc:sldMasterMkLst>
          <pc:docMk/>
          <pc:sldMasterMk cId="4106743504" sldId="2147483648"/>
        </pc:sldMasterMkLst>
        <pc:sldLayoutChg chg="modSp mod">
          <pc:chgData name="Abdullah Halawany" userId="8f87bec9028b5dd9" providerId="LiveId" clId="{71F1F0C5-C4ED-41A0-AF68-90DE861EFF65}" dt="2021-05-23T16:15:39.494" v="768" actId="14100"/>
          <pc:sldLayoutMkLst>
            <pc:docMk/>
            <pc:sldMasterMk cId="4106743504" sldId="2147483648"/>
            <pc:sldLayoutMk cId="2030771394" sldId="2147483650"/>
          </pc:sldLayoutMkLst>
          <pc:spChg chg="mod">
            <ac:chgData name="Abdullah Halawany" userId="8f87bec9028b5dd9" providerId="LiveId" clId="{71F1F0C5-C4ED-41A0-AF68-90DE861EFF65}" dt="2021-05-23T15:41:43.143" v="594" actId="404"/>
            <ac:spMkLst>
              <pc:docMk/>
              <pc:sldMasterMk cId="4106743504" sldId="2147483648"/>
              <pc:sldLayoutMk cId="2030771394" sldId="2147483650"/>
              <ac:spMk id="2" creationId="{B238F803-0EBC-4D00-B6A4-593FBB3616DE}"/>
            </ac:spMkLst>
          </pc:spChg>
          <pc:spChg chg="mod">
            <ac:chgData name="Abdullah Halawany" userId="8f87bec9028b5dd9" providerId="LiveId" clId="{71F1F0C5-C4ED-41A0-AF68-90DE861EFF65}" dt="2021-05-23T16:15:39.494" v="768" actId="14100"/>
            <ac:spMkLst>
              <pc:docMk/>
              <pc:sldMasterMk cId="4106743504" sldId="2147483648"/>
              <pc:sldLayoutMk cId="2030771394" sldId="2147483650"/>
              <ac:spMk id="3" creationId="{2D9D88AD-03D3-48D9-BD2C-2468845BDCE3}"/>
            </ac:spMkLst>
          </pc:spChg>
          <pc:picChg chg="mod">
            <ac:chgData name="Abdullah Halawany" userId="8f87bec9028b5dd9" providerId="LiveId" clId="{71F1F0C5-C4ED-41A0-AF68-90DE861EFF65}" dt="2021-05-23T15:42:32.889" v="609" actId="1035"/>
            <ac:picMkLst>
              <pc:docMk/>
              <pc:sldMasterMk cId="4106743504" sldId="2147483648"/>
              <pc:sldLayoutMk cId="2030771394" sldId="2147483650"/>
              <ac:picMk id="7" creationId="{10F34FE8-56A5-455E-8312-3CD0135BA5D4}"/>
            </ac:picMkLst>
          </pc:picChg>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71BC6C-1DC7-4D16-A3CC-8F6A927E9A6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8CC7B93-9F82-4042-A1CD-FD418701A725}">
      <dgm:prSet custT="1"/>
      <dgm:spPr/>
      <dgm:t>
        <a:bodyPr anchor="b" anchorCtr="1"/>
        <a:lstStyle/>
        <a:p>
          <a:pPr>
            <a:lnSpc>
              <a:spcPct val="200000"/>
            </a:lnSpc>
          </a:pPr>
          <a:r>
            <a:rPr lang="en-US" altLang="en-US" sz="3200" b="1" dirty="0"/>
            <a:t>Project Budget</a:t>
          </a:r>
          <a:endParaRPr lang="en-US" sz="2800" b="1" dirty="0"/>
        </a:p>
      </dgm:t>
    </dgm:pt>
    <dgm:pt modelId="{236776CA-0BCB-423D-922E-906E1564C4D7}" type="parTrans" cxnId="{D9BF79C3-3101-45EA-B7EA-E56F3F562678}">
      <dgm:prSet/>
      <dgm:spPr/>
      <dgm:t>
        <a:bodyPr/>
        <a:lstStyle/>
        <a:p>
          <a:pPr>
            <a:lnSpc>
              <a:spcPct val="200000"/>
            </a:lnSpc>
          </a:pPr>
          <a:endParaRPr lang="en-US" sz="2400"/>
        </a:p>
      </dgm:t>
    </dgm:pt>
    <dgm:pt modelId="{834D3694-29DE-42DE-BFEC-8DB79937CD0C}" type="sibTrans" cxnId="{D9BF79C3-3101-45EA-B7EA-E56F3F562678}">
      <dgm:prSet/>
      <dgm:spPr/>
      <dgm:t>
        <a:bodyPr/>
        <a:lstStyle/>
        <a:p>
          <a:pPr>
            <a:lnSpc>
              <a:spcPct val="200000"/>
            </a:lnSpc>
          </a:pPr>
          <a:endParaRPr lang="en-US" sz="2400"/>
        </a:p>
      </dgm:t>
    </dgm:pt>
    <dgm:pt modelId="{91871ACD-0AD2-4277-BEA3-75E6B1505319}">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Why a Time-Phased Budget Baseline Is Needed</a:t>
          </a:r>
        </a:p>
      </dgm:t>
    </dgm:pt>
    <dgm:pt modelId="{F3851278-2987-40D4-929C-F86BD42473D8}" type="parTrans" cxnId="{3061A44E-53B6-493B-8A27-E0D01A7FD9FB}">
      <dgm:prSet/>
      <dgm:spPr/>
      <dgm:t>
        <a:bodyPr/>
        <a:lstStyle/>
        <a:p>
          <a:pPr>
            <a:lnSpc>
              <a:spcPct val="200000"/>
            </a:lnSpc>
          </a:pPr>
          <a:endParaRPr lang="en-US" sz="2400"/>
        </a:p>
      </dgm:t>
    </dgm:pt>
    <dgm:pt modelId="{0884F9AC-869F-4C40-B99D-603462F9D35E}" type="sibTrans" cxnId="{3061A44E-53B6-493B-8A27-E0D01A7FD9FB}">
      <dgm:prSet/>
      <dgm:spPr/>
      <dgm:t>
        <a:bodyPr/>
        <a:lstStyle/>
        <a:p>
          <a:pPr>
            <a:lnSpc>
              <a:spcPct val="200000"/>
            </a:lnSpc>
          </a:pPr>
          <a:endParaRPr lang="en-US" sz="2400"/>
        </a:p>
      </dgm:t>
    </dgm:pt>
    <dgm:pt modelId="{E1A8DA7B-D937-443C-948B-3192E7114440}">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Elements Of Budgets And Estimates</a:t>
          </a:r>
        </a:p>
      </dgm:t>
    </dgm:pt>
    <dgm:pt modelId="{0C8AC636-10F3-4F27-832E-581DF7F5BE76}" type="parTrans" cxnId="{DEC4467F-242F-49D2-9278-51FC487340CB}">
      <dgm:prSet/>
      <dgm:spPr/>
      <dgm:t>
        <a:bodyPr/>
        <a:lstStyle/>
        <a:p>
          <a:endParaRPr lang="en-US"/>
        </a:p>
      </dgm:t>
    </dgm:pt>
    <dgm:pt modelId="{A0B355E5-9803-462F-9E6E-9BD5AE5C6BC2}" type="sibTrans" cxnId="{DEC4467F-242F-49D2-9278-51FC487340CB}">
      <dgm:prSet/>
      <dgm:spPr/>
      <dgm:t>
        <a:bodyPr/>
        <a:lstStyle/>
        <a:p>
          <a:endParaRPr lang="en-US"/>
        </a:p>
      </dgm:t>
    </dgm:pt>
    <dgm:pt modelId="{DEAE92D7-408A-43E0-B40E-6E8E15C3E5D1}">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Creating a Time-Phased Budget</a:t>
          </a:r>
        </a:p>
      </dgm:t>
    </dgm:pt>
    <dgm:pt modelId="{78470586-E517-48F7-B25A-90EC2FA80CF3}" type="parTrans" cxnId="{758EC2F1-749F-4653-889A-6505862C7982}">
      <dgm:prSet/>
      <dgm:spPr/>
      <dgm:t>
        <a:bodyPr/>
        <a:lstStyle/>
        <a:p>
          <a:endParaRPr lang="en-US"/>
        </a:p>
      </dgm:t>
    </dgm:pt>
    <dgm:pt modelId="{88EB1287-B446-40A7-A078-2CF4973BC06B}" type="sibTrans" cxnId="{758EC2F1-749F-4653-889A-6505862C7982}">
      <dgm:prSet/>
      <dgm:spPr/>
      <dgm:t>
        <a:bodyPr/>
        <a:lstStyle/>
        <a:p>
          <a:endParaRPr lang="en-US"/>
        </a:p>
      </dgm:t>
    </dgm:pt>
    <dgm:pt modelId="{A65CF69D-1D4C-4028-AE9F-DCB0C4621D21}">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Project Cost Accounting Systems</a:t>
          </a:r>
        </a:p>
      </dgm:t>
    </dgm:pt>
    <dgm:pt modelId="{3CA3DA09-64D2-4920-B93C-E25E97B387BD}" type="parTrans" cxnId="{8AB0A3DB-A895-479C-8828-8C4E50AE4867}">
      <dgm:prSet/>
      <dgm:spPr/>
      <dgm:t>
        <a:bodyPr/>
        <a:lstStyle/>
        <a:p>
          <a:endParaRPr lang="en-US"/>
        </a:p>
      </dgm:t>
    </dgm:pt>
    <dgm:pt modelId="{DFC3A3F6-9E76-4E6F-99C7-6F1E69127668}" type="sibTrans" cxnId="{8AB0A3DB-A895-479C-8828-8C4E50AE4867}">
      <dgm:prSet/>
      <dgm:spPr/>
      <dgm:t>
        <a:bodyPr/>
        <a:lstStyle/>
        <a:p>
          <a:endParaRPr lang="en-US"/>
        </a:p>
      </dgm:t>
    </dgm:pt>
    <dgm:pt modelId="{D83E0B8E-C723-45D0-AB0F-DA18D7B60F1E}">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Budget Contingencies</a:t>
          </a:r>
        </a:p>
      </dgm:t>
    </dgm:pt>
    <dgm:pt modelId="{C2A72FE2-6647-4FD2-8486-E3D1642B2478}" type="parTrans" cxnId="{494ED80A-BBE4-4FC3-8D9A-12DE197C8928}">
      <dgm:prSet/>
      <dgm:spPr/>
      <dgm:t>
        <a:bodyPr/>
        <a:lstStyle/>
        <a:p>
          <a:endParaRPr lang="en-US"/>
        </a:p>
      </dgm:t>
    </dgm:pt>
    <dgm:pt modelId="{5CB5FA8B-4BB4-4C31-AA36-35D597F3D166}" type="sibTrans" cxnId="{494ED80A-BBE4-4FC3-8D9A-12DE197C8928}">
      <dgm:prSet/>
      <dgm:spPr/>
      <dgm:t>
        <a:bodyPr/>
        <a:lstStyle/>
        <a:p>
          <a:endParaRPr lang="en-US"/>
        </a:p>
      </dgm:t>
    </dgm:pt>
    <dgm:pt modelId="{09E8FE90-B015-4B8D-8DA9-FA66FFA6C6D6}" type="pres">
      <dgm:prSet presAssocID="{DB71BC6C-1DC7-4D16-A3CC-8F6A927E9A64}" presName="linear" presStyleCnt="0">
        <dgm:presLayoutVars>
          <dgm:animLvl val="lvl"/>
          <dgm:resizeHandles val="exact"/>
        </dgm:presLayoutVars>
      </dgm:prSet>
      <dgm:spPr/>
    </dgm:pt>
    <dgm:pt modelId="{A3AA10BE-60E7-4B26-B05A-3CB6405B4F49}" type="pres">
      <dgm:prSet presAssocID="{58CC7B93-9F82-4042-A1CD-FD418701A725}" presName="parentText" presStyleLbl="node1" presStyleIdx="0" presStyleCnt="1" custScaleY="84700" custLinFactNeighborY="-2583">
        <dgm:presLayoutVars>
          <dgm:chMax val="0"/>
          <dgm:bulletEnabled val="1"/>
        </dgm:presLayoutVars>
      </dgm:prSet>
      <dgm:spPr/>
    </dgm:pt>
    <dgm:pt modelId="{897CB477-63AF-4C54-A6C6-26EFE54EB411}" type="pres">
      <dgm:prSet presAssocID="{58CC7B93-9F82-4042-A1CD-FD418701A725}" presName="childText" presStyleLbl="revTx" presStyleIdx="0" presStyleCnt="1">
        <dgm:presLayoutVars>
          <dgm:bulletEnabled val="1"/>
        </dgm:presLayoutVars>
      </dgm:prSet>
      <dgm:spPr/>
    </dgm:pt>
  </dgm:ptLst>
  <dgm:cxnLst>
    <dgm:cxn modelId="{8EA23806-1FCC-453C-B3D0-4F119B2771BB}" type="presOf" srcId="{58CC7B93-9F82-4042-A1CD-FD418701A725}" destId="{A3AA10BE-60E7-4B26-B05A-3CB6405B4F49}" srcOrd="0" destOrd="0" presId="urn:microsoft.com/office/officeart/2005/8/layout/vList2"/>
    <dgm:cxn modelId="{494ED80A-BBE4-4FC3-8D9A-12DE197C8928}" srcId="{58CC7B93-9F82-4042-A1CD-FD418701A725}" destId="{D83E0B8E-C723-45D0-AB0F-DA18D7B60F1E}" srcOrd="3" destOrd="0" parTransId="{C2A72FE2-6647-4FD2-8486-E3D1642B2478}" sibTransId="{5CB5FA8B-4BB4-4C31-AA36-35D597F3D166}"/>
    <dgm:cxn modelId="{4E4E951B-7324-4527-A113-08F4AB1B99DF}" type="presOf" srcId="{91871ACD-0AD2-4277-BEA3-75E6B1505319}" destId="{897CB477-63AF-4C54-A6C6-26EFE54EB411}" srcOrd="0" destOrd="4" presId="urn:microsoft.com/office/officeart/2005/8/layout/vList2"/>
    <dgm:cxn modelId="{E3278831-3B0D-4338-B7DD-D33D7088E771}" type="presOf" srcId="{E1A8DA7B-D937-443C-948B-3192E7114440}" destId="{897CB477-63AF-4C54-A6C6-26EFE54EB411}" srcOrd="0" destOrd="1" presId="urn:microsoft.com/office/officeart/2005/8/layout/vList2"/>
    <dgm:cxn modelId="{4D56B06C-E5B3-4B56-B387-65AD8DDD3AA4}" type="presOf" srcId="{DB71BC6C-1DC7-4D16-A3CC-8F6A927E9A64}" destId="{09E8FE90-B015-4B8D-8DA9-FA66FFA6C6D6}" srcOrd="0" destOrd="0" presId="urn:microsoft.com/office/officeart/2005/8/layout/vList2"/>
    <dgm:cxn modelId="{3061A44E-53B6-493B-8A27-E0D01A7FD9FB}" srcId="{58CC7B93-9F82-4042-A1CD-FD418701A725}" destId="{91871ACD-0AD2-4277-BEA3-75E6B1505319}" srcOrd="4" destOrd="0" parTransId="{F3851278-2987-40D4-929C-F86BD42473D8}" sibTransId="{0884F9AC-869F-4C40-B99D-603462F9D35E}"/>
    <dgm:cxn modelId="{DEC4467F-242F-49D2-9278-51FC487340CB}" srcId="{58CC7B93-9F82-4042-A1CD-FD418701A725}" destId="{E1A8DA7B-D937-443C-948B-3192E7114440}" srcOrd="1" destOrd="0" parTransId="{0C8AC636-10F3-4F27-832E-581DF7F5BE76}" sibTransId="{A0B355E5-9803-462F-9E6E-9BD5AE5C6BC2}"/>
    <dgm:cxn modelId="{3B571C9B-E5A5-4AE5-B529-AC502B74BC4D}" type="presOf" srcId="{D83E0B8E-C723-45D0-AB0F-DA18D7B60F1E}" destId="{897CB477-63AF-4C54-A6C6-26EFE54EB411}" srcOrd="0" destOrd="3" presId="urn:microsoft.com/office/officeart/2005/8/layout/vList2"/>
    <dgm:cxn modelId="{8966A0A7-BE3A-4E43-8D36-90B0B3A8BAD1}" type="presOf" srcId="{A65CF69D-1D4C-4028-AE9F-DCB0C4621D21}" destId="{897CB477-63AF-4C54-A6C6-26EFE54EB411}" srcOrd="0" destOrd="0" presId="urn:microsoft.com/office/officeart/2005/8/layout/vList2"/>
    <dgm:cxn modelId="{D9BF79C3-3101-45EA-B7EA-E56F3F562678}" srcId="{DB71BC6C-1DC7-4D16-A3CC-8F6A927E9A64}" destId="{58CC7B93-9F82-4042-A1CD-FD418701A725}" srcOrd="0" destOrd="0" parTransId="{236776CA-0BCB-423D-922E-906E1564C4D7}" sibTransId="{834D3694-29DE-42DE-BFEC-8DB79937CD0C}"/>
    <dgm:cxn modelId="{8AB0A3DB-A895-479C-8828-8C4E50AE4867}" srcId="{58CC7B93-9F82-4042-A1CD-FD418701A725}" destId="{A65CF69D-1D4C-4028-AE9F-DCB0C4621D21}" srcOrd="0" destOrd="0" parTransId="{3CA3DA09-64D2-4920-B93C-E25E97B387BD}" sibTransId="{DFC3A3F6-9E76-4E6F-99C7-6F1E69127668}"/>
    <dgm:cxn modelId="{758EC2F1-749F-4653-889A-6505862C7982}" srcId="{58CC7B93-9F82-4042-A1CD-FD418701A725}" destId="{DEAE92D7-408A-43E0-B40E-6E8E15C3E5D1}" srcOrd="2" destOrd="0" parTransId="{78470586-E517-48F7-B25A-90EC2FA80CF3}" sibTransId="{88EB1287-B446-40A7-A078-2CF4973BC06B}"/>
    <dgm:cxn modelId="{FD4CA9FD-1ECB-4264-A75C-AEC25B83334A}" type="presOf" srcId="{DEAE92D7-408A-43E0-B40E-6E8E15C3E5D1}" destId="{897CB477-63AF-4C54-A6C6-26EFE54EB411}" srcOrd="0" destOrd="2" presId="urn:microsoft.com/office/officeart/2005/8/layout/vList2"/>
    <dgm:cxn modelId="{3681A7F7-4D1C-405E-B0CC-F94DFF22E549}" type="presParOf" srcId="{09E8FE90-B015-4B8D-8DA9-FA66FFA6C6D6}" destId="{A3AA10BE-60E7-4B26-B05A-3CB6405B4F49}" srcOrd="0" destOrd="0" presId="urn:microsoft.com/office/officeart/2005/8/layout/vList2"/>
    <dgm:cxn modelId="{60FD64C6-747D-4D5E-9764-E4312F016A9D}" type="presParOf" srcId="{09E8FE90-B015-4B8D-8DA9-FA66FFA6C6D6}" destId="{897CB477-63AF-4C54-A6C6-26EFE54EB41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AA10BE-60E7-4B26-B05A-3CB6405B4F49}">
      <dsp:nvSpPr>
        <dsp:cNvPr id="0" name=""/>
        <dsp:cNvSpPr/>
      </dsp:nvSpPr>
      <dsp:spPr>
        <a:xfrm>
          <a:off x="0" y="639107"/>
          <a:ext cx="8288037" cy="101477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b" anchorCtr="1">
          <a:noAutofit/>
        </a:bodyPr>
        <a:lstStyle/>
        <a:p>
          <a:pPr marL="0" lvl="0" indent="0" algn="l" defTabSz="1422400">
            <a:lnSpc>
              <a:spcPct val="200000"/>
            </a:lnSpc>
            <a:spcBef>
              <a:spcPct val="0"/>
            </a:spcBef>
            <a:spcAft>
              <a:spcPct val="35000"/>
            </a:spcAft>
            <a:buNone/>
          </a:pPr>
          <a:r>
            <a:rPr lang="en-US" altLang="en-US" sz="3200" b="1" kern="1200" dirty="0"/>
            <a:t>Project Budget</a:t>
          </a:r>
          <a:endParaRPr lang="en-US" sz="2800" b="1" kern="1200" dirty="0"/>
        </a:p>
      </dsp:txBody>
      <dsp:txXfrm>
        <a:off x="49537" y="688644"/>
        <a:ext cx="8188963" cy="915699"/>
      </dsp:txXfrm>
    </dsp:sp>
    <dsp:sp modelId="{897CB477-63AF-4C54-A6C6-26EFE54EB411}">
      <dsp:nvSpPr>
        <dsp:cNvPr id="0" name=""/>
        <dsp:cNvSpPr/>
      </dsp:nvSpPr>
      <dsp:spPr>
        <a:xfrm>
          <a:off x="0" y="1758250"/>
          <a:ext cx="8288037" cy="4040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3145" tIns="30480" rIns="170688" bIns="30480" numCol="1" spcCol="1270" anchor="t" anchorCtr="0">
          <a:noAutofit/>
        </a:bodyPr>
        <a:lstStyle/>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Project Cost Accounting Systems</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Elements Of Budgets And Estimates</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Creating a Time-Phased Budget</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Budget Contingencies</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Why a Time-Phased Budget Baseline Is Needed</a:t>
          </a:r>
        </a:p>
      </dsp:txBody>
      <dsp:txXfrm>
        <a:off x="0" y="1758250"/>
        <a:ext cx="8288037" cy="404064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0827AB-24A9-46FB-B614-A91086EDF558}" type="datetimeFigureOut">
              <a:rPr lang="en-US" smtClean="0"/>
              <a:t>7/2/2021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105EE1-B0FA-4FA7-AED4-309D68028ADA}" type="slidenum">
              <a:rPr lang="en-US" smtClean="0"/>
              <a:t>‹#›</a:t>
            </a:fld>
            <a:endParaRPr lang="en-US"/>
          </a:p>
        </p:txBody>
      </p:sp>
    </p:spTree>
    <p:extLst>
      <p:ext uri="{BB962C8B-B14F-4D97-AF65-F5344CB8AC3E}">
        <p14:creationId xmlns:p14="http://schemas.microsoft.com/office/powerpoint/2010/main" val="2448888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A204A2ED-4312-4E57-BD86-2BE9F53B372B}" type="datetime1">
              <a:rPr lang="en-US" smtClean="0"/>
              <a:t>7/2/2021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177800" y="34925"/>
            <a:ext cx="10515600" cy="1062355"/>
          </a:xfrm>
        </p:spPr>
        <p:txBody>
          <a:bodyPr>
            <a:normAutofit/>
          </a:bodyPr>
          <a:lstStyle>
            <a:lvl1pPr>
              <a:defRPr sz="3600" b="1">
                <a:solidFill>
                  <a:schemeClr val="accent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177800" y="1328928"/>
            <a:ext cx="11734800" cy="5392547"/>
          </a:xfrm>
        </p:spPr>
        <p:txBody>
          <a:bodyPr/>
          <a:lstStyle>
            <a:lvl1pPr>
              <a:lnSpc>
                <a:spcPct val="150000"/>
              </a:lnSpc>
              <a:defRPr sz="2400"/>
            </a:lvl1pPr>
            <a:lvl2pPr>
              <a:lnSpc>
                <a:spcPct val="150000"/>
              </a:lnSpc>
              <a:defRPr/>
            </a:lvl2pPr>
            <a:lvl3pPr>
              <a:lnSpc>
                <a:spcPct val="150000"/>
              </a:lnSpc>
              <a:defRPr/>
            </a:lvl3pPr>
            <a:lvl4pPr>
              <a:lnSpc>
                <a:spcPct val="150000"/>
              </a:lnSpc>
              <a:defRPr/>
            </a:lvl4pPr>
            <a:lvl5pPr>
              <a:lnSpc>
                <a:spcPct val="15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245F01F3-02EC-4B25-969F-515C8152E887}" type="datetime1">
              <a:rPr lang="en-US" smtClean="0"/>
              <a:t>7/2/2021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0F34FE8-56A5-455E-8312-3CD0135BA5D4}"/>
              </a:ext>
            </a:extLst>
          </p:cNvPr>
          <p:cNvPicPr>
            <a:picLocks noChangeAspect="1"/>
          </p:cNvPicPr>
          <p:nvPr userDrawn="1"/>
        </p:nvPicPr>
        <p:blipFill>
          <a:blip r:embed="rId2"/>
          <a:stretch>
            <a:fillRect/>
          </a:stretch>
        </p:blipFill>
        <p:spPr>
          <a:xfrm>
            <a:off x="11125200" y="34925"/>
            <a:ext cx="1042486" cy="937067"/>
          </a:xfrm>
          <a:prstGeom prst="rect">
            <a:avLst/>
          </a:prstGeom>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C4663B1F-B852-401D-821F-77256B2BF374}" type="datetime1">
              <a:rPr lang="en-US" smtClean="0"/>
              <a:t>7/2/2021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6A82C885-F86D-4F2E-BB11-68F524A08846}" type="datetime1">
              <a:rPr lang="en-US" smtClean="0"/>
              <a:t>7/2/2021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D82DD0B3-32BE-4B2D-8529-D778D7B68D6B}" type="datetime1">
              <a:rPr lang="en-US" smtClean="0"/>
              <a:t>7/2/2021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20FC73C-EFE6-4F1A-BD05-32C9D6D17633}" type="datetime1">
              <a:rPr lang="en-US" smtClean="0"/>
              <a:t>7/2/2021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0094F517-11C8-4F0C-896D-D90B66AF859E}" type="datetime1">
              <a:rPr lang="en-US" smtClean="0"/>
              <a:t>7/2/2021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2DD05377-5B8B-4BB3-B96F-B9AEDB1592CB}" type="datetime1">
              <a:rPr lang="en-US" smtClean="0"/>
              <a:t>7/2/2021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CC3E3E1D-4516-4B15-982D-B750FE30ABB2}" type="datetime1">
              <a:rPr lang="en-US" smtClean="0"/>
              <a:t>7/2/2021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2197915-E871-4A01-805C-57DF5DF2D9BC}" type="datetime1">
              <a:rPr lang="en-US" smtClean="0"/>
              <a:t>7/2/2021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3EAEA28B-8E17-4367-8416-806FAFA30312}" type="datetime1">
              <a:rPr lang="en-US" smtClean="0"/>
              <a:t>7/2/2021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6CA54638-F65E-4275-B3FC-2D63241B8969}" type="datetime1">
              <a:rPr lang="en-US" smtClean="0"/>
              <a:t>7/2/2021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4F5F7D96-0F9C-40A1-84E1-5AFC2A97B24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4842926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279400" y="136525"/>
            <a:ext cx="10515600" cy="1325563"/>
          </a:xfrm>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279400" y="1825625"/>
            <a:ext cx="11645900" cy="4351338"/>
          </a:xfrm>
        </p:spPr>
        <p:txBody>
          <a:bodyPr/>
          <a:lstStyle>
            <a:lvl1pPr>
              <a:lnSpc>
                <a:spcPct val="150000"/>
              </a:lnSpc>
              <a:defRPr sz="2400"/>
            </a:lvl1pPr>
            <a:lvl2pPr>
              <a:lnSpc>
                <a:spcPct val="150000"/>
              </a:lnSpc>
              <a:defRPr sz="2000"/>
            </a:lvl2pPr>
            <a:lvl3pPr>
              <a:lnSpc>
                <a:spcPct val="150000"/>
              </a:lnSpc>
              <a:defRPr/>
            </a:lvl3pPr>
            <a:lvl4pPr>
              <a:lnSpc>
                <a:spcPct val="150000"/>
              </a:lnSpc>
              <a:defRPr/>
            </a:lvl4pPr>
            <a:lvl5pPr>
              <a:lnSpc>
                <a:spcPct val="15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44D4E2D5-E914-494D-AB83-BB02BA234E9B}" type="datetime1">
              <a:rPr lang="en-US" smtClean="0"/>
              <a:t>7/2/2021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A97587D8-4956-4F1B-92E1-35A7181DAF05}"/>
              </a:ext>
            </a:extLst>
          </p:cNvPr>
          <p:cNvPicPr>
            <a:picLocks noChangeAspect="1"/>
          </p:cNvPicPr>
          <p:nvPr userDrawn="1"/>
        </p:nvPicPr>
        <p:blipFill>
          <a:blip r:embed="rId2"/>
          <a:stretch>
            <a:fillRect/>
          </a:stretch>
        </p:blipFill>
        <p:spPr>
          <a:xfrm>
            <a:off x="11277600" y="51740"/>
            <a:ext cx="853209" cy="766929"/>
          </a:xfrm>
          <a:prstGeom prst="rect">
            <a:avLst/>
          </a:prstGeom>
        </p:spPr>
      </p:pic>
    </p:spTree>
    <p:extLst>
      <p:ext uri="{BB962C8B-B14F-4D97-AF65-F5344CB8AC3E}">
        <p14:creationId xmlns:p14="http://schemas.microsoft.com/office/powerpoint/2010/main" val="25682534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531E9C63-D9E3-41E7-91A7-D9083C362C75}" type="datetime1">
              <a:rPr lang="en-US" smtClean="0"/>
              <a:t>7/2/2021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D76AB8-C80F-43C2-9D44-4573EF486C94}"/>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3131619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FEB5B0C7-1625-4153-9140-86D02BFB141B}" type="datetime1">
              <a:rPr lang="en-US" smtClean="0"/>
              <a:t>7/2/2021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4E5F5FE1-DEFA-45D6-AA2D-B880EA783F69}"/>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42476110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8C573032-6BCA-4F21-8516-0859C8D7BC4E}" type="datetime1">
              <a:rPr lang="en-US" smtClean="0"/>
              <a:t>7/2/2021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10" name="Picture 9">
            <a:extLst>
              <a:ext uri="{FF2B5EF4-FFF2-40B4-BE49-F238E27FC236}">
                <a16:creationId xmlns:a16="http://schemas.microsoft.com/office/drawing/2014/main" id="{466CE182-7827-4003-B11F-6906020D5B2F}"/>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9529984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1A4820A8-E388-4938-9462-EB6BBEB7889F}" type="datetime1">
              <a:rPr lang="en-US" smtClean="0"/>
              <a:t>7/2/2021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6" name="Picture 5">
            <a:extLst>
              <a:ext uri="{FF2B5EF4-FFF2-40B4-BE49-F238E27FC236}">
                <a16:creationId xmlns:a16="http://schemas.microsoft.com/office/drawing/2014/main" id="{4C16CBF1-D525-4EAA-BEA7-894CE0A35DA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7363406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D4F0F08-B9E5-422B-A960-3B3B74C10CDC}" type="datetime1">
              <a:rPr lang="en-US" smtClean="0"/>
              <a:t>7/2/2021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5" name="Picture 4">
            <a:extLst>
              <a:ext uri="{FF2B5EF4-FFF2-40B4-BE49-F238E27FC236}">
                <a16:creationId xmlns:a16="http://schemas.microsoft.com/office/drawing/2014/main" id="{9B477952-5CCD-444D-A92A-0847D1FDBE38}"/>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0330441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0C3D967A-4EE2-49C5-B8B1-D91EEC125CC6}" type="datetime1">
              <a:rPr lang="en-US" smtClean="0"/>
              <a:t>7/2/2021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DF14E542-4F31-4223-ACFC-4C1FBA1EF37C}"/>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1916296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A25C55DD-3E22-4E13-BECB-F13C31B44A35}" type="datetime1">
              <a:rPr lang="en-US" smtClean="0"/>
              <a:t>7/2/2021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0A203FD0-2032-4969-A3E1-3E0EA9FFF91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4526769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0C7F43FF-4E1D-4834-81BC-FBC36BB70A20}" type="datetime1">
              <a:rPr lang="en-US" smtClean="0"/>
              <a:t>7/2/2021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7EB46F-E569-4A26-BA49-D8389A6E617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0136558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3CF3524-8824-45F7-B2F5-46F337AE7460}" type="datetime1">
              <a:rPr lang="en-US" smtClean="0"/>
              <a:t>7/2/2021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686257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7/2/2021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4F5F7D96-0F9C-40A1-84E1-5AFC2A97B24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7510807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279400" y="136525"/>
            <a:ext cx="10515600" cy="1325563"/>
          </a:xfrm>
        </p:spPr>
        <p:txBody>
          <a:bodyPr/>
          <a:lstStyle>
            <a:lvl1pPr>
              <a:defRPr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279400" y="1825625"/>
            <a:ext cx="11645900" cy="4351338"/>
          </a:xfrm>
        </p:spPr>
        <p:txBody>
          <a:bodyPr/>
          <a:lstStyle>
            <a:lvl1pPr>
              <a:lnSpc>
                <a:spcPct val="150000"/>
              </a:lnSpc>
              <a:defRPr sz="2400"/>
            </a:lvl1pPr>
            <a:lvl2pPr>
              <a:lnSpc>
                <a:spcPct val="150000"/>
              </a:lnSpc>
              <a:defRPr sz="2000"/>
            </a:lvl2pPr>
            <a:lvl3pPr>
              <a:lnSpc>
                <a:spcPct val="150000"/>
              </a:lnSpc>
              <a:defRPr/>
            </a:lvl3pPr>
            <a:lvl4pPr>
              <a:lnSpc>
                <a:spcPct val="150000"/>
              </a:lnSpc>
              <a:defRPr/>
            </a:lvl4pPr>
            <a:lvl5pPr>
              <a:lnSpc>
                <a:spcPct val="15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7/2/2021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a:solidFill>
                  <a:srgbClr val="53728A"/>
                </a:solidFill>
              </a:rPr>
              <a:t>Business Champions School</a:t>
            </a:r>
            <a:endParaRPr lang="en-US" sz="1200" b="1">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A97587D8-4956-4F1B-92E1-35A7181DAF0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948734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7/2/2021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D76AB8-C80F-43C2-9D44-4573EF486C94}"/>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1499108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7/2/2021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4E5F5FE1-DEFA-45D6-AA2D-B880EA783F69}"/>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5411720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7/2/2021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a:solidFill>
                  <a:srgbClr val="53728A"/>
                </a:solidFill>
              </a:rPr>
              <a:t>Business Champions School</a:t>
            </a:r>
            <a:endParaRPr lang="en-US"/>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10" name="Picture 9">
            <a:extLst>
              <a:ext uri="{FF2B5EF4-FFF2-40B4-BE49-F238E27FC236}">
                <a16:creationId xmlns:a16="http://schemas.microsoft.com/office/drawing/2014/main" id="{466CE182-7827-4003-B11F-6906020D5B2F}"/>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5795356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7/2/2021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6" name="Picture 5">
            <a:extLst>
              <a:ext uri="{FF2B5EF4-FFF2-40B4-BE49-F238E27FC236}">
                <a16:creationId xmlns:a16="http://schemas.microsoft.com/office/drawing/2014/main" id="{4C16CBF1-D525-4EAA-BEA7-894CE0A35DA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9618407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7/2/2021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5" name="Picture 4">
            <a:extLst>
              <a:ext uri="{FF2B5EF4-FFF2-40B4-BE49-F238E27FC236}">
                <a16:creationId xmlns:a16="http://schemas.microsoft.com/office/drawing/2014/main" id="{9B477952-5CCD-444D-A92A-0847D1FDBE38}"/>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6893967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7/2/2021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DF14E542-4F31-4223-ACFC-4C1FBA1EF37C}"/>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78272857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7/2/2021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0A203FD0-2032-4969-A3E1-3E0EA9FFF91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5621999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7/2/2021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7EB46F-E569-4A26-BA49-D8389A6E617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5337097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7/2/2021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0784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FD5EC0-D32C-4A60-A099-720623BFB96C}" type="datetime1">
              <a:rPr lang="en-US" smtClean="0"/>
              <a:t>7/2/2021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361175-367D-413C-A3C2-61650E29BAA0}" type="datetime1">
              <a:rPr lang="en-US" smtClean="0"/>
              <a:t>7/2/2021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4960927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7/2/2021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998342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3.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4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4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7" name="Group 16">
            <a:extLst>
              <a:ext uri="{FF2B5EF4-FFF2-40B4-BE49-F238E27FC236}">
                <a16:creationId xmlns:a16="http://schemas.microsoft.com/office/drawing/2014/main" id="{C291FB31-BA2D-4C80-8229-F0E34C8AEA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1" y="0"/>
            <a:ext cx="6064235" cy="6858000"/>
            <a:chOff x="651279" y="598259"/>
            <a:chExt cx="10889442" cy="5680742"/>
          </a:xfrm>
        </p:grpSpPr>
        <p:sp>
          <p:nvSpPr>
            <p:cNvPr id="18" name="Color">
              <a:extLst>
                <a:ext uri="{FF2B5EF4-FFF2-40B4-BE49-F238E27FC236}">
                  <a16:creationId xmlns:a16="http://schemas.microsoft.com/office/drawing/2014/main" id="{E22877A0-D105-4005-84F8-4BCC429EC0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Color">
              <a:extLst>
                <a:ext uri="{FF2B5EF4-FFF2-40B4-BE49-F238E27FC236}">
                  <a16:creationId xmlns:a16="http://schemas.microsoft.com/office/drawing/2014/main" id="{B0B1E571-9D76-4678-B0AC-9BE9176A23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21" name="Group 20">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2" name="Freeform: Shape 21">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Freeform: Shape 22">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Freeform: Shape 24">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Freeform: Shape 25">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548287" y="1068796"/>
            <a:ext cx="4973761" cy="3660410"/>
          </a:xfrm>
        </p:spPr>
        <p:txBody>
          <a:bodyPr lIns="274320" tIns="91440" rIns="182880" bIns="91440" anchor="ctr">
            <a:normAutofit/>
          </a:bodyPr>
          <a:lstStyle/>
          <a:p>
            <a:pPr>
              <a:lnSpc>
                <a:spcPct val="150000"/>
              </a:lnSpc>
            </a:pPr>
            <a:r>
              <a:rPr lang="en-US" sz="4400" b="1" dirty="0">
                <a:solidFill>
                  <a:schemeClr val="bg1"/>
                </a:solidFill>
                <a:latin typeface="+mn-lt"/>
              </a:rPr>
              <a:t>Lecture 8:</a:t>
            </a:r>
            <a:br>
              <a:rPr lang="en-US" sz="4400" b="1" dirty="0">
                <a:solidFill>
                  <a:schemeClr val="bg1"/>
                </a:solidFill>
                <a:latin typeface="+mn-lt"/>
              </a:rPr>
            </a:br>
            <a:r>
              <a:rPr lang="en-US" sz="4400" dirty="0">
                <a:solidFill>
                  <a:schemeClr val="bg1"/>
                </a:solidFill>
                <a:latin typeface="+mn-lt"/>
              </a:rPr>
              <a:t>Project Budget</a:t>
            </a:r>
            <a:br>
              <a:rPr lang="en-US" sz="4400" dirty="0">
                <a:solidFill>
                  <a:schemeClr val="bg1"/>
                </a:solidFill>
                <a:latin typeface="+mn-lt"/>
              </a:rPr>
            </a:br>
            <a:endParaRPr lang="en-US" sz="4400" dirty="0">
              <a:solidFill>
                <a:schemeClr val="bg1"/>
              </a:solidFill>
              <a:latin typeface="+mn-lt"/>
            </a:endParaRPr>
          </a:p>
        </p:txBody>
      </p:sp>
      <p:sp>
        <p:nvSpPr>
          <p:cNvPr id="29" name="Title 1">
            <a:extLst>
              <a:ext uri="{FF2B5EF4-FFF2-40B4-BE49-F238E27FC236}">
                <a16:creationId xmlns:a16="http://schemas.microsoft.com/office/drawing/2014/main" id="{EDB755CD-E5F0-4EE5-BB49-BE0A8543131E}"/>
              </a:ext>
            </a:extLst>
          </p:cNvPr>
          <p:cNvSpPr txBox="1">
            <a:spLocks/>
          </p:cNvSpPr>
          <p:nvPr/>
        </p:nvSpPr>
        <p:spPr>
          <a:xfrm>
            <a:off x="6824230" y="3812005"/>
            <a:ext cx="4608768" cy="2782723"/>
          </a:xfrm>
          <a:prstGeom prst="rect">
            <a:avLst/>
          </a:prstGeom>
        </p:spPr>
        <p:txBody>
          <a:bodyPr vert="horz" lIns="274320" tIns="91440" rIns="182880" bIns="91440" rtlCol="0" anchor="ctr">
            <a:normAutofit/>
          </a:bodyPr>
          <a:lstStyle>
            <a:lvl1pPr algn="ctr" defTabSz="914400" rtl="0" eaLnBrk="1" latinLnBrk="0" hangingPunct="1">
              <a:lnSpc>
                <a:spcPct val="90000"/>
              </a:lnSpc>
              <a:spcBef>
                <a:spcPct val="0"/>
              </a:spcBef>
              <a:buNone/>
              <a:defRPr sz="6000" b="1" kern="1200">
                <a:solidFill>
                  <a:srgbClr val="53728A"/>
                </a:solidFill>
                <a:latin typeface="+mj-lt"/>
                <a:ea typeface="+mj-ea"/>
                <a:cs typeface="+mj-cs"/>
              </a:defRPr>
            </a:lvl1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j-ea"/>
                <a:cs typeface="+mj-cs"/>
              </a:rPr>
              <a:t>PMG 605</a:t>
            </a:r>
          </a:p>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j-ea"/>
                <a:cs typeface="+mj-cs"/>
              </a:rPr>
              <a:t>Project Resources and Time Management</a:t>
            </a:r>
            <a:endParaRPr kumimoji="0" lang="en-US" sz="4400" b="1" i="0" u="none" strike="noStrike" kern="1200" cap="none" spc="0" normalizeH="0" baseline="0" noProof="0" dirty="0">
              <a:ln>
                <a:noFill/>
              </a:ln>
              <a:solidFill>
                <a:prstClr val="white"/>
              </a:solidFill>
              <a:effectLst/>
              <a:uLnTx/>
              <a:uFillTx/>
              <a:latin typeface="Calibri" panose="020F0502020204030204"/>
              <a:ea typeface="+mj-ea"/>
              <a:cs typeface="+mj-cs"/>
            </a:endParaRPr>
          </a:p>
        </p:txBody>
      </p:sp>
      <p:sp>
        <p:nvSpPr>
          <p:cNvPr id="20" name="Title 1">
            <a:extLst>
              <a:ext uri="{FF2B5EF4-FFF2-40B4-BE49-F238E27FC236}">
                <a16:creationId xmlns:a16="http://schemas.microsoft.com/office/drawing/2014/main" id="{5CC72A34-4013-42DF-B159-F3C91E826F52}"/>
              </a:ext>
            </a:extLst>
          </p:cNvPr>
          <p:cNvSpPr txBox="1">
            <a:spLocks/>
          </p:cNvSpPr>
          <p:nvPr/>
        </p:nvSpPr>
        <p:spPr>
          <a:xfrm>
            <a:off x="123017" y="4492326"/>
            <a:ext cx="5824300" cy="1685353"/>
          </a:xfrm>
          <a:prstGeom prst="rect">
            <a:avLst/>
          </a:prstGeom>
        </p:spPr>
        <p:txBody>
          <a:bodyPr vert="horz" lIns="274320" tIns="91440" rIns="182880" bIns="91440" rtlCol="0" anchor="ctr">
            <a:normAutofit/>
          </a:bodyPr>
          <a:lstStyle>
            <a:lvl1pPr algn="ctr" defTabSz="914400" rtl="0" eaLnBrk="1" latinLnBrk="0" hangingPunct="1">
              <a:lnSpc>
                <a:spcPct val="90000"/>
              </a:lnSpc>
              <a:spcBef>
                <a:spcPct val="0"/>
              </a:spcBef>
              <a:buNone/>
              <a:defRPr sz="6000" b="1" kern="1200">
                <a:solidFill>
                  <a:srgbClr val="53728A"/>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Gabriola" panose="04040605051002020D02" pitchFamily="82" charset="0"/>
                <a:cs typeface="Arabic Typesetting" panose="03020402040406030203" pitchFamily="66" charset="-78"/>
              </a:rPr>
              <a:t>Dr. Eng. </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Gabriola" panose="04040605051002020D02" pitchFamily="82" charset="0"/>
                <a:cs typeface="Arabic Typesetting" panose="03020402040406030203" pitchFamily="66" charset="-78"/>
              </a:rPr>
              <a:t>Abdullah Jameel Halawany</a:t>
            </a:r>
          </a:p>
        </p:txBody>
      </p:sp>
      <p:pic>
        <p:nvPicPr>
          <p:cNvPr id="30" name="Picture 29">
            <a:extLst>
              <a:ext uri="{FF2B5EF4-FFF2-40B4-BE49-F238E27FC236}">
                <a16:creationId xmlns:a16="http://schemas.microsoft.com/office/drawing/2014/main" id="{A626D69F-2431-44FB-870E-3BC444FB554F}"/>
              </a:ext>
            </a:extLst>
          </p:cNvPr>
          <p:cNvPicPr>
            <a:picLocks noChangeAspect="1"/>
          </p:cNvPicPr>
          <p:nvPr/>
        </p:nvPicPr>
        <p:blipFill>
          <a:blip r:embed="rId2"/>
          <a:stretch>
            <a:fillRect/>
          </a:stretch>
        </p:blipFill>
        <p:spPr>
          <a:xfrm>
            <a:off x="6836061" y="189259"/>
            <a:ext cx="4593639" cy="4129115"/>
          </a:xfrm>
          <a:prstGeom prst="rect">
            <a:avLst/>
          </a:prstGeom>
        </p:spPr>
      </p:pic>
    </p:spTree>
    <p:extLst>
      <p:ext uri="{BB962C8B-B14F-4D97-AF65-F5344CB8AC3E}">
        <p14:creationId xmlns:p14="http://schemas.microsoft.com/office/powerpoint/2010/main" val="6600036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4" name="Title 3">
            <a:extLst>
              <a:ext uri="{FF2B5EF4-FFF2-40B4-BE49-F238E27FC236}">
                <a16:creationId xmlns:a16="http://schemas.microsoft.com/office/drawing/2014/main" id="{E9F0D190-0B13-4583-B1F8-6A72B6628F41}"/>
              </a:ext>
            </a:extLst>
          </p:cNvPr>
          <p:cNvSpPr>
            <a:spLocks noGrp="1"/>
          </p:cNvSpPr>
          <p:nvPr>
            <p:ph type="title"/>
          </p:nvPr>
        </p:nvSpPr>
        <p:spPr>
          <a:xfrm>
            <a:off x="133253" y="1238150"/>
            <a:ext cx="3204775" cy="3716028"/>
          </a:xfrm>
        </p:spPr>
        <p:txBody>
          <a:bodyPr anchor="ctr">
            <a:normAutofit/>
          </a:bodyPr>
          <a:lstStyle/>
          <a:p>
            <a:pPr algn="ctr">
              <a:lnSpc>
                <a:spcPct val="150000"/>
              </a:lnSpc>
            </a:pPr>
            <a:r>
              <a:rPr lang="en-US" sz="4800" b="1"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Session Outline</a:t>
            </a:r>
            <a:endParaRPr lang="en-US" sz="4800" dirty="0">
              <a:solidFill>
                <a:schemeClr val="bg1"/>
              </a:solidFill>
            </a:endParaRPr>
          </a:p>
        </p:txBody>
      </p:sp>
      <p:graphicFrame>
        <p:nvGraphicFramePr>
          <p:cNvPr id="34" name="Content Placeholder 4">
            <a:extLst>
              <a:ext uri="{FF2B5EF4-FFF2-40B4-BE49-F238E27FC236}">
                <a16:creationId xmlns:a16="http://schemas.microsoft.com/office/drawing/2014/main" id="{6C25496F-2985-4181-9F4C-F2994AC5600B}"/>
              </a:ext>
            </a:extLst>
          </p:cNvPr>
          <p:cNvGraphicFramePr>
            <a:graphicFrameLocks noGrp="1"/>
          </p:cNvGraphicFramePr>
          <p:nvPr>
            <p:ph idx="1"/>
            <p:extLst>
              <p:ext uri="{D42A27DB-BD31-4B8C-83A1-F6EECF244321}">
                <p14:modId xmlns:p14="http://schemas.microsoft.com/office/powerpoint/2010/main" val="2301761116"/>
              </p:ext>
            </p:extLst>
          </p:nvPr>
        </p:nvGraphicFramePr>
        <p:xfrm>
          <a:off x="3599960" y="191141"/>
          <a:ext cx="8288037" cy="65423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7"/>
          <a:stretch>
            <a:fillRect/>
          </a:stretch>
        </p:blipFill>
        <p:spPr>
          <a:xfrm>
            <a:off x="11531600" y="32115"/>
            <a:ext cx="622300" cy="559371"/>
          </a:xfrm>
          <a:prstGeom prst="rect">
            <a:avLst/>
          </a:prstGeom>
        </p:spPr>
      </p:pic>
    </p:spTree>
    <p:extLst>
      <p:ext uri="{BB962C8B-B14F-4D97-AF65-F5344CB8AC3E}">
        <p14:creationId xmlns:p14="http://schemas.microsoft.com/office/powerpoint/2010/main" val="458194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p:txBody>
          <a:bodyPr/>
          <a:lstStyle/>
          <a:p>
            <a:endParaRPr lang="en-US" dirty="0"/>
          </a:p>
        </p:txBody>
      </p:sp>
      <p:pic>
        <p:nvPicPr>
          <p:cNvPr id="7" name="Picture 6">
            <a:extLst>
              <a:ext uri="{FF2B5EF4-FFF2-40B4-BE49-F238E27FC236}">
                <a16:creationId xmlns:a16="http://schemas.microsoft.com/office/drawing/2014/main" id="{E13C2B59-1EBB-4B0A-8F55-FFA48C0B3EAA}"/>
              </a:ext>
            </a:extLst>
          </p:cNvPr>
          <p:cNvPicPr>
            <a:picLocks noChangeAspect="1"/>
          </p:cNvPicPr>
          <p:nvPr/>
        </p:nvPicPr>
        <p:blipFill>
          <a:blip r:embed="rId2"/>
          <a:stretch>
            <a:fillRect/>
          </a:stretch>
        </p:blipFill>
        <p:spPr>
          <a:xfrm>
            <a:off x="5989320" y="2893779"/>
            <a:ext cx="6096528" cy="34292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a:t>
            </a:fld>
            <a:endParaRPr lang="en-US" sz="1600" dirty="0">
              <a:solidFill>
                <a:srgbClr val="44546A"/>
              </a:solidFill>
            </a:endParaRPr>
          </a:p>
        </p:txBody>
      </p:sp>
      <p:pic>
        <p:nvPicPr>
          <p:cNvPr id="9" name="Picture 8">
            <a:extLst>
              <a:ext uri="{FF2B5EF4-FFF2-40B4-BE49-F238E27FC236}">
                <a16:creationId xmlns:a16="http://schemas.microsoft.com/office/drawing/2014/main" id="{4A93336D-084F-4AA5-94E5-FD05D225840D}"/>
              </a:ext>
            </a:extLst>
          </p:cNvPr>
          <p:cNvPicPr>
            <a:picLocks noChangeAspect="1"/>
          </p:cNvPicPr>
          <p:nvPr/>
        </p:nvPicPr>
        <p:blipFill>
          <a:blip r:embed="rId3"/>
          <a:stretch>
            <a:fillRect/>
          </a:stretch>
        </p:blipFill>
        <p:spPr>
          <a:xfrm>
            <a:off x="106152" y="101743"/>
            <a:ext cx="5609844" cy="315553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3262132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r>
              <a:rPr lang="en-US" dirty="0"/>
              <a:t>Project Budget</a:t>
            </a:r>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462088"/>
            <a:ext cx="11645900" cy="4351338"/>
          </a:xfrm>
        </p:spPr>
        <p:txBody>
          <a:bodyPr>
            <a:normAutofit/>
          </a:bodyPr>
          <a:lstStyle/>
          <a:p>
            <a:pPr marL="0" indent="0" algn="ctr">
              <a:lnSpc>
                <a:spcPct val="300000"/>
              </a:lnSpc>
              <a:buNone/>
            </a:pPr>
            <a:r>
              <a:rPr lang="en-US" sz="2800" b="1" i="1" dirty="0"/>
              <a:t>Project network times are not a schedule until resources have been assigned.</a:t>
            </a:r>
          </a:p>
          <a:p>
            <a:pPr marL="0" indent="0" algn="ctr">
              <a:lnSpc>
                <a:spcPct val="300000"/>
              </a:lnSpc>
              <a:buNone/>
            </a:pPr>
            <a:r>
              <a:rPr lang="en-US" sz="2800" b="1" i="1" dirty="0"/>
              <a:t>Cost estimates are not a budget until they have been time-phased.</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a:t>
            </a:fld>
            <a:endParaRPr lang="en-US" sz="1600" dirty="0">
              <a:solidFill>
                <a:srgbClr val="44546A"/>
              </a:solidFill>
            </a:endParaRPr>
          </a:p>
        </p:txBody>
      </p:sp>
    </p:spTree>
    <p:extLst>
      <p:ext uri="{BB962C8B-B14F-4D97-AF65-F5344CB8AC3E}">
        <p14:creationId xmlns:p14="http://schemas.microsoft.com/office/powerpoint/2010/main" val="16034774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r>
              <a:rPr lang="en-US" dirty="0"/>
              <a:t>Project Budget</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a:t>
            </a:fld>
            <a:endParaRPr lang="en-US" sz="1600" dirty="0">
              <a:solidFill>
                <a:srgbClr val="44546A"/>
              </a:solidFill>
            </a:endParaRPr>
          </a:p>
        </p:txBody>
      </p:sp>
      <p:pic>
        <p:nvPicPr>
          <p:cNvPr id="4" name="Picture 3">
            <a:extLst>
              <a:ext uri="{FF2B5EF4-FFF2-40B4-BE49-F238E27FC236}">
                <a16:creationId xmlns:a16="http://schemas.microsoft.com/office/drawing/2014/main" id="{4CBB79BB-645B-40A2-8A8B-96FEA7A5B9A7}"/>
              </a:ext>
            </a:extLst>
          </p:cNvPr>
          <p:cNvPicPr>
            <a:picLocks noChangeAspect="1"/>
          </p:cNvPicPr>
          <p:nvPr/>
        </p:nvPicPr>
        <p:blipFill rotWithShape="1">
          <a:blip r:embed="rId2"/>
          <a:srcRect r="10857"/>
          <a:stretch/>
        </p:blipFill>
        <p:spPr>
          <a:xfrm>
            <a:off x="5806454" y="136525"/>
            <a:ext cx="4746283" cy="2985255"/>
          </a:xfrm>
          <a:prstGeom prst="rect">
            <a:avLst/>
          </a:prstGeom>
        </p:spPr>
      </p:pic>
      <p:pic>
        <p:nvPicPr>
          <p:cNvPr id="5" name="Picture 4">
            <a:extLst>
              <a:ext uri="{FF2B5EF4-FFF2-40B4-BE49-F238E27FC236}">
                <a16:creationId xmlns:a16="http://schemas.microsoft.com/office/drawing/2014/main" id="{5C5DB85B-FF05-455E-8EF7-447861A83769}"/>
              </a:ext>
            </a:extLst>
          </p:cNvPr>
          <p:cNvPicPr>
            <a:picLocks noChangeAspect="1"/>
          </p:cNvPicPr>
          <p:nvPr/>
        </p:nvPicPr>
        <p:blipFill>
          <a:blip r:embed="rId3"/>
          <a:stretch>
            <a:fillRect/>
          </a:stretch>
        </p:blipFill>
        <p:spPr>
          <a:xfrm>
            <a:off x="279400" y="2489982"/>
            <a:ext cx="7007716" cy="3833094"/>
          </a:xfrm>
          <a:prstGeom prst="rect">
            <a:avLst/>
          </a:prstGeom>
        </p:spPr>
      </p:pic>
    </p:spTree>
    <p:extLst>
      <p:ext uri="{BB962C8B-B14F-4D97-AF65-F5344CB8AC3E}">
        <p14:creationId xmlns:p14="http://schemas.microsoft.com/office/powerpoint/2010/main" val="1928228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PROJECT COST ACCOUNTING SYSTEMS</a:t>
            </a:r>
          </a:p>
        </p:txBody>
      </p:sp>
    </p:spTree>
    <p:extLst>
      <p:ext uri="{BB962C8B-B14F-4D97-AF65-F5344CB8AC3E}">
        <p14:creationId xmlns:p14="http://schemas.microsoft.com/office/powerpoint/2010/main" val="24478586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r>
              <a:rPr lang="en-US" dirty="0"/>
              <a:t>Project Cost Accounting Systems (PCAS)</a:t>
            </a:r>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462088"/>
            <a:ext cx="11645900" cy="4714875"/>
          </a:xfrm>
        </p:spPr>
        <p:txBody>
          <a:bodyPr>
            <a:normAutofit fontScale="92500"/>
          </a:bodyPr>
          <a:lstStyle/>
          <a:p>
            <a:pPr>
              <a:lnSpc>
                <a:spcPct val="200000"/>
              </a:lnSpc>
            </a:pPr>
            <a:r>
              <a:rPr lang="en-US" dirty="0"/>
              <a:t>A project is a system of sometimes hundreds or thousands of elements—workers, materials, and facilities—all which must be estimated, budgeted, and controlled. </a:t>
            </a:r>
          </a:p>
          <a:p>
            <a:pPr>
              <a:lnSpc>
                <a:spcPct val="200000"/>
              </a:lnSpc>
            </a:pPr>
            <a:r>
              <a:rPr lang="en-US" dirty="0"/>
              <a:t>To expedite the process, reduce confusion, and improve accuracy, you need another system; in particular, one to help compute estimates, create, store and process budgets, and track costs. </a:t>
            </a:r>
          </a:p>
          <a:p>
            <a:pPr>
              <a:lnSpc>
                <a:spcPct val="200000"/>
              </a:lnSpc>
            </a:pPr>
            <a:r>
              <a:rPr lang="en-US" dirty="0"/>
              <a:t>Such a system, called a project cost accounting system (PCAS), is initially set up by the project manager, project accountant or Project Management Office (PMO).</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7</a:t>
            </a:fld>
            <a:endParaRPr lang="en-US" sz="1600" dirty="0">
              <a:solidFill>
                <a:srgbClr val="44546A"/>
              </a:solidFill>
            </a:endParaRPr>
          </a:p>
        </p:txBody>
      </p:sp>
    </p:spTree>
    <p:extLst>
      <p:ext uri="{BB962C8B-B14F-4D97-AF65-F5344CB8AC3E}">
        <p14:creationId xmlns:p14="http://schemas.microsoft.com/office/powerpoint/2010/main" val="1052585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r>
              <a:rPr lang="en-US" dirty="0"/>
              <a:t>Project Cost Accounting Systems (PCAS)</a:t>
            </a:r>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462088"/>
            <a:ext cx="11645900" cy="4714875"/>
          </a:xfrm>
        </p:spPr>
        <p:txBody>
          <a:bodyPr>
            <a:normAutofit/>
          </a:bodyPr>
          <a:lstStyle/>
          <a:p>
            <a:pPr>
              <a:lnSpc>
                <a:spcPct val="250000"/>
              </a:lnSpc>
            </a:pPr>
            <a:r>
              <a:rPr lang="en-US" dirty="0"/>
              <a:t>While the main focus of the PCAS is on project costs, the system also assists tracking and controlling schedules and work progress. </a:t>
            </a:r>
          </a:p>
          <a:p>
            <a:pPr>
              <a:lnSpc>
                <a:spcPct val="250000"/>
              </a:lnSpc>
            </a:pPr>
            <a:r>
              <a:rPr lang="en-US" dirty="0"/>
              <a:t>When a PCAS is combined with other project planning, control, and reporting functions, the whole system is referred to as the project management information system (PMIS).</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8</a:t>
            </a:fld>
            <a:endParaRPr lang="en-US" sz="1600" dirty="0">
              <a:solidFill>
                <a:srgbClr val="44546A"/>
              </a:solidFill>
            </a:endParaRPr>
          </a:p>
        </p:txBody>
      </p:sp>
    </p:spTree>
    <p:extLst>
      <p:ext uri="{BB962C8B-B14F-4D97-AF65-F5344CB8AC3E}">
        <p14:creationId xmlns:p14="http://schemas.microsoft.com/office/powerpoint/2010/main" val="2812709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r>
              <a:rPr lang="en-US" dirty="0"/>
              <a:t>Project Cost Accounting Systems (PCAS)</a:t>
            </a:r>
          </a:p>
        </p:txBody>
      </p:sp>
      <p:pic>
        <p:nvPicPr>
          <p:cNvPr id="5" name="Content Placeholder 4" descr="Diagram&#10;&#10;Description automatically generated">
            <a:extLst>
              <a:ext uri="{FF2B5EF4-FFF2-40B4-BE49-F238E27FC236}">
                <a16:creationId xmlns:a16="http://schemas.microsoft.com/office/drawing/2014/main" id="{9CD64486-2675-424D-A5D3-268569C37A5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6426" y="1462088"/>
            <a:ext cx="9899148" cy="4811861"/>
          </a:xfrm>
        </p:spPr>
      </p:pic>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9</a:t>
            </a:fld>
            <a:endParaRPr lang="en-US" sz="1600" dirty="0">
              <a:solidFill>
                <a:srgbClr val="44546A"/>
              </a:solidFill>
            </a:endParaRPr>
          </a:p>
        </p:txBody>
      </p:sp>
    </p:spTree>
    <p:extLst>
      <p:ext uri="{BB962C8B-B14F-4D97-AF65-F5344CB8AC3E}">
        <p14:creationId xmlns:p14="http://schemas.microsoft.com/office/powerpoint/2010/main" val="6806425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Elements Of Budgets And Estimates</a:t>
            </a:r>
          </a:p>
        </p:txBody>
      </p:sp>
      <p:pic>
        <p:nvPicPr>
          <p:cNvPr id="2" name="Picture 1">
            <a:extLst>
              <a:ext uri="{FF2B5EF4-FFF2-40B4-BE49-F238E27FC236}">
                <a16:creationId xmlns:a16="http://schemas.microsoft.com/office/drawing/2014/main" id="{37688059-2A60-44DB-AB90-DEE06DE2DD80}"/>
              </a:ext>
            </a:extLst>
          </p:cNvPr>
          <p:cNvPicPr>
            <a:picLocks noChangeAspect="1"/>
          </p:cNvPicPr>
          <p:nvPr/>
        </p:nvPicPr>
        <p:blipFill>
          <a:blip r:embed="rId3"/>
          <a:stretch>
            <a:fillRect/>
          </a:stretch>
        </p:blipFill>
        <p:spPr>
          <a:xfrm>
            <a:off x="5789950" y="3224920"/>
            <a:ext cx="3468234" cy="3034705"/>
          </a:xfrm>
          <a:prstGeom prst="rect">
            <a:avLst/>
          </a:prstGeom>
        </p:spPr>
      </p:pic>
    </p:spTree>
    <p:extLst>
      <p:ext uri="{BB962C8B-B14F-4D97-AF65-F5344CB8AC3E}">
        <p14:creationId xmlns:p14="http://schemas.microsoft.com/office/powerpoint/2010/main" val="28498849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r>
              <a:rPr lang="en-US" dirty="0"/>
              <a:t>Elements Of Budgets And Estimates</a:t>
            </a:r>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p:txBody>
          <a:bodyPr/>
          <a:lstStyle/>
          <a:p>
            <a:pPr>
              <a:lnSpc>
                <a:spcPct val="200000"/>
              </a:lnSpc>
            </a:pPr>
            <a:r>
              <a:rPr lang="en-US" dirty="0"/>
              <a:t>Budgets and cost estimates are the same in that both state the cost of doing something.</a:t>
            </a:r>
          </a:p>
          <a:p>
            <a:pPr>
              <a:lnSpc>
                <a:spcPct val="200000"/>
              </a:lnSpc>
            </a:pPr>
            <a:r>
              <a:rPr lang="en-US" dirty="0"/>
              <a:t>The difference is that the estimate comes first and is the basis for the budget. </a:t>
            </a:r>
          </a:p>
          <a:p>
            <a:pPr>
              <a:lnSpc>
                <a:spcPct val="200000"/>
              </a:lnSpc>
            </a:pPr>
            <a:r>
              <a:rPr lang="en-US" dirty="0"/>
              <a:t>An </a:t>
            </a:r>
            <a:r>
              <a:rPr lang="en-US" b="1" i="1" dirty="0"/>
              <a:t>estimate</a:t>
            </a:r>
            <a:r>
              <a:rPr lang="en-US" dirty="0"/>
              <a:t> may have to be refined many times, but once approved it becomes the </a:t>
            </a:r>
            <a:r>
              <a:rPr lang="en-US" b="1" i="1" dirty="0"/>
              <a:t>budget</a:t>
            </a:r>
            <a:r>
              <a:rPr lang="en-US" dirty="0"/>
              <a:t>.</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11</a:t>
            </a:fld>
            <a:endParaRPr lang="en-US" sz="1600" dirty="0">
              <a:solidFill>
                <a:srgbClr val="44546A"/>
              </a:solidFill>
            </a:endParaRPr>
          </a:p>
        </p:txBody>
      </p:sp>
    </p:spTree>
    <p:extLst>
      <p:ext uri="{BB962C8B-B14F-4D97-AF65-F5344CB8AC3E}">
        <p14:creationId xmlns:p14="http://schemas.microsoft.com/office/powerpoint/2010/main" val="41529681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r>
              <a:rPr lang="en-US" dirty="0"/>
              <a:t>Elements Of Budgets And Estimates</a:t>
            </a:r>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560576"/>
            <a:ext cx="11645900" cy="4962144"/>
          </a:xfrm>
        </p:spPr>
        <p:txBody>
          <a:bodyPr>
            <a:normAutofit/>
          </a:bodyPr>
          <a:lstStyle/>
          <a:p>
            <a:pPr>
              <a:lnSpc>
                <a:spcPct val="200000"/>
              </a:lnSpc>
            </a:pPr>
            <a:r>
              <a:rPr lang="en-US" dirty="0"/>
              <a:t>Organizations and work units are then committed to performing work according to the budget.</a:t>
            </a:r>
          </a:p>
          <a:p>
            <a:pPr>
              <a:lnSpc>
                <a:spcPct val="200000"/>
              </a:lnSpc>
            </a:pPr>
            <a:r>
              <a:rPr lang="en-US" dirty="0"/>
              <a:t>It is the agreed upon amount for what the work should cost, and the baseline against which actual expenditures will be compared. </a:t>
            </a:r>
          </a:p>
          <a:p>
            <a:pPr>
              <a:lnSpc>
                <a:spcPct val="200000"/>
              </a:lnSpc>
            </a:pPr>
            <a:r>
              <a:rPr lang="en-US" dirty="0"/>
              <a:t>Project budgets and fiscal operating budgets are similar; the difference is that the former covers the life of a project, the latter only a year at a time.</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12</a:t>
            </a:fld>
            <a:endParaRPr lang="en-US" sz="1600" dirty="0">
              <a:solidFill>
                <a:srgbClr val="44546A"/>
              </a:solidFill>
            </a:endParaRPr>
          </a:p>
        </p:txBody>
      </p:sp>
    </p:spTree>
    <p:extLst>
      <p:ext uri="{BB962C8B-B14F-4D97-AF65-F5344CB8AC3E}">
        <p14:creationId xmlns:p14="http://schemas.microsoft.com/office/powerpoint/2010/main" val="26681460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r>
              <a:rPr lang="en-US" dirty="0"/>
              <a:t>Elements Of Budgets And Estimates</a:t>
            </a:r>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353312"/>
            <a:ext cx="11645900" cy="5169408"/>
          </a:xfrm>
        </p:spPr>
        <p:txBody>
          <a:bodyPr>
            <a:normAutofit/>
          </a:bodyPr>
          <a:lstStyle/>
          <a:p>
            <a:pPr>
              <a:lnSpc>
                <a:spcPct val="200000"/>
              </a:lnSpc>
            </a:pPr>
            <a:r>
              <a:rPr lang="en-US" sz="2800" dirty="0"/>
              <a:t>Estimates and budgets share the following elements:</a:t>
            </a:r>
          </a:p>
          <a:p>
            <a:pPr lvl="1">
              <a:lnSpc>
                <a:spcPct val="200000"/>
              </a:lnSpc>
            </a:pPr>
            <a:r>
              <a:rPr lang="en-US" sz="2400" dirty="0"/>
              <a:t>Direct Labor Expense</a:t>
            </a:r>
          </a:p>
          <a:p>
            <a:pPr lvl="1">
              <a:lnSpc>
                <a:spcPct val="200000"/>
              </a:lnSpc>
            </a:pPr>
            <a:r>
              <a:rPr lang="en-US" sz="2400" dirty="0"/>
              <a:t>Direct Non-Labor Expense</a:t>
            </a:r>
          </a:p>
          <a:p>
            <a:pPr lvl="1">
              <a:lnSpc>
                <a:spcPct val="200000"/>
              </a:lnSpc>
            </a:pPr>
            <a:r>
              <a:rPr lang="en-US" sz="2400" dirty="0"/>
              <a:t>Overhead Expense (Direct Overhead)</a:t>
            </a:r>
          </a:p>
          <a:p>
            <a:pPr lvl="1">
              <a:lnSpc>
                <a:spcPct val="200000"/>
              </a:lnSpc>
            </a:pPr>
            <a:r>
              <a:rPr lang="en-US" sz="2400" dirty="0"/>
              <a:t>General and Administrative Expense (Indirect Overhead)</a:t>
            </a:r>
          </a:p>
          <a:p>
            <a:pPr lvl="1">
              <a:lnSpc>
                <a:spcPct val="200000"/>
              </a:lnSpc>
            </a:pPr>
            <a:r>
              <a:rPr lang="en-US" sz="2400" dirty="0"/>
              <a:t>Profit and total billing</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13</a:t>
            </a:fld>
            <a:endParaRPr lang="en-US" sz="1600" dirty="0">
              <a:solidFill>
                <a:srgbClr val="44546A"/>
              </a:solidFill>
            </a:endParaRPr>
          </a:p>
        </p:txBody>
      </p:sp>
    </p:spTree>
    <p:extLst>
      <p:ext uri="{BB962C8B-B14F-4D97-AF65-F5344CB8AC3E}">
        <p14:creationId xmlns:p14="http://schemas.microsoft.com/office/powerpoint/2010/main" val="3994729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r>
              <a:rPr lang="en-US" dirty="0"/>
              <a:t>Direct Labor Expense</a:t>
            </a:r>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353312"/>
            <a:ext cx="11645900" cy="5169408"/>
          </a:xfrm>
        </p:spPr>
        <p:txBody>
          <a:bodyPr>
            <a:normAutofit/>
          </a:bodyPr>
          <a:lstStyle/>
          <a:p>
            <a:pPr>
              <a:lnSpc>
                <a:spcPct val="200000"/>
              </a:lnSpc>
            </a:pPr>
            <a:r>
              <a:rPr lang="en-US" sz="2400" dirty="0"/>
              <a:t>Direct labor expense is the labor charge for the project. </a:t>
            </a:r>
          </a:p>
          <a:p>
            <a:pPr>
              <a:lnSpc>
                <a:spcPct val="200000"/>
              </a:lnSpc>
            </a:pPr>
            <a:r>
              <a:rPr lang="en-US" sz="2400" dirty="0"/>
              <a:t>For each task or work package, an estimate is made of the number of people needed in each labor grade, and the number of hours or days for each. </a:t>
            </a:r>
          </a:p>
          <a:p>
            <a:pPr>
              <a:lnSpc>
                <a:spcPct val="200000"/>
              </a:lnSpc>
            </a:pPr>
            <a:r>
              <a:rPr lang="en-US" sz="2400" dirty="0"/>
              <a:t>This gives the distribution of labor hours or days required per labor grade. </a:t>
            </a:r>
          </a:p>
          <a:p>
            <a:pPr>
              <a:lnSpc>
                <a:spcPct val="200000"/>
              </a:lnSpc>
            </a:pPr>
            <a:r>
              <a:rPr lang="en-US" sz="2400" dirty="0"/>
              <a:t>The labor hours for the various grades are then multiplied by their respective wage rates.</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14</a:t>
            </a:fld>
            <a:endParaRPr lang="en-US" sz="1600" dirty="0">
              <a:solidFill>
                <a:srgbClr val="44546A"/>
              </a:solidFill>
            </a:endParaRPr>
          </a:p>
        </p:txBody>
      </p:sp>
    </p:spTree>
    <p:extLst>
      <p:ext uri="{BB962C8B-B14F-4D97-AF65-F5344CB8AC3E}">
        <p14:creationId xmlns:p14="http://schemas.microsoft.com/office/powerpoint/2010/main" val="29260258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r>
              <a:rPr lang="en-US" dirty="0"/>
              <a:t>Direct Non-Labor Expense</a:t>
            </a:r>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158240"/>
            <a:ext cx="11645900" cy="5364480"/>
          </a:xfrm>
        </p:spPr>
        <p:txBody>
          <a:bodyPr>
            <a:normAutofit fontScale="92500" lnSpcReduction="20000"/>
          </a:bodyPr>
          <a:lstStyle/>
          <a:p>
            <a:pPr>
              <a:lnSpc>
                <a:spcPct val="160000"/>
              </a:lnSpc>
            </a:pPr>
            <a:r>
              <a:rPr lang="en-US" sz="2400" dirty="0"/>
              <a:t>Direct non-labor expense is the total expense of non-labor charges applied directly to the task. It includes subcontractors, consultants, travel, material costs, purchased parts, and freight.</a:t>
            </a:r>
          </a:p>
          <a:p>
            <a:pPr>
              <a:lnSpc>
                <a:spcPct val="160000"/>
              </a:lnSpc>
            </a:pPr>
            <a:r>
              <a:rPr lang="en-US" sz="2400" dirty="0"/>
              <a:t>Direct non-labor expenses also include necessities for installation and operation, such as instruction and maintenance manuals, and spare parts. </a:t>
            </a:r>
          </a:p>
          <a:p>
            <a:pPr>
              <a:lnSpc>
                <a:spcPct val="160000"/>
              </a:lnSpc>
            </a:pPr>
            <a:r>
              <a:rPr lang="en-US" sz="2400" dirty="0"/>
              <a:t>Note that these are costs incurred only for a specific work package.</a:t>
            </a:r>
          </a:p>
          <a:p>
            <a:pPr>
              <a:lnSpc>
                <a:spcPct val="160000"/>
              </a:lnSpc>
            </a:pPr>
            <a:r>
              <a:rPr lang="en-US" sz="2400" dirty="0"/>
              <a:t>On smaller projects, the direct non-labor expenses are individually estimated for each work package. </a:t>
            </a:r>
          </a:p>
          <a:p>
            <a:pPr>
              <a:lnSpc>
                <a:spcPct val="160000"/>
              </a:lnSpc>
            </a:pPr>
            <a:r>
              <a:rPr lang="en-US" sz="2400" dirty="0"/>
              <a:t>In larger projects, a simple percentage rate is applied to cover Direct Non-Labor. For example, 5 percent of direct labor cost might be included as travel expense, and 5 percent of material costs as freight.</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15</a:t>
            </a:fld>
            <a:endParaRPr lang="en-US" sz="1600" dirty="0">
              <a:solidFill>
                <a:srgbClr val="44546A"/>
              </a:solidFill>
            </a:endParaRPr>
          </a:p>
        </p:txBody>
      </p:sp>
    </p:spTree>
    <p:extLst>
      <p:ext uri="{BB962C8B-B14F-4D97-AF65-F5344CB8AC3E}">
        <p14:creationId xmlns:p14="http://schemas.microsoft.com/office/powerpoint/2010/main" val="12844364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27749"/>
            <a:ext cx="10515600" cy="1118299"/>
          </a:xfrm>
        </p:spPr>
        <p:txBody>
          <a:bodyPr>
            <a:normAutofit/>
          </a:bodyPr>
          <a:lstStyle/>
          <a:p>
            <a:r>
              <a:rPr lang="en-US" sz="4000" dirty="0"/>
              <a:t>Overhead Expenses (Direct Overhead)</a:t>
            </a:r>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146048"/>
            <a:ext cx="11645900" cy="5711952"/>
          </a:xfrm>
        </p:spPr>
        <p:txBody>
          <a:bodyPr>
            <a:normAutofit/>
          </a:bodyPr>
          <a:lstStyle/>
          <a:p>
            <a:r>
              <a:rPr lang="en-US" sz="2400" dirty="0"/>
              <a:t>Costs that can be allocated in a logical manner to the specific work packages or to specific projects. </a:t>
            </a:r>
          </a:p>
          <a:p>
            <a:r>
              <a:rPr lang="en-US" sz="2400" dirty="0"/>
              <a:t>They include whatever is necessary to house and support the labor, including building rents, utilities, clerical assistance, insurance, and equipment. </a:t>
            </a:r>
          </a:p>
          <a:p>
            <a:r>
              <a:rPr lang="en-US" sz="2400" dirty="0"/>
              <a:t>Usually, overhead is computed as a percentage of the direct labor cost.</a:t>
            </a:r>
          </a:p>
          <a:p>
            <a:r>
              <a:rPr lang="en-US" sz="2400" dirty="0"/>
              <a:t>Frequently the rate is around 100 percent, but it ranges from as low as 25% for companies that do most of their work in the field to over 250% for those with laboratories and expensive facilities and equipment.</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16</a:t>
            </a:fld>
            <a:endParaRPr lang="en-US" sz="1600" dirty="0">
              <a:solidFill>
                <a:srgbClr val="44546A"/>
              </a:solidFill>
            </a:endParaRPr>
          </a:p>
        </p:txBody>
      </p:sp>
    </p:spTree>
    <p:extLst>
      <p:ext uri="{BB962C8B-B14F-4D97-AF65-F5344CB8AC3E}">
        <p14:creationId xmlns:p14="http://schemas.microsoft.com/office/powerpoint/2010/main" val="5034925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normAutofit/>
          </a:bodyPr>
          <a:lstStyle/>
          <a:p>
            <a:r>
              <a:rPr lang="en-US" sz="4000" dirty="0"/>
              <a:t>General and Administrative Expense (Indirect</a:t>
            </a:r>
            <a:br>
              <a:rPr lang="en-US" sz="4000" dirty="0"/>
            </a:br>
            <a:r>
              <a:rPr lang="en-US" sz="4000" dirty="0"/>
              <a:t>Overhead)</a:t>
            </a:r>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353312"/>
            <a:ext cx="11645900" cy="5169408"/>
          </a:xfrm>
        </p:spPr>
        <p:txBody>
          <a:bodyPr>
            <a:normAutofit/>
          </a:bodyPr>
          <a:lstStyle/>
          <a:p>
            <a:pPr>
              <a:lnSpc>
                <a:spcPct val="200000"/>
              </a:lnSpc>
            </a:pPr>
            <a:r>
              <a:rPr lang="en-US" sz="2400" dirty="0"/>
              <a:t>It includes taxes, financing, penalty and warranty costs, accounting and legal support, proposal expenses, marketing and promotion, salaries and expenses of top management, and employee benefits.</a:t>
            </a:r>
          </a:p>
          <a:p>
            <a:pPr>
              <a:lnSpc>
                <a:spcPct val="200000"/>
              </a:lnSpc>
            </a:pPr>
            <a:r>
              <a:rPr lang="en-US" sz="2400" dirty="0"/>
              <a:t>For example, corporate level overhead would be allocated across all projects.</a:t>
            </a:r>
          </a:p>
          <a:p>
            <a:pPr>
              <a:lnSpc>
                <a:spcPct val="200000"/>
              </a:lnSpc>
            </a:pPr>
            <a:r>
              <a:rPr lang="en-US" sz="2400" dirty="0"/>
              <a:t>Often, G&amp;A overhead is charged on a time basis, so the longer the project duration, the greater the G&amp;A expense for the project.</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17</a:t>
            </a:fld>
            <a:endParaRPr lang="en-US" sz="1600" dirty="0">
              <a:solidFill>
                <a:srgbClr val="44546A"/>
              </a:solidFill>
            </a:endParaRPr>
          </a:p>
        </p:txBody>
      </p:sp>
    </p:spTree>
    <p:extLst>
      <p:ext uri="{BB962C8B-B14F-4D97-AF65-F5344CB8AC3E}">
        <p14:creationId xmlns:p14="http://schemas.microsoft.com/office/powerpoint/2010/main" val="18483659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r>
              <a:rPr lang="en-US" dirty="0"/>
              <a:t>Profit and Total Billing</a:t>
            </a:r>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219200"/>
            <a:ext cx="11645900" cy="5303520"/>
          </a:xfrm>
        </p:spPr>
        <p:txBody>
          <a:bodyPr>
            <a:normAutofit fontScale="92500"/>
          </a:bodyPr>
          <a:lstStyle/>
          <a:p>
            <a:pPr>
              <a:lnSpc>
                <a:spcPct val="200000"/>
              </a:lnSpc>
            </a:pPr>
            <a:r>
              <a:rPr lang="en-US" sz="2400" dirty="0"/>
              <a:t>Profit is the amount left over after expenses have been subtracted from the contractual price. </a:t>
            </a:r>
          </a:p>
          <a:p>
            <a:pPr>
              <a:lnSpc>
                <a:spcPct val="200000"/>
              </a:lnSpc>
            </a:pPr>
            <a:r>
              <a:rPr lang="en-US" sz="2400" dirty="0"/>
              <a:t>It can also be an agreed-to fixed fee or a percentage of total expenses, determined in part by the kind of contract.</a:t>
            </a:r>
          </a:p>
          <a:p>
            <a:pPr>
              <a:lnSpc>
                <a:spcPct val="200000"/>
              </a:lnSpc>
            </a:pPr>
            <a:r>
              <a:rPr lang="en-US" sz="2400" dirty="0"/>
              <a:t>Total billing is the sum of total expenses and profit. </a:t>
            </a:r>
          </a:p>
          <a:p>
            <a:pPr>
              <a:lnSpc>
                <a:spcPct val="200000"/>
              </a:lnSpc>
            </a:pPr>
            <a:r>
              <a:rPr lang="en-US" sz="2400" dirty="0"/>
              <a:t>Total billing and profit are included in estimates for the overall project, groups of work packages, and subcontracted work.</a:t>
            </a:r>
          </a:p>
          <a:p>
            <a:pPr>
              <a:lnSpc>
                <a:spcPct val="200000"/>
              </a:lnSpc>
            </a:pPr>
            <a:r>
              <a:rPr lang="en-US" sz="2400" dirty="0"/>
              <a:t>They usually do not appear on budgets for lower-level work elements.</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18</a:t>
            </a:fld>
            <a:endParaRPr lang="en-US" sz="1600" dirty="0">
              <a:solidFill>
                <a:srgbClr val="44546A"/>
              </a:solidFill>
            </a:endParaRPr>
          </a:p>
        </p:txBody>
      </p:sp>
    </p:spTree>
    <p:extLst>
      <p:ext uri="{BB962C8B-B14F-4D97-AF65-F5344CB8AC3E}">
        <p14:creationId xmlns:p14="http://schemas.microsoft.com/office/powerpoint/2010/main" val="16237687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Creating a Time-Phased Budget</a:t>
            </a:r>
          </a:p>
        </p:txBody>
      </p:sp>
      <p:pic>
        <p:nvPicPr>
          <p:cNvPr id="2" name="Picture 1">
            <a:extLst>
              <a:ext uri="{FF2B5EF4-FFF2-40B4-BE49-F238E27FC236}">
                <a16:creationId xmlns:a16="http://schemas.microsoft.com/office/drawing/2014/main" id="{C4ADEEE4-22B8-4096-BB47-1332E8667B52}"/>
              </a:ext>
            </a:extLst>
          </p:cNvPr>
          <p:cNvPicPr>
            <a:picLocks noChangeAspect="1"/>
          </p:cNvPicPr>
          <p:nvPr/>
        </p:nvPicPr>
        <p:blipFill rotWithShape="1">
          <a:blip r:embed="rId3"/>
          <a:srcRect l="7522" t="18805" r="9586" b="19797"/>
          <a:stretch/>
        </p:blipFill>
        <p:spPr>
          <a:xfrm>
            <a:off x="7963459" y="4041244"/>
            <a:ext cx="3568141" cy="2054901"/>
          </a:xfrm>
          <a:prstGeom prst="rect">
            <a:avLst/>
          </a:prstGeom>
        </p:spPr>
      </p:pic>
    </p:spTree>
    <p:extLst>
      <p:ext uri="{BB962C8B-B14F-4D97-AF65-F5344CB8AC3E}">
        <p14:creationId xmlns:p14="http://schemas.microsoft.com/office/powerpoint/2010/main" val="1492457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r>
              <a:rPr lang="en-US" dirty="0"/>
              <a:t>Time-Phased Budget</a:t>
            </a:r>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219200"/>
            <a:ext cx="11645900" cy="5303520"/>
          </a:xfrm>
        </p:spPr>
        <p:txBody>
          <a:bodyPr>
            <a:normAutofit/>
          </a:bodyPr>
          <a:lstStyle/>
          <a:p>
            <a:pPr>
              <a:lnSpc>
                <a:spcPct val="200000"/>
              </a:lnSpc>
            </a:pPr>
            <a:r>
              <a:rPr lang="en-US" sz="2400" dirty="0"/>
              <a:t>Simultaneous control of schedules and costs can be difficult, and the project manager needs a way to keep track of where expenses are accruing, how well the project is progressing, and where problems are developing. </a:t>
            </a:r>
          </a:p>
          <a:p>
            <a:pPr>
              <a:lnSpc>
                <a:spcPct val="200000"/>
              </a:lnSpc>
            </a:pPr>
            <a:r>
              <a:rPr lang="en-US" sz="2400" dirty="0"/>
              <a:t>One way is with a time-phased budget, which consolidates the project budget and the project schedule; this budget shows how budgeted costs are distributed over time according to the project schedule.</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20</a:t>
            </a:fld>
            <a:endParaRPr lang="en-US" sz="1600" dirty="0">
              <a:solidFill>
                <a:srgbClr val="44546A"/>
              </a:solidFill>
            </a:endParaRPr>
          </a:p>
        </p:txBody>
      </p:sp>
    </p:spTree>
    <p:extLst>
      <p:ext uri="{BB962C8B-B14F-4D97-AF65-F5344CB8AC3E}">
        <p14:creationId xmlns:p14="http://schemas.microsoft.com/office/powerpoint/2010/main" val="28669297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endParaRPr lang="en-US" dirty="0"/>
          </a:p>
        </p:txBody>
      </p:sp>
      <p:pic>
        <p:nvPicPr>
          <p:cNvPr id="5" name="Content Placeholder 4" descr="Table&#10;&#10;Description automatically generated">
            <a:extLst>
              <a:ext uri="{FF2B5EF4-FFF2-40B4-BE49-F238E27FC236}">
                <a16:creationId xmlns:a16="http://schemas.microsoft.com/office/drawing/2014/main" id="{88250A13-F596-41F7-A0F0-FD90E6B0F4A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39318" y="362745"/>
            <a:ext cx="9555682" cy="6132510"/>
          </a:xfrm>
        </p:spPr>
      </p:pic>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21</a:t>
            </a:fld>
            <a:endParaRPr lang="en-US" sz="1600" dirty="0">
              <a:solidFill>
                <a:srgbClr val="44546A"/>
              </a:solidFill>
            </a:endParaRPr>
          </a:p>
        </p:txBody>
      </p:sp>
    </p:spTree>
    <p:extLst>
      <p:ext uri="{BB962C8B-B14F-4D97-AF65-F5344CB8AC3E}">
        <p14:creationId xmlns:p14="http://schemas.microsoft.com/office/powerpoint/2010/main" val="30183998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r>
              <a:rPr lang="en-US" dirty="0"/>
              <a:t>Time-Phased Budget</a:t>
            </a:r>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219200"/>
            <a:ext cx="11645900" cy="5303520"/>
          </a:xfrm>
        </p:spPr>
        <p:txBody>
          <a:bodyPr>
            <a:normAutofit lnSpcReduction="10000"/>
          </a:bodyPr>
          <a:lstStyle/>
          <a:p>
            <a:pPr>
              <a:lnSpc>
                <a:spcPct val="200000"/>
              </a:lnSpc>
            </a:pPr>
            <a:r>
              <a:rPr lang="en-US" sz="2400" dirty="0"/>
              <a:t>In small projects, budgeting and cost monitoring is done using a single budget for the project as a whole. This budget is used to compare actual costs with budgeted costs throughout the project.</a:t>
            </a:r>
          </a:p>
          <a:p>
            <a:pPr>
              <a:lnSpc>
                <a:spcPct val="200000"/>
              </a:lnSpc>
            </a:pPr>
            <a:r>
              <a:rPr lang="en-US" sz="2400" dirty="0"/>
              <a:t>On larger projects a single, project-wide budget is too insensitive.</a:t>
            </a:r>
          </a:p>
          <a:p>
            <a:pPr>
              <a:lnSpc>
                <a:spcPct val="200000"/>
              </a:lnSpc>
            </a:pPr>
            <a:r>
              <a:rPr lang="en-US" sz="2400" dirty="0"/>
              <a:t>The better way is to subdivide the project budget into smaller budgets called </a:t>
            </a:r>
            <a:r>
              <a:rPr lang="en-US" sz="2400" b="1" i="1" dirty="0"/>
              <a:t>control accounts </a:t>
            </a:r>
            <a:r>
              <a:rPr lang="en-US" sz="2400" dirty="0"/>
              <a:t>or</a:t>
            </a:r>
            <a:r>
              <a:rPr lang="en-US" sz="2400" b="1" i="1" dirty="0"/>
              <a:t> cost accounts</a:t>
            </a:r>
            <a:r>
              <a:rPr lang="en-US" sz="2400" dirty="0"/>
              <a:t>. </a:t>
            </a:r>
          </a:p>
          <a:p>
            <a:pPr>
              <a:lnSpc>
                <a:spcPct val="200000"/>
              </a:lnSpc>
            </a:pPr>
            <a:r>
              <a:rPr lang="en-US" sz="2400" dirty="0"/>
              <a:t>Large projects have tens of control accounts; very large projects have hundreds.</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22</a:t>
            </a:fld>
            <a:endParaRPr lang="en-US" sz="1600" dirty="0">
              <a:solidFill>
                <a:srgbClr val="44546A"/>
              </a:solidFill>
            </a:endParaRPr>
          </a:p>
        </p:txBody>
      </p:sp>
    </p:spTree>
    <p:extLst>
      <p:ext uri="{BB962C8B-B14F-4D97-AF65-F5344CB8AC3E}">
        <p14:creationId xmlns:p14="http://schemas.microsoft.com/office/powerpoint/2010/main" val="14979744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r>
              <a:rPr lang="en-US" dirty="0"/>
              <a:t>Creating a Time-Phased Budget</a:t>
            </a:r>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219200"/>
            <a:ext cx="11645900" cy="5303520"/>
          </a:xfrm>
        </p:spPr>
        <p:txBody>
          <a:bodyPr>
            <a:normAutofit lnSpcReduction="10000"/>
          </a:bodyPr>
          <a:lstStyle/>
          <a:p>
            <a:pPr>
              <a:lnSpc>
                <a:spcPct val="200000"/>
              </a:lnSpc>
            </a:pPr>
            <a:r>
              <a:rPr lang="en-US" sz="2400" dirty="0"/>
              <a:t>By using information from your WBS and resource schedule, you can create a time-phased</a:t>
            </a:r>
            <a:r>
              <a:rPr lang="en-US" dirty="0"/>
              <a:t> </a:t>
            </a:r>
            <a:r>
              <a:rPr lang="en-US" sz="2400" dirty="0"/>
              <a:t>cost baseline.</a:t>
            </a:r>
          </a:p>
          <a:p>
            <a:pPr>
              <a:lnSpc>
                <a:spcPct val="200000"/>
              </a:lnSpc>
            </a:pPr>
            <a:r>
              <a:rPr lang="en-US" dirty="0"/>
              <a:t>W</a:t>
            </a:r>
            <a:r>
              <a:rPr lang="en-US" sz="2400" dirty="0"/>
              <a:t>e integrated the WBS and OBS organization breakdown structure so the work packages could be tracked by deliverable and organization responsible.</a:t>
            </a:r>
          </a:p>
          <a:p>
            <a:pPr>
              <a:lnSpc>
                <a:spcPct val="200000"/>
              </a:lnSpc>
            </a:pPr>
            <a:r>
              <a:rPr lang="en-US" sz="2400" dirty="0"/>
              <a:t>For each intersection point of the WBS/OBS matrix, you see work package budgets and the total cost.</a:t>
            </a:r>
          </a:p>
          <a:p>
            <a:pPr>
              <a:lnSpc>
                <a:spcPct val="200000"/>
              </a:lnSpc>
            </a:pPr>
            <a:r>
              <a:rPr lang="en-US" sz="2400" dirty="0"/>
              <a:t>The total cost at each intersection is called a cost or control account.</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23</a:t>
            </a:fld>
            <a:endParaRPr lang="en-US" sz="1600" dirty="0">
              <a:solidFill>
                <a:srgbClr val="44546A"/>
              </a:solidFill>
            </a:endParaRPr>
          </a:p>
        </p:txBody>
      </p:sp>
    </p:spTree>
    <p:extLst>
      <p:ext uri="{BB962C8B-B14F-4D97-AF65-F5344CB8AC3E}">
        <p14:creationId xmlns:p14="http://schemas.microsoft.com/office/powerpoint/2010/main" val="7484552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r>
              <a:rPr lang="en-US" dirty="0"/>
              <a:t>Creating a Time-Phased Budget</a:t>
            </a:r>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219200"/>
            <a:ext cx="11645900" cy="5303520"/>
          </a:xfrm>
        </p:spPr>
        <p:txBody>
          <a:bodyPr>
            <a:normAutofit fontScale="92500" lnSpcReduction="20000"/>
          </a:bodyPr>
          <a:lstStyle/>
          <a:p>
            <a:pPr>
              <a:lnSpc>
                <a:spcPct val="200000"/>
              </a:lnSpc>
            </a:pPr>
            <a:r>
              <a:rPr lang="en-US" sz="2400" dirty="0"/>
              <a:t>For an example of the PC Prototype Project arranged by deliverable and organization unit responsible. For each intersection point of the WBS/OBS matrix, you see work package budgets and the total cost. </a:t>
            </a:r>
          </a:p>
          <a:p>
            <a:pPr>
              <a:lnSpc>
                <a:spcPct val="200000"/>
              </a:lnSpc>
            </a:pPr>
            <a:r>
              <a:rPr lang="en-US" sz="2400" dirty="0"/>
              <a:t>For example, at the intersection of the Read/write head deliverable and the Production department we see there are three work packages with a total budget of $200,000. </a:t>
            </a:r>
          </a:p>
          <a:p>
            <a:pPr>
              <a:lnSpc>
                <a:spcPct val="200000"/>
              </a:lnSpc>
            </a:pPr>
            <a:r>
              <a:rPr lang="en-US" sz="2400" dirty="0"/>
              <a:t>The sum of all cost accounts in a column should represent the total costs for the deliverable.</a:t>
            </a:r>
          </a:p>
          <a:p>
            <a:pPr>
              <a:lnSpc>
                <a:spcPct val="200000"/>
              </a:lnSpc>
            </a:pPr>
            <a:r>
              <a:rPr lang="en-US" sz="2400" dirty="0"/>
              <a:t>Conversely, the sum of the cost accounts in a row should represent the costs or budget for the organizational unit responsible to accomplish the work. </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24</a:t>
            </a:fld>
            <a:endParaRPr lang="en-US" sz="1600" dirty="0">
              <a:solidFill>
                <a:srgbClr val="44546A"/>
              </a:solidFill>
            </a:endParaRPr>
          </a:p>
        </p:txBody>
      </p:sp>
    </p:spTree>
    <p:extLst>
      <p:ext uri="{BB962C8B-B14F-4D97-AF65-F5344CB8AC3E}">
        <p14:creationId xmlns:p14="http://schemas.microsoft.com/office/powerpoint/2010/main" val="1055126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219200"/>
            <a:ext cx="11645900" cy="5303520"/>
          </a:xfrm>
        </p:spPr>
        <p:txBody>
          <a:bodyPr>
            <a:normAutofit/>
          </a:bodyPr>
          <a:lstStyle/>
          <a:p>
            <a:pPr>
              <a:lnSpc>
                <a:spcPct val="200000"/>
              </a:lnSpc>
            </a:pPr>
            <a:endParaRPr lang="en-US" sz="2400" dirty="0"/>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25</a:t>
            </a:fld>
            <a:endParaRPr lang="en-US" sz="1600" dirty="0">
              <a:solidFill>
                <a:srgbClr val="44546A"/>
              </a:solidFill>
            </a:endParaRPr>
          </a:p>
        </p:txBody>
      </p:sp>
      <p:pic>
        <p:nvPicPr>
          <p:cNvPr id="4" name="Picture 3">
            <a:extLst>
              <a:ext uri="{FF2B5EF4-FFF2-40B4-BE49-F238E27FC236}">
                <a16:creationId xmlns:a16="http://schemas.microsoft.com/office/drawing/2014/main" id="{9C1E065E-0ECC-4BB8-997D-8340F7963CE6}"/>
              </a:ext>
            </a:extLst>
          </p:cNvPr>
          <p:cNvPicPr>
            <a:picLocks noChangeAspect="1"/>
          </p:cNvPicPr>
          <p:nvPr/>
        </p:nvPicPr>
        <p:blipFill>
          <a:blip r:embed="rId2"/>
          <a:stretch>
            <a:fillRect/>
          </a:stretch>
        </p:blipFill>
        <p:spPr>
          <a:xfrm>
            <a:off x="1778932" y="136525"/>
            <a:ext cx="8047058" cy="6456507"/>
          </a:xfrm>
          <a:prstGeom prst="rect">
            <a:avLst/>
          </a:prstGeom>
        </p:spPr>
      </p:pic>
      <p:sp>
        <p:nvSpPr>
          <p:cNvPr id="6" name="Title 5">
            <a:extLst>
              <a:ext uri="{FF2B5EF4-FFF2-40B4-BE49-F238E27FC236}">
                <a16:creationId xmlns:a16="http://schemas.microsoft.com/office/drawing/2014/main" id="{192770B0-7B15-4764-A4C8-46199786769F}"/>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24365596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r>
              <a:rPr lang="en-US" dirty="0"/>
              <a:t>Creating a Time-Phased Budget</a:t>
            </a:r>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219200"/>
            <a:ext cx="11645900" cy="5303520"/>
          </a:xfrm>
        </p:spPr>
        <p:txBody>
          <a:bodyPr>
            <a:normAutofit/>
          </a:bodyPr>
          <a:lstStyle/>
          <a:p>
            <a:pPr>
              <a:lnSpc>
                <a:spcPct val="200000"/>
              </a:lnSpc>
            </a:pPr>
            <a:r>
              <a:rPr lang="en-US" sz="2400" dirty="0"/>
              <a:t>You can continue to “roll up” costs on the WBS/OBS to total project costs. </a:t>
            </a:r>
          </a:p>
          <a:p>
            <a:pPr>
              <a:lnSpc>
                <a:spcPct val="200000"/>
              </a:lnSpc>
            </a:pPr>
            <a:r>
              <a:rPr lang="en-US" sz="2400" dirty="0"/>
              <a:t>This WBS provides the information you can use to time phase work packages and assign them to their respective scheduled activities over the life of the project.</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26</a:t>
            </a:fld>
            <a:endParaRPr lang="en-US" sz="1600" dirty="0">
              <a:solidFill>
                <a:srgbClr val="44546A"/>
              </a:solidFill>
            </a:endParaRPr>
          </a:p>
        </p:txBody>
      </p:sp>
    </p:spTree>
    <p:extLst>
      <p:ext uri="{BB962C8B-B14F-4D97-AF65-F5344CB8AC3E}">
        <p14:creationId xmlns:p14="http://schemas.microsoft.com/office/powerpoint/2010/main" val="15722331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r>
              <a:rPr lang="en-US" dirty="0"/>
              <a:t>Creating a Time-Phased Budget</a:t>
            </a:r>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219200"/>
            <a:ext cx="11645900" cy="5303520"/>
          </a:xfrm>
        </p:spPr>
        <p:txBody>
          <a:bodyPr>
            <a:normAutofit/>
          </a:bodyPr>
          <a:lstStyle/>
          <a:p>
            <a:pPr>
              <a:lnSpc>
                <a:spcPct val="200000"/>
              </a:lnSpc>
            </a:pPr>
            <a:r>
              <a:rPr lang="en-US" sz="2400" dirty="0"/>
              <a:t>The Circuit board work package has a duration of three weeks.</a:t>
            </a:r>
          </a:p>
          <a:p>
            <a:pPr>
              <a:lnSpc>
                <a:spcPct val="200000"/>
              </a:lnSpc>
            </a:pPr>
            <a:r>
              <a:rPr lang="en-US" sz="2400" dirty="0"/>
              <a:t>Assuming labor, materials, and equipment are tracked separately, the work package costs for labor are distributed over the three weeks as they are expected to occur— $40,000, $30,000, and $50,000 for each week, respectively. </a:t>
            </a:r>
          </a:p>
          <a:p>
            <a:pPr>
              <a:lnSpc>
                <a:spcPct val="200000"/>
              </a:lnSpc>
            </a:pPr>
            <a:r>
              <a:rPr lang="en-US" sz="2400" dirty="0"/>
              <a:t>When the three-week work package is placed in the network schedule, the costs are distributed to the time-phased budget for the same three scheduled weeks.</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27</a:t>
            </a:fld>
            <a:endParaRPr lang="en-US" sz="1600" dirty="0">
              <a:solidFill>
                <a:srgbClr val="44546A"/>
              </a:solidFill>
            </a:endParaRPr>
          </a:p>
        </p:txBody>
      </p:sp>
    </p:spTree>
    <p:extLst>
      <p:ext uri="{BB962C8B-B14F-4D97-AF65-F5344CB8AC3E}">
        <p14:creationId xmlns:p14="http://schemas.microsoft.com/office/powerpoint/2010/main" val="31127860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219200"/>
            <a:ext cx="11645900" cy="5303520"/>
          </a:xfrm>
        </p:spPr>
        <p:txBody>
          <a:bodyPr>
            <a:normAutofit/>
          </a:bodyPr>
          <a:lstStyle/>
          <a:p>
            <a:pPr>
              <a:lnSpc>
                <a:spcPct val="200000"/>
              </a:lnSpc>
            </a:pPr>
            <a:endParaRPr lang="en-US" sz="2400" dirty="0"/>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28</a:t>
            </a:fld>
            <a:endParaRPr lang="en-US" sz="1600" dirty="0">
              <a:solidFill>
                <a:srgbClr val="44546A"/>
              </a:solidFill>
            </a:endParaRPr>
          </a:p>
        </p:txBody>
      </p:sp>
      <p:pic>
        <p:nvPicPr>
          <p:cNvPr id="4" name="Picture 3">
            <a:extLst>
              <a:ext uri="{FF2B5EF4-FFF2-40B4-BE49-F238E27FC236}">
                <a16:creationId xmlns:a16="http://schemas.microsoft.com/office/drawing/2014/main" id="{9C1E065E-0ECC-4BB8-997D-8340F7963CE6}"/>
              </a:ext>
            </a:extLst>
          </p:cNvPr>
          <p:cNvPicPr>
            <a:picLocks noChangeAspect="1"/>
          </p:cNvPicPr>
          <p:nvPr/>
        </p:nvPicPr>
        <p:blipFill>
          <a:blip r:embed="rId2"/>
          <a:stretch>
            <a:fillRect/>
          </a:stretch>
        </p:blipFill>
        <p:spPr>
          <a:xfrm>
            <a:off x="7292108" y="964446"/>
            <a:ext cx="4777209" cy="3832964"/>
          </a:xfrm>
          <a:prstGeom prst="rect">
            <a:avLst/>
          </a:prstGeom>
        </p:spPr>
      </p:pic>
      <p:sp>
        <p:nvSpPr>
          <p:cNvPr id="6" name="Title 5">
            <a:extLst>
              <a:ext uri="{FF2B5EF4-FFF2-40B4-BE49-F238E27FC236}">
                <a16:creationId xmlns:a16="http://schemas.microsoft.com/office/drawing/2014/main" id="{192770B0-7B15-4764-A4C8-46199786769F}"/>
              </a:ext>
            </a:extLst>
          </p:cNvPr>
          <p:cNvSpPr>
            <a:spLocks noGrp="1"/>
          </p:cNvSpPr>
          <p:nvPr>
            <p:ph type="title"/>
          </p:nvPr>
        </p:nvSpPr>
        <p:spPr/>
        <p:txBody>
          <a:bodyPr/>
          <a:lstStyle/>
          <a:p>
            <a:endParaRPr lang="en-US" dirty="0"/>
          </a:p>
        </p:txBody>
      </p:sp>
      <p:pic>
        <p:nvPicPr>
          <p:cNvPr id="9" name="Picture 1">
            <a:extLst>
              <a:ext uri="{FF2B5EF4-FFF2-40B4-BE49-F238E27FC236}">
                <a16:creationId xmlns:a16="http://schemas.microsoft.com/office/drawing/2014/main" id="{49E2355E-5855-44BF-A731-E8C36E8BAF6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6700" y="2299846"/>
            <a:ext cx="6595415" cy="3317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721032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219199"/>
            <a:ext cx="11645900" cy="5502275"/>
          </a:xfrm>
        </p:spPr>
        <p:txBody>
          <a:bodyPr>
            <a:normAutofit fontScale="92500" lnSpcReduction="20000"/>
          </a:bodyPr>
          <a:lstStyle/>
          <a:p>
            <a:pPr>
              <a:lnSpc>
                <a:spcPct val="200000"/>
              </a:lnSpc>
            </a:pPr>
            <a:r>
              <a:rPr lang="en-US" sz="2400" dirty="0"/>
              <a:t>In a few instances an activity will include more than one work package, where the packages are assigned to one responsible person or department and deliverable. </a:t>
            </a:r>
          </a:p>
          <a:p>
            <a:pPr>
              <a:lnSpc>
                <a:spcPct val="200000"/>
              </a:lnSpc>
            </a:pPr>
            <a:r>
              <a:rPr lang="en-US" sz="2400" dirty="0"/>
              <a:t>In this case the work packages are consolidated into one activity. This activity includes two WPs. </a:t>
            </a:r>
          </a:p>
          <a:p>
            <a:pPr>
              <a:lnSpc>
                <a:spcPct val="200000"/>
              </a:lnSpc>
            </a:pPr>
            <a:r>
              <a:rPr lang="en-US" sz="2400" dirty="0"/>
              <a:t>The first, WP-1.1.3.2.4.1 (Code), is distributed over the first three weeks.</a:t>
            </a:r>
          </a:p>
          <a:p>
            <a:pPr>
              <a:lnSpc>
                <a:spcPct val="200000"/>
              </a:lnSpc>
            </a:pPr>
            <a:r>
              <a:rPr lang="en-US" sz="2400" dirty="0"/>
              <a:t>The second, WP-1.1.3.2.4.2 (Integration), is sequenced over weeks 3 and 4. The activity duration is four weeks. </a:t>
            </a:r>
          </a:p>
          <a:p>
            <a:pPr>
              <a:lnSpc>
                <a:spcPct val="200000"/>
              </a:lnSpc>
            </a:pPr>
            <a:r>
              <a:rPr lang="en-US" sz="2400" dirty="0"/>
              <a:t>When the activity is placed in the schedule, the costs are distributed starting with the schedule start—$20,000, $15,000, $75,000, and $70,000, respectively.</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29</a:t>
            </a:fld>
            <a:endParaRPr lang="en-US" sz="1600" dirty="0">
              <a:solidFill>
                <a:srgbClr val="44546A"/>
              </a:solidFill>
            </a:endParaRPr>
          </a:p>
        </p:txBody>
      </p:sp>
      <p:sp>
        <p:nvSpPr>
          <p:cNvPr id="6" name="Title 5">
            <a:extLst>
              <a:ext uri="{FF2B5EF4-FFF2-40B4-BE49-F238E27FC236}">
                <a16:creationId xmlns:a16="http://schemas.microsoft.com/office/drawing/2014/main" id="{192770B0-7B15-4764-A4C8-46199786769F}"/>
              </a:ext>
            </a:extLst>
          </p:cNvPr>
          <p:cNvSpPr>
            <a:spLocks noGrp="1"/>
          </p:cNvSpPr>
          <p:nvPr>
            <p:ph type="title"/>
          </p:nvPr>
        </p:nvSpPr>
        <p:spPr/>
        <p:txBody>
          <a:bodyPr/>
          <a:lstStyle/>
          <a:p>
            <a:r>
              <a:rPr lang="en-US" dirty="0"/>
              <a:t>Creating a Time-Phased Budget</a:t>
            </a:r>
          </a:p>
        </p:txBody>
      </p:sp>
    </p:spTree>
    <p:extLst>
      <p:ext uri="{BB962C8B-B14F-4D97-AF65-F5344CB8AC3E}">
        <p14:creationId xmlns:p14="http://schemas.microsoft.com/office/powerpoint/2010/main" val="11436304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9B2D042D-E93E-4CBF-ACC1-3B197FD11007}"/>
              </a:ext>
            </a:extLst>
          </p:cNvPr>
          <p:cNvPicPr>
            <a:picLocks noGrp="1" noChangeAspect="1"/>
          </p:cNvPicPr>
          <p:nvPr>
            <p:ph idx="1"/>
          </p:nvPr>
        </p:nvPicPr>
        <p:blipFill>
          <a:blip r:embed="rId2"/>
          <a:stretch>
            <a:fillRect/>
          </a:stretch>
        </p:blipFill>
        <p:spPr>
          <a:xfrm>
            <a:off x="7261489" y="1161661"/>
            <a:ext cx="4779678" cy="3834716"/>
          </a:xfrm>
          <a:prstGeom prst="rect">
            <a:avLst/>
          </a:prstGeom>
        </p:spPr>
      </p:pic>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30</a:t>
            </a:fld>
            <a:endParaRPr lang="en-US" sz="1600" dirty="0">
              <a:solidFill>
                <a:srgbClr val="44546A"/>
              </a:solidFill>
            </a:endParaRPr>
          </a:p>
        </p:txBody>
      </p:sp>
      <p:sp>
        <p:nvSpPr>
          <p:cNvPr id="6" name="Title 5">
            <a:extLst>
              <a:ext uri="{FF2B5EF4-FFF2-40B4-BE49-F238E27FC236}">
                <a16:creationId xmlns:a16="http://schemas.microsoft.com/office/drawing/2014/main" id="{192770B0-7B15-4764-A4C8-46199786769F}"/>
              </a:ext>
            </a:extLst>
          </p:cNvPr>
          <p:cNvSpPr>
            <a:spLocks noGrp="1"/>
          </p:cNvSpPr>
          <p:nvPr>
            <p:ph type="title"/>
          </p:nvPr>
        </p:nvSpPr>
        <p:spPr/>
        <p:txBody>
          <a:bodyPr/>
          <a:lstStyle/>
          <a:p>
            <a:r>
              <a:rPr lang="en-US" dirty="0"/>
              <a:t>Creating a Time-Phased Budget</a:t>
            </a:r>
          </a:p>
        </p:txBody>
      </p:sp>
      <p:pic>
        <p:nvPicPr>
          <p:cNvPr id="2" name="Picture 1">
            <a:extLst>
              <a:ext uri="{FF2B5EF4-FFF2-40B4-BE49-F238E27FC236}">
                <a16:creationId xmlns:a16="http://schemas.microsoft.com/office/drawing/2014/main" id="{DDF4E30B-F0C7-41C6-A9A9-0524186E597F}"/>
              </a:ext>
            </a:extLst>
          </p:cNvPr>
          <p:cNvPicPr>
            <a:picLocks noChangeAspect="1"/>
          </p:cNvPicPr>
          <p:nvPr/>
        </p:nvPicPr>
        <p:blipFill>
          <a:blip r:embed="rId3"/>
          <a:stretch>
            <a:fillRect/>
          </a:stretch>
        </p:blipFill>
        <p:spPr>
          <a:xfrm>
            <a:off x="150833" y="2354358"/>
            <a:ext cx="6681541" cy="4236180"/>
          </a:xfrm>
          <a:prstGeom prst="rect">
            <a:avLst/>
          </a:prstGeom>
        </p:spPr>
      </p:pic>
    </p:spTree>
    <p:extLst>
      <p:ext uri="{BB962C8B-B14F-4D97-AF65-F5344CB8AC3E}">
        <p14:creationId xmlns:p14="http://schemas.microsoft.com/office/powerpoint/2010/main" val="20950289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219199"/>
            <a:ext cx="11645900" cy="5502275"/>
          </a:xfrm>
        </p:spPr>
        <p:txBody>
          <a:bodyPr>
            <a:normAutofit/>
          </a:bodyPr>
          <a:lstStyle/>
          <a:p>
            <a:pPr>
              <a:lnSpc>
                <a:spcPct val="200000"/>
              </a:lnSpc>
            </a:pPr>
            <a:r>
              <a:rPr lang="en-US" sz="2400" dirty="0"/>
              <a:t>These time-phased budgets for work packages are lifted from your WBS and are placed in your project schedule as they are expected to occur over the life of the project.</a:t>
            </a:r>
          </a:p>
          <a:p>
            <a:pPr>
              <a:lnSpc>
                <a:spcPct val="200000"/>
              </a:lnSpc>
            </a:pPr>
            <a:r>
              <a:rPr lang="en-US" sz="2400" dirty="0"/>
              <a:t>The outcome of these budget allocations is the project cost baseline (also called </a:t>
            </a:r>
            <a:r>
              <a:rPr lang="en-US" sz="2400" b="1" i="1" dirty="0"/>
              <a:t>planned value—PV</a:t>
            </a:r>
            <a:r>
              <a:rPr lang="en-US" sz="2400" dirty="0"/>
              <a:t>), which is used to determine cost and schedule variances as the project is implemented.</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31</a:t>
            </a:fld>
            <a:endParaRPr lang="en-US" sz="1600" dirty="0">
              <a:solidFill>
                <a:srgbClr val="44546A"/>
              </a:solidFill>
            </a:endParaRPr>
          </a:p>
        </p:txBody>
      </p:sp>
      <p:sp>
        <p:nvSpPr>
          <p:cNvPr id="6" name="Title 5">
            <a:extLst>
              <a:ext uri="{FF2B5EF4-FFF2-40B4-BE49-F238E27FC236}">
                <a16:creationId xmlns:a16="http://schemas.microsoft.com/office/drawing/2014/main" id="{192770B0-7B15-4764-A4C8-46199786769F}"/>
              </a:ext>
            </a:extLst>
          </p:cNvPr>
          <p:cNvSpPr>
            <a:spLocks noGrp="1"/>
          </p:cNvSpPr>
          <p:nvPr>
            <p:ph type="title"/>
          </p:nvPr>
        </p:nvSpPr>
        <p:spPr/>
        <p:txBody>
          <a:bodyPr/>
          <a:lstStyle/>
          <a:p>
            <a:r>
              <a:rPr lang="en-US" dirty="0"/>
              <a:t>Creating a Time-Phased Budget</a:t>
            </a:r>
          </a:p>
        </p:txBody>
      </p:sp>
    </p:spTree>
    <p:extLst>
      <p:ext uri="{BB962C8B-B14F-4D97-AF65-F5344CB8AC3E}">
        <p14:creationId xmlns:p14="http://schemas.microsoft.com/office/powerpoint/2010/main" val="15062953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DCB56094-6927-4C89-B4EB-13BD06791CDC}"/>
              </a:ext>
            </a:extLst>
          </p:cNvPr>
          <p:cNvSpPr>
            <a:spLocks noGrp="1"/>
          </p:cNvSpPr>
          <p:nvPr>
            <p:ph type="title"/>
          </p:nvPr>
        </p:nvSpPr>
        <p:spPr>
          <a:xfrm>
            <a:off x="8686800" y="1389889"/>
            <a:ext cx="3182112" cy="4608576"/>
          </a:xfrm>
        </p:spPr>
        <p:txBody>
          <a:bodyPr>
            <a:normAutofit/>
          </a:bodyPr>
          <a:lstStyle/>
          <a:p>
            <a:pPr algn="ctr">
              <a:lnSpc>
                <a:spcPct val="150000"/>
              </a:lnSpc>
            </a:pPr>
            <a:r>
              <a:rPr lang="en-US" dirty="0"/>
              <a:t>Time-Phased Work Packages Assigned</a:t>
            </a:r>
          </a:p>
        </p:txBody>
      </p:sp>
      <p:pic>
        <p:nvPicPr>
          <p:cNvPr id="4" name="Content Placeholder 3" descr="Chart&#10;&#10;Description automatically generated">
            <a:extLst>
              <a:ext uri="{FF2B5EF4-FFF2-40B4-BE49-F238E27FC236}">
                <a16:creationId xmlns:a16="http://schemas.microsoft.com/office/drawing/2014/main" id="{9290413A-DFF7-4E47-9B53-4FA1B5F7E3E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8267698" cy="6858000"/>
          </a:xfrm>
        </p:spPr>
      </p:pic>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32</a:t>
            </a:fld>
            <a:endParaRPr lang="en-US" sz="1600" dirty="0">
              <a:solidFill>
                <a:srgbClr val="44546A"/>
              </a:solidFill>
            </a:endParaRPr>
          </a:p>
        </p:txBody>
      </p:sp>
    </p:spTree>
    <p:extLst>
      <p:ext uri="{BB962C8B-B14F-4D97-AF65-F5344CB8AC3E}">
        <p14:creationId xmlns:p14="http://schemas.microsoft.com/office/powerpoint/2010/main" val="23033505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DCB56094-6927-4C89-B4EB-13BD06791CDC}"/>
              </a:ext>
            </a:extLst>
          </p:cNvPr>
          <p:cNvSpPr>
            <a:spLocks noGrp="1"/>
          </p:cNvSpPr>
          <p:nvPr>
            <p:ph type="title"/>
          </p:nvPr>
        </p:nvSpPr>
        <p:spPr>
          <a:xfrm>
            <a:off x="8686800" y="1389889"/>
            <a:ext cx="3182112" cy="4608576"/>
          </a:xfrm>
        </p:spPr>
        <p:txBody>
          <a:bodyPr>
            <a:normAutofit/>
          </a:bodyPr>
          <a:lstStyle/>
          <a:p>
            <a:pPr algn="ctr">
              <a:lnSpc>
                <a:spcPct val="150000"/>
              </a:lnSpc>
            </a:pPr>
            <a:r>
              <a:rPr lang="en-US" dirty="0"/>
              <a:t>Project Monthly Cash Flow Statement</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33</a:t>
            </a:fld>
            <a:endParaRPr lang="en-US" sz="1600" dirty="0">
              <a:solidFill>
                <a:srgbClr val="44546A"/>
              </a:solidFill>
            </a:endParaRPr>
          </a:p>
        </p:txBody>
      </p:sp>
      <p:pic>
        <p:nvPicPr>
          <p:cNvPr id="6" name="Content Placeholder 5" descr="Table&#10;&#10;Description automatically generated">
            <a:extLst>
              <a:ext uri="{FF2B5EF4-FFF2-40B4-BE49-F238E27FC236}">
                <a16:creationId xmlns:a16="http://schemas.microsoft.com/office/drawing/2014/main" id="{6A139DEE-6ED3-4E38-ADFD-73992DDD8A2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8266176" cy="6831341"/>
          </a:xfrm>
        </p:spPr>
      </p:pic>
    </p:spTree>
    <p:extLst>
      <p:ext uri="{BB962C8B-B14F-4D97-AF65-F5344CB8AC3E}">
        <p14:creationId xmlns:p14="http://schemas.microsoft.com/office/powerpoint/2010/main" val="1228037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DCB56094-6927-4C89-B4EB-13BD06791CDC}"/>
              </a:ext>
            </a:extLst>
          </p:cNvPr>
          <p:cNvSpPr>
            <a:spLocks noGrp="1"/>
          </p:cNvSpPr>
          <p:nvPr>
            <p:ph type="title"/>
          </p:nvPr>
        </p:nvSpPr>
        <p:spPr>
          <a:xfrm>
            <a:off x="8686800" y="1389889"/>
            <a:ext cx="3182112" cy="4608576"/>
          </a:xfrm>
        </p:spPr>
        <p:txBody>
          <a:bodyPr>
            <a:normAutofit fontScale="90000"/>
          </a:bodyPr>
          <a:lstStyle/>
          <a:p>
            <a:pPr algn="ctr">
              <a:lnSpc>
                <a:spcPct val="150000"/>
              </a:lnSpc>
            </a:pPr>
            <a:r>
              <a:rPr lang="en-US" dirty="0"/>
              <a:t>Project</a:t>
            </a:r>
            <a:br>
              <a:rPr lang="en-US" dirty="0"/>
            </a:br>
            <a:r>
              <a:rPr lang="en-US" dirty="0"/>
              <a:t>Weekly Resource</a:t>
            </a:r>
            <a:br>
              <a:rPr lang="en-US" dirty="0"/>
            </a:br>
            <a:r>
              <a:rPr lang="en-US" dirty="0"/>
              <a:t>Usage Schedule</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34</a:t>
            </a:fld>
            <a:endParaRPr lang="en-US" sz="1600" dirty="0">
              <a:solidFill>
                <a:srgbClr val="44546A"/>
              </a:solidFill>
            </a:endParaRPr>
          </a:p>
        </p:txBody>
      </p:sp>
      <p:pic>
        <p:nvPicPr>
          <p:cNvPr id="5" name="Content Placeholder 4" descr="Table&#10;&#10;Description automatically generated">
            <a:extLst>
              <a:ext uri="{FF2B5EF4-FFF2-40B4-BE49-F238E27FC236}">
                <a16:creationId xmlns:a16="http://schemas.microsoft.com/office/drawing/2014/main" id="{7C424682-CA79-4FD9-BB95-2FF96A348F9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1"/>
            <a:ext cx="8844455" cy="6888079"/>
          </a:xfrm>
        </p:spPr>
      </p:pic>
    </p:spTree>
    <p:extLst>
      <p:ext uri="{BB962C8B-B14F-4D97-AF65-F5344CB8AC3E}">
        <p14:creationId xmlns:p14="http://schemas.microsoft.com/office/powerpoint/2010/main" val="32055791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781529" y="847385"/>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Budget Contingencies</a:t>
            </a:r>
          </a:p>
        </p:txBody>
      </p:sp>
    </p:spTree>
    <p:extLst>
      <p:ext uri="{BB962C8B-B14F-4D97-AF65-F5344CB8AC3E}">
        <p14:creationId xmlns:p14="http://schemas.microsoft.com/office/powerpoint/2010/main" val="6989877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2656715"/>
            <a:ext cx="11645900" cy="3933823"/>
          </a:xfrm>
        </p:spPr>
        <p:txBody>
          <a:bodyPr>
            <a:normAutofit/>
          </a:bodyPr>
          <a:lstStyle/>
          <a:p>
            <a:pPr marL="182563" marR="0" lvl="0" indent="-182563" algn="l" defTabSz="914400" rtl="0" eaLnBrk="1" fontAlgn="base" latinLnBrk="0" hangingPunct="1">
              <a:spcBef>
                <a:spcPts val="1200"/>
              </a:spcBef>
              <a:spcAft>
                <a:spcPts val="200"/>
              </a:spcAft>
              <a:buClr>
                <a:srgbClr val="FFFFFF"/>
              </a:buClr>
              <a:buSzTx/>
              <a:buFontTx/>
              <a:buNone/>
              <a:tabLst/>
              <a:defRPr/>
            </a:pPr>
            <a:r>
              <a:rPr kumimoji="0" lang="en-US" altLang="en-US" sz="2800" b="0" i="0" u="sng" strike="noStrike" kern="1200" cap="none" spc="0" normalizeH="0" baseline="0" noProof="0" dirty="0">
                <a:ln>
                  <a:noFill/>
                </a:ln>
                <a:effectLst/>
                <a:uLnTx/>
                <a:uFillTx/>
                <a:latin typeface="Corbel"/>
                <a:ea typeface="MS PGothic" panose="020B0600070205080204" pitchFamily="34" charset="-128"/>
                <a:cs typeface="+mn-cs"/>
              </a:rPr>
              <a:t>Contingencies are needed because:</a:t>
            </a:r>
          </a:p>
          <a:p>
            <a:pPr marL="1435100" marR="0" lvl="0" indent="-457200" algn="l" defTabSz="914400" rtl="0" eaLnBrk="1" fontAlgn="base" latinLnBrk="0" hangingPunct="1">
              <a:spcBef>
                <a:spcPts val="1200"/>
              </a:spcBef>
              <a:spcAft>
                <a:spcPts val="200"/>
              </a:spcAft>
              <a:buClr>
                <a:schemeClr val="tx1"/>
              </a:buClr>
              <a:buSzTx/>
              <a:buFont typeface="+mj-lt"/>
              <a:buAutoNum type="arabicPeriod"/>
              <a:tabLst/>
              <a:defRPr/>
            </a:pPr>
            <a:r>
              <a:rPr kumimoji="0" lang="en-US" altLang="en-US" sz="2400" b="0" i="0" u="none" strike="noStrike" kern="1200" cap="none" spc="0" normalizeH="0" baseline="0" noProof="0" dirty="0">
                <a:ln>
                  <a:noFill/>
                </a:ln>
                <a:effectLst/>
                <a:uLnTx/>
                <a:uFillTx/>
                <a:latin typeface="Corbel"/>
                <a:ea typeface="MS PGothic" panose="020B0600070205080204" pitchFamily="34" charset="-128"/>
                <a:cs typeface="+mn-cs"/>
              </a:rPr>
              <a:t>  Project scope may change</a:t>
            </a:r>
          </a:p>
          <a:p>
            <a:pPr marL="1435100" marR="0" lvl="0" indent="-457200" algn="l" defTabSz="914400" rtl="0" eaLnBrk="1" fontAlgn="base" latinLnBrk="0" hangingPunct="1">
              <a:spcBef>
                <a:spcPts val="1200"/>
              </a:spcBef>
              <a:spcAft>
                <a:spcPts val="200"/>
              </a:spcAft>
              <a:buClr>
                <a:schemeClr val="tx1"/>
              </a:buClr>
              <a:buSzTx/>
              <a:buFont typeface="+mj-lt"/>
              <a:buAutoNum type="arabicPeriod"/>
              <a:tabLst/>
              <a:defRPr/>
            </a:pPr>
            <a:r>
              <a:rPr kumimoji="0" lang="en-US" altLang="en-US" sz="2400" b="0" i="0" u="none" strike="noStrike" kern="1200" cap="none" spc="0" normalizeH="0" baseline="0" noProof="0" dirty="0">
                <a:ln>
                  <a:noFill/>
                </a:ln>
                <a:effectLst/>
                <a:uLnTx/>
                <a:uFillTx/>
                <a:latin typeface="Corbel"/>
                <a:ea typeface="MS PGothic" panose="020B0600070205080204" pitchFamily="34" charset="-128"/>
                <a:cs typeface="+mn-cs"/>
              </a:rPr>
              <a:t>  Murphy</a:t>
            </a:r>
            <a:r>
              <a:rPr kumimoji="0" lang="ja-JP" altLang="en-US" sz="2400" b="0" i="0" u="none" strike="noStrike" kern="1200" cap="none" spc="0" normalizeH="0" baseline="0" noProof="0" dirty="0">
                <a:ln>
                  <a:noFill/>
                </a:ln>
                <a:effectLst/>
                <a:uLnTx/>
                <a:uFillTx/>
                <a:latin typeface="Corbel"/>
                <a:ea typeface="MS PGothic" panose="020B0600070205080204" pitchFamily="34" charset="-128"/>
                <a:cs typeface="+mn-cs"/>
              </a:rPr>
              <a:t>’</a:t>
            </a:r>
            <a:r>
              <a:rPr kumimoji="0" lang="en-US" altLang="ja-JP" sz="2400" b="0" i="0" u="none" strike="noStrike" kern="1200" cap="none" spc="0" normalizeH="0" baseline="0" noProof="0" dirty="0">
                <a:ln>
                  <a:noFill/>
                </a:ln>
                <a:effectLst/>
                <a:uLnTx/>
                <a:uFillTx/>
                <a:latin typeface="Corbel"/>
                <a:ea typeface="MS PGothic" panose="020B0600070205080204" pitchFamily="34" charset="-128"/>
                <a:cs typeface="+mn-cs"/>
              </a:rPr>
              <a:t>s Law is present</a:t>
            </a:r>
          </a:p>
          <a:p>
            <a:pPr marL="1435100" marR="0" lvl="0" indent="-457200" algn="l" defTabSz="914400" rtl="0" eaLnBrk="1" fontAlgn="base" latinLnBrk="0" hangingPunct="1">
              <a:spcBef>
                <a:spcPts val="1200"/>
              </a:spcBef>
              <a:spcAft>
                <a:spcPts val="200"/>
              </a:spcAft>
              <a:buClr>
                <a:schemeClr val="tx1"/>
              </a:buClr>
              <a:buSzTx/>
              <a:buFont typeface="+mj-lt"/>
              <a:buAutoNum type="arabicPeriod"/>
              <a:tabLst/>
              <a:defRPr/>
            </a:pPr>
            <a:r>
              <a:rPr kumimoji="0" lang="en-US" altLang="en-US" sz="2400" b="0" i="0" u="none" strike="noStrike" kern="1200" cap="none" spc="0" normalizeH="0" baseline="0" noProof="0" dirty="0">
                <a:ln>
                  <a:noFill/>
                </a:ln>
                <a:effectLst/>
                <a:uLnTx/>
                <a:uFillTx/>
                <a:latin typeface="Corbel"/>
                <a:ea typeface="MS PGothic" panose="020B0600070205080204" pitchFamily="34" charset="-128"/>
                <a:cs typeface="+mn-cs"/>
              </a:rPr>
              <a:t>  Cost estimation must anticipate interaction costs</a:t>
            </a:r>
          </a:p>
          <a:p>
            <a:pPr marL="1435100" marR="0" lvl="0" indent="-457200" algn="l" defTabSz="914400" rtl="0" eaLnBrk="1" fontAlgn="base" latinLnBrk="0" hangingPunct="1">
              <a:spcBef>
                <a:spcPts val="1200"/>
              </a:spcBef>
              <a:spcAft>
                <a:spcPts val="200"/>
              </a:spcAft>
              <a:buClr>
                <a:schemeClr val="tx1"/>
              </a:buClr>
              <a:buSzTx/>
              <a:buFont typeface="+mj-lt"/>
              <a:buAutoNum type="arabicPeriod"/>
              <a:tabLst/>
              <a:defRPr/>
            </a:pPr>
            <a:r>
              <a:rPr kumimoji="0" lang="en-US" altLang="en-US" sz="2400" b="0" i="0" u="none" strike="noStrike" kern="1200" cap="none" spc="0" normalizeH="0" baseline="0" noProof="0" dirty="0">
                <a:ln>
                  <a:noFill/>
                </a:ln>
                <a:effectLst/>
                <a:uLnTx/>
                <a:uFillTx/>
                <a:latin typeface="Corbel"/>
                <a:ea typeface="MS PGothic" panose="020B0600070205080204" pitchFamily="34" charset="-128"/>
                <a:cs typeface="+mn-cs"/>
              </a:rPr>
              <a:t>  Normal conditions are rarely encountered</a:t>
            </a:r>
          </a:p>
          <a:p>
            <a:endParaRPr lang="en-US" sz="2400" dirty="0"/>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36</a:t>
            </a:fld>
            <a:endParaRPr lang="en-US" sz="1600" dirty="0">
              <a:solidFill>
                <a:srgbClr val="44546A"/>
              </a:solidFill>
            </a:endParaRPr>
          </a:p>
        </p:txBody>
      </p:sp>
      <p:sp>
        <p:nvSpPr>
          <p:cNvPr id="6" name="Title 5">
            <a:extLst>
              <a:ext uri="{FF2B5EF4-FFF2-40B4-BE49-F238E27FC236}">
                <a16:creationId xmlns:a16="http://schemas.microsoft.com/office/drawing/2014/main" id="{192770B0-7B15-4764-A4C8-46199786769F}"/>
              </a:ext>
            </a:extLst>
          </p:cNvPr>
          <p:cNvSpPr>
            <a:spLocks noGrp="1"/>
          </p:cNvSpPr>
          <p:nvPr>
            <p:ph type="title"/>
          </p:nvPr>
        </p:nvSpPr>
        <p:spPr/>
        <p:txBody>
          <a:bodyPr/>
          <a:lstStyle/>
          <a:p>
            <a:r>
              <a:rPr lang="en-US" dirty="0"/>
              <a:t>Budget Contingencies</a:t>
            </a:r>
          </a:p>
        </p:txBody>
      </p:sp>
      <p:sp>
        <p:nvSpPr>
          <p:cNvPr id="5" name="TextBox 4">
            <a:extLst>
              <a:ext uri="{FF2B5EF4-FFF2-40B4-BE49-F238E27FC236}">
                <a16:creationId xmlns:a16="http://schemas.microsoft.com/office/drawing/2014/main" id="{10717787-F734-4550-8059-6AD93D217CC1}"/>
              </a:ext>
            </a:extLst>
          </p:cNvPr>
          <p:cNvSpPr txBox="1"/>
          <p:nvPr/>
        </p:nvSpPr>
        <p:spPr>
          <a:xfrm>
            <a:off x="1397000" y="1462088"/>
            <a:ext cx="8642350" cy="954088"/>
          </a:xfrm>
          <a:prstGeom prst="rect">
            <a:avLst/>
          </a:prstGeom>
          <a:solidFill>
            <a:schemeClr val="accent5">
              <a:lumMod val="40000"/>
              <a:lumOff val="60000"/>
            </a:schemeClr>
          </a:solidFill>
          <a:ln>
            <a:solidFill>
              <a:schemeClr val="bg1"/>
            </a:solidFill>
          </a:ln>
        </p:spPr>
        <p:txBody>
          <a:bodyPr wrap="none">
            <a:spAutoFit/>
          </a:bodyPr>
          <a:lstStyle/>
          <a:p>
            <a:pPr algn="ctr">
              <a:defRPr/>
            </a:pPr>
            <a:r>
              <a:rPr lang="en-US" sz="2800" b="1" i="1" dirty="0">
                <a:solidFill>
                  <a:schemeClr val="accent1"/>
                </a:solidFill>
                <a:ea typeface="+mn-ea"/>
              </a:rPr>
              <a:t>The allocation of extra funds to cover uncertainties and </a:t>
            </a:r>
          </a:p>
          <a:p>
            <a:pPr algn="ctr">
              <a:defRPr/>
            </a:pPr>
            <a:r>
              <a:rPr lang="en-US" sz="2800" b="1" i="1" dirty="0">
                <a:solidFill>
                  <a:schemeClr val="accent1"/>
                </a:solidFill>
                <a:ea typeface="+mn-ea"/>
              </a:rPr>
              <a:t>improve the chance of finishing on time</a:t>
            </a:r>
            <a:endParaRPr lang="en-US" sz="2800" dirty="0">
              <a:ea typeface="+mn-ea"/>
            </a:endParaRPr>
          </a:p>
        </p:txBody>
      </p:sp>
    </p:spTree>
    <p:extLst>
      <p:ext uri="{BB962C8B-B14F-4D97-AF65-F5344CB8AC3E}">
        <p14:creationId xmlns:p14="http://schemas.microsoft.com/office/powerpoint/2010/main" val="1766519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219199"/>
            <a:ext cx="11645900" cy="5502275"/>
          </a:xfrm>
        </p:spPr>
        <p:txBody>
          <a:bodyPr>
            <a:normAutofit/>
          </a:bodyPr>
          <a:lstStyle/>
          <a:p>
            <a:pPr marL="457200" indent="-457200">
              <a:lnSpc>
                <a:spcPct val="200000"/>
              </a:lnSpc>
              <a:buFont typeface="+mj-lt"/>
              <a:buAutoNum type="arabicPeriod"/>
            </a:pPr>
            <a:r>
              <a:rPr lang="en-US" sz="2400" dirty="0"/>
              <a:t>Recognizes future contains unknowns</a:t>
            </a:r>
          </a:p>
          <a:p>
            <a:pPr marL="457200" indent="-457200">
              <a:lnSpc>
                <a:spcPct val="200000"/>
              </a:lnSpc>
              <a:buFont typeface="+mj-lt"/>
              <a:buAutoNum type="arabicPeriod"/>
            </a:pPr>
            <a:r>
              <a:rPr lang="en-US" sz="2400" dirty="0"/>
              <a:t>Adds provision for company plans for an increase in project cost</a:t>
            </a:r>
          </a:p>
          <a:p>
            <a:pPr marL="457200" indent="-457200">
              <a:lnSpc>
                <a:spcPct val="200000"/>
              </a:lnSpc>
              <a:buFont typeface="+mj-lt"/>
              <a:buAutoNum type="arabicPeriod"/>
            </a:pPr>
            <a:r>
              <a:rPr lang="en-US" sz="2400" dirty="0"/>
              <a:t>Applies contingency fund as an early warning signal to potential overdrawn budget</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37</a:t>
            </a:fld>
            <a:endParaRPr lang="en-US" sz="1600" dirty="0">
              <a:solidFill>
                <a:srgbClr val="44546A"/>
              </a:solidFill>
            </a:endParaRPr>
          </a:p>
        </p:txBody>
      </p:sp>
      <p:sp>
        <p:nvSpPr>
          <p:cNvPr id="6" name="Title 5">
            <a:extLst>
              <a:ext uri="{FF2B5EF4-FFF2-40B4-BE49-F238E27FC236}">
                <a16:creationId xmlns:a16="http://schemas.microsoft.com/office/drawing/2014/main" id="{192770B0-7B15-4764-A4C8-46199786769F}"/>
              </a:ext>
            </a:extLst>
          </p:cNvPr>
          <p:cNvSpPr>
            <a:spLocks noGrp="1"/>
          </p:cNvSpPr>
          <p:nvPr>
            <p:ph type="title"/>
          </p:nvPr>
        </p:nvSpPr>
        <p:spPr/>
        <p:txBody>
          <a:bodyPr/>
          <a:lstStyle/>
          <a:p>
            <a:r>
              <a:rPr lang="en-US" dirty="0"/>
              <a:t>Benefits To Contingency Funding</a:t>
            </a:r>
          </a:p>
        </p:txBody>
      </p:sp>
    </p:spTree>
    <p:extLst>
      <p:ext uri="{BB962C8B-B14F-4D97-AF65-F5344CB8AC3E}">
        <p14:creationId xmlns:p14="http://schemas.microsoft.com/office/powerpoint/2010/main" val="39049296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781529" y="847385"/>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Why a Time-Phased Budget Baseline Is Needed</a:t>
            </a:r>
          </a:p>
        </p:txBody>
      </p:sp>
    </p:spTree>
    <p:extLst>
      <p:ext uri="{BB962C8B-B14F-4D97-AF65-F5344CB8AC3E}">
        <p14:creationId xmlns:p14="http://schemas.microsoft.com/office/powerpoint/2010/main" val="22989759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a:xfrm>
            <a:off x="279400" y="1115271"/>
            <a:ext cx="11530584" cy="5502275"/>
          </a:xfrm>
        </p:spPr>
        <p:txBody>
          <a:bodyPr>
            <a:normAutofit/>
          </a:bodyPr>
          <a:lstStyle/>
          <a:p>
            <a:pPr>
              <a:lnSpc>
                <a:spcPct val="200000"/>
              </a:lnSpc>
            </a:pPr>
            <a:r>
              <a:rPr lang="en-US" sz="2400" dirty="0"/>
              <a:t>Scenario 1</a:t>
            </a:r>
          </a:p>
          <a:p>
            <a:pPr marL="401638" lvl="1">
              <a:lnSpc>
                <a:spcPct val="200000"/>
              </a:lnSpc>
            </a:pPr>
            <a:r>
              <a:rPr lang="en-US" dirty="0"/>
              <a:t>Planned costs for the first five weeks are $2,000,000.</a:t>
            </a:r>
          </a:p>
          <a:p>
            <a:pPr marL="401638" lvl="1">
              <a:lnSpc>
                <a:spcPct val="200000"/>
              </a:lnSpc>
            </a:pPr>
            <a:r>
              <a:rPr lang="en-US" dirty="0"/>
              <a:t>Actual costs for the first five weeks are $2,400,000.</a:t>
            </a:r>
          </a:p>
          <a:p>
            <a:pPr>
              <a:lnSpc>
                <a:spcPct val="200000"/>
              </a:lnSpc>
            </a:pPr>
            <a:r>
              <a:rPr lang="en-US" dirty="0"/>
              <a:t>How are we doing? It would be easy to draw the conclusion there is a $400,000 cost overrun.</a:t>
            </a:r>
          </a:p>
          <a:p>
            <a:pPr>
              <a:lnSpc>
                <a:spcPct val="200000"/>
              </a:lnSpc>
            </a:pPr>
            <a:r>
              <a:rPr lang="en-US" dirty="0"/>
              <a:t>But we really have no way of knowing. The $400,000 may represent money spent to move the project ahead of schedule.</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39</a:t>
            </a:fld>
            <a:endParaRPr lang="en-US" sz="1600" dirty="0">
              <a:solidFill>
                <a:srgbClr val="44546A"/>
              </a:solidFill>
            </a:endParaRPr>
          </a:p>
        </p:txBody>
      </p:sp>
      <p:sp>
        <p:nvSpPr>
          <p:cNvPr id="6" name="Title 5">
            <a:extLst>
              <a:ext uri="{FF2B5EF4-FFF2-40B4-BE49-F238E27FC236}">
                <a16:creationId xmlns:a16="http://schemas.microsoft.com/office/drawing/2014/main" id="{192770B0-7B15-4764-A4C8-46199786769F}"/>
              </a:ext>
            </a:extLst>
          </p:cNvPr>
          <p:cNvSpPr>
            <a:spLocks noGrp="1"/>
          </p:cNvSpPr>
          <p:nvPr>
            <p:ph type="title"/>
          </p:nvPr>
        </p:nvSpPr>
        <p:spPr/>
        <p:txBody>
          <a:bodyPr/>
          <a:lstStyle/>
          <a:p>
            <a:r>
              <a:rPr lang="en-US" dirty="0"/>
              <a:t>Why a Time-Phased Budget Baseline Is Needed</a:t>
            </a:r>
          </a:p>
        </p:txBody>
      </p:sp>
    </p:spTree>
    <p:extLst>
      <p:ext uri="{BB962C8B-B14F-4D97-AF65-F5344CB8AC3E}">
        <p14:creationId xmlns:p14="http://schemas.microsoft.com/office/powerpoint/2010/main" val="27721590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40</a:t>
            </a:fld>
            <a:endParaRPr lang="en-US" sz="1600" dirty="0">
              <a:solidFill>
                <a:srgbClr val="44546A"/>
              </a:solidFill>
            </a:endParaRPr>
          </a:p>
        </p:txBody>
      </p:sp>
      <p:sp>
        <p:nvSpPr>
          <p:cNvPr id="6" name="Title 5">
            <a:extLst>
              <a:ext uri="{FF2B5EF4-FFF2-40B4-BE49-F238E27FC236}">
                <a16:creationId xmlns:a16="http://schemas.microsoft.com/office/drawing/2014/main" id="{192770B0-7B15-4764-A4C8-46199786769F}"/>
              </a:ext>
            </a:extLst>
          </p:cNvPr>
          <p:cNvSpPr>
            <a:spLocks noGrp="1"/>
          </p:cNvSpPr>
          <p:nvPr>
            <p:ph type="title"/>
          </p:nvPr>
        </p:nvSpPr>
        <p:spPr/>
        <p:txBody>
          <a:bodyPr/>
          <a:lstStyle/>
          <a:p>
            <a:r>
              <a:rPr lang="en-US" dirty="0"/>
              <a:t>Why a Time-Phased Budget Baseline Is Needed</a:t>
            </a:r>
          </a:p>
        </p:txBody>
      </p:sp>
      <p:sp>
        <p:nvSpPr>
          <p:cNvPr id="7" name="Content Placeholder 2">
            <a:extLst>
              <a:ext uri="{FF2B5EF4-FFF2-40B4-BE49-F238E27FC236}">
                <a16:creationId xmlns:a16="http://schemas.microsoft.com/office/drawing/2014/main" id="{45932A0B-1E47-4936-9A82-0163FBF0CD58}"/>
              </a:ext>
            </a:extLst>
          </p:cNvPr>
          <p:cNvSpPr txBox="1">
            <a:spLocks/>
          </p:cNvSpPr>
          <p:nvPr/>
        </p:nvSpPr>
        <p:spPr>
          <a:xfrm>
            <a:off x="6058409" y="1219199"/>
            <a:ext cx="5731256" cy="5502275"/>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endParaRPr lang="en-US" dirty="0"/>
          </a:p>
        </p:txBody>
      </p:sp>
      <p:sp>
        <p:nvSpPr>
          <p:cNvPr id="4" name="Content Placeholder 3">
            <a:extLst>
              <a:ext uri="{FF2B5EF4-FFF2-40B4-BE49-F238E27FC236}">
                <a16:creationId xmlns:a16="http://schemas.microsoft.com/office/drawing/2014/main" id="{D02C833F-BA57-4855-A1E0-88FC59BA7BE9}"/>
              </a:ext>
            </a:extLst>
          </p:cNvPr>
          <p:cNvSpPr>
            <a:spLocks noGrp="1"/>
          </p:cNvSpPr>
          <p:nvPr>
            <p:ph idx="1"/>
          </p:nvPr>
        </p:nvSpPr>
        <p:spPr>
          <a:xfrm>
            <a:off x="266700" y="1260449"/>
            <a:ext cx="11645900" cy="5259386"/>
          </a:xfrm>
        </p:spPr>
        <p:txBody>
          <a:bodyPr>
            <a:normAutofit lnSpcReduction="10000"/>
          </a:bodyPr>
          <a:lstStyle/>
          <a:p>
            <a:pPr>
              <a:lnSpc>
                <a:spcPct val="200000"/>
              </a:lnSpc>
            </a:pPr>
            <a:r>
              <a:rPr lang="en-US" dirty="0"/>
              <a:t>Scenario 2</a:t>
            </a:r>
          </a:p>
          <a:p>
            <a:pPr marL="401638" lvl="1">
              <a:lnSpc>
                <a:spcPct val="200000"/>
              </a:lnSpc>
            </a:pPr>
            <a:r>
              <a:rPr lang="en-US" dirty="0"/>
              <a:t>Planned costs for the first five weeks are $2,000,000.</a:t>
            </a:r>
          </a:p>
          <a:p>
            <a:pPr marL="401638" lvl="1">
              <a:lnSpc>
                <a:spcPct val="200000"/>
              </a:lnSpc>
            </a:pPr>
            <a:r>
              <a:rPr lang="en-US" dirty="0"/>
              <a:t>Actual costs for the first five weeks are $1,700,000.</a:t>
            </a:r>
          </a:p>
          <a:p>
            <a:pPr>
              <a:lnSpc>
                <a:spcPct val="200000"/>
              </a:lnSpc>
            </a:pPr>
            <a:r>
              <a:rPr lang="en-US" dirty="0"/>
              <a:t>Is the project costing $300,000 less than we expected? Perhaps. </a:t>
            </a:r>
          </a:p>
          <a:p>
            <a:pPr>
              <a:lnSpc>
                <a:spcPct val="200000"/>
              </a:lnSpc>
            </a:pPr>
            <a:r>
              <a:rPr lang="en-US" dirty="0"/>
              <a:t>But the $300,000 may represent the fact that the project is behind schedule and work has not started. Could it be the project is behind schedule and over cost? We cannot tell from these data.</a:t>
            </a:r>
          </a:p>
          <a:p>
            <a:endParaRPr lang="en-US" dirty="0"/>
          </a:p>
        </p:txBody>
      </p:sp>
    </p:spTree>
    <p:extLst>
      <p:ext uri="{BB962C8B-B14F-4D97-AF65-F5344CB8AC3E}">
        <p14:creationId xmlns:p14="http://schemas.microsoft.com/office/powerpoint/2010/main" val="7481046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41</a:t>
            </a:fld>
            <a:endParaRPr lang="en-US" sz="1600" dirty="0">
              <a:solidFill>
                <a:srgbClr val="44546A"/>
              </a:solidFill>
            </a:endParaRPr>
          </a:p>
        </p:txBody>
      </p:sp>
      <p:sp>
        <p:nvSpPr>
          <p:cNvPr id="6" name="Title 5">
            <a:extLst>
              <a:ext uri="{FF2B5EF4-FFF2-40B4-BE49-F238E27FC236}">
                <a16:creationId xmlns:a16="http://schemas.microsoft.com/office/drawing/2014/main" id="{192770B0-7B15-4764-A4C8-46199786769F}"/>
              </a:ext>
            </a:extLst>
          </p:cNvPr>
          <p:cNvSpPr>
            <a:spLocks noGrp="1"/>
          </p:cNvSpPr>
          <p:nvPr>
            <p:ph type="title"/>
          </p:nvPr>
        </p:nvSpPr>
        <p:spPr/>
        <p:txBody>
          <a:bodyPr/>
          <a:lstStyle/>
          <a:p>
            <a:r>
              <a:rPr lang="en-US" dirty="0"/>
              <a:t>Why a Time-Phased Budget Baseline Is Needed</a:t>
            </a:r>
          </a:p>
        </p:txBody>
      </p:sp>
      <p:sp>
        <p:nvSpPr>
          <p:cNvPr id="5" name="Content Placeholder 2">
            <a:extLst>
              <a:ext uri="{FF2B5EF4-FFF2-40B4-BE49-F238E27FC236}">
                <a16:creationId xmlns:a16="http://schemas.microsoft.com/office/drawing/2014/main" id="{3A6AF41F-7800-4B00-9209-7A734F1F71C5}"/>
              </a:ext>
            </a:extLst>
          </p:cNvPr>
          <p:cNvSpPr txBox="1">
            <a:spLocks/>
          </p:cNvSpPr>
          <p:nvPr/>
        </p:nvSpPr>
        <p:spPr>
          <a:xfrm>
            <a:off x="6299202" y="1219200"/>
            <a:ext cx="5731256" cy="5502275"/>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endParaRPr lang="en-US" dirty="0"/>
          </a:p>
        </p:txBody>
      </p:sp>
      <p:sp>
        <p:nvSpPr>
          <p:cNvPr id="7" name="Content Placeholder 2">
            <a:extLst>
              <a:ext uri="{FF2B5EF4-FFF2-40B4-BE49-F238E27FC236}">
                <a16:creationId xmlns:a16="http://schemas.microsoft.com/office/drawing/2014/main" id="{45932A0B-1E47-4936-9A82-0163FBF0CD58}"/>
              </a:ext>
            </a:extLst>
          </p:cNvPr>
          <p:cNvSpPr txBox="1">
            <a:spLocks/>
          </p:cNvSpPr>
          <p:nvPr/>
        </p:nvSpPr>
        <p:spPr>
          <a:xfrm>
            <a:off x="6058409" y="1219199"/>
            <a:ext cx="5731256" cy="5502275"/>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endParaRPr lang="en-US" dirty="0"/>
          </a:p>
        </p:txBody>
      </p:sp>
      <p:sp>
        <p:nvSpPr>
          <p:cNvPr id="4" name="Content Placeholder 3">
            <a:extLst>
              <a:ext uri="{FF2B5EF4-FFF2-40B4-BE49-F238E27FC236}">
                <a16:creationId xmlns:a16="http://schemas.microsoft.com/office/drawing/2014/main" id="{D02C833F-BA57-4855-A1E0-88FC59BA7BE9}"/>
              </a:ext>
            </a:extLst>
          </p:cNvPr>
          <p:cNvSpPr>
            <a:spLocks noGrp="1"/>
          </p:cNvSpPr>
          <p:nvPr>
            <p:ph idx="1"/>
          </p:nvPr>
        </p:nvSpPr>
        <p:spPr>
          <a:xfrm>
            <a:off x="279400" y="1462088"/>
            <a:ext cx="11645900" cy="5259386"/>
          </a:xfrm>
        </p:spPr>
        <p:txBody>
          <a:bodyPr>
            <a:normAutofit/>
          </a:bodyPr>
          <a:lstStyle/>
          <a:p>
            <a:pPr>
              <a:lnSpc>
                <a:spcPct val="200000"/>
              </a:lnSpc>
            </a:pPr>
            <a:r>
              <a:rPr lang="en-US" dirty="0"/>
              <a:t>The many systems found in the real world that use only planned funds (a constant burn rate) and actual costs can provide false and misleading information. </a:t>
            </a:r>
          </a:p>
          <a:p>
            <a:pPr>
              <a:lnSpc>
                <a:spcPct val="200000"/>
              </a:lnSpc>
            </a:pPr>
            <a:r>
              <a:rPr lang="en-US" dirty="0"/>
              <a:t>These systems do not measure how much work was accomplished for the money spent! Hence, without time phasing cost to match your project schedule, it is impossible to have reliable information for control purposes.</a:t>
            </a:r>
          </a:p>
        </p:txBody>
      </p:sp>
    </p:spTree>
    <p:extLst>
      <p:ext uri="{BB962C8B-B14F-4D97-AF65-F5344CB8AC3E}">
        <p14:creationId xmlns:p14="http://schemas.microsoft.com/office/powerpoint/2010/main" val="5260803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42</a:t>
            </a:fld>
            <a:endParaRPr lang="en-US" sz="1600" dirty="0">
              <a:solidFill>
                <a:srgbClr val="44546A"/>
              </a:solidFill>
            </a:endParaRPr>
          </a:p>
        </p:txBody>
      </p:sp>
      <p:sp>
        <p:nvSpPr>
          <p:cNvPr id="6" name="Title 5">
            <a:extLst>
              <a:ext uri="{FF2B5EF4-FFF2-40B4-BE49-F238E27FC236}">
                <a16:creationId xmlns:a16="http://schemas.microsoft.com/office/drawing/2014/main" id="{192770B0-7B15-4764-A4C8-46199786769F}"/>
              </a:ext>
            </a:extLst>
          </p:cNvPr>
          <p:cNvSpPr>
            <a:spLocks noGrp="1"/>
          </p:cNvSpPr>
          <p:nvPr>
            <p:ph type="title"/>
          </p:nvPr>
        </p:nvSpPr>
        <p:spPr/>
        <p:txBody>
          <a:bodyPr/>
          <a:lstStyle/>
          <a:p>
            <a:r>
              <a:rPr lang="en-US" dirty="0"/>
              <a:t>Cost Analysis with Early and Late Start Times</a:t>
            </a:r>
          </a:p>
        </p:txBody>
      </p:sp>
      <p:sp>
        <p:nvSpPr>
          <p:cNvPr id="5" name="Content Placeholder 2">
            <a:extLst>
              <a:ext uri="{FF2B5EF4-FFF2-40B4-BE49-F238E27FC236}">
                <a16:creationId xmlns:a16="http://schemas.microsoft.com/office/drawing/2014/main" id="{3A6AF41F-7800-4B00-9209-7A734F1F71C5}"/>
              </a:ext>
            </a:extLst>
          </p:cNvPr>
          <p:cNvSpPr txBox="1">
            <a:spLocks/>
          </p:cNvSpPr>
          <p:nvPr/>
        </p:nvSpPr>
        <p:spPr>
          <a:xfrm>
            <a:off x="6299202" y="1219200"/>
            <a:ext cx="5731256" cy="5502275"/>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endParaRPr lang="en-US" dirty="0"/>
          </a:p>
        </p:txBody>
      </p:sp>
      <p:sp>
        <p:nvSpPr>
          <p:cNvPr id="7" name="Content Placeholder 2">
            <a:extLst>
              <a:ext uri="{FF2B5EF4-FFF2-40B4-BE49-F238E27FC236}">
                <a16:creationId xmlns:a16="http://schemas.microsoft.com/office/drawing/2014/main" id="{45932A0B-1E47-4936-9A82-0163FBF0CD58}"/>
              </a:ext>
            </a:extLst>
          </p:cNvPr>
          <p:cNvSpPr txBox="1">
            <a:spLocks/>
          </p:cNvSpPr>
          <p:nvPr/>
        </p:nvSpPr>
        <p:spPr>
          <a:xfrm>
            <a:off x="6058409" y="1219199"/>
            <a:ext cx="5731256" cy="5502275"/>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endParaRPr lang="en-US" dirty="0"/>
          </a:p>
        </p:txBody>
      </p:sp>
      <p:sp>
        <p:nvSpPr>
          <p:cNvPr id="4" name="Content Placeholder 3">
            <a:extLst>
              <a:ext uri="{FF2B5EF4-FFF2-40B4-BE49-F238E27FC236}">
                <a16:creationId xmlns:a16="http://schemas.microsoft.com/office/drawing/2014/main" id="{D02C833F-BA57-4855-A1E0-88FC59BA7BE9}"/>
              </a:ext>
            </a:extLst>
          </p:cNvPr>
          <p:cNvSpPr>
            <a:spLocks noGrp="1"/>
          </p:cNvSpPr>
          <p:nvPr>
            <p:ph idx="1"/>
          </p:nvPr>
        </p:nvSpPr>
        <p:spPr>
          <a:xfrm>
            <a:off x="266700" y="1150936"/>
            <a:ext cx="11645900" cy="5638800"/>
          </a:xfrm>
        </p:spPr>
        <p:txBody>
          <a:bodyPr>
            <a:normAutofit fontScale="85000" lnSpcReduction="10000"/>
          </a:bodyPr>
          <a:lstStyle/>
          <a:p>
            <a:pPr>
              <a:lnSpc>
                <a:spcPct val="200000"/>
              </a:lnSpc>
            </a:pPr>
            <a:r>
              <a:rPr lang="en-US" dirty="0"/>
              <a:t>It is possible to analyze what effect delaying activities will have on project costs.</a:t>
            </a:r>
          </a:p>
          <a:p>
            <a:pPr>
              <a:lnSpc>
                <a:spcPct val="200000"/>
              </a:lnSpc>
            </a:pPr>
            <a:r>
              <a:rPr lang="en-US" dirty="0"/>
              <a:t>When funding restrictions constrain project expenditures, cost schedules reveal the places where the schedule must be changed. </a:t>
            </a:r>
          </a:p>
          <a:p>
            <a:pPr>
              <a:lnSpc>
                <a:spcPct val="200000"/>
              </a:lnSpc>
            </a:pPr>
            <a:r>
              <a:rPr lang="en-US" dirty="0"/>
              <a:t>For example, Figure shows a peak weekly expense of $82,000 in Weeks 18 and 19. If a weekly budget ceiling of $60,000 per week were imposed on the project, then late start times would be preferred because they would result in a more “level” cost profile and peak expense of only $54,000. </a:t>
            </a:r>
          </a:p>
          <a:p>
            <a:pPr>
              <a:lnSpc>
                <a:spcPct val="200000"/>
              </a:lnSpc>
            </a:pPr>
            <a:r>
              <a:rPr lang="en-US" dirty="0"/>
              <a:t>The method for leveling resources is applicable to leveling project costs; costs are treated just as another resource.</a:t>
            </a:r>
          </a:p>
        </p:txBody>
      </p:sp>
    </p:spTree>
    <p:extLst>
      <p:ext uri="{BB962C8B-B14F-4D97-AF65-F5344CB8AC3E}">
        <p14:creationId xmlns:p14="http://schemas.microsoft.com/office/powerpoint/2010/main" val="14142069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43</a:t>
            </a:fld>
            <a:endParaRPr lang="en-US" sz="1600" dirty="0">
              <a:solidFill>
                <a:srgbClr val="44546A"/>
              </a:solidFill>
            </a:endParaRPr>
          </a:p>
        </p:txBody>
      </p:sp>
      <p:sp>
        <p:nvSpPr>
          <p:cNvPr id="6" name="Title 5">
            <a:extLst>
              <a:ext uri="{FF2B5EF4-FFF2-40B4-BE49-F238E27FC236}">
                <a16:creationId xmlns:a16="http://schemas.microsoft.com/office/drawing/2014/main" id="{192770B0-7B15-4764-A4C8-46199786769F}"/>
              </a:ext>
            </a:extLst>
          </p:cNvPr>
          <p:cNvSpPr>
            <a:spLocks noGrp="1"/>
          </p:cNvSpPr>
          <p:nvPr>
            <p:ph type="title"/>
          </p:nvPr>
        </p:nvSpPr>
        <p:spPr>
          <a:xfrm>
            <a:off x="632353" y="677862"/>
            <a:ext cx="2289629" cy="5502275"/>
          </a:xfrm>
        </p:spPr>
        <p:txBody>
          <a:bodyPr>
            <a:normAutofit fontScale="90000"/>
          </a:bodyPr>
          <a:lstStyle/>
          <a:p>
            <a:pPr algn="ctr">
              <a:lnSpc>
                <a:spcPct val="150000"/>
              </a:lnSpc>
            </a:pPr>
            <a:r>
              <a:rPr lang="en-US" dirty="0"/>
              <a:t>Cost Analysis with Early and Late Start Times</a:t>
            </a:r>
          </a:p>
        </p:txBody>
      </p:sp>
      <p:sp>
        <p:nvSpPr>
          <p:cNvPr id="5" name="Content Placeholder 2">
            <a:extLst>
              <a:ext uri="{FF2B5EF4-FFF2-40B4-BE49-F238E27FC236}">
                <a16:creationId xmlns:a16="http://schemas.microsoft.com/office/drawing/2014/main" id="{3A6AF41F-7800-4B00-9209-7A734F1F71C5}"/>
              </a:ext>
            </a:extLst>
          </p:cNvPr>
          <p:cNvSpPr txBox="1">
            <a:spLocks/>
          </p:cNvSpPr>
          <p:nvPr/>
        </p:nvSpPr>
        <p:spPr>
          <a:xfrm>
            <a:off x="6299202" y="1219200"/>
            <a:ext cx="5731256" cy="5502275"/>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endParaRPr lang="en-US" dirty="0"/>
          </a:p>
        </p:txBody>
      </p:sp>
      <p:sp>
        <p:nvSpPr>
          <p:cNvPr id="7" name="Content Placeholder 2">
            <a:extLst>
              <a:ext uri="{FF2B5EF4-FFF2-40B4-BE49-F238E27FC236}">
                <a16:creationId xmlns:a16="http://schemas.microsoft.com/office/drawing/2014/main" id="{45932A0B-1E47-4936-9A82-0163FBF0CD58}"/>
              </a:ext>
            </a:extLst>
          </p:cNvPr>
          <p:cNvSpPr txBox="1">
            <a:spLocks/>
          </p:cNvSpPr>
          <p:nvPr/>
        </p:nvSpPr>
        <p:spPr>
          <a:xfrm>
            <a:off x="6058409" y="1219199"/>
            <a:ext cx="5731256" cy="5502275"/>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endParaRPr lang="en-US" dirty="0"/>
          </a:p>
        </p:txBody>
      </p:sp>
      <p:pic>
        <p:nvPicPr>
          <p:cNvPr id="3" name="Content Placeholder 2" descr="Chart, histogram&#10;&#10;Description automatically generated">
            <a:extLst>
              <a:ext uri="{FF2B5EF4-FFF2-40B4-BE49-F238E27FC236}">
                <a16:creationId xmlns:a16="http://schemas.microsoft.com/office/drawing/2014/main" id="{BBF397DD-1151-4B0F-B74D-98E987427BE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67458" y="136525"/>
            <a:ext cx="6653650" cy="6613264"/>
          </a:xfrm>
        </p:spPr>
      </p:pic>
    </p:spTree>
    <p:extLst>
      <p:ext uri="{BB962C8B-B14F-4D97-AF65-F5344CB8AC3E}">
        <p14:creationId xmlns:p14="http://schemas.microsoft.com/office/powerpoint/2010/main" val="36993486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44</a:t>
            </a:fld>
            <a:endParaRPr lang="en-US" sz="1600" dirty="0">
              <a:solidFill>
                <a:srgbClr val="44546A"/>
              </a:solidFill>
            </a:endParaRPr>
          </a:p>
        </p:txBody>
      </p:sp>
      <p:sp>
        <p:nvSpPr>
          <p:cNvPr id="6" name="Title 5">
            <a:extLst>
              <a:ext uri="{FF2B5EF4-FFF2-40B4-BE49-F238E27FC236}">
                <a16:creationId xmlns:a16="http://schemas.microsoft.com/office/drawing/2014/main" id="{192770B0-7B15-4764-A4C8-46199786769F}"/>
              </a:ext>
            </a:extLst>
          </p:cNvPr>
          <p:cNvSpPr>
            <a:spLocks noGrp="1"/>
          </p:cNvSpPr>
          <p:nvPr>
            <p:ph type="title"/>
          </p:nvPr>
        </p:nvSpPr>
        <p:spPr/>
        <p:txBody>
          <a:bodyPr/>
          <a:lstStyle/>
          <a:p>
            <a:r>
              <a:rPr lang="en-US" dirty="0"/>
              <a:t>Cost Analysis with Early and Late Start Times</a:t>
            </a:r>
          </a:p>
        </p:txBody>
      </p:sp>
      <p:sp>
        <p:nvSpPr>
          <p:cNvPr id="5" name="Content Placeholder 2">
            <a:extLst>
              <a:ext uri="{FF2B5EF4-FFF2-40B4-BE49-F238E27FC236}">
                <a16:creationId xmlns:a16="http://schemas.microsoft.com/office/drawing/2014/main" id="{3A6AF41F-7800-4B00-9209-7A734F1F71C5}"/>
              </a:ext>
            </a:extLst>
          </p:cNvPr>
          <p:cNvSpPr txBox="1">
            <a:spLocks/>
          </p:cNvSpPr>
          <p:nvPr/>
        </p:nvSpPr>
        <p:spPr>
          <a:xfrm>
            <a:off x="6299202" y="1219200"/>
            <a:ext cx="5731256" cy="5502275"/>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endParaRPr lang="en-US" dirty="0"/>
          </a:p>
        </p:txBody>
      </p:sp>
      <p:sp>
        <p:nvSpPr>
          <p:cNvPr id="7" name="Content Placeholder 2">
            <a:extLst>
              <a:ext uri="{FF2B5EF4-FFF2-40B4-BE49-F238E27FC236}">
                <a16:creationId xmlns:a16="http://schemas.microsoft.com/office/drawing/2014/main" id="{45932A0B-1E47-4936-9A82-0163FBF0CD58}"/>
              </a:ext>
            </a:extLst>
          </p:cNvPr>
          <p:cNvSpPr txBox="1">
            <a:spLocks/>
          </p:cNvSpPr>
          <p:nvPr/>
        </p:nvSpPr>
        <p:spPr>
          <a:xfrm>
            <a:off x="6058409" y="1219199"/>
            <a:ext cx="5731256" cy="5502275"/>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endParaRPr lang="en-US" dirty="0"/>
          </a:p>
        </p:txBody>
      </p:sp>
      <p:sp>
        <p:nvSpPr>
          <p:cNvPr id="4" name="Content Placeholder 3">
            <a:extLst>
              <a:ext uri="{FF2B5EF4-FFF2-40B4-BE49-F238E27FC236}">
                <a16:creationId xmlns:a16="http://schemas.microsoft.com/office/drawing/2014/main" id="{D02C833F-BA57-4855-A1E0-88FC59BA7BE9}"/>
              </a:ext>
            </a:extLst>
          </p:cNvPr>
          <p:cNvSpPr>
            <a:spLocks noGrp="1"/>
          </p:cNvSpPr>
          <p:nvPr>
            <p:ph idx="1"/>
          </p:nvPr>
        </p:nvSpPr>
        <p:spPr>
          <a:xfrm>
            <a:off x="279400" y="1219198"/>
            <a:ext cx="11645900" cy="5502276"/>
          </a:xfrm>
        </p:spPr>
        <p:txBody>
          <a:bodyPr>
            <a:normAutofit/>
          </a:bodyPr>
          <a:lstStyle/>
          <a:p>
            <a:pPr>
              <a:lnSpc>
                <a:spcPct val="200000"/>
              </a:lnSpc>
            </a:pPr>
            <a:r>
              <a:rPr lang="en-US" dirty="0"/>
              <a:t>Owing to the time value of money, the cost of work done farther in the future has a lower net present worth than the same work if done earlier. </a:t>
            </a:r>
          </a:p>
          <a:p>
            <a:pPr>
              <a:lnSpc>
                <a:spcPct val="200000"/>
              </a:lnSpc>
            </a:pPr>
            <a:r>
              <a:rPr lang="en-US" dirty="0"/>
              <a:t>Delaying activities in a lengthy project can thus provide substantial savings in the present worth of project costs.</a:t>
            </a:r>
          </a:p>
          <a:p>
            <a:pPr>
              <a:lnSpc>
                <a:spcPct val="200000"/>
              </a:lnSpc>
            </a:pPr>
            <a:r>
              <a:rPr lang="en-US" dirty="0"/>
              <a:t>Does this mean that activities should be delayed until their late start date? Not necessarily. </a:t>
            </a:r>
          </a:p>
          <a:p>
            <a:pPr>
              <a:lnSpc>
                <a:spcPct val="200000"/>
              </a:lnSpc>
            </a:pPr>
            <a:r>
              <a:rPr lang="en-US" dirty="0"/>
              <a:t>Remember, delaying activities uses up slack time and leaves less extra time to deal with problems that could put the project behind schedule.</a:t>
            </a:r>
          </a:p>
        </p:txBody>
      </p:sp>
    </p:spTree>
    <p:extLst>
      <p:ext uri="{BB962C8B-B14F-4D97-AF65-F5344CB8AC3E}">
        <p14:creationId xmlns:p14="http://schemas.microsoft.com/office/powerpoint/2010/main" val="399855488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9">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AC92A2D4-6C12-4443-AA2F-ABFD548C0AAB}"/>
              </a:ext>
            </a:extLst>
          </p:cNvPr>
          <p:cNvSpPr>
            <a:spLocks noGrp="1"/>
          </p:cNvSpPr>
          <p:nvPr>
            <p:ph type="title"/>
          </p:nvPr>
        </p:nvSpPr>
        <p:spPr>
          <a:xfrm>
            <a:off x="838200" y="451381"/>
            <a:ext cx="10512552" cy="4066540"/>
          </a:xfrm>
        </p:spPr>
        <p:txBody>
          <a:bodyPr vert="horz" lIns="91440" tIns="45720" rIns="91440" bIns="45720" rtlCol="0" anchor="b">
            <a:normAutofit/>
          </a:bodyPr>
          <a:lstStyle/>
          <a:p>
            <a:r>
              <a:rPr lang="en-US" sz="6600" kern="1200" dirty="0">
                <a:solidFill>
                  <a:schemeClr val="tx1"/>
                </a:solidFill>
                <a:latin typeface="+mj-lt"/>
                <a:ea typeface="+mj-ea"/>
                <a:cs typeface="+mj-cs"/>
              </a:rPr>
              <a:t>Summary of Today Session </a:t>
            </a:r>
          </a:p>
        </p:txBody>
      </p:sp>
      <p:sp>
        <p:nvSpPr>
          <p:cNvPr id="5" name="Text Placeholder 4">
            <a:extLst>
              <a:ext uri="{FF2B5EF4-FFF2-40B4-BE49-F238E27FC236}">
                <a16:creationId xmlns:a16="http://schemas.microsoft.com/office/drawing/2014/main" id="{B8E1D9D7-5EE0-4607-AEAE-BE16DFAF8635}"/>
              </a:ext>
            </a:extLst>
          </p:cNvPr>
          <p:cNvSpPr>
            <a:spLocks noGrp="1"/>
          </p:cNvSpPr>
          <p:nvPr>
            <p:ph type="body" idx="1"/>
          </p:nvPr>
        </p:nvSpPr>
        <p:spPr>
          <a:xfrm>
            <a:off x="838199" y="4983276"/>
            <a:ext cx="10512552" cy="1126680"/>
          </a:xfrm>
        </p:spPr>
        <p:txBody>
          <a:bodyPr vert="horz" lIns="91440" tIns="45720" rIns="91440" bIns="45720" rtlCol="0">
            <a:normAutofit/>
          </a:bodyPr>
          <a:lstStyle/>
          <a:p>
            <a:endParaRPr lang="en-US" sz="2400" kern="1200">
              <a:solidFill>
                <a:schemeClr val="tx1"/>
              </a:solidFill>
              <a:latin typeface="+mn-lt"/>
              <a:ea typeface="+mn-ea"/>
              <a:cs typeface="+mn-cs"/>
            </a:endParaRPr>
          </a:p>
        </p:txBody>
      </p:sp>
      <p:sp>
        <p:nvSpPr>
          <p:cNvPr id="22"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C2E980B4-0BD7-490F-8C6F-86D07950997C}"/>
              </a:ext>
            </a:extLst>
          </p:cNvPr>
          <p:cNvPicPr>
            <a:picLocks noChangeAspect="1"/>
          </p:cNvPicPr>
          <p:nvPr/>
        </p:nvPicPr>
        <p:blipFill>
          <a:blip r:embed="rId2"/>
          <a:stretch>
            <a:fillRect/>
          </a:stretch>
        </p:blipFill>
        <p:spPr>
          <a:xfrm>
            <a:off x="8229600" y="51740"/>
            <a:ext cx="3901209" cy="3506703"/>
          </a:xfrm>
          <a:prstGeom prst="rect">
            <a:avLst/>
          </a:prstGeom>
        </p:spPr>
      </p:pic>
    </p:spTree>
    <p:extLst>
      <p:ext uri="{BB962C8B-B14F-4D97-AF65-F5344CB8AC3E}">
        <p14:creationId xmlns:p14="http://schemas.microsoft.com/office/powerpoint/2010/main" val="170303418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4">
            <a:extLst>
              <a:ext uri="{FF2B5EF4-FFF2-40B4-BE49-F238E27FC236}">
                <a16:creationId xmlns:a16="http://schemas.microsoft.com/office/drawing/2014/main" id="{AE4CEE41-A093-4089-8BFA-E7FCBD94122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46</a:t>
            </a:fld>
            <a:endParaRPr lang="en-US" sz="1600" dirty="0">
              <a:solidFill>
                <a:srgbClr val="44546A"/>
              </a:solidFill>
            </a:endParaRPr>
          </a:p>
        </p:txBody>
      </p:sp>
      <p:pic>
        <p:nvPicPr>
          <p:cNvPr id="2" name="Picture 1">
            <a:extLst>
              <a:ext uri="{FF2B5EF4-FFF2-40B4-BE49-F238E27FC236}">
                <a16:creationId xmlns:a16="http://schemas.microsoft.com/office/drawing/2014/main" id="{3638BB69-0C1C-4D48-B5FD-C235253D9CA3}"/>
              </a:ext>
            </a:extLst>
          </p:cNvPr>
          <p:cNvPicPr>
            <a:picLocks noChangeAspect="1"/>
          </p:cNvPicPr>
          <p:nvPr/>
        </p:nvPicPr>
        <p:blipFill>
          <a:blip r:embed="rId2"/>
          <a:stretch>
            <a:fillRect/>
          </a:stretch>
        </p:blipFill>
        <p:spPr>
          <a:xfrm>
            <a:off x="6333465" y="251493"/>
            <a:ext cx="5215407" cy="2933666"/>
          </a:xfrm>
          <a:prstGeom prst="rect">
            <a:avLst/>
          </a:prstGeom>
          <a:ln>
            <a:noFill/>
          </a:ln>
          <a:effectLst>
            <a:outerShdw blurRad="292100" dist="139700" dir="2700000" algn="tl" rotWithShape="0">
              <a:srgbClr val="333333">
                <a:alpha val="65000"/>
              </a:srgbClr>
            </a:outerShdw>
          </a:effectLst>
        </p:spPr>
      </p:pic>
      <p:pic>
        <p:nvPicPr>
          <p:cNvPr id="3" name="Picture 2">
            <a:extLst>
              <a:ext uri="{FF2B5EF4-FFF2-40B4-BE49-F238E27FC236}">
                <a16:creationId xmlns:a16="http://schemas.microsoft.com/office/drawing/2014/main" id="{4FA053DF-EEB3-4613-AB02-9349BD276535}"/>
              </a:ext>
            </a:extLst>
          </p:cNvPr>
          <p:cNvPicPr>
            <a:picLocks noChangeAspect="1"/>
          </p:cNvPicPr>
          <p:nvPr/>
        </p:nvPicPr>
        <p:blipFill>
          <a:blip r:embed="rId3"/>
          <a:stretch>
            <a:fillRect/>
          </a:stretch>
        </p:blipFill>
        <p:spPr>
          <a:xfrm>
            <a:off x="240775" y="251493"/>
            <a:ext cx="5215407" cy="2933666"/>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FF759AEA-8289-4273-B2D2-7349B3EF4144}"/>
              </a:ext>
            </a:extLst>
          </p:cNvPr>
          <p:cNvPicPr>
            <a:picLocks noChangeAspect="1"/>
          </p:cNvPicPr>
          <p:nvPr/>
        </p:nvPicPr>
        <p:blipFill>
          <a:blip r:embed="rId4"/>
          <a:stretch>
            <a:fillRect/>
          </a:stretch>
        </p:blipFill>
        <p:spPr>
          <a:xfrm>
            <a:off x="3194052" y="3429000"/>
            <a:ext cx="5803895" cy="3529890"/>
          </a:xfrm>
          <a:prstGeom prst="rect">
            <a:avLst/>
          </a:prstGeom>
        </p:spPr>
      </p:pic>
    </p:spTree>
    <p:extLst>
      <p:ext uri="{BB962C8B-B14F-4D97-AF65-F5344CB8AC3E}">
        <p14:creationId xmlns:p14="http://schemas.microsoft.com/office/powerpoint/2010/main" val="104400323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4">
            <a:extLst>
              <a:ext uri="{FF2B5EF4-FFF2-40B4-BE49-F238E27FC236}">
                <a16:creationId xmlns:a16="http://schemas.microsoft.com/office/drawing/2014/main" id="{AE4CEE41-A093-4089-8BFA-E7FCBD94122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8</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47</a:t>
            </a:fld>
            <a:endParaRPr lang="en-US" sz="1600" dirty="0">
              <a:solidFill>
                <a:srgbClr val="44546A"/>
              </a:solidFill>
            </a:endParaRPr>
          </a:p>
        </p:txBody>
      </p:sp>
      <p:pic>
        <p:nvPicPr>
          <p:cNvPr id="4" name="Picture 3">
            <a:extLst>
              <a:ext uri="{FF2B5EF4-FFF2-40B4-BE49-F238E27FC236}">
                <a16:creationId xmlns:a16="http://schemas.microsoft.com/office/drawing/2014/main" id="{922BA711-4190-4C61-8FA7-0A4524BAA1AC}"/>
              </a:ext>
            </a:extLst>
          </p:cNvPr>
          <p:cNvPicPr>
            <a:picLocks noChangeAspect="1"/>
          </p:cNvPicPr>
          <p:nvPr/>
        </p:nvPicPr>
        <p:blipFill>
          <a:blip r:embed="rId2"/>
          <a:stretch>
            <a:fillRect/>
          </a:stretch>
        </p:blipFill>
        <p:spPr>
          <a:xfrm>
            <a:off x="281734" y="247519"/>
            <a:ext cx="5215407" cy="2933666"/>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AD2671E4-24EA-4EDB-B266-6F77A29F1291}"/>
              </a:ext>
            </a:extLst>
          </p:cNvPr>
          <p:cNvPicPr>
            <a:picLocks noChangeAspect="1"/>
          </p:cNvPicPr>
          <p:nvPr/>
        </p:nvPicPr>
        <p:blipFill>
          <a:blip r:embed="rId3"/>
          <a:stretch>
            <a:fillRect/>
          </a:stretch>
        </p:blipFill>
        <p:spPr>
          <a:xfrm>
            <a:off x="6318782" y="247519"/>
            <a:ext cx="5550130" cy="3121948"/>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14ECD5F4-878B-4D6C-9645-8FD901CE8BD0}"/>
              </a:ext>
            </a:extLst>
          </p:cNvPr>
          <p:cNvPicPr>
            <a:picLocks noChangeAspect="1"/>
          </p:cNvPicPr>
          <p:nvPr/>
        </p:nvPicPr>
        <p:blipFill>
          <a:blip r:embed="rId4"/>
          <a:stretch>
            <a:fillRect/>
          </a:stretch>
        </p:blipFill>
        <p:spPr>
          <a:xfrm>
            <a:off x="3423006" y="3676816"/>
            <a:ext cx="5345987" cy="300711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6131707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87408-09A0-442D-88B7-824C51D99158}"/>
              </a:ext>
            </a:extLst>
          </p:cNvPr>
          <p:cNvSpPr>
            <a:spLocks noGrp="1"/>
          </p:cNvSpPr>
          <p:nvPr>
            <p:ph type="title" idx="4294967295"/>
          </p:nvPr>
        </p:nvSpPr>
        <p:spPr>
          <a:xfrm>
            <a:off x="560832" y="160908"/>
            <a:ext cx="10515600" cy="1062038"/>
          </a:xfrm>
        </p:spPr>
        <p:txBody>
          <a:bodyPr vert="horz" lIns="91440" tIns="45720" rIns="91440" bIns="45720" rtlCol="0" anchor="ctr">
            <a:normAutofit/>
          </a:bodyPr>
          <a:lstStyle/>
          <a:p>
            <a:r>
              <a:rPr lang="en-US" dirty="0"/>
              <a:t>Resources</a:t>
            </a:r>
          </a:p>
        </p:txBody>
      </p:sp>
      <p:sp>
        <p:nvSpPr>
          <p:cNvPr id="3" name="Content Placeholder 2"/>
          <p:cNvSpPr>
            <a:spLocks noGrp="1"/>
          </p:cNvSpPr>
          <p:nvPr>
            <p:ph idx="4294967295"/>
          </p:nvPr>
        </p:nvSpPr>
        <p:spPr>
          <a:xfrm>
            <a:off x="134112" y="1222946"/>
            <a:ext cx="8241792" cy="5392737"/>
          </a:xfrm>
        </p:spPr>
        <p:txBody>
          <a:bodyPr>
            <a:normAutofit/>
          </a:bodyPr>
          <a:lstStyle/>
          <a:p>
            <a:pPr>
              <a:lnSpc>
                <a:spcPct val="200000"/>
              </a:lnSpc>
            </a:pPr>
            <a:r>
              <a:rPr lang="en-US" sz="2400" dirty="0"/>
              <a:t>Project Management: The Managerial Process Fifth Edition. By: Erik W. Larson, Oregon State University, Clifford F. Gray, Oregon State University</a:t>
            </a:r>
          </a:p>
          <a:p>
            <a:pPr>
              <a:lnSpc>
                <a:spcPct val="200000"/>
              </a:lnSpc>
            </a:pPr>
            <a:r>
              <a:rPr lang="en-US" sz="2400" dirty="0"/>
              <a:t>Project Management for Engineering, Business and Technology Fourth Edition. By: John M. Nicholas, Loyola University Chicago, Herman Steyn, University of Pretoria</a:t>
            </a:r>
          </a:p>
        </p:txBody>
      </p:sp>
      <p:pic>
        <p:nvPicPr>
          <p:cNvPr id="7" name="Picture 6">
            <a:extLst>
              <a:ext uri="{FF2B5EF4-FFF2-40B4-BE49-F238E27FC236}">
                <a16:creationId xmlns:a16="http://schemas.microsoft.com/office/drawing/2014/main" id="{4D3DEEB3-39E0-45FC-AF7D-9124CAEA3727}"/>
              </a:ext>
            </a:extLst>
          </p:cNvPr>
          <p:cNvPicPr>
            <a:picLocks noChangeAspect="1"/>
          </p:cNvPicPr>
          <p:nvPr/>
        </p:nvPicPr>
        <p:blipFill>
          <a:blip r:embed="rId2"/>
          <a:stretch>
            <a:fillRect/>
          </a:stretch>
        </p:blipFill>
        <p:spPr>
          <a:xfrm>
            <a:off x="8535239" y="1785513"/>
            <a:ext cx="3656761" cy="3286974"/>
          </a:xfrm>
          <a:prstGeom prst="rect">
            <a:avLst/>
          </a:prstGeom>
        </p:spPr>
      </p:pic>
    </p:spTree>
    <p:extLst>
      <p:ext uri="{BB962C8B-B14F-4D97-AF65-F5344CB8AC3E}">
        <p14:creationId xmlns:p14="http://schemas.microsoft.com/office/powerpoint/2010/main" val="32765803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3019</TotalTime>
  <Words>2273</Words>
  <Application>Microsoft Office PowerPoint</Application>
  <PresentationFormat>Widescreen</PresentationFormat>
  <Paragraphs>189</Paragraphs>
  <Slides>48</Slides>
  <Notes>0</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48</vt:i4>
      </vt:variant>
    </vt:vector>
  </HeadingPairs>
  <TitlesOfParts>
    <vt:vector size="58" baseType="lpstr">
      <vt:lpstr>Amasis MT Pro Black</vt:lpstr>
      <vt:lpstr>Arial</vt:lpstr>
      <vt:lpstr>Calibri</vt:lpstr>
      <vt:lpstr>Calibri Light</vt:lpstr>
      <vt:lpstr>Corbel</vt:lpstr>
      <vt:lpstr>Gabriola</vt:lpstr>
      <vt:lpstr>Times New Roman</vt:lpstr>
      <vt:lpstr>Office Theme</vt:lpstr>
      <vt:lpstr>1_Office Theme</vt:lpstr>
      <vt:lpstr>2_Office Theme</vt:lpstr>
      <vt:lpstr>Lecture 8: Project Budget </vt:lpstr>
      <vt:lpstr>Session Outline</vt:lpstr>
      <vt:lpstr>PowerPoint Presentation</vt:lpstr>
      <vt:lpstr>Project Budget</vt:lpstr>
      <vt:lpstr>Project Budget</vt:lpstr>
      <vt:lpstr>PowerPoint Presentation</vt:lpstr>
      <vt:lpstr>Project Cost Accounting Systems (PCAS)</vt:lpstr>
      <vt:lpstr>Project Cost Accounting Systems (PCAS)</vt:lpstr>
      <vt:lpstr>Project Cost Accounting Systems (PCAS)</vt:lpstr>
      <vt:lpstr>PowerPoint Presentation</vt:lpstr>
      <vt:lpstr>Elements Of Budgets And Estimates</vt:lpstr>
      <vt:lpstr>Elements Of Budgets And Estimates</vt:lpstr>
      <vt:lpstr>Elements Of Budgets And Estimates</vt:lpstr>
      <vt:lpstr>Direct Labor Expense</vt:lpstr>
      <vt:lpstr>Direct Non-Labor Expense</vt:lpstr>
      <vt:lpstr>Overhead Expenses (Direct Overhead)</vt:lpstr>
      <vt:lpstr>General and Administrative Expense (Indirect Overhead)</vt:lpstr>
      <vt:lpstr>Profit and Total Billing</vt:lpstr>
      <vt:lpstr>PowerPoint Presentation</vt:lpstr>
      <vt:lpstr>Time-Phased Budget</vt:lpstr>
      <vt:lpstr>PowerPoint Presentation</vt:lpstr>
      <vt:lpstr>Time-Phased Budget</vt:lpstr>
      <vt:lpstr>Creating a Time-Phased Budget</vt:lpstr>
      <vt:lpstr>Creating a Time-Phased Budget</vt:lpstr>
      <vt:lpstr>PowerPoint Presentation</vt:lpstr>
      <vt:lpstr>Creating a Time-Phased Budget</vt:lpstr>
      <vt:lpstr>Creating a Time-Phased Budget</vt:lpstr>
      <vt:lpstr>PowerPoint Presentation</vt:lpstr>
      <vt:lpstr>Creating a Time-Phased Budget</vt:lpstr>
      <vt:lpstr>Creating a Time-Phased Budget</vt:lpstr>
      <vt:lpstr>Creating a Time-Phased Budget</vt:lpstr>
      <vt:lpstr>Time-Phased Work Packages Assigned</vt:lpstr>
      <vt:lpstr>Project Monthly Cash Flow Statement</vt:lpstr>
      <vt:lpstr>Project Weekly Resource Usage Schedule</vt:lpstr>
      <vt:lpstr>PowerPoint Presentation</vt:lpstr>
      <vt:lpstr>Budget Contingencies</vt:lpstr>
      <vt:lpstr>Benefits To Contingency Funding</vt:lpstr>
      <vt:lpstr>PowerPoint Presentation</vt:lpstr>
      <vt:lpstr>Why a Time-Phased Budget Baseline Is Needed</vt:lpstr>
      <vt:lpstr>Why a Time-Phased Budget Baseline Is Needed</vt:lpstr>
      <vt:lpstr>Why a Time-Phased Budget Baseline Is Needed</vt:lpstr>
      <vt:lpstr>Cost Analysis with Early and Late Start Times</vt:lpstr>
      <vt:lpstr>Cost Analysis with Early and Late Start Times</vt:lpstr>
      <vt:lpstr>Cost Analysis with Early and Late Start Times</vt:lpstr>
      <vt:lpstr>Summary of Today Session </vt:lpstr>
      <vt:lpstr>PowerPoint Presentation</vt:lpstr>
      <vt:lpstr>PowerPoint Presentation</vt:lpstr>
      <vt:lpstr>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ahalawany</cp:lastModifiedBy>
  <cp:revision>415</cp:revision>
  <dcterms:created xsi:type="dcterms:W3CDTF">2020-10-15T07:04:09Z</dcterms:created>
  <dcterms:modified xsi:type="dcterms:W3CDTF">2021-07-02T17:40:16Z</dcterms:modified>
</cp:coreProperties>
</file>