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5005" autoAdjust="0"/>
    <p:restoredTop sz="94660"/>
  </p:normalViewPr>
  <p:slideViewPr>
    <p:cSldViewPr snapToGrid="0">
      <p:cViewPr varScale="1">
        <p:scale>
          <a:sx n="75" d="100"/>
          <a:sy n="75" d="100"/>
        </p:scale>
        <p:origin x="902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AC88481-24CE-1898-D8A8-B7542CBC0A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id="{13A33552-7064-27A3-65EC-CF4E8CF556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A2464944-4C1D-28D5-79E6-A95FCA4F91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38644-15DB-43AF-80BA-1049A9E70476}" type="datetimeFigureOut">
              <a:rPr lang="ar-SA" smtClean="0"/>
              <a:t>13/11/47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DC08CBDC-ACE3-B4C3-8860-B4DB5C04E5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58BC2ECD-1E35-04A1-DA25-BE37A9E65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F107E-94EF-455A-9861-0EE526F2E4A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1617483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331945B4-57CA-E145-8F62-4B02EA771A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7F010B8F-9CED-F421-CED4-8DAF699CFE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D0634966-CB3D-40E2-C524-142628B16A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38644-15DB-43AF-80BA-1049A9E70476}" type="datetimeFigureOut">
              <a:rPr lang="ar-SA" smtClean="0"/>
              <a:t>13/11/47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24180CD3-1B54-15E2-C654-06EC65D0C6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BF90007B-3D20-38F8-B05C-EE3C3563F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F107E-94EF-455A-9861-0EE526F2E4A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2810294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D3E2C9D9-4737-CDC7-7555-BEABA083C8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318269A6-5811-FD3D-68FA-89ACC92FAD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668CD920-2562-03CB-CCCA-F41F626FE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38644-15DB-43AF-80BA-1049A9E70476}" type="datetimeFigureOut">
              <a:rPr lang="ar-SA" smtClean="0"/>
              <a:t>13/11/47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BC273332-DFAB-89E7-79AC-A2845A373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7F1DD9B5-0BE3-35C4-1990-246A76421F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F107E-94EF-455A-9861-0EE526F2E4A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109640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6FFAB8B4-C9FF-AEB1-757B-1FFAE7C60F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719462A4-2F15-DD6E-8AEF-7F69723501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B8400015-1B27-B68E-A89E-D9F86F3FE0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B13BF8CB-C07F-1ED0-BA2D-EFA62943F7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38644-15DB-43AF-80BA-1049A9E70476}" type="datetimeFigureOut">
              <a:rPr lang="ar-SA" smtClean="0"/>
              <a:t>13/11/47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CCBCB6CE-3B10-444C-E873-632016F27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2EB15CC0-BEFA-0BAD-9324-7B6D91102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F107E-94EF-455A-9861-0EE526F2E4A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6143136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7FA5B134-F437-E94E-6306-9282EB1555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3C6C94A6-A17E-D394-6D96-9D6B50BFEE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AD7CF454-D486-82E0-5A76-D4E4653235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نص 4">
            <a:extLst>
              <a:ext uri="{FF2B5EF4-FFF2-40B4-BE49-F238E27FC236}">
                <a16:creationId xmlns:a16="http://schemas.microsoft.com/office/drawing/2014/main" id="{302BAB1D-906C-D35B-CCDA-04AF5964DE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:a16="http://schemas.microsoft.com/office/drawing/2014/main" id="{FF246BAE-28F2-C238-5776-7629E1BAE4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:a16="http://schemas.microsoft.com/office/drawing/2014/main" id="{68A90036-89D0-C8A0-56ED-DFAA3CD179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38644-15DB-43AF-80BA-1049A9E70476}" type="datetimeFigureOut">
              <a:rPr lang="ar-SA" smtClean="0"/>
              <a:t>13/11/47</a:t>
            </a:fld>
            <a:endParaRPr lang="ar-SA"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:a16="http://schemas.microsoft.com/office/drawing/2014/main" id="{9081E585-FC19-F3D3-BAA6-1237A90273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:a16="http://schemas.microsoft.com/office/drawing/2014/main" id="{C2C9F027-DD69-3552-3E4E-A830BB531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F107E-94EF-455A-9861-0EE526F2E4A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2059833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5E5939B3-632A-129C-BD46-DF53DF82C5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5179FEF0-4A59-1C0B-37DC-F986E61CE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38644-15DB-43AF-80BA-1049A9E70476}" type="datetimeFigureOut">
              <a:rPr lang="ar-SA" smtClean="0"/>
              <a:t>13/11/47</a:t>
            </a:fld>
            <a:endParaRPr lang="ar-SA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F629AAB1-3C98-1037-7D92-749368DA06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AD5CE290-4648-985D-8515-6B580EED16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F107E-94EF-455A-9861-0EE526F2E4A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9403422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id="{E86021CB-EAB8-897F-DD30-0E69C1C379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38644-15DB-43AF-80BA-1049A9E70476}" type="datetimeFigureOut">
              <a:rPr lang="ar-SA" smtClean="0"/>
              <a:t>13/11/47</a:t>
            </a:fld>
            <a:endParaRPr lang="ar-SA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id="{C5BA7F27-17C3-A515-1CE7-AEADF5929F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id="{DFE9468B-3A11-4E2B-84B0-BEA5372ED8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F107E-94EF-455A-9861-0EE526F2E4A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4864857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5F784A5-6AA4-4DB6-E80D-706F123EDB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F5F06D10-1AB6-71BE-EAE2-B3CF489791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B5CD482C-3B73-6394-9808-78ED4A04BD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FABA9EFB-BADB-5F9D-6743-0068CFA869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38644-15DB-43AF-80BA-1049A9E70476}" type="datetimeFigureOut">
              <a:rPr lang="ar-SA" smtClean="0"/>
              <a:t>13/11/47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3F0DBA8D-213D-244E-D580-8FCD609F1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C2AD22E9-9223-918A-F327-9390A45872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F107E-94EF-455A-9861-0EE526F2E4A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4607120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4646C4F7-9391-D766-072E-F62DC8CC2B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صورة 2">
            <a:extLst>
              <a:ext uri="{FF2B5EF4-FFF2-40B4-BE49-F238E27FC236}">
                <a16:creationId xmlns:a16="http://schemas.microsoft.com/office/drawing/2014/main" id="{289CFCE7-783A-344D-4C41-50333C3AC9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A36FA68E-127A-05F5-800F-C57FCF837A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FA8FB466-CA33-F017-4728-A49E77317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38644-15DB-43AF-80BA-1049A9E70476}" type="datetimeFigureOut">
              <a:rPr lang="ar-SA" smtClean="0"/>
              <a:t>13/11/47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0EEAC2A8-8F43-1CF6-8FE5-22CEA4C26C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AAE0EFA4-0E8D-B614-4044-38D109438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F107E-94EF-455A-9861-0EE526F2E4A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6859547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F31C7232-8632-3660-E54A-72110217EA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90DF9BFE-CC26-E216-ECC2-4302C0C934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6748CC9F-76AC-97CF-77AD-B423FEB2A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38644-15DB-43AF-80BA-1049A9E70476}" type="datetimeFigureOut">
              <a:rPr lang="ar-SA" smtClean="0"/>
              <a:t>13/11/47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24E79A89-64E6-F9D0-20FA-15F069FCE8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78D6DB1E-0731-612A-F686-B3D1456B18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F107E-94EF-455A-9861-0EE526F2E4A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315954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:a16="http://schemas.microsoft.com/office/drawing/2014/main" id="{BE46E44C-028B-B76D-44DB-4AA57B7E8B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7790827C-D7BE-D5FD-9F41-1F330A088A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062A7243-BC29-BF80-ACC4-E7DD9AF032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38644-15DB-43AF-80BA-1049A9E70476}" type="datetimeFigureOut">
              <a:rPr lang="ar-SA" smtClean="0"/>
              <a:t>13/11/47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5E3E31B7-CA3D-D717-0F26-6D6B2A087E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A8F87845-B149-1C0A-0F54-E2D144398F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F107E-94EF-455A-9861-0EE526F2E4A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2182687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7C40709F-BBCD-AA67-762E-742FC661CF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CCDF0DEB-16F3-51D3-9D63-5D484120CD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B6D7831B-4004-0CD5-4D95-601A1DA1F93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4538644-15DB-43AF-80BA-1049A9E70476}" type="datetimeFigureOut">
              <a:rPr lang="ar-SA" smtClean="0"/>
              <a:t>13/11/47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95CB4DBF-8073-1AA2-935C-836162627C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F669AB0A-78F1-EFCC-2C08-F5C0FF7E7D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EFF107E-94EF-455A-9861-0EE526F2E4A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50628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youtu.be/4RqzFkMV7U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مربع نص 5">
            <a:extLst>
              <a:ext uri="{FF2B5EF4-FFF2-40B4-BE49-F238E27FC236}">
                <a16:creationId xmlns:a16="http://schemas.microsoft.com/office/drawing/2014/main" id="{7DEF0667-4566-1263-B555-EC63823780A7}"/>
              </a:ext>
            </a:extLst>
          </p:cNvPr>
          <p:cNvSpPr txBox="1"/>
          <p:nvPr/>
        </p:nvSpPr>
        <p:spPr>
          <a:xfrm>
            <a:off x="7609840" y="4690744"/>
            <a:ext cx="4104640" cy="200054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200000"/>
              </a:lnSpc>
            </a:pPr>
            <a:r>
              <a:rPr lang="ar-SA" sz="1600" dirty="0">
                <a:latin typeface="Janna LT" panose="01000000000000000000" pitchFamily="2" charset="-78"/>
                <a:cs typeface="Janna LT" panose="01000000000000000000" pitchFamily="2" charset="-78"/>
              </a:rPr>
              <a:t>العرض التقديمي بصيغة بوربوينت لم استطيع رفعه في المنصة بسبب الحجم ، لذا وضعته في قوقل درايف مسموح الدخول له بشكل تلقائي وكافة المحتويات المطلوبة</a:t>
            </a:r>
          </a:p>
        </p:txBody>
      </p:sp>
      <p:cxnSp>
        <p:nvCxnSpPr>
          <p:cNvPr id="8" name="رابط مستقيم 7">
            <a:extLst>
              <a:ext uri="{FF2B5EF4-FFF2-40B4-BE49-F238E27FC236}">
                <a16:creationId xmlns:a16="http://schemas.microsoft.com/office/drawing/2014/main" id="{D3083284-1E6F-7A17-4130-E9AA057E3ECB}"/>
              </a:ext>
            </a:extLst>
          </p:cNvPr>
          <p:cNvCxnSpPr>
            <a:cxnSpLocks/>
          </p:cNvCxnSpPr>
          <p:nvPr/>
        </p:nvCxnSpPr>
        <p:spPr>
          <a:xfrm>
            <a:off x="6553200" y="518160"/>
            <a:ext cx="0" cy="585216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مربع نص 10">
            <a:extLst>
              <a:ext uri="{FF2B5EF4-FFF2-40B4-BE49-F238E27FC236}">
                <a16:creationId xmlns:a16="http://schemas.microsoft.com/office/drawing/2014/main" id="{81FCA9BD-CA57-8491-A782-9BB2F2B42A6F}"/>
              </a:ext>
            </a:extLst>
          </p:cNvPr>
          <p:cNvSpPr txBox="1"/>
          <p:nvPr/>
        </p:nvSpPr>
        <p:spPr>
          <a:xfrm>
            <a:off x="1468120" y="4358758"/>
            <a:ext cx="210312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>
                <a:latin typeface="Janna LT" panose="01000000000000000000" pitchFamily="2" charset="-78"/>
                <a:cs typeface="Janna LT" panose="01000000000000000000" pitchFamily="2" charset="-78"/>
                <a:hlinkClick r:id="rId2"/>
              </a:rPr>
              <a:t>اضغط هنا</a:t>
            </a:r>
            <a:endParaRPr lang="ar-SA" dirty="0">
              <a:latin typeface="Janna LT" panose="01000000000000000000" pitchFamily="2" charset="-78"/>
              <a:cs typeface="Janna LT" panose="01000000000000000000" pitchFamily="2" charset="-78"/>
            </a:endParaRPr>
          </a:p>
        </p:txBody>
      </p:sp>
      <p:pic>
        <p:nvPicPr>
          <p:cNvPr id="12" name="صورة 11">
            <a:extLst>
              <a:ext uri="{FF2B5EF4-FFF2-40B4-BE49-F238E27FC236}">
                <a16:creationId xmlns:a16="http://schemas.microsoft.com/office/drawing/2014/main" id="{07D83884-B18D-468B-0507-363E887CAD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8120" y="387912"/>
            <a:ext cx="3471496" cy="337128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3" name="مربع نص 12">
            <a:extLst>
              <a:ext uri="{FF2B5EF4-FFF2-40B4-BE49-F238E27FC236}">
                <a16:creationId xmlns:a16="http://schemas.microsoft.com/office/drawing/2014/main" id="{72FEA08D-98B8-313F-B52D-00E61ADD1F7B}"/>
              </a:ext>
            </a:extLst>
          </p:cNvPr>
          <p:cNvSpPr txBox="1"/>
          <p:nvPr/>
        </p:nvSpPr>
        <p:spPr>
          <a:xfrm>
            <a:off x="629924" y="4958316"/>
            <a:ext cx="5008877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>
                <a:latin typeface="Janna LT" panose="01000000000000000000" pitchFamily="2" charset="-78"/>
                <a:cs typeface="Janna LT" panose="01000000000000000000" pitchFamily="2" charset="-78"/>
              </a:rPr>
              <a:t>الشرح لعرض المناقشة متوفر على منصة اليوتيوب </a:t>
            </a:r>
          </a:p>
        </p:txBody>
      </p:sp>
      <p:pic>
        <p:nvPicPr>
          <p:cNvPr id="15" name="صورة 14">
            <a:extLst>
              <a:ext uri="{FF2B5EF4-FFF2-40B4-BE49-F238E27FC236}">
                <a16:creationId xmlns:a16="http://schemas.microsoft.com/office/drawing/2014/main" id="{E42F60A8-165C-BB4C-D380-B09721256E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0" y="184666"/>
            <a:ext cx="5105399" cy="4358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241357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34</Words>
  <Application>Microsoft Office PowerPoint</Application>
  <PresentationFormat>شاشة عريضة</PresentationFormat>
  <Paragraphs>3</Paragraphs>
  <Slides>1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Janna LT</vt:lpstr>
      <vt:lpstr>نسق Office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بشرى الحربي</dc:creator>
  <cp:lastModifiedBy>بشرى الحربي</cp:lastModifiedBy>
  <cp:revision>2</cp:revision>
  <dcterms:created xsi:type="dcterms:W3CDTF">2026-04-29T11:02:42Z</dcterms:created>
  <dcterms:modified xsi:type="dcterms:W3CDTF">2026-04-29T11:17:15Z</dcterms:modified>
</cp:coreProperties>
</file>