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9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50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2A3A-16A3-4836-B034-E6409BFB2F38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A2316-3A0F-423E-B7F7-CFDE58AEC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20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12A3A-16A3-4836-B034-E6409BFB2F38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A2316-3A0F-423E-B7F7-CFDE58AEC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332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83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8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40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97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98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Image Segmentation 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43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segmentation algorithms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48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Discontinuities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99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70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70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280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11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09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34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744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438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and Noises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56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344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20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83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015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43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8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7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Self-study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3930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26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Problems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168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 With Smoothing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2800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(LoG).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48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269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421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26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4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and Image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586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Illumination and Reflectance Effect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20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Global Thresholding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66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Global 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8002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smtClean="0"/>
              <a:t>Feature Extraction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470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after Segmentation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307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Desirable properties of descriptors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9538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Representation Schemes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4558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Boundary descriptors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7068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290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623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702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304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908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536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1066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8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79310DA-D418-40CC-873A-99B81F05D587}"/>
</file>

<file path=customXml/itemProps2.xml><?xml version="1.0" encoding="utf-8"?>
<ds:datastoreItem xmlns:ds="http://schemas.openxmlformats.org/officeDocument/2006/customXml" ds:itemID="{9FAF6990-44F6-482F-9B21-DEFBE703F27C}"/>
</file>

<file path=customXml/itemProps3.xml><?xml version="1.0" encoding="utf-8"?>
<ds:datastoreItem xmlns:ds="http://schemas.openxmlformats.org/officeDocument/2006/customXml" ds:itemID="{DC3D71AA-D7E7-48EA-A2AA-5F33B8DFA7D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43</Paragraphs>
  <Slides>50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The Image Segmentation</vt:lpstr>
      <vt:lpstr>The Image Segmentation</vt:lpstr>
      <vt:lpstr>Why Image Segmentation Matters</vt:lpstr>
      <vt:lpstr>The segmentation algorithms</vt:lpstr>
      <vt:lpstr>Detection Of Discontinuities</vt:lpstr>
      <vt:lpstr>Foundations </vt:lpstr>
      <vt:lpstr>Foundations </vt:lpstr>
      <vt:lpstr>Detection of Isolated Points</vt:lpstr>
      <vt:lpstr>Detection of Isolated Points</vt:lpstr>
      <vt:lpstr>Detecting Lines in Specified Directions</vt:lpstr>
      <vt:lpstr>Detecting Lines in Specified Directions</vt:lpstr>
      <vt:lpstr>Edge Detection</vt:lpstr>
      <vt:lpstr>Edge Detection</vt:lpstr>
      <vt:lpstr>Edge Detection and Noises</vt:lpstr>
      <vt:lpstr>Steps for Edge Detection</vt:lpstr>
      <vt:lpstr>Filters for Edge Detection</vt:lpstr>
      <vt:lpstr>PowerPoint Presentation</vt:lpstr>
      <vt:lpstr>Filters for Edge Detection</vt:lpstr>
      <vt:lpstr>Filters for Edge Detection</vt:lpstr>
      <vt:lpstr>PowerPoint Presentation</vt:lpstr>
      <vt:lpstr>PowerPoint Presentation</vt:lpstr>
      <vt:lpstr>Self-study </vt:lpstr>
      <vt:lpstr>Edge Detection Example</vt:lpstr>
      <vt:lpstr>Edge Detection Problems</vt:lpstr>
      <vt:lpstr>Edge Detection Example With Smoothing</vt:lpstr>
      <vt:lpstr>Laplacian of a Gaussian (LoG).</vt:lpstr>
      <vt:lpstr>Laplacian of a Gaussian example</vt:lpstr>
      <vt:lpstr>Thresholding</vt:lpstr>
      <vt:lpstr>Multiple Thresholding</vt:lpstr>
      <vt:lpstr>Thresholding Example</vt:lpstr>
      <vt:lpstr>Noise and Image Thresholding</vt:lpstr>
      <vt:lpstr>Illumination and Reflectance Effect</vt:lpstr>
      <vt:lpstr>Basic Global Thresholding Algorithm</vt:lpstr>
      <vt:lpstr>Basic Global Thresholding Example</vt:lpstr>
      <vt:lpstr>Feature Extraction</vt:lpstr>
      <vt:lpstr>What is after Segmentation </vt:lpstr>
      <vt:lpstr>Desirable properties of descriptors</vt:lpstr>
      <vt:lpstr>Representation Schemes</vt:lpstr>
      <vt:lpstr>Boundary descriptors</vt:lpstr>
      <vt:lpstr>Chain Codes</vt:lpstr>
      <vt:lpstr>Chain Codes</vt:lpstr>
      <vt:lpstr>Chain Codes</vt:lpstr>
      <vt:lpstr>Chain codes</vt:lpstr>
      <vt:lpstr>Chain Codes Example</vt:lpstr>
      <vt:lpstr>Chain Codes</vt:lpstr>
      <vt:lpstr>Chain Codes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2026-03-17T18:53:21Z</dcterms:created>
  <dcterms:modified xsi:type="dcterms:W3CDTF">2026-03-17T18:53:21Z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