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CF1F-83CD-415A-BCD1-C4D726512470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D4738-5E0A-4454-AB2B-0FD8CC8AF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18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6CF1F-83CD-415A-BCD1-C4D726512470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D4738-5E0A-4454-AB2B-0FD8CC8AF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923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64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91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16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24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0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28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6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55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6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70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5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28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2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03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62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2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4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49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30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5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7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4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86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07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02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609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11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33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0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5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20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486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7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6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3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3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35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2024-06-28T11:57:19Z</dcterms:created>
  <dcterms:modified xsi:type="dcterms:W3CDTF">2024-06-28T11:57:19Z</dcterms:modified>
</cp:coreProperties>
</file>