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286" r:id="rId32"/>
    <p:sldId id="287" r:id="rId33"/>
    <p:sldId id="288" r:id="rId34"/>
    <p:sldId id="289" r:id="rId35"/>
    <p:sldId id="290" r:id="rId36"/>
    <p:sldId id="291" r:id="rId37"/>
    <p:sldId id="292" r:id="rId38"/>
    <p:sldId id="293" r:id="rId39"/>
    <p:sldId id="294" r:id="rId40"/>
    <p:sldId id="295" r:id="rId41"/>
    <p:sldId id="296" r:id="rId42"/>
    <p:sldId id="297" r:id="rId43"/>
    <p:sldId id="298" r:id="rId44"/>
    <p:sldId id="299" r:id="rId45"/>
    <p:sldId id="300" r:id="rId46"/>
    <p:sldId id="301" r:id="rId47"/>
    <p:sldId id="302" r:id="rId48"/>
    <p:sldId id="303" r:id="rId49"/>
    <p:sldId id="304" r:id="rId50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8" Type="http://schemas.openxmlformats.org/officeDocument/2006/relationships/slide" Target="slides/slide7.xml"/><Relationship Id="rId51" Type="http://schemas.openxmlformats.org/officeDocument/2006/relationships/presProps" Target="presProps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F364564-D840-0FBE-199D-4AEFE36AD8E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1395B391-6753-8328-4F67-DA4DBFB2381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7D195E-CF46-4222-B341-C0C0259DF00B}" type="datetimeFigureOut">
              <a:rPr lang="en-CA" smtClean="0"/>
              <a:t>2025-07-12</a:t>
            </a:fld>
            <a:endParaRPr lang="en-CA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632442C3-B53D-E667-5DA8-218807A46A0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C41B0678-9AD9-72BD-F65A-6B1F13620B2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63BD97-4773-442E-96F5-B169DF951B73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81388754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02BEAABF-8AE2-FBF9-3E23-5DBE6C60320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2368515-FD1A-A2F4-8587-0826B793A8B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8CDA3F0-22C2-4BEE-AEBD-982FBD78580D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607D195E-CF46-4222-B341-C0C0259DF00B}" type="datetimeFigureOut">
              <a:rPr lang="en-CA" smtClean="0"/>
              <a:t>2025-07-12</a:t>
            </a:fld>
            <a:endParaRPr lang="en-CA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F20534E-900F-C631-BB4C-A5F8B1A444A9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CA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0CCCB67-9B5B-8229-1C9A-D59E78DF0BE6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EE63BD97-4773-442E-96F5-B169DF951B73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78668526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4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1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1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1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1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1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1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1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1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1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1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5A7DD0D4-3316-C40A-198B-054965D9F80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8E8903D-9E98-ACAE-A495-05E3FC6189B4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3003775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01ED1CBB-D0DA-714E-65A7-49E7909E62B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544E9CC-AE6E-C3EF-3F00-C948B0F62098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0251923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E8B4FF45-4B77-D7F2-4603-A28335E83C6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D7F38B4-5128-9D1D-7FC9-3F709DE15FB9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047001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0A7132D7-1BB6-0402-9F61-D078E646EA6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6521473-2E4C-624E-88A7-DD1B667120D2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770355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DD9BC645-05B3-8A42-7DB2-A109EAF9F64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E29FA1B-F319-BCD7-F866-7B6475A1BBB0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168519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4E6651D9-A902-46FC-47D9-434658C89B9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A9DEB59-B2E4-8E49-1802-57BCDA65776F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423634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C6D02763-11DC-7256-8C95-0D548F3A096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6312388-7F84-8C88-EEE5-35195563C638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788593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B489E27C-230E-02EE-65A9-3380445AD48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C1833D5-42B2-DE24-75E3-E06089D674E9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443376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FB5DB34A-9E60-8EC1-8FBF-95BFEA0561C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1D1EB5F-559B-29D9-EC34-BA84E5D23F8A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540451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4109ECB1-3FD7-8100-FB88-469B44504E2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DCEAEEA-4EA6-ACCB-4A03-7E1823F3EC98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187195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AD7699F8-0582-9005-A5AF-210CEE52344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074A5BC-6570-F4D9-CAAE-256045AB88EB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267663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58452C00-FCA5-84B6-D99A-7BD49303A31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00A845A-1018-9CAB-E5CB-2E36D47EA697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365628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0C538DBC-9A61-2DE2-F133-78E144C1268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6060C1B-9579-F6DF-A523-F0B1514EF5E0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236661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EEA04CF0-5A2C-0168-0707-4EEBBB49F04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57AE939-EE25-8A79-3B48-4B17EFFEF589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508850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9D718BEE-C3A9-8A73-1847-3D2D7B405F3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0FF3234-8585-24B1-EE6A-0CB5C6973DA4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336169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99D370BB-A2C6-CABE-7246-FD3B6B90DA5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69F7377-646F-FA30-2BBE-EC11A1D15E56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789713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21F1DB2F-D3F7-FA5F-4BB0-C33F886CFBF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64882E4-B334-F748-3704-8718D3B581C9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496135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897A264C-0789-534F-5D8B-31884D672C0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02E4EB0-DC34-C4E3-6615-7E80DB82567B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756422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E837B879-2C32-9518-CC23-DB6A0920AE5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E868E0D-A08B-1CB3-A148-565F381DAC0E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920786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0B5FAAA6-E21E-A2FD-A001-6084FB5BFB5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75B59D1-7334-C56F-7FD7-0EF84551B18B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147866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91032E63-65E2-3D0F-B332-269C5FC64A6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0EF2414-ACD7-2F99-D470-DE47A2AF3CAF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982582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CDA807D8-2D05-A262-C9B3-1D870E05388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C98FD6C-D275-3648-200E-5A8618846CD1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903277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A4F86D01-8316-C180-2985-410FF298BE4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0D5AAE3-9180-CE0A-8D9C-622EB1C63EC9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304831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BEEB7960-60B0-C4D1-B2E6-2B36E5DDE4E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17E283D-9F53-7DA6-FFFF-EB9C85055F66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315095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557ACAF8-A6FE-2011-4445-E6BAC2A1503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FFC65C3-4A26-C868-E772-2FD53D67648D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953470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975498E7-D5A3-616B-2423-C38130EFBCE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00C0244-F8E6-79D6-46E0-DAABF3F9F986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093350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BCFB9DB4-7B54-9E30-B98F-8419E553137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0A3A5F9-8AED-A0BB-B386-245A51BC46ED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477973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0C46D223-F73A-E3B3-6837-EE8EFC05C4D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7FE2339-465C-B8A2-1049-7EC7D8EDFD9B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268669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B38A9325-7889-03D7-17E6-9E800AC6B71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3B6F91A-6A81-F9E2-CF39-75F150B7673D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63757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81A83B3F-0E61-B05A-016C-35C56B9BAA3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B0F0F60-07FE-E332-A0C5-A2C570DAA781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226229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093714D0-170F-B1ED-88C5-EF01A83CEAE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938F953-B209-D294-4112-E3881F752668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789012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1F8527D0-9DBD-02F7-701D-96ABE31E625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A8807E6-D16C-DBBB-F824-41B3E65D8879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719417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509610CB-2273-79F6-C52E-787A0786F78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861990C-7AE3-333F-1463-9053AC0D4088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316373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B43F5435-1E52-F365-70CC-21D679B249E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C0EA8DE-B646-7D39-5C60-D40CEB964B74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18538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E6DD80EB-48A3-526C-3E99-E3A7759794C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976B480-DF53-D6FC-BBF0-6C6BEE301AC9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602381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DCC9D536-AFD8-D319-7EE6-8346A505176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F033F3A-4F0D-55BB-8BD0-42474B5CFF9C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857001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34B8EF5F-319E-8DAA-F170-287059A96CD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07B4AE7-A18F-D3AD-6FA1-AC625B6AB52F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131461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E33BB161-AB25-4BC8-BDF0-6D0E064EC58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F6F68CF-CAA8-AF9F-8772-9C7E166CED7A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604566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0EDA9CC3-6F4D-35EE-320A-0A74B02AFE7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2DF2958-E174-2EBA-A581-39441B97461C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368976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E5CB2795-847A-5F95-D801-4A55807F9F9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EDAC2F4-96E6-D449-6873-833291F919DD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484494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475D7D22-0EDC-07A1-CC9D-021AE5D5340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C88FD47-3E0F-156E-7634-8C65E1B45CFC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252470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CF4D6CD2-2147-FDA7-F850-EFDCE1B43CA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FEA6EE3-8E8F-8ED0-EE73-E48B32E14A8D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85738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15558510-1C12-5D55-5EFE-5EE95639A11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5D01E63-24EC-E02D-B376-65DA2D253345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905370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5A90CEB1-6818-B5F8-77A4-A937F798B61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FCB5B25-4113-34C0-FAB9-9AE60E12EB74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204358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AF0BEB03-7A47-466A-CF28-7C06DB8B54C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B0C48EB-F00F-EC4B-5224-022539CBD192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815744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ED9D98DE-A3F8-706C-FE16-C08172EA947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C1B74EC-29BE-7A0A-2BBF-2EB766DE1965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485903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14BAE7F5-936B-29BE-4A77-B4EAFE67159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7761BAF-4C72-7875-23B4-F1BD81300971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542971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E7BB9DC2-F5BC-49C2-5F6D-35690CBE481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AF6D3D1-9EF2-9F4F-325B-75783FB4735B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807341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0D3466D5-335C-6D9A-8671-DE765CACD2C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6F8ABAC-28A8-0295-3916-63942F74347B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5205000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Widescreen</PresentationFormat>
  <Paragraphs>0</Paragraphs>
  <Slides>49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49</vt:i4>
      </vt:variant>
    </vt:vector>
  </HeadingPairs>
  <TitlesOfParts>
    <vt:vector size="53" baseType="lpstr">
      <vt:lpstr>Aptos</vt:lpstr>
      <vt:lpstr>Aptos Display</vt:lpstr>
      <vt:lpstr>Arial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Dr.Khalid Eskaf</dc:creator>
  <cp:lastModifiedBy>Dr.Khalid Eskaf</cp:lastModifiedBy>
  <cp:revision>1</cp:revision>
  <dcterms:created xsi:type="dcterms:W3CDTF">2025-07-12T05:02:57Z</dcterms:created>
  <dcterms:modified xsi:type="dcterms:W3CDTF">2025-07-12T05:02:58Z</dcterms:modified>
</cp:coreProperties>
</file>