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7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3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9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38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37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6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66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6.xml"/><Relationship Id="rId20" Type="http://schemas.openxmlformats.org/officeDocument/2006/relationships/slide" Target="slides/slide16.xml"/><Relationship Id="rId42" Type="http://schemas.openxmlformats.org/officeDocument/2006/relationships/slide" Target="slides/slide38.xml"/><Relationship Id="rId41" Type="http://schemas.openxmlformats.org/officeDocument/2006/relationships/slide" Target="slides/slide37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43" Type="http://schemas.openxmlformats.org/officeDocument/2006/relationships/slide" Target="slides/slide39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slide" Target="slides/slide25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slide" Target="slides/slide27.xml"/><Relationship Id="rId30" Type="http://schemas.openxmlformats.org/officeDocument/2006/relationships/slide" Target="slides/slide26.xml"/><Relationship Id="rId11" Type="http://schemas.openxmlformats.org/officeDocument/2006/relationships/slide" Target="slides/slide7.xml"/><Relationship Id="rId33" Type="http://schemas.openxmlformats.org/officeDocument/2006/relationships/slide" Target="slides/slide29.xml"/><Relationship Id="rId10" Type="http://schemas.openxmlformats.org/officeDocument/2006/relationships/slide" Target="slides/slide6.xml"/><Relationship Id="rId32" Type="http://schemas.openxmlformats.org/officeDocument/2006/relationships/slide" Target="slides/slide28.xml"/><Relationship Id="rId13" Type="http://schemas.openxmlformats.org/officeDocument/2006/relationships/slide" Target="slides/slide9.xml"/><Relationship Id="rId35" Type="http://schemas.openxmlformats.org/officeDocument/2006/relationships/slide" Target="slides/slide31.xml"/><Relationship Id="rId12" Type="http://schemas.openxmlformats.org/officeDocument/2006/relationships/slide" Target="slides/slide8.xml"/><Relationship Id="rId34" Type="http://schemas.openxmlformats.org/officeDocument/2006/relationships/slide" Target="slides/slide30.xml"/><Relationship Id="rId15" Type="http://schemas.openxmlformats.org/officeDocument/2006/relationships/slide" Target="slides/slide11.xml"/><Relationship Id="rId37" Type="http://schemas.openxmlformats.org/officeDocument/2006/relationships/slide" Target="slides/slide33.xml"/><Relationship Id="rId14" Type="http://schemas.openxmlformats.org/officeDocument/2006/relationships/slide" Target="slides/slide10.xml"/><Relationship Id="rId36" Type="http://schemas.openxmlformats.org/officeDocument/2006/relationships/slide" Target="slides/slide32.xml"/><Relationship Id="rId17" Type="http://schemas.openxmlformats.org/officeDocument/2006/relationships/slide" Target="slides/slide13.xml"/><Relationship Id="rId39" Type="http://schemas.openxmlformats.org/officeDocument/2006/relationships/slide" Target="slides/slide35.xml"/><Relationship Id="rId16" Type="http://schemas.openxmlformats.org/officeDocument/2006/relationships/slide" Target="slides/slide12.xml"/><Relationship Id="rId38" Type="http://schemas.openxmlformats.org/officeDocument/2006/relationships/slide" Target="slides/slide34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0" name="Google Shape;100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01" name="Google Shape;101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1ea793b0fe6_0_18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15" name="Google Shape;115;g1ea793b0fe6_0_18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29e5a60a13b_0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28" name="Google Shape;128;g29e5a60a13b_0_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29e5a60a13b_0_1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50" name="Google Shape;150;g29e5a60a13b_0_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29e5a60a13b_0_2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64" name="Google Shape;164;g29e5a60a13b_0_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29e5a60a13b_0_3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83" name="Google Shape;183;g29e5a60a13b_0_3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29e5a60a13b_0_4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01" name="Google Shape;201;g29e5a60a13b_0_4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29e5a60a13b_0_5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14" name="Google Shape;214;g29e5a60a13b_0_5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29e5a60a13b_0_69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27" name="Google Shape;227;g29e5a60a13b_0_69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g29e5a60a13b_0_6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40" name="Google Shape;240;g29e5a60a13b_0_6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29e5a60a13b_0_7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55" name="Google Shape;255;g29e5a60a13b_0_7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29e5a60a13b_0_8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74" name="Google Shape;274;g29e5a60a13b_0_8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g29e5a60a13b_0_9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93" name="Google Shape;293;g29e5a60a13b_0_9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g29e5a60a13b_0_11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06" name="Google Shape;306;g29e5a60a13b_0_1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g29e5a60a13b_0_12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19" name="Google Shape;319;g29e5a60a13b_0_1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g29e5a60a13b_0_13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32" name="Google Shape;332;g29e5a60a13b_0_13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3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g29e5a60a13b_0_14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45" name="Google Shape;345;g29e5a60a13b_0_14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5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g29e5a60a13b_0_15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67" name="Google Shape;367;g29e5a60a13b_0_15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3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29e5a60a13b_0_16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385" name="Google Shape;385;g29e5a60a13b_0_16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g29e5a60a13b_0_17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04" name="Google Shape;404;g29e5a60a13b_0_17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g29e5a60a13b_0_18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24" name="Google Shape;424;g29e5a60a13b_0_18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5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g29e5a60a13b_0_33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37" name="Google Shape;437;g29e5a60a13b_0_33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4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g29e5a60a13b_0_38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56" name="Google Shape;456;g29e5a60a13b_0_38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2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g29e5a60a13b_0_39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74" name="Google Shape;474;g29e5a60a13b_0_39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2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g29e5a60a13b_0_66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494" name="Google Shape;494;g29e5a60a13b_0_66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5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g29e5a60a13b_0_73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07" name="Google Shape;507;g29e5a60a13b_0_73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8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g29e5a60a13b_0_44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20" name="Google Shape;520;g29e5a60a13b_0_44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29e5a60a13b_0_45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33" name="Google Shape;533;g29e5a60a13b_0_45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4" name="Shape 5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5" name="Google Shape;545;g29e5a60a13b_0_52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46" name="Google Shape;546;g29e5a60a13b_0_52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g29e5a60a13b_0_62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63" name="Google Shape;563;g29e5a60a13b_0_62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6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7" name="Google Shape;577;g29e5a60a13b_0_63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78" name="Google Shape;578;g29e5a60a13b_0_63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9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0" name="Google Shape;590;g29e5a60a13b_0_53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91" name="Google Shape;591;g29e5a60a13b_0_53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5" name="Shape 6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g29e5a60a13b_0_46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07" name="Google Shape;607;g29e5a60a13b_0_46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3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Google Shape;624;g29e5a60a13b_0_47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25" name="Google Shape;625;g29e5a60a13b_0_47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2" name="Shape 6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3" name="Google Shape;643;g29e5a60a13b_0_59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44" name="Google Shape;644;g29e5a60a13b_0_59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6" name="Shape 6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" name="Google Shape;667;g29e5a60a13b_0_48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68" name="Google Shape;668;g29e5a60a13b_0_48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9" name="Shape 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Google Shape;680;g29e5a60a13b_0_50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81" name="Google Shape;681;g29e5a60a13b_0_50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2" name="Shape 6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3" name="Google Shape;693;g29e5a60a13b_0_51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94" name="Google Shape;694;g29e5a60a13b_0_5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5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p4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07" name="Google Shape;707;p4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708" name="Google Shape;708;p43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23_Title Slide">
  <p:cSld name="23_Title Slid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/>
          <p:nvPr>
            <p:ph idx="2" type="pic"/>
          </p:nvPr>
        </p:nvSpPr>
        <p:spPr>
          <a:xfrm>
            <a:off x="1" y="0"/>
            <a:ext cx="9740898" cy="5962650"/>
          </a:xfrm>
          <a:prstGeom prst="rect">
            <a:avLst/>
          </a:prstGeom>
          <a:solidFill>
            <a:srgbClr val="D8D8D8">
              <a:alpha val="49019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_Title Slide">
  <p:cSld name="3_Title Slide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/>
          <p:nvPr>
            <p:ph idx="2" type="pic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9019"/>
            </a:srgbClr>
          </a:solidFill>
          <a:ln cap="flat" cmpd="sng" w="1270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48_Title Slide">
  <p:cSld name="48_Title Slide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>
            <p:ph idx="2" type="pic"/>
          </p:nvPr>
        </p:nvSpPr>
        <p:spPr>
          <a:xfrm>
            <a:off x="3452649" y="-3"/>
            <a:ext cx="8739351" cy="6858000"/>
          </a:xfrm>
          <a:prstGeom prst="rect">
            <a:avLst/>
          </a:prstGeom>
          <a:solidFill>
            <a:srgbClr val="D8D8D8">
              <a:alpha val="49019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2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8_Title Slide">
  <p:cSld name="8_Title Slide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/>
          <p:nvPr>
            <p:ph idx="2" type="pic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25_Title Slide">
  <p:cSld name="25_Title Slide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6"/>
          <p:cNvSpPr/>
          <p:nvPr>
            <p:ph idx="2" type="pic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rgbClr val="D8D8D8">
              <a:alpha val="49019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2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29_Title Slide">
  <p:cSld name="29_Title Slide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7"/>
          <p:cNvSpPr/>
          <p:nvPr>
            <p:ph idx="2" type="pic"/>
          </p:nvPr>
        </p:nvSpPr>
        <p:spPr>
          <a:xfrm>
            <a:off x="1127760" y="1123950"/>
            <a:ext cx="9936480" cy="4610100"/>
          </a:xfrm>
          <a:prstGeom prst="rect">
            <a:avLst/>
          </a:prstGeom>
          <a:solidFill>
            <a:srgbClr val="D8D8D8">
              <a:alpha val="49019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3_Title Slide">
  <p:cSld name="33_Title Slide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8"/>
          <p:cNvSpPr/>
          <p:nvPr>
            <p:ph idx="2" type="pic"/>
          </p:nvPr>
        </p:nvSpPr>
        <p:spPr>
          <a:xfrm>
            <a:off x="0" y="1"/>
            <a:ext cx="6826172" cy="6857998"/>
          </a:xfrm>
          <a:prstGeom prst="rect">
            <a:avLst/>
          </a:prstGeom>
          <a:solidFill>
            <a:srgbClr val="D8D8D8">
              <a:alpha val="49019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9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9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32" name="Google Shape;32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0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10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8" name="Google Shape;38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1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1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4" name="Google Shape;44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2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0" name="Google Shape;50;p12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1" name="Google Shape;51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3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7" name="Google Shape;57;p13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8" name="Google Shape;58;p13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9" name="Google Shape;59;p13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0" name="Google Shape;60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6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75" name="Google Shape;75;p16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6" name="Google Shape;76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7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82" name="Google Shape;82;p17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83" name="Google Shape;83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8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9" name="Google Shape;89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19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5" name="Google Shape;95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theme" Target="../theme/theme2.xml"/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4.xml"/><Relationship Id="rId19" Type="http://schemas.openxmlformats.org/officeDocument/2006/relationships/slideLayout" Target="../slideLayouts/slideLayout18.xml"/><Relationship Id="rId6" Type="http://schemas.openxmlformats.org/officeDocument/2006/relationships/slideLayout" Target="../slideLayouts/slideLayout5.xml"/><Relationship Id="rId18" Type="http://schemas.openxmlformats.org/officeDocument/2006/relationships/slideLayout" Target="../slideLayouts/slideLayout17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jpg"/><Relationship Id="rId4" Type="http://schemas.openxmlformats.org/officeDocument/2006/relationships/image" Target="../media/image8.png"/><Relationship Id="rId5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7.png"/><Relationship Id="rId4" Type="http://schemas.openxmlformats.org/officeDocument/2006/relationships/image" Target="../media/image1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png"/><Relationship Id="rId4" Type="http://schemas.openxmlformats.org/officeDocument/2006/relationships/image" Target="../media/image1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Relationship Id="rId4" Type="http://schemas.openxmlformats.org/officeDocument/2006/relationships/image" Target="../media/image15.png"/><Relationship Id="rId5" Type="http://schemas.openxmlformats.org/officeDocument/2006/relationships/hyperlink" Target="http://drive.google.com/file/d/1PSmRZYRbNkM7hJzV4ZtDxNW6g_Zx4FqJ/view" TargetMode="External"/><Relationship Id="rId6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png"/><Relationship Id="rId4" Type="http://schemas.openxmlformats.org/officeDocument/2006/relationships/image" Target="../media/image6.png"/><Relationship Id="rId5" Type="http://schemas.openxmlformats.org/officeDocument/2006/relationships/hyperlink" Target="http://drive.google.com/file/d/18zQGu3dVV4LIWs6uY0fT9aMrd4FuVpRl/view" TargetMode="External"/><Relationship Id="rId6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7.png"/><Relationship Id="rId4" Type="http://schemas.openxmlformats.org/officeDocument/2006/relationships/hyperlink" Target="http://drive.google.com/file/d/1Hg_5IzmQzUSfqfTMbMCnDqj5EReGcct4/view" TargetMode="External"/><Relationship Id="rId5" Type="http://schemas.openxmlformats.org/officeDocument/2006/relationships/image" Target="../media/image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png"/><Relationship Id="rId4" Type="http://schemas.openxmlformats.org/officeDocument/2006/relationships/image" Target="../media/image12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png"/><Relationship Id="rId4" Type="http://schemas.openxmlformats.org/officeDocument/2006/relationships/image" Target="../media/image30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.png"/><Relationship Id="rId4" Type="http://schemas.openxmlformats.org/officeDocument/2006/relationships/image" Target="../media/image1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7.png"/><Relationship Id="rId4" Type="http://schemas.openxmlformats.org/officeDocument/2006/relationships/image" Target="../media/image33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7.png"/><Relationship Id="rId4" Type="http://schemas.openxmlformats.org/officeDocument/2006/relationships/image" Target="../media/image28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7.png"/><Relationship Id="rId4" Type="http://schemas.openxmlformats.org/officeDocument/2006/relationships/image" Target="../media/image28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7.png"/><Relationship Id="rId4" Type="http://schemas.openxmlformats.org/officeDocument/2006/relationships/image" Target="../media/image19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7.png"/><Relationship Id="rId4" Type="http://schemas.openxmlformats.org/officeDocument/2006/relationships/image" Target="../media/image31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7.png"/><Relationship Id="rId4" Type="http://schemas.openxmlformats.org/officeDocument/2006/relationships/image" Target="../media/image21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7.png"/><Relationship Id="rId4" Type="http://schemas.openxmlformats.org/officeDocument/2006/relationships/image" Target="../media/image18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7.png"/><Relationship Id="rId4" Type="http://schemas.openxmlformats.org/officeDocument/2006/relationships/image" Target="../media/image22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7.png"/><Relationship Id="rId4" Type="http://schemas.openxmlformats.org/officeDocument/2006/relationships/image" Target="../media/image20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7.png"/><Relationship Id="rId4" Type="http://schemas.openxmlformats.org/officeDocument/2006/relationships/image" Target="../media/image20.png"/><Relationship Id="rId5" Type="http://schemas.openxmlformats.org/officeDocument/2006/relationships/image" Target="../media/image17.png"/><Relationship Id="rId6" Type="http://schemas.openxmlformats.org/officeDocument/2006/relationships/image" Target="../media/image23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7.png"/><Relationship Id="rId4" Type="http://schemas.openxmlformats.org/officeDocument/2006/relationships/image" Target="../media/image25.png"/><Relationship Id="rId5" Type="http://schemas.openxmlformats.org/officeDocument/2006/relationships/hyperlink" Target="http://drive.google.com/file/d/1azR3Y_8H1XWl6Bol_PujBy0IVTmH1Gh6/view" TargetMode="External"/><Relationship Id="rId6" Type="http://schemas.openxmlformats.org/officeDocument/2006/relationships/image" Target="../media/image1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7.png"/><Relationship Id="rId4" Type="http://schemas.openxmlformats.org/officeDocument/2006/relationships/image" Target="../media/image27.png"/><Relationship Id="rId5" Type="http://schemas.openxmlformats.org/officeDocument/2006/relationships/hyperlink" Target="http://drive.google.com/file/d/1m0vvG5X_OC5cS3UhOMh9xzO135e9rrvV/view" TargetMode="External"/><Relationship Id="rId6" Type="http://schemas.openxmlformats.org/officeDocument/2006/relationships/image" Target="../media/image1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7.png"/><Relationship Id="rId4" Type="http://schemas.openxmlformats.org/officeDocument/2006/relationships/hyperlink" Target="http://drive.google.com/file/d/1aNPSAjAZ8PlQdlGLlJJse_oz2vgKyLzU/view" TargetMode="External"/><Relationship Id="rId5" Type="http://schemas.openxmlformats.org/officeDocument/2006/relationships/image" Target="../media/image29.jp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7.png"/><Relationship Id="rId4" Type="http://schemas.openxmlformats.org/officeDocument/2006/relationships/hyperlink" Target="http://drive.google.com/file/d/1Y8cVFrOG2aJpcOYu3xf_RnbKW3pY1WIs/view" TargetMode="External"/><Relationship Id="rId5" Type="http://schemas.openxmlformats.org/officeDocument/2006/relationships/image" Target="../media/image24.jp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7.png"/><Relationship Id="rId4" Type="http://schemas.openxmlformats.org/officeDocument/2006/relationships/image" Target="../media/image32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7.png"/><Relationship Id="rId4" Type="http://schemas.openxmlformats.org/officeDocument/2006/relationships/image" Target="../media/image35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7.png"/><Relationship Id="rId4" Type="http://schemas.openxmlformats.org/officeDocument/2006/relationships/image" Target="../media/image34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7.png"/><Relationship Id="rId4" Type="http://schemas.openxmlformats.org/officeDocument/2006/relationships/image" Target="../media/image41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7.png"/><Relationship Id="rId4" Type="http://schemas.openxmlformats.org/officeDocument/2006/relationships/image" Target="../media/image38.png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7.png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Relationship Id="rId3" Type="http://schemas.openxmlformats.org/officeDocument/2006/relationships/image" Target="../media/image7.png"/><Relationship Id="rId4" Type="http://schemas.openxmlformats.org/officeDocument/2006/relationships/image" Target="../media/image42.png"/><Relationship Id="rId5" Type="http://schemas.openxmlformats.org/officeDocument/2006/relationships/hyperlink" Target="http://drive.google.com/file/d/12UaI5Upt7MIUSa9NEz-tmZnZSXcEeojP/view" TargetMode="External"/><Relationship Id="rId6" Type="http://schemas.openxmlformats.org/officeDocument/2006/relationships/image" Target="../media/image1.png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Relationship Id="rId3" Type="http://schemas.openxmlformats.org/officeDocument/2006/relationships/image" Target="../media/image7.png"/><Relationship Id="rId4" Type="http://schemas.openxmlformats.org/officeDocument/2006/relationships/image" Target="../media/image39.png"/><Relationship Id="rId5" Type="http://schemas.openxmlformats.org/officeDocument/2006/relationships/hyperlink" Target="http://drive.google.com/file/d/12UaI5Upt7MIUSa9NEz-tmZnZSXcEeojP/view" TargetMode="External"/><Relationship Id="rId6" Type="http://schemas.openxmlformats.org/officeDocument/2006/relationships/image" Target="../media/image1.png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7.png"/><Relationship Id="rId4" Type="http://schemas.openxmlformats.org/officeDocument/2006/relationships/image" Target="../media/image39.png"/><Relationship Id="rId5" Type="http://schemas.openxmlformats.org/officeDocument/2006/relationships/hyperlink" Target="http://drive.google.com/file/d/12UaI5Upt7MIUSa9NEz-tmZnZSXcEeojP/view" TargetMode="External"/><Relationship Id="rId6" Type="http://schemas.openxmlformats.org/officeDocument/2006/relationships/image" Target="../media/image1.png"/><Relationship Id="rId7" Type="http://schemas.openxmlformats.org/officeDocument/2006/relationships/image" Target="../media/image43.png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6.xml"/><Relationship Id="rId3" Type="http://schemas.openxmlformats.org/officeDocument/2006/relationships/image" Target="../media/image7.png"/><Relationship Id="rId4" Type="http://schemas.openxmlformats.org/officeDocument/2006/relationships/image" Target="../media/image45.png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7.png"/><Relationship Id="rId4" Type="http://schemas.openxmlformats.org/officeDocument/2006/relationships/image" Target="../media/image46.png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7.png"/><Relationship Id="rId4" Type="http://schemas.openxmlformats.org/officeDocument/2006/relationships/image" Target="../media/image44.png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36.png"/><Relationship Id="rId4" Type="http://schemas.openxmlformats.org/officeDocument/2006/relationships/image" Target="../media/image8.png"/><Relationship Id="rId5" Type="http://schemas.openxmlformats.org/officeDocument/2006/relationships/image" Target="../media/image7.png"/><Relationship Id="rId6" Type="http://schemas.openxmlformats.org/officeDocument/2006/relationships/image" Target="../media/image40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0"/>
          <p:cNvSpPr/>
          <p:nvPr/>
        </p:nvSpPr>
        <p:spPr>
          <a:xfrm flipH="1" rot="10800000">
            <a:off x="-1" y="-43544"/>
            <a:ext cx="12191999" cy="5816453"/>
          </a:xfrm>
          <a:prstGeom prst="round1Rect">
            <a:avLst>
              <a:gd fmla="val 32222" name="adj"/>
            </a:avLst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4" name="Google Shape;104;p20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4175" r="4175" t="0"/>
          <a:stretch/>
        </p:blipFill>
        <p:spPr>
          <a:xfrm>
            <a:off x="0" y="-43542"/>
            <a:ext cx="8659664" cy="5300798"/>
          </a:xfrm>
          <a:prstGeom prst="rect">
            <a:avLst/>
          </a:prstGeom>
          <a:solidFill>
            <a:srgbClr val="D8D8D8">
              <a:alpha val="49019"/>
            </a:srgbClr>
          </a:solidFill>
          <a:ln>
            <a:noFill/>
          </a:ln>
        </p:spPr>
      </p:pic>
      <p:sp>
        <p:nvSpPr>
          <p:cNvPr id="105" name="Google Shape;105;p20"/>
          <p:cNvSpPr txBox="1"/>
          <p:nvPr/>
        </p:nvSpPr>
        <p:spPr>
          <a:xfrm>
            <a:off x="6307898" y="2785710"/>
            <a:ext cx="4326300" cy="144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i="0" lang="en-US" sz="4400" u="none" cap="none" strike="noStrik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English Language 1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6" name="Google Shape;106;p20"/>
          <p:cNvSpPr/>
          <p:nvPr/>
        </p:nvSpPr>
        <p:spPr>
          <a:xfrm>
            <a:off x="6384738" y="4232260"/>
            <a:ext cx="3516608" cy="529167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 cap="flat" cmpd="sng" w="12700">
            <a:solidFill>
              <a:srgbClr val="8E5A6D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1" i="0" lang="en-US" sz="2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</a:t>
            </a:r>
            <a:r>
              <a:rPr b="1"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7" name="Google Shape;107;p20"/>
          <p:cNvSpPr txBox="1"/>
          <p:nvPr/>
        </p:nvSpPr>
        <p:spPr>
          <a:xfrm>
            <a:off x="6370225" y="4802550"/>
            <a:ext cx="28200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 101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Google Shape;108;p20"/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1" i="0" lang="en-US" sz="2800" u="none" cap="none" strike="noStrik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Ahmed Soliman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20"/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en-US" sz="2400" u="none" cap="none" strike="noStrike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0" name="Google Shape;110;p2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13679" y="372325"/>
            <a:ext cx="2457656" cy="670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20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20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1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2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21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2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1" name="Google Shape;121;p2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2" name="Google Shape;122;p21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3" name="Google Shape;123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21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5" name="Google Shape;125;p21"/>
          <p:cNvPicPr preferRelativeResize="0"/>
          <p:nvPr/>
        </p:nvPicPr>
        <p:blipFill rotWithShape="1">
          <a:blip r:embed="rId4">
            <a:alphaModFix/>
          </a:blip>
          <a:srcRect b="15627" l="23556" r="24440" t="15799"/>
          <a:stretch/>
        </p:blipFill>
        <p:spPr>
          <a:xfrm>
            <a:off x="617275" y="1083275"/>
            <a:ext cx="10812600" cy="53745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2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2" name="Google Shape;132;p22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2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4" name="Google Shape;134;p2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5" name="Google Shape;135;p22"/>
          <p:cNvSpPr txBox="1"/>
          <p:nvPr/>
        </p:nvSpPr>
        <p:spPr>
          <a:xfrm>
            <a:off x="889000" y="2391850"/>
            <a:ext cx="9862800" cy="307800"/>
          </a:xfrm>
          <a:prstGeom prst="rect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36" name="Google Shape;136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22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8" name="Google Shape;138;p22"/>
          <p:cNvPicPr preferRelativeResize="0"/>
          <p:nvPr/>
        </p:nvPicPr>
        <p:blipFill rotWithShape="1">
          <a:blip r:embed="rId4">
            <a:alphaModFix/>
          </a:blip>
          <a:srcRect b="20124" l="25621" r="25361" t="22898"/>
          <a:stretch/>
        </p:blipFill>
        <p:spPr>
          <a:xfrm>
            <a:off x="688600" y="1293225"/>
            <a:ext cx="10741277" cy="5107549"/>
          </a:xfrm>
          <a:prstGeom prst="rect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pic>
      <p:cxnSp>
        <p:nvCxnSpPr>
          <p:cNvPr id="139" name="Google Shape;139;p22"/>
          <p:cNvCxnSpPr/>
          <p:nvPr/>
        </p:nvCxnSpPr>
        <p:spPr>
          <a:xfrm flipH="1" rot="10800000">
            <a:off x="3501775" y="2636725"/>
            <a:ext cx="7416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40" name="Google Shape;140;p22"/>
          <p:cNvCxnSpPr/>
          <p:nvPr/>
        </p:nvCxnSpPr>
        <p:spPr>
          <a:xfrm>
            <a:off x="1444375" y="3210675"/>
            <a:ext cx="811800" cy="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41" name="Google Shape;141;p22"/>
          <p:cNvCxnSpPr/>
          <p:nvPr/>
        </p:nvCxnSpPr>
        <p:spPr>
          <a:xfrm flipH="1" rot="10800000">
            <a:off x="2829975" y="3798400"/>
            <a:ext cx="8118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42" name="Google Shape;142;p22"/>
          <p:cNvCxnSpPr/>
          <p:nvPr/>
        </p:nvCxnSpPr>
        <p:spPr>
          <a:xfrm flipH="1" rot="10800000">
            <a:off x="3767700" y="4554175"/>
            <a:ext cx="10638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43" name="Google Shape;143;p22"/>
          <p:cNvCxnSpPr/>
          <p:nvPr/>
        </p:nvCxnSpPr>
        <p:spPr>
          <a:xfrm>
            <a:off x="2452075" y="5198075"/>
            <a:ext cx="811800" cy="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44" name="Google Shape;144;p22"/>
          <p:cNvCxnSpPr/>
          <p:nvPr/>
        </p:nvCxnSpPr>
        <p:spPr>
          <a:xfrm flipH="1" rot="10800000">
            <a:off x="6566875" y="2846675"/>
            <a:ext cx="9378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45" name="Google Shape;145;p22"/>
          <p:cNvCxnSpPr/>
          <p:nvPr/>
        </p:nvCxnSpPr>
        <p:spPr>
          <a:xfrm flipH="1" rot="10800000">
            <a:off x="8148425" y="3420500"/>
            <a:ext cx="11616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46" name="Google Shape;146;p22"/>
          <p:cNvCxnSpPr/>
          <p:nvPr/>
        </p:nvCxnSpPr>
        <p:spPr>
          <a:xfrm flipH="1" rot="10800000">
            <a:off x="6608875" y="4330225"/>
            <a:ext cx="13716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47" name="Google Shape;147;p22"/>
          <p:cNvCxnSpPr/>
          <p:nvPr/>
        </p:nvCxnSpPr>
        <p:spPr>
          <a:xfrm flipH="1" rot="10800000">
            <a:off x="7840525" y="5323950"/>
            <a:ext cx="11616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2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23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2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6" name="Google Shape;156;p2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7" name="Google Shape;157;p2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58" name="Google Shape;158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23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0" name="Google Shape;160;p23"/>
          <p:cNvPicPr preferRelativeResize="0"/>
          <p:nvPr/>
        </p:nvPicPr>
        <p:blipFill rotWithShape="1">
          <a:blip r:embed="rId4">
            <a:alphaModFix/>
          </a:blip>
          <a:srcRect b="57062" l="27115" r="25587" t="21858"/>
          <a:stretch/>
        </p:blipFill>
        <p:spPr>
          <a:xfrm>
            <a:off x="617275" y="1335200"/>
            <a:ext cx="10812600" cy="5065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23" title="2_09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2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8" name="Google Shape;168;p24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2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0" name="Google Shape;170;p2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1" name="Google Shape;171;p2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72" name="Google Shape;172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2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4" name="Google Shape;174;p24"/>
          <p:cNvPicPr preferRelativeResize="0"/>
          <p:nvPr/>
        </p:nvPicPr>
        <p:blipFill rotWithShape="1">
          <a:blip r:embed="rId4">
            <a:alphaModFix/>
          </a:blip>
          <a:srcRect b="29915" l="38366" r="26046" t="42125"/>
          <a:stretch/>
        </p:blipFill>
        <p:spPr>
          <a:xfrm>
            <a:off x="617275" y="1231800"/>
            <a:ext cx="10708224" cy="5226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5" name="Google Shape;175;p24" title="2_10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76" name="Google Shape;176;p24"/>
          <p:cNvCxnSpPr/>
          <p:nvPr/>
        </p:nvCxnSpPr>
        <p:spPr>
          <a:xfrm>
            <a:off x="6161000" y="4442300"/>
            <a:ext cx="1049700" cy="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77" name="Google Shape;177;p24"/>
          <p:cNvCxnSpPr/>
          <p:nvPr/>
        </p:nvCxnSpPr>
        <p:spPr>
          <a:xfrm flipH="1" rot="10800000">
            <a:off x="2086625" y="3840450"/>
            <a:ext cx="561300" cy="114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78" name="Google Shape;178;p24"/>
          <p:cNvCxnSpPr/>
          <p:nvPr/>
        </p:nvCxnSpPr>
        <p:spPr>
          <a:xfrm>
            <a:off x="6986750" y="5002150"/>
            <a:ext cx="1147800" cy="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79" name="Google Shape;179;p24"/>
          <p:cNvCxnSpPr/>
          <p:nvPr/>
        </p:nvCxnSpPr>
        <p:spPr>
          <a:xfrm>
            <a:off x="7588575" y="5561975"/>
            <a:ext cx="573900" cy="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80" name="Google Shape;180;p24"/>
          <p:cNvCxnSpPr/>
          <p:nvPr/>
        </p:nvCxnSpPr>
        <p:spPr>
          <a:xfrm flipH="1" rot="10800000">
            <a:off x="7189850" y="6121800"/>
            <a:ext cx="10845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2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25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2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9" name="Google Shape;189;p2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0" name="Google Shape;190;p25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91" name="Google Shape;191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2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3" name="Google Shape;193;p25"/>
          <p:cNvPicPr preferRelativeResize="0"/>
          <p:nvPr/>
        </p:nvPicPr>
        <p:blipFill rotWithShape="1">
          <a:blip r:embed="rId4">
            <a:alphaModFix/>
          </a:blip>
          <a:srcRect b="33168" l="38019" r="25850" t="41920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pic>
      <p:cxnSp>
        <p:nvCxnSpPr>
          <p:cNvPr id="194" name="Google Shape;194;p25"/>
          <p:cNvCxnSpPr/>
          <p:nvPr/>
        </p:nvCxnSpPr>
        <p:spPr>
          <a:xfrm>
            <a:off x="6161000" y="2496875"/>
            <a:ext cx="517800" cy="24213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95" name="Google Shape;195;p25"/>
          <p:cNvCxnSpPr/>
          <p:nvPr/>
        </p:nvCxnSpPr>
        <p:spPr>
          <a:xfrm flipH="1" rot="10800000">
            <a:off x="5433225" y="2496775"/>
            <a:ext cx="1287600" cy="6579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96" name="Google Shape;196;p25"/>
          <p:cNvCxnSpPr/>
          <p:nvPr/>
        </p:nvCxnSpPr>
        <p:spPr>
          <a:xfrm>
            <a:off x="5097325" y="4218375"/>
            <a:ext cx="1679400" cy="840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97" name="Google Shape;197;p25"/>
          <p:cNvCxnSpPr/>
          <p:nvPr/>
        </p:nvCxnSpPr>
        <p:spPr>
          <a:xfrm flipH="1" rot="10800000">
            <a:off x="3725725" y="3112675"/>
            <a:ext cx="2995200" cy="20994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98" name="Google Shape;198;p25"/>
          <p:cNvCxnSpPr/>
          <p:nvPr/>
        </p:nvCxnSpPr>
        <p:spPr>
          <a:xfrm flipH="1" rot="10800000">
            <a:off x="3515775" y="3784400"/>
            <a:ext cx="3205200" cy="20295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2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5" name="Google Shape;205;p26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2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8" name="Google Shape;208;p2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09" name="Google Shape;209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26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11" name="Google Shape;211;p26"/>
          <p:cNvPicPr preferRelativeResize="0"/>
          <p:nvPr/>
        </p:nvPicPr>
        <p:blipFill rotWithShape="1">
          <a:blip r:embed="rId4">
            <a:alphaModFix/>
          </a:blip>
          <a:srcRect b="69359" l="27575" r="27308" t="17958"/>
          <a:stretch/>
        </p:blipFill>
        <p:spPr>
          <a:xfrm>
            <a:off x="702600" y="1231800"/>
            <a:ext cx="10727275" cy="30425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2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27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2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0" name="Google Shape;220;p2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1" name="Google Shape;221;p2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22" name="Google Shape;222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223" name="Google Shape;223;p27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24" name="Google Shape;224;p27"/>
          <p:cNvPicPr preferRelativeResize="0"/>
          <p:nvPr/>
        </p:nvPicPr>
        <p:blipFill rotWithShape="1">
          <a:blip r:embed="rId4">
            <a:alphaModFix/>
          </a:blip>
          <a:srcRect b="38899" l="27572" r="25591" t="15793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2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2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1" name="Google Shape;231;p28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2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33" name="Google Shape;233;p2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34" name="Google Shape;234;p2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35" name="Google Shape;235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28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7" name="Google Shape;237;p28" title="Volkswagen Commercial_ Black Beetle.mp4.crdownload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7275" y="1231800"/>
            <a:ext cx="10812600" cy="522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3" name="Google Shape;243;p2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4" name="Google Shape;244;p29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5" name="Google Shape;245;p2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46" name="Google Shape;246;p2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47" name="Google Shape;247;p2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48" name="Google Shape;248;p2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29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50" name="Google Shape;250;p29"/>
          <p:cNvPicPr preferRelativeResize="0"/>
          <p:nvPr/>
        </p:nvPicPr>
        <p:blipFill rotWithShape="1">
          <a:blip r:embed="rId4">
            <a:alphaModFix/>
          </a:blip>
          <a:srcRect b="68871" l="38479" r="24212" t="17960"/>
          <a:stretch/>
        </p:blipFill>
        <p:spPr>
          <a:xfrm>
            <a:off x="674600" y="1231800"/>
            <a:ext cx="10755274" cy="3294475"/>
          </a:xfrm>
          <a:prstGeom prst="rect">
            <a:avLst/>
          </a:prstGeom>
          <a:noFill/>
          <a:ln>
            <a:noFill/>
          </a:ln>
        </p:spPr>
      </p:pic>
      <p:sp>
        <p:nvSpPr>
          <p:cNvPr id="251" name="Google Shape;251;p29"/>
          <p:cNvSpPr txBox="1"/>
          <p:nvPr/>
        </p:nvSpPr>
        <p:spPr>
          <a:xfrm>
            <a:off x="1663650" y="2734775"/>
            <a:ext cx="8061600" cy="5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 The photo is from the advert for the 2012 Beetle</a:t>
            </a:r>
            <a:endParaRPr sz="21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52" name="Google Shape;252;p29"/>
          <p:cNvSpPr txBox="1"/>
          <p:nvPr/>
        </p:nvSpPr>
        <p:spPr>
          <a:xfrm>
            <a:off x="1845900" y="3590850"/>
            <a:ext cx="6092700" cy="5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They wanted male drivers to see the advert. 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8" name="Google Shape;258;p3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9" name="Google Shape;259;p30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3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1" name="Google Shape;261;p3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2" name="Google Shape;262;p3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63" name="Google Shape;263;p3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264" name="Google Shape;264;p30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65" name="Google Shape;265;p30"/>
          <p:cNvPicPr preferRelativeResize="0"/>
          <p:nvPr/>
        </p:nvPicPr>
        <p:blipFill rotWithShape="1">
          <a:blip r:embed="rId4">
            <a:alphaModFix/>
          </a:blip>
          <a:srcRect b="47469" l="38291" r="24900" t="30642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66" name="Google Shape;266;p30"/>
          <p:cNvCxnSpPr/>
          <p:nvPr/>
        </p:nvCxnSpPr>
        <p:spPr>
          <a:xfrm flipH="1" rot="10800000">
            <a:off x="1948225" y="2552750"/>
            <a:ext cx="13575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67" name="Google Shape;267;p30"/>
          <p:cNvCxnSpPr/>
          <p:nvPr/>
        </p:nvCxnSpPr>
        <p:spPr>
          <a:xfrm flipH="1" rot="10800000">
            <a:off x="5113600" y="3238600"/>
            <a:ext cx="1145400" cy="75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68" name="Google Shape;268;p30"/>
          <p:cNvCxnSpPr/>
          <p:nvPr/>
        </p:nvCxnSpPr>
        <p:spPr>
          <a:xfrm>
            <a:off x="7448625" y="3938450"/>
            <a:ext cx="1861500" cy="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69" name="Google Shape;269;p30"/>
          <p:cNvCxnSpPr/>
          <p:nvPr/>
        </p:nvCxnSpPr>
        <p:spPr>
          <a:xfrm>
            <a:off x="3683725" y="4666250"/>
            <a:ext cx="1413600" cy="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70" name="Google Shape;270;p30"/>
          <p:cNvCxnSpPr/>
          <p:nvPr/>
        </p:nvCxnSpPr>
        <p:spPr>
          <a:xfrm>
            <a:off x="5867100" y="5394025"/>
            <a:ext cx="433800" cy="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271" name="Google Shape;271;p30"/>
          <p:cNvCxnSpPr/>
          <p:nvPr/>
        </p:nvCxnSpPr>
        <p:spPr>
          <a:xfrm>
            <a:off x="7678800" y="6114050"/>
            <a:ext cx="1049700" cy="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7" name="Google Shape;277;p3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8" name="Google Shape;278;p31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3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0" name="Google Shape;280;p3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1" name="Google Shape;281;p31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82" name="Google Shape;282;p3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283" name="Google Shape;283;p31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4" name="Google Shape;284;p31"/>
          <p:cNvPicPr preferRelativeResize="0"/>
          <p:nvPr/>
        </p:nvPicPr>
        <p:blipFill rotWithShape="1">
          <a:blip r:embed="rId4">
            <a:alphaModFix/>
          </a:blip>
          <a:srcRect b="47062" l="39047" r="25552" t="39467"/>
          <a:stretch/>
        </p:blipFill>
        <p:spPr>
          <a:xfrm>
            <a:off x="617275" y="1293225"/>
            <a:ext cx="10812600" cy="5164576"/>
          </a:xfrm>
          <a:prstGeom prst="rect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pic>
      <p:cxnSp>
        <p:nvCxnSpPr>
          <p:cNvPr id="285" name="Google Shape;285;p31"/>
          <p:cNvCxnSpPr/>
          <p:nvPr/>
        </p:nvCxnSpPr>
        <p:spPr>
          <a:xfrm>
            <a:off x="3361825" y="3616550"/>
            <a:ext cx="587700" cy="19455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86" name="Google Shape;286;p31"/>
          <p:cNvCxnSpPr/>
          <p:nvPr/>
        </p:nvCxnSpPr>
        <p:spPr>
          <a:xfrm flipH="1" rot="10800000">
            <a:off x="3319825" y="3546475"/>
            <a:ext cx="657900" cy="9798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87" name="Google Shape;287;p31"/>
          <p:cNvCxnSpPr/>
          <p:nvPr/>
        </p:nvCxnSpPr>
        <p:spPr>
          <a:xfrm flipH="1" rot="10800000">
            <a:off x="2829975" y="4498400"/>
            <a:ext cx="1105800" cy="9516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88" name="Google Shape;288;p31"/>
          <p:cNvCxnSpPr/>
          <p:nvPr/>
        </p:nvCxnSpPr>
        <p:spPr>
          <a:xfrm>
            <a:off x="7448625" y="3616550"/>
            <a:ext cx="727800" cy="18336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89" name="Google Shape;289;p31"/>
          <p:cNvCxnSpPr/>
          <p:nvPr/>
        </p:nvCxnSpPr>
        <p:spPr>
          <a:xfrm flipH="1" rot="10800000">
            <a:off x="7476625" y="4540175"/>
            <a:ext cx="755700" cy="141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290" name="Google Shape;290;p31"/>
          <p:cNvCxnSpPr/>
          <p:nvPr/>
        </p:nvCxnSpPr>
        <p:spPr>
          <a:xfrm flipH="1" rot="10800000">
            <a:off x="7392650" y="3504575"/>
            <a:ext cx="853800" cy="20574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triangl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3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6" name="Google Shape;296;p3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7" name="Google Shape;297;p32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8" name="Google Shape;298;p3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9" name="Google Shape;299;p3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0" name="Google Shape;300;p3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01" name="Google Shape;301;p3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Google Shape;302;p32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03" name="Google Shape;303;p32"/>
          <p:cNvPicPr preferRelativeResize="0"/>
          <p:nvPr/>
        </p:nvPicPr>
        <p:blipFill rotWithShape="1">
          <a:blip r:embed="rId4">
            <a:alphaModFix/>
          </a:blip>
          <a:srcRect b="60534" l="22869" r="35230" t="23791"/>
          <a:stretch/>
        </p:blipFill>
        <p:spPr>
          <a:xfrm>
            <a:off x="617275" y="1231800"/>
            <a:ext cx="10812600" cy="4666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3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3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0" name="Google Shape;310;p33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1" name="Google Shape;311;p3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2" name="Google Shape;312;p3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3" name="Google Shape;313;p3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14" name="Google Shape;314;p3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315" name="Google Shape;315;p33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16" name="Google Shape;316;p33"/>
          <p:cNvPicPr preferRelativeResize="0"/>
          <p:nvPr/>
        </p:nvPicPr>
        <p:blipFill rotWithShape="1">
          <a:blip r:embed="rId4">
            <a:alphaModFix/>
          </a:blip>
          <a:srcRect b="45015" l="29063" r="42582" t="32940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0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3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2" name="Google Shape;322;p3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3" name="Google Shape;323;p34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4" name="Google Shape;324;p3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5" name="Google Shape;325;p3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26" name="Google Shape;326;p3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27" name="Google Shape;327;p3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3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29" name="Google Shape;329;p34"/>
          <p:cNvPicPr preferRelativeResize="0"/>
          <p:nvPr/>
        </p:nvPicPr>
        <p:blipFill rotWithShape="1">
          <a:blip r:embed="rId4">
            <a:alphaModFix/>
          </a:blip>
          <a:srcRect b="15020" l="29639" r="44072" t="73960"/>
          <a:stretch/>
        </p:blipFill>
        <p:spPr>
          <a:xfrm>
            <a:off x="674600" y="1307225"/>
            <a:ext cx="10692874" cy="33030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3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3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5" name="Google Shape;335;p3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6" name="Google Shape;336;p35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3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8" name="Google Shape;338;p3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9" name="Google Shape;339;p3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40" name="Google Shape;340;p3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341" name="Google Shape;341;p3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42" name="Google Shape;342;p35"/>
          <p:cNvPicPr preferRelativeResize="0"/>
          <p:nvPr/>
        </p:nvPicPr>
        <p:blipFill rotWithShape="1">
          <a:blip r:embed="rId4">
            <a:alphaModFix/>
          </a:blip>
          <a:srcRect b="26653" l="29408" r="36843" t="52530"/>
          <a:stretch/>
        </p:blipFill>
        <p:spPr>
          <a:xfrm>
            <a:off x="617275" y="1231800"/>
            <a:ext cx="10750200" cy="43301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3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48" name="Google Shape;348;p3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9" name="Google Shape;349;p36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0" name="Google Shape;350;p3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51" name="Google Shape;351;p3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52" name="Google Shape;352;p36"/>
          <p:cNvSpPr txBox="1"/>
          <p:nvPr/>
        </p:nvSpPr>
        <p:spPr>
          <a:xfrm>
            <a:off x="889000" y="2391850"/>
            <a:ext cx="9862800" cy="1754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353" name="Google Shape;353;p3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354" name="Google Shape;354;p36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55" name="Google Shape;355;p36"/>
          <p:cNvPicPr preferRelativeResize="0"/>
          <p:nvPr/>
        </p:nvPicPr>
        <p:blipFill rotWithShape="1">
          <a:blip r:embed="rId4">
            <a:alphaModFix/>
          </a:blip>
          <a:srcRect b="47201" l="34460" r="25130" t="35794"/>
          <a:stretch/>
        </p:blipFill>
        <p:spPr>
          <a:xfrm>
            <a:off x="617275" y="1231800"/>
            <a:ext cx="10812600" cy="4554125"/>
          </a:xfrm>
          <a:prstGeom prst="rect">
            <a:avLst/>
          </a:prstGeom>
          <a:noFill/>
          <a:ln>
            <a:noFill/>
          </a:ln>
        </p:spPr>
      </p:pic>
      <p:sp>
        <p:nvSpPr>
          <p:cNvPr id="356" name="Google Shape;356;p36"/>
          <p:cNvSpPr txBox="1"/>
          <p:nvPr/>
        </p:nvSpPr>
        <p:spPr>
          <a:xfrm>
            <a:off x="2410100" y="3084675"/>
            <a:ext cx="14046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smaller</a:t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57" name="Google Shape;357;p36"/>
          <p:cNvSpPr txBox="1"/>
          <p:nvPr/>
        </p:nvSpPr>
        <p:spPr>
          <a:xfrm>
            <a:off x="2265825" y="3913700"/>
            <a:ext cx="12375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faster</a:t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58" name="Google Shape;358;p36"/>
          <p:cNvSpPr txBox="1"/>
          <p:nvPr/>
        </p:nvSpPr>
        <p:spPr>
          <a:xfrm>
            <a:off x="2346900" y="4742725"/>
            <a:ext cx="12375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slower</a:t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59" name="Google Shape;359;p36"/>
          <p:cNvSpPr txBox="1"/>
          <p:nvPr/>
        </p:nvSpPr>
        <p:spPr>
          <a:xfrm>
            <a:off x="5565725" y="3084675"/>
            <a:ext cx="12375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higher</a:t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0" name="Google Shape;360;p36"/>
          <p:cNvSpPr txBox="1"/>
          <p:nvPr/>
        </p:nvSpPr>
        <p:spPr>
          <a:xfrm>
            <a:off x="5505063" y="3913700"/>
            <a:ext cx="12966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worse</a:t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1" name="Google Shape;361;p36"/>
          <p:cNvSpPr txBox="1"/>
          <p:nvPr/>
        </p:nvSpPr>
        <p:spPr>
          <a:xfrm>
            <a:off x="5575988" y="4742725"/>
            <a:ext cx="12375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better</a:t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2" name="Google Shape;362;p36"/>
          <p:cNvSpPr txBox="1"/>
          <p:nvPr/>
        </p:nvSpPr>
        <p:spPr>
          <a:xfrm>
            <a:off x="9041350" y="3084675"/>
            <a:ext cx="24942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competitive</a:t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3" name="Google Shape;363;p36"/>
          <p:cNvSpPr txBox="1"/>
          <p:nvPr/>
        </p:nvSpPr>
        <p:spPr>
          <a:xfrm>
            <a:off x="8803425" y="3891225"/>
            <a:ext cx="23838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efficient</a:t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4" name="Google Shape;364;p36"/>
          <p:cNvSpPr txBox="1"/>
          <p:nvPr/>
        </p:nvSpPr>
        <p:spPr>
          <a:xfrm>
            <a:off x="8886175" y="4742725"/>
            <a:ext cx="2543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interesting</a:t>
            </a:r>
            <a:endParaRPr sz="220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8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3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0" name="Google Shape;370;p3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1" name="Google Shape;371;p37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2" name="Google Shape;372;p3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3" name="Google Shape;373;p3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74" name="Google Shape;374;p3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75" name="Google Shape;375;p3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376" name="Google Shape;376;p37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77" name="Google Shape;377;p37"/>
          <p:cNvPicPr preferRelativeResize="0"/>
          <p:nvPr/>
        </p:nvPicPr>
        <p:blipFill rotWithShape="1">
          <a:blip r:embed="rId4">
            <a:alphaModFix/>
          </a:blip>
          <a:srcRect b="26856" l="23439" r="29033" t="29673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378" name="Google Shape;378;p37"/>
          <p:cNvSpPr txBox="1"/>
          <p:nvPr/>
        </p:nvSpPr>
        <p:spPr>
          <a:xfrm>
            <a:off x="7334225" y="4506700"/>
            <a:ext cx="43692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FF0000"/>
                </a:solidFill>
                <a:latin typeface="Comic Sans MS"/>
                <a:ea typeface="Comic Sans MS"/>
                <a:cs typeface="Comic Sans MS"/>
                <a:sym typeface="Comic Sans MS"/>
              </a:rPr>
              <a:t>F. The Mazda is a slower car than the Mini.</a:t>
            </a:r>
            <a:endParaRPr sz="1600">
              <a:solidFill>
                <a:srgbClr val="FF0000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79" name="Google Shape;379;p37"/>
          <p:cNvSpPr txBox="1"/>
          <p:nvPr/>
        </p:nvSpPr>
        <p:spPr>
          <a:xfrm>
            <a:off x="3805450" y="5453738"/>
            <a:ext cx="59247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FF0000"/>
                </a:solidFill>
                <a:latin typeface="Comic Sans MS"/>
                <a:ea typeface="Comic Sans MS"/>
                <a:cs typeface="Comic Sans MS"/>
                <a:sym typeface="Comic Sans MS"/>
              </a:rPr>
              <a:t>F. The Passat has better petrol consumption than the Mini.</a:t>
            </a:r>
            <a:endParaRPr sz="1600">
              <a:solidFill>
                <a:srgbClr val="FF0000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80" name="Google Shape;380;p37"/>
          <p:cNvSpPr txBox="1"/>
          <p:nvPr/>
        </p:nvSpPr>
        <p:spPr>
          <a:xfrm>
            <a:off x="3805450" y="5820750"/>
            <a:ext cx="47880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>
                <a:solidFill>
                  <a:srgbClr val="FF0000"/>
                </a:solidFill>
                <a:latin typeface="Comic Sans MS"/>
                <a:ea typeface="Comic Sans MS"/>
                <a:cs typeface="Comic Sans MS"/>
                <a:sym typeface="Comic Sans MS"/>
              </a:rPr>
              <a:t>F. The Passat is more expensive than the Mazda.</a:t>
            </a:r>
            <a:endParaRPr/>
          </a:p>
        </p:txBody>
      </p:sp>
      <p:sp>
        <p:nvSpPr>
          <p:cNvPr id="381" name="Google Shape;381;p37"/>
          <p:cNvSpPr txBox="1"/>
          <p:nvPr/>
        </p:nvSpPr>
        <p:spPr>
          <a:xfrm>
            <a:off x="9377225" y="4949475"/>
            <a:ext cx="4650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</a:t>
            </a:r>
            <a:endParaRPr sz="1800">
              <a:solidFill>
                <a:srgbClr val="0000FF"/>
              </a:solidFill>
            </a:endParaRPr>
          </a:p>
        </p:txBody>
      </p:sp>
      <p:sp>
        <p:nvSpPr>
          <p:cNvPr id="382" name="Google Shape;382;p37"/>
          <p:cNvSpPr txBox="1"/>
          <p:nvPr/>
        </p:nvSpPr>
        <p:spPr>
          <a:xfrm>
            <a:off x="8745875" y="6044675"/>
            <a:ext cx="3963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6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3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8" name="Google Shape;388;p3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9" name="Google Shape;389;p38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0" name="Google Shape;390;p3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1" name="Google Shape;391;p3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2" name="Google Shape;392;p3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93" name="Google Shape;393;p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394" name="Google Shape;394;p38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95" name="Google Shape;395;p38"/>
          <p:cNvPicPr preferRelativeResize="0"/>
          <p:nvPr/>
        </p:nvPicPr>
        <p:blipFill rotWithShape="1">
          <a:blip r:embed="rId4">
            <a:alphaModFix/>
          </a:blip>
          <a:srcRect b="39100" l="34231" r="28459" t="36817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396" name="Google Shape;396;p38"/>
          <p:cNvSpPr txBox="1"/>
          <p:nvPr/>
        </p:nvSpPr>
        <p:spPr>
          <a:xfrm>
            <a:off x="3345025" y="3190500"/>
            <a:ext cx="20322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</a:t>
            </a: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powerful</a:t>
            </a:r>
            <a:endParaRPr sz="19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97" name="Google Shape;397;p38"/>
          <p:cNvSpPr txBox="1"/>
          <p:nvPr/>
        </p:nvSpPr>
        <p:spPr>
          <a:xfrm>
            <a:off x="5834725" y="4030375"/>
            <a:ext cx="10347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easier</a:t>
            </a:r>
            <a:endParaRPr sz="1500"/>
          </a:p>
        </p:txBody>
      </p:sp>
      <p:sp>
        <p:nvSpPr>
          <p:cNvPr id="398" name="Google Shape;398;p38"/>
          <p:cNvSpPr txBox="1"/>
          <p:nvPr/>
        </p:nvSpPr>
        <p:spPr>
          <a:xfrm>
            <a:off x="3259500" y="4687075"/>
            <a:ext cx="11379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cheaper</a:t>
            </a:r>
            <a:endParaRPr/>
          </a:p>
        </p:txBody>
      </p:sp>
      <p:sp>
        <p:nvSpPr>
          <p:cNvPr id="399" name="Google Shape;399;p38"/>
          <p:cNvSpPr txBox="1"/>
          <p:nvPr/>
        </p:nvSpPr>
        <p:spPr>
          <a:xfrm>
            <a:off x="5044825" y="4687075"/>
            <a:ext cx="7899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than</a:t>
            </a:r>
            <a:endParaRPr/>
          </a:p>
        </p:txBody>
      </p:sp>
      <p:sp>
        <p:nvSpPr>
          <p:cNvPr id="400" name="Google Shape;400;p38"/>
          <p:cNvSpPr txBox="1"/>
          <p:nvPr/>
        </p:nvSpPr>
        <p:spPr>
          <a:xfrm>
            <a:off x="3147550" y="5164075"/>
            <a:ext cx="17835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spacious</a:t>
            </a:r>
            <a:endParaRPr/>
          </a:p>
        </p:txBody>
      </p:sp>
      <p:sp>
        <p:nvSpPr>
          <p:cNvPr id="401" name="Google Shape;401;p38"/>
          <p:cNvSpPr txBox="1"/>
          <p:nvPr/>
        </p:nvSpPr>
        <p:spPr>
          <a:xfrm>
            <a:off x="5044825" y="5258363"/>
            <a:ext cx="7899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than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3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7" name="Google Shape;407;p3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8" name="Google Shape;408;p39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9" name="Google Shape;409;p3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0" name="Google Shape;410;p3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1" name="Google Shape;411;p3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12" name="Google Shape;412;p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413" name="Google Shape;413;p39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14" name="Google Shape;414;p39"/>
          <p:cNvPicPr preferRelativeResize="0"/>
          <p:nvPr/>
        </p:nvPicPr>
        <p:blipFill rotWithShape="1">
          <a:blip r:embed="rId4">
            <a:alphaModFix/>
          </a:blip>
          <a:srcRect b="38081" l="34232" r="29834" t="32121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415" name="Google Shape;415;p39"/>
          <p:cNvSpPr txBox="1"/>
          <p:nvPr/>
        </p:nvSpPr>
        <p:spPr>
          <a:xfrm>
            <a:off x="4212775" y="3606300"/>
            <a:ext cx="14046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best</a:t>
            </a:r>
            <a:endParaRPr/>
          </a:p>
        </p:txBody>
      </p:sp>
      <p:sp>
        <p:nvSpPr>
          <p:cNvPr id="416" name="Google Shape;416;p39"/>
          <p:cNvSpPr txBox="1"/>
          <p:nvPr/>
        </p:nvSpPr>
        <p:spPr>
          <a:xfrm>
            <a:off x="3313300" y="4603125"/>
            <a:ext cx="14046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worst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417" name="Google Shape;417;p39"/>
          <p:cNvSpPr txBox="1"/>
          <p:nvPr/>
        </p:nvSpPr>
        <p:spPr>
          <a:xfrm>
            <a:off x="3249850" y="5582900"/>
            <a:ext cx="15315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highest</a:t>
            </a:r>
            <a:endParaRPr>
              <a:solidFill>
                <a:schemeClr val="dk1"/>
              </a:solidFill>
            </a:endParaRPr>
          </a:p>
        </p:txBody>
      </p:sp>
      <p:cxnSp>
        <p:nvCxnSpPr>
          <p:cNvPr id="418" name="Google Shape;418;p39"/>
          <p:cNvCxnSpPr/>
          <p:nvPr/>
        </p:nvCxnSpPr>
        <p:spPr>
          <a:xfrm flipH="1" rot="10800000">
            <a:off x="5881075" y="2426800"/>
            <a:ext cx="979800" cy="141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19" name="Google Shape;419;p39"/>
          <p:cNvCxnSpPr/>
          <p:nvPr/>
        </p:nvCxnSpPr>
        <p:spPr>
          <a:xfrm flipH="1" rot="10800000">
            <a:off x="7280775" y="3518725"/>
            <a:ext cx="783600" cy="123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0" name="Google Shape;420;p39"/>
          <p:cNvCxnSpPr/>
          <p:nvPr/>
        </p:nvCxnSpPr>
        <p:spPr>
          <a:xfrm flipH="1" rot="10800000">
            <a:off x="3439250" y="4603125"/>
            <a:ext cx="702300" cy="141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21" name="Google Shape;421;p39"/>
          <p:cNvCxnSpPr>
            <a:stCxn id="417" idx="0"/>
          </p:cNvCxnSpPr>
          <p:nvPr/>
        </p:nvCxnSpPr>
        <p:spPr>
          <a:xfrm>
            <a:off x="4015600" y="5582900"/>
            <a:ext cx="765900" cy="17100"/>
          </a:xfrm>
          <a:prstGeom prst="straightConnector1">
            <a:avLst/>
          </a:prstGeom>
          <a:noFill/>
          <a:ln cap="flat" cmpd="sng" w="19050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5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4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7" name="Google Shape;427;p4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8" name="Google Shape;428;p40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9" name="Google Shape;429;p4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30" name="Google Shape;430;p4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31" name="Google Shape;431;p4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32" name="Google Shape;432;p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433" name="Google Shape;433;p40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34" name="Google Shape;434;p40"/>
          <p:cNvPicPr preferRelativeResize="0"/>
          <p:nvPr/>
        </p:nvPicPr>
        <p:blipFill rotWithShape="1">
          <a:blip r:embed="rId4">
            <a:alphaModFix/>
          </a:blip>
          <a:srcRect b="36043" l="38979" r="24212" t="19058"/>
          <a:stretch/>
        </p:blipFill>
        <p:spPr>
          <a:xfrm>
            <a:off x="617275" y="1307225"/>
            <a:ext cx="10736227" cy="5093550"/>
          </a:xfrm>
          <a:prstGeom prst="rect">
            <a:avLst/>
          </a:prstGeom>
          <a:noFill/>
          <a:ln cap="flat" cmpd="sng" w="38100">
            <a:solidFill>
              <a:srgbClr val="00B0F0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8" name="Shape 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Google Shape;439;p4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0" name="Google Shape;440;p4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1" name="Google Shape;441;p41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2" name="Google Shape;442;p4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3" name="Google Shape;443;p4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4" name="Google Shape;444;p41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45" name="Google Shape;445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446" name="Google Shape;446;p41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47" name="Google Shape;447;p41"/>
          <p:cNvPicPr preferRelativeResize="0"/>
          <p:nvPr/>
        </p:nvPicPr>
        <p:blipFill rotWithShape="1">
          <a:blip r:embed="rId4">
            <a:alphaModFix/>
          </a:blip>
          <a:srcRect b="36042" l="38979" r="24212" t="20751"/>
          <a:stretch/>
        </p:blipFill>
        <p:spPr>
          <a:xfrm>
            <a:off x="617275" y="1174775"/>
            <a:ext cx="10414301" cy="3645424"/>
          </a:xfrm>
          <a:prstGeom prst="rect">
            <a:avLst/>
          </a:prstGeom>
          <a:noFill/>
          <a:ln cap="flat" cmpd="sng" w="38100">
            <a:solidFill>
              <a:srgbClr val="00B0F0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</p:pic>
      <p:sp>
        <p:nvSpPr>
          <p:cNvPr id="448" name="Google Shape;448;p41"/>
          <p:cNvSpPr txBox="1"/>
          <p:nvPr/>
        </p:nvSpPr>
        <p:spPr>
          <a:xfrm>
            <a:off x="889000" y="5653575"/>
            <a:ext cx="34665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Passat (space for the </a:t>
            </a: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family</a:t>
            </a: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)</a:t>
            </a:r>
            <a:endParaRPr/>
          </a:p>
        </p:txBody>
      </p:sp>
      <p:pic>
        <p:nvPicPr>
          <p:cNvPr id="449" name="Google Shape;449;p41"/>
          <p:cNvPicPr preferRelativeResize="0"/>
          <p:nvPr/>
        </p:nvPicPr>
        <p:blipFill rotWithShape="1">
          <a:blip r:embed="rId5">
            <a:alphaModFix/>
          </a:blip>
          <a:srcRect b="67530" l="26195" r="65317" t="25450"/>
          <a:stretch/>
        </p:blipFill>
        <p:spPr>
          <a:xfrm>
            <a:off x="1458375" y="4730125"/>
            <a:ext cx="1805477" cy="841601"/>
          </a:xfrm>
          <a:prstGeom prst="rect">
            <a:avLst/>
          </a:prstGeom>
          <a:noFill/>
          <a:ln cap="flat" cmpd="sng" w="38100">
            <a:solidFill>
              <a:srgbClr val="00B0F0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</p:pic>
      <p:pic>
        <p:nvPicPr>
          <p:cNvPr id="450" name="Google Shape;450;p41"/>
          <p:cNvPicPr preferRelativeResize="0"/>
          <p:nvPr/>
        </p:nvPicPr>
        <p:blipFill rotWithShape="1">
          <a:blip r:embed="rId6">
            <a:alphaModFix/>
          </a:blip>
          <a:srcRect b="40209" l="25851" r="65079" t="50286"/>
          <a:stretch/>
        </p:blipFill>
        <p:spPr>
          <a:xfrm>
            <a:off x="8036450" y="4730125"/>
            <a:ext cx="1945450" cy="841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51" name="Google Shape;451;p41"/>
          <p:cNvPicPr preferRelativeResize="0"/>
          <p:nvPr/>
        </p:nvPicPr>
        <p:blipFill rotWithShape="1">
          <a:blip r:embed="rId6">
            <a:alphaModFix/>
          </a:blip>
          <a:srcRect b="40209" l="25966" r="65079" t="36204"/>
          <a:stretch/>
        </p:blipFill>
        <p:spPr>
          <a:xfrm>
            <a:off x="4691425" y="4610250"/>
            <a:ext cx="1805477" cy="1105674"/>
          </a:xfrm>
          <a:prstGeom prst="rect">
            <a:avLst/>
          </a:prstGeom>
          <a:noFill/>
          <a:ln>
            <a:noFill/>
          </a:ln>
        </p:spPr>
      </p:pic>
      <p:sp>
        <p:nvSpPr>
          <p:cNvPr id="452" name="Google Shape;452;p41"/>
          <p:cNvSpPr txBox="1"/>
          <p:nvPr/>
        </p:nvSpPr>
        <p:spPr>
          <a:xfrm>
            <a:off x="4404200" y="5653575"/>
            <a:ext cx="30000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Mazda (fun) or Mini (easier parking)</a:t>
            </a:r>
            <a:endParaRPr/>
          </a:p>
        </p:txBody>
      </p:sp>
      <p:sp>
        <p:nvSpPr>
          <p:cNvPr id="453" name="Google Shape;453;p41"/>
          <p:cNvSpPr txBox="1"/>
          <p:nvPr/>
        </p:nvSpPr>
        <p:spPr>
          <a:xfrm>
            <a:off x="8036450" y="5561975"/>
            <a:ext cx="3111600" cy="76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Mini (smaller and cheaper than the Mazda)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7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4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9" name="Google Shape;459;p42"/>
          <p:cNvSpPr txBox="1"/>
          <p:nvPr/>
        </p:nvSpPr>
        <p:spPr>
          <a:xfrm>
            <a:off x="2346900" y="1272150"/>
            <a:ext cx="67452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600">
                <a:solidFill>
                  <a:srgbClr val="FF0000"/>
                </a:solidFill>
              </a:rPr>
              <a:t>Listening: Good and bad advertising</a:t>
            </a:r>
            <a:endParaRPr b="1" i="0" sz="2600" u="none" cap="none" strike="noStrike">
              <a:solidFill>
                <a:srgbClr val="FF0000"/>
              </a:solidFill>
            </a:endParaRPr>
          </a:p>
        </p:txBody>
      </p:sp>
      <p:sp>
        <p:nvSpPr>
          <p:cNvPr id="460" name="Google Shape;460;p42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1" name="Google Shape;461;p4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62" name="Google Shape;462;p4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63" name="Google Shape;463;p4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64" name="Google Shape;464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465" name="Google Shape;465;p42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66" name="Google Shape;466;p42"/>
          <p:cNvPicPr preferRelativeResize="0"/>
          <p:nvPr/>
        </p:nvPicPr>
        <p:blipFill rotWithShape="1">
          <a:blip r:embed="rId4">
            <a:alphaModFix/>
          </a:blip>
          <a:srcRect b="39516" l="41923" r="26736" t="49266"/>
          <a:stretch/>
        </p:blipFill>
        <p:spPr>
          <a:xfrm>
            <a:off x="617275" y="2748800"/>
            <a:ext cx="10812600" cy="3651974"/>
          </a:xfrm>
          <a:prstGeom prst="rect">
            <a:avLst/>
          </a:prstGeom>
          <a:noFill/>
          <a:ln>
            <a:noFill/>
          </a:ln>
        </p:spPr>
      </p:pic>
      <p:sp>
        <p:nvSpPr>
          <p:cNvPr id="467" name="Google Shape;467;p42"/>
          <p:cNvSpPr txBox="1"/>
          <p:nvPr/>
        </p:nvSpPr>
        <p:spPr>
          <a:xfrm>
            <a:off x="1153150" y="2101500"/>
            <a:ext cx="53391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rgbClr val="0000FF"/>
                </a:solidFill>
                <a:latin typeface="Calibri"/>
                <a:ea typeface="Calibri"/>
                <a:cs typeface="Calibri"/>
                <a:sym typeface="Calibri"/>
              </a:rPr>
              <a:t>Listen and answer </a:t>
            </a:r>
            <a:r>
              <a:rPr b="1" lang="en-US" sz="2800">
                <a:solidFill>
                  <a:srgbClr val="0000FF"/>
                </a:solidFill>
                <a:latin typeface="Calibri"/>
                <a:ea typeface="Calibri"/>
                <a:cs typeface="Calibri"/>
                <a:sym typeface="Calibri"/>
              </a:rPr>
              <a:t>these</a:t>
            </a:r>
            <a:r>
              <a:rPr b="1" lang="en-US" sz="2800">
                <a:solidFill>
                  <a:srgbClr val="0000FF"/>
                </a:solidFill>
                <a:latin typeface="Calibri"/>
                <a:ea typeface="Calibri"/>
                <a:cs typeface="Calibri"/>
                <a:sym typeface="Calibri"/>
              </a:rPr>
              <a:t> questions</a:t>
            </a:r>
            <a:endParaRPr b="1" sz="2800">
              <a:solidFill>
                <a:srgbClr val="0000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8" name="Google Shape;468;p42"/>
          <p:cNvSpPr txBox="1"/>
          <p:nvPr/>
        </p:nvSpPr>
        <p:spPr>
          <a:xfrm>
            <a:off x="1402400" y="3623350"/>
            <a:ext cx="2239500" cy="5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Potato crisps </a:t>
            </a:r>
            <a:endParaRPr sz="2100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469" name="Google Shape;469;p42"/>
          <p:cNvSpPr txBox="1"/>
          <p:nvPr/>
        </p:nvSpPr>
        <p:spPr>
          <a:xfrm>
            <a:off x="1328075" y="4390700"/>
            <a:ext cx="57147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 man choosing whether he loves potato crisps more than his partner</a:t>
            </a:r>
            <a:endParaRPr sz="2100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470" name="Google Shape;470;p42"/>
          <p:cNvSpPr txBox="1"/>
          <p:nvPr/>
        </p:nvSpPr>
        <p:spPr>
          <a:xfrm>
            <a:off x="1328075" y="5395750"/>
            <a:ext cx="5884200" cy="5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It is unrealistic and it goes on for a long time</a:t>
            </a:r>
            <a:endParaRPr/>
          </a:p>
        </p:txBody>
      </p:sp>
      <p:pic>
        <p:nvPicPr>
          <p:cNvPr id="471" name="Google Shape;471;p42" title="2_12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5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p4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7" name="Google Shape;477;p4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8" name="Google Shape;478;p43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9" name="Google Shape;479;p4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80" name="Google Shape;480;p4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81" name="Google Shape;481;p4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82" name="Google Shape;482;p4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483" name="Google Shape;483;p43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84" name="Google Shape;484;p43"/>
          <p:cNvPicPr preferRelativeResize="0"/>
          <p:nvPr/>
        </p:nvPicPr>
        <p:blipFill rotWithShape="1">
          <a:blip r:embed="rId4">
            <a:alphaModFix/>
          </a:blip>
          <a:srcRect b="38490" l="41712" r="26734" t="45387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 cap="flat" cmpd="sng" w="38100">
            <a:solidFill>
              <a:srgbClr val="00B0F0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</p:pic>
      <p:pic>
        <p:nvPicPr>
          <p:cNvPr id="485" name="Google Shape;485;p43" title="2_13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486" name="Google Shape;486;p43"/>
          <p:cNvSpPr txBox="1"/>
          <p:nvPr/>
        </p:nvSpPr>
        <p:spPr>
          <a:xfrm>
            <a:off x="3383300" y="3354675"/>
            <a:ext cx="14046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effective</a:t>
            </a:r>
            <a:endParaRPr sz="1300"/>
          </a:p>
        </p:txBody>
      </p:sp>
      <p:sp>
        <p:nvSpPr>
          <p:cNvPr id="487" name="Google Shape;487;p43"/>
          <p:cNvSpPr txBox="1"/>
          <p:nvPr/>
        </p:nvSpPr>
        <p:spPr>
          <a:xfrm>
            <a:off x="6576550" y="3182700"/>
            <a:ext cx="15159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memorable</a:t>
            </a:r>
            <a:endParaRPr/>
          </a:p>
        </p:txBody>
      </p:sp>
      <p:sp>
        <p:nvSpPr>
          <p:cNvPr id="488" name="Google Shape;488;p43"/>
          <p:cNvSpPr txBox="1"/>
          <p:nvPr/>
        </p:nvSpPr>
        <p:spPr>
          <a:xfrm>
            <a:off x="889000" y="4044350"/>
            <a:ext cx="13200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message</a:t>
            </a:r>
            <a:endParaRPr/>
          </a:p>
        </p:txBody>
      </p:sp>
      <p:sp>
        <p:nvSpPr>
          <p:cNvPr id="489" name="Google Shape;489;p43"/>
          <p:cNvSpPr txBox="1"/>
          <p:nvPr/>
        </p:nvSpPr>
        <p:spPr>
          <a:xfrm>
            <a:off x="3495650" y="3945300"/>
            <a:ext cx="11799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product</a:t>
            </a:r>
            <a:endParaRPr/>
          </a:p>
        </p:txBody>
      </p:sp>
      <p:sp>
        <p:nvSpPr>
          <p:cNvPr id="490" name="Google Shape;490;p43"/>
          <p:cNvSpPr txBox="1"/>
          <p:nvPr/>
        </p:nvSpPr>
        <p:spPr>
          <a:xfrm>
            <a:off x="2346900" y="4701075"/>
            <a:ext cx="10347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advert</a:t>
            </a:r>
            <a:endParaRPr/>
          </a:p>
        </p:txBody>
      </p:sp>
      <p:sp>
        <p:nvSpPr>
          <p:cNvPr id="491" name="Google Shape;491;p43"/>
          <p:cNvSpPr txBox="1"/>
          <p:nvPr/>
        </p:nvSpPr>
        <p:spPr>
          <a:xfrm>
            <a:off x="917050" y="5341025"/>
            <a:ext cx="12639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modern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5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" name="Google Shape;496;p4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7" name="Google Shape;497;p4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8" name="Google Shape;498;p44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9" name="Google Shape;499;p4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0" name="Google Shape;500;p4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1" name="Google Shape;501;p4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02" name="Google Shape;502;p4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503" name="Google Shape;503;p4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04" name="Google Shape;504;p44" title="08aCB.flv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74600" y="1231800"/>
            <a:ext cx="10755275" cy="522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8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p4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0" name="Google Shape;510;p4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1" name="Google Shape;511;p45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2" name="Google Shape;512;p4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13" name="Google Shape;513;p4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14" name="Google Shape;514;p4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15" name="Google Shape;515;p4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516" name="Google Shape;516;p4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17" name="Google Shape;517;p45" title="08bCB.flv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4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3" name="Google Shape;523;p4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4" name="Google Shape;524;p46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5" name="Google Shape;525;p4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6" name="Google Shape;526;p4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7" name="Google Shape;527;p4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28" name="Google Shape;528;p4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529" name="Google Shape;529;p46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30" name="Google Shape;530;p46"/>
          <p:cNvPicPr preferRelativeResize="0"/>
          <p:nvPr/>
        </p:nvPicPr>
        <p:blipFill rotWithShape="1">
          <a:blip r:embed="rId4">
            <a:alphaModFix/>
          </a:blip>
          <a:srcRect b="57473" l="27229" r="29835" t="26403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4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4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6" name="Google Shape;536;p4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7" name="Google Shape;537;p47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8" name="Google Shape;538;p4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39" name="Google Shape;539;p4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40" name="Google Shape;540;p4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41" name="Google Shape;541;p4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542" name="Google Shape;542;p47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43" name="Google Shape;543;p47"/>
          <p:cNvPicPr preferRelativeResize="0"/>
          <p:nvPr/>
        </p:nvPicPr>
        <p:blipFill rotWithShape="1">
          <a:blip r:embed="rId4">
            <a:alphaModFix/>
          </a:blip>
          <a:srcRect b="34801" l="31246" r="29837" t="40285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p4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9" name="Google Shape;549;p4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0" name="Google Shape;550;p48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1" name="Google Shape;551;p4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52" name="Google Shape;552;p4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53" name="Google Shape;553;p4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54" name="Google Shape;554;p4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555" name="Google Shape;555;p48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56" name="Google Shape;556;p48"/>
          <p:cNvPicPr preferRelativeResize="0"/>
          <p:nvPr/>
        </p:nvPicPr>
        <p:blipFill rotWithShape="1">
          <a:blip r:embed="rId4">
            <a:alphaModFix/>
          </a:blip>
          <a:srcRect b="26044" l="37332" r="31638" t="25181"/>
          <a:stretch/>
        </p:blipFill>
        <p:spPr>
          <a:xfrm>
            <a:off x="617275" y="1231800"/>
            <a:ext cx="107502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557" name="Google Shape;557;p48"/>
          <p:cNvSpPr txBox="1"/>
          <p:nvPr/>
        </p:nvSpPr>
        <p:spPr>
          <a:xfrm>
            <a:off x="8719475" y="5021950"/>
            <a:ext cx="6174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TV</a:t>
            </a:r>
            <a:endParaRPr/>
          </a:p>
        </p:txBody>
      </p:sp>
      <p:sp>
        <p:nvSpPr>
          <p:cNvPr id="558" name="Google Shape;558;p48"/>
          <p:cNvSpPr txBox="1"/>
          <p:nvPr/>
        </p:nvSpPr>
        <p:spPr>
          <a:xfrm>
            <a:off x="6842425" y="5285975"/>
            <a:ext cx="15720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much / a lot</a:t>
            </a:r>
            <a:endParaRPr sz="1200"/>
          </a:p>
        </p:txBody>
      </p:sp>
      <p:sp>
        <p:nvSpPr>
          <p:cNvPr id="559" name="Google Shape;559;p48"/>
          <p:cNvSpPr txBox="1"/>
          <p:nvPr/>
        </p:nvSpPr>
        <p:spPr>
          <a:xfrm>
            <a:off x="7542225" y="5582825"/>
            <a:ext cx="16839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 little </a:t>
            </a:r>
            <a:r>
              <a:rPr lang="en-US" sz="18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/ a bit</a:t>
            </a:r>
            <a:endParaRPr sz="1200">
              <a:solidFill>
                <a:schemeClr val="dk1"/>
              </a:solidFill>
            </a:endParaRPr>
          </a:p>
        </p:txBody>
      </p:sp>
      <p:sp>
        <p:nvSpPr>
          <p:cNvPr id="560" name="Google Shape;560;p48"/>
          <p:cNvSpPr txBox="1"/>
          <p:nvPr/>
        </p:nvSpPr>
        <p:spPr>
          <a:xfrm>
            <a:off x="6249600" y="5934600"/>
            <a:ext cx="14046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internet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4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p4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6" name="Google Shape;566;p4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7" name="Google Shape;567;p49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8" name="Google Shape;568;p4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69" name="Google Shape;569;p4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70" name="Google Shape;570;p4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71" name="Google Shape;571;p4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572" name="Google Shape;572;p49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73" name="Google Shape;573;p49"/>
          <p:cNvPicPr preferRelativeResize="0"/>
          <p:nvPr/>
        </p:nvPicPr>
        <p:blipFill rotWithShape="1">
          <a:blip r:embed="rId4">
            <a:alphaModFix/>
          </a:blip>
          <a:srcRect b="32978" l="37100" r="28805" t="46205"/>
          <a:stretch/>
        </p:blipFill>
        <p:spPr>
          <a:xfrm>
            <a:off x="674600" y="1231800"/>
            <a:ext cx="10692874" cy="5168975"/>
          </a:xfrm>
          <a:prstGeom prst="rect">
            <a:avLst/>
          </a:prstGeom>
          <a:noFill/>
          <a:ln cap="flat" cmpd="sng" w="38100">
            <a:solidFill>
              <a:srgbClr val="00B0F0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</p:pic>
      <p:sp>
        <p:nvSpPr>
          <p:cNvPr id="574" name="Google Shape;574;p49"/>
          <p:cNvSpPr txBox="1"/>
          <p:nvPr/>
        </p:nvSpPr>
        <p:spPr>
          <a:xfrm>
            <a:off x="3862875" y="4436700"/>
            <a:ext cx="71127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In 2010, Toptek spent about 32 per cent of its budget on print advertising. ln 2011, the amount was a </a:t>
            </a:r>
            <a:r>
              <a:rPr lang="en-US" sz="18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little</a:t>
            </a:r>
            <a:r>
              <a:rPr lang="en-US" sz="18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 / a bit lower.</a:t>
            </a:r>
            <a:endParaRPr/>
          </a:p>
        </p:txBody>
      </p:sp>
      <p:sp>
        <p:nvSpPr>
          <p:cNvPr id="575" name="Google Shape;575;p49"/>
          <p:cNvSpPr txBox="1"/>
          <p:nvPr/>
        </p:nvSpPr>
        <p:spPr>
          <a:xfrm>
            <a:off x="3946125" y="5175600"/>
            <a:ext cx="69462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In 2010, Toptek spent about five per cent of its budget on radio advertising. The amount was a little / a bit lower in 2011. 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9" name="Shape 5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" name="Google Shape;580;p5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1" name="Google Shape;581;p5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2" name="Google Shape;582;p50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3" name="Google Shape;583;p5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4" name="Google Shape;584;p5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5" name="Google Shape;585;p5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86" name="Google Shape;586;p5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587" name="Google Shape;587;p50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88" name="Google Shape;588;p50"/>
          <p:cNvPicPr preferRelativeResize="0"/>
          <p:nvPr/>
        </p:nvPicPr>
        <p:blipFill rotWithShape="1">
          <a:blip r:embed="rId4">
            <a:alphaModFix/>
          </a:blip>
          <a:srcRect b="9715" l="27456" r="30644" t="66408"/>
          <a:stretch/>
        </p:blipFill>
        <p:spPr>
          <a:xfrm>
            <a:off x="617275" y="1307225"/>
            <a:ext cx="10812600" cy="51505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2" name="Shape 5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" name="Google Shape;593;p5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4" name="Google Shape;594;p5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5" name="Google Shape;595;p51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6" name="Google Shape;596;p5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7" name="Google Shape;597;p5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8" name="Google Shape;598;p51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99" name="Google Shape;599;p5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600" name="Google Shape;600;p51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1" name="Google Shape;601;p51"/>
          <p:cNvSpPr txBox="1"/>
          <p:nvPr/>
        </p:nvSpPr>
        <p:spPr>
          <a:xfrm>
            <a:off x="942300" y="2253350"/>
            <a:ext cx="89835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2- The Classic pool </a:t>
            </a: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table</a:t>
            </a: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 is a </a:t>
            </a: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little</a:t>
            </a: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 / a bit longer than the Trainer poot table.</a:t>
            </a:r>
            <a:endParaRPr sz="1500"/>
          </a:p>
        </p:txBody>
      </p:sp>
      <p:sp>
        <p:nvSpPr>
          <p:cNvPr id="602" name="Google Shape;602;p51"/>
          <p:cNvSpPr txBox="1"/>
          <p:nvPr/>
        </p:nvSpPr>
        <p:spPr>
          <a:xfrm>
            <a:off x="942300" y="2923600"/>
            <a:ext cx="86898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3- The Trainer pool table is a little / a bit lower than the Classic pool table.</a:t>
            </a:r>
            <a:endParaRPr sz="1500"/>
          </a:p>
        </p:txBody>
      </p:sp>
      <p:sp>
        <p:nvSpPr>
          <p:cNvPr id="603" name="Google Shape;603;p51"/>
          <p:cNvSpPr txBox="1"/>
          <p:nvPr/>
        </p:nvSpPr>
        <p:spPr>
          <a:xfrm>
            <a:off x="958150" y="3593850"/>
            <a:ext cx="86898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4- The Trainer pool table is much / a lot lighter than the Classic pool table.</a:t>
            </a:r>
            <a:endParaRPr sz="1500"/>
          </a:p>
        </p:txBody>
      </p:sp>
      <p:sp>
        <p:nvSpPr>
          <p:cNvPr id="604" name="Google Shape;604;p51"/>
          <p:cNvSpPr txBox="1"/>
          <p:nvPr/>
        </p:nvSpPr>
        <p:spPr>
          <a:xfrm>
            <a:off x="958150" y="4264100"/>
            <a:ext cx="9681600" cy="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5- The Classic pool table is a lot / much more expensive than the Trainer pool table. </a:t>
            </a:r>
            <a:endParaRPr sz="15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8" name="Shape 6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" name="Google Shape;609;p5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0" name="Google Shape;610;p5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1" name="Google Shape;611;p52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2" name="Google Shape;612;p5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13" name="Google Shape;613;p5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14" name="Google Shape;614;p52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15" name="Google Shape;615;p5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616" name="Google Shape;616;p52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17" name="Google Shape;617;p52"/>
          <p:cNvPicPr preferRelativeResize="0"/>
          <p:nvPr/>
        </p:nvPicPr>
        <p:blipFill rotWithShape="1">
          <a:blip r:embed="rId4">
            <a:alphaModFix/>
          </a:blip>
          <a:srcRect b="36042" l="26884" r="27197" t="32325"/>
          <a:stretch/>
        </p:blipFill>
        <p:spPr>
          <a:xfrm>
            <a:off x="674600" y="1231800"/>
            <a:ext cx="10692874" cy="5226001"/>
          </a:xfrm>
          <a:prstGeom prst="rect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pic>
      <p:pic>
        <p:nvPicPr>
          <p:cNvPr id="618" name="Google Shape;618;p52" title="2_15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19" name="Google Shape;619;p52"/>
          <p:cNvCxnSpPr/>
          <p:nvPr/>
        </p:nvCxnSpPr>
        <p:spPr>
          <a:xfrm flipH="1" rot="10800000">
            <a:off x="5979050" y="3350725"/>
            <a:ext cx="1693500" cy="279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20" name="Google Shape;620;p52"/>
          <p:cNvCxnSpPr/>
          <p:nvPr/>
        </p:nvCxnSpPr>
        <p:spPr>
          <a:xfrm flipH="1" rot="10800000">
            <a:off x="6077025" y="4246450"/>
            <a:ext cx="1777500" cy="279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21" name="Google Shape;621;p52"/>
          <p:cNvCxnSpPr/>
          <p:nvPr/>
        </p:nvCxnSpPr>
        <p:spPr>
          <a:xfrm flipH="1" rot="10800000">
            <a:off x="9002175" y="5170000"/>
            <a:ext cx="1609500" cy="141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22" name="Google Shape;622;p52"/>
          <p:cNvCxnSpPr/>
          <p:nvPr/>
        </p:nvCxnSpPr>
        <p:spPr>
          <a:xfrm flipH="1" rot="10800000">
            <a:off x="4019625" y="6065825"/>
            <a:ext cx="1259700" cy="42000"/>
          </a:xfrm>
          <a:prstGeom prst="straightConnector1">
            <a:avLst/>
          </a:prstGeom>
          <a:noFill/>
          <a:ln cap="flat" cmpd="sng" w="28575">
            <a:solidFill>
              <a:srgbClr val="0000FF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6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Google Shape;627;p5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8" name="Google Shape;628;p5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9" name="Google Shape;629;p53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0" name="Google Shape;630;p5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31" name="Google Shape;631;p5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32" name="Google Shape;632;p5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33" name="Google Shape;633;p5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634" name="Google Shape;634;p53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35" name="Google Shape;635;p53"/>
          <p:cNvPicPr preferRelativeResize="0"/>
          <p:nvPr/>
        </p:nvPicPr>
        <p:blipFill rotWithShape="1">
          <a:blip r:embed="rId4">
            <a:alphaModFix/>
          </a:blip>
          <a:srcRect b="14815" l="37218" r="31346" t="62530"/>
          <a:stretch/>
        </p:blipFill>
        <p:spPr>
          <a:xfrm>
            <a:off x="617275" y="1307225"/>
            <a:ext cx="10812600" cy="5093550"/>
          </a:xfrm>
          <a:prstGeom prst="rect">
            <a:avLst/>
          </a:prstGeom>
          <a:noFill/>
          <a:ln>
            <a:noFill/>
          </a:ln>
        </p:spPr>
      </p:pic>
      <p:sp>
        <p:nvSpPr>
          <p:cNvPr id="636" name="Google Shape;636;p53"/>
          <p:cNvSpPr txBox="1"/>
          <p:nvPr/>
        </p:nvSpPr>
        <p:spPr>
          <a:xfrm>
            <a:off x="4114800" y="2925150"/>
            <a:ext cx="11532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target</a:t>
            </a:r>
            <a:endParaRPr/>
          </a:p>
        </p:txBody>
      </p:sp>
      <p:sp>
        <p:nvSpPr>
          <p:cNvPr id="637" name="Google Shape;637;p53"/>
          <p:cNvSpPr txBox="1"/>
          <p:nvPr/>
        </p:nvSpPr>
        <p:spPr>
          <a:xfrm>
            <a:off x="3581400" y="3598500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right</a:t>
            </a:r>
            <a:endParaRPr/>
          </a:p>
        </p:txBody>
      </p:sp>
      <p:sp>
        <p:nvSpPr>
          <p:cNvPr id="638" name="Google Shape;638;p53"/>
          <p:cNvSpPr txBox="1"/>
          <p:nvPr/>
        </p:nvSpPr>
        <p:spPr>
          <a:xfrm>
            <a:off x="3481875" y="4209650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feel</a:t>
            </a:r>
            <a:endParaRPr/>
          </a:p>
        </p:txBody>
      </p:sp>
      <p:sp>
        <p:nvSpPr>
          <p:cNvPr id="639" name="Google Shape;639;p53"/>
          <p:cNvSpPr txBox="1"/>
          <p:nvPr/>
        </p:nvSpPr>
        <p:spPr>
          <a:xfrm>
            <a:off x="2990475" y="4811550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like</a:t>
            </a:r>
            <a:endParaRPr/>
          </a:p>
        </p:txBody>
      </p:sp>
      <p:sp>
        <p:nvSpPr>
          <p:cNvPr id="640" name="Google Shape;640;p53"/>
          <p:cNvSpPr txBox="1"/>
          <p:nvPr/>
        </p:nvSpPr>
        <p:spPr>
          <a:xfrm>
            <a:off x="3329475" y="5413450"/>
            <a:ext cx="11532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starting</a:t>
            </a:r>
            <a:endParaRPr/>
          </a:p>
        </p:txBody>
      </p:sp>
      <p:pic>
        <p:nvPicPr>
          <p:cNvPr id="641" name="Google Shape;641;p53" title="2_15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5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5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7" name="Google Shape;647;p5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8" name="Google Shape;648;p54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9" name="Google Shape;649;p5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50" name="Google Shape;650;p5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51" name="Google Shape;651;p5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52" name="Google Shape;652;p5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653" name="Google Shape;653;p54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54" name="Google Shape;654;p54"/>
          <p:cNvPicPr preferRelativeResize="0"/>
          <p:nvPr/>
        </p:nvPicPr>
        <p:blipFill rotWithShape="1">
          <a:blip r:embed="rId4">
            <a:alphaModFix/>
          </a:blip>
          <a:srcRect b="14815" l="37218" r="31346" t="62530"/>
          <a:stretch/>
        </p:blipFill>
        <p:spPr>
          <a:xfrm>
            <a:off x="617275" y="1153275"/>
            <a:ext cx="10812600" cy="2445225"/>
          </a:xfrm>
          <a:prstGeom prst="rect">
            <a:avLst/>
          </a:prstGeom>
          <a:noFill/>
          <a:ln>
            <a:noFill/>
          </a:ln>
        </p:spPr>
      </p:pic>
      <p:sp>
        <p:nvSpPr>
          <p:cNvPr id="655" name="Google Shape;655;p54"/>
          <p:cNvSpPr txBox="1"/>
          <p:nvPr/>
        </p:nvSpPr>
        <p:spPr>
          <a:xfrm>
            <a:off x="4207725" y="1789950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target</a:t>
            </a:r>
            <a:endParaRPr/>
          </a:p>
        </p:txBody>
      </p:sp>
      <p:sp>
        <p:nvSpPr>
          <p:cNvPr id="656" name="Google Shape;656;p54"/>
          <p:cNvSpPr txBox="1"/>
          <p:nvPr/>
        </p:nvSpPr>
        <p:spPr>
          <a:xfrm>
            <a:off x="3637400" y="2099001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right</a:t>
            </a:r>
            <a:endParaRPr/>
          </a:p>
        </p:txBody>
      </p:sp>
      <p:sp>
        <p:nvSpPr>
          <p:cNvPr id="657" name="Google Shape;657;p54"/>
          <p:cNvSpPr txBox="1"/>
          <p:nvPr/>
        </p:nvSpPr>
        <p:spPr>
          <a:xfrm>
            <a:off x="3481875" y="2394875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feel</a:t>
            </a:r>
            <a:endParaRPr/>
          </a:p>
        </p:txBody>
      </p:sp>
      <p:sp>
        <p:nvSpPr>
          <p:cNvPr id="658" name="Google Shape;658;p54"/>
          <p:cNvSpPr txBox="1"/>
          <p:nvPr/>
        </p:nvSpPr>
        <p:spPr>
          <a:xfrm>
            <a:off x="3032475" y="2699150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like</a:t>
            </a:r>
            <a:endParaRPr/>
          </a:p>
        </p:txBody>
      </p:sp>
      <p:sp>
        <p:nvSpPr>
          <p:cNvPr id="659" name="Google Shape;659;p54"/>
          <p:cNvSpPr txBox="1"/>
          <p:nvPr/>
        </p:nvSpPr>
        <p:spPr>
          <a:xfrm>
            <a:off x="3329475" y="2999800"/>
            <a:ext cx="11532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starting</a:t>
            </a:r>
            <a:endParaRPr/>
          </a:p>
        </p:txBody>
      </p:sp>
      <p:pic>
        <p:nvPicPr>
          <p:cNvPr id="660" name="Google Shape;660;p54" title="2_15.mp3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52400" y="152400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61" name="Google Shape;661;p54"/>
          <p:cNvPicPr preferRelativeResize="0"/>
          <p:nvPr/>
        </p:nvPicPr>
        <p:blipFill rotWithShape="1">
          <a:blip r:embed="rId7">
            <a:alphaModFix/>
          </a:blip>
          <a:srcRect b="27268" l="37216" r="32017" t="52527"/>
          <a:stretch/>
        </p:blipFill>
        <p:spPr>
          <a:xfrm>
            <a:off x="617275" y="3598500"/>
            <a:ext cx="10812600" cy="2859300"/>
          </a:xfrm>
          <a:prstGeom prst="rect">
            <a:avLst/>
          </a:prstGeom>
          <a:noFill/>
          <a:ln>
            <a:noFill/>
          </a:ln>
        </p:spPr>
      </p:pic>
      <p:sp>
        <p:nvSpPr>
          <p:cNvPr id="662" name="Google Shape;662;p54"/>
          <p:cNvSpPr txBox="1"/>
          <p:nvPr/>
        </p:nvSpPr>
        <p:spPr>
          <a:xfrm>
            <a:off x="3481875" y="4302425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3, 5</a:t>
            </a:r>
            <a:endParaRPr/>
          </a:p>
        </p:txBody>
      </p:sp>
      <p:sp>
        <p:nvSpPr>
          <p:cNvPr id="663" name="Google Shape;663;p54"/>
          <p:cNvSpPr txBox="1"/>
          <p:nvPr/>
        </p:nvSpPr>
        <p:spPr>
          <a:xfrm>
            <a:off x="4913875" y="5119400"/>
            <a:ext cx="4572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4</a:t>
            </a:r>
            <a:endParaRPr/>
          </a:p>
        </p:txBody>
      </p:sp>
      <p:sp>
        <p:nvSpPr>
          <p:cNvPr id="664" name="Google Shape;664;p54"/>
          <p:cNvSpPr txBox="1"/>
          <p:nvPr/>
        </p:nvSpPr>
        <p:spPr>
          <a:xfrm>
            <a:off x="4603700" y="5467725"/>
            <a:ext cx="7569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2, 5</a:t>
            </a:r>
            <a:endParaRPr/>
          </a:p>
        </p:txBody>
      </p:sp>
      <p:sp>
        <p:nvSpPr>
          <p:cNvPr id="665" name="Google Shape;665;p54"/>
          <p:cNvSpPr txBox="1"/>
          <p:nvPr/>
        </p:nvSpPr>
        <p:spPr>
          <a:xfrm>
            <a:off x="4710350" y="5908175"/>
            <a:ext cx="5436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6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9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p5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1" name="Google Shape;671;p55"/>
          <p:cNvSpPr txBox="1"/>
          <p:nvPr/>
        </p:nvSpPr>
        <p:spPr>
          <a:xfrm>
            <a:off x="2346900" y="662400"/>
            <a:ext cx="44508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3100">
                <a:solidFill>
                  <a:srgbClr val="FF0000"/>
                </a:solidFill>
              </a:rPr>
              <a:t>Case Study</a:t>
            </a:r>
            <a:endParaRPr b="1" i="0" sz="3100" u="none" cap="none" strike="noStrike">
              <a:solidFill>
                <a:srgbClr val="FF0000"/>
              </a:solidFill>
            </a:endParaRPr>
          </a:p>
        </p:txBody>
      </p:sp>
      <p:sp>
        <p:nvSpPr>
          <p:cNvPr id="672" name="Google Shape;672;p55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3" name="Google Shape;673;p5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74" name="Google Shape;674;p5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75" name="Google Shape;675;p5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76" name="Google Shape;676;p5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677" name="Google Shape;677;p55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78" name="Google Shape;678;p55"/>
          <p:cNvPicPr preferRelativeResize="0"/>
          <p:nvPr/>
        </p:nvPicPr>
        <p:blipFill rotWithShape="1">
          <a:blip r:embed="rId4">
            <a:alphaModFix/>
          </a:blip>
          <a:srcRect b="4404" l="27229" r="34542" t="43961"/>
          <a:stretch/>
        </p:blipFill>
        <p:spPr>
          <a:xfrm>
            <a:off x="617275" y="1231800"/>
            <a:ext cx="107502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2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p5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4" name="Google Shape;684;p5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5" name="Google Shape;685;p56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6" name="Google Shape;686;p5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87" name="Google Shape;687;p5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88" name="Google Shape;688;p5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89" name="Google Shape;689;p5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690" name="Google Shape;690;p56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91" name="Google Shape;691;p56"/>
          <p:cNvPicPr preferRelativeResize="0"/>
          <p:nvPr/>
        </p:nvPicPr>
        <p:blipFill rotWithShape="1">
          <a:blip r:embed="rId4">
            <a:alphaModFix/>
          </a:blip>
          <a:srcRect b="33765" l="28373" r="33011" t="43349"/>
          <a:stretch/>
        </p:blipFill>
        <p:spPr>
          <a:xfrm>
            <a:off x="617275" y="1271050"/>
            <a:ext cx="10812600" cy="5129725"/>
          </a:xfrm>
          <a:prstGeom prst="rect">
            <a:avLst/>
          </a:prstGeom>
          <a:noFill/>
          <a:ln cap="flat" cmpd="sng" w="38100">
            <a:solidFill>
              <a:srgbClr val="00B0F0"/>
            </a:solidFill>
            <a:prstDash val="solid"/>
            <a:miter lim="8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5" name="Shape 6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" name="Google Shape;696;p5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fmla="val 6140" name="adj"/>
            </a:avLst>
          </a:prstGeom>
          <a:solidFill>
            <a:schemeClr val="lt1"/>
          </a:solidFill>
          <a:ln cap="flat" cmpd="sng" w="38100">
            <a:solidFill>
              <a:srgbClr val="00B0F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571500" sx="86000" rotWithShape="0" algn="ctr" sy="86000">
              <a:srgbClr val="000000">
                <a:alpha val="2431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7" name="Google Shape;697;p5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31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8" name="Google Shape;698;p57"/>
          <p:cNvSpPr/>
          <p:nvPr/>
        </p:nvSpPr>
        <p:spPr>
          <a:xfrm>
            <a:off x="942308" y="935396"/>
            <a:ext cx="1404600" cy="1166100"/>
          </a:xfrm>
          <a:prstGeom prst="rect">
            <a:avLst/>
          </a:prstGeom>
          <a:solidFill>
            <a:srgbClr val="00B0F0"/>
          </a:solidFill>
          <a:ln cap="flat" cmpd="sng" w="38100">
            <a:solidFill>
              <a:schemeClr val="lt1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9" name="Google Shape;699;p5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t/>
            </a:r>
            <a:endParaRPr b="0" i="0" sz="28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00" name="Google Shape;700;p5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01" name="Google Shape;701;p5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5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t/>
            </a:r>
            <a:endParaRPr b="0" i="0" sz="235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02" name="Google Shape;702;p5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97100" y="87725"/>
            <a:ext cx="2383725" cy="995549"/>
          </a:xfrm>
          <a:prstGeom prst="rect">
            <a:avLst/>
          </a:prstGeom>
          <a:noFill/>
          <a:ln>
            <a:noFill/>
          </a:ln>
        </p:spPr>
      </p:pic>
      <p:sp>
        <p:nvSpPr>
          <p:cNvPr id="703" name="Google Shape;703;p57"/>
          <p:cNvSpPr txBox="1"/>
          <p:nvPr/>
        </p:nvSpPr>
        <p:spPr>
          <a:xfrm>
            <a:off x="4787900" y="6400766"/>
            <a:ext cx="2616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0" i="0" lang="en-US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704" name="Google Shape;704;p57"/>
          <p:cNvPicPr preferRelativeResize="0"/>
          <p:nvPr/>
        </p:nvPicPr>
        <p:blipFill rotWithShape="1">
          <a:blip r:embed="rId4">
            <a:alphaModFix/>
          </a:blip>
          <a:srcRect b="17673" l="28034" r="29833" t="50285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9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0" name="Google Shape;710;p5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576180" y="6168740"/>
            <a:ext cx="2279266" cy="384052"/>
          </a:xfrm>
          <a:prstGeom prst="rect">
            <a:avLst/>
          </a:prstGeom>
          <a:noFill/>
          <a:ln>
            <a:noFill/>
          </a:ln>
        </p:spPr>
      </p:pic>
      <p:pic>
        <p:nvPicPr>
          <p:cNvPr id="711" name="Google Shape;711;p5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67466" y="485415"/>
            <a:ext cx="2758842" cy="75309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2" name="Google Shape;712;p5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497088" y="87721"/>
            <a:ext cx="2383738" cy="1125123"/>
          </a:xfrm>
          <a:prstGeom prst="rect">
            <a:avLst/>
          </a:prstGeom>
          <a:noFill/>
          <a:ln>
            <a:noFill/>
          </a:ln>
        </p:spPr>
      </p:pic>
      <p:sp>
        <p:nvSpPr>
          <p:cNvPr id="713" name="Google Shape;713;p58"/>
          <p:cNvSpPr txBox="1"/>
          <p:nvPr/>
        </p:nvSpPr>
        <p:spPr>
          <a:xfrm>
            <a:off x="534381" y="5945200"/>
            <a:ext cx="4524600" cy="7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Arial"/>
              <a:buNone/>
            </a:pPr>
            <a:r>
              <a:rPr b="1" i="0" lang="en-US" sz="4000" u="none" cap="none" strike="noStrike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Thank You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4" name="Google Shape;714;p58"/>
          <p:cNvSpPr/>
          <p:nvPr/>
        </p:nvSpPr>
        <p:spPr>
          <a:xfrm>
            <a:off x="1340017" y="1410088"/>
            <a:ext cx="9652637" cy="4308315"/>
          </a:xfrm>
          <a:custGeom>
            <a:rect b="b" l="l" r="r" t="t"/>
            <a:pathLst>
              <a:path extrusionOk="0" h="4595536" w="1029614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5" name="Google Shape;715;p58"/>
          <p:cNvSpPr/>
          <p:nvPr/>
        </p:nvSpPr>
        <p:spPr>
          <a:xfrm>
            <a:off x="1468709" y="1526062"/>
            <a:ext cx="9473700" cy="4142400"/>
          </a:xfrm>
          <a:prstGeom prst="rect">
            <a:avLst/>
          </a:prstGeom>
          <a:blipFill rotWithShape="1">
            <a:blip r:embed="rId6">
              <a:alphaModFix/>
            </a:blip>
            <a:tile algn="ctr" flip="none" tx="0" sx="99000" ty="-381000" sy="98002"/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