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68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F5622-FEF2-4F89-BE01-42B307A96A6A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C1002-C5EA-4B6B-9C22-062DCE5BD8C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43015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6F5622-FEF2-4F89-BE01-42B307A96A6A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C1002-C5EA-4B6B-9C22-062DCE5BD8C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85637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2906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271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975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600" b="1" smtClean="0">
                <a:solidFill>
                  <a:srgbClr val="002060"/>
                </a:solidFill>
              </a:rPr>
              <a:t>Applications of Breadth First Search</a:t>
            </a:r>
            <a:endParaRPr lang="en-US" sz="4600" b="1" dirty="0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703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476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1281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2838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9907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481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31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42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58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9322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+mn-lt"/>
                <a:ea typeface="Lato Light"/>
                <a:cs typeface="Lato Light"/>
                <a:sym typeface="Lato Light"/>
              </a:rPr>
              <a:t>DEPTH-FIRST SEARCH</a:t>
            </a:r>
            <a:endParaRPr lang="en-US" sz="3600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2306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+mn-lt"/>
                <a:ea typeface="Lato Light"/>
                <a:cs typeface="Lato Light"/>
                <a:sym typeface="Lato Light"/>
              </a:rPr>
              <a:t>BFS vs. DFS</a:t>
            </a:r>
            <a:endParaRPr lang="en-US" dirty="0">
              <a:latin typeface="+mn-l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2608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6401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3692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0530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5175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7182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9142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6528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9637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9802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5033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2536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6678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9488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4329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5400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58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44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755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2056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40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75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94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7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182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2911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</Words>
  <Application>Microsoft Office PowerPoint</Application>
  <PresentationFormat>Widescreen</PresentationFormat>
  <Paragraphs>18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Lato Light</vt:lpstr>
      <vt:lpstr>Times New Roman</vt:lpstr>
      <vt:lpstr>Office Theme</vt:lpstr>
      <vt:lpstr>PowerPoint Presentation</vt:lpstr>
      <vt:lpstr>PowerPoint Presentation</vt:lpstr>
      <vt:lpstr>Learning Objectives:</vt:lpstr>
      <vt:lpstr>Applications of Breadth First Search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DEPTH-FIRST SEARCH</vt:lpstr>
      <vt:lpstr>BFS vs. DFS</vt:lpstr>
      <vt:lpstr>DFS stack example</vt:lpstr>
      <vt:lpstr>DFS stack example</vt:lpstr>
      <vt:lpstr>DFS stack example</vt:lpstr>
      <vt:lpstr>DFS stack example</vt:lpstr>
      <vt:lpstr>DFS stack example</vt:lpstr>
      <vt:lpstr>DFS stack example</vt:lpstr>
      <vt:lpstr>DFS stack example</vt:lpstr>
      <vt:lpstr>DFS stack example</vt:lpstr>
      <vt:lpstr>DFS stack example</vt:lpstr>
      <vt:lpstr>DFS stack example</vt:lpstr>
      <vt:lpstr>DFS stack example</vt:lpstr>
      <vt:lpstr>DFS stack example</vt:lpstr>
      <vt:lpstr>DFS stack example</vt:lpstr>
      <vt:lpstr>DFS stack example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2026-02-01T22:35:54Z</dcterms:created>
  <dcterms:modified xsi:type="dcterms:W3CDTF">2026-02-01T22:36:54Z</dcterms:modified>
</cp:coreProperties>
</file>