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48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7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7448E-B9F0-4F07-A138-EDE4B0FB4CEE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4269F7-2EC2-4061-9EA8-D9FA1AD4F6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29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7080-D0B6-45E3-BE0B-C95D2612967D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42CE1-10B5-4CF6-AF63-853D47725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10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875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692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966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270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918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058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76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144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449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880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2025-08-07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7096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2395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6868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009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374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128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461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2553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4609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8706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9817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814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9994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5859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1949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4517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282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39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7070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53687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2432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217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9348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5614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D7080-D0B6-45E3-BE0B-C95D2612967D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42CE1-10B5-4CF6-AF63-853D477252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793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2025-08-07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41889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2025-08-07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858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4" y="6045946"/>
            <a:ext cx="23552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9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3484179" y="3079117"/>
            <a:ext cx="822918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9:  The Web Security and DoS attacks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437433" y="2337368"/>
            <a:ext cx="8578137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The Web Security 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Browser attack types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Email Spam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Denial of Service attacks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Classes of attacks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Detection Methods 	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09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the web security objectives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browser attack types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Describe the Email Spam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General classes of denial-of-service attack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Define the detection of denial-of-service attack methods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</a:t>
            </a:r>
            <a:r>
              <a:rPr lang="ar-EG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9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3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62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60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82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0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A29B0B8-B5DE-35CD-9659-8DBEAA338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" y="1715"/>
            <a:ext cx="12185902" cy="685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94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19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0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37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25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6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0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09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15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6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3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1B894FB-1047-4EF3-2A70-70979A4C62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60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88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7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22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4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15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16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96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40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48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88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2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74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62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7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81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76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3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335D442-6A01-E787-D1D4-916BDCBA0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12192000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01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595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117</Words>
  <Application>Microsoft Office PowerPoint</Application>
  <PresentationFormat>Widescreen</PresentationFormat>
  <Paragraphs>29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5</cp:revision>
  <dcterms:created xsi:type="dcterms:W3CDTF">2024-08-08T16:00:17Z</dcterms:created>
  <dcterms:modified xsi:type="dcterms:W3CDTF">2025-08-07T12:36:56Z</dcterms:modified>
</cp:coreProperties>
</file>