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tags/tag1.xml" ContentType="application/vnd.openxmlformats-officedocument.presentationml.tags+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50"/>
  </p:notesMasterIdLst>
  <p:sldIdLst>
    <p:sldId id="480" r:id="rId5"/>
    <p:sldId id="494" r:id="rId6"/>
    <p:sldId id="268" r:id="rId7"/>
    <p:sldId id="269" r:id="rId8"/>
    <p:sldId id="276" r:id="rId9"/>
    <p:sldId id="277" r:id="rId10"/>
    <p:sldId id="503" r:id="rId11"/>
    <p:sldId id="504" r:id="rId12"/>
    <p:sldId id="505" r:id="rId13"/>
    <p:sldId id="506" r:id="rId14"/>
    <p:sldId id="282" r:id="rId15"/>
    <p:sldId id="507" r:id="rId16"/>
    <p:sldId id="284" r:id="rId17"/>
    <p:sldId id="508" r:id="rId18"/>
    <p:sldId id="286" r:id="rId19"/>
    <p:sldId id="509" r:id="rId20"/>
    <p:sldId id="288" r:id="rId21"/>
    <p:sldId id="289" r:id="rId22"/>
    <p:sldId id="510" r:id="rId23"/>
    <p:sldId id="292" r:id="rId24"/>
    <p:sldId id="291" r:id="rId25"/>
    <p:sldId id="295" r:id="rId26"/>
    <p:sldId id="296" r:id="rId27"/>
    <p:sldId id="297" r:id="rId28"/>
    <p:sldId id="298" r:id="rId29"/>
    <p:sldId id="299" r:id="rId30"/>
    <p:sldId id="316" r:id="rId31"/>
    <p:sldId id="498" r:id="rId32"/>
    <p:sldId id="499" r:id="rId33"/>
    <p:sldId id="307" r:id="rId34"/>
    <p:sldId id="500" r:id="rId35"/>
    <p:sldId id="308" r:id="rId36"/>
    <p:sldId id="310" r:id="rId37"/>
    <p:sldId id="317" r:id="rId38"/>
    <p:sldId id="322" r:id="rId39"/>
    <p:sldId id="311" r:id="rId40"/>
    <p:sldId id="321" r:id="rId41"/>
    <p:sldId id="325" r:id="rId42"/>
    <p:sldId id="326" r:id="rId43"/>
    <p:sldId id="324" r:id="rId44"/>
    <p:sldId id="323" r:id="rId45"/>
    <p:sldId id="312" r:id="rId46"/>
    <p:sldId id="512" r:id="rId47"/>
    <p:sldId id="513" r:id="rId48"/>
    <p:sldId id="349"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494"/>
            <p14:sldId id="268"/>
            <p14:sldId id="269"/>
            <p14:sldId id="276"/>
            <p14:sldId id="277"/>
            <p14:sldId id="503"/>
            <p14:sldId id="504"/>
            <p14:sldId id="505"/>
            <p14:sldId id="506"/>
            <p14:sldId id="282"/>
            <p14:sldId id="507"/>
            <p14:sldId id="284"/>
            <p14:sldId id="508"/>
            <p14:sldId id="286"/>
            <p14:sldId id="509"/>
            <p14:sldId id="288"/>
            <p14:sldId id="289"/>
            <p14:sldId id="510"/>
            <p14:sldId id="292"/>
            <p14:sldId id="291"/>
            <p14:sldId id="295"/>
            <p14:sldId id="296"/>
            <p14:sldId id="297"/>
            <p14:sldId id="298"/>
            <p14:sldId id="299"/>
            <p14:sldId id="316"/>
            <p14:sldId id="498"/>
            <p14:sldId id="499"/>
            <p14:sldId id="307"/>
            <p14:sldId id="500"/>
            <p14:sldId id="308"/>
            <p14:sldId id="310"/>
            <p14:sldId id="317"/>
            <p14:sldId id="322"/>
            <p14:sldId id="311"/>
            <p14:sldId id="321"/>
            <p14:sldId id="325"/>
            <p14:sldId id="326"/>
            <p14:sldId id="324"/>
            <p14:sldId id="323"/>
            <p14:sldId id="312"/>
            <p14:sldId id="512"/>
            <p14:sldId id="513"/>
            <p14:sldId id="349"/>
          </p14:sldIdLst>
        </p14:section>
        <p14:section name="Untitled Section" id="{2F6AD2C2-46A9-4BC4-94FF-3A698A8E8EFB}">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472C4"/>
    <a:srgbClr val="000000"/>
    <a:srgbClr val="669BBC"/>
    <a:srgbClr val="2D3956"/>
    <a:srgbClr val="8E5A6D"/>
    <a:srgbClr val="FAC748"/>
    <a:srgbClr val="852F4A"/>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9464" autoAdjust="0"/>
  </p:normalViewPr>
  <p:slideViewPr>
    <p:cSldViewPr snapToGrid="0">
      <p:cViewPr varScale="1">
        <p:scale>
          <a:sx n="59" d="100"/>
          <a:sy n="59" d="100"/>
        </p:scale>
        <p:origin x="940"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notesMaster" Target="notesMasters/notes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heme" Target="theme/theme1.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presProps" Target="pres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4/12/2026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CB325A7-481B-FE64-67BF-4CE9838E1CDD}"/>
              </a:ext>
            </a:extLst>
          </p:cNvPr>
          <p:cNvSpPr>
            <a:spLocks noGrp="1" noChangeArrowheads="1"/>
          </p:cNvSpPr>
          <p:nvPr>
            <p:ph type="sldNum" sz="quarter" idx="5"/>
          </p:nvPr>
        </p:nvSpPr>
        <p:spPr>
          <a:ln/>
        </p:spPr>
        <p:txBody>
          <a:bodyPr/>
          <a:lstStyle/>
          <a:p>
            <a:fld id="{6371DC9E-0244-44F1-A594-2F71FCCBADA5}" type="slidenum">
              <a:rPr lang="en-AU" altLang="en-US"/>
              <a:pPr/>
              <a:t>3</a:t>
            </a:fld>
            <a:endParaRPr lang="en-AU" altLang="en-US"/>
          </a:p>
        </p:txBody>
      </p:sp>
      <p:sp>
        <p:nvSpPr>
          <p:cNvPr id="180226" name="Rectangle 2">
            <a:extLst>
              <a:ext uri="{FF2B5EF4-FFF2-40B4-BE49-F238E27FC236}">
                <a16:creationId xmlns:a16="http://schemas.microsoft.com/office/drawing/2014/main" id="{4623FE65-7581-1D0A-21BF-79F8F8097044}"/>
              </a:ext>
            </a:extLst>
          </p:cNvPr>
          <p:cNvSpPr>
            <a:spLocks noGrp="1" noRot="1" noChangeAspect="1" noChangeArrowheads="1" noTextEdit="1"/>
          </p:cNvSpPr>
          <p:nvPr>
            <p:ph type="sldImg"/>
          </p:nvPr>
        </p:nvSpPr>
        <p:spPr>
          <a:ln/>
        </p:spPr>
      </p:sp>
      <p:sp>
        <p:nvSpPr>
          <p:cNvPr id="180227" name="Rectangle 3">
            <a:extLst>
              <a:ext uri="{FF2B5EF4-FFF2-40B4-BE49-F238E27FC236}">
                <a16:creationId xmlns:a16="http://schemas.microsoft.com/office/drawing/2014/main" id="{9D83F4F6-EFFC-ECE6-50A1-A39EC9320BD9}"/>
              </a:ext>
            </a:extLst>
          </p:cNvPr>
          <p:cNvSpPr>
            <a:spLocks noGrp="1" noChangeArrowheads="1"/>
          </p:cNvSpPr>
          <p:nvPr>
            <p:ph type="body" idx="1"/>
          </p:nvPr>
        </p:nvSpPr>
        <p:spPr>
          <a:xfrm>
            <a:off x="685800" y="4343400"/>
            <a:ext cx="5486400" cy="4114800"/>
          </a:xfrm>
        </p:spPr>
        <p:txBody>
          <a:bodyPr/>
          <a:lstStyle/>
          <a:p>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DBF0BBFA-9F7B-7983-8EDB-816B0993161E}"/>
              </a:ext>
            </a:extLst>
          </p:cNvPr>
          <p:cNvSpPr>
            <a:spLocks noGrp="1" noChangeArrowheads="1"/>
          </p:cNvSpPr>
          <p:nvPr>
            <p:ph type="sldNum" sz="quarter" idx="5"/>
          </p:nvPr>
        </p:nvSpPr>
        <p:spPr>
          <a:ln/>
        </p:spPr>
        <p:txBody>
          <a:bodyPr/>
          <a:lstStyle/>
          <a:p>
            <a:fld id="{96B2B90E-EA6F-4A46-B439-C53D0788DA16}" type="slidenum">
              <a:rPr lang="en-AU" altLang="en-US"/>
              <a:pPr/>
              <a:t>4</a:t>
            </a:fld>
            <a:endParaRPr lang="en-AU" altLang="en-US"/>
          </a:p>
        </p:txBody>
      </p:sp>
      <p:sp>
        <p:nvSpPr>
          <p:cNvPr id="182274" name="Rectangle 2">
            <a:extLst>
              <a:ext uri="{FF2B5EF4-FFF2-40B4-BE49-F238E27FC236}">
                <a16:creationId xmlns:a16="http://schemas.microsoft.com/office/drawing/2014/main" id="{E73CFB42-75A8-8492-62EB-BCE626140620}"/>
              </a:ext>
            </a:extLst>
          </p:cNvPr>
          <p:cNvSpPr>
            <a:spLocks noGrp="1" noRot="1" noChangeAspect="1" noChangeArrowheads="1" noTextEdit="1"/>
          </p:cNvSpPr>
          <p:nvPr>
            <p:ph type="sldImg"/>
          </p:nvPr>
        </p:nvSpPr>
        <p:spPr>
          <a:ln/>
        </p:spPr>
      </p:sp>
      <p:sp>
        <p:nvSpPr>
          <p:cNvPr id="182275" name="Rectangle 3">
            <a:extLst>
              <a:ext uri="{FF2B5EF4-FFF2-40B4-BE49-F238E27FC236}">
                <a16:creationId xmlns:a16="http://schemas.microsoft.com/office/drawing/2014/main" id="{199CDE09-C0DE-C3C4-2F55-D76CDE7D7B34}"/>
              </a:ext>
            </a:extLst>
          </p:cNvPr>
          <p:cNvSpPr>
            <a:spLocks noGrp="1" noChangeArrowheads="1"/>
          </p:cNvSpPr>
          <p:nvPr>
            <p:ph type="body" idx="1"/>
          </p:nvPr>
        </p:nvSpPr>
        <p:spPr>
          <a:xfrm>
            <a:off x="685800" y="4343400"/>
            <a:ext cx="5486400" cy="4114800"/>
          </a:xfrm>
        </p:spPr>
        <p:txBody>
          <a:bodyPr/>
          <a:lstStyle/>
          <a:p>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14AD116-9CAB-03A5-831B-1126903A395D}"/>
              </a:ext>
            </a:extLst>
          </p:cNvPr>
          <p:cNvSpPr>
            <a:spLocks noGrp="1" noChangeArrowheads="1"/>
          </p:cNvSpPr>
          <p:nvPr>
            <p:ph type="sldNum" sz="quarter" idx="5"/>
          </p:nvPr>
        </p:nvSpPr>
        <p:spPr>
          <a:ln/>
        </p:spPr>
        <p:txBody>
          <a:bodyPr/>
          <a:lstStyle/>
          <a:p>
            <a:fld id="{98DC09E2-CDE5-4006-92A7-767A996DA2DD}" type="slidenum">
              <a:rPr lang="en-AU" altLang="en-US"/>
              <a:pPr/>
              <a:t>5</a:t>
            </a:fld>
            <a:endParaRPr lang="en-AU" altLang="en-US"/>
          </a:p>
        </p:txBody>
      </p:sp>
      <p:sp>
        <p:nvSpPr>
          <p:cNvPr id="196610" name="Rectangle 2">
            <a:extLst>
              <a:ext uri="{FF2B5EF4-FFF2-40B4-BE49-F238E27FC236}">
                <a16:creationId xmlns:a16="http://schemas.microsoft.com/office/drawing/2014/main" id="{9131ABC5-E116-9DAC-BFEF-B59471A4E639}"/>
              </a:ext>
            </a:extLst>
          </p:cNvPr>
          <p:cNvSpPr>
            <a:spLocks noGrp="1" noRot="1" noChangeAspect="1" noChangeArrowheads="1" noTextEdit="1"/>
          </p:cNvSpPr>
          <p:nvPr>
            <p:ph type="sldImg"/>
          </p:nvPr>
        </p:nvSpPr>
        <p:spPr>
          <a:ln/>
        </p:spPr>
      </p:sp>
      <p:sp>
        <p:nvSpPr>
          <p:cNvPr id="196611" name="Rectangle 3">
            <a:extLst>
              <a:ext uri="{FF2B5EF4-FFF2-40B4-BE49-F238E27FC236}">
                <a16:creationId xmlns:a16="http://schemas.microsoft.com/office/drawing/2014/main" id="{875C8BE6-11DE-2C24-9D64-DD922D29CD4D}"/>
              </a:ext>
            </a:extLst>
          </p:cNvPr>
          <p:cNvSpPr>
            <a:spLocks noGrp="1" noChangeArrowheads="1"/>
          </p:cNvSpPr>
          <p:nvPr>
            <p:ph type="body" idx="1"/>
          </p:nvPr>
        </p:nvSpPr>
        <p:spPr>
          <a:xfrm>
            <a:off x="685800" y="4343400"/>
            <a:ext cx="5486400" cy="4114800"/>
          </a:xfrm>
        </p:spPr>
        <p:txBody>
          <a:bodyPr/>
          <a:lstStyle/>
          <a:p>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5E4AE0A3-F5C3-4C09-EC62-003EB06F4DE3}"/>
              </a:ext>
            </a:extLst>
          </p:cNvPr>
          <p:cNvSpPr>
            <a:spLocks noGrp="1" noChangeArrowheads="1"/>
          </p:cNvSpPr>
          <p:nvPr>
            <p:ph type="sldNum" sz="quarter" idx="5"/>
          </p:nvPr>
        </p:nvSpPr>
        <p:spPr>
          <a:ln/>
        </p:spPr>
        <p:txBody>
          <a:bodyPr/>
          <a:lstStyle/>
          <a:p>
            <a:fld id="{E756915C-085B-4B1D-A5C8-81EDD084A007}" type="slidenum">
              <a:rPr lang="en-AU" altLang="en-US"/>
              <a:pPr/>
              <a:t>6</a:t>
            </a:fld>
            <a:endParaRPr lang="en-AU" altLang="en-US"/>
          </a:p>
        </p:txBody>
      </p:sp>
      <p:sp>
        <p:nvSpPr>
          <p:cNvPr id="198658" name="Rectangle 2">
            <a:extLst>
              <a:ext uri="{FF2B5EF4-FFF2-40B4-BE49-F238E27FC236}">
                <a16:creationId xmlns:a16="http://schemas.microsoft.com/office/drawing/2014/main" id="{E556869E-43D3-2168-10E6-EC22B6759537}"/>
              </a:ext>
            </a:extLst>
          </p:cNvPr>
          <p:cNvSpPr>
            <a:spLocks noGrp="1" noRot="1" noChangeAspect="1" noChangeArrowheads="1" noTextEdit="1"/>
          </p:cNvSpPr>
          <p:nvPr>
            <p:ph type="sldImg"/>
          </p:nvPr>
        </p:nvSpPr>
        <p:spPr>
          <a:ln/>
        </p:spPr>
      </p:sp>
      <p:sp>
        <p:nvSpPr>
          <p:cNvPr id="198659" name="Rectangle 3">
            <a:extLst>
              <a:ext uri="{FF2B5EF4-FFF2-40B4-BE49-F238E27FC236}">
                <a16:creationId xmlns:a16="http://schemas.microsoft.com/office/drawing/2014/main" id="{DBBE46F6-9A19-9BEF-4DF4-070E873037AB}"/>
              </a:ext>
            </a:extLst>
          </p:cNvPr>
          <p:cNvSpPr>
            <a:spLocks noGrp="1" noChangeArrowheads="1"/>
          </p:cNvSpPr>
          <p:nvPr>
            <p:ph type="body" idx="1"/>
          </p:nvPr>
        </p:nvSpPr>
        <p:spPr>
          <a:xfrm>
            <a:off x="685800" y="4343400"/>
            <a:ext cx="5486400" cy="4114800"/>
          </a:xfrm>
        </p:spPr>
        <p:txBody>
          <a:bodyPr/>
          <a:lstStyle/>
          <a:p>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C8BF17D3-BB41-9128-D32E-90043E360D58}"/>
              </a:ext>
            </a:extLst>
          </p:cNvPr>
          <p:cNvSpPr>
            <a:spLocks noGrp="1" noChangeArrowheads="1"/>
          </p:cNvSpPr>
          <p:nvPr>
            <p:ph type="sldNum" sz="quarter" idx="5"/>
          </p:nvPr>
        </p:nvSpPr>
        <p:spPr>
          <a:ln/>
        </p:spPr>
        <p:txBody>
          <a:bodyPr/>
          <a:lstStyle/>
          <a:p>
            <a:fld id="{0BF2DDFC-1DF3-4808-AE57-C99839804A4F}" type="slidenum">
              <a:rPr lang="en-AU" altLang="en-US"/>
              <a:pPr/>
              <a:t>7</a:t>
            </a:fld>
            <a:endParaRPr lang="en-AU" altLang="en-US"/>
          </a:p>
        </p:txBody>
      </p:sp>
      <p:sp>
        <p:nvSpPr>
          <p:cNvPr id="200706" name="Rectangle 2">
            <a:extLst>
              <a:ext uri="{FF2B5EF4-FFF2-40B4-BE49-F238E27FC236}">
                <a16:creationId xmlns:a16="http://schemas.microsoft.com/office/drawing/2014/main" id="{4DBB6237-099B-6108-EF14-7696D43850E1}"/>
              </a:ext>
            </a:extLst>
          </p:cNvPr>
          <p:cNvSpPr>
            <a:spLocks noGrp="1" noRot="1" noChangeAspect="1" noChangeArrowheads="1" noTextEdit="1"/>
          </p:cNvSpPr>
          <p:nvPr>
            <p:ph type="sldImg"/>
          </p:nvPr>
        </p:nvSpPr>
        <p:spPr>
          <a:ln/>
        </p:spPr>
      </p:sp>
      <p:sp>
        <p:nvSpPr>
          <p:cNvPr id="200707" name="Rectangle 3">
            <a:extLst>
              <a:ext uri="{FF2B5EF4-FFF2-40B4-BE49-F238E27FC236}">
                <a16:creationId xmlns:a16="http://schemas.microsoft.com/office/drawing/2014/main" id="{9F6349DB-2151-7B9E-3AC1-E0721D2A2CAF}"/>
              </a:ext>
            </a:extLst>
          </p:cNvPr>
          <p:cNvSpPr>
            <a:spLocks noGrp="1" noChangeArrowheads="1"/>
          </p:cNvSpPr>
          <p:nvPr>
            <p:ph type="body" idx="1"/>
          </p:nvPr>
        </p:nvSpPr>
        <p:spPr>
          <a:xfrm>
            <a:off x="685800" y="4343400"/>
            <a:ext cx="5486400" cy="4114800"/>
          </a:xfrm>
        </p:spPr>
        <p:txBody>
          <a:bodyPr/>
          <a:lstStyle/>
          <a:p>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446E7AF-AFF7-13E5-9261-6C3BF86D1999}"/>
              </a:ext>
            </a:extLst>
          </p:cNvPr>
          <p:cNvSpPr>
            <a:spLocks noGrp="1" noChangeArrowheads="1"/>
          </p:cNvSpPr>
          <p:nvPr>
            <p:ph type="sldNum" sz="quarter" idx="5"/>
          </p:nvPr>
        </p:nvSpPr>
        <p:spPr>
          <a:ln/>
        </p:spPr>
        <p:txBody>
          <a:bodyPr/>
          <a:lstStyle/>
          <a:p>
            <a:fld id="{3C2AE607-DB9C-42EA-8FED-801A4390D0FF}" type="slidenum">
              <a:rPr lang="en-AU" altLang="en-US"/>
              <a:pPr/>
              <a:t>8</a:t>
            </a:fld>
            <a:endParaRPr lang="en-AU" altLang="en-US"/>
          </a:p>
        </p:txBody>
      </p:sp>
      <p:sp>
        <p:nvSpPr>
          <p:cNvPr id="202754" name="Rectangle 2">
            <a:extLst>
              <a:ext uri="{FF2B5EF4-FFF2-40B4-BE49-F238E27FC236}">
                <a16:creationId xmlns:a16="http://schemas.microsoft.com/office/drawing/2014/main" id="{51268930-3387-CAEE-78C9-4E832A55BB75}"/>
              </a:ext>
            </a:extLst>
          </p:cNvPr>
          <p:cNvSpPr>
            <a:spLocks noGrp="1" noRot="1" noChangeAspect="1" noChangeArrowheads="1" noTextEdit="1"/>
          </p:cNvSpPr>
          <p:nvPr>
            <p:ph type="sldImg"/>
          </p:nvPr>
        </p:nvSpPr>
        <p:spPr>
          <a:ln/>
        </p:spPr>
      </p:sp>
      <p:sp>
        <p:nvSpPr>
          <p:cNvPr id="202755" name="Rectangle 3">
            <a:extLst>
              <a:ext uri="{FF2B5EF4-FFF2-40B4-BE49-F238E27FC236}">
                <a16:creationId xmlns:a16="http://schemas.microsoft.com/office/drawing/2014/main" id="{095D6A54-445D-D7C0-24CC-B934CDB4AE1D}"/>
              </a:ext>
            </a:extLst>
          </p:cNvPr>
          <p:cNvSpPr>
            <a:spLocks noGrp="1" noChangeArrowheads="1"/>
          </p:cNvSpPr>
          <p:nvPr>
            <p:ph type="body" idx="1"/>
          </p:nvPr>
        </p:nvSpPr>
        <p:spPr>
          <a:xfrm>
            <a:off x="685800" y="4343400"/>
            <a:ext cx="5486400" cy="4114800"/>
          </a:xfrm>
        </p:spPr>
        <p:txBody>
          <a:bodyPr/>
          <a:lstStyle/>
          <a:p>
            <a:endParaRPr lang="en-US"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066CC9C-B424-1339-3A99-E04931FD9767}"/>
              </a:ext>
            </a:extLst>
          </p:cNvPr>
          <p:cNvSpPr>
            <a:spLocks noGrp="1" noChangeArrowheads="1"/>
          </p:cNvSpPr>
          <p:nvPr>
            <p:ph type="sldNum" sz="quarter" idx="5"/>
          </p:nvPr>
        </p:nvSpPr>
        <p:spPr>
          <a:ln/>
        </p:spPr>
        <p:txBody>
          <a:bodyPr/>
          <a:lstStyle/>
          <a:p>
            <a:fld id="{E08AEBBD-FA58-4802-ADFE-75374AAEA27F}" type="slidenum">
              <a:rPr lang="en-AU" altLang="en-US"/>
              <a:pPr/>
              <a:t>9</a:t>
            </a:fld>
            <a:endParaRPr lang="en-AU" altLang="en-US"/>
          </a:p>
        </p:txBody>
      </p:sp>
      <p:sp>
        <p:nvSpPr>
          <p:cNvPr id="204802" name="Rectangle 2">
            <a:extLst>
              <a:ext uri="{FF2B5EF4-FFF2-40B4-BE49-F238E27FC236}">
                <a16:creationId xmlns:a16="http://schemas.microsoft.com/office/drawing/2014/main" id="{350C8B2B-ACE2-4196-B347-C553961218D2}"/>
              </a:ext>
            </a:extLst>
          </p:cNvPr>
          <p:cNvSpPr>
            <a:spLocks noGrp="1" noRot="1" noChangeAspect="1" noChangeArrowheads="1" noTextEdit="1"/>
          </p:cNvSpPr>
          <p:nvPr>
            <p:ph type="sldImg"/>
          </p:nvPr>
        </p:nvSpPr>
        <p:spPr>
          <a:ln/>
        </p:spPr>
      </p:sp>
      <p:sp>
        <p:nvSpPr>
          <p:cNvPr id="204803" name="Rectangle 3">
            <a:extLst>
              <a:ext uri="{FF2B5EF4-FFF2-40B4-BE49-F238E27FC236}">
                <a16:creationId xmlns:a16="http://schemas.microsoft.com/office/drawing/2014/main" id="{27237A37-CA22-4552-B5EB-277913597596}"/>
              </a:ext>
            </a:extLst>
          </p:cNvPr>
          <p:cNvSpPr>
            <a:spLocks noGrp="1" noChangeArrowheads="1"/>
          </p:cNvSpPr>
          <p:nvPr>
            <p:ph type="body" idx="1"/>
          </p:nvPr>
        </p:nvSpPr>
        <p:spPr>
          <a:xfrm>
            <a:off x="685800" y="4343400"/>
            <a:ext cx="5486400" cy="4114800"/>
          </a:xfrm>
        </p:spPr>
        <p:txBody>
          <a:bodyPr/>
          <a:lstStyle/>
          <a:p>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7EA22F5C-F283-F05B-1DA2-450CA1BC1620}"/>
              </a:ext>
            </a:extLst>
          </p:cNvPr>
          <p:cNvSpPr>
            <a:spLocks noGrp="1" noChangeArrowheads="1"/>
          </p:cNvSpPr>
          <p:nvPr>
            <p:ph type="sldNum" sz="quarter" idx="5"/>
          </p:nvPr>
        </p:nvSpPr>
        <p:spPr>
          <a:ln/>
        </p:spPr>
        <p:txBody>
          <a:bodyPr/>
          <a:lstStyle/>
          <a:p>
            <a:fld id="{48249DA3-8830-4A90-AD7D-AC2629ADE09F}" type="slidenum">
              <a:rPr lang="en-AU" altLang="en-US"/>
              <a:pPr/>
              <a:t>10</a:t>
            </a:fld>
            <a:endParaRPr lang="en-AU" altLang="en-US"/>
          </a:p>
        </p:txBody>
      </p:sp>
      <p:sp>
        <p:nvSpPr>
          <p:cNvPr id="206850" name="Rectangle 2">
            <a:extLst>
              <a:ext uri="{FF2B5EF4-FFF2-40B4-BE49-F238E27FC236}">
                <a16:creationId xmlns:a16="http://schemas.microsoft.com/office/drawing/2014/main" id="{A5D397DB-1464-8F74-BB91-9B0C6E01F616}"/>
              </a:ext>
            </a:extLst>
          </p:cNvPr>
          <p:cNvSpPr>
            <a:spLocks noGrp="1" noRot="1" noChangeAspect="1" noChangeArrowheads="1" noTextEdit="1"/>
          </p:cNvSpPr>
          <p:nvPr>
            <p:ph type="sldImg"/>
          </p:nvPr>
        </p:nvSpPr>
        <p:spPr>
          <a:ln/>
        </p:spPr>
      </p:sp>
      <p:sp>
        <p:nvSpPr>
          <p:cNvPr id="206851" name="Rectangle 3">
            <a:extLst>
              <a:ext uri="{FF2B5EF4-FFF2-40B4-BE49-F238E27FC236}">
                <a16:creationId xmlns:a16="http://schemas.microsoft.com/office/drawing/2014/main" id="{412CA7F3-AC28-38DF-FB6F-6C15C06C24A5}"/>
              </a:ext>
            </a:extLst>
          </p:cNvPr>
          <p:cNvSpPr>
            <a:spLocks noGrp="1" noChangeArrowheads="1"/>
          </p:cNvSpPr>
          <p:nvPr>
            <p:ph type="body" idx="1"/>
          </p:nvPr>
        </p:nvSpPr>
        <p:spPr>
          <a:xfrm>
            <a:off x="685800" y="4343400"/>
            <a:ext cx="5486400" cy="4114800"/>
          </a:xfrm>
        </p:spPr>
        <p:txBody>
          <a:bodyPr/>
          <a:lstStyle/>
          <a:p>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FB7CCBC-C3DF-74C7-5521-2A73F49ACAB8}"/>
              </a:ext>
            </a:extLst>
          </p:cNvPr>
          <p:cNvSpPr>
            <a:spLocks noGrp="1" noChangeArrowheads="1"/>
          </p:cNvSpPr>
          <p:nvPr>
            <p:ph type="sldNum" sz="quarter" idx="5"/>
          </p:nvPr>
        </p:nvSpPr>
        <p:spPr>
          <a:ln/>
        </p:spPr>
        <p:txBody>
          <a:bodyPr/>
          <a:lstStyle/>
          <a:p>
            <a:fld id="{606A284D-C31D-4FB8-8C3A-2813974F96E3}" type="slidenum">
              <a:rPr lang="en-AU" altLang="en-US"/>
              <a:pPr/>
              <a:t>11</a:t>
            </a:fld>
            <a:endParaRPr lang="en-AU" altLang="en-US"/>
          </a:p>
        </p:txBody>
      </p:sp>
      <p:sp>
        <p:nvSpPr>
          <p:cNvPr id="208898" name="Rectangle 2">
            <a:extLst>
              <a:ext uri="{FF2B5EF4-FFF2-40B4-BE49-F238E27FC236}">
                <a16:creationId xmlns:a16="http://schemas.microsoft.com/office/drawing/2014/main" id="{C67C2929-80FE-A810-919E-31229F04109D}"/>
              </a:ext>
            </a:extLst>
          </p:cNvPr>
          <p:cNvSpPr>
            <a:spLocks noGrp="1" noRot="1" noChangeAspect="1" noChangeArrowheads="1" noTextEdit="1"/>
          </p:cNvSpPr>
          <p:nvPr>
            <p:ph type="sldImg"/>
          </p:nvPr>
        </p:nvSpPr>
        <p:spPr>
          <a:ln/>
        </p:spPr>
      </p:sp>
      <p:sp>
        <p:nvSpPr>
          <p:cNvPr id="208899" name="Rectangle 3">
            <a:extLst>
              <a:ext uri="{FF2B5EF4-FFF2-40B4-BE49-F238E27FC236}">
                <a16:creationId xmlns:a16="http://schemas.microsoft.com/office/drawing/2014/main" id="{0D7359D5-D6DE-5070-796C-7A5B5C840D2F}"/>
              </a:ext>
            </a:extLst>
          </p:cNvPr>
          <p:cNvSpPr>
            <a:spLocks noGrp="1" noChangeArrowheads="1"/>
          </p:cNvSpPr>
          <p:nvPr>
            <p:ph type="body" idx="1"/>
          </p:nvPr>
        </p:nvSpPr>
        <p:spPr>
          <a:xfrm>
            <a:off x="685800" y="4343400"/>
            <a:ext cx="5486400" cy="4114800"/>
          </a:xfrm>
        </p:spPr>
        <p:txBody>
          <a:bodyPr/>
          <a:lstStyle/>
          <a:p>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F7DDFBA-DF82-4095-ED4F-9CF4B330ED06}"/>
              </a:ext>
            </a:extLst>
          </p:cNvPr>
          <p:cNvSpPr>
            <a:spLocks noGrp="1" noChangeArrowheads="1"/>
          </p:cNvSpPr>
          <p:nvPr>
            <p:ph type="sldNum" sz="quarter" idx="5"/>
          </p:nvPr>
        </p:nvSpPr>
        <p:spPr>
          <a:ln/>
        </p:spPr>
        <p:txBody>
          <a:bodyPr/>
          <a:lstStyle/>
          <a:p>
            <a:fld id="{98914AA8-C37F-4F8E-B188-312978DCD601}" type="slidenum">
              <a:rPr lang="en-AU" altLang="en-US"/>
              <a:pPr/>
              <a:t>12</a:t>
            </a:fld>
            <a:endParaRPr lang="en-AU" altLang="en-US"/>
          </a:p>
        </p:txBody>
      </p:sp>
      <p:sp>
        <p:nvSpPr>
          <p:cNvPr id="210946" name="Rectangle 2">
            <a:extLst>
              <a:ext uri="{FF2B5EF4-FFF2-40B4-BE49-F238E27FC236}">
                <a16:creationId xmlns:a16="http://schemas.microsoft.com/office/drawing/2014/main" id="{A0FCBBCB-10B2-0BEA-2AF4-D803A52AA29D}"/>
              </a:ext>
            </a:extLst>
          </p:cNvPr>
          <p:cNvSpPr>
            <a:spLocks noGrp="1" noRot="1" noChangeAspect="1" noChangeArrowheads="1" noTextEdit="1"/>
          </p:cNvSpPr>
          <p:nvPr>
            <p:ph type="sldImg"/>
          </p:nvPr>
        </p:nvSpPr>
        <p:spPr>
          <a:ln/>
        </p:spPr>
      </p:sp>
      <p:sp>
        <p:nvSpPr>
          <p:cNvPr id="210947" name="Rectangle 3">
            <a:extLst>
              <a:ext uri="{FF2B5EF4-FFF2-40B4-BE49-F238E27FC236}">
                <a16:creationId xmlns:a16="http://schemas.microsoft.com/office/drawing/2014/main" id="{6B1FEBB0-94E2-ED6C-8535-45BEA47EC0B0}"/>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11BB7B66-CCCF-55D9-73FE-7BD238AC8949}"/>
              </a:ext>
            </a:extLst>
          </p:cNvPr>
          <p:cNvSpPr>
            <a:spLocks noGrp="1" noChangeArrowheads="1"/>
          </p:cNvSpPr>
          <p:nvPr>
            <p:ph type="sldNum" sz="quarter" idx="5"/>
          </p:nvPr>
        </p:nvSpPr>
        <p:spPr>
          <a:ln/>
        </p:spPr>
        <p:txBody>
          <a:bodyPr/>
          <a:lstStyle/>
          <a:p>
            <a:fld id="{FDBB6443-A22C-4DF2-A289-056C8B0BD003}" type="slidenum">
              <a:rPr lang="en-AU" altLang="en-US"/>
              <a:pPr/>
              <a:t>13</a:t>
            </a:fld>
            <a:endParaRPr lang="en-AU" altLang="en-US"/>
          </a:p>
        </p:txBody>
      </p:sp>
      <p:sp>
        <p:nvSpPr>
          <p:cNvPr id="212994" name="Rectangle 2">
            <a:extLst>
              <a:ext uri="{FF2B5EF4-FFF2-40B4-BE49-F238E27FC236}">
                <a16:creationId xmlns:a16="http://schemas.microsoft.com/office/drawing/2014/main" id="{55A12826-CB67-A7E3-4AE5-B928FBBCCE5D}"/>
              </a:ext>
            </a:extLst>
          </p:cNvPr>
          <p:cNvSpPr>
            <a:spLocks noGrp="1" noRot="1" noChangeAspect="1" noChangeArrowheads="1" noTextEdit="1"/>
          </p:cNvSpPr>
          <p:nvPr>
            <p:ph type="sldImg"/>
          </p:nvPr>
        </p:nvSpPr>
        <p:spPr>
          <a:ln/>
        </p:spPr>
      </p:sp>
      <p:sp>
        <p:nvSpPr>
          <p:cNvPr id="212995" name="Rectangle 3">
            <a:extLst>
              <a:ext uri="{FF2B5EF4-FFF2-40B4-BE49-F238E27FC236}">
                <a16:creationId xmlns:a16="http://schemas.microsoft.com/office/drawing/2014/main" id="{12B15BF2-4953-1FC8-0686-8C5F57738C20}"/>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88A8E839-B6E0-8512-1C90-E2D69941ABAC}"/>
              </a:ext>
            </a:extLst>
          </p:cNvPr>
          <p:cNvSpPr>
            <a:spLocks noGrp="1" noChangeArrowheads="1"/>
          </p:cNvSpPr>
          <p:nvPr>
            <p:ph type="sldNum" sz="quarter" idx="5"/>
          </p:nvPr>
        </p:nvSpPr>
        <p:spPr>
          <a:ln/>
        </p:spPr>
        <p:txBody>
          <a:bodyPr/>
          <a:lstStyle/>
          <a:p>
            <a:fld id="{0049E150-E842-417A-B62B-B616A38CF991}" type="slidenum">
              <a:rPr lang="en-AU" altLang="en-US"/>
              <a:pPr/>
              <a:t>14</a:t>
            </a:fld>
            <a:endParaRPr lang="en-AU" altLang="en-US"/>
          </a:p>
        </p:txBody>
      </p:sp>
      <p:sp>
        <p:nvSpPr>
          <p:cNvPr id="215042" name="Rectangle 2">
            <a:extLst>
              <a:ext uri="{FF2B5EF4-FFF2-40B4-BE49-F238E27FC236}">
                <a16:creationId xmlns:a16="http://schemas.microsoft.com/office/drawing/2014/main" id="{65B1669E-A588-4AA2-A0AC-67FDACA410B5}"/>
              </a:ext>
            </a:extLst>
          </p:cNvPr>
          <p:cNvSpPr>
            <a:spLocks noGrp="1" noRot="1" noChangeAspect="1" noChangeArrowheads="1" noTextEdit="1"/>
          </p:cNvSpPr>
          <p:nvPr>
            <p:ph type="sldImg"/>
          </p:nvPr>
        </p:nvSpPr>
        <p:spPr>
          <a:ln/>
        </p:spPr>
      </p:sp>
      <p:sp>
        <p:nvSpPr>
          <p:cNvPr id="215043" name="Rectangle 3">
            <a:extLst>
              <a:ext uri="{FF2B5EF4-FFF2-40B4-BE49-F238E27FC236}">
                <a16:creationId xmlns:a16="http://schemas.microsoft.com/office/drawing/2014/main" id="{C2BFC3A0-323C-A3E4-1073-A2757D3EDDEF}"/>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91E22B3B-DCF0-890D-07E5-6F8F7066333B}"/>
              </a:ext>
            </a:extLst>
          </p:cNvPr>
          <p:cNvSpPr>
            <a:spLocks noGrp="1" noChangeArrowheads="1"/>
          </p:cNvSpPr>
          <p:nvPr>
            <p:ph type="sldNum" sz="quarter" idx="5"/>
          </p:nvPr>
        </p:nvSpPr>
        <p:spPr>
          <a:ln/>
        </p:spPr>
        <p:txBody>
          <a:bodyPr/>
          <a:lstStyle/>
          <a:p>
            <a:fld id="{79DE0360-2A5E-4E89-822C-4EF3856DE9E1}" type="slidenum">
              <a:rPr lang="en-AU" altLang="en-US"/>
              <a:pPr/>
              <a:t>15</a:t>
            </a:fld>
            <a:endParaRPr lang="en-AU" altLang="en-US"/>
          </a:p>
        </p:txBody>
      </p:sp>
      <p:sp>
        <p:nvSpPr>
          <p:cNvPr id="217090" name="Rectangle 2">
            <a:extLst>
              <a:ext uri="{FF2B5EF4-FFF2-40B4-BE49-F238E27FC236}">
                <a16:creationId xmlns:a16="http://schemas.microsoft.com/office/drawing/2014/main" id="{89025F98-1E74-1258-9DD7-9B10B4A14DF8}"/>
              </a:ext>
            </a:extLst>
          </p:cNvPr>
          <p:cNvSpPr>
            <a:spLocks noGrp="1" noRot="1" noChangeAspect="1" noChangeArrowheads="1" noTextEdit="1"/>
          </p:cNvSpPr>
          <p:nvPr>
            <p:ph type="sldImg"/>
          </p:nvPr>
        </p:nvSpPr>
        <p:spPr>
          <a:ln/>
        </p:spPr>
      </p:sp>
      <p:sp>
        <p:nvSpPr>
          <p:cNvPr id="217091" name="Rectangle 3">
            <a:extLst>
              <a:ext uri="{FF2B5EF4-FFF2-40B4-BE49-F238E27FC236}">
                <a16:creationId xmlns:a16="http://schemas.microsoft.com/office/drawing/2014/main" id="{5EB16FE1-8069-6029-E39F-4074773DEF9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68C10117-873F-2458-FDAA-F8AE43CCC304}"/>
              </a:ext>
            </a:extLst>
          </p:cNvPr>
          <p:cNvSpPr>
            <a:spLocks noGrp="1" noChangeArrowheads="1"/>
          </p:cNvSpPr>
          <p:nvPr>
            <p:ph type="sldNum" sz="quarter" idx="5"/>
          </p:nvPr>
        </p:nvSpPr>
        <p:spPr>
          <a:ln/>
        </p:spPr>
        <p:txBody>
          <a:bodyPr/>
          <a:lstStyle/>
          <a:p>
            <a:fld id="{8B2BC3E6-4987-4320-9F16-7B53C6C3A8CE}" type="slidenum">
              <a:rPr lang="en-AU" altLang="en-US"/>
              <a:pPr/>
              <a:t>16</a:t>
            </a:fld>
            <a:endParaRPr lang="en-AU" altLang="en-US"/>
          </a:p>
        </p:txBody>
      </p:sp>
      <p:sp>
        <p:nvSpPr>
          <p:cNvPr id="219138" name="Rectangle 2">
            <a:extLst>
              <a:ext uri="{FF2B5EF4-FFF2-40B4-BE49-F238E27FC236}">
                <a16:creationId xmlns:a16="http://schemas.microsoft.com/office/drawing/2014/main" id="{E99745D2-2697-96CC-EC45-39A2B02464C2}"/>
              </a:ext>
            </a:extLst>
          </p:cNvPr>
          <p:cNvSpPr>
            <a:spLocks noGrp="1" noRot="1" noChangeAspect="1" noChangeArrowheads="1" noTextEdit="1"/>
          </p:cNvSpPr>
          <p:nvPr>
            <p:ph type="sldImg"/>
          </p:nvPr>
        </p:nvSpPr>
        <p:spPr>
          <a:ln/>
        </p:spPr>
      </p:sp>
      <p:sp>
        <p:nvSpPr>
          <p:cNvPr id="219139" name="Rectangle 3">
            <a:extLst>
              <a:ext uri="{FF2B5EF4-FFF2-40B4-BE49-F238E27FC236}">
                <a16:creationId xmlns:a16="http://schemas.microsoft.com/office/drawing/2014/main" id="{CCBA21B1-75B0-E3FB-E911-C20131A9A6C7}"/>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E5BD5CE-76B6-19FC-F01F-9BB74E121661}"/>
              </a:ext>
            </a:extLst>
          </p:cNvPr>
          <p:cNvSpPr>
            <a:spLocks noGrp="1" noChangeArrowheads="1"/>
          </p:cNvSpPr>
          <p:nvPr>
            <p:ph type="sldNum" sz="quarter" idx="5"/>
          </p:nvPr>
        </p:nvSpPr>
        <p:spPr>
          <a:ln/>
        </p:spPr>
        <p:txBody>
          <a:bodyPr/>
          <a:lstStyle/>
          <a:p>
            <a:fld id="{3510DC7B-E69A-4022-A79C-A32F6E9B1475}" type="slidenum">
              <a:rPr lang="en-AU" altLang="en-US"/>
              <a:pPr/>
              <a:t>17</a:t>
            </a:fld>
            <a:endParaRPr lang="en-AU" altLang="en-US"/>
          </a:p>
        </p:txBody>
      </p:sp>
      <p:sp>
        <p:nvSpPr>
          <p:cNvPr id="221186" name="Rectangle 2">
            <a:extLst>
              <a:ext uri="{FF2B5EF4-FFF2-40B4-BE49-F238E27FC236}">
                <a16:creationId xmlns:a16="http://schemas.microsoft.com/office/drawing/2014/main" id="{DBB08554-0259-DBC1-1EB7-F44B277FCE24}"/>
              </a:ext>
            </a:extLst>
          </p:cNvPr>
          <p:cNvSpPr>
            <a:spLocks noGrp="1" noRot="1" noChangeAspect="1" noChangeArrowheads="1" noTextEdit="1"/>
          </p:cNvSpPr>
          <p:nvPr>
            <p:ph type="sldImg"/>
          </p:nvPr>
        </p:nvSpPr>
        <p:spPr>
          <a:ln/>
        </p:spPr>
      </p:sp>
      <p:sp>
        <p:nvSpPr>
          <p:cNvPr id="221187" name="Rectangle 3">
            <a:extLst>
              <a:ext uri="{FF2B5EF4-FFF2-40B4-BE49-F238E27FC236}">
                <a16:creationId xmlns:a16="http://schemas.microsoft.com/office/drawing/2014/main" id="{F55F0C80-3B9C-9AD5-4839-1FFEB74DC6C9}"/>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18E940E9-F2A1-91B5-7B9F-1BF13E5DD966}"/>
              </a:ext>
            </a:extLst>
          </p:cNvPr>
          <p:cNvSpPr>
            <a:spLocks noGrp="1" noChangeArrowheads="1"/>
          </p:cNvSpPr>
          <p:nvPr>
            <p:ph type="sldNum" sz="quarter" idx="5"/>
          </p:nvPr>
        </p:nvSpPr>
        <p:spPr>
          <a:ln/>
        </p:spPr>
        <p:txBody>
          <a:bodyPr/>
          <a:lstStyle/>
          <a:p>
            <a:fld id="{0253ADD4-8797-4AC1-8533-53E0BB0F06C3}" type="slidenum">
              <a:rPr lang="en-AU" altLang="en-US"/>
              <a:pPr/>
              <a:t>18</a:t>
            </a:fld>
            <a:endParaRPr lang="en-AU" altLang="en-US"/>
          </a:p>
        </p:txBody>
      </p:sp>
      <p:sp>
        <p:nvSpPr>
          <p:cNvPr id="223234" name="Rectangle 2">
            <a:extLst>
              <a:ext uri="{FF2B5EF4-FFF2-40B4-BE49-F238E27FC236}">
                <a16:creationId xmlns:a16="http://schemas.microsoft.com/office/drawing/2014/main" id="{002F5E36-A847-E012-14E3-0BE9CBE958F5}"/>
              </a:ext>
            </a:extLst>
          </p:cNvPr>
          <p:cNvSpPr>
            <a:spLocks noGrp="1" noRot="1" noChangeAspect="1" noChangeArrowheads="1" noTextEdit="1"/>
          </p:cNvSpPr>
          <p:nvPr>
            <p:ph type="sldImg"/>
          </p:nvPr>
        </p:nvSpPr>
        <p:spPr>
          <a:ln/>
        </p:spPr>
      </p:sp>
      <p:sp>
        <p:nvSpPr>
          <p:cNvPr id="223235" name="Rectangle 3">
            <a:extLst>
              <a:ext uri="{FF2B5EF4-FFF2-40B4-BE49-F238E27FC236}">
                <a16:creationId xmlns:a16="http://schemas.microsoft.com/office/drawing/2014/main" id="{7B7510F6-8184-CF35-395F-63A5769E52CB}"/>
              </a:ext>
            </a:extLst>
          </p:cNvPr>
          <p:cNvSpPr>
            <a:spLocks noGrp="1" noChangeArrowheads="1"/>
          </p:cNvSpPr>
          <p:nvPr>
            <p:ph type="body" idx="1"/>
          </p:nvPr>
        </p:nvSpPr>
        <p:spPr>
          <a:xfrm>
            <a:off x="685800" y="4343400"/>
            <a:ext cx="5486400" cy="4114800"/>
          </a:xfrm>
        </p:spPr>
        <p:txBody>
          <a:bodyPr/>
          <a:lstStyle/>
          <a:p>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06CDDC55-542B-04D2-32DA-569050F72FFB}"/>
              </a:ext>
            </a:extLst>
          </p:cNvPr>
          <p:cNvSpPr>
            <a:spLocks noGrp="1" noChangeArrowheads="1"/>
          </p:cNvSpPr>
          <p:nvPr>
            <p:ph type="sldNum" sz="quarter" idx="5"/>
          </p:nvPr>
        </p:nvSpPr>
        <p:spPr>
          <a:ln/>
        </p:spPr>
        <p:txBody>
          <a:bodyPr/>
          <a:lstStyle/>
          <a:p>
            <a:fld id="{CA9D8FEA-AC42-4FA8-8B06-590F9F6BA27A}" type="slidenum">
              <a:rPr lang="en-AU" altLang="en-US"/>
              <a:pPr/>
              <a:t>19</a:t>
            </a:fld>
            <a:endParaRPr lang="en-AU" altLang="en-US"/>
          </a:p>
        </p:txBody>
      </p:sp>
      <p:sp>
        <p:nvSpPr>
          <p:cNvPr id="225282" name="Rectangle 2">
            <a:extLst>
              <a:ext uri="{FF2B5EF4-FFF2-40B4-BE49-F238E27FC236}">
                <a16:creationId xmlns:a16="http://schemas.microsoft.com/office/drawing/2014/main" id="{0E120449-8913-CC96-9DDA-506565D39989}"/>
              </a:ext>
            </a:extLst>
          </p:cNvPr>
          <p:cNvSpPr>
            <a:spLocks noGrp="1" noRot="1" noChangeAspect="1" noChangeArrowheads="1" noTextEdit="1"/>
          </p:cNvSpPr>
          <p:nvPr>
            <p:ph type="sldImg"/>
          </p:nvPr>
        </p:nvSpPr>
        <p:spPr>
          <a:ln/>
        </p:spPr>
      </p:sp>
      <p:sp>
        <p:nvSpPr>
          <p:cNvPr id="225283" name="Rectangle 3">
            <a:extLst>
              <a:ext uri="{FF2B5EF4-FFF2-40B4-BE49-F238E27FC236}">
                <a16:creationId xmlns:a16="http://schemas.microsoft.com/office/drawing/2014/main" id="{EC1C97FB-0810-DC87-73AB-74C1B2F215C1}"/>
              </a:ext>
            </a:extLst>
          </p:cNvPr>
          <p:cNvSpPr>
            <a:spLocks noGrp="1" noChangeArrowheads="1"/>
          </p:cNvSpPr>
          <p:nvPr>
            <p:ph type="body" idx="1"/>
          </p:nvPr>
        </p:nvSpPr>
        <p:spPr>
          <a:ln/>
          <a:extLs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E9B3549-70BC-1211-CB84-D108F94899B5}"/>
              </a:ext>
            </a:extLst>
          </p:cNvPr>
          <p:cNvSpPr>
            <a:spLocks noGrp="1" noChangeArrowheads="1"/>
          </p:cNvSpPr>
          <p:nvPr>
            <p:ph type="sldNum" sz="quarter" idx="5"/>
          </p:nvPr>
        </p:nvSpPr>
        <p:spPr>
          <a:ln/>
        </p:spPr>
        <p:txBody>
          <a:bodyPr/>
          <a:lstStyle/>
          <a:p>
            <a:fld id="{33C5292D-1C8B-4F65-AC8D-5079BE913777}" type="slidenum">
              <a:rPr lang="en-AU" altLang="en-US"/>
              <a:pPr/>
              <a:t>20</a:t>
            </a:fld>
            <a:endParaRPr lang="en-AU" altLang="en-US"/>
          </a:p>
        </p:txBody>
      </p:sp>
      <p:sp>
        <p:nvSpPr>
          <p:cNvPr id="229378" name="Rectangle 2">
            <a:extLst>
              <a:ext uri="{FF2B5EF4-FFF2-40B4-BE49-F238E27FC236}">
                <a16:creationId xmlns:a16="http://schemas.microsoft.com/office/drawing/2014/main" id="{E23B87D5-03A5-ECA9-1F0A-FC67207DFD6B}"/>
              </a:ext>
            </a:extLst>
          </p:cNvPr>
          <p:cNvSpPr>
            <a:spLocks noGrp="1" noRot="1" noChangeAspect="1" noChangeArrowheads="1" noTextEdit="1"/>
          </p:cNvSpPr>
          <p:nvPr>
            <p:ph type="sldImg"/>
          </p:nvPr>
        </p:nvSpPr>
        <p:spPr>
          <a:ln/>
        </p:spPr>
      </p:sp>
      <p:sp>
        <p:nvSpPr>
          <p:cNvPr id="229379" name="Rectangle 3">
            <a:extLst>
              <a:ext uri="{FF2B5EF4-FFF2-40B4-BE49-F238E27FC236}">
                <a16:creationId xmlns:a16="http://schemas.microsoft.com/office/drawing/2014/main" id="{43BE2549-2019-E997-E537-A488B34C0A5D}"/>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088A716-945F-C9F0-987C-80279B67C9B2}"/>
              </a:ext>
            </a:extLst>
          </p:cNvPr>
          <p:cNvSpPr>
            <a:spLocks noGrp="1" noChangeArrowheads="1"/>
          </p:cNvSpPr>
          <p:nvPr>
            <p:ph type="sldNum" sz="quarter" idx="5"/>
          </p:nvPr>
        </p:nvSpPr>
        <p:spPr>
          <a:ln/>
        </p:spPr>
        <p:txBody>
          <a:bodyPr/>
          <a:lstStyle/>
          <a:p>
            <a:fld id="{F77CACBA-5F8D-4E8A-AA01-491369E7539C}" type="slidenum">
              <a:rPr lang="en-AU" altLang="en-US"/>
              <a:pPr/>
              <a:t>21</a:t>
            </a:fld>
            <a:endParaRPr lang="en-AU" altLang="en-US"/>
          </a:p>
        </p:txBody>
      </p:sp>
      <p:sp>
        <p:nvSpPr>
          <p:cNvPr id="227330" name="Rectangle 2">
            <a:extLst>
              <a:ext uri="{FF2B5EF4-FFF2-40B4-BE49-F238E27FC236}">
                <a16:creationId xmlns:a16="http://schemas.microsoft.com/office/drawing/2014/main" id="{846F99F5-4C14-41A0-F4EF-37AAFBC669AC}"/>
              </a:ext>
            </a:extLst>
          </p:cNvPr>
          <p:cNvSpPr>
            <a:spLocks noGrp="1" noRot="1" noChangeAspect="1" noChangeArrowheads="1" noTextEdit="1"/>
          </p:cNvSpPr>
          <p:nvPr>
            <p:ph type="sldImg"/>
          </p:nvPr>
        </p:nvSpPr>
        <p:spPr>
          <a:ln/>
        </p:spPr>
      </p:sp>
      <p:sp>
        <p:nvSpPr>
          <p:cNvPr id="227331" name="Rectangle 3">
            <a:extLst>
              <a:ext uri="{FF2B5EF4-FFF2-40B4-BE49-F238E27FC236}">
                <a16:creationId xmlns:a16="http://schemas.microsoft.com/office/drawing/2014/main" id="{DF06F33A-1293-DEB2-8A31-8049C877581D}"/>
              </a:ext>
            </a:extLst>
          </p:cNvPr>
          <p:cNvSpPr>
            <a:spLocks noGrp="1" noChangeArrowheads="1"/>
          </p:cNvSpPr>
          <p:nvPr>
            <p:ph type="body" idx="1"/>
          </p:nvPr>
        </p:nvSpPr>
        <p:spPr>
          <a:xfrm>
            <a:off x="685800" y="4343400"/>
            <a:ext cx="5486400" cy="4114800"/>
          </a:xfrm>
        </p:spPr>
        <p:txBody>
          <a:bodyPr/>
          <a:lstStyle/>
          <a:p>
            <a:endParaRPr lang="en-US"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A62E228E-12D7-804C-1FBF-674AD31374F2}"/>
              </a:ext>
            </a:extLst>
          </p:cNvPr>
          <p:cNvSpPr>
            <a:spLocks noGrp="1" noChangeArrowheads="1"/>
          </p:cNvSpPr>
          <p:nvPr>
            <p:ph type="sldNum" sz="quarter" idx="5"/>
          </p:nvPr>
        </p:nvSpPr>
        <p:spPr>
          <a:ln/>
        </p:spPr>
        <p:txBody>
          <a:bodyPr/>
          <a:lstStyle/>
          <a:p>
            <a:fld id="{E9433C41-8ED8-4E0E-9D1F-931B9FC8A6BA}" type="slidenum">
              <a:rPr lang="en-AU" altLang="en-US"/>
              <a:pPr/>
              <a:t>22</a:t>
            </a:fld>
            <a:endParaRPr lang="en-AU" altLang="en-US"/>
          </a:p>
        </p:txBody>
      </p:sp>
      <p:sp>
        <p:nvSpPr>
          <p:cNvPr id="235522" name="Rectangle 2">
            <a:extLst>
              <a:ext uri="{FF2B5EF4-FFF2-40B4-BE49-F238E27FC236}">
                <a16:creationId xmlns:a16="http://schemas.microsoft.com/office/drawing/2014/main" id="{D9D6B8E6-16DC-A00E-6197-B7487CB00F7D}"/>
              </a:ext>
            </a:extLst>
          </p:cNvPr>
          <p:cNvSpPr>
            <a:spLocks noGrp="1" noRot="1" noChangeAspect="1" noChangeArrowheads="1" noTextEdit="1"/>
          </p:cNvSpPr>
          <p:nvPr>
            <p:ph type="sldImg"/>
          </p:nvPr>
        </p:nvSpPr>
        <p:spPr>
          <a:ln/>
        </p:spPr>
      </p:sp>
      <p:sp>
        <p:nvSpPr>
          <p:cNvPr id="235523" name="Rectangle 3">
            <a:extLst>
              <a:ext uri="{FF2B5EF4-FFF2-40B4-BE49-F238E27FC236}">
                <a16:creationId xmlns:a16="http://schemas.microsoft.com/office/drawing/2014/main" id="{B670D902-E999-A876-EB30-03E6B511BCC8}"/>
              </a:ext>
            </a:extLst>
          </p:cNvPr>
          <p:cNvSpPr>
            <a:spLocks noGrp="1" noChangeArrowheads="1"/>
          </p:cNvSpPr>
          <p:nvPr>
            <p:ph type="body" idx="1"/>
          </p:nvPr>
        </p:nvSpPr>
        <p:spPr/>
        <p:txBody>
          <a:bodyPr/>
          <a:lstStyle/>
          <a:p>
            <a:endParaRPr lang="en-US"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198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buFont typeface="Arial" panose="020B0604020202020204" pitchFamily="34" charset="0"/>
              <a:buNone/>
            </a:pPr>
            <a:endParaRPr lang="en-US" altLang="en-US" dirty="0"/>
          </a:p>
        </p:txBody>
      </p:sp>
      <p:sp>
        <p:nvSpPr>
          <p:cNvPr id="41988"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3AC5EFCF-6AAF-46D3-A397-D0766E0C1D0E}" type="slidenum">
              <a:rPr lang="en-US" altLang="en-US"/>
              <a:t>27</a:t>
            </a:fld>
            <a:endParaRPr lang="en-US"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301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US" altLang="en-US" dirty="0"/>
          </a:p>
        </p:txBody>
      </p:sp>
      <p:sp>
        <p:nvSpPr>
          <p:cNvPr id="43012"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35CAFEC9-2229-49AA-AF3D-7198A3E51EDC}" type="slidenum">
              <a:rPr lang="en-US" altLang="en-US"/>
              <a:t>28</a:t>
            </a:fld>
            <a:endParaRPr lang="en-US"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403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US" altLang="en-US" dirty="0"/>
          </a:p>
        </p:txBody>
      </p:sp>
      <p:sp>
        <p:nvSpPr>
          <p:cNvPr id="44036"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8BC3AA11-F636-4F93-8F37-507E2C34DF43}" type="slidenum">
              <a:rPr lang="en-US" altLang="en-US"/>
              <a:t>29</a:t>
            </a:fld>
            <a:endParaRPr lang="en-US"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505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buFont typeface="Arial" panose="020B0604020202020204" pitchFamily="34" charset="0"/>
              <a:buNone/>
            </a:pPr>
            <a:endParaRPr lang="en-US" altLang="en-US" dirty="0"/>
          </a:p>
        </p:txBody>
      </p:sp>
      <p:sp>
        <p:nvSpPr>
          <p:cNvPr id="45060"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C8F57953-E870-45D8-BCCF-58831D79C744}" type="slidenum">
              <a:rPr lang="en-US" altLang="en-US"/>
              <a:t>30</a:t>
            </a:fld>
            <a:endParaRPr lang="en-US"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608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US" altLang="en-US" dirty="0"/>
          </a:p>
        </p:txBody>
      </p:sp>
      <p:sp>
        <p:nvSpPr>
          <p:cNvPr id="46084"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61572572-215F-4CE1-B1E6-42061E077D60}" type="slidenum">
              <a:rPr lang="en-US" altLang="en-US"/>
              <a:t>31</a:t>
            </a:fld>
            <a:endParaRPr lang="en-US" altLang="en-US"/>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71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US" altLang="en-US" dirty="0"/>
          </a:p>
        </p:txBody>
      </p:sp>
      <p:sp>
        <p:nvSpPr>
          <p:cNvPr id="47108"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85640835-EDE5-40A8-AB31-960E29E21332}" type="slidenum">
              <a:rPr lang="en-US" altLang="en-US"/>
              <a:t>32</a:t>
            </a:fld>
            <a:endParaRPr lang="en-US"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813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US" altLang="en-US" i="1" dirty="0"/>
          </a:p>
        </p:txBody>
      </p:sp>
      <p:sp>
        <p:nvSpPr>
          <p:cNvPr id="48132"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DF0EE153-BA17-4F91-BA8D-C46ABA22E2CB}" type="slidenum">
              <a:rPr lang="en-US" altLang="en-US"/>
              <a:t>33</a:t>
            </a:fld>
            <a:endParaRPr lang="en-US"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915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US" altLang="en-US"/>
          </a:p>
        </p:txBody>
      </p:sp>
      <p:sp>
        <p:nvSpPr>
          <p:cNvPr id="49156"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44348A0E-F63C-426E-80A3-E4B78D9C0D39}" type="slidenum">
              <a:rPr lang="en-US" altLang="en-US"/>
              <a:t>34</a:t>
            </a:fld>
            <a:endParaRPr lang="en-US"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US" altLang="en-US" dirty="0"/>
          </a:p>
        </p:txBody>
      </p:sp>
      <p:sp>
        <p:nvSpPr>
          <p:cNvPr id="50180"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ACC752A5-F094-4909-8AC0-846C39CE6D0D}" type="slidenum">
              <a:rPr lang="en-US" altLang="en-US"/>
              <a:t>35</a:t>
            </a:fld>
            <a:endParaRPr lang="en-US"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120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US" altLang="en-US" dirty="0"/>
          </a:p>
        </p:txBody>
      </p:sp>
      <p:sp>
        <p:nvSpPr>
          <p:cNvPr id="51204"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A299A4AC-82A9-484B-A0CD-E04A0EBB49D2}" type="slidenum">
              <a:rPr lang="en-US" altLang="en-US"/>
              <a:t>36</a:t>
            </a:fld>
            <a:endParaRPr lang="en-US"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222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US" altLang="en-US" dirty="0"/>
          </a:p>
        </p:txBody>
      </p:sp>
      <p:sp>
        <p:nvSpPr>
          <p:cNvPr id="52228"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EF261E1C-3BE6-4C50-9361-90C7C374A1A7}" type="slidenum">
              <a:rPr lang="en-US" altLang="en-US"/>
              <a:t>37</a:t>
            </a:fld>
            <a:endParaRPr lang="en-US"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325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endParaRPr lang="en-US" altLang="en-US" dirty="0"/>
          </a:p>
        </p:txBody>
      </p:sp>
      <p:sp>
        <p:nvSpPr>
          <p:cNvPr id="53252"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2995BAEB-10DE-48E5-8E78-9A690CE1C92F}" type="slidenum">
              <a:rPr lang="en-US" altLang="en-US"/>
              <a:t>38</a:t>
            </a:fld>
            <a:endParaRPr lang="en-US"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4275"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US" altLang="en-US" dirty="0"/>
          </a:p>
        </p:txBody>
      </p:sp>
      <p:sp>
        <p:nvSpPr>
          <p:cNvPr id="54276"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CC2901DF-758B-4135-BFB5-4662B7FD1F4B}" type="slidenum">
              <a:rPr lang="en-US" altLang="en-US"/>
              <a:t>40</a:t>
            </a:fld>
            <a:endParaRPr lang="en-US" altLang="en-US"/>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5299"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US" altLang="en-US" dirty="0"/>
          </a:p>
        </p:txBody>
      </p:sp>
      <p:sp>
        <p:nvSpPr>
          <p:cNvPr id="55300"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9404D88C-3CAB-4AE2-9DAD-E2BD42B785F1}" type="slidenum">
              <a:rPr lang="en-US" altLang="en-US"/>
              <a:t>41</a:t>
            </a:fld>
            <a:endParaRPr lang="en-US" altLang="en-US"/>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Slide Image Placeholder 1"/>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6323"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eaLnBrk="1" hangingPunct="1">
              <a:spcBef>
                <a:spcPct val="0"/>
              </a:spcBef>
            </a:pPr>
            <a:endParaRPr lang="en-US" altLang="en-US" dirty="0"/>
          </a:p>
        </p:txBody>
      </p:sp>
      <p:sp>
        <p:nvSpPr>
          <p:cNvPr id="56324" name="Slide Number Placeholder 3"/>
          <p:cNvSpPr>
            <a:spLocks noGrp="1"/>
          </p:cNvSpPr>
          <p:nvPr>
            <p:ph type="sldNum" sz="quarter" idx="5"/>
          </p:nvPr>
        </p:nvSpPr>
        <p:spPr bwMode="auto">
          <a:ln>
            <a:miter lim="800000"/>
          </a:ln>
        </p:spPr>
        <p:txBody>
          <a:bodyPr/>
          <a:lstStyle>
            <a:lvl1pPr eaLnBrk="0" hangingPunct="0">
              <a:defRPr>
                <a:solidFill>
                  <a:schemeClr val="tx1"/>
                </a:solidFill>
                <a:latin typeface="Arial" panose="020B0604020202020204" pitchFamily="34" charset="0"/>
                <a:ea typeface="MS PGothic" panose="020B0600070205080204" pitchFamily="-97" charset="-128"/>
              </a:defRPr>
            </a:lvl1pPr>
            <a:lvl2pPr marL="742950" indent="-285750" eaLnBrk="0" hangingPunct="0">
              <a:defRPr>
                <a:solidFill>
                  <a:schemeClr val="tx1"/>
                </a:solidFill>
                <a:latin typeface="Arial" panose="020B0604020202020204" pitchFamily="34" charset="0"/>
                <a:ea typeface="MS PGothic" panose="020B0600070205080204" pitchFamily="-97" charset="-128"/>
              </a:defRPr>
            </a:lvl2pPr>
            <a:lvl3pPr marL="1143000" indent="-228600" eaLnBrk="0" hangingPunct="0">
              <a:defRPr>
                <a:solidFill>
                  <a:schemeClr val="tx1"/>
                </a:solidFill>
                <a:latin typeface="Arial" panose="020B0604020202020204" pitchFamily="34" charset="0"/>
                <a:ea typeface="MS PGothic" panose="020B0600070205080204" pitchFamily="-97" charset="-128"/>
              </a:defRPr>
            </a:lvl3pPr>
            <a:lvl4pPr marL="1600200" indent="-228600" eaLnBrk="0" hangingPunct="0">
              <a:defRPr>
                <a:solidFill>
                  <a:schemeClr val="tx1"/>
                </a:solidFill>
                <a:latin typeface="Arial" panose="020B0604020202020204" pitchFamily="34" charset="0"/>
                <a:ea typeface="MS PGothic" panose="020B0600070205080204" pitchFamily="-97" charset="-128"/>
              </a:defRPr>
            </a:lvl4pPr>
            <a:lvl5pPr marL="2057400" indent="-228600" eaLnBrk="0" hangingPunct="0">
              <a:defRPr>
                <a:solidFill>
                  <a:schemeClr val="tx1"/>
                </a:solidFill>
                <a:latin typeface="Arial" panose="020B0604020202020204" pitchFamily="34" charset="0"/>
                <a:ea typeface="MS PGothic" panose="020B0600070205080204" pitchFamily="-97" charset="-128"/>
              </a:defRPr>
            </a:lvl5pPr>
            <a:lvl6pPr marL="25146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457200"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eaLnBrk="1" hangingPunct="1"/>
            <a:fld id="{CB1C58BB-1BF5-44C2-8B80-B07B13780C94}" type="slidenum">
              <a:rPr lang="en-US" altLang="en-US"/>
              <a:t>42</a:t>
            </a:fld>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4/12/2026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4/12/2026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4/12/2026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4/12/2026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4/12/2026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amp; Content">
    <p:spTree>
      <p:nvGrpSpPr>
        <p:cNvPr id="1" name=""/>
        <p:cNvGrpSpPr/>
        <p:nvPr/>
      </p:nvGrpSpPr>
      <p:grpSpPr>
        <a:xfrm>
          <a:off x="0" y="0"/>
          <a:ext cx="0" cy="0"/>
          <a:chOff x="0" y="0"/>
          <a:chExt cx="0" cy="0"/>
        </a:xfrm>
      </p:grpSpPr>
      <p:sp>
        <p:nvSpPr>
          <p:cNvPr id="2" name="Rektangel 2"/>
          <p:cNvSpPr>
            <a:spLocks noChangeArrowheads="1"/>
          </p:cNvSpPr>
          <p:nvPr/>
        </p:nvSpPr>
        <p:spPr bwMode="auto">
          <a:xfrm>
            <a:off x="0" y="795338"/>
            <a:ext cx="12192000" cy="1230312"/>
          </a:xfrm>
          <a:prstGeom prst="rect">
            <a:avLst/>
          </a:prstGeom>
          <a:gradFill flip="none" rotWithShape="1">
            <a:gsLst>
              <a:gs pos="21000">
                <a:srgbClr val="7DC8DF"/>
              </a:gs>
              <a:gs pos="100000">
                <a:srgbClr val="6699FF"/>
              </a:gs>
            </a:gsLst>
            <a:lin ang="5400000" scaled="1"/>
            <a:tileRect/>
          </a:gradFill>
          <a:ln w="9525">
            <a:noFill/>
            <a:miter lim="800000"/>
          </a:ln>
          <a:effectLst/>
        </p:spPr>
        <p:txBody>
          <a:bodyPr anchor="ctr"/>
          <a:lstStyle/>
          <a:p>
            <a:pPr indent="-342900" algn="ctr" fontAlgn="auto">
              <a:spcBef>
                <a:spcPts val="0"/>
              </a:spcBef>
              <a:spcAft>
                <a:spcPts val="0"/>
              </a:spcAft>
              <a:buFont typeface="+mj-lt"/>
              <a:buAutoNum type="arabicPeriod"/>
              <a:defRPr/>
            </a:pPr>
            <a:endParaRPr lang="da-DK" sz="1600" b="1" kern="0" noProof="1">
              <a:solidFill>
                <a:srgbClr val="FFFFFF"/>
              </a:solidFill>
              <a:ea typeface="MS PGothic" panose="020B0600070205080204" pitchFamily="-97" charset="-128"/>
            </a:endParaRPr>
          </a:p>
        </p:txBody>
      </p:sp>
      <p:pic>
        <p:nvPicPr>
          <p:cNvPr id="4" name="Billede 3" descr="dreamstime_Handsoverlapping.jpg"/>
          <p:cNvPicPr>
            <a:picLocks noChangeAspect="1"/>
          </p:cNvPicPr>
          <p:nvPr userDrawn="1"/>
        </p:nvPicPr>
        <p:blipFill>
          <a:blip r:embed="rId2">
            <a:extLst>
              <a:ext uri="{28A0092B-C50C-407E-A947-70E740481C1C}">
                <a14:useLocalDpi xmlns:a14="http://schemas.microsoft.com/office/drawing/2010/main" val="0"/>
              </a:ext>
            </a:extLst>
          </a:blip>
          <a:srcRect/>
          <a:stretch>
            <a:fillRect/>
          </a:stretch>
        </p:blipFill>
        <p:spPr bwMode="auto">
          <a:xfrm>
            <a:off x="9671051" y="785814"/>
            <a:ext cx="2520949" cy="12271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Pladsholder til indhold 2"/>
          <p:cNvSpPr>
            <a:spLocks noGrp="1"/>
          </p:cNvSpPr>
          <p:nvPr>
            <p:ph idx="1"/>
          </p:nvPr>
        </p:nvSpPr>
        <p:spPr>
          <a:xfrm>
            <a:off x="609600" y="2100944"/>
            <a:ext cx="11161485" cy="4223656"/>
          </a:xfrm>
          <a:prstGeom prst="rect">
            <a:avLst/>
          </a:prstGeom>
        </p:spPr>
        <p:txBody>
          <a:bodyPr/>
          <a:lstStyle>
            <a:lvl1pPr>
              <a:defRPr baseline="0">
                <a:solidFill>
                  <a:srgbClr val="000000"/>
                </a:solidFill>
                <a:latin typeface="+mn-lt"/>
                <a:cs typeface="Arial" panose="020B0604020202020204"/>
              </a:defRPr>
            </a:lvl1pPr>
            <a:lvl2pPr>
              <a:defRPr>
                <a:solidFill>
                  <a:srgbClr val="000000"/>
                </a:solidFill>
                <a:latin typeface="+mn-lt"/>
                <a:cs typeface="Arial" panose="020B0604020202020204"/>
              </a:defRPr>
            </a:lvl2pPr>
            <a:lvl3pPr>
              <a:defRPr>
                <a:solidFill>
                  <a:srgbClr val="000000"/>
                </a:solidFill>
                <a:latin typeface="+mn-lt"/>
                <a:cs typeface="Arial" panose="020B0604020202020204"/>
              </a:defRPr>
            </a:lvl3pPr>
            <a:lvl4pPr>
              <a:defRPr>
                <a:solidFill>
                  <a:srgbClr val="000000"/>
                </a:solidFill>
                <a:latin typeface="+mn-lt"/>
                <a:cs typeface="Arial" panose="020B0604020202020204"/>
              </a:defRPr>
            </a:lvl4pPr>
            <a:lvl5pPr>
              <a:defRPr>
                <a:solidFill>
                  <a:srgbClr val="000000"/>
                </a:solidFill>
                <a:latin typeface="+mn-lt"/>
                <a:cs typeface="Arial" panose="020B0604020202020204"/>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ladsholder til tekst 2"/>
          <p:cNvSpPr>
            <a:spLocks noGrp="1"/>
          </p:cNvSpPr>
          <p:nvPr>
            <p:ph type="body" idx="13"/>
          </p:nvPr>
        </p:nvSpPr>
        <p:spPr>
          <a:xfrm>
            <a:off x="225113" y="941296"/>
            <a:ext cx="8847168" cy="1056041"/>
          </a:xfrm>
          <a:prstGeom prst="rect">
            <a:avLst/>
          </a:prstGeom>
        </p:spPr>
        <p:txBody>
          <a:bodyPr anchor="b"/>
          <a:lstStyle>
            <a:lvl1pPr marL="0" marR="0" indent="0" algn="l" defTabSz="457200" rtl="0" eaLnBrk="0" fontAlgn="base" latinLnBrk="0" hangingPunct="0">
              <a:lnSpc>
                <a:spcPct val="100000"/>
              </a:lnSpc>
              <a:spcBef>
                <a:spcPct val="20000"/>
              </a:spcBef>
              <a:spcAft>
                <a:spcPct val="0"/>
              </a:spcAft>
              <a:buClrTx/>
              <a:buSzTx/>
              <a:buFont typeface="Arial" panose="020B0604020202020204" pitchFamily="34" charset="0"/>
              <a:buNone/>
              <a:defRPr sz="4000" b="1">
                <a:latin typeface="+mn-lt"/>
                <a:cs typeface="Arial" panose="020B0604020202020204"/>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Pladsholder til dato 3"/>
          <p:cNvSpPr>
            <a:spLocks noGrp="1"/>
          </p:cNvSpPr>
          <p:nvPr>
            <p:ph type="dt" sz="half" idx="14"/>
          </p:nvPr>
        </p:nvSpPr>
        <p:spPr/>
        <p:txBody>
          <a:bodyPr/>
          <a:lstStyle>
            <a:lvl1pPr>
              <a:defRPr>
                <a:solidFill>
                  <a:srgbClr val="000000"/>
                </a:solidFill>
                <a:latin typeface="Arial" panose="020B0604020202020204" pitchFamily="34" charset="0"/>
                <a:cs typeface="MS PGothic" panose="020B0600070205080204" pitchFamily="-97" charset="-128"/>
              </a:defRPr>
            </a:lvl1pPr>
          </a:lstStyle>
          <a:p>
            <a:pPr>
              <a:defRPr/>
            </a:pPr>
            <a:r>
              <a:rPr lang="da-DK"/>
              <a:t>Your footnote</a:t>
            </a:r>
          </a:p>
        </p:txBody>
      </p:sp>
      <p:sp>
        <p:nvSpPr>
          <p:cNvPr id="6" name="Pladsholder til diasnummer 5"/>
          <p:cNvSpPr>
            <a:spLocks noGrp="1"/>
          </p:cNvSpPr>
          <p:nvPr>
            <p:ph type="sldNum" sz="quarter" idx="15"/>
          </p:nvPr>
        </p:nvSpPr>
        <p:spPr/>
        <p:txBody>
          <a:bodyPr/>
          <a:lstStyle>
            <a:lvl1pPr algn="r">
              <a:defRPr sz="1600" smtClean="0">
                <a:solidFill>
                  <a:srgbClr val="ADADAD"/>
                </a:solidFill>
                <a:latin typeface="Arial" panose="020B0604020202020204" pitchFamily="34" charset="0"/>
                <a:ea typeface="MS PGothic" panose="020B0600070205080204" pitchFamily="-97" charset="-128"/>
              </a:defRPr>
            </a:lvl1pPr>
          </a:lstStyle>
          <a:p>
            <a:fld id="{BD6E0475-6CFD-4C80-9813-DFB9AEFE761E}" type="slidenum">
              <a:rPr lang="da-DK" altLang="en-US"/>
              <a:t>‹#›</a:t>
            </a:fld>
            <a:endParaRPr lang="da-DK"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4/12/2026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7.png"/><Relationship Id="rId4" Type="http://schemas.openxmlformats.org/officeDocument/2006/relationships/image" Target="../media/image6.jpe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23.xml"/><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15.xml"/></Relationships>
</file>

<file path=ppt/slides/_rels/slide31.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7.xml"/><Relationship Id="rId1" Type="http://schemas.openxmlformats.org/officeDocument/2006/relationships/slideLayout" Target="../slideLayouts/slideLayout15.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5.xml"/></Relationships>
</file>

<file path=ppt/slides/_rels/slide3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30.xml"/><Relationship Id="rId1" Type="http://schemas.openxmlformats.org/officeDocument/2006/relationships/slideLayout" Target="../slideLayouts/slideLayout15.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5.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5.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15.xml"/></Relationships>
</file>

<file path=ppt/slides/_rels/slide38.xml.rels><?xml version="1.0" encoding="UTF-8" standalone="yes"?>
<Relationships xmlns="http://schemas.openxmlformats.org/package/2006/relationships"><Relationship Id="rId3" Type="http://schemas.openxmlformats.org/officeDocument/2006/relationships/image" Target="../media/image19.emf"/><Relationship Id="rId2" Type="http://schemas.openxmlformats.org/officeDocument/2006/relationships/notesSlide" Target="../notesSlides/notesSlide34.xml"/><Relationship Id="rId1" Type="http://schemas.openxmlformats.org/officeDocument/2006/relationships/slideLayout" Target="../slideLayouts/slideLayout15.xml"/></Relationships>
</file>

<file path=ppt/slides/_rels/slide3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5.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1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6.xml"/><Relationship Id="rId1" Type="http://schemas.openxmlformats.org/officeDocument/2006/relationships/slideLayout" Target="../slideLayouts/slideLayout15.xml"/></Relationships>
</file>

<file path=ppt/slides/_rels/slide4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7.xml"/><Relationship Id="rId1" Type="http://schemas.openxmlformats.org/officeDocument/2006/relationships/slideLayout" Target="../slideLayouts/slideLayout15.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45.xml.rels><?xml version="1.0" encoding="UTF-8" standalone="yes"?>
<Relationships xmlns="http://schemas.openxmlformats.org/package/2006/relationships"><Relationship Id="rId8" Type="http://schemas.openxmlformats.org/officeDocument/2006/relationships/image" Target="../media/image28.png"/><Relationship Id="rId3" Type="http://schemas.openxmlformats.org/officeDocument/2006/relationships/image" Target="../media/image23.png"/><Relationship Id="rId7" Type="http://schemas.openxmlformats.org/officeDocument/2006/relationships/image" Target="../media/image27.svg"/><Relationship Id="rId2" Type="http://schemas.openxmlformats.org/officeDocument/2006/relationships/image" Target="../media/image22.jpeg"/><Relationship Id="rId1" Type="http://schemas.openxmlformats.org/officeDocument/2006/relationships/slideLayout" Target="../slideLayouts/slideLayout13.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5344795" y="163830"/>
            <a:ext cx="6847205" cy="6437630"/>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TextBox 29"/>
          <p:cNvSpPr txBox="1"/>
          <p:nvPr/>
        </p:nvSpPr>
        <p:spPr>
          <a:xfrm>
            <a:off x="941973" y="4956429"/>
            <a:ext cx="4886463" cy="461665"/>
          </a:xfrm>
          <a:prstGeom prst="rect">
            <a:avLst/>
          </a:prstGeom>
          <a:noFill/>
        </p:spPr>
        <p:txBody>
          <a:bodyPr wrap="square" rtlCol="0">
            <a:spAutoFit/>
          </a:bodyPr>
          <a:lstStyle/>
          <a:p>
            <a:r>
              <a:rPr lang="en-US" sz="2400" dirty="0">
                <a:latin typeface="Times New Roman" panose="02020603050405020304" pitchFamily="18" charset="0"/>
                <a:cs typeface="Times New Roman" panose="02020603050405020304" pitchFamily="18" charset="0"/>
              </a:rPr>
              <a:t>Prepared by Dr. </a:t>
            </a:r>
            <a:r>
              <a:rPr lang="en-GB" sz="2400" dirty="0">
                <a:latin typeface="Times New Roman" panose="02020603050405020304" pitchFamily="18" charset="0"/>
                <a:cs typeface="Times New Roman" panose="02020603050405020304" pitchFamily="18" charset="0"/>
              </a:rPr>
              <a:t>Nagwan </a:t>
            </a:r>
            <a:r>
              <a:rPr lang="en-GB" sz="2400" dirty="0" err="1">
                <a:latin typeface="Times New Roman" panose="02020603050405020304" pitchFamily="18" charset="0"/>
                <a:cs typeface="Times New Roman" panose="02020603050405020304" pitchFamily="18" charset="0"/>
              </a:rPr>
              <a:t>AlQershi</a:t>
            </a:r>
            <a:endParaRPr lang="en-US" sz="2400" dirty="0">
              <a:latin typeface="Times New Roman" panose="02020603050405020304" pitchFamily="18" charset="0"/>
              <a:cs typeface="Times New Roman" panose="02020603050405020304" pitchFamily="18" charset="0"/>
            </a:endParaRPr>
          </a:p>
        </p:txBody>
      </p:sp>
      <p:sp>
        <p:nvSpPr>
          <p:cNvPr id="31" name="TextBox 30"/>
          <p:cNvSpPr txBox="1"/>
          <p:nvPr/>
        </p:nvSpPr>
        <p:spPr>
          <a:xfrm>
            <a:off x="148590" y="1379622"/>
            <a:ext cx="5042682" cy="3477875"/>
          </a:xfrm>
          <a:prstGeom prst="rect">
            <a:avLst/>
          </a:prstGeom>
          <a:noFill/>
        </p:spPr>
        <p:txBody>
          <a:bodyPr wrap="square" rtlCol="0">
            <a:spAutoFit/>
          </a:bodyPr>
          <a:lstStyle/>
          <a:p>
            <a:pPr algn="ctr"/>
            <a:r>
              <a:rPr lang="en-US" altLang="en-US" sz="4400" b="1" dirty="0">
                <a:solidFill>
                  <a:schemeClr val="accent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Operations Strategy in a Global Environment</a:t>
            </a:r>
          </a:p>
          <a:p>
            <a:pPr algn="ctr"/>
            <a:r>
              <a:rPr lang="en-US" altLang="en-US" sz="4400" b="1" dirty="0">
                <a:solidFill>
                  <a:schemeClr val="accent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&amp;</a:t>
            </a:r>
          </a:p>
          <a:p>
            <a:pPr algn="ctr"/>
            <a:r>
              <a:rPr lang="en-US" sz="4400" b="1" dirty="0">
                <a:solidFill>
                  <a:schemeClr val="accent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Problem Solving</a:t>
            </a:r>
            <a:endParaRPr lang="en-US" sz="1600" b="1" dirty="0">
              <a:solidFill>
                <a:schemeClr val="accent1"/>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4" name="Rectangle: Rounded Corners 33"/>
          <p:cNvSpPr/>
          <p:nvPr/>
        </p:nvSpPr>
        <p:spPr>
          <a:xfrm>
            <a:off x="21687" y="5843657"/>
            <a:ext cx="2954655"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a:solidFill>
                  <a:schemeClr val="bg1"/>
                </a:solidFill>
                <a:latin typeface="Times New Roman" panose="02020603050405020304" pitchFamily="18" charset="0"/>
                <a:cs typeface="Times New Roman" panose="02020603050405020304" pitchFamily="18" charset="0"/>
              </a:rPr>
              <a:t>Lecture 10</a:t>
            </a:r>
            <a:endParaRPr lang="en-US" sz="2800" b="1" dirty="0">
              <a:solidFill>
                <a:schemeClr val="bg1"/>
              </a:solidFill>
              <a:latin typeface="Times New Roman" panose="02020603050405020304" pitchFamily="18" charset="0"/>
              <a:cs typeface="Times New Roman" panose="02020603050405020304" pitchFamily="18" charset="0"/>
            </a:endParaRPr>
          </a:p>
        </p:txBody>
      </p:sp>
      <p:sp>
        <p:nvSpPr>
          <p:cNvPr id="14" name="Oval 13"/>
          <p:cNvSpPr/>
          <p:nvPr/>
        </p:nvSpPr>
        <p:spPr>
          <a:xfrm>
            <a:off x="5523865" y="563880"/>
            <a:ext cx="6519545" cy="629412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3416" y="0"/>
            <a:ext cx="2954655" cy="1379622"/>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99221"/>
    </mc:Choice>
    <mc:Fallback xmlns="">
      <p:transition spd="slow" advTm="99221"/>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9992" y="-58058"/>
            <a:ext cx="12663752" cy="7053944"/>
          </a:xfrm>
          <a:prstGeom prst="rect">
            <a:avLst/>
          </a:prstGeom>
        </p:spPr>
      </p:pic>
      <p:sp>
        <p:nvSpPr>
          <p:cNvPr id="2" name="Rectangle: Single Corner Rounded 1"/>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a:p>
        </p:txBody>
      </p:sp>
      <p:pic>
        <p:nvPicPr>
          <p:cNvPr id="5" name="Picture Placeholder 4"/>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4175" r="4175"/>
          <a:stretch>
            <a:fillRect/>
          </a:stretch>
        </p:blipFill>
        <p:spPr>
          <a:xfrm>
            <a:off x="0" y="-43542"/>
            <a:ext cx="8659664" cy="5300798"/>
          </a:xfrm>
        </p:spPr>
      </p:pic>
      <p:sp>
        <p:nvSpPr>
          <p:cNvPr id="9" name="TextBox 8"/>
          <p:cNvSpPr txBox="1"/>
          <p:nvPr/>
        </p:nvSpPr>
        <p:spPr>
          <a:xfrm>
            <a:off x="6974735" y="2361841"/>
            <a:ext cx="4579779" cy="3046988"/>
          </a:xfrm>
          <a:prstGeom prst="rect">
            <a:avLst/>
          </a:prstGeom>
          <a:noFill/>
        </p:spPr>
        <p:txBody>
          <a:bodyPr wrap="square" rtlCol="0">
            <a:spAutoFit/>
          </a:bodyPr>
          <a:lstStyle/>
          <a:p>
            <a:pPr algn="ctr"/>
            <a:r>
              <a:rPr lang="en-US" altLang="en-US" sz="48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Operations Strategy in a Global Environment</a:t>
            </a:r>
          </a:p>
        </p:txBody>
      </p:sp>
      <p:sp>
        <p:nvSpPr>
          <p:cNvPr id="3" name="TextBox 2"/>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pic>
        <p:nvPicPr>
          <p:cNvPr id="6"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691"/>
    </mc:Choice>
    <mc:Fallback xmlns="">
      <p:transition spd="slow" advTm="2691"/>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9202" name="Rectangle 2">
            <a:extLst>
              <a:ext uri="{FF2B5EF4-FFF2-40B4-BE49-F238E27FC236}">
                <a16:creationId xmlns:a16="http://schemas.microsoft.com/office/drawing/2014/main" id="{5034002D-C678-357F-6301-D7B1A577858E}"/>
              </a:ext>
            </a:extLst>
          </p:cNvPr>
          <p:cNvSpPr>
            <a:spLocks noGrp="1" noChangeArrowheads="1"/>
          </p:cNvSpPr>
          <p:nvPr>
            <p:ph type="title"/>
          </p:nvPr>
        </p:nvSpPr>
        <p:spPr>
          <a:xfrm>
            <a:off x="2403230" y="529797"/>
            <a:ext cx="7772400" cy="874713"/>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Global Strategies</a:t>
            </a:r>
          </a:p>
        </p:txBody>
      </p:sp>
      <p:sp>
        <p:nvSpPr>
          <p:cNvPr id="179203" name="Rectangle 3">
            <a:extLst>
              <a:ext uri="{FF2B5EF4-FFF2-40B4-BE49-F238E27FC236}">
                <a16:creationId xmlns:a16="http://schemas.microsoft.com/office/drawing/2014/main" id="{EAEE8AD8-A44A-2402-C4E2-4EDCCC13F8EF}"/>
              </a:ext>
            </a:extLst>
          </p:cNvPr>
          <p:cNvSpPr>
            <a:spLocks noGrp="1" noChangeArrowheads="1"/>
          </p:cNvSpPr>
          <p:nvPr>
            <p:ph type="body" idx="1"/>
          </p:nvPr>
        </p:nvSpPr>
        <p:spPr>
          <a:xfrm>
            <a:off x="562707" y="1797050"/>
            <a:ext cx="11113477" cy="4093796"/>
          </a:xfrm>
        </p:spPr>
        <p:txBody>
          <a:bodyPr>
            <a:normAutofit lnSpcReduction="10000"/>
          </a:bodyPr>
          <a:lstStyle/>
          <a:p>
            <a:pPr marL="444500" indent="-444500" algn="just">
              <a:lnSpc>
                <a:spcPct val="150000"/>
              </a:lnSpc>
            </a:pPr>
            <a:r>
              <a:rPr lang="en-US" altLang="en-US" dirty="0">
                <a:latin typeface="Times New Roman" panose="02020603050405020304" pitchFamily="18" charset="0"/>
                <a:cs typeface="Times New Roman" panose="02020603050405020304" pitchFamily="18" charset="0"/>
              </a:rPr>
              <a:t>Boeing – sales and production are worldwide</a:t>
            </a:r>
          </a:p>
          <a:p>
            <a:pPr marL="444500" indent="-444500" algn="just">
              <a:lnSpc>
                <a:spcPct val="150000"/>
              </a:lnSpc>
            </a:pPr>
            <a:r>
              <a:rPr lang="en-US" altLang="en-US" dirty="0">
                <a:latin typeface="Times New Roman" panose="02020603050405020304" pitchFamily="18" charset="0"/>
                <a:cs typeface="Times New Roman" panose="02020603050405020304" pitchFamily="18" charset="0"/>
              </a:rPr>
              <a:t>Benetton – moves inventory to stores around the world faster than its competition by building flexibility into design, production, and distribution</a:t>
            </a:r>
          </a:p>
          <a:p>
            <a:pPr marL="444500" indent="-444500" algn="just">
              <a:lnSpc>
                <a:spcPct val="150000"/>
              </a:lnSpc>
            </a:pPr>
            <a:r>
              <a:rPr lang="en-US" altLang="en-US" dirty="0">
                <a:latin typeface="Times New Roman" panose="02020603050405020304" pitchFamily="18" charset="0"/>
                <a:cs typeface="Times New Roman" panose="02020603050405020304" pitchFamily="18" charset="0"/>
              </a:rPr>
              <a:t>Sony – purchases components from suppliers in Thailand, Malaysia, and around the world</a:t>
            </a:r>
          </a:p>
        </p:txBody>
      </p:sp>
    </p:spTree>
  </p:cSld>
  <p:clrMapOvr>
    <a:masterClrMapping/>
  </p:clrMapOvr>
  <p:transition advTm="135293">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179203">
                                            <p:txEl>
                                              <p:pRg st="0" end="0"/>
                                            </p:txEl>
                                          </p:spTgt>
                                        </p:tgtEl>
                                        <p:attrNameLst>
                                          <p:attrName>style.visibility</p:attrName>
                                        </p:attrNameLst>
                                      </p:cBhvr>
                                      <p:to>
                                        <p:strVal val="visible"/>
                                      </p:to>
                                    </p:set>
                                    <p:animEffect transition="in" filter="strips(downRight)">
                                      <p:cBhvr>
                                        <p:cTn id="7" dur="1000"/>
                                        <p:tgtEl>
                                          <p:spTgt spid="179203">
                                            <p:txEl>
                                              <p:pRg st="0" end="0"/>
                                            </p:txEl>
                                          </p:spTgt>
                                        </p:tgtEl>
                                      </p:cBhvr>
                                    </p:animEffect>
                                  </p:childTnLst>
                                </p:cTn>
                              </p:par>
                            </p:childTnLst>
                          </p:cTn>
                        </p:par>
                        <p:par>
                          <p:cTn id="8" fill="hold" nodeType="afterGroup">
                            <p:stCondLst>
                              <p:cond delay="2000"/>
                            </p:stCondLst>
                            <p:childTnLst>
                              <p:par>
                                <p:cTn id="9" presetID="18" presetClass="entr" presetSubtype="6" fill="hold" grpId="0" nodeType="afterEffect">
                                  <p:stCondLst>
                                    <p:cond delay="1000"/>
                                  </p:stCondLst>
                                  <p:childTnLst>
                                    <p:set>
                                      <p:cBhvr>
                                        <p:cTn id="10" dur="1" fill="hold">
                                          <p:stCondLst>
                                            <p:cond delay="0"/>
                                          </p:stCondLst>
                                        </p:cTn>
                                        <p:tgtEl>
                                          <p:spTgt spid="179203">
                                            <p:txEl>
                                              <p:pRg st="1" end="1"/>
                                            </p:txEl>
                                          </p:spTgt>
                                        </p:tgtEl>
                                        <p:attrNameLst>
                                          <p:attrName>style.visibility</p:attrName>
                                        </p:attrNameLst>
                                      </p:cBhvr>
                                      <p:to>
                                        <p:strVal val="visible"/>
                                      </p:to>
                                    </p:set>
                                    <p:animEffect transition="in" filter="strips(downRight)">
                                      <p:cBhvr>
                                        <p:cTn id="11" dur="1000"/>
                                        <p:tgtEl>
                                          <p:spTgt spid="179203">
                                            <p:txEl>
                                              <p:pRg st="1" end="1"/>
                                            </p:txEl>
                                          </p:spTgt>
                                        </p:tgtEl>
                                      </p:cBhvr>
                                    </p:animEffect>
                                  </p:childTnLst>
                                </p:cTn>
                              </p:par>
                            </p:childTnLst>
                          </p:cTn>
                        </p:par>
                        <p:par>
                          <p:cTn id="12" fill="hold" nodeType="afterGroup">
                            <p:stCondLst>
                              <p:cond delay="4000"/>
                            </p:stCondLst>
                            <p:childTnLst>
                              <p:par>
                                <p:cTn id="13" presetID="18" presetClass="entr" presetSubtype="6" fill="hold" grpId="0" nodeType="afterEffect">
                                  <p:stCondLst>
                                    <p:cond delay="1000"/>
                                  </p:stCondLst>
                                  <p:childTnLst>
                                    <p:set>
                                      <p:cBhvr>
                                        <p:cTn id="14" dur="1" fill="hold">
                                          <p:stCondLst>
                                            <p:cond delay="0"/>
                                          </p:stCondLst>
                                        </p:cTn>
                                        <p:tgtEl>
                                          <p:spTgt spid="179203">
                                            <p:txEl>
                                              <p:pRg st="2" end="2"/>
                                            </p:txEl>
                                          </p:spTgt>
                                        </p:tgtEl>
                                        <p:attrNameLst>
                                          <p:attrName>style.visibility</p:attrName>
                                        </p:attrNameLst>
                                      </p:cBhvr>
                                      <p:to>
                                        <p:strVal val="visible"/>
                                      </p:to>
                                    </p:set>
                                    <p:animEffect transition="in" filter="strips(downRight)">
                                      <p:cBhvr>
                                        <p:cTn id="15" dur="1000"/>
                                        <p:tgtEl>
                                          <p:spTgt spid="17920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20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1250" name="Rectangle 2">
            <a:extLst>
              <a:ext uri="{FF2B5EF4-FFF2-40B4-BE49-F238E27FC236}">
                <a16:creationId xmlns:a16="http://schemas.microsoft.com/office/drawing/2014/main" id="{D8BDCCC1-32D7-98C6-0E62-1A1C479346C1}"/>
              </a:ext>
            </a:extLst>
          </p:cNvPr>
          <p:cNvSpPr>
            <a:spLocks noGrp="1" noChangeArrowheads="1"/>
          </p:cNvSpPr>
          <p:nvPr>
            <p:ph type="title"/>
          </p:nvPr>
        </p:nvSpPr>
        <p:spPr>
          <a:xfrm>
            <a:off x="2209800" y="466726"/>
            <a:ext cx="7772400" cy="874713"/>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Global Strategies</a:t>
            </a:r>
          </a:p>
        </p:txBody>
      </p:sp>
      <p:sp>
        <p:nvSpPr>
          <p:cNvPr id="181251" name="Rectangle 3">
            <a:extLst>
              <a:ext uri="{FF2B5EF4-FFF2-40B4-BE49-F238E27FC236}">
                <a16:creationId xmlns:a16="http://schemas.microsoft.com/office/drawing/2014/main" id="{F8BFBEF3-4F8E-228D-654D-249FCD4278EE}"/>
              </a:ext>
            </a:extLst>
          </p:cNvPr>
          <p:cNvSpPr>
            <a:spLocks noGrp="1" noChangeArrowheads="1"/>
          </p:cNvSpPr>
          <p:nvPr>
            <p:ph type="body" idx="1"/>
          </p:nvPr>
        </p:nvSpPr>
        <p:spPr>
          <a:xfrm>
            <a:off x="832337" y="1584937"/>
            <a:ext cx="11037277" cy="4224337"/>
          </a:xfrm>
        </p:spPr>
        <p:txBody>
          <a:bodyPr>
            <a:normAutofit fontScale="92500" lnSpcReduction="10000"/>
          </a:bodyPr>
          <a:lstStyle/>
          <a:p>
            <a:pPr marL="444500" indent="-444500" algn="just">
              <a:lnSpc>
                <a:spcPct val="150000"/>
              </a:lnSpc>
            </a:pPr>
            <a:r>
              <a:rPr lang="en-US" altLang="en-US" dirty="0">
                <a:latin typeface="Times New Roman" panose="02020603050405020304" pitchFamily="18" charset="0"/>
                <a:cs typeface="Times New Roman" panose="02020603050405020304" pitchFamily="18" charset="0"/>
              </a:rPr>
              <a:t>Volvo – considered a Swedish company but until recently was controlled by an American company, Ford. The current Volvo S40 is built in Belgium and shares its platform with the Mazda 3 built in Japan and the Ford Focus built in Europe.</a:t>
            </a:r>
          </a:p>
          <a:p>
            <a:pPr marL="444500" indent="-444500" algn="just">
              <a:lnSpc>
                <a:spcPct val="150000"/>
              </a:lnSpc>
            </a:pPr>
            <a:r>
              <a:rPr lang="en-US" altLang="en-US" dirty="0">
                <a:latin typeface="Times New Roman" panose="02020603050405020304" pitchFamily="18" charset="0"/>
                <a:cs typeface="Times New Roman" panose="02020603050405020304" pitchFamily="18" charset="0"/>
              </a:rPr>
              <a:t>Haier – A Chinese company, produces compact refrigerators (it has one-third of the US market) and wine cabinets (it has half of the US market) in South Carolina</a:t>
            </a:r>
          </a:p>
        </p:txBody>
      </p:sp>
    </p:spTree>
  </p:cSld>
  <p:clrMapOvr>
    <a:masterClrMapping/>
  </p:clrMapOvr>
  <p:transition advTm="120524">
    <p:strips/>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181251">
                                            <p:txEl>
                                              <p:pRg st="0" end="0"/>
                                            </p:txEl>
                                          </p:spTgt>
                                        </p:tgtEl>
                                        <p:attrNameLst>
                                          <p:attrName>style.visibility</p:attrName>
                                        </p:attrNameLst>
                                      </p:cBhvr>
                                      <p:to>
                                        <p:strVal val="visible"/>
                                      </p:to>
                                    </p:set>
                                    <p:animEffect transition="in" filter="strips(downRight)">
                                      <p:cBhvr>
                                        <p:cTn id="7" dur="1000"/>
                                        <p:tgtEl>
                                          <p:spTgt spid="181251">
                                            <p:txEl>
                                              <p:pRg st="0" end="0"/>
                                            </p:txEl>
                                          </p:spTgt>
                                        </p:tgtEl>
                                      </p:cBhvr>
                                    </p:animEffect>
                                  </p:childTnLst>
                                </p:cTn>
                              </p:par>
                            </p:childTnLst>
                          </p:cTn>
                        </p:par>
                        <p:par>
                          <p:cTn id="8" fill="hold" nodeType="afterGroup">
                            <p:stCondLst>
                              <p:cond delay="2000"/>
                            </p:stCondLst>
                            <p:childTnLst>
                              <p:par>
                                <p:cTn id="9" presetID="18" presetClass="entr" presetSubtype="6" fill="hold" grpId="0" nodeType="afterEffect">
                                  <p:stCondLst>
                                    <p:cond delay="1000"/>
                                  </p:stCondLst>
                                  <p:childTnLst>
                                    <p:set>
                                      <p:cBhvr>
                                        <p:cTn id="10" dur="1" fill="hold">
                                          <p:stCondLst>
                                            <p:cond delay="0"/>
                                          </p:stCondLst>
                                        </p:cTn>
                                        <p:tgtEl>
                                          <p:spTgt spid="181251">
                                            <p:txEl>
                                              <p:pRg st="1" end="1"/>
                                            </p:txEl>
                                          </p:spTgt>
                                        </p:tgtEl>
                                        <p:attrNameLst>
                                          <p:attrName>style.visibility</p:attrName>
                                        </p:attrNameLst>
                                      </p:cBhvr>
                                      <p:to>
                                        <p:strVal val="visible"/>
                                      </p:to>
                                    </p:set>
                                    <p:animEffect transition="in" filter="strips(downRight)">
                                      <p:cBhvr>
                                        <p:cTn id="11" dur="1000"/>
                                        <p:tgtEl>
                                          <p:spTgt spid="181251">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1251"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5586" name="Rectangle 2">
            <a:extLst>
              <a:ext uri="{FF2B5EF4-FFF2-40B4-BE49-F238E27FC236}">
                <a16:creationId xmlns:a16="http://schemas.microsoft.com/office/drawing/2014/main" id="{75A96AA5-879F-10C2-B75F-E7832936B583}"/>
              </a:ext>
            </a:extLst>
          </p:cNvPr>
          <p:cNvSpPr>
            <a:spLocks noGrp="1" noChangeArrowheads="1"/>
          </p:cNvSpPr>
          <p:nvPr>
            <p:ph type="title"/>
          </p:nvPr>
        </p:nvSpPr>
        <p:spPr>
          <a:xfrm>
            <a:off x="2209800" y="434976"/>
            <a:ext cx="7772400" cy="874713"/>
          </a:xfrm>
          <a:noFill/>
          <a:ln/>
          <a:extLst>
            <a:ext uri="{909E8E84-426E-40DD-AFC4-6F175D3DCCD1}">
              <a14:hiddenFill xmlns:a14="http://schemas.microsoft.com/office/drawing/2010/main">
                <a:solidFill>
                  <a:srgbClr val="2FFF74"/>
                </a:solidFill>
              </a14:hiddenFill>
            </a:ext>
          </a:extLst>
        </p:spPr>
        <p:txBody>
          <a:bodyPr/>
          <a:lstStyle/>
          <a:p>
            <a:pPr algn="ctr"/>
            <a:r>
              <a:rPr lang="en-AU"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Reasons to Globalize</a:t>
            </a:r>
          </a:p>
        </p:txBody>
      </p:sp>
      <p:grpSp>
        <p:nvGrpSpPr>
          <p:cNvPr id="195587" name="Group 3">
            <a:extLst>
              <a:ext uri="{FF2B5EF4-FFF2-40B4-BE49-F238E27FC236}">
                <a16:creationId xmlns:a16="http://schemas.microsoft.com/office/drawing/2014/main" id="{38E51490-A11A-E7F8-8E3E-E99BEF348F80}"/>
              </a:ext>
            </a:extLst>
          </p:cNvPr>
          <p:cNvGrpSpPr>
            <a:grpSpLocks/>
          </p:cNvGrpSpPr>
          <p:nvPr/>
        </p:nvGrpSpPr>
        <p:grpSpPr bwMode="auto">
          <a:xfrm>
            <a:off x="3792538" y="1931989"/>
            <a:ext cx="7637462" cy="3502022"/>
            <a:chOff x="1565" y="2017"/>
            <a:chExt cx="4811" cy="2206"/>
          </a:xfrm>
        </p:grpSpPr>
        <p:sp>
          <p:nvSpPr>
            <p:cNvPr id="195588" name="Text Box 4">
              <a:extLst>
                <a:ext uri="{FF2B5EF4-FFF2-40B4-BE49-F238E27FC236}">
                  <a16:creationId xmlns:a16="http://schemas.microsoft.com/office/drawing/2014/main" id="{7109F0F7-881E-7A7C-1945-C13E7FE74A82}"/>
                </a:ext>
              </a:extLst>
            </p:cNvPr>
            <p:cNvSpPr txBox="1">
              <a:spLocks noChangeArrowheads="1"/>
            </p:cNvSpPr>
            <p:nvPr/>
          </p:nvSpPr>
          <p:spPr bwMode="auto">
            <a:xfrm>
              <a:off x="1565" y="2017"/>
              <a:ext cx="2054" cy="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r>
                <a:rPr lang="en-AU" altLang="en-US" sz="2800" b="1" dirty="0">
                  <a:solidFill>
                    <a:srgbClr val="BF0922"/>
                  </a:solidFill>
                  <a:effectLst>
                    <a:outerShdw blurRad="38100" dist="38100" dir="2700000" algn="tl">
                      <a:srgbClr val="C0C0C0"/>
                    </a:outerShdw>
                  </a:effectLst>
                </a:rPr>
                <a:t>Reasons to Globalize</a:t>
              </a:r>
            </a:p>
          </p:txBody>
        </p:sp>
        <p:sp>
          <p:nvSpPr>
            <p:cNvPr id="195589" name="Text Box 5">
              <a:extLst>
                <a:ext uri="{FF2B5EF4-FFF2-40B4-BE49-F238E27FC236}">
                  <a16:creationId xmlns:a16="http://schemas.microsoft.com/office/drawing/2014/main" id="{18917D53-ED9A-B2D2-B5FB-7BE8F36AF6D9}"/>
                </a:ext>
              </a:extLst>
            </p:cNvPr>
            <p:cNvSpPr txBox="1">
              <a:spLocks noChangeArrowheads="1"/>
            </p:cNvSpPr>
            <p:nvPr/>
          </p:nvSpPr>
          <p:spPr bwMode="auto">
            <a:xfrm>
              <a:off x="1565" y="2360"/>
              <a:ext cx="4811" cy="18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57200" indent="-457200">
                <a:defRPr sz="2400">
                  <a:solidFill>
                    <a:schemeClr val="tx1"/>
                  </a:solidFill>
                  <a:latin typeface="Arial" panose="020B0604020202020204" pitchFamily="34" charset="0"/>
                  <a:ea typeface="ＭＳ Ｐゴシック" panose="020B0600070205080204" pitchFamily="34" charset="-128"/>
                </a:defRPr>
              </a:lvl1pPr>
              <a:lvl2pPr marL="1081088" indent="-457200">
                <a:defRPr sz="2400">
                  <a:solidFill>
                    <a:schemeClr val="tx1"/>
                  </a:solidFill>
                  <a:latin typeface="Arial" panose="020B0604020202020204" pitchFamily="34" charset="0"/>
                  <a:ea typeface="ＭＳ Ｐゴシック" panose="020B0600070205080204" pitchFamily="34" charset="-128"/>
                </a:defRPr>
              </a:lvl2pPr>
              <a:lvl3pPr marL="1371600" indent="-457200">
                <a:defRPr sz="2400">
                  <a:solidFill>
                    <a:schemeClr val="tx1"/>
                  </a:solidFill>
                  <a:latin typeface="Arial" panose="020B0604020202020204" pitchFamily="34" charset="0"/>
                  <a:ea typeface="ＭＳ Ｐゴシック" panose="020B0600070205080204" pitchFamily="34" charset="-128"/>
                </a:defRPr>
              </a:lvl3pPr>
              <a:lvl4pPr marL="1828800" indent="-457200">
                <a:defRPr sz="2400">
                  <a:solidFill>
                    <a:schemeClr val="tx1"/>
                  </a:solidFill>
                  <a:latin typeface="Arial" panose="020B0604020202020204" pitchFamily="34" charset="0"/>
                  <a:ea typeface="ＭＳ Ｐゴシック" panose="020B0600070205080204" pitchFamily="34" charset="-128"/>
                </a:defRPr>
              </a:lvl4pPr>
              <a:lvl5pPr marL="2286000" indent="-457200">
                <a:defRPr sz="2400">
                  <a:solidFill>
                    <a:schemeClr val="tx1"/>
                  </a:solidFill>
                  <a:latin typeface="Arial" panose="020B0604020202020204" pitchFamily="34" charset="0"/>
                  <a:ea typeface="ＭＳ Ｐゴシック" panose="020B0600070205080204" pitchFamily="34" charset="-128"/>
                </a:defRPr>
              </a:lvl5pPr>
              <a:lvl6pPr marL="2743200" indent="-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3200400" indent="-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657600" indent="-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4114800" indent="-4572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nSpc>
                  <a:spcPct val="90000"/>
                </a:lnSpc>
                <a:spcBef>
                  <a:spcPct val="25000"/>
                </a:spcBef>
                <a:buFont typeface="Arial" panose="020B0604020202020204" pitchFamily="34" charset="0"/>
                <a:buAutoNum type="arabicPeriod"/>
              </a:pPr>
              <a:r>
                <a:rPr lang="en-AU" altLang="en-US" sz="2800" b="1" dirty="0">
                  <a:latin typeface="Times New Roman" panose="02020603050405020304" pitchFamily="18" charset="0"/>
                  <a:cs typeface="Times New Roman" panose="02020603050405020304" pitchFamily="18" charset="0"/>
                </a:rPr>
                <a:t>Reduce costs (</a:t>
              </a:r>
              <a:r>
                <a:rPr lang="en-AU" altLang="en-US" sz="2800" b="1" dirty="0" err="1">
                  <a:latin typeface="Times New Roman" panose="02020603050405020304" pitchFamily="18" charset="0"/>
                  <a:cs typeface="Times New Roman" panose="02020603050405020304" pitchFamily="18" charset="0"/>
                </a:rPr>
                <a:t>labor</a:t>
              </a:r>
              <a:r>
                <a:rPr lang="en-AU" altLang="en-US" sz="2800" b="1" dirty="0">
                  <a:latin typeface="Times New Roman" panose="02020603050405020304" pitchFamily="18" charset="0"/>
                  <a:cs typeface="Times New Roman" panose="02020603050405020304" pitchFamily="18" charset="0"/>
                </a:rPr>
                <a:t>, taxes, tariffs, etc.)</a:t>
              </a:r>
            </a:p>
            <a:p>
              <a:pPr>
                <a:lnSpc>
                  <a:spcPct val="90000"/>
                </a:lnSpc>
                <a:spcBef>
                  <a:spcPct val="25000"/>
                </a:spcBef>
                <a:buFont typeface="Arial" panose="020B0604020202020204" pitchFamily="34" charset="0"/>
                <a:buAutoNum type="arabicPeriod"/>
              </a:pPr>
              <a:r>
                <a:rPr lang="en-AU" altLang="en-US" sz="2800" b="1" dirty="0">
                  <a:latin typeface="Times New Roman" panose="02020603050405020304" pitchFamily="18" charset="0"/>
                  <a:cs typeface="Times New Roman" panose="02020603050405020304" pitchFamily="18" charset="0"/>
                </a:rPr>
                <a:t>Improve supply chain</a:t>
              </a:r>
            </a:p>
            <a:p>
              <a:pPr>
                <a:lnSpc>
                  <a:spcPct val="90000"/>
                </a:lnSpc>
                <a:spcBef>
                  <a:spcPct val="25000"/>
                </a:spcBef>
                <a:buFont typeface="Arial" panose="020B0604020202020204" pitchFamily="34" charset="0"/>
                <a:buAutoNum type="arabicPeriod"/>
              </a:pPr>
              <a:r>
                <a:rPr lang="en-AU" altLang="en-US" sz="2800" b="1" dirty="0">
                  <a:latin typeface="Times New Roman" panose="02020603050405020304" pitchFamily="18" charset="0"/>
                  <a:cs typeface="Times New Roman" panose="02020603050405020304" pitchFamily="18" charset="0"/>
                </a:rPr>
                <a:t>Provide better goods and services</a:t>
              </a:r>
            </a:p>
            <a:p>
              <a:pPr>
                <a:lnSpc>
                  <a:spcPct val="90000"/>
                </a:lnSpc>
                <a:spcBef>
                  <a:spcPct val="25000"/>
                </a:spcBef>
                <a:buFont typeface="Arial" panose="020B0604020202020204" pitchFamily="34" charset="0"/>
                <a:buAutoNum type="arabicPeriod"/>
              </a:pPr>
              <a:r>
                <a:rPr lang="en-AU" altLang="en-US" sz="2800" b="1" dirty="0">
                  <a:latin typeface="Times New Roman" panose="02020603050405020304" pitchFamily="18" charset="0"/>
                  <a:cs typeface="Times New Roman" panose="02020603050405020304" pitchFamily="18" charset="0"/>
                </a:rPr>
                <a:t>Understand markets</a:t>
              </a:r>
            </a:p>
            <a:p>
              <a:pPr>
                <a:lnSpc>
                  <a:spcPct val="90000"/>
                </a:lnSpc>
                <a:spcBef>
                  <a:spcPct val="25000"/>
                </a:spcBef>
                <a:buFont typeface="Arial" panose="020B0604020202020204" pitchFamily="34" charset="0"/>
                <a:buAutoNum type="arabicPeriod"/>
              </a:pPr>
              <a:r>
                <a:rPr lang="en-AU" altLang="en-US" sz="2800" b="1" dirty="0">
                  <a:latin typeface="Times New Roman" panose="02020603050405020304" pitchFamily="18" charset="0"/>
                  <a:cs typeface="Times New Roman" panose="02020603050405020304" pitchFamily="18" charset="0"/>
                </a:rPr>
                <a:t>Learn to improve operations</a:t>
              </a:r>
            </a:p>
            <a:p>
              <a:pPr>
                <a:lnSpc>
                  <a:spcPct val="90000"/>
                </a:lnSpc>
                <a:spcBef>
                  <a:spcPct val="25000"/>
                </a:spcBef>
                <a:buFont typeface="Arial" panose="020B0604020202020204" pitchFamily="34" charset="0"/>
                <a:buAutoNum type="arabicPeriod"/>
              </a:pPr>
              <a:r>
                <a:rPr lang="en-AU" altLang="en-US" sz="2800" b="1" dirty="0">
                  <a:latin typeface="Times New Roman" panose="02020603050405020304" pitchFamily="18" charset="0"/>
                  <a:cs typeface="Times New Roman" panose="02020603050405020304" pitchFamily="18" charset="0"/>
                </a:rPr>
                <a:t>Attract and retain global talent</a:t>
              </a:r>
            </a:p>
          </p:txBody>
        </p:sp>
        <p:sp>
          <p:nvSpPr>
            <p:cNvPr id="195590" name="Line 6">
              <a:extLst>
                <a:ext uri="{FF2B5EF4-FFF2-40B4-BE49-F238E27FC236}">
                  <a16:creationId xmlns:a16="http://schemas.microsoft.com/office/drawing/2014/main" id="{F1E45FCC-C675-1270-51B4-69BBC102875B}"/>
                </a:ext>
              </a:extLst>
            </p:cNvPr>
            <p:cNvSpPr>
              <a:spLocks noChangeShapeType="1"/>
            </p:cNvSpPr>
            <p:nvPr/>
          </p:nvSpPr>
          <p:spPr bwMode="auto">
            <a:xfrm>
              <a:off x="1621" y="2320"/>
              <a:ext cx="3855" cy="0"/>
            </a:xfrm>
            <a:prstGeom prst="line">
              <a:avLst/>
            </a:prstGeom>
            <a:noFill/>
            <a:ln w="381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195591" name="Group 7">
            <a:extLst>
              <a:ext uri="{FF2B5EF4-FFF2-40B4-BE49-F238E27FC236}">
                <a16:creationId xmlns:a16="http://schemas.microsoft.com/office/drawing/2014/main" id="{6A3FB729-784A-7E3F-AD92-1DC7FE1DC8D6}"/>
              </a:ext>
            </a:extLst>
          </p:cNvPr>
          <p:cNvGrpSpPr>
            <a:grpSpLocks/>
          </p:cNvGrpSpPr>
          <p:nvPr/>
        </p:nvGrpSpPr>
        <p:grpSpPr bwMode="auto">
          <a:xfrm>
            <a:off x="531812" y="2476500"/>
            <a:ext cx="2721341" cy="3065660"/>
            <a:chOff x="479" y="1928"/>
            <a:chExt cx="1056" cy="1323"/>
          </a:xfrm>
        </p:grpSpPr>
        <p:sp>
          <p:nvSpPr>
            <p:cNvPr id="195592" name="Text Box 8">
              <a:extLst>
                <a:ext uri="{FF2B5EF4-FFF2-40B4-BE49-F238E27FC236}">
                  <a16:creationId xmlns:a16="http://schemas.microsoft.com/office/drawing/2014/main" id="{B0C82996-8DD5-199E-C1D9-C0DEEA24B012}"/>
                </a:ext>
              </a:extLst>
            </p:cNvPr>
            <p:cNvSpPr txBox="1">
              <a:spLocks noChangeArrowheads="1"/>
            </p:cNvSpPr>
            <p:nvPr/>
          </p:nvSpPr>
          <p:spPr bwMode="auto">
            <a:xfrm>
              <a:off x="479" y="1928"/>
              <a:ext cx="1056" cy="15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90000"/>
                </a:lnSpc>
                <a:spcBef>
                  <a:spcPct val="40000"/>
                </a:spcBef>
              </a:pPr>
              <a:r>
                <a:rPr lang="en-AU" altLang="en-US" sz="2000" b="1" dirty="0">
                  <a:latin typeface="Times New Roman" panose="02020603050405020304" pitchFamily="18" charset="0"/>
                  <a:cs typeface="Times New Roman" panose="02020603050405020304" pitchFamily="18" charset="0"/>
                </a:rPr>
                <a:t>Tangible Reasons</a:t>
              </a:r>
            </a:p>
          </p:txBody>
        </p:sp>
        <p:sp>
          <p:nvSpPr>
            <p:cNvPr id="195593" name="Text Box 9">
              <a:extLst>
                <a:ext uri="{FF2B5EF4-FFF2-40B4-BE49-F238E27FC236}">
                  <a16:creationId xmlns:a16="http://schemas.microsoft.com/office/drawing/2014/main" id="{2A4A08C5-B86C-1837-DBAB-B2127BAF6B4E}"/>
                </a:ext>
              </a:extLst>
            </p:cNvPr>
            <p:cNvSpPr txBox="1">
              <a:spLocks noChangeArrowheads="1"/>
            </p:cNvSpPr>
            <p:nvPr/>
          </p:nvSpPr>
          <p:spPr bwMode="auto">
            <a:xfrm>
              <a:off x="479" y="3068"/>
              <a:ext cx="1056" cy="1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90000"/>
                </a:lnSpc>
                <a:spcBef>
                  <a:spcPct val="40000"/>
                </a:spcBef>
              </a:pPr>
              <a:r>
                <a:rPr lang="en-AU" altLang="en-US" sz="2400" b="1" dirty="0">
                  <a:latin typeface="Times New Roman" panose="02020603050405020304" pitchFamily="18" charset="0"/>
                  <a:cs typeface="Times New Roman" panose="02020603050405020304" pitchFamily="18" charset="0"/>
                </a:rPr>
                <a:t>Intangible Reasons</a:t>
              </a:r>
            </a:p>
          </p:txBody>
        </p:sp>
        <p:sp>
          <p:nvSpPr>
            <p:cNvPr id="195594" name="AutoShape 10">
              <a:extLst>
                <a:ext uri="{FF2B5EF4-FFF2-40B4-BE49-F238E27FC236}">
                  <a16:creationId xmlns:a16="http://schemas.microsoft.com/office/drawing/2014/main" id="{971FF142-61EC-EC2C-6517-4A7360256FA6}"/>
                </a:ext>
              </a:extLst>
            </p:cNvPr>
            <p:cNvSpPr>
              <a:spLocks noChangeArrowheads="1"/>
            </p:cNvSpPr>
            <p:nvPr/>
          </p:nvSpPr>
          <p:spPr bwMode="auto">
            <a:xfrm>
              <a:off x="811" y="2488"/>
              <a:ext cx="392" cy="504"/>
            </a:xfrm>
            <a:prstGeom prst="downArrow">
              <a:avLst>
                <a:gd name="adj1" fmla="val 37759"/>
                <a:gd name="adj2" fmla="val 66839"/>
              </a:avLst>
            </a:prstGeom>
            <a:solidFill>
              <a:schemeClr val="hlink"/>
            </a:solidFill>
            <a:ln w="9525">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vert="eaVert" wrap="none" anchor="ctr"/>
            <a:lstStyle/>
            <a:p>
              <a:endParaRPr lang="en-US"/>
            </a:p>
          </p:txBody>
        </p:sp>
      </p:grpSp>
    </p:spTree>
  </p:cSld>
  <p:clrMapOvr>
    <a:masterClrMapping/>
  </p:clrMapOvr>
  <p:transition advTm="89061">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nodeType="afterEffect">
                                  <p:stCondLst>
                                    <p:cond delay="1000"/>
                                  </p:stCondLst>
                                  <p:childTnLst>
                                    <p:set>
                                      <p:cBhvr>
                                        <p:cTn id="6" dur="1" fill="hold">
                                          <p:stCondLst>
                                            <p:cond delay="0"/>
                                          </p:stCondLst>
                                        </p:cTn>
                                        <p:tgtEl>
                                          <p:spTgt spid="195587"/>
                                        </p:tgtEl>
                                        <p:attrNameLst>
                                          <p:attrName>style.visibility</p:attrName>
                                        </p:attrNameLst>
                                      </p:cBhvr>
                                      <p:to>
                                        <p:strVal val="visible"/>
                                      </p:to>
                                    </p:set>
                                    <p:animEffect transition="in" filter="strips(downRight)">
                                      <p:cBhvr>
                                        <p:cTn id="7" dur="1000"/>
                                        <p:tgtEl>
                                          <p:spTgt spid="195587"/>
                                        </p:tgtEl>
                                      </p:cBhvr>
                                    </p:animEffect>
                                  </p:childTnLst>
                                </p:cTn>
                              </p:par>
                            </p:childTnLst>
                          </p:cTn>
                        </p:par>
                        <p:par>
                          <p:cTn id="8" fill="hold" nodeType="afterGroup">
                            <p:stCondLst>
                              <p:cond delay="2000"/>
                            </p:stCondLst>
                            <p:childTnLst>
                              <p:par>
                                <p:cTn id="9" presetID="22" presetClass="entr" presetSubtype="1" fill="hold" nodeType="afterEffect">
                                  <p:stCondLst>
                                    <p:cond delay="1000"/>
                                  </p:stCondLst>
                                  <p:childTnLst>
                                    <p:set>
                                      <p:cBhvr>
                                        <p:cTn id="10" dur="1" fill="hold">
                                          <p:stCondLst>
                                            <p:cond delay="0"/>
                                          </p:stCondLst>
                                        </p:cTn>
                                        <p:tgtEl>
                                          <p:spTgt spid="195591"/>
                                        </p:tgtEl>
                                        <p:attrNameLst>
                                          <p:attrName>style.visibility</p:attrName>
                                        </p:attrNameLst>
                                      </p:cBhvr>
                                      <p:to>
                                        <p:strVal val="visible"/>
                                      </p:to>
                                    </p:set>
                                    <p:animEffect transition="in" filter="wipe(up)">
                                      <p:cBhvr>
                                        <p:cTn id="11" dur="1000"/>
                                        <p:tgtEl>
                                          <p:spTgt spid="19559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7634" name="Rectangle 2">
            <a:extLst>
              <a:ext uri="{FF2B5EF4-FFF2-40B4-BE49-F238E27FC236}">
                <a16:creationId xmlns:a16="http://schemas.microsoft.com/office/drawing/2014/main" id="{7174FE78-D040-BD33-C18F-BC321B3811A7}"/>
              </a:ext>
            </a:extLst>
          </p:cNvPr>
          <p:cNvSpPr>
            <a:spLocks noGrp="1" noChangeArrowheads="1"/>
          </p:cNvSpPr>
          <p:nvPr>
            <p:ph type="title"/>
          </p:nvPr>
        </p:nvSpPr>
        <p:spPr>
          <a:xfrm>
            <a:off x="2209800" y="434976"/>
            <a:ext cx="7772400" cy="874713"/>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Reduce Costs</a:t>
            </a:r>
          </a:p>
        </p:txBody>
      </p:sp>
      <p:sp>
        <p:nvSpPr>
          <p:cNvPr id="197635" name="Rectangle 3">
            <a:extLst>
              <a:ext uri="{FF2B5EF4-FFF2-40B4-BE49-F238E27FC236}">
                <a16:creationId xmlns:a16="http://schemas.microsoft.com/office/drawing/2014/main" id="{5259D505-1F40-843E-44FD-101FF456DD86}"/>
              </a:ext>
            </a:extLst>
          </p:cNvPr>
          <p:cNvSpPr>
            <a:spLocks noGrp="1" noChangeArrowheads="1"/>
          </p:cNvSpPr>
          <p:nvPr>
            <p:ph type="body" idx="1"/>
          </p:nvPr>
        </p:nvSpPr>
        <p:spPr>
          <a:xfrm>
            <a:off x="527539" y="1479549"/>
            <a:ext cx="10937630" cy="5132266"/>
          </a:xfrm>
        </p:spPr>
        <p:txBody>
          <a:bodyPr>
            <a:normAutofit/>
          </a:bodyPr>
          <a:lstStyle/>
          <a:p>
            <a:pPr marL="533400" indent="-533400"/>
            <a:r>
              <a:rPr lang="en-US" altLang="en-US" dirty="0">
                <a:latin typeface="Times New Roman" panose="02020603050405020304" pitchFamily="18" charset="0"/>
                <a:cs typeface="Times New Roman" panose="02020603050405020304" pitchFamily="18" charset="0"/>
              </a:rPr>
              <a:t>Foreign locations with lower wage rates can lower direct and indirect costs</a:t>
            </a:r>
          </a:p>
          <a:p>
            <a:pPr marL="1168400" lvl="1" indent="-455613"/>
            <a:r>
              <a:rPr lang="en-US" altLang="en-US" sz="2800" dirty="0">
                <a:latin typeface="Times New Roman" panose="02020603050405020304" pitchFamily="18" charset="0"/>
                <a:cs typeface="Times New Roman" panose="02020603050405020304" pitchFamily="18" charset="0"/>
              </a:rPr>
              <a:t>Maquiladoras</a:t>
            </a:r>
          </a:p>
          <a:p>
            <a:pPr marL="1168400" lvl="1" indent="-455613"/>
            <a:r>
              <a:rPr lang="en-US" altLang="en-US" sz="2800" dirty="0">
                <a:latin typeface="Times New Roman" panose="02020603050405020304" pitchFamily="18" charset="0"/>
                <a:cs typeface="Times New Roman" panose="02020603050405020304" pitchFamily="18" charset="0"/>
              </a:rPr>
              <a:t>World Trade Organization (WTO)</a:t>
            </a:r>
          </a:p>
          <a:p>
            <a:pPr marL="1168400" lvl="1" indent="-455613"/>
            <a:r>
              <a:rPr lang="en-US" altLang="en-US" sz="2800" dirty="0">
                <a:latin typeface="Times New Roman" panose="02020603050405020304" pitchFamily="18" charset="0"/>
                <a:cs typeface="Times New Roman" panose="02020603050405020304" pitchFamily="18" charset="0"/>
              </a:rPr>
              <a:t>North American Free Trade Agreement (NAFTA)</a:t>
            </a:r>
          </a:p>
          <a:p>
            <a:pPr marL="1168400" lvl="1" indent="-455613"/>
            <a:r>
              <a:rPr lang="en-US" altLang="en-US" sz="2800" dirty="0">
                <a:latin typeface="Times New Roman" panose="02020603050405020304" pitchFamily="18" charset="0"/>
                <a:cs typeface="Times New Roman" panose="02020603050405020304" pitchFamily="18" charset="0"/>
              </a:rPr>
              <a:t>APEC, SEATO, MERCOSUR, CAFTA</a:t>
            </a:r>
          </a:p>
          <a:p>
            <a:pPr marL="1168400" lvl="1" indent="-455613"/>
            <a:r>
              <a:rPr lang="en-US" altLang="en-US" sz="2800" dirty="0">
                <a:latin typeface="Times New Roman" panose="02020603050405020304" pitchFamily="18" charset="0"/>
                <a:cs typeface="Times New Roman" panose="02020603050405020304" pitchFamily="18" charset="0"/>
              </a:rPr>
              <a:t>European Union (EU)</a:t>
            </a:r>
          </a:p>
        </p:txBody>
      </p:sp>
      <p:pic>
        <p:nvPicPr>
          <p:cNvPr id="3" name="Picture 2">
            <a:extLst>
              <a:ext uri="{FF2B5EF4-FFF2-40B4-BE49-F238E27FC236}">
                <a16:creationId xmlns:a16="http://schemas.microsoft.com/office/drawing/2014/main" id="{20A4C06C-A78B-EFAF-A17C-711751CB09FA}"/>
              </a:ext>
            </a:extLst>
          </p:cNvPr>
          <p:cNvPicPr>
            <a:picLocks noChangeAspect="1"/>
          </p:cNvPicPr>
          <p:nvPr/>
        </p:nvPicPr>
        <p:blipFill>
          <a:blip r:embed="rId3"/>
          <a:stretch>
            <a:fillRect/>
          </a:stretch>
        </p:blipFill>
        <p:spPr>
          <a:xfrm>
            <a:off x="8932985" y="3727937"/>
            <a:ext cx="2754923" cy="2754923"/>
          </a:xfrm>
          <a:prstGeom prst="rect">
            <a:avLst/>
          </a:prstGeom>
          <a:ln>
            <a:noFill/>
          </a:ln>
          <a:effectLst>
            <a:softEdge rad="112500"/>
          </a:effectLst>
        </p:spPr>
      </p:pic>
    </p:spTree>
  </p:cSld>
  <p:clrMapOvr>
    <a:masterClrMapping/>
  </p:clrMapOvr>
  <p:transition advTm="79287">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197635"/>
                                        </p:tgtEl>
                                        <p:attrNameLst>
                                          <p:attrName>style.visibility</p:attrName>
                                        </p:attrNameLst>
                                      </p:cBhvr>
                                      <p:to>
                                        <p:strVal val="visible"/>
                                      </p:to>
                                    </p:set>
                                    <p:animEffect transition="in" filter="strips(downRight)">
                                      <p:cBhvr>
                                        <p:cTn id="7" dur="1000"/>
                                        <p:tgtEl>
                                          <p:spTgt spid="19763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763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9682" name="Rectangle 2">
            <a:extLst>
              <a:ext uri="{FF2B5EF4-FFF2-40B4-BE49-F238E27FC236}">
                <a16:creationId xmlns:a16="http://schemas.microsoft.com/office/drawing/2014/main" id="{6ACF1790-0A0A-4D82-815E-974373D44C22}"/>
              </a:ext>
            </a:extLst>
          </p:cNvPr>
          <p:cNvSpPr>
            <a:spLocks noGrp="1" noChangeArrowheads="1"/>
          </p:cNvSpPr>
          <p:nvPr>
            <p:ph type="title"/>
          </p:nvPr>
        </p:nvSpPr>
        <p:spPr>
          <a:xfrm>
            <a:off x="2209800" y="574676"/>
            <a:ext cx="7772400" cy="874713"/>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Improve the Supply Chain</a:t>
            </a:r>
          </a:p>
        </p:txBody>
      </p:sp>
      <p:sp>
        <p:nvSpPr>
          <p:cNvPr id="199683" name="Rectangle 3">
            <a:extLst>
              <a:ext uri="{FF2B5EF4-FFF2-40B4-BE49-F238E27FC236}">
                <a16:creationId xmlns:a16="http://schemas.microsoft.com/office/drawing/2014/main" id="{B815CC9D-4ECB-78EC-211A-414C6E1DB9E5}"/>
              </a:ext>
            </a:extLst>
          </p:cNvPr>
          <p:cNvSpPr>
            <a:spLocks noGrp="1" noChangeArrowheads="1"/>
          </p:cNvSpPr>
          <p:nvPr>
            <p:ph type="body" idx="1"/>
          </p:nvPr>
        </p:nvSpPr>
        <p:spPr>
          <a:xfrm>
            <a:off x="580292" y="1860550"/>
            <a:ext cx="10322169" cy="4422774"/>
          </a:xfrm>
        </p:spPr>
        <p:txBody>
          <a:bodyPr>
            <a:normAutofit/>
          </a:bodyPr>
          <a:lstStyle/>
          <a:p>
            <a:pPr marL="533400" indent="-533400"/>
            <a:r>
              <a:rPr lang="en-US" altLang="en-US" dirty="0">
                <a:latin typeface="Times New Roman" panose="02020603050405020304" pitchFamily="18" charset="0"/>
                <a:cs typeface="Times New Roman" panose="02020603050405020304" pitchFamily="18" charset="0"/>
              </a:rPr>
              <a:t>Locating facilities closer to unique resources</a:t>
            </a:r>
          </a:p>
          <a:p>
            <a:pPr marL="1168400" lvl="1" indent="-455613"/>
            <a:r>
              <a:rPr lang="en-US" altLang="en-US" sz="2800" dirty="0">
                <a:latin typeface="Times New Roman" panose="02020603050405020304" pitchFamily="18" charset="0"/>
                <a:cs typeface="Times New Roman" panose="02020603050405020304" pitchFamily="18" charset="0"/>
              </a:rPr>
              <a:t>Auto design to California</a:t>
            </a:r>
          </a:p>
          <a:p>
            <a:pPr marL="1168400" lvl="1" indent="-455613"/>
            <a:r>
              <a:rPr lang="en-US" altLang="en-US" sz="2800" dirty="0">
                <a:latin typeface="Times New Roman" panose="02020603050405020304" pitchFamily="18" charset="0"/>
                <a:cs typeface="Times New Roman" panose="02020603050405020304" pitchFamily="18" charset="0"/>
              </a:rPr>
              <a:t>Athletic shoe production to China</a:t>
            </a:r>
          </a:p>
          <a:p>
            <a:pPr marL="1168400" lvl="1" indent="-455613"/>
            <a:r>
              <a:rPr lang="en-US" altLang="en-US" sz="2800" dirty="0">
                <a:latin typeface="Times New Roman" panose="02020603050405020304" pitchFamily="18" charset="0"/>
                <a:cs typeface="Times New Roman" panose="02020603050405020304" pitchFamily="18" charset="0"/>
              </a:rPr>
              <a:t>Perfume manufacturing in France</a:t>
            </a:r>
          </a:p>
        </p:txBody>
      </p:sp>
      <p:pic>
        <p:nvPicPr>
          <p:cNvPr id="3" name="Picture 2">
            <a:extLst>
              <a:ext uri="{FF2B5EF4-FFF2-40B4-BE49-F238E27FC236}">
                <a16:creationId xmlns:a16="http://schemas.microsoft.com/office/drawing/2014/main" id="{D861C22C-2227-DB12-D29B-46BEEF730BA1}"/>
              </a:ext>
            </a:extLst>
          </p:cNvPr>
          <p:cNvPicPr>
            <a:picLocks noChangeAspect="1"/>
          </p:cNvPicPr>
          <p:nvPr/>
        </p:nvPicPr>
        <p:blipFill>
          <a:blip r:embed="rId3"/>
          <a:stretch>
            <a:fillRect/>
          </a:stretch>
        </p:blipFill>
        <p:spPr>
          <a:xfrm>
            <a:off x="6991350" y="3246987"/>
            <a:ext cx="4620358" cy="3447498"/>
          </a:xfrm>
          <a:prstGeom prst="rect">
            <a:avLst/>
          </a:prstGeom>
          <a:ln>
            <a:noFill/>
          </a:ln>
          <a:effectLst>
            <a:softEdge rad="112500"/>
          </a:effectLst>
        </p:spPr>
      </p:pic>
    </p:spTree>
  </p:cSld>
  <p:clrMapOvr>
    <a:masterClrMapping/>
  </p:clrMapOvr>
  <p:transition advTm="100406">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199683"/>
                                        </p:tgtEl>
                                        <p:attrNameLst>
                                          <p:attrName>style.visibility</p:attrName>
                                        </p:attrNameLst>
                                      </p:cBhvr>
                                      <p:to>
                                        <p:strVal val="visible"/>
                                      </p:to>
                                    </p:set>
                                    <p:animEffect transition="in" filter="strips(downRight)">
                                      <p:cBhvr>
                                        <p:cTn id="7" dur="1000"/>
                                        <p:tgtEl>
                                          <p:spTgt spid="19968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968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Rectangle 2">
            <a:extLst>
              <a:ext uri="{FF2B5EF4-FFF2-40B4-BE49-F238E27FC236}">
                <a16:creationId xmlns:a16="http://schemas.microsoft.com/office/drawing/2014/main" id="{29C1DE8E-C39D-8A6D-3BDD-A35ACC446CDE}"/>
              </a:ext>
            </a:extLst>
          </p:cNvPr>
          <p:cNvSpPr>
            <a:spLocks noGrp="1" noChangeArrowheads="1"/>
          </p:cNvSpPr>
          <p:nvPr>
            <p:ph type="title"/>
          </p:nvPr>
        </p:nvSpPr>
        <p:spPr>
          <a:xfrm>
            <a:off x="2209800" y="609601"/>
            <a:ext cx="7772400" cy="1357313"/>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Provide Better Goods </a:t>
            </a:r>
            <a:b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and Services</a:t>
            </a:r>
          </a:p>
        </p:txBody>
      </p:sp>
      <p:sp>
        <p:nvSpPr>
          <p:cNvPr id="201731" name="Rectangle 3">
            <a:extLst>
              <a:ext uri="{FF2B5EF4-FFF2-40B4-BE49-F238E27FC236}">
                <a16:creationId xmlns:a16="http://schemas.microsoft.com/office/drawing/2014/main" id="{4B957941-4AEA-176A-4B48-8C895640E9F0}"/>
              </a:ext>
            </a:extLst>
          </p:cNvPr>
          <p:cNvSpPr>
            <a:spLocks noGrp="1" noChangeArrowheads="1"/>
          </p:cNvSpPr>
          <p:nvPr>
            <p:ph type="body" idx="1"/>
          </p:nvPr>
        </p:nvSpPr>
        <p:spPr>
          <a:xfrm>
            <a:off x="650631" y="2203449"/>
            <a:ext cx="10990384" cy="3828074"/>
          </a:xfrm>
        </p:spPr>
        <p:txBody>
          <a:bodyPr>
            <a:normAutofit/>
          </a:bodyPr>
          <a:lstStyle/>
          <a:p>
            <a:pPr marL="533400" indent="-533400"/>
            <a:r>
              <a:rPr lang="en-US" altLang="en-US" dirty="0">
                <a:latin typeface="Times New Roman" panose="02020603050405020304" pitchFamily="18" charset="0"/>
                <a:cs typeface="Times New Roman" panose="02020603050405020304" pitchFamily="18" charset="0"/>
              </a:rPr>
              <a:t>Objective and subjective characteristics of goods and services</a:t>
            </a:r>
          </a:p>
          <a:p>
            <a:pPr marL="1168400" lvl="1" indent="-455613"/>
            <a:r>
              <a:rPr lang="en-US" altLang="en-US" sz="2800" dirty="0">
                <a:latin typeface="Times New Roman" panose="02020603050405020304" pitchFamily="18" charset="0"/>
                <a:cs typeface="Times New Roman" panose="02020603050405020304" pitchFamily="18" charset="0"/>
              </a:rPr>
              <a:t>On-time deliveries</a:t>
            </a:r>
          </a:p>
          <a:p>
            <a:pPr marL="1168400" lvl="1" indent="-455613"/>
            <a:r>
              <a:rPr lang="en-US" altLang="en-US" sz="2800" dirty="0">
                <a:latin typeface="Times New Roman" panose="02020603050405020304" pitchFamily="18" charset="0"/>
                <a:cs typeface="Times New Roman" panose="02020603050405020304" pitchFamily="18" charset="0"/>
              </a:rPr>
              <a:t>Cultural variables</a:t>
            </a:r>
          </a:p>
          <a:p>
            <a:pPr marL="1168400" lvl="1" indent="-455613"/>
            <a:r>
              <a:rPr lang="en-US" altLang="en-US" sz="2800" dirty="0">
                <a:latin typeface="Times New Roman" panose="02020603050405020304" pitchFamily="18" charset="0"/>
                <a:cs typeface="Times New Roman" panose="02020603050405020304" pitchFamily="18" charset="0"/>
              </a:rPr>
              <a:t>Improved customer service</a:t>
            </a:r>
          </a:p>
        </p:txBody>
      </p:sp>
      <p:pic>
        <p:nvPicPr>
          <p:cNvPr id="3" name="Picture 2">
            <a:extLst>
              <a:ext uri="{FF2B5EF4-FFF2-40B4-BE49-F238E27FC236}">
                <a16:creationId xmlns:a16="http://schemas.microsoft.com/office/drawing/2014/main" id="{BC9BA10C-EC7A-F904-D601-28ECB6EC161C}"/>
              </a:ext>
            </a:extLst>
          </p:cNvPr>
          <p:cNvPicPr>
            <a:picLocks noChangeAspect="1"/>
          </p:cNvPicPr>
          <p:nvPr/>
        </p:nvPicPr>
        <p:blipFill>
          <a:blip r:embed="rId3"/>
          <a:stretch>
            <a:fillRect/>
          </a:stretch>
        </p:blipFill>
        <p:spPr>
          <a:xfrm>
            <a:off x="6407289" y="3666391"/>
            <a:ext cx="5134080" cy="2875085"/>
          </a:xfrm>
          <a:prstGeom prst="rect">
            <a:avLst/>
          </a:prstGeom>
          <a:ln>
            <a:noFill/>
          </a:ln>
          <a:effectLst>
            <a:softEdge rad="112500"/>
          </a:effectLst>
        </p:spPr>
      </p:pic>
    </p:spTree>
  </p:cSld>
  <p:clrMapOvr>
    <a:masterClrMapping/>
  </p:clrMapOvr>
  <p:transition advTm="80313">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01731"/>
                                        </p:tgtEl>
                                        <p:attrNameLst>
                                          <p:attrName>style.visibility</p:attrName>
                                        </p:attrNameLst>
                                      </p:cBhvr>
                                      <p:to>
                                        <p:strVal val="visible"/>
                                      </p:to>
                                    </p:set>
                                    <p:animEffect transition="in" filter="strips(downRight)">
                                      <p:cBhvr>
                                        <p:cTn id="7" dur="1000"/>
                                        <p:tgtEl>
                                          <p:spTgt spid="2017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1731"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3778" name="Rectangle 2">
            <a:extLst>
              <a:ext uri="{FF2B5EF4-FFF2-40B4-BE49-F238E27FC236}">
                <a16:creationId xmlns:a16="http://schemas.microsoft.com/office/drawing/2014/main" id="{08B1C993-10B5-A39E-910B-6B37B2ECCFF5}"/>
              </a:ext>
            </a:extLst>
          </p:cNvPr>
          <p:cNvSpPr>
            <a:spLocks noGrp="1" noChangeArrowheads="1"/>
          </p:cNvSpPr>
          <p:nvPr>
            <p:ph type="title"/>
          </p:nvPr>
        </p:nvSpPr>
        <p:spPr>
          <a:xfrm>
            <a:off x="2209800" y="561976"/>
            <a:ext cx="7772400" cy="874713"/>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Understand Markets</a:t>
            </a:r>
          </a:p>
        </p:txBody>
      </p:sp>
      <p:sp>
        <p:nvSpPr>
          <p:cNvPr id="203779" name="Rectangle 3">
            <a:extLst>
              <a:ext uri="{FF2B5EF4-FFF2-40B4-BE49-F238E27FC236}">
                <a16:creationId xmlns:a16="http://schemas.microsoft.com/office/drawing/2014/main" id="{DDD0DB0E-F5F9-348C-6F4C-9C9F98E23BED}"/>
              </a:ext>
            </a:extLst>
          </p:cNvPr>
          <p:cNvSpPr>
            <a:spLocks noGrp="1" noChangeArrowheads="1"/>
          </p:cNvSpPr>
          <p:nvPr>
            <p:ph type="body" idx="1"/>
          </p:nvPr>
        </p:nvSpPr>
        <p:spPr>
          <a:xfrm>
            <a:off x="404446" y="1682750"/>
            <a:ext cx="11078308" cy="4613274"/>
          </a:xfrm>
        </p:spPr>
        <p:txBody>
          <a:bodyPr>
            <a:normAutofit/>
          </a:bodyPr>
          <a:lstStyle/>
          <a:p>
            <a:pPr marL="533400" indent="-533400">
              <a:lnSpc>
                <a:spcPct val="150000"/>
              </a:lnSpc>
            </a:pPr>
            <a:r>
              <a:rPr lang="en-US" altLang="en-US" dirty="0">
                <a:latin typeface="Times New Roman" panose="02020603050405020304" pitchFamily="18" charset="0"/>
                <a:cs typeface="Times New Roman" panose="02020603050405020304" pitchFamily="18" charset="0"/>
              </a:rPr>
              <a:t>Interacting with foreign customers and suppliers can lead to new opportunities</a:t>
            </a:r>
          </a:p>
          <a:p>
            <a:pPr marL="1168400" lvl="1" indent="-455613">
              <a:lnSpc>
                <a:spcPct val="150000"/>
              </a:lnSpc>
            </a:pPr>
            <a:r>
              <a:rPr lang="en-US" altLang="en-US" sz="2800" dirty="0">
                <a:latin typeface="Times New Roman" panose="02020603050405020304" pitchFamily="18" charset="0"/>
                <a:cs typeface="Times New Roman" panose="02020603050405020304" pitchFamily="18" charset="0"/>
              </a:rPr>
              <a:t>Cell phone design from Europe</a:t>
            </a:r>
          </a:p>
          <a:p>
            <a:pPr marL="1168400" lvl="1" indent="-455613">
              <a:lnSpc>
                <a:spcPct val="150000"/>
              </a:lnSpc>
            </a:pPr>
            <a:r>
              <a:rPr lang="en-US" altLang="en-US" sz="2800" dirty="0">
                <a:latin typeface="Times New Roman" panose="02020603050405020304" pitchFamily="18" charset="0"/>
                <a:cs typeface="Times New Roman" panose="02020603050405020304" pitchFamily="18" charset="0"/>
              </a:rPr>
              <a:t>Cell phone fads from Japan</a:t>
            </a:r>
          </a:p>
          <a:p>
            <a:pPr marL="1168400" lvl="1" indent="-455613">
              <a:lnSpc>
                <a:spcPct val="150000"/>
              </a:lnSpc>
            </a:pPr>
            <a:r>
              <a:rPr lang="en-US" altLang="en-US" sz="2800" dirty="0">
                <a:latin typeface="Times New Roman" panose="02020603050405020304" pitchFamily="18" charset="0"/>
                <a:cs typeface="Times New Roman" panose="02020603050405020304" pitchFamily="18" charset="0"/>
              </a:rPr>
              <a:t>Extend the product life cycle</a:t>
            </a:r>
          </a:p>
        </p:txBody>
      </p:sp>
      <p:pic>
        <p:nvPicPr>
          <p:cNvPr id="203780" name="Picture 4">
            <a:extLst>
              <a:ext uri="{FF2B5EF4-FFF2-40B4-BE49-F238E27FC236}">
                <a16:creationId xmlns:a16="http://schemas.microsoft.com/office/drawing/2014/main" id="{152F2FAA-9051-A17C-D136-BAF36D3EB6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005762" y="3874293"/>
            <a:ext cx="4067175" cy="2601913"/>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advTm="76078">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03779"/>
                                        </p:tgtEl>
                                        <p:attrNameLst>
                                          <p:attrName>style.visibility</p:attrName>
                                        </p:attrNameLst>
                                      </p:cBhvr>
                                      <p:to>
                                        <p:strVal val="visible"/>
                                      </p:to>
                                    </p:set>
                                    <p:animEffect transition="in" filter="strips(downRight)">
                                      <p:cBhvr>
                                        <p:cTn id="7" dur="1000"/>
                                        <p:tgtEl>
                                          <p:spTgt spid="203779"/>
                                        </p:tgtEl>
                                      </p:cBhvr>
                                    </p:animEffect>
                                  </p:childTnLst>
                                </p:cTn>
                              </p:par>
                            </p:childTnLst>
                          </p:cTn>
                        </p:par>
                        <p:par>
                          <p:cTn id="8" fill="hold" nodeType="afterGroup">
                            <p:stCondLst>
                              <p:cond delay="2000"/>
                            </p:stCondLst>
                            <p:childTnLst>
                              <p:par>
                                <p:cTn id="9" presetID="23" presetClass="entr" presetSubtype="272" fill="hold" nodeType="afterEffect">
                                  <p:stCondLst>
                                    <p:cond delay="0"/>
                                  </p:stCondLst>
                                  <p:childTnLst>
                                    <p:set>
                                      <p:cBhvr>
                                        <p:cTn id="10" dur="1" fill="hold">
                                          <p:stCondLst>
                                            <p:cond delay="0"/>
                                          </p:stCondLst>
                                        </p:cTn>
                                        <p:tgtEl>
                                          <p:spTgt spid="203780"/>
                                        </p:tgtEl>
                                        <p:attrNameLst>
                                          <p:attrName>style.visibility</p:attrName>
                                        </p:attrNameLst>
                                      </p:cBhvr>
                                      <p:to>
                                        <p:strVal val="visible"/>
                                      </p:to>
                                    </p:set>
                                    <p:anim calcmode="lin" valueType="num">
                                      <p:cBhvr>
                                        <p:cTn id="11" dur="1000" fill="hold"/>
                                        <p:tgtEl>
                                          <p:spTgt spid="203780"/>
                                        </p:tgtEl>
                                        <p:attrNameLst>
                                          <p:attrName>ppt_w</p:attrName>
                                        </p:attrNameLst>
                                      </p:cBhvr>
                                      <p:tavLst>
                                        <p:tav tm="0">
                                          <p:val>
                                            <p:strVal val="2/3*#ppt_w"/>
                                          </p:val>
                                        </p:tav>
                                        <p:tav tm="100000">
                                          <p:val>
                                            <p:strVal val="#ppt_w"/>
                                          </p:val>
                                        </p:tav>
                                      </p:tavLst>
                                    </p:anim>
                                    <p:anim calcmode="lin" valueType="num">
                                      <p:cBhvr>
                                        <p:cTn id="12" dur="1000" fill="hold"/>
                                        <p:tgtEl>
                                          <p:spTgt spid="203780"/>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3779"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826" name="Rectangle 2">
            <a:extLst>
              <a:ext uri="{FF2B5EF4-FFF2-40B4-BE49-F238E27FC236}">
                <a16:creationId xmlns:a16="http://schemas.microsoft.com/office/drawing/2014/main" id="{0B92232B-7389-8A84-C8F5-612FF7FE0A77}"/>
              </a:ext>
            </a:extLst>
          </p:cNvPr>
          <p:cNvSpPr>
            <a:spLocks noGrp="1" noChangeArrowheads="1"/>
          </p:cNvSpPr>
          <p:nvPr>
            <p:ph type="title"/>
          </p:nvPr>
        </p:nvSpPr>
        <p:spPr>
          <a:xfrm>
            <a:off x="2209800" y="396876"/>
            <a:ext cx="7772400" cy="1217613"/>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Learn to Improve Operations</a:t>
            </a:r>
          </a:p>
        </p:txBody>
      </p:sp>
      <p:sp>
        <p:nvSpPr>
          <p:cNvPr id="205827" name="Rectangle 3">
            <a:extLst>
              <a:ext uri="{FF2B5EF4-FFF2-40B4-BE49-F238E27FC236}">
                <a16:creationId xmlns:a16="http://schemas.microsoft.com/office/drawing/2014/main" id="{12AF2C41-894A-4C14-8722-D63F5B3CBE3A}"/>
              </a:ext>
            </a:extLst>
          </p:cNvPr>
          <p:cNvSpPr>
            <a:spLocks noGrp="1" noChangeArrowheads="1"/>
          </p:cNvSpPr>
          <p:nvPr>
            <p:ph type="body" idx="1"/>
          </p:nvPr>
        </p:nvSpPr>
        <p:spPr>
          <a:xfrm>
            <a:off x="580293" y="1860550"/>
            <a:ext cx="10990384" cy="4381500"/>
          </a:xfrm>
        </p:spPr>
        <p:txBody>
          <a:bodyPr>
            <a:normAutofit/>
          </a:bodyPr>
          <a:lstStyle/>
          <a:p>
            <a:pPr marL="533400" indent="-533400" algn="just">
              <a:lnSpc>
                <a:spcPct val="150000"/>
              </a:lnSpc>
            </a:pPr>
            <a:r>
              <a:rPr lang="en-US" altLang="en-US" dirty="0">
                <a:latin typeface="Times New Roman" panose="02020603050405020304" pitchFamily="18" charset="0"/>
                <a:cs typeface="Times New Roman" panose="02020603050405020304" pitchFamily="18" charset="0"/>
              </a:rPr>
              <a:t>Remain open to the free flow of ideas</a:t>
            </a:r>
          </a:p>
          <a:p>
            <a:pPr marL="1168400" lvl="1" indent="-455613" algn="just">
              <a:lnSpc>
                <a:spcPct val="150000"/>
              </a:lnSpc>
            </a:pPr>
            <a:r>
              <a:rPr lang="en-US" altLang="en-US" sz="2800" dirty="0">
                <a:latin typeface="Times New Roman" panose="02020603050405020304" pitchFamily="18" charset="0"/>
                <a:cs typeface="Times New Roman" panose="02020603050405020304" pitchFamily="18" charset="0"/>
              </a:rPr>
              <a:t>General Motors partnered with a Japanese auto manufacturer to learn new approaches to production and inventory control </a:t>
            </a:r>
          </a:p>
          <a:p>
            <a:pPr marL="1168400" lvl="1" indent="-455613" algn="just">
              <a:lnSpc>
                <a:spcPct val="150000"/>
              </a:lnSpc>
            </a:pPr>
            <a:r>
              <a:rPr lang="en-US" altLang="en-US" sz="2800" dirty="0">
                <a:latin typeface="Times New Roman" panose="02020603050405020304" pitchFamily="18" charset="0"/>
                <a:cs typeface="Times New Roman" panose="02020603050405020304" pitchFamily="18" charset="0"/>
              </a:rPr>
              <a:t>Equipment and layout have been improved using Scandinavian ergonomic competence</a:t>
            </a:r>
          </a:p>
        </p:txBody>
      </p:sp>
      <p:pic>
        <p:nvPicPr>
          <p:cNvPr id="3" name="Picture 2">
            <a:extLst>
              <a:ext uri="{FF2B5EF4-FFF2-40B4-BE49-F238E27FC236}">
                <a16:creationId xmlns:a16="http://schemas.microsoft.com/office/drawing/2014/main" id="{022C27C7-6668-A979-D8EA-F8DD1EE9C2C4}"/>
              </a:ext>
            </a:extLst>
          </p:cNvPr>
          <p:cNvPicPr>
            <a:picLocks noChangeAspect="1"/>
          </p:cNvPicPr>
          <p:nvPr/>
        </p:nvPicPr>
        <p:blipFill>
          <a:blip r:embed="rId3"/>
          <a:stretch>
            <a:fillRect/>
          </a:stretch>
        </p:blipFill>
        <p:spPr>
          <a:xfrm>
            <a:off x="7670869" y="4651131"/>
            <a:ext cx="3940837" cy="2206869"/>
          </a:xfrm>
          <a:prstGeom prst="rect">
            <a:avLst/>
          </a:prstGeom>
          <a:ln>
            <a:noFill/>
          </a:ln>
          <a:effectLst>
            <a:softEdge rad="112500"/>
          </a:effectLst>
        </p:spPr>
      </p:pic>
    </p:spTree>
  </p:cSld>
  <p:clrMapOvr>
    <a:masterClrMapping/>
  </p:clrMapOvr>
  <p:transition advTm="75388">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05827"/>
                                        </p:tgtEl>
                                        <p:attrNameLst>
                                          <p:attrName>style.visibility</p:attrName>
                                        </p:attrNameLst>
                                      </p:cBhvr>
                                      <p:to>
                                        <p:strVal val="visible"/>
                                      </p:to>
                                    </p:set>
                                    <p:animEffect transition="in" filter="strips(downRight)">
                                      <p:cBhvr>
                                        <p:cTn id="7" dur="1000"/>
                                        <p:tgtEl>
                                          <p:spTgt spid="20582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82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874" name="Rectangle 2">
            <a:extLst>
              <a:ext uri="{FF2B5EF4-FFF2-40B4-BE49-F238E27FC236}">
                <a16:creationId xmlns:a16="http://schemas.microsoft.com/office/drawing/2014/main" id="{EAF7342E-172D-F3CA-A1B9-A704647957AE}"/>
              </a:ext>
            </a:extLst>
          </p:cNvPr>
          <p:cNvSpPr>
            <a:spLocks noGrp="1" noChangeArrowheads="1"/>
          </p:cNvSpPr>
          <p:nvPr>
            <p:ph type="title"/>
          </p:nvPr>
        </p:nvSpPr>
        <p:spPr>
          <a:xfrm>
            <a:off x="2209800" y="508001"/>
            <a:ext cx="7772400" cy="1357313"/>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Attract and Retain Global Talent</a:t>
            </a:r>
          </a:p>
        </p:txBody>
      </p:sp>
      <p:sp>
        <p:nvSpPr>
          <p:cNvPr id="207875" name="Rectangle 3">
            <a:extLst>
              <a:ext uri="{FF2B5EF4-FFF2-40B4-BE49-F238E27FC236}">
                <a16:creationId xmlns:a16="http://schemas.microsoft.com/office/drawing/2014/main" id="{1AE670F6-7DD6-4ED2-EE03-1996BEAF02AD}"/>
              </a:ext>
            </a:extLst>
          </p:cNvPr>
          <p:cNvSpPr>
            <a:spLocks noGrp="1" noChangeArrowheads="1"/>
          </p:cNvSpPr>
          <p:nvPr>
            <p:ph type="body" idx="1"/>
          </p:nvPr>
        </p:nvSpPr>
        <p:spPr>
          <a:xfrm>
            <a:off x="386863" y="2114550"/>
            <a:ext cx="6242538" cy="3266342"/>
          </a:xfrm>
        </p:spPr>
        <p:txBody>
          <a:bodyPr>
            <a:normAutofit lnSpcReduction="10000"/>
          </a:bodyPr>
          <a:lstStyle/>
          <a:p>
            <a:pPr marL="533400" indent="-533400">
              <a:lnSpc>
                <a:spcPct val="150000"/>
              </a:lnSpc>
            </a:pPr>
            <a:r>
              <a:rPr lang="en-US" altLang="en-US" dirty="0">
                <a:latin typeface="Times New Roman" panose="02020603050405020304" pitchFamily="18" charset="0"/>
                <a:cs typeface="Times New Roman" panose="02020603050405020304" pitchFamily="18" charset="0"/>
              </a:rPr>
              <a:t>Offer better employment opportunities</a:t>
            </a:r>
          </a:p>
          <a:p>
            <a:pPr marL="1168400" lvl="1" indent="-455613">
              <a:lnSpc>
                <a:spcPct val="150000"/>
              </a:lnSpc>
            </a:pPr>
            <a:r>
              <a:rPr lang="en-US" altLang="en-US" sz="2800" dirty="0">
                <a:latin typeface="Times New Roman" panose="02020603050405020304" pitchFamily="18" charset="0"/>
                <a:cs typeface="Times New Roman" panose="02020603050405020304" pitchFamily="18" charset="0"/>
              </a:rPr>
              <a:t>Better growth opportunities and insulation against unemployment</a:t>
            </a:r>
          </a:p>
          <a:p>
            <a:pPr marL="1168400" lvl="1" indent="-455613">
              <a:lnSpc>
                <a:spcPct val="150000"/>
              </a:lnSpc>
            </a:pPr>
            <a:r>
              <a:rPr lang="en-US" altLang="en-US" sz="2800" dirty="0">
                <a:latin typeface="Times New Roman" panose="02020603050405020304" pitchFamily="18" charset="0"/>
                <a:cs typeface="Times New Roman" panose="02020603050405020304" pitchFamily="18" charset="0"/>
              </a:rPr>
              <a:t>Relocate unneeded personnel to more prosperous locations</a:t>
            </a:r>
          </a:p>
        </p:txBody>
      </p:sp>
      <p:pic>
        <p:nvPicPr>
          <p:cNvPr id="3" name="Picture 2">
            <a:extLst>
              <a:ext uri="{FF2B5EF4-FFF2-40B4-BE49-F238E27FC236}">
                <a16:creationId xmlns:a16="http://schemas.microsoft.com/office/drawing/2014/main" id="{9691B825-9941-2FF5-9D0A-37CA13869892}"/>
              </a:ext>
            </a:extLst>
          </p:cNvPr>
          <p:cNvPicPr>
            <a:picLocks noChangeAspect="1"/>
          </p:cNvPicPr>
          <p:nvPr/>
        </p:nvPicPr>
        <p:blipFill>
          <a:blip r:embed="rId3"/>
          <a:stretch>
            <a:fillRect/>
          </a:stretch>
        </p:blipFill>
        <p:spPr>
          <a:xfrm>
            <a:off x="7117373" y="2114550"/>
            <a:ext cx="4470890" cy="4675998"/>
          </a:xfrm>
          <a:prstGeom prst="rect">
            <a:avLst/>
          </a:prstGeom>
        </p:spPr>
      </p:pic>
    </p:spTree>
  </p:cSld>
  <p:clrMapOvr>
    <a:masterClrMapping/>
  </p:clrMapOvr>
  <p:transition advTm="72712">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07875"/>
                                        </p:tgtEl>
                                        <p:attrNameLst>
                                          <p:attrName>style.visibility</p:attrName>
                                        </p:attrNameLst>
                                      </p:cBhvr>
                                      <p:to>
                                        <p:strVal val="visible"/>
                                      </p:to>
                                    </p:set>
                                    <p:animEffect transition="in" filter="strips(downRight)">
                                      <p:cBhvr>
                                        <p:cTn id="7" dur="1000"/>
                                        <p:tgtEl>
                                          <p:spTgt spid="20787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9922" name="Rectangle 2">
            <a:extLst>
              <a:ext uri="{FF2B5EF4-FFF2-40B4-BE49-F238E27FC236}">
                <a16:creationId xmlns:a16="http://schemas.microsoft.com/office/drawing/2014/main" id="{D41D5267-1C0A-7132-3516-5A4010861CB3}"/>
              </a:ext>
            </a:extLst>
          </p:cNvPr>
          <p:cNvSpPr>
            <a:spLocks noGrp="1" noChangeArrowheads="1"/>
          </p:cNvSpPr>
          <p:nvPr>
            <p:ph type="title"/>
          </p:nvPr>
        </p:nvSpPr>
        <p:spPr>
          <a:xfrm>
            <a:off x="2209800" y="523875"/>
            <a:ext cx="7772400" cy="889000"/>
          </a:xfrm>
          <a:noFill/>
          <a:ln/>
          <a:extLst>
            <a:ext uri="{909E8E84-426E-40DD-AFC4-6F175D3DCCD1}">
              <a14:hiddenFill xmlns:a14="http://schemas.microsoft.com/office/drawing/2010/main">
                <a:solidFill>
                  <a:srgbClr val="2FFF74"/>
                </a:solidFill>
              </a14:hiddenFill>
            </a:ext>
          </a:extLst>
        </p:spPr>
        <p:txBody>
          <a:bodyPr/>
          <a:lstStyle/>
          <a:p>
            <a:pPr algn="ctr">
              <a:lnSpc>
                <a:spcPct val="80000"/>
              </a:lnSpc>
            </a:pP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Cultural and Ethical Issues</a:t>
            </a:r>
          </a:p>
        </p:txBody>
      </p:sp>
      <p:sp>
        <p:nvSpPr>
          <p:cNvPr id="209923" name="Rectangle 3">
            <a:extLst>
              <a:ext uri="{FF2B5EF4-FFF2-40B4-BE49-F238E27FC236}">
                <a16:creationId xmlns:a16="http://schemas.microsoft.com/office/drawing/2014/main" id="{C109915E-8779-DB8E-7F72-3A7B25FA82CD}"/>
              </a:ext>
            </a:extLst>
          </p:cNvPr>
          <p:cNvSpPr>
            <a:spLocks noGrp="1" noChangeArrowheads="1"/>
          </p:cNvSpPr>
          <p:nvPr>
            <p:ph type="body" idx="1"/>
          </p:nvPr>
        </p:nvSpPr>
        <p:spPr>
          <a:xfrm>
            <a:off x="757239" y="1989991"/>
            <a:ext cx="10287000" cy="1587501"/>
          </a:xfrm>
        </p:spPr>
        <p:txBody>
          <a:bodyPr/>
          <a:lstStyle/>
          <a:p>
            <a:pPr marL="533400" indent="-533400"/>
            <a:r>
              <a:rPr lang="en-US" altLang="en-US" dirty="0">
                <a:latin typeface="Times New Roman" panose="02020603050405020304" pitchFamily="18" charset="0"/>
                <a:cs typeface="Times New Roman" panose="02020603050405020304" pitchFamily="18" charset="0"/>
              </a:rPr>
              <a:t>Cultures can be quite different</a:t>
            </a:r>
          </a:p>
          <a:p>
            <a:pPr marL="533400" indent="-533400"/>
            <a:r>
              <a:rPr lang="en-US" altLang="en-US" dirty="0">
                <a:latin typeface="Times New Roman" panose="02020603050405020304" pitchFamily="18" charset="0"/>
                <a:cs typeface="Times New Roman" panose="02020603050405020304" pitchFamily="18" charset="0"/>
              </a:rPr>
              <a:t>Attitudes can be quite different towards</a:t>
            </a:r>
          </a:p>
        </p:txBody>
      </p:sp>
      <p:sp>
        <p:nvSpPr>
          <p:cNvPr id="209924" name="Text Box 4">
            <a:extLst>
              <a:ext uri="{FF2B5EF4-FFF2-40B4-BE49-F238E27FC236}">
                <a16:creationId xmlns:a16="http://schemas.microsoft.com/office/drawing/2014/main" id="{140127C9-4EAD-FA80-474C-A5C987820160}"/>
              </a:ext>
            </a:extLst>
          </p:cNvPr>
          <p:cNvSpPr txBox="1">
            <a:spLocks noChangeArrowheads="1"/>
          </p:cNvSpPr>
          <p:nvPr/>
        </p:nvSpPr>
        <p:spPr bwMode="auto">
          <a:xfrm>
            <a:off x="1406770" y="3363913"/>
            <a:ext cx="4493970" cy="254839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44500" indent="-444500">
              <a:defRPr sz="2400">
                <a:solidFill>
                  <a:schemeClr val="tx1"/>
                </a:solidFill>
                <a:latin typeface="Arial" panose="020B0604020202020204" pitchFamily="34" charset="0"/>
                <a:ea typeface="ＭＳ Ｐゴシック" panose="020B0600070205080204" pitchFamily="34" charset="-128"/>
              </a:defRPr>
            </a:lvl1pPr>
            <a:lvl2pPr marL="623888">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nSpc>
                <a:spcPct val="90000"/>
              </a:lnSpc>
              <a:spcBef>
                <a:spcPct val="40000"/>
              </a:spcBef>
              <a:buClr>
                <a:srgbClr val="BF0922"/>
              </a:buClr>
              <a:buFont typeface="Wingdings" panose="05000000000000000000" pitchFamily="2" charset="2"/>
              <a:buChar char="u"/>
            </a:pPr>
            <a:r>
              <a:rPr lang="en-US" altLang="en-US" sz="2800" b="1" dirty="0">
                <a:latin typeface="Times New Roman" panose="02020603050405020304" pitchFamily="18" charset="0"/>
                <a:cs typeface="Times New Roman" panose="02020603050405020304" pitchFamily="18" charset="0"/>
              </a:rPr>
              <a:t>Punctuality</a:t>
            </a:r>
          </a:p>
          <a:p>
            <a:pPr>
              <a:lnSpc>
                <a:spcPct val="90000"/>
              </a:lnSpc>
              <a:spcBef>
                <a:spcPct val="40000"/>
              </a:spcBef>
              <a:buClr>
                <a:srgbClr val="BF0922"/>
              </a:buClr>
              <a:buFont typeface="Wingdings" panose="05000000000000000000" pitchFamily="2" charset="2"/>
              <a:buChar char="u"/>
            </a:pPr>
            <a:r>
              <a:rPr lang="en-US" altLang="en-US" sz="2800" b="1" dirty="0">
                <a:latin typeface="Times New Roman" panose="02020603050405020304" pitchFamily="18" charset="0"/>
                <a:cs typeface="Times New Roman" panose="02020603050405020304" pitchFamily="18" charset="0"/>
              </a:rPr>
              <a:t>Lunch breaks</a:t>
            </a:r>
          </a:p>
          <a:p>
            <a:pPr>
              <a:lnSpc>
                <a:spcPct val="90000"/>
              </a:lnSpc>
              <a:spcBef>
                <a:spcPct val="40000"/>
              </a:spcBef>
              <a:buClr>
                <a:srgbClr val="BF0922"/>
              </a:buClr>
              <a:buFont typeface="Wingdings" panose="05000000000000000000" pitchFamily="2" charset="2"/>
              <a:buChar char="u"/>
            </a:pPr>
            <a:r>
              <a:rPr lang="en-US" altLang="en-US" sz="2800" b="1" dirty="0">
                <a:latin typeface="Times New Roman" panose="02020603050405020304" pitchFamily="18" charset="0"/>
                <a:cs typeface="Times New Roman" panose="02020603050405020304" pitchFamily="18" charset="0"/>
              </a:rPr>
              <a:t>Environment</a:t>
            </a:r>
          </a:p>
          <a:p>
            <a:pPr>
              <a:lnSpc>
                <a:spcPct val="90000"/>
              </a:lnSpc>
              <a:spcBef>
                <a:spcPct val="40000"/>
              </a:spcBef>
              <a:buClr>
                <a:srgbClr val="BF0922"/>
              </a:buClr>
              <a:buFont typeface="Wingdings" panose="05000000000000000000" pitchFamily="2" charset="2"/>
              <a:buChar char="u"/>
            </a:pPr>
            <a:r>
              <a:rPr lang="en-US" altLang="en-US" sz="2800" b="1" dirty="0">
                <a:latin typeface="Times New Roman" panose="02020603050405020304" pitchFamily="18" charset="0"/>
                <a:cs typeface="Times New Roman" panose="02020603050405020304" pitchFamily="18" charset="0"/>
              </a:rPr>
              <a:t>Intellectual </a:t>
            </a:r>
            <a:br>
              <a:rPr lang="en-US" altLang="en-US" sz="2800" b="1" dirty="0">
                <a:latin typeface="Times New Roman" panose="02020603050405020304" pitchFamily="18" charset="0"/>
                <a:cs typeface="Times New Roman" panose="02020603050405020304" pitchFamily="18" charset="0"/>
              </a:rPr>
            </a:br>
            <a:r>
              <a:rPr lang="en-US" altLang="en-US" sz="2800" b="1" dirty="0">
                <a:latin typeface="Times New Roman" panose="02020603050405020304" pitchFamily="18" charset="0"/>
                <a:cs typeface="Times New Roman" panose="02020603050405020304" pitchFamily="18" charset="0"/>
              </a:rPr>
              <a:t>property</a:t>
            </a:r>
            <a:endParaRPr lang="en-AU" altLang="en-US" sz="2800" b="1" dirty="0">
              <a:latin typeface="Times New Roman" panose="02020603050405020304" pitchFamily="18" charset="0"/>
              <a:cs typeface="Times New Roman" panose="02020603050405020304" pitchFamily="18" charset="0"/>
            </a:endParaRPr>
          </a:p>
        </p:txBody>
      </p:sp>
      <p:sp>
        <p:nvSpPr>
          <p:cNvPr id="209925" name="Text Box 5">
            <a:extLst>
              <a:ext uri="{FF2B5EF4-FFF2-40B4-BE49-F238E27FC236}">
                <a16:creationId xmlns:a16="http://schemas.microsoft.com/office/drawing/2014/main" id="{73AAE4A5-79DE-C984-03D5-415F5278F233}"/>
              </a:ext>
            </a:extLst>
          </p:cNvPr>
          <p:cNvSpPr txBox="1">
            <a:spLocks noChangeArrowheads="1"/>
          </p:cNvSpPr>
          <p:nvPr/>
        </p:nvSpPr>
        <p:spPr bwMode="auto">
          <a:xfrm>
            <a:off x="6931026" y="3363912"/>
            <a:ext cx="3854204" cy="22962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lvl1pPr marL="444500" indent="-444500">
              <a:defRPr sz="2400">
                <a:solidFill>
                  <a:schemeClr val="tx1"/>
                </a:solidFill>
                <a:latin typeface="Arial" panose="020B0604020202020204" pitchFamily="34" charset="0"/>
                <a:ea typeface="ＭＳ Ｐゴシック" panose="020B0600070205080204" pitchFamily="34" charset="-128"/>
              </a:defRPr>
            </a:lvl1pPr>
            <a:lvl2pPr marL="623888">
              <a:defRPr sz="2400">
                <a:solidFill>
                  <a:schemeClr val="tx1"/>
                </a:solidFill>
                <a:latin typeface="Arial" panose="020B0604020202020204" pitchFamily="34" charset="0"/>
                <a:ea typeface="ＭＳ Ｐゴシック" panose="020B0600070205080204" pitchFamily="34" charset="-128"/>
              </a:defRPr>
            </a:lvl2pPr>
            <a:lvl3pPr>
              <a:defRPr sz="2400">
                <a:solidFill>
                  <a:schemeClr val="tx1"/>
                </a:solidFill>
                <a:latin typeface="Arial" panose="020B0604020202020204" pitchFamily="34" charset="0"/>
                <a:ea typeface="ＭＳ Ｐゴシック" panose="020B0600070205080204" pitchFamily="34" charset="-128"/>
              </a:defRPr>
            </a:lvl3pPr>
            <a:lvl4pPr>
              <a:defRPr sz="2400">
                <a:solidFill>
                  <a:schemeClr val="tx1"/>
                </a:solidFill>
                <a:latin typeface="Arial" panose="020B0604020202020204" pitchFamily="34" charset="0"/>
                <a:ea typeface="ＭＳ Ｐゴシック" panose="020B0600070205080204" pitchFamily="34" charset="-128"/>
              </a:defRPr>
            </a:lvl4pPr>
            <a:lvl5pPr>
              <a:defRPr sz="2400">
                <a:solidFill>
                  <a:schemeClr val="tx1"/>
                </a:solidFill>
                <a:latin typeface="Arial" panose="020B0604020202020204" pitchFamily="34" charset="0"/>
                <a:ea typeface="ＭＳ Ｐゴシック" panose="020B0600070205080204" pitchFamily="34" charset="-128"/>
              </a:defRPr>
            </a:lvl5pPr>
            <a:lvl6pPr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nSpc>
                <a:spcPct val="150000"/>
              </a:lnSpc>
              <a:spcBef>
                <a:spcPct val="40000"/>
              </a:spcBef>
              <a:buClr>
                <a:srgbClr val="BF0922"/>
              </a:buClr>
              <a:buFont typeface="Wingdings" panose="05000000000000000000" pitchFamily="2" charset="2"/>
              <a:buChar char="u"/>
            </a:pPr>
            <a:r>
              <a:rPr lang="en-US" altLang="en-US" sz="2800" b="1" dirty="0">
                <a:latin typeface="Times New Roman" panose="02020603050405020304" pitchFamily="18" charset="0"/>
                <a:cs typeface="Times New Roman" panose="02020603050405020304" pitchFamily="18" charset="0"/>
              </a:rPr>
              <a:t>Thievery</a:t>
            </a:r>
          </a:p>
          <a:p>
            <a:pPr>
              <a:lnSpc>
                <a:spcPct val="150000"/>
              </a:lnSpc>
              <a:spcBef>
                <a:spcPct val="40000"/>
              </a:spcBef>
              <a:buClr>
                <a:srgbClr val="BF0922"/>
              </a:buClr>
              <a:buFont typeface="Wingdings" panose="05000000000000000000" pitchFamily="2" charset="2"/>
              <a:buChar char="u"/>
            </a:pPr>
            <a:r>
              <a:rPr lang="en-US" altLang="en-US" sz="2800" b="1" dirty="0">
                <a:latin typeface="Times New Roman" panose="02020603050405020304" pitchFamily="18" charset="0"/>
                <a:cs typeface="Times New Roman" panose="02020603050405020304" pitchFamily="18" charset="0"/>
              </a:rPr>
              <a:t>Bribery</a:t>
            </a:r>
          </a:p>
          <a:p>
            <a:pPr>
              <a:lnSpc>
                <a:spcPct val="150000"/>
              </a:lnSpc>
              <a:spcBef>
                <a:spcPct val="40000"/>
              </a:spcBef>
              <a:buClr>
                <a:srgbClr val="BF0922"/>
              </a:buClr>
              <a:buFont typeface="Wingdings" panose="05000000000000000000" pitchFamily="2" charset="2"/>
              <a:buChar char="u"/>
            </a:pPr>
            <a:r>
              <a:rPr lang="en-US" altLang="en-US" sz="2800" b="1" dirty="0">
                <a:latin typeface="Times New Roman" panose="02020603050405020304" pitchFamily="18" charset="0"/>
                <a:cs typeface="Times New Roman" panose="02020603050405020304" pitchFamily="18" charset="0"/>
              </a:rPr>
              <a:t>Child labor</a:t>
            </a:r>
            <a:endParaRPr lang="en-AU" altLang="en-US" sz="2800" b="1" dirty="0">
              <a:latin typeface="Times New Roman" panose="02020603050405020304" pitchFamily="18" charset="0"/>
              <a:cs typeface="Times New Roman" panose="02020603050405020304" pitchFamily="18" charset="0"/>
            </a:endParaRPr>
          </a:p>
        </p:txBody>
      </p:sp>
    </p:spTree>
  </p:cSld>
  <p:clrMapOvr>
    <a:masterClrMapping/>
  </p:clrMapOvr>
  <p:transition advTm="89338">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09923"/>
                                        </p:tgtEl>
                                        <p:attrNameLst>
                                          <p:attrName>style.visibility</p:attrName>
                                        </p:attrNameLst>
                                      </p:cBhvr>
                                      <p:to>
                                        <p:strVal val="visible"/>
                                      </p:to>
                                    </p:set>
                                    <p:animEffect transition="in" filter="strips(downRight)">
                                      <p:cBhvr>
                                        <p:cTn id="7" dur="1000"/>
                                        <p:tgtEl>
                                          <p:spTgt spid="209923"/>
                                        </p:tgtEl>
                                      </p:cBhvr>
                                    </p:animEffect>
                                  </p:childTnLst>
                                </p:cTn>
                              </p:par>
                            </p:childTnLst>
                          </p:cTn>
                        </p:par>
                        <p:par>
                          <p:cTn id="8" fill="hold" nodeType="afterGroup">
                            <p:stCondLst>
                              <p:cond delay="2000"/>
                            </p:stCondLst>
                            <p:childTnLst>
                              <p:par>
                                <p:cTn id="9" presetID="18" presetClass="entr" presetSubtype="6" fill="hold" grpId="0" nodeType="afterEffect">
                                  <p:stCondLst>
                                    <p:cond delay="1000"/>
                                  </p:stCondLst>
                                  <p:childTnLst>
                                    <p:set>
                                      <p:cBhvr>
                                        <p:cTn id="10" dur="1" fill="hold">
                                          <p:stCondLst>
                                            <p:cond delay="0"/>
                                          </p:stCondLst>
                                        </p:cTn>
                                        <p:tgtEl>
                                          <p:spTgt spid="209924"/>
                                        </p:tgtEl>
                                        <p:attrNameLst>
                                          <p:attrName>style.visibility</p:attrName>
                                        </p:attrNameLst>
                                      </p:cBhvr>
                                      <p:to>
                                        <p:strVal val="visible"/>
                                      </p:to>
                                    </p:set>
                                    <p:animEffect transition="in" filter="strips(downRight)">
                                      <p:cBhvr>
                                        <p:cTn id="11" dur="1000"/>
                                        <p:tgtEl>
                                          <p:spTgt spid="209924"/>
                                        </p:tgtEl>
                                      </p:cBhvr>
                                    </p:animEffect>
                                  </p:childTnLst>
                                </p:cTn>
                              </p:par>
                            </p:childTnLst>
                          </p:cTn>
                        </p:par>
                        <p:par>
                          <p:cTn id="12" fill="hold" nodeType="afterGroup">
                            <p:stCondLst>
                              <p:cond delay="4000"/>
                            </p:stCondLst>
                            <p:childTnLst>
                              <p:par>
                                <p:cTn id="13" presetID="18" presetClass="entr" presetSubtype="6" fill="hold" grpId="0" nodeType="afterEffect">
                                  <p:stCondLst>
                                    <p:cond delay="0"/>
                                  </p:stCondLst>
                                  <p:childTnLst>
                                    <p:set>
                                      <p:cBhvr>
                                        <p:cTn id="14" dur="1" fill="hold">
                                          <p:stCondLst>
                                            <p:cond delay="0"/>
                                          </p:stCondLst>
                                        </p:cTn>
                                        <p:tgtEl>
                                          <p:spTgt spid="209925"/>
                                        </p:tgtEl>
                                        <p:attrNameLst>
                                          <p:attrName>style.visibility</p:attrName>
                                        </p:attrNameLst>
                                      </p:cBhvr>
                                      <p:to>
                                        <p:strVal val="visible"/>
                                      </p:to>
                                    </p:set>
                                    <p:animEffect transition="in" filter="strips(downRight)">
                                      <p:cBhvr>
                                        <p:cTn id="15" dur="1000"/>
                                        <p:tgtEl>
                                          <p:spTgt spid="2099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9923" grpId="0"/>
      <p:bldP spid="209924" grpId="0"/>
      <p:bldP spid="209925"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1970" name="Rectangle 2">
            <a:extLst>
              <a:ext uri="{FF2B5EF4-FFF2-40B4-BE49-F238E27FC236}">
                <a16:creationId xmlns:a16="http://schemas.microsoft.com/office/drawing/2014/main" id="{7D6790A5-A98C-E9A1-9D4E-855B8CE4CD18}"/>
              </a:ext>
            </a:extLst>
          </p:cNvPr>
          <p:cNvSpPr>
            <a:spLocks noGrp="1" noChangeArrowheads="1"/>
          </p:cNvSpPr>
          <p:nvPr>
            <p:ph type="title"/>
          </p:nvPr>
        </p:nvSpPr>
        <p:spPr>
          <a:xfrm>
            <a:off x="2209800" y="434975"/>
            <a:ext cx="7772400" cy="838200"/>
          </a:xfrm>
          <a:noFill/>
          <a:ln/>
          <a:extLst>
            <a:ext uri="{909E8E84-426E-40DD-AFC4-6F175D3DCCD1}">
              <a14:hiddenFill xmlns:a14="http://schemas.microsoft.com/office/drawing/2010/main">
                <a:solidFill>
                  <a:srgbClr val="2FFF74"/>
                </a:solidFill>
              </a14:hiddenFill>
            </a:ext>
          </a:extLst>
        </p:spPr>
        <p:txBody>
          <a:bodyPr>
            <a:normAutofit/>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Companies Want To Consider</a:t>
            </a:r>
          </a:p>
        </p:txBody>
      </p:sp>
      <p:sp>
        <p:nvSpPr>
          <p:cNvPr id="211971" name="Rectangle 3">
            <a:extLst>
              <a:ext uri="{FF2B5EF4-FFF2-40B4-BE49-F238E27FC236}">
                <a16:creationId xmlns:a16="http://schemas.microsoft.com/office/drawing/2014/main" id="{FA36A0C0-EC7A-739E-C764-B9D5D5647A2E}"/>
              </a:ext>
            </a:extLst>
          </p:cNvPr>
          <p:cNvSpPr>
            <a:spLocks noGrp="1" noChangeArrowheads="1"/>
          </p:cNvSpPr>
          <p:nvPr>
            <p:ph type="body" idx="1"/>
          </p:nvPr>
        </p:nvSpPr>
        <p:spPr>
          <a:xfrm>
            <a:off x="2159001" y="1528763"/>
            <a:ext cx="4056063" cy="4610100"/>
          </a:xfrm>
        </p:spPr>
        <p:txBody>
          <a:bodyPr>
            <a:noAutofit/>
          </a:bodyPr>
          <a:lstStyle/>
          <a:p>
            <a:pPr marL="444500" indent="-444500" defTabSz="836613"/>
            <a:r>
              <a:rPr lang="en-US" altLang="en-US" dirty="0">
                <a:latin typeface="Times New Roman" panose="02020603050405020304" pitchFamily="18" charset="0"/>
                <a:cs typeface="Times New Roman" panose="02020603050405020304" pitchFamily="18" charset="0"/>
              </a:rPr>
              <a:t>National literacy rate</a:t>
            </a:r>
          </a:p>
          <a:p>
            <a:pPr marL="444500" indent="-444500" defTabSz="836613"/>
            <a:r>
              <a:rPr lang="en-US" altLang="en-US" dirty="0">
                <a:latin typeface="Times New Roman" panose="02020603050405020304" pitchFamily="18" charset="0"/>
                <a:cs typeface="Times New Roman" panose="02020603050405020304" pitchFamily="18" charset="0"/>
              </a:rPr>
              <a:t>Rate of innovation</a:t>
            </a:r>
          </a:p>
          <a:p>
            <a:pPr marL="444500" indent="-444500" defTabSz="836613"/>
            <a:r>
              <a:rPr lang="en-US" altLang="en-US" dirty="0">
                <a:latin typeface="Times New Roman" panose="02020603050405020304" pitchFamily="18" charset="0"/>
                <a:cs typeface="Times New Roman" panose="02020603050405020304" pitchFamily="18" charset="0"/>
              </a:rPr>
              <a:t>Rate of technology change</a:t>
            </a:r>
          </a:p>
          <a:p>
            <a:pPr marL="444500" indent="-444500" defTabSz="836613"/>
            <a:r>
              <a:rPr lang="en-US" altLang="en-US" dirty="0">
                <a:latin typeface="Times New Roman" panose="02020603050405020304" pitchFamily="18" charset="0"/>
                <a:cs typeface="Times New Roman" panose="02020603050405020304" pitchFamily="18" charset="0"/>
              </a:rPr>
              <a:t>Number of skilled workers</a:t>
            </a:r>
          </a:p>
          <a:p>
            <a:pPr marL="444500" indent="-444500" defTabSz="836613"/>
            <a:r>
              <a:rPr lang="en-US" altLang="en-US" dirty="0">
                <a:latin typeface="Times New Roman" panose="02020603050405020304" pitchFamily="18" charset="0"/>
                <a:cs typeface="Times New Roman" panose="02020603050405020304" pitchFamily="18" charset="0"/>
              </a:rPr>
              <a:t>Political stability</a:t>
            </a:r>
          </a:p>
          <a:p>
            <a:pPr marL="444500" indent="-444500" defTabSz="836613"/>
            <a:r>
              <a:rPr lang="en-US" altLang="en-US" dirty="0">
                <a:latin typeface="Times New Roman" panose="02020603050405020304" pitchFamily="18" charset="0"/>
                <a:cs typeface="Times New Roman" panose="02020603050405020304" pitchFamily="18" charset="0"/>
              </a:rPr>
              <a:t>Product liability laws</a:t>
            </a:r>
          </a:p>
          <a:p>
            <a:pPr marL="444500" indent="-444500" defTabSz="836613"/>
            <a:r>
              <a:rPr lang="en-US" altLang="en-US" dirty="0">
                <a:latin typeface="Times New Roman" panose="02020603050405020304" pitchFamily="18" charset="0"/>
                <a:cs typeface="Times New Roman" panose="02020603050405020304" pitchFamily="18" charset="0"/>
              </a:rPr>
              <a:t>Export restrictions</a:t>
            </a:r>
          </a:p>
          <a:p>
            <a:pPr marL="444500" indent="-444500" defTabSz="836613"/>
            <a:r>
              <a:rPr lang="en-US" altLang="en-US" dirty="0">
                <a:latin typeface="Times New Roman" panose="02020603050405020304" pitchFamily="18" charset="0"/>
                <a:cs typeface="Times New Roman" panose="02020603050405020304" pitchFamily="18" charset="0"/>
              </a:rPr>
              <a:t>Variations in language</a:t>
            </a:r>
          </a:p>
          <a:p>
            <a:pPr marL="444500" indent="-444500" defTabSz="836613"/>
            <a:endParaRPr lang="en-US" altLang="en-US" dirty="0">
              <a:latin typeface="Times New Roman" panose="02020603050405020304" pitchFamily="18" charset="0"/>
              <a:cs typeface="Times New Roman" panose="02020603050405020304" pitchFamily="18" charset="0"/>
            </a:endParaRPr>
          </a:p>
        </p:txBody>
      </p:sp>
      <p:sp>
        <p:nvSpPr>
          <p:cNvPr id="211972" name="Rectangle 4">
            <a:extLst>
              <a:ext uri="{FF2B5EF4-FFF2-40B4-BE49-F238E27FC236}">
                <a16:creationId xmlns:a16="http://schemas.microsoft.com/office/drawing/2014/main" id="{228EA9A6-ECCB-4D0B-DCC2-0CEB612002EA}"/>
              </a:ext>
            </a:extLst>
          </p:cNvPr>
          <p:cNvSpPr>
            <a:spLocks noChangeArrowheads="1"/>
          </p:cNvSpPr>
          <p:nvPr/>
        </p:nvSpPr>
        <p:spPr bwMode="auto">
          <a:xfrm>
            <a:off x="6486526" y="1528763"/>
            <a:ext cx="3609975" cy="45339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7" tIns="45713" rIns="91427" bIns="45713"/>
          <a:lstStyle>
            <a:lvl1pPr marL="444500" indent="-444500">
              <a:lnSpc>
                <a:spcPct val="90000"/>
              </a:lnSpc>
              <a:spcAft>
                <a:spcPct val="40000"/>
              </a:spcAft>
              <a:buClr>
                <a:srgbClr val="BF0922"/>
              </a:buClr>
              <a:buFont typeface="Wingdings" panose="05000000000000000000" pitchFamily="2" charset="2"/>
              <a:buChar char="u"/>
              <a:defRPr sz="3200" b="1">
                <a:solidFill>
                  <a:schemeClr val="tx1"/>
                </a:solidFill>
                <a:latin typeface="Arial" panose="020B0604020202020204" pitchFamily="34" charset="0"/>
                <a:ea typeface="ＭＳ Ｐゴシック" panose="020B0600070205080204" pitchFamily="34" charset="-128"/>
              </a:defRPr>
            </a:lvl1pPr>
            <a:lvl2pPr marL="909638" indent="-285750">
              <a:lnSpc>
                <a:spcPct val="90000"/>
              </a:lnSpc>
              <a:spcAft>
                <a:spcPct val="40000"/>
              </a:spcAft>
              <a:buClr>
                <a:srgbClr val="BF0922"/>
              </a:buClr>
              <a:buFont typeface="Wingdings" panose="05000000000000000000" pitchFamily="2" charset="2"/>
              <a:buChar char="u"/>
              <a:defRPr sz="2800" b="1">
                <a:solidFill>
                  <a:schemeClr val="tx1"/>
                </a:solidFill>
                <a:latin typeface="Arial" panose="020B0604020202020204" pitchFamily="34" charset="0"/>
                <a:ea typeface="ＭＳ Ｐゴシック" panose="020B0600070205080204" pitchFamily="34" charset="-128"/>
              </a:defRPr>
            </a:lvl2pPr>
            <a:lvl3pPr marL="1317625" indent="-228600">
              <a:lnSpc>
                <a:spcPct val="90000"/>
              </a:lnSpc>
              <a:spcAft>
                <a:spcPct val="40000"/>
              </a:spcAft>
              <a:buClr>
                <a:srgbClr val="BF0922"/>
              </a:buClr>
              <a:buFont typeface="Wingdings" panose="05000000000000000000" pitchFamily="2" charset="2"/>
              <a:buChar char="u"/>
              <a:defRPr sz="2400" b="1">
                <a:solidFill>
                  <a:schemeClr val="tx1"/>
                </a:solidFill>
                <a:latin typeface="Arial" panose="020B0604020202020204" pitchFamily="34" charset="0"/>
                <a:ea typeface="ＭＳ Ｐゴシック" panose="020B0600070205080204" pitchFamily="34" charset="-128"/>
              </a:defRPr>
            </a:lvl3pPr>
            <a:lvl4pPr marL="1725613" indent="-228600">
              <a:lnSpc>
                <a:spcPct val="90000"/>
              </a:lnSpc>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4pPr>
            <a:lvl5pPr marL="2133600" indent="-228600">
              <a:lnSpc>
                <a:spcPct val="90000"/>
              </a:lnSpc>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5pPr>
            <a:lvl6pPr marL="2590800" indent="-228600"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6pPr>
            <a:lvl7pPr marL="3048000" indent="-228600"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7pPr>
            <a:lvl8pPr marL="3505200" indent="-228600"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8pPr>
            <a:lvl9pPr marL="3962400" indent="-228600"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2800" dirty="0">
                <a:latin typeface="Times New Roman" panose="02020603050405020304" pitchFamily="18" charset="0"/>
                <a:cs typeface="Times New Roman" panose="02020603050405020304" pitchFamily="18" charset="0"/>
              </a:rPr>
              <a:t>Work ethic</a:t>
            </a:r>
          </a:p>
          <a:p>
            <a:pPr eaLnBrk="1" hangingPunct="1"/>
            <a:r>
              <a:rPr lang="en-US" altLang="en-US" sz="2800" dirty="0">
                <a:latin typeface="Times New Roman" panose="02020603050405020304" pitchFamily="18" charset="0"/>
                <a:cs typeface="Times New Roman" panose="02020603050405020304" pitchFamily="18" charset="0"/>
              </a:rPr>
              <a:t>Tax rates</a:t>
            </a:r>
          </a:p>
          <a:p>
            <a:pPr eaLnBrk="1" hangingPunct="1"/>
            <a:r>
              <a:rPr lang="en-US" altLang="en-US" sz="2800" dirty="0">
                <a:latin typeface="Times New Roman" panose="02020603050405020304" pitchFamily="18" charset="0"/>
                <a:cs typeface="Times New Roman" panose="02020603050405020304" pitchFamily="18" charset="0"/>
              </a:rPr>
              <a:t>Inflation</a:t>
            </a:r>
          </a:p>
          <a:p>
            <a:pPr eaLnBrk="1" hangingPunct="1"/>
            <a:r>
              <a:rPr lang="en-US" altLang="en-US" sz="2800" dirty="0">
                <a:latin typeface="Times New Roman" panose="02020603050405020304" pitchFamily="18" charset="0"/>
                <a:cs typeface="Times New Roman" panose="02020603050405020304" pitchFamily="18" charset="0"/>
              </a:rPr>
              <a:t>Availability of raw materials</a:t>
            </a:r>
          </a:p>
          <a:p>
            <a:pPr eaLnBrk="1" hangingPunct="1"/>
            <a:r>
              <a:rPr lang="en-US" altLang="en-US" sz="2800" dirty="0">
                <a:latin typeface="Times New Roman" panose="02020603050405020304" pitchFamily="18" charset="0"/>
                <a:cs typeface="Times New Roman" panose="02020603050405020304" pitchFamily="18" charset="0"/>
              </a:rPr>
              <a:t>Interest rates</a:t>
            </a:r>
          </a:p>
          <a:p>
            <a:pPr eaLnBrk="1" hangingPunct="1"/>
            <a:r>
              <a:rPr lang="en-US" altLang="en-US" sz="2800" dirty="0">
                <a:latin typeface="Times New Roman" panose="02020603050405020304" pitchFamily="18" charset="0"/>
                <a:cs typeface="Times New Roman" panose="02020603050405020304" pitchFamily="18" charset="0"/>
              </a:rPr>
              <a:t>Population</a:t>
            </a:r>
          </a:p>
          <a:p>
            <a:pPr eaLnBrk="1" hangingPunct="1"/>
            <a:r>
              <a:rPr lang="en-US" altLang="en-US" sz="2800" dirty="0">
                <a:latin typeface="Times New Roman" panose="02020603050405020304" pitchFamily="18" charset="0"/>
                <a:cs typeface="Times New Roman" panose="02020603050405020304" pitchFamily="18" charset="0"/>
              </a:rPr>
              <a:t>Number of miles of highway</a:t>
            </a:r>
          </a:p>
          <a:p>
            <a:pPr eaLnBrk="1" hangingPunct="1"/>
            <a:r>
              <a:rPr lang="en-US" altLang="en-US" sz="2800" dirty="0">
                <a:latin typeface="Times New Roman" panose="02020603050405020304" pitchFamily="18" charset="0"/>
                <a:cs typeface="Times New Roman" panose="02020603050405020304" pitchFamily="18" charset="0"/>
              </a:rPr>
              <a:t>Phone system</a:t>
            </a:r>
          </a:p>
        </p:txBody>
      </p:sp>
    </p:spTree>
  </p:cSld>
  <p:clrMapOvr>
    <a:masterClrMapping/>
  </p:clrMapOvr>
  <p:transition advTm="253131">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11971"/>
                                        </p:tgtEl>
                                        <p:attrNameLst>
                                          <p:attrName>style.visibility</p:attrName>
                                        </p:attrNameLst>
                                      </p:cBhvr>
                                      <p:to>
                                        <p:strVal val="visible"/>
                                      </p:to>
                                    </p:set>
                                    <p:animEffect transition="in" filter="strips(downRight)">
                                      <p:cBhvr>
                                        <p:cTn id="7" dur="1000"/>
                                        <p:tgtEl>
                                          <p:spTgt spid="211971"/>
                                        </p:tgtEl>
                                      </p:cBhvr>
                                    </p:animEffect>
                                  </p:childTnLst>
                                </p:cTn>
                              </p:par>
                            </p:childTnLst>
                          </p:cTn>
                        </p:par>
                        <p:par>
                          <p:cTn id="8" fill="hold" nodeType="afterGroup">
                            <p:stCondLst>
                              <p:cond delay="2000"/>
                            </p:stCondLst>
                            <p:childTnLst>
                              <p:par>
                                <p:cTn id="9" presetID="18" presetClass="entr" presetSubtype="6" fill="hold" grpId="0" nodeType="afterEffect">
                                  <p:stCondLst>
                                    <p:cond delay="1000"/>
                                  </p:stCondLst>
                                  <p:childTnLst>
                                    <p:set>
                                      <p:cBhvr>
                                        <p:cTn id="10" dur="1" fill="hold">
                                          <p:stCondLst>
                                            <p:cond delay="0"/>
                                          </p:stCondLst>
                                        </p:cTn>
                                        <p:tgtEl>
                                          <p:spTgt spid="211972"/>
                                        </p:tgtEl>
                                        <p:attrNameLst>
                                          <p:attrName>style.visibility</p:attrName>
                                        </p:attrNameLst>
                                      </p:cBhvr>
                                      <p:to>
                                        <p:strVal val="visible"/>
                                      </p:to>
                                    </p:set>
                                    <p:animEffect transition="in" filter="strips(downRight)">
                                      <p:cBhvr>
                                        <p:cTn id="11" dur="1000"/>
                                        <p:tgtEl>
                                          <p:spTgt spid="2119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1971" grpId="0"/>
      <p:bldP spid="21197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4018" name="Rectangle 2">
            <a:extLst>
              <a:ext uri="{FF2B5EF4-FFF2-40B4-BE49-F238E27FC236}">
                <a16:creationId xmlns:a16="http://schemas.microsoft.com/office/drawing/2014/main" id="{45D5667C-94D6-8879-2013-B71B67B469B2}"/>
              </a:ext>
            </a:extLst>
          </p:cNvPr>
          <p:cNvSpPr>
            <a:spLocks noGrp="1" noChangeArrowheads="1"/>
          </p:cNvSpPr>
          <p:nvPr>
            <p:ph type="title"/>
          </p:nvPr>
        </p:nvSpPr>
        <p:spPr>
          <a:xfrm>
            <a:off x="2209800" y="355600"/>
            <a:ext cx="7772400" cy="812800"/>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Match Product &amp; Parent</a:t>
            </a:r>
          </a:p>
        </p:txBody>
      </p:sp>
      <p:sp>
        <p:nvSpPr>
          <p:cNvPr id="214019" name="Rectangle 3">
            <a:extLst>
              <a:ext uri="{FF2B5EF4-FFF2-40B4-BE49-F238E27FC236}">
                <a16:creationId xmlns:a16="http://schemas.microsoft.com/office/drawing/2014/main" id="{AED17C52-B978-F8A8-4507-2B3AC25E3851}"/>
              </a:ext>
            </a:extLst>
          </p:cNvPr>
          <p:cNvSpPr>
            <a:spLocks noGrp="1" noChangeArrowheads="1"/>
          </p:cNvSpPr>
          <p:nvPr>
            <p:ph type="body" idx="1"/>
          </p:nvPr>
        </p:nvSpPr>
        <p:spPr>
          <a:xfrm>
            <a:off x="2159000" y="1446213"/>
            <a:ext cx="3822700" cy="4800600"/>
          </a:xfrm>
        </p:spPr>
        <p:txBody>
          <a:bodyPr/>
          <a:lstStyle/>
          <a:p>
            <a:pPr marL="449263" indent="-449263" defTabSz="836613"/>
            <a:r>
              <a:rPr lang="en-US" altLang="en-US" sz="2400" dirty="0">
                <a:latin typeface="Times New Roman" panose="02020603050405020304" pitchFamily="18" charset="0"/>
                <a:cs typeface="Times New Roman" panose="02020603050405020304" pitchFamily="18" charset="0"/>
              </a:rPr>
              <a:t>Braun Household Appliances</a:t>
            </a:r>
          </a:p>
          <a:p>
            <a:pPr marL="449263" indent="-449263" defTabSz="836613"/>
            <a:r>
              <a:rPr lang="en-US" altLang="en-US" sz="2400" dirty="0">
                <a:latin typeface="Times New Roman" panose="02020603050405020304" pitchFamily="18" charset="0"/>
                <a:cs typeface="Times New Roman" panose="02020603050405020304" pitchFamily="18" charset="0"/>
              </a:rPr>
              <a:t>Firestone Tires</a:t>
            </a:r>
          </a:p>
          <a:p>
            <a:pPr marL="449263" indent="-449263" defTabSz="836613"/>
            <a:r>
              <a:rPr lang="en-US" altLang="en-US" sz="2400" dirty="0">
                <a:latin typeface="Times New Roman" panose="02020603050405020304" pitchFamily="18" charset="0"/>
                <a:cs typeface="Times New Roman" panose="02020603050405020304" pitchFamily="18" charset="0"/>
              </a:rPr>
              <a:t>Godiva Chocolate</a:t>
            </a:r>
          </a:p>
          <a:p>
            <a:pPr marL="449263" indent="-449263" defTabSz="836613"/>
            <a:r>
              <a:rPr lang="en-US" altLang="en-US" sz="2400" dirty="0">
                <a:latin typeface="Times New Roman" panose="02020603050405020304" pitchFamily="18" charset="0"/>
                <a:cs typeface="Times New Roman" panose="02020603050405020304" pitchFamily="18" charset="0"/>
              </a:rPr>
              <a:t>Haagen-Dazs Ice Cream</a:t>
            </a:r>
          </a:p>
          <a:p>
            <a:pPr marL="449263" indent="-449263" defTabSz="836613"/>
            <a:r>
              <a:rPr lang="en-US" altLang="en-US" sz="2400" dirty="0">
                <a:latin typeface="Times New Roman" panose="02020603050405020304" pitchFamily="18" charset="0"/>
                <a:cs typeface="Times New Roman" panose="02020603050405020304" pitchFamily="18" charset="0"/>
              </a:rPr>
              <a:t>Jaguar Autos</a:t>
            </a:r>
          </a:p>
          <a:p>
            <a:pPr marL="449263" indent="-449263" defTabSz="836613"/>
            <a:r>
              <a:rPr lang="en-US" altLang="en-US" sz="2400" dirty="0">
                <a:latin typeface="Times New Roman" panose="02020603050405020304" pitchFamily="18" charset="0"/>
                <a:cs typeface="Times New Roman" panose="02020603050405020304" pitchFamily="18" charset="0"/>
              </a:rPr>
              <a:t>MGM Movies</a:t>
            </a:r>
          </a:p>
          <a:p>
            <a:pPr marL="449263" indent="-449263" defTabSz="836613"/>
            <a:r>
              <a:rPr lang="en-US" altLang="en-US" sz="2400" dirty="0">
                <a:latin typeface="Times New Roman" panose="02020603050405020304" pitchFamily="18" charset="0"/>
                <a:cs typeface="Times New Roman" panose="02020603050405020304" pitchFamily="18" charset="0"/>
              </a:rPr>
              <a:t>Lamborghini Autos</a:t>
            </a:r>
          </a:p>
          <a:p>
            <a:pPr marL="449263" indent="-449263" defTabSz="836613"/>
            <a:r>
              <a:rPr lang="en-US" altLang="en-US" sz="2400" dirty="0">
                <a:latin typeface="Times New Roman" panose="02020603050405020304" pitchFamily="18" charset="0"/>
                <a:cs typeface="Times New Roman" panose="02020603050405020304" pitchFamily="18" charset="0"/>
              </a:rPr>
              <a:t>Alpo Petfoods</a:t>
            </a:r>
          </a:p>
        </p:txBody>
      </p:sp>
      <p:sp>
        <p:nvSpPr>
          <p:cNvPr id="214020" name="Rectangle 4">
            <a:extLst>
              <a:ext uri="{FF2B5EF4-FFF2-40B4-BE49-F238E27FC236}">
                <a16:creationId xmlns:a16="http://schemas.microsoft.com/office/drawing/2014/main" id="{03DA41A9-2E08-98E9-BF6D-FEBEAE01E15A}"/>
              </a:ext>
            </a:extLst>
          </p:cNvPr>
          <p:cNvSpPr>
            <a:spLocks noChangeArrowheads="1"/>
          </p:cNvSpPr>
          <p:nvPr/>
        </p:nvSpPr>
        <p:spPr bwMode="auto">
          <a:xfrm>
            <a:off x="6408738" y="1779588"/>
            <a:ext cx="3733800" cy="3878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7" tIns="45713" rIns="91427" bIns="45713"/>
          <a:lstStyle>
            <a:lvl1pPr marL="444500" indent="-444500" defTabSz="836613">
              <a:lnSpc>
                <a:spcPct val="90000"/>
              </a:lnSpc>
              <a:spcAft>
                <a:spcPct val="40000"/>
              </a:spcAft>
              <a:buClr>
                <a:srgbClr val="BF0922"/>
              </a:buClr>
              <a:buFont typeface="Wingdings" panose="05000000000000000000" pitchFamily="2" charset="2"/>
              <a:buChar char="u"/>
              <a:defRPr sz="3200" b="1">
                <a:solidFill>
                  <a:schemeClr val="tx1"/>
                </a:solidFill>
                <a:latin typeface="Arial" panose="020B0604020202020204" pitchFamily="34" charset="0"/>
                <a:ea typeface="ＭＳ Ｐゴシック" panose="020B0600070205080204" pitchFamily="34" charset="-128"/>
              </a:defRPr>
            </a:lvl1pPr>
            <a:lvl2pPr marL="1335088" indent="-533400" defTabSz="836613">
              <a:lnSpc>
                <a:spcPct val="90000"/>
              </a:lnSpc>
              <a:spcAft>
                <a:spcPct val="40000"/>
              </a:spcAft>
              <a:buClr>
                <a:srgbClr val="BF0922"/>
              </a:buClr>
              <a:buFont typeface="Wingdings" panose="05000000000000000000" pitchFamily="2" charset="2"/>
              <a:buChar char="u"/>
              <a:defRPr sz="2800" b="1">
                <a:solidFill>
                  <a:schemeClr val="tx1"/>
                </a:solidFill>
                <a:latin typeface="Arial" panose="020B0604020202020204" pitchFamily="34" charset="0"/>
                <a:ea typeface="ＭＳ Ｐゴシック" panose="020B0600070205080204" pitchFamily="34" charset="-128"/>
              </a:defRPr>
            </a:lvl2pPr>
            <a:lvl3pPr marL="1971675" indent="-457200" defTabSz="836613">
              <a:lnSpc>
                <a:spcPct val="90000"/>
              </a:lnSpc>
              <a:spcAft>
                <a:spcPct val="40000"/>
              </a:spcAft>
              <a:buClr>
                <a:srgbClr val="BF0922"/>
              </a:buClr>
              <a:buFont typeface="Wingdings" panose="05000000000000000000" pitchFamily="2" charset="2"/>
              <a:buChar char="u"/>
              <a:defRPr sz="2400" b="1">
                <a:solidFill>
                  <a:schemeClr val="tx1"/>
                </a:solidFill>
                <a:latin typeface="Arial" panose="020B0604020202020204" pitchFamily="34" charset="0"/>
                <a:ea typeface="ＭＳ Ｐゴシック" panose="020B0600070205080204" pitchFamily="34" charset="-128"/>
              </a:defRPr>
            </a:lvl3pPr>
            <a:lvl4pPr marL="2532063" indent="-381000" defTabSz="836613">
              <a:lnSpc>
                <a:spcPct val="90000"/>
              </a:lnSpc>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4pPr>
            <a:lvl5pPr marL="3092450" indent="-381000" defTabSz="836613">
              <a:lnSpc>
                <a:spcPct val="90000"/>
              </a:lnSpc>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5pPr>
            <a:lvl6pPr marL="3549650" indent="-381000" defTabSz="836613"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6pPr>
            <a:lvl7pPr marL="4006850" indent="-381000" defTabSz="836613"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7pPr>
            <a:lvl8pPr marL="4464050" indent="-381000" defTabSz="836613"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8pPr>
            <a:lvl9pPr marL="4921250" indent="-381000" defTabSz="836613"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9pPr>
          </a:lstStyle>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Volkswagen</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Bridgestone</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Campbell Soup</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Tata Motors Limited</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Proctor and Gamble</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Nestlé</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Pillsbury</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Sony</a:t>
            </a:r>
          </a:p>
        </p:txBody>
      </p:sp>
    </p:spTree>
  </p:cSld>
  <p:clrMapOvr>
    <a:masterClrMapping/>
  </p:clrMapOvr>
  <p:transition advTm="61676">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14019"/>
                                        </p:tgtEl>
                                        <p:attrNameLst>
                                          <p:attrName>style.visibility</p:attrName>
                                        </p:attrNameLst>
                                      </p:cBhvr>
                                      <p:to>
                                        <p:strVal val="visible"/>
                                      </p:to>
                                    </p:set>
                                    <p:animEffect transition="in" filter="strips(downRight)">
                                      <p:cBhvr>
                                        <p:cTn id="7" dur="1000"/>
                                        <p:tgtEl>
                                          <p:spTgt spid="214019"/>
                                        </p:tgtEl>
                                      </p:cBhvr>
                                    </p:animEffect>
                                  </p:childTnLst>
                                </p:cTn>
                              </p:par>
                            </p:childTnLst>
                          </p:cTn>
                        </p:par>
                        <p:par>
                          <p:cTn id="8" fill="hold" nodeType="afterGroup">
                            <p:stCondLst>
                              <p:cond delay="2000"/>
                            </p:stCondLst>
                            <p:childTnLst>
                              <p:par>
                                <p:cTn id="9" presetID="18" presetClass="entr" presetSubtype="6" fill="hold" grpId="0" nodeType="afterEffect">
                                  <p:stCondLst>
                                    <p:cond delay="1000"/>
                                  </p:stCondLst>
                                  <p:childTnLst>
                                    <p:set>
                                      <p:cBhvr>
                                        <p:cTn id="10" dur="1" fill="hold">
                                          <p:stCondLst>
                                            <p:cond delay="0"/>
                                          </p:stCondLst>
                                        </p:cTn>
                                        <p:tgtEl>
                                          <p:spTgt spid="214020"/>
                                        </p:tgtEl>
                                        <p:attrNameLst>
                                          <p:attrName>style.visibility</p:attrName>
                                        </p:attrNameLst>
                                      </p:cBhvr>
                                      <p:to>
                                        <p:strVal val="visible"/>
                                      </p:to>
                                    </p:set>
                                    <p:animEffect transition="in" filter="strips(downRight)">
                                      <p:cBhvr>
                                        <p:cTn id="11" dur="1000"/>
                                        <p:tgtEl>
                                          <p:spTgt spid="2140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4019" grpId="0"/>
      <p:bldP spid="21402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6066" name="Rectangle 2">
            <a:extLst>
              <a:ext uri="{FF2B5EF4-FFF2-40B4-BE49-F238E27FC236}">
                <a16:creationId xmlns:a16="http://schemas.microsoft.com/office/drawing/2014/main" id="{4BD1CA7E-A913-594F-6983-ACCB2A87135B}"/>
              </a:ext>
            </a:extLst>
          </p:cNvPr>
          <p:cNvSpPr>
            <a:spLocks noGrp="1" noChangeArrowheads="1"/>
          </p:cNvSpPr>
          <p:nvPr>
            <p:ph type="title"/>
          </p:nvPr>
        </p:nvSpPr>
        <p:spPr>
          <a:xfrm>
            <a:off x="2209800" y="355600"/>
            <a:ext cx="7772400" cy="812800"/>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Match Product &amp; Parent</a:t>
            </a:r>
          </a:p>
        </p:txBody>
      </p:sp>
      <p:sp>
        <p:nvSpPr>
          <p:cNvPr id="216067" name="Rectangle 3">
            <a:extLst>
              <a:ext uri="{FF2B5EF4-FFF2-40B4-BE49-F238E27FC236}">
                <a16:creationId xmlns:a16="http://schemas.microsoft.com/office/drawing/2014/main" id="{40720B0E-81CC-814A-A644-4F37258255EB}"/>
              </a:ext>
            </a:extLst>
          </p:cNvPr>
          <p:cNvSpPr>
            <a:spLocks noGrp="1" noChangeArrowheads="1"/>
          </p:cNvSpPr>
          <p:nvPr>
            <p:ph type="body" idx="1"/>
          </p:nvPr>
        </p:nvSpPr>
        <p:spPr>
          <a:xfrm>
            <a:off x="2159000" y="1446213"/>
            <a:ext cx="3822700" cy="4800600"/>
          </a:xfrm>
        </p:spPr>
        <p:txBody>
          <a:bodyPr/>
          <a:lstStyle/>
          <a:p>
            <a:pPr marL="449263" indent="-449263" defTabSz="836613"/>
            <a:r>
              <a:rPr lang="en-US" altLang="en-US" sz="2400" dirty="0">
                <a:latin typeface="Times New Roman" panose="02020603050405020304" pitchFamily="18" charset="0"/>
                <a:cs typeface="Times New Roman" panose="02020603050405020304" pitchFamily="18" charset="0"/>
              </a:rPr>
              <a:t>Braun Household Appliances</a:t>
            </a:r>
          </a:p>
          <a:p>
            <a:pPr marL="449263" indent="-449263" defTabSz="836613"/>
            <a:r>
              <a:rPr lang="en-US" altLang="en-US" sz="2400" dirty="0">
                <a:latin typeface="Times New Roman" panose="02020603050405020304" pitchFamily="18" charset="0"/>
                <a:cs typeface="Times New Roman" panose="02020603050405020304" pitchFamily="18" charset="0"/>
              </a:rPr>
              <a:t>Firestone Tires</a:t>
            </a:r>
          </a:p>
          <a:p>
            <a:pPr marL="449263" indent="-449263" defTabSz="836613"/>
            <a:r>
              <a:rPr lang="en-US" altLang="en-US" sz="2400" dirty="0">
                <a:latin typeface="Times New Roman" panose="02020603050405020304" pitchFamily="18" charset="0"/>
                <a:cs typeface="Times New Roman" panose="02020603050405020304" pitchFamily="18" charset="0"/>
              </a:rPr>
              <a:t>Godiva Chocolate</a:t>
            </a:r>
          </a:p>
          <a:p>
            <a:pPr marL="449263" indent="-449263" defTabSz="836613"/>
            <a:r>
              <a:rPr lang="en-US" altLang="en-US" sz="2400" dirty="0">
                <a:latin typeface="Times New Roman" panose="02020603050405020304" pitchFamily="18" charset="0"/>
                <a:cs typeface="Times New Roman" panose="02020603050405020304" pitchFamily="18" charset="0"/>
              </a:rPr>
              <a:t>Haagen-Dazs Ice Cream</a:t>
            </a:r>
          </a:p>
          <a:p>
            <a:pPr marL="449263" indent="-449263" defTabSz="836613"/>
            <a:r>
              <a:rPr lang="en-US" altLang="en-US" sz="2400" dirty="0">
                <a:latin typeface="Times New Roman" panose="02020603050405020304" pitchFamily="18" charset="0"/>
                <a:cs typeface="Times New Roman" panose="02020603050405020304" pitchFamily="18" charset="0"/>
              </a:rPr>
              <a:t>Jaguar Autos</a:t>
            </a:r>
          </a:p>
          <a:p>
            <a:pPr marL="449263" indent="-449263" defTabSz="836613"/>
            <a:r>
              <a:rPr lang="en-US" altLang="en-US" sz="2400" dirty="0">
                <a:latin typeface="Times New Roman" panose="02020603050405020304" pitchFamily="18" charset="0"/>
                <a:cs typeface="Times New Roman" panose="02020603050405020304" pitchFamily="18" charset="0"/>
              </a:rPr>
              <a:t>MGM Movies</a:t>
            </a:r>
          </a:p>
          <a:p>
            <a:pPr marL="449263" indent="-449263" defTabSz="836613"/>
            <a:r>
              <a:rPr lang="en-US" altLang="en-US" sz="2400" dirty="0">
                <a:latin typeface="Times New Roman" panose="02020603050405020304" pitchFamily="18" charset="0"/>
                <a:cs typeface="Times New Roman" panose="02020603050405020304" pitchFamily="18" charset="0"/>
              </a:rPr>
              <a:t>Lamborghini Autos</a:t>
            </a:r>
          </a:p>
          <a:p>
            <a:pPr marL="449263" indent="-449263" defTabSz="836613"/>
            <a:r>
              <a:rPr lang="en-US" altLang="en-US" sz="2400" dirty="0">
                <a:latin typeface="Times New Roman" panose="02020603050405020304" pitchFamily="18" charset="0"/>
                <a:cs typeface="Times New Roman" panose="02020603050405020304" pitchFamily="18" charset="0"/>
              </a:rPr>
              <a:t>Alpo Petfoods</a:t>
            </a:r>
          </a:p>
        </p:txBody>
      </p:sp>
      <p:sp>
        <p:nvSpPr>
          <p:cNvPr id="216068" name="Rectangle 4">
            <a:extLst>
              <a:ext uri="{FF2B5EF4-FFF2-40B4-BE49-F238E27FC236}">
                <a16:creationId xmlns:a16="http://schemas.microsoft.com/office/drawing/2014/main" id="{89209FE0-710A-F90E-7841-F4D63400ECB7}"/>
              </a:ext>
            </a:extLst>
          </p:cNvPr>
          <p:cNvSpPr>
            <a:spLocks noChangeArrowheads="1"/>
          </p:cNvSpPr>
          <p:nvPr/>
        </p:nvSpPr>
        <p:spPr bwMode="auto">
          <a:xfrm>
            <a:off x="6408738" y="1779588"/>
            <a:ext cx="3873500" cy="38782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7" tIns="45713" rIns="91427" bIns="45713"/>
          <a:lstStyle>
            <a:lvl1pPr marL="444500" indent="-444500" defTabSz="836613">
              <a:lnSpc>
                <a:spcPct val="90000"/>
              </a:lnSpc>
              <a:spcAft>
                <a:spcPct val="40000"/>
              </a:spcAft>
              <a:buClr>
                <a:srgbClr val="BF0922"/>
              </a:buClr>
              <a:buFont typeface="Wingdings" panose="05000000000000000000" pitchFamily="2" charset="2"/>
              <a:buChar char="u"/>
              <a:defRPr sz="3200" b="1">
                <a:solidFill>
                  <a:schemeClr val="tx1"/>
                </a:solidFill>
                <a:latin typeface="Arial" panose="020B0604020202020204" pitchFamily="34" charset="0"/>
                <a:ea typeface="ＭＳ Ｐゴシック" panose="020B0600070205080204" pitchFamily="34" charset="-128"/>
              </a:defRPr>
            </a:lvl1pPr>
            <a:lvl2pPr marL="1335088" indent="-533400" defTabSz="836613">
              <a:lnSpc>
                <a:spcPct val="90000"/>
              </a:lnSpc>
              <a:spcAft>
                <a:spcPct val="40000"/>
              </a:spcAft>
              <a:buClr>
                <a:srgbClr val="BF0922"/>
              </a:buClr>
              <a:buFont typeface="Wingdings" panose="05000000000000000000" pitchFamily="2" charset="2"/>
              <a:buChar char="u"/>
              <a:defRPr sz="2800" b="1">
                <a:solidFill>
                  <a:schemeClr val="tx1"/>
                </a:solidFill>
                <a:latin typeface="Arial" panose="020B0604020202020204" pitchFamily="34" charset="0"/>
                <a:ea typeface="ＭＳ Ｐゴシック" panose="020B0600070205080204" pitchFamily="34" charset="-128"/>
              </a:defRPr>
            </a:lvl2pPr>
            <a:lvl3pPr marL="1971675" indent="-457200" defTabSz="836613">
              <a:lnSpc>
                <a:spcPct val="90000"/>
              </a:lnSpc>
              <a:spcAft>
                <a:spcPct val="40000"/>
              </a:spcAft>
              <a:buClr>
                <a:srgbClr val="BF0922"/>
              </a:buClr>
              <a:buFont typeface="Wingdings" panose="05000000000000000000" pitchFamily="2" charset="2"/>
              <a:buChar char="u"/>
              <a:defRPr sz="2400" b="1">
                <a:solidFill>
                  <a:schemeClr val="tx1"/>
                </a:solidFill>
                <a:latin typeface="Arial" panose="020B0604020202020204" pitchFamily="34" charset="0"/>
                <a:ea typeface="ＭＳ Ｐゴシック" panose="020B0600070205080204" pitchFamily="34" charset="-128"/>
              </a:defRPr>
            </a:lvl3pPr>
            <a:lvl4pPr marL="2532063" indent="-381000" defTabSz="836613">
              <a:lnSpc>
                <a:spcPct val="90000"/>
              </a:lnSpc>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4pPr>
            <a:lvl5pPr marL="3092450" indent="-381000" defTabSz="836613">
              <a:lnSpc>
                <a:spcPct val="90000"/>
              </a:lnSpc>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5pPr>
            <a:lvl6pPr marL="3549650" indent="-381000" defTabSz="836613"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6pPr>
            <a:lvl7pPr marL="4006850" indent="-381000" defTabSz="836613"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7pPr>
            <a:lvl8pPr marL="4464050" indent="-381000" defTabSz="836613"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8pPr>
            <a:lvl9pPr marL="4921250" indent="-381000" defTabSz="836613"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9pPr>
          </a:lstStyle>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Volkswagen</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Bridgestone</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Campbell Soup</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Tata Motors Limited</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Proctor and Gamble</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Nestlé</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Pillsbury</a:t>
            </a:r>
          </a:p>
          <a:p>
            <a:pPr eaLnBrk="1" hangingPunct="1">
              <a:buClr>
                <a:schemeClr val="tx1"/>
              </a:buClr>
              <a:buFontTx/>
              <a:buAutoNum type="arabicPeriod"/>
            </a:pPr>
            <a:r>
              <a:rPr lang="en-US" altLang="en-US" sz="2400" dirty="0">
                <a:latin typeface="Times New Roman" panose="02020603050405020304" pitchFamily="18" charset="0"/>
                <a:cs typeface="Times New Roman" panose="02020603050405020304" pitchFamily="18" charset="0"/>
              </a:rPr>
              <a:t>Sony</a:t>
            </a:r>
          </a:p>
        </p:txBody>
      </p:sp>
      <p:sp>
        <p:nvSpPr>
          <p:cNvPr id="216069" name="Line 5">
            <a:extLst>
              <a:ext uri="{FF2B5EF4-FFF2-40B4-BE49-F238E27FC236}">
                <a16:creationId xmlns:a16="http://schemas.microsoft.com/office/drawing/2014/main" id="{3DE20955-4912-ABC7-F488-212A4E0B9C9A}"/>
              </a:ext>
            </a:extLst>
          </p:cNvPr>
          <p:cNvSpPr>
            <a:spLocks noChangeShapeType="1"/>
          </p:cNvSpPr>
          <p:nvPr/>
        </p:nvSpPr>
        <p:spPr bwMode="auto">
          <a:xfrm>
            <a:off x="5080000" y="1785939"/>
            <a:ext cx="1365250" cy="2060575"/>
          </a:xfrm>
          <a:prstGeom prst="line">
            <a:avLst/>
          </a:prstGeom>
          <a:noFill/>
          <a:ln w="57150">
            <a:solidFill>
              <a:srgbClr val="BF0922"/>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6070" name="Line 6">
            <a:extLst>
              <a:ext uri="{FF2B5EF4-FFF2-40B4-BE49-F238E27FC236}">
                <a16:creationId xmlns:a16="http://schemas.microsoft.com/office/drawing/2014/main" id="{4294D461-6F8B-3E63-09D8-2D9B2D4557C3}"/>
              </a:ext>
            </a:extLst>
          </p:cNvPr>
          <p:cNvSpPr>
            <a:spLocks noChangeShapeType="1"/>
          </p:cNvSpPr>
          <p:nvPr/>
        </p:nvSpPr>
        <p:spPr bwMode="auto">
          <a:xfrm flipV="1">
            <a:off x="4773613" y="3394076"/>
            <a:ext cx="1712912" cy="842963"/>
          </a:xfrm>
          <a:prstGeom prst="line">
            <a:avLst/>
          </a:prstGeom>
          <a:noFill/>
          <a:ln w="57150">
            <a:solidFill>
              <a:srgbClr val="BF0922"/>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6071" name="Line 7">
            <a:extLst>
              <a:ext uri="{FF2B5EF4-FFF2-40B4-BE49-F238E27FC236}">
                <a16:creationId xmlns:a16="http://schemas.microsoft.com/office/drawing/2014/main" id="{43E14AF8-5067-551C-EF99-976039AE0AF2}"/>
              </a:ext>
            </a:extLst>
          </p:cNvPr>
          <p:cNvSpPr>
            <a:spLocks noChangeShapeType="1"/>
          </p:cNvSpPr>
          <p:nvPr/>
        </p:nvSpPr>
        <p:spPr bwMode="auto">
          <a:xfrm>
            <a:off x="5018088" y="2478089"/>
            <a:ext cx="1509712" cy="73025"/>
          </a:xfrm>
          <a:prstGeom prst="line">
            <a:avLst/>
          </a:prstGeom>
          <a:noFill/>
          <a:ln w="57150">
            <a:solidFill>
              <a:srgbClr val="BF0922"/>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6072" name="Line 8">
            <a:extLst>
              <a:ext uri="{FF2B5EF4-FFF2-40B4-BE49-F238E27FC236}">
                <a16:creationId xmlns:a16="http://schemas.microsoft.com/office/drawing/2014/main" id="{30294DBC-2F42-2BEC-D45E-1605E4E437D7}"/>
              </a:ext>
            </a:extLst>
          </p:cNvPr>
          <p:cNvSpPr>
            <a:spLocks noChangeShapeType="1"/>
          </p:cNvSpPr>
          <p:nvPr/>
        </p:nvSpPr>
        <p:spPr bwMode="auto">
          <a:xfrm flipV="1">
            <a:off x="5437189" y="2941639"/>
            <a:ext cx="1074737" cy="15875"/>
          </a:xfrm>
          <a:prstGeom prst="line">
            <a:avLst/>
          </a:prstGeom>
          <a:noFill/>
          <a:ln w="57150">
            <a:solidFill>
              <a:srgbClr val="BF0922"/>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6073" name="Freeform 9">
            <a:extLst>
              <a:ext uri="{FF2B5EF4-FFF2-40B4-BE49-F238E27FC236}">
                <a16:creationId xmlns:a16="http://schemas.microsoft.com/office/drawing/2014/main" id="{F51F42CD-DEB5-F28F-C477-7663EBAA442B}"/>
              </a:ext>
            </a:extLst>
          </p:cNvPr>
          <p:cNvSpPr>
            <a:spLocks/>
          </p:cNvSpPr>
          <p:nvPr/>
        </p:nvSpPr>
        <p:spPr bwMode="auto">
          <a:xfrm>
            <a:off x="5114925" y="2046288"/>
            <a:ext cx="1373188" cy="2990850"/>
          </a:xfrm>
          <a:custGeom>
            <a:avLst/>
            <a:gdLst>
              <a:gd name="T0" fmla="*/ 0 w 865"/>
              <a:gd name="T1" fmla="*/ 1884 h 1884"/>
              <a:gd name="T2" fmla="*/ 627 w 865"/>
              <a:gd name="T3" fmla="*/ 146 h 1884"/>
              <a:gd name="T4" fmla="*/ 865 w 865"/>
              <a:gd name="T5" fmla="*/ 0 h 1884"/>
            </a:gdLst>
            <a:ahLst/>
            <a:cxnLst>
              <a:cxn ang="0">
                <a:pos x="T0" y="T1"/>
              </a:cxn>
              <a:cxn ang="0">
                <a:pos x="T2" y="T3"/>
              </a:cxn>
              <a:cxn ang="0">
                <a:pos x="T4" y="T5"/>
              </a:cxn>
            </a:cxnLst>
            <a:rect l="0" t="0" r="r" b="b"/>
            <a:pathLst>
              <a:path w="865" h="1884">
                <a:moveTo>
                  <a:pt x="0" y="1884"/>
                </a:moveTo>
                <a:lnTo>
                  <a:pt x="627" y="146"/>
                </a:lnTo>
                <a:lnTo>
                  <a:pt x="865" y="0"/>
                </a:lnTo>
              </a:path>
            </a:pathLst>
          </a:custGeom>
          <a:noFill/>
          <a:ln w="57150" cmpd="sng">
            <a:solidFill>
              <a:srgbClr val="BF0922"/>
            </a:solidFill>
            <a:round/>
            <a:headEnd type="none" w="med" len="med"/>
            <a:tailEnd type="triangle" w="sm" len="sm"/>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6074" name="Line 10">
            <a:extLst>
              <a:ext uri="{FF2B5EF4-FFF2-40B4-BE49-F238E27FC236}">
                <a16:creationId xmlns:a16="http://schemas.microsoft.com/office/drawing/2014/main" id="{0DCD90A7-39F3-9E1A-F152-5788D35A5FB0}"/>
              </a:ext>
            </a:extLst>
          </p:cNvPr>
          <p:cNvSpPr>
            <a:spLocks noChangeShapeType="1"/>
          </p:cNvSpPr>
          <p:nvPr/>
        </p:nvSpPr>
        <p:spPr bwMode="auto">
          <a:xfrm>
            <a:off x="5145088" y="3576638"/>
            <a:ext cx="1262062" cy="1276350"/>
          </a:xfrm>
          <a:prstGeom prst="line">
            <a:avLst/>
          </a:prstGeom>
          <a:noFill/>
          <a:ln w="57150">
            <a:solidFill>
              <a:srgbClr val="BF0922"/>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6075" name="Freeform 11">
            <a:extLst>
              <a:ext uri="{FF2B5EF4-FFF2-40B4-BE49-F238E27FC236}">
                <a16:creationId xmlns:a16="http://schemas.microsoft.com/office/drawing/2014/main" id="{4D41CA6E-5598-CAA6-993A-4D58E03F4783}"/>
              </a:ext>
            </a:extLst>
          </p:cNvPr>
          <p:cNvSpPr>
            <a:spLocks/>
          </p:cNvSpPr>
          <p:nvPr/>
        </p:nvSpPr>
        <p:spPr bwMode="auto">
          <a:xfrm>
            <a:off x="4967289" y="4432300"/>
            <a:ext cx="1539875" cy="1189038"/>
          </a:xfrm>
          <a:custGeom>
            <a:avLst/>
            <a:gdLst>
              <a:gd name="T0" fmla="*/ 0 w 970"/>
              <a:gd name="T1" fmla="*/ 749 h 749"/>
              <a:gd name="T2" fmla="*/ 409 w 970"/>
              <a:gd name="T3" fmla="*/ 627 h 749"/>
              <a:gd name="T4" fmla="*/ 610 w 970"/>
              <a:gd name="T5" fmla="*/ 61 h 749"/>
              <a:gd name="T6" fmla="*/ 970 w 970"/>
              <a:gd name="T7" fmla="*/ 0 h 749"/>
            </a:gdLst>
            <a:ahLst/>
            <a:cxnLst>
              <a:cxn ang="0">
                <a:pos x="T0" y="T1"/>
              </a:cxn>
              <a:cxn ang="0">
                <a:pos x="T2" y="T3"/>
              </a:cxn>
              <a:cxn ang="0">
                <a:pos x="T4" y="T5"/>
              </a:cxn>
              <a:cxn ang="0">
                <a:pos x="T6" y="T7"/>
              </a:cxn>
            </a:cxnLst>
            <a:rect l="0" t="0" r="r" b="b"/>
            <a:pathLst>
              <a:path w="970" h="749">
                <a:moveTo>
                  <a:pt x="0" y="749"/>
                </a:moveTo>
                <a:lnTo>
                  <a:pt x="409" y="627"/>
                </a:lnTo>
                <a:lnTo>
                  <a:pt x="610" y="61"/>
                </a:lnTo>
                <a:lnTo>
                  <a:pt x="970" y="0"/>
                </a:lnTo>
              </a:path>
            </a:pathLst>
          </a:custGeom>
          <a:noFill/>
          <a:ln w="57150" cmpd="sng">
            <a:solidFill>
              <a:srgbClr val="BF0922"/>
            </a:solidFill>
            <a:round/>
            <a:headEnd type="none" w="med" len="med"/>
            <a:tailEnd type="triangle" w="sm" len="sm"/>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16076" name="Line 12">
            <a:extLst>
              <a:ext uri="{FF2B5EF4-FFF2-40B4-BE49-F238E27FC236}">
                <a16:creationId xmlns:a16="http://schemas.microsoft.com/office/drawing/2014/main" id="{4BFCA6AE-C300-4CA1-EB20-0D6D768BE0D8}"/>
              </a:ext>
            </a:extLst>
          </p:cNvPr>
          <p:cNvSpPr>
            <a:spLocks noChangeShapeType="1"/>
          </p:cNvSpPr>
          <p:nvPr/>
        </p:nvSpPr>
        <p:spPr bwMode="auto">
          <a:xfrm>
            <a:off x="4778375" y="4676775"/>
            <a:ext cx="1682750" cy="623888"/>
          </a:xfrm>
          <a:prstGeom prst="line">
            <a:avLst/>
          </a:prstGeom>
          <a:noFill/>
          <a:ln w="57150">
            <a:solidFill>
              <a:srgbClr val="BF0922"/>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transition spd="slow" advTm="930">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8114" name="Rectangle 2">
            <a:extLst>
              <a:ext uri="{FF2B5EF4-FFF2-40B4-BE49-F238E27FC236}">
                <a16:creationId xmlns:a16="http://schemas.microsoft.com/office/drawing/2014/main" id="{D6B092D1-E660-D86F-DC77-4460DF1A4039}"/>
              </a:ext>
            </a:extLst>
          </p:cNvPr>
          <p:cNvSpPr>
            <a:spLocks noGrp="1" noChangeArrowheads="1"/>
          </p:cNvSpPr>
          <p:nvPr>
            <p:ph type="title"/>
          </p:nvPr>
        </p:nvSpPr>
        <p:spPr>
          <a:xfrm>
            <a:off x="2209800" y="444500"/>
            <a:ext cx="7772400" cy="863600"/>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Match Product &amp; Country</a:t>
            </a:r>
          </a:p>
        </p:txBody>
      </p:sp>
      <p:sp>
        <p:nvSpPr>
          <p:cNvPr id="218115" name="Rectangle 3">
            <a:extLst>
              <a:ext uri="{FF2B5EF4-FFF2-40B4-BE49-F238E27FC236}">
                <a16:creationId xmlns:a16="http://schemas.microsoft.com/office/drawing/2014/main" id="{F414EE25-8E89-6F8F-722A-74540D1C693C}"/>
              </a:ext>
            </a:extLst>
          </p:cNvPr>
          <p:cNvSpPr>
            <a:spLocks noGrp="1" noChangeArrowheads="1"/>
          </p:cNvSpPr>
          <p:nvPr>
            <p:ph type="body" idx="1"/>
          </p:nvPr>
        </p:nvSpPr>
        <p:spPr>
          <a:xfrm>
            <a:off x="2209800" y="1539875"/>
            <a:ext cx="3644900" cy="4724400"/>
          </a:xfrm>
        </p:spPr>
        <p:txBody>
          <a:bodyPr/>
          <a:lstStyle/>
          <a:p>
            <a:pPr marL="444500" indent="-444500" defTabSz="836613"/>
            <a:r>
              <a:rPr lang="en-US" altLang="en-US" sz="2400" dirty="0">
                <a:latin typeface="Times New Roman" panose="02020603050405020304" pitchFamily="18" charset="0"/>
                <a:cs typeface="Times New Roman" panose="02020603050405020304" pitchFamily="18" charset="0"/>
              </a:rPr>
              <a:t>Braun Household Appliances</a:t>
            </a:r>
          </a:p>
          <a:p>
            <a:pPr marL="444500" indent="-444500" defTabSz="836613"/>
            <a:r>
              <a:rPr lang="en-US" altLang="en-US" sz="2400" dirty="0">
                <a:latin typeface="Times New Roman" panose="02020603050405020304" pitchFamily="18" charset="0"/>
                <a:cs typeface="Times New Roman" panose="02020603050405020304" pitchFamily="18" charset="0"/>
              </a:rPr>
              <a:t>Firestone Tires</a:t>
            </a:r>
          </a:p>
          <a:p>
            <a:pPr marL="444500" indent="-444500" defTabSz="836613"/>
            <a:r>
              <a:rPr lang="en-US" altLang="en-US" sz="2400" dirty="0">
                <a:latin typeface="Times New Roman" panose="02020603050405020304" pitchFamily="18" charset="0"/>
                <a:cs typeface="Times New Roman" panose="02020603050405020304" pitchFamily="18" charset="0"/>
              </a:rPr>
              <a:t>Godiva Chocolate</a:t>
            </a:r>
          </a:p>
          <a:p>
            <a:pPr marL="444500" indent="-444500" defTabSz="836613"/>
            <a:r>
              <a:rPr lang="en-US" altLang="en-US" sz="2400" dirty="0">
                <a:latin typeface="Times New Roman" panose="02020603050405020304" pitchFamily="18" charset="0"/>
                <a:cs typeface="Times New Roman" panose="02020603050405020304" pitchFamily="18" charset="0"/>
              </a:rPr>
              <a:t>Haagen-Dazs Ice Cream</a:t>
            </a:r>
          </a:p>
          <a:p>
            <a:pPr marL="444500" indent="-444500" defTabSz="836613"/>
            <a:r>
              <a:rPr lang="en-US" altLang="en-US" sz="2400" dirty="0">
                <a:latin typeface="Times New Roman" panose="02020603050405020304" pitchFamily="18" charset="0"/>
                <a:cs typeface="Times New Roman" panose="02020603050405020304" pitchFamily="18" charset="0"/>
              </a:rPr>
              <a:t>Jaguar Autos</a:t>
            </a:r>
          </a:p>
          <a:p>
            <a:pPr marL="444500" indent="-444500" defTabSz="836613"/>
            <a:r>
              <a:rPr lang="en-US" altLang="en-US" sz="2400" dirty="0">
                <a:latin typeface="Times New Roman" panose="02020603050405020304" pitchFamily="18" charset="0"/>
                <a:cs typeface="Times New Roman" panose="02020603050405020304" pitchFamily="18" charset="0"/>
              </a:rPr>
              <a:t>MGM Movies</a:t>
            </a:r>
          </a:p>
          <a:p>
            <a:pPr marL="444500" indent="-444500" defTabSz="836613"/>
            <a:r>
              <a:rPr lang="en-US" altLang="en-US" sz="2400" dirty="0">
                <a:latin typeface="Times New Roman" panose="02020603050405020304" pitchFamily="18" charset="0"/>
                <a:cs typeface="Times New Roman" panose="02020603050405020304" pitchFamily="18" charset="0"/>
              </a:rPr>
              <a:t>Lamborghini Autos</a:t>
            </a:r>
          </a:p>
          <a:p>
            <a:pPr marL="444500" indent="-444500" defTabSz="836613"/>
            <a:r>
              <a:rPr lang="en-US" altLang="en-US" sz="2400" dirty="0">
                <a:latin typeface="Times New Roman" panose="02020603050405020304" pitchFamily="18" charset="0"/>
                <a:cs typeface="Times New Roman" panose="02020603050405020304" pitchFamily="18" charset="0"/>
              </a:rPr>
              <a:t>Alpo Pet Foods</a:t>
            </a:r>
          </a:p>
        </p:txBody>
      </p:sp>
      <p:sp>
        <p:nvSpPr>
          <p:cNvPr id="218116" name="Rectangle 4">
            <a:extLst>
              <a:ext uri="{FF2B5EF4-FFF2-40B4-BE49-F238E27FC236}">
                <a16:creationId xmlns:a16="http://schemas.microsoft.com/office/drawing/2014/main" id="{41831553-8803-DC18-D17D-2B15E0D88E9A}"/>
              </a:ext>
            </a:extLst>
          </p:cNvPr>
          <p:cNvSpPr>
            <a:spLocks noChangeArrowheads="1"/>
          </p:cNvSpPr>
          <p:nvPr/>
        </p:nvSpPr>
        <p:spPr bwMode="auto">
          <a:xfrm>
            <a:off x="6626225" y="2397126"/>
            <a:ext cx="3048000" cy="27844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7" tIns="45713" rIns="91427" bIns="45713"/>
          <a:lstStyle>
            <a:lvl1pPr marL="388938" indent="-388938">
              <a:lnSpc>
                <a:spcPct val="90000"/>
              </a:lnSpc>
              <a:spcAft>
                <a:spcPct val="40000"/>
              </a:spcAft>
              <a:buClr>
                <a:srgbClr val="BF0922"/>
              </a:buClr>
              <a:buFont typeface="Wingdings" panose="05000000000000000000" pitchFamily="2" charset="2"/>
              <a:buChar char="u"/>
              <a:defRPr sz="3200" b="1">
                <a:solidFill>
                  <a:schemeClr val="tx1"/>
                </a:solidFill>
                <a:latin typeface="Arial" panose="020B0604020202020204" pitchFamily="34" charset="0"/>
                <a:ea typeface="ＭＳ Ｐゴシック" panose="020B0600070205080204" pitchFamily="34" charset="-128"/>
              </a:defRPr>
            </a:lvl1pPr>
            <a:lvl2pPr marL="1335088" indent="-533400">
              <a:lnSpc>
                <a:spcPct val="90000"/>
              </a:lnSpc>
              <a:spcAft>
                <a:spcPct val="40000"/>
              </a:spcAft>
              <a:buClr>
                <a:srgbClr val="BF0922"/>
              </a:buClr>
              <a:buFont typeface="Wingdings" panose="05000000000000000000" pitchFamily="2" charset="2"/>
              <a:buChar char="u"/>
              <a:defRPr sz="2800" b="1">
                <a:solidFill>
                  <a:schemeClr val="tx1"/>
                </a:solidFill>
                <a:latin typeface="Arial" panose="020B0604020202020204" pitchFamily="34" charset="0"/>
                <a:ea typeface="ＭＳ Ｐゴシック" panose="020B0600070205080204" pitchFamily="34" charset="-128"/>
              </a:defRPr>
            </a:lvl2pPr>
            <a:lvl3pPr marL="1971675" indent="-457200">
              <a:lnSpc>
                <a:spcPct val="90000"/>
              </a:lnSpc>
              <a:spcAft>
                <a:spcPct val="40000"/>
              </a:spcAft>
              <a:buClr>
                <a:srgbClr val="BF0922"/>
              </a:buClr>
              <a:buFont typeface="Wingdings" panose="05000000000000000000" pitchFamily="2" charset="2"/>
              <a:buChar char="u"/>
              <a:defRPr sz="2400" b="1">
                <a:solidFill>
                  <a:schemeClr val="tx1"/>
                </a:solidFill>
                <a:latin typeface="Arial" panose="020B0604020202020204" pitchFamily="34" charset="0"/>
                <a:ea typeface="ＭＳ Ｐゴシック" panose="020B0600070205080204" pitchFamily="34" charset="-128"/>
              </a:defRPr>
            </a:lvl3pPr>
            <a:lvl4pPr marL="2532063" indent="-381000">
              <a:lnSpc>
                <a:spcPct val="90000"/>
              </a:lnSpc>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4pPr>
            <a:lvl5pPr marL="3092450" indent="-381000">
              <a:lnSpc>
                <a:spcPct val="90000"/>
              </a:lnSpc>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5pPr>
            <a:lvl6pPr marL="3549650" indent="-381000"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6pPr>
            <a:lvl7pPr marL="4006850" indent="-381000"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7pPr>
            <a:lvl8pPr marL="4464050" indent="-381000"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8pPr>
            <a:lvl9pPr marL="4921250" indent="-381000"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9pPr>
          </a:lstStyle>
          <a:p>
            <a:pPr eaLnBrk="1" hangingPunct="1">
              <a:buClr>
                <a:schemeClr val="tx1"/>
              </a:buClr>
              <a:buFont typeface="Arial" panose="020B0604020202020204" pitchFamily="34" charset="0"/>
              <a:buAutoNum type="arabicPeriod"/>
            </a:pPr>
            <a:r>
              <a:rPr lang="en-US" altLang="en-US" sz="2400" dirty="0">
                <a:latin typeface="Times New Roman" panose="02020603050405020304" pitchFamily="18" charset="0"/>
                <a:cs typeface="Times New Roman" panose="02020603050405020304" pitchFamily="18" charset="0"/>
              </a:rPr>
              <a:t>Great Britain</a:t>
            </a:r>
          </a:p>
          <a:p>
            <a:pPr eaLnBrk="1" hangingPunct="1">
              <a:buClr>
                <a:schemeClr val="tx1"/>
              </a:buClr>
              <a:buFont typeface="Arial" panose="020B0604020202020204" pitchFamily="34" charset="0"/>
              <a:buAutoNum type="arabicPeriod"/>
            </a:pPr>
            <a:r>
              <a:rPr lang="en-US" altLang="en-US" sz="2400" dirty="0">
                <a:latin typeface="Times New Roman" panose="02020603050405020304" pitchFamily="18" charset="0"/>
                <a:cs typeface="Times New Roman" panose="02020603050405020304" pitchFamily="18" charset="0"/>
              </a:rPr>
              <a:t>Germany</a:t>
            </a:r>
          </a:p>
          <a:p>
            <a:pPr eaLnBrk="1" hangingPunct="1">
              <a:buClr>
                <a:schemeClr val="tx1"/>
              </a:buClr>
              <a:buFont typeface="Arial" panose="020B0604020202020204" pitchFamily="34" charset="0"/>
              <a:buAutoNum type="arabicPeriod"/>
            </a:pPr>
            <a:r>
              <a:rPr lang="en-US" altLang="en-US" sz="2400" dirty="0">
                <a:latin typeface="Times New Roman" panose="02020603050405020304" pitchFamily="18" charset="0"/>
                <a:cs typeface="Times New Roman" panose="02020603050405020304" pitchFamily="18" charset="0"/>
              </a:rPr>
              <a:t>Japan</a:t>
            </a:r>
          </a:p>
          <a:p>
            <a:pPr eaLnBrk="1" hangingPunct="1">
              <a:buClr>
                <a:schemeClr val="tx1"/>
              </a:buClr>
              <a:buFont typeface="Arial" panose="020B0604020202020204" pitchFamily="34" charset="0"/>
              <a:buAutoNum type="arabicPeriod"/>
            </a:pPr>
            <a:r>
              <a:rPr lang="en-US" altLang="en-US" sz="2400" dirty="0">
                <a:latin typeface="Times New Roman" panose="02020603050405020304" pitchFamily="18" charset="0"/>
                <a:cs typeface="Times New Roman" panose="02020603050405020304" pitchFamily="18" charset="0"/>
              </a:rPr>
              <a:t>United States</a:t>
            </a:r>
          </a:p>
          <a:p>
            <a:pPr eaLnBrk="1" hangingPunct="1">
              <a:buClr>
                <a:schemeClr val="tx1"/>
              </a:buClr>
              <a:buFont typeface="Arial" panose="020B0604020202020204" pitchFamily="34" charset="0"/>
              <a:buAutoNum type="arabicPeriod"/>
            </a:pPr>
            <a:r>
              <a:rPr lang="en-US" altLang="en-US" sz="2400" dirty="0">
                <a:latin typeface="Times New Roman" panose="02020603050405020304" pitchFamily="18" charset="0"/>
                <a:cs typeface="Times New Roman" panose="02020603050405020304" pitchFamily="18" charset="0"/>
              </a:rPr>
              <a:t>Switzerland</a:t>
            </a:r>
          </a:p>
          <a:p>
            <a:pPr eaLnBrk="1" hangingPunct="1">
              <a:buClr>
                <a:schemeClr val="tx1"/>
              </a:buClr>
              <a:buFont typeface="Arial" panose="020B0604020202020204" pitchFamily="34" charset="0"/>
              <a:buAutoNum type="arabicPeriod"/>
            </a:pPr>
            <a:r>
              <a:rPr lang="en-US" altLang="en-US" sz="2400" dirty="0">
                <a:latin typeface="Times New Roman" panose="02020603050405020304" pitchFamily="18" charset="0"/>
                <a:cs typeface="Times New Roman" panose="02020603050405020304" pitchFamily="18" charset="0"/>
              </a:rPr>
              <a:t>India</a:t>
            </a:r>
          </a:p>
        </p:txBody>
      </p:sp>
    </p:spTree>
  </p:cSld>
  <p:clrMapOvr>
    <a:masterClrMapping/>
  </p:clrMapOvr>
  <p:transition advTm="123883">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18115"/>
                                        </p:tgtEl>
                                        <p:attrNameLst>
                                          <p:attrName>style.visibility</p:attrName>
                                        </p:attrNameLst>
                                      </p:cBhvr>
                                      <p:to>
                                        <p:strVal val="visible"/>
                                      </p:to>
                                    </p:set>
                                    <p:animEffect transition="in" filter="strips(downRight)">
                                      <p:cBhvr>
                                        <p:cTn id="7" dur="1000"/>
                                        <p:tgtEl>
                                          <p:spTgt spid="218115"/>
                                        </p:tgtEl>
                                      </p:cBhvr>
                                    </p:animEffect>
                                  </p:childTnLst>
                                </p:cTn>
                              </p:par>
                            </p:childTnLst>
                          </p:cTn>
                        </p:par>
                        <p:par>
                          <p:cTn id="8" fill="hold" nodeType="afterGroup">
                            <p:stCondLst>
                              <p:cond delay="2000"/>
                            </p:stCondLst>
                            <p:childTnLst>
                              <p:par>
                                <p:cTn id="9" presetID="18" presetClass="entr" presetSubtype="6" fill="hold" grpId="0" nodeType="afterEffect">
                                  <p:stCondLst>
                                    <p:cond delay="1000"/>
                                  </p:stCondLst>
                                  <p:childTnLst>
                                    <p:set>
                                      <p:cBhvr>
                                        <p:cTn id="10" dur="1" fill="hold">
                                          <p:stCondLst>
                                            <p:cond delay="0"/>
                                          </p:stCondLst>
                                        </p:cTn>
                                        <p:tgtEl>
                                          <p:spTgt spid="218116"/>
                                        </p:tgtEl>
                                        <p:attrNameLst>
                                          <p:attrName>style.visibility</p:attrName>
                                        </p:attrNameLst>
                                      </p:cBhvr>
                                      <p:to>
                                        <p:strVal val="visible"/>
                                      </p:to>
                                    </p:set>
                                    <p:animEffect transition="in" filter="strips(downRight)">
                                      <p:cBhvr>
                                        <p:cTn id="11" dur="1000"/>
                                        <p:tgtEl>
                                          <p:spTgt spid="2181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8115" grpId="0"/>
      <p:bldP spid="218116" grpId="0"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0162" name="Rectangle 2">
            <a:extLst>
              <a:ext uri="{FF2B5EF4-FFF2-40B4-BE49-F238E27FC236}">
                <a16:creationId xmlns:a16="http://schemas.microsoft.com/office/drawing/2014/main" id="{0751827C-50B3-78A3-CE2E-E2AF9DE82332}"/>
              </a:ext>
            </a:extLst>
          </p:cNvPr>
          <p:cNvSpPr>
            <a:spLocks noGrp="1" noChangeArrowheads="1"/>
          </p:cNvSpPr>
          <p:nvPr>
            <p:ph type="title"/>
          </p:nvPr>
        </p:nvSpPr>
        <p:spPr>
          <a:xfrm>
            <a:off x="2209800" y="444500"/>
            <a:ext cx="7772400" cy="863600"/>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Match Product &amp; Country</a:t>
            </a:r>
          </a:p>
        </p:txBody>
      </p:sp>
      <p:sp>
        <p:nvSpPr>
          <p:cNvPr id="220163" name="Rectangle 3">
            <a:extLst>
              <a:ext uri="{FF2B5EF4-FFF2-40B4-BE49-F238E27FC236}">
                <a16:creationId xmlns:a16="http://schemas.microsoft.com/office/drawing/2014/main" id="{0D121226-AF8D-C60B-2FA4-79E4612BBF35}"/>
              </a:ext>
            </a:extLst>
          </p:cNvPr>
          <p:cNvSpPr>
            <a:spLocks noGrp="1" noChangeArrowheads="1"/>
          </p:cNvSpPr>
          <p:nvPr>
            <p:ph type="body" idx="1"/>
          </p:nvPr>
        </p:nvSpPr>
        <p:spPr>
          <a:xfrm>
            <a:off x="2209800" y="1539875"/>
            <a:ext cx="3644900" cy="4724400"/>
          </a:xfrm>
        </p:spPr>
        <p:txBody>
          <a:bodyPr/>
          <a:lstStyle/>
          <a:p>
            <a:pPr marL="444500" indent="-444500" defTabSz="836613"/>
            <a:r>
              <a:rPr lang="en-US" altLang="en-US" sz="2400" dirty="0">
                <a:latin typeface="Times New Roman" panose="02020603050405020304" pitchFamily="18" charset="0"/>
                <a:cs typeface="Times New Roman" panose="02020603050405020304" pitchFamily="18" charset="0"/>
              </a:rPr>
              <a:t>Braun Household Appliances</a:t>
            </a:r>
          </a:p>
          <a:p>
            <a:pPr marL="444500" indent="-444500" defTabSz="836613"/>
            <a:r>
              <a:rPr lang="en-US" altLang="en-US" sz="2400" dirty="0">
                <a:latin typeface="Times New Roman" panose="02020603050405020304" pitchFamily="18" charset="0"/>
                <a:cs typeface="Times New Roman" panose="02020603050405020304" pitchFamily="18" charset="0"/>
              </a:rPr>
              <a:t>Firestone Tires</a:t>
            </a:r>
          </a:p>
          <a:p>
            <a:pPr marL="444500" indent="-444500" defTabSz="836613"/>
            <a:r>
              <a:rPr lang="en-US" altLang="en-US" sz="2400" dirty="0">
                <a:latin typeface="Times New Roman" panose="02020603050405020304" pitchFamily="18" charset="0"/>
                <a:cs typeface="Times New Roman" panose="02020603050405020304" pitchFamily="18" charset="0"/>
              </a:rPr>
              <a:t>Godiva Chocolate</a:t>
            </a:r>
          </a:p>
          <a:p>
            <a:pPr marL="444500" indent="-444500" defTabSz="836613"/>
            <a:r>
              <a:rPr lang="en-US" altLang="en-US" sz="2400" dirty="0">
                <a:latin typeface="Times New Roman" panose="02020603050405020304" pitchFamily="18" charset="0"/>
                <a:cs typeface="Times New Roman" panose="02020603050405020304" pitchFamily="18" charset="0"/>
              </a:rPr>
              <a:t>Haagen-Dazs Ice Cream</a:t>
            </a:r>
          </a:p>
          <a:p>
            <a:pPr marL="444500" indent="-444500" defTabSz="836613"/>
            <a:r>
              <a:rPr lang="en-US" altLang="en-US" sz="2400" dirty="0">
                <a:latin typeface="Times New Roman" panose="02020603050405020304" pitchFamily="18" charset="0"/>
                <a:cs typeface="Times New Roman" panose="02020603050405020304" pitchFamily="18" charset="0"/>
              </a:rPr>
              <a:t>Jaguar Autos</a:t>
            </a:r>
          </a:p>
          <a:p>
            <a:pPr marL="444500" indent="-444500" defTabSz="836613"/>
            <a:r>
              <a:rPr lang="en-US" altLang="en-US" sz="2400" dirty="0">
                <a:latin typeface="Times New Roman" panose="02020603050405020304" pitchFamily="18" charset="0"/>
                <a:cs typeface="Times New Roman" panose="02020603050405020304" pitchFamily="18" charset="0"/>
              </a:rPr>
              <a:t>MGM Movies</a:t>
            </a:r>
          </a:p>
          <a:p>
            <a:pPr marL="444500" indent="-444500" defTabSz="836613"/>
            <a:r>
              <a:rPr lang="en-US" altLang="en-US" sz="2400" dirty="0">
                <a:latin typeface="Times New Roman" panose="02020603050405020304" pitchFamily="18" charset="0"/>
                <a:cs typeface="Times New Roman" panose="02020603050405020304" pitchFamily="18" charset="0"/>
              </a:rPr>
              <a:t>Lamborghini Autos</a:t>
            </a:r>
          </a:p>
          <a:p>
            <a:pPr marL="444500" indent="-444500" defTabSz="836613"/>
            <a:r>
              <a:rPr lang="en-US" altLang="en-US" sz="2400" dirty="0">
                <a:latin typeface="Times New Roman" panose="02020603050405020304" pitchFamily="18" charset="0"/>
                <a:cs typeface="Times New Roman" panose="02020603050405020304" pitchFamily="18" charset="0"/>
              </a:rPr>
              <a:t>Alpo Pet Foods</a:t>
            </a:r>
          </a:p>
        </p:txBody>
      </p:sp>
      <p:sp>
        <p:nvSpPr>
          <p:cNvPr id="220164" name="Rectangle 4">
            <a:extLst>
              <a:ext uri="{FF2B5EF4-FFF2-40B4-BE49-F238E27FC236}">
                <a16:creationId xmlns:a16="http://schemas.microsoft.com/office/drawing/2014/main" id="{90B96E50-2F6B-B726-65F5-E8F3F3D4AE63}"/>
              </a:ext>
            </a:extLst>
          </p:cNvPr>
          <p:cNvSpPr>
            <a:spLocks noChangeArrowheads="1"/>
          </p:cNvSpPr>
          <p:nvPr/>
        </p:nvSpPr>
        <p:spPr bwMode="auto">
          <a:xfrm>
            <a:off x="6626225" y="2397126"/>
            <a:ext cx="3048000" cy="2809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1427" tIns="45713" rIns="91427" bIns="45713"/>
          <a:lstStyle>
            <a:lvl1pPr marL="388938" indent="-388938">
              <a:lnSpc>
                <a:spcPct val="90000"/>
              </a:lnSpc>
              <a:spcAft>
                <a:spcPct val="40000"/>
              </a:spcAft>
              <a:buClr>
                <a:srgbClr val="BF0922"/>
              </a:buClr>
              <a:buFont typeface="Wingdings" panose="05000000000000000000" pitchFamily="2" charset="2"/>
              <a:buChar char="u"/>
              <a:defRPr sz="3200" b="1">
                <a:solidFill>
                  <a:schemeClr val="tx1"/>
                </a:solidFill>
                <a:latin typeface="Arial" panose="020B0604020202020204" pitchFamily="34" charset="0"/>
                <a:ea typeface="ＭＳ Ｐゴシック" panose="020B0600070205080204" pitchFamily="34" charset="-128"/>
              </a:defRPr>
            </a:lvl1pPr>
            <a:lvl2pPr marL="1335088" indent="-533400">
              <a:lnSpc>
                <a:spcPct val="90000"/>
              </a:lnSpc>
              <a:spcAft>
                <a:spcPct val="40000"/>
              </a:spcAft>
              <a:buClr>
                <a:srgbClr val="BF0922"/>
              </a:buClr>
              <a:buFont typeface="Wingdings" panose="05000000000000000000" pitchFamily="2" charset="2"/>
              <a:buChar char="u"/>
              <a:defRPr sz="2800" b="1">
                <a:solidFill>
                  <a:schemeClr val="tx1"/>
                </a:solidFill>
                <a:latin typeface="Arial" panose="020B0604020202020204" pitchFamily="34" charset="0"/>
                <a:ea typeface="ＭＳ Ｐゴシック" panose="020B0600070205080204" pitchFamily="34" charset="-128"/>
              </a:defRPr>
            </a:lvl2pPr>
            <a:lvl3pPr marL="1971675" indent="-457200">
              <a:lnSpc>
                <a:spcPct val="90000"/>
              </a:lnSpc>
              <a:spcAft>
                <a:spcPct val="40000"/>
              </a:spcAft>
              <a:buClr>
                <a:srgbClr val="BF0922"/>
              </a:buClr>
              <a:buFont typeface="Wingdings" panose="05000000000000000000" pitchFamily="2" charset="2"/>
              <a:buChar char="u"/>
              <a:defRPr sz="2400" b="1">
                <a:solidFill>
                  <a:schemeClr val="tx1"/>
                </a:solidFill>
                <a:latin typeface="Arial" panose="020B0604020202020204" pitchFamily="34" charset="0"/>
                <a:ea typeface="ＭＳ Ｐゴシック" panose="020B0600070205080204" pitchFamily="34" charset="-128"/>
              </a:defRPr>
            </a:lvl3pPr>
            <a:lvl4pPr marL="2532063" indent="-381000">
              <a:lnSpc>
                <a:spcPct val="90000"/>
              </a:lnSpc>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4pPr>
            <a:lvl5pPr marL="3092450" indent="-381000">
              <a:lnSpc>
                <a:spcPct val="90000"/>
              </a:lnSpc>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5pPr>
            <a:lvl6pPr marL="3549650" indent="-381000"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6pPr>
            <a:lvl7pPr marL="4006850" indent="-381000"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7pPr>
            <a:lvl8pPr marL="4464050" indent="-381000"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8pPr>
            <a:lvl9pPr marL="4921250" indent="-381000" fontAlgn="base">
              <a:lnSpc>
                <a:spcPct val="90000"/>
              </a:lnSpc>
              <a:spcBef>
                <a:spcPct val="0"/>
              </a:spcBef>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9pPr>
          </a:lstStyle>
          <a:p>
            <a:pPr eaLnBrk="1" hangingPunct="1">
              <a:buClr>
                <a:schemeClr val="tx1"/>
              </a:buClr>
              <a:buFont typeface="Arial" panose="020B0604020202020204" pitchFamily="34" charset="0"/>
              <a:buAutoNum type="arabicPeriod"/>
            </a:pPr>
            <a:r>
              <a:rPr lang="en-US" altLang="en-US" sz="2400" dirty="0">
                <a:latin typeface="Times New Roman" panose="02020603050405020304" pitchFamily="18" charset="0"/>
                <a:cs typeface="Times New Roman" panose="02020603050405020304" pitchFamily="18" charset="0"/>
              </a:rPr>
              <a:t>Great Britain</a:t>
            </a:r>
          </a:p>
          <a:p>
            <a:pPr eaLnBrk="1" hangingPunct="1">
              <a:buClr>
                <a:schemeClr val="tx1"/>
              </a:buClr>
              <a:buFont typeface="Arial" panose="020B0604020202020204" pitchFamily="34" charset="0"/>
              <a:buAutoNum type="arabicPeriod"/>
            </a:pPr>
            <a:r>
              <a:rPr lang="en-US" altLang="en-US" sz="2400" dirty="0">
                <a:latin typeface="Times New Roman" panose="02020603050405020304" pitchFamily="18" charset="0"/>
                <a:cs typeface="Times New Roman" panose="02020603050405020304" pitchFamily="18" charset="0"/>
              </a:rPr>
              <a:t>Germany</a:t>
            </a:r>
          </a:p>
          <a:p>
            <a:pPr eaLnBrk="1" hangingPunct="1">
              <a:buClr>
                <a:schemeClr val="tx1"/>
              </a:buClr>
              <a:buFont typeface="Arial" panose="020B0604020202020204" pitchFamily="34" charset="0"/>
              <a:buAutoNum type="arabicPeriod"/>
            </a:pPr>
            <a:r>
              <a:rPr lang="en-US" altLang="en-US" sz="2400" dirty="0">
                <a:latin typeface="Times New Roman" panose="02020603050405020304" pitchFamily="18" charset="0"/>
                <a:cs typeface="Times New Roman" panose="02020603050405020304" pitchFamily="18" charset="0"/>
              </a:rPr>
              <a:t>Japan</a:t>
            </a:r>
          </a:p>
          <a:p>
            <a:pPr eaLnBrk="1" hangingPunct="1">
              <a:buClr>
                <a:schemeClr val="tx1"/>
              </a:buClr>
              <a:buFont typeface="Arial" panose="020B0604020202020204" pitchFamily="34" charset="0"/>
              <a:buAutoNum type="arabicPeriod"/>
            </a:pPr>
            <a:r>
              <a:rPr lang="en-US" altLang="en-US" sz="2400" dirty="0">
                <a:latin typeface="Times New Roman" panose="02020603050405020304" pitchFamily="18" charset="0"/>
                <a:cs typeface="Times New Roman" panose="02020603050405020304" pitchFamily="18" charset="0"/>
              </a:rPr>
              <a:t>United States</a:t>
            </a:r>
          </a:p>
          <a:p>
            <a:pPr eaLnBrk="1" hangingPunct="1">
              <a:buClr>
                <a:schemeClr val="tx1"/>
              </a:buClr>
              <a:buFont typeface="Arial" panose="020B0604020202020204" pitchFamily="34" charset="0"/>
              <a:buAutoNum type="arabicPeriod"/>
            </a:pPr>
            <a:r>
              <a:rPr lang="en-US" altLang="en-US" sz="2400" dirty="0">
                <a:latin typeface="Times New Roman" panose="02020603050405020304" pitchFamily="18" charset="0"/>
                <a:cs typeface="Times New Roman" panose="02020603050405020304" pitchFamily="18" charset="0"/>
              </a:rPr>
              <a:t>Switzerland</a:t>
            </a:r>
          </a:p>
          <a:p>
            <a:pPr eaLnBrk="1" hangingPunct="1">
              <a:buClr>
                <a:schemeClr val="tx1"/>
              </a:buClr>
              <a:buFont typeface="Arial" panose="020B0604020202020204" pitchFamily="34" charset="0"/>
              <a:buAutoNum type="arabicPeriod"/>
            </a:pPr>
            <a:r>
              <a:rPr lang="en-US" altLang="en-US" sz="2400" dirty="0">
                <a:latin typeface="Times New Roman" panose="02020603050405020304" pitchFamily="18" charset="0"/>
                <a:cs typeface="Times New Roman" panose="02020603050405020304" pitchFamily="18" charset="0"/>
              </a:rPr>
              <a:t>India</a:t>
            </a:r>
          </a:p>
        </p:txBody>
      </p:sp>
      <p:sp>
        <p:nvSpPr>
          <p:cNvPr id="220165" name="Line 5">
            <a:extLst>
              <a:ext uri="{FF2B5EF4-FFF2-40B4-BE49-F238E27FC236}">
                <a16:creationId xmlns:a16="http://schemas.microsoft.com/office/drawing/2014/main" id="{DB2E0245-9DF0-2F90-8830-3D5F7471A0AD}"/>
              </a:ext>
            </a:extLst>
          </p:cNvPr>
          <p:cNvSpPr>
            <a:spLocks noChangeShapeType="1"/>
          </p:cNvSpPr>
          <p:nvPr/>
        </p:nvSpPr>
        <p:spPr bwMode="auto">
          <a:xfrm>
            <a:off x="5124451" y="1973264"/>
            <a:ext cx="1535113" cy="1900237"/>
          </a:xfrm>
          <a:prstGeom prst="line">
            <a:avLst/>
          </a:prstGeom>
          <a:noFill/>
          <a:ln w="57150">
            <a:solidFill>
              <a:schemeClr val="tx2"/>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20166" name="Line 6">
            <a:extLst>
              <a:ext uri="{FF2B5EF4-FFF2-40B4-BE49-F238E27FC236}">
                <a16:creationId xmlns:a16="http://schemas.microsoft.com/office/drawing/2014/main" id="{3E50B435-12AE-788F-3BF3-4BD458A1D0A0}"/>
              </a:ext>
            </a:extLst>
          </p:cNvPr>
          <p:cNvSpPr>
            <a:spLocks noChangeShapeType="1"/>
          </p:cNvSpPr>
          <p:nvPr/>
        </p:nvSpPr>
        <p:spPr bwMode="auto">
          <a:xfrm>
            <a:off x="4984751" y="2573339"/>
            <a:ext cx="1687513" cy="942975"/>
          </a:xfrm>
          <a:prstGeom prst="line">
            <a:avLst/>
          </a:prstGeom>
          <a:noFill/>
          <a:ln w="57150">
            <a:solidFill>
              <a:srgbClr val="BF0922"/>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20167" name="Freeform 7">
            <a:extLst>
              <a:ext uri="{FF2B5EF4-FFF2-40B4-BE49-F238E27FC236}">
                <a16:creationId xmlns:a16="http://schemas.microsoft.com/office/drawing/2014/main" id="{A16404FF-C5E6-9E19-A69F-DEFFF92E5232}"/>
              </a:ext>
            </a:extLst>
          </p:cNvPr>
          <p:cNvSpPr>
            <a:spLocks/>
          </p:cNvSpPr>
          <p:nvPr/>
        </p:nvSpPr>
        <p:spPr bwMode="auto">
          <a:xfrm>
            <a:off x="5194301" y="3086101"/>
            <a:ext cx="1438275" cy="1978025"/>
          </a:xfrm>
          <a:custGeom>
            <a:avLst/>
            <a:gdLst>
              <a:gd name="T0" fmla="*/ 0 w 906"/>
              <a:gd name="T1" fmla="*/ 1206 h 1206"/>
              <a:gd name="T2" fmla="*/ 541 w 906"/>
              <a:gd name="T3" fmla="*/ 165 h 1206"/>
              <a:gd name="T4" fmla="*/ 906 w 906"/>
              <a:gd name="T5" fmla="*/ 0 h 1206"/>
            </a:gdLst>
            <a:ahLst/>
            <a:cxnLst>
              <a:cxn ang="0">
                <a:pos x="T0" y="T1"/>
              </a:cxn>
              <a:cxn ang="0">
                <a:pos x="T2" y="T3"/>
              </a:cxn>
              <a:cxn ang="0">
                <a:pos x="T4" y="T5"/>
              </a:cxn>
            </a:cxnLst>
            <a:rect l="0" t="0" r="r" b="b"/>
            <a:pathLst>
              <a:path w="906" h="1206">
                <a:moveTo>
                  <a:pt x="0" y="1206"/>
                </a:moveTo>
                <a:lnTo>
                  <a:pt x="541" y="165"/>
                </a:lnTo>
                <a:lnTo>
                  <a:pt x="906" y="0"/>
                </a:lnTo>
              </a:path>
            </a:pathLst>
          </a:custGeom>
          <a:noFill/>
          <a:ln w="57150">
            <a:solidFill>
              <a:schemeClr val="hlink"/>
            </a:solidFill>
            <a:round/>
            <a:headEnd/>
            <a:tailEnd type="triangle" w="sm" len="sm"/>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20168" name="Freeform 8">
            <a:extLst>
              <a:ext uri="{FF2B5EF4-FFF2-40B4-BE49-F238E27FC236}">
                <a16:creationId xmlns:a16="http://schemas.microsoft.com/office/drawing/2014/main" id="{F95188EE-911B-721B-1B80-3399038D21DD}"/>
              </a:ext>
            </a:extLst>
          </p:cNvPr>
          <p:cNvSpPr>
            <a:spLocks/>
          </p:cNvSpPr>
          <p:nvPr/>
        </p:nvSpPr>
        <p:spPr bwMode="auto">
          <a:xfrm>
            <a:off x="4686300" y="3606800"/>
            <a:ext cx="1943100" cy="1162050"/>
          </a:xfrm>
          <a:custGeom>
            <a:avLst/>
            <a:gdLst>
              <a:gd name="T0" fmla="*/ 0 w 1344"/>
              <a:gd name="T1" fmla="*/ 700 h 700"/>
              <a:gd name="T2" fmla="*/ 369 w 1344"/>
              <a:gd name="T3" fmla="*/ 283 h 700"/>
              <a:gd name="T4" fmla="*/ 1344 w 1344"/>
              <a:gd name="T5" fmla="*/ 0 h 700"/>
            </a:gdLst>
            <a:ahLst/>
            <a:cxnLst>
              <a:cxn ang="0">
                <a:pos x="T0" y="T1"/>
              </a:cxn>
              <a:cxn ang="0">
                <a:pos x="T2" y="T3"/>
              </a:cxn>
              <a:cxn ang="0">
                <a:pos x="T4" y="T5"/>
              </a:cxn>
            </a:cxnLst>
            <a:rect l="0" t="0" r="r" b="b"/>
            <a:pathLst>
              <a:path w="1344" h="700">
                <a:moveTo>
                  <a:pt x="0" y="700"/>
                </a:moveTo>
                <a:lnTo>
                  <a:pt x="369" y="283"/>
                </a:lnTo>
                <a:lnTo>
                  <a:pt x="1344" y="0"/>
                </a:lnTo>
              </a:path>
            </a:pathLst>
          </a:custGeom>
          <a:noFill/>
          <a:ln w="57150">
            <a:solidFill>
              <a:srgbClr val="BF0922"/>
            </a:solidFill>
            <a:round/>
            <a:headEnd/>
            <a:tailEnd type="triangle" w="sm" len="sm"/>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20169" name="Line 9">
            <a:extLst>
              <a:ext uri="{FF2B5EF4-FFF2-40B4-BE49-F238E27FC236}">
                <a16:creationId xmlns:a16="http://schemas.microsoft.com/office/drawing/2014/main" id="{17DDDF14-3AF8-5754-ACCB-8630728BD4BF}"/>
              </a:ext>
            </a:extLst>
          </p:cNvPr>
          <p:cNvSpPr>
            <a:spLocks noChangeShapeType="1"/>
          </p:cNvSpPr>
          <p:nvPr/>
        </p:nvSpPr>
        <p:spPr bwMode="auto">
          <a:xfrm>
            <a:off x="4732339" y="4308475"/>
            <a:ext cx="1870075" cy="649288"/>
          </a:xfrm>
          <a:prstGeom prst="line">
            <a:avLst/>
          </a:prstGeom>
          <a:noFill/>
          <a:ln w="57150">
            <a:solidFill>
              <a:schemeClr val="tx2"/>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20170" name="Line 10">
            <a:extLst>
              <a:ext uri="{FF2B5EF4-FFF2-40B4-BE49-F238E27FC236}">
                <a16:creationId xmlns:a16="http://schemas.microsoft.com/office/drawing/2014/main" id="{319F702B-8000-8587-6984-2207E67F24F0}"/>
              </a:ext>
            </a:extLst>
          </p:cNvPr>
          <p:cNvSpPr>
            <a:spLocks noChangeShapeType="1"/>
          </p:cNvSpPr>
          <p:nvPr/>
        </p:nvSpPr>
        <p:spPr bwMode="auto">
          <a:xfrm>
            <a:off x="5099051" y="3721100"/>
            <a:ext cx="1497013" cy="311150"/>
          </a:xfrm>
          <a:prstGeom prst="line">
            <a:avLst/>
          </a:prstGeom>
          <a:noFill/>
          <a:ln w="57150">
            <a:solidFill>
              <a:schemeClr val="tx2"/>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20171" name="Line 11">
            <a:extLst>
              <a:ext uri="{FF2B5EF4-FFF2-40B4-BE49-F238E27FC236}">
                <a16:creationId xmlns:a16="http://schemas.microsoft.com/office/drawing/2014/main" id="{0F31AF2D-79F6-C7FC-7633-BABFE02F1DAD}"/>
              </a:ext>
            </a:extLst>
          </p:cNvPr>
          <p:cNvSpPr>
            <a:spLocks noChangeShapeType="1"/>
          </p:cNvSpPr>
          <p:nvPr/>
        </p:nvSpPr>
        <p:spPr bwMode="auto">
          <a:xfrm>
            <a:off x="5314950" y="3168651"/>
            <a:ext cx="1258888" cy="765175"/>
          </a:xfrm>
          <a:prstGeom prst="line">
            <a:avLst/>
          </a:prstGeom>
          <a:noFill/>
          <a:ln w="57150">
            <a:solidFill>
              <a:schemeClr val="tx2"/>
            </a:solidFill>
            <a:round/>
            <a:headEnd/>
            <a:tailEnd type="triangle" w="sm" len="sm"/>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20172" name="Freeform 12">
            <a:extLst>
              <a:ext uri="{FF2B5EF4-FFF2-40B4-BE49-F238E27FC236}">
                <a16:creationId xmlns:a16="http://schemas.microsoft.com/office/drawing/2014/main" id="{39846F0C-B3C9-5B6A-5EC7-5EF1BFBC7CA5}"/>
              </a:ext>
            </a:extLst>
          </p:cNvPr>
          <p:cNvSpPr>
            <a:spLocks/>
          </p:cNvSpPr>
          <p:nvPr/>
        </p:nvSpPr>
        <p:spPr bwMode="auto">
          <a:xfrm>
            <a:off x="5059363" y="4572001"/>
            <a:ext cx="1592262" cy="1173163"/>
          </a:xfrm>
          <a:custGeom>
            <a:avLst/>
            <a:gdLst>
              <a:gd name="T0" fmla="*/ 0 w 1171"/>
              <a:gd name="T1" fmla="*/ 723 h 723"/>
              <a:gd name="T2" fmla="*/ 615 w 1171"/>
              <a:gd name="T3" fmla="*/ 496 h 723"/>
              <a:gd name="T4" fmla="*/ 1171 w 1171"/>
              <a:gd name="T5" fmla="*/ 0 h 723"/>
            </a:gdLst>
            <a:ahLst/>
            <a:cxnLst>
              <a:cxn ang="0">
                <a:pos x="T0" y="T1"/>
              </a:cxn>
              <a:cxn ang="0">
                <a:pos x="T2" y="T3"/>
              </a:cxn>
              <a:cxn ang="0">
                <a:pos x="T4" y="T5"/>
              </a:cxn>
            </a:cxnLst>
            <a:rect l="0" t="0" r="r" b="b"/>
            <a:pathLst>
              <a:path w="1171" h="723">
                <a:moveTo>
                  <a:pt x="0" y="723"/>
                </a:moveTo>
                <a:lnTo>
                  <a:pt x="615" y="496"/>
                </a:lnTo>
                <a:lnTo>
                  <a:pt x="1171" y="0"/>
                </a:lnTo>
              </a:path>
            </a:pathLst>
          </a:custGeom>
          <a:noFill/>
          <a:ln w="57150">
            <a:solidFill>
              <a:srgbClr val="6F0D7B"/>
            </a:solidFill>
            <a:round/>
            <a:headEnd/>
            <a:tailEnd type="triangle" w="sm" len="sm"/>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cSld>
  <p:clrMapOvr>
    <a:masterClrMapping/>
  </p:clrMapOvr>
  <p:transition spd="slow" advTm="56350">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2210" name="Rectangle 2">
            <a:extLst>
              <a:ext uri="{FF2B5EF4-FFF2-40B4-BE49-F238E27FC236}">
                <a16:creationId xmlns:a16="http://schemas.microsoft.com/office/drawing/2014/main" id="{BE64522A-DD71-5876-253D-4DBED6A3CEED}"/>
              </a:ext>
            </a:extLst>
          </p:cNvPr>
          <p:cNvSpPr>
            <a:spLocks noGrp="1" noChangeArrowheads="1"/>
          </p:cNvSpPr>
          <p:nvPr>
            <p:ph type="ctrTitle"/>
          </p:nvPr>
        </p:nvSpPr>
        <p:spPr>
          <a:xfrm>
            <a:off x="2201864" y="850900"/>
            <a:ext cx="7788275" cy="1422400"/>
          </a:xfrm>
          <a:noFill/>
          <a:ln/>
          <a:extLst>
            <a:ext uri="{909E8E84-426E-40DD-AFC4-6F175D3DCCD1}">
              <a14:hiddenFill xmlns:a14="http://schemas.microsoft.com/office/drawing/2010/main">
                <a:solidFill>
                  <a:srgbClr val="2FFF74"/>
                </a:solidFill>
              </a14:hiddenFill>
            </a:ext>
          </a:extLst>
        </p:spPr>
        <p:txBody>
          <a:bodyPr anchor="ctr"/>
          <a:lstStyle/>
          <a:p>
            <a:r>
              <a:rPr lang="en-US" altLang="en-US" sz="4400"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Developing Missions and Strategies</a:t>
            </a:r>
          </a:p>
        </p:txBody>
      </p:sp>
      <p:sp>
        <p:nvSpPr>
          <p:cNvPr id="222211" name="Text Box 3">
            <a:extLst>
              <a:ext uri="{FF2B5EF4-FFF2-40B4-BE49-F238E27FC236}">
                <a16:creationId xmlns:a16="http://schemas.microsoft.com/office/drawing/2014/main" id="{95F0ED8E-D4F4-A8D5-0768-4A696F57567F}"/>
              </a:ext>
            </a:extLst>
          </p:cNvPr>
          <p:cNvSpPr txBox="1">
            <a:spLocks noChangeArrowheads="1"/>
          </p:cNvSpPr>
          <p:nvPr/>
        </p:nvSpPr>
        <p:spPr bwMode="auto">
          <a:xfrm>
            <a:off x="2752725" y="2717801"/>
            <a:ext cx="6650038" cy="9787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90000"/>
              </a:lnSpc>
            </a:pPr>
            <a:r>
              <a:rPr lang="en-AU" altLang="en-US" sz="3200" b="1">
                <a:solidFill>
                  <a:srgbClr val="BF0922"/>
                </a:solidFill>
                <a:effectLst>
                  <a:outerShdw blurRad="38100" dist="38100" dir="2700000" algn="tl">
                    <a:srgbClr val="C0C0C0"/>
                  </a:outerShdw>
                </a:effectLst>
                <a:latin typeface="Times New Roman" panose="02020603050405020304" pitchFamily="18" charset="0"/>
                <a:cs typeface="Times New Roman" panose="02020603050405020304" pitchFamily="18" charset="0"/>
              </a:rPr>
              <a:t>Mission</a:t>
            </a:r>
            <a:r>
              <a:rPr lang="en-AU" altLang="en-US" sz="3200" b="1">
                <a:effectLst>
                  <a:outerShdw blurRad="38100" dist="38100" dir="2700000" algn="tl">
                    <a:srgbClr val="C0C0C0"/>
                  </a:outerShdw>
                </a:effectLst>
                <a:latin typeface="Times New Roman" panose="02020603050405020304" pitchFamily="18" charset="0"/>
                <a:cs typeface="Times New Roman" panose="02020603050405020304" pitchFamily="18" charset="0"/>
              </a:rPr>
              <a:t> </a:t>
            </a:r>
            <a:r>
              <a:rPr lang="en-AU" altLang="en-US" sz="3200" b="1">
                <a:latin typeface="Times New Roman" panose="02020603050405020304" pitchFamily="18" charset="0"/>
                <a:cs typeface="Times New Roman" panose="02020603050405020304" pitchFamily="18" charset="0"/>
              </a:rPr>
              <a:t>statements tell an organization where it is going</a:t>
            </a:r>
          </a:p>
        </p:txBody>
      </p:sp>
      <p:sp>
        <p:nvSpPr>
          <p:cNvPr id="222212" name="Text Box 4">
            <a:extLst>
              <a:ext uri="{FF2B5EF4-FFF2-40B4-BE49-F238E27FC236}">
                <a16:creationId xmlns:a16="http://schemas.microsoft.com/office/drawing/2014/main" id="{B11689F8-B86E-81A7-C1DB-7D66446B0889}"/>
              </a:ext>
            </a:extLst>
          </p:cNvPr>
          <p:cNvSpPr txBox="1">
            <a:spLocks noChangeArrowheads="1"/>
          </p:cNvSpPr>
          <p:nvPr/>
        </p:nvSpPr>
        <p:spPr bwMode="auto">
          <a:xfrm>
            <a:off x="3094039" y="4143376"/>
            <a:ext cx="5965825" cy="9787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lnSpc>
                <a:spcPct val="90000"/>
              </a:lnSpc>
            </a:pPr>
            <a:r>
              <a:rPr lang="en-AU" altLang="en-US" sz="3200" b="1">
                <a:latin typeface="Times New Roman" panose="02020603050405020304" pitchFamily="18" charset="0"/>
                <a:cs typeface="Times New Roman" panose="02020603050405020304" pitchFamily="18" charset="0"/>
              </a:rPr>
              <a:t>The</a:t>
            </a:r>
            <a:r>
              <a:rPr lang="en-AU" altLang="en-US" sz="3200" b="1">
                <a:effectLst>
                  <a:outerShdw blurRad="38100" dist="38100" dir="2700000" algn="tl">
                    <a:srgbClr val="C0C0C0"/>
                  </a:outerShdw>
                </a:effectLst>
                <a:latin typeface="Times New Roman" panose="02020603050405020304" pitchFamily="18" charset="0"/>
                <a:cs typeface="Times New Roman" panose="02020603050405020304" pitchFamily="18" charset="0"/>
              </a:rPr>
              <a:t> </a:t>
            </a:r>
            <a:r>
              <a:rPr lang="en-AU" altLang="en-US" sz="3200" b="1">
                <a:solidFill>
                  <a:srgbClr val="BF0922"/>
                </a:solidFill>
                <a:effectLst>
                  <a:outerShdw blurRad="38100" dist="38100" dir="2700000" algn="tl">
                    <a:srgbClr val="C0C0C0"/>
                  </a:outerShdw>
                </a:effectLst>
                <a:latin typeface="Times New Roman" panose="02020603050405020304" pitchFamily="18" charset="0"/>
                <a:cs typeface="Times New Roman" panose="02020603050405020304" pitchFamily="18" charset="0"/>
              </a:rPr>
              <a:t>Strategy</a:t>
            </a:r>
            <a:r>
              <a:rPr lang="en-AU" altLang="en-US" sz="3200" b="1">
                <a:solidFill>
                  <a:schemeClr val="hlink"/>
                </a:solidFill>
                <a:effectLst>
                  <a:outerShdw blurRad="38100" dist="38100" dir="2700000" algn="tl">
                    <a:srgbClr val="C0C0C0"/>
                  </a:outerShdw>
                </a:effectLst>
                <a:latin typeface="Times New Roman" panose="02020603050405020304" pitchFamily="18" charset="0"/>
                <a:cs typeface="Times New Roman" panose="02020603050405020304" pitchFamily="18" charset="0"/>
              </a:rPr>
              <a:t> </a:t>
            </a:r>
            <a:r>
              <a:rPr lang="en-AU" altLang="en-US" sz="3200" b="1">
                <a:latin typeface="Times New Roman" panose="02020603050405020304" pitchFamily="18" charset="0"/>
                <a:cs typeface="Times New Roman" panose="02020603050405020304" pitchFamily="18" charset="0"/>
              </a:rPr>
              <a:t>tells the organization how to get there</a:t>
            </a:r>
          </a:p>
        </p:txBody>
      </p:sp>
    </p:spTree>
  </p:cSld>
  <p:clrMapOvr>
    <a:masterClrMapping/>
  </p:clrMapOvr>
  <p:transition advTm="139579">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22211"/>
                                        </p:tgtEl>
                                        <p:attrNameLst>
                                          <p:attrName>style.visibility</p:attrName>
                                        </p:attrNameLst>
                                      </p:cBhvr>
                                      <p:to>
                                        <p:strVal val="visible"/>
                                      </p:to>
                                    </p:set>
                                    <p:animEffect transition="in" filter="strips(downRight)">
                                      <p:cBhvr>
                                        <p:cTn id="7" dur="1000"/>
                                        <p:tgtEl>
                                          <p:spTgt spid="222211"/>
                                        </p:tgtEl>
                                      </p:cBhvr>
                                    </p:animEffect>
                                  </p:childTnLst>
                                </p:cTn>
                              </p:par>
                            </p:childTnLst>
                          </p:cTn>
                        </p:par>
                        <p:par>
                          <p:cTn id="8" fill="hold" nodeType="afterGroup">
                            <p:stCondLst>
                              <p:cond delay="2000"/>
                            </p:stCondLst>
                            <p:childTnLst>
                              <p:par>
                                <p:cTn id="9" presetID="18" presetClass="entr" presetSubtype="6" fill="hold" grpId="0" nodeType="afterEffect">
                                  <p:stCondLst>
                                    <p:cond delay="1000"/>
                                  </p:stCondLst>
                                  <p:childTnLst>
                                    <p:set>
                                      <p:cBhvr>
                                        <p:cTn id="10" dur="1" fill="hold">
                                          <p:stCondLst>
                                            <p:cond delay="0"/>
                                          </p:stCondLst>
                                        </p:cTn>
                                        <p:tgtEl>
                                          <p:spTgt spid="222212"/>
                                        </p:tgtEl>
                                        <p:attrNameLst>
                                          <p:attrName>style.visibility</p:attrName>
                                        </p:attrNameLst>
                                      </p:cBhvr>
                                      <p:to>
                                        <p:strVal val="visible"/>
                                      </p:to>
                                    </p:set>
                                    <p:animEffect transition="in" filter="strips(downRight)">
                                      <p:cBhvr>
                                        <p:cTn id="11" dur="1000"/>
                                        <p:tgtEl>
                                          <p:spTgt spid="2222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2211" grpId="0"/>
      <p:bldP spid="222212"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4258" name="Picture 2">
            <a:extLst>
              <a:ext uri="{FF2B5EF4-FFF2-40B4-BE49-F238E27FC236}">
                <a16:creationId xmlns:a16="http://schemas.microsoft.com/office/drawing/2014/main" id="{646E6A6C-7236-A979-61D8-BDE6F6A50F0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22825" y="2596784"/>
            <a:ext cx="2881312" cy="3505200"/>
          </a:xfrm>
          <a:prstGeom prst="rect">
            <a:avLst/>
          </a:prstGeom>
          <a:noFill/>
          <a:extLst>
            <a:ext uri="{909E8E84-426E-40DD-AFC4-6F175D3DCCD1}">
              <a14:hiddenFill xmlns:a14="http://schemas.microsoft.com/office/drawing/2010/main">
                <a:solidFill>
                  <a:srgbClr val="FFFFFF"/>
                </a:solidFill>
              </a14:hiddenFill>
            </a:ext>
          </a:extLst>
        </p:spPr>
      </p:pic>
      <p:sp>
        <p:nvSpPr>
          <p:cNvPr id="224259" name="Rectangle 3">
            <a:extLst>
              <a:ext uri="{FF2B5EF4-FFF2-40B4-BE49-F238E27FC236}">
                <a16:creationId xmlns:a16="http://schemas.microsoft.com/office/drawing/2014/main" id="{9A8F4BE9-F81E-0BEA-CC2A-D28895968295}"/>
              </a:ext>
            </a:extLst>
          </p:cNvPr>
          <p:cNvSpPr>
            <a:spLocks noGrp="1" noChangeArrowheads="1"/>
          </p:cNvSpPr>
          <p:nvPr>
            <p:ph type="title"/>
          </p:nvPr>
        </p:nvSpPr>
        <p:spPr>
          <a:xfrm>
            <a:off x="2209800" y="434975"/>
            <a:ext cx="7772400" cy="825500"/>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Mission</a:t>
            </a:r>
          </a:p>
        </p:txBody>
      </p:sp>
      <p:sp>
        <p:nvSpPr>
          <p:cNvPr id="224260" name="Rectangle 4">
            <a:extLst>
              <a:ext uri="{FF2B5EF4-FFF2-40B4-BE49-F238E27FC236}">
                <a16:creationId xmlns:a16="http://schemas.microsoft.com/office/drawing/2014/main" id="{1BD1373F-4D7E-E763-171F-004719AA5CC6}"/>
              </a:ext>
            </a:extLst>
          </p:cNvPr>
          <p:cNvSpPr>
            <a:spLocks noChangeArrowheads="1"/>
          </p:cNvSpPr>
          <p:nvPr/>
        </p:nvSpPr>
        <p:spPr bwMode="auto">
          <a:xfrm>
            <a:off x="587863" y="1905001"/>
            <a:ext cx="7184537" cy="41969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8967" tIns="48615" rIns="98967" bIns="48615"/>
          <a:lstStyle>
            <a:lvl1pPr marL="533400" indent="-533400">
              <a:lnSpc>
                <a:spcPct val="90000"/>
              </a:lnSpc>
              <a:spcAft>
                <a:spcPct val="40000"/>
              </a:spcAft>
              <a:buClr>
                <a:srgbClr val="BF0922"/>
              </a:buClr>
              <a:buFont typeface="Wingdings" panose="05000000000000000000" pitchFamily="2" charset="2"/>
              <a:buChar char="u"/>
              <a:defRPr sz="2800" b="1">
                <a:solidFill>
                  <a:schemeClr val="tx1"/>
                </a:solidFill>
                <a:latin typeface="Arial" panose="020B0604020202020204" pitchFamily="34" charset="0"/>
                <a:ea typeface="ＭＳ Ｐゴシック" panose="020B0600070205080204" pitchFamily="34" charset="-128"/>
              </a:defRPr>
            </a:lvl1pPr>
            <a:lvl2pPr marL="1168400" indent="-455613">
              <a:lnSpc>
                <a:spcPct val="90000"/>
              </a:lnSpc>
              <a:spcAft>
                <a:spcPct val="40000"/>
              </a:spcAft>
              <a:buClr>
                <a:srgbClr val="BF0922"/>
              </a:buClr>
              <a:buFont typeface="Wingdings" panose="05000000000000000000" pitchFamily="2" charset="2"/>
              <a:buChar char="u"/>
              <a:defRPr sz="2400" b="1">
                <a:solidFill>
                  <a:schemeClr val="tx1"/>
                </a:solidFill>
                <a:latin typeface="Arial" panose="020B0604020202020204" pitchFamily="34" charset="0"/>
                <a:ea typeface="ＭＳ Ｐゴシック" panose="020B0600070205080204" pitchFamily="34" charset="-128"/>
              </a:defRPr>
            </a:lvl2pPr>
            <a:lvl3pPr marL="1576388" indent="-228600">
              <a:lnSpc>
                <a:spcPct val="90000"/>
              </a:lnSpc>
              <a:spcAft>
                <a:spcPct val="40000"/>
              </a:spcAft>
              <a:buClr>
                <a:srgbClr val="BF0922"/>
              </a:buClr>
              <a:buFont typeface="Wingdings" panose="05000000000000000000" pitchFamily="2" charset="2"/>
              <a:buChar char="u"/>
              <a:defRPr sz="2000" b="1">
                <a:solidFill>
                  <a:schemeClr val="tx1"/>
                </a:solidFill>
                <a:latin typeface="Arial" panose="020B0604020202020204" pitchFamily="34" charset="0"/>
                <a:ea typeface="ＭＳ Ｐゴシック" panose="020B0600070205080204" pitchFamily="34" charset="-128"/>
              </a:defRPr>
            </a:lvl3pPr>
            <a:lvl4pPr marL="1984375" indent="-228600">
              <a:lnSpc>
                <a:spcPct val="90000"/>
              </a:lnSpc>
              <a:spcAft>
                <a:spcPct val="40000"/>
              </a:spcAft>
              <a:buClr>
                <a:srgbClr val="BF0922"/>
              </a:buClr>
              <a:buFont typeface="Wingdings" panose="05000000000000000000" pitchFamily="2" charset="2"/>
              <a:buChar char="u"/>
              <a:defRPr b="1">
                <a:solidFill>
                  <a:schemeClr val="tx1"/>
                </a:solidFill>
                <a:latin typeface="Arial" panose="020B0604020202020204" pitchFamily="34" charset="0"/>
                <a:ea typeface="ＭＳ Ｐゴシック" panose="020B0600070205080204" pitchFamily="34" charset="-128"/>
              </a:defRPr>
            </a:lvl4pPr>
            <a:lvl5pPr marL="2392363" indent="-228600">
              <a:lnSpc>
                <a:spcPct val="90000"/>
              </a:lnSpc>
              <a:spcAft>
                <a:spcPct val="40000"/>
              </a:spcAft>
              <a:buClr>
                <a:srgbClr val="BF0922"/>
              </a:buClr>
              <a:buFont typeface="Wingdings" panose="05000000000000000000" pitchFamily="2" charset="2"/>
              <a:buChar char="u"/>
              <a:defRPr b="1">
                <a:solidFill>
                  <a:schemeClr val="tx1"/>
                </a:solidFill>
                <a:latin typeface="Arial" panose="020B0604020202020204" pitchFamily="34" charset="0"/>
                <a:ea typeface="ＭＳ Ｐゴシック" panose="020B0600070205080204" pitchFamily="34" charset="-128"/>
              </a:defRPr>
            </a:lvl5pPr>
            <a:lvl6pPr marL="2849563" indent="-228600" fontAlgn="base">
              <a:lnSpc>
                <a:spcPct val="90000"/>
              </a:lnSpc>
              <a:spcBef>
                <a:spcPct val="0"/>
              </a:spcBef>
              <a:spcAft>
                <a:spcPct val="40000"/>
              </a:spcAft>
              <a:buClr>
                <a:srgbClr val="BF0922"/>
              </a:buClr>
              <a:buFont typeface="Wingdings" panose="05000000000000000000" pitchFamily="2" charset="2"/>
              <a:buChar char="u"/>
              <a:defRPr b="1">
                <a:solidFill>
                  <a:schemeClr val="tx1"/>
                </a:solidFill>
                <a:latin typeface="Arial" panose="020B0604020202020204" pitchFamily="34" charset="0"/>
                <a:ea typeface="ＭＳ Ｐゴシック" panose="020B0600070205080204" pitchFamily="34" charset="-128"/>
              </a:defRPr>
            </a:lvl6pPr>
            <a:lvl7pPr marL="3306763" indent="-228600" fontAlgn="base">
              <a:lnSpc>
                <a:spcPct val="90000"/>
              </a:lnSpc>
              <a:spcBef>
                <a:spcPct val="0"/>
              </a:spcBef>
              <a:spcAft>
                <a:spcPct val="40000"/>
              </a:spcAft>
              <a:buClr>
                <a:srgbClr val="BF0922"/>
              </a:buClr>
              <a:buFont typeface="Wingdings" panose="05000000000000000000" pitchFamily="2" charset="2"/>
              <a:buChar char="u"/>
              <a:defRPr b="1">
                <a:solidFill>
                  <a:schemeClr val="tx1"/>
                </a:solidFill>
                <a:latin typeface="Arial" panose="020B0604020202020204" pitchFamily="34" charset="0"/>
                <a:ea typeface="ＭＳ Ｐゴシック" panose="020B0600070205080204" pitchFamily="34" charset="-128"/>
              </a:defRPr>
            </a:lvl7pPr>
            <a:lvl8pPr marL="3763963" indent="-228600" fontAlgn="base">
              <a:lnSpc>
                <a:spcPct val="90000"/>
              </a:lnSpc>
              <a:spcBef>
                <a:spcPct val="0"/>
              </a:spcBef>
              <a:spcAft>
                <a:spcPct val="40000"/>
              </a:spcAft>
              <a:buClr>
                <a:srgbClr val="BF0922"/>
              </a:buClr>
              <a:buFont typeface="Wingdings" panose="05000000000000000000" pitchFamily="2" charset="2"/>
              <a:buChar char="u"/>
              <a:defRPr b="1">
                <a:solidFill>
                  <a:schemeClr val="tx1"/>
                </a:solidFill>
                <a:latin typeface="Arial" panose="020B0604020202020204" pitchFamily="34" charset="0"/>
                <a:ea typeface="ＭＳ Ｐゴシック" panose="020B0600070205080204" pitchFamily="34" charset="-128"/>
              </a:defRPr>
            </a:lvl8pPr>
            <a:lvl9pPr marL="4221163" indent="-228600" fontAlgn="base">
              <a:lnSpc>
                <a:spcPct val="90000"/>
              </a:lnSpc>
              <a:spcBef>
                <a:spcPct val="0"/>
              </a:spcBef>
              <a:spcAft>
                <a:spcPct val="40000"/>
              </a:spcAft>
              <a:buClr>
                <a:srgbClr val="BF0922"/>
              </a:buClr>
              <a:buFont typeface="Wingdings" panose="05000000000000000000" pitchFamily="2" charset="2"/>
              <a:buChar char="u"/>
              <a:defRPr b="1">
                <a:solidFill>
                  <a:schemeClr val="tx1"/>
                </a:solidFill>
                <a:latin typeface="Arial" panose="020B0604020202020204" pitchFamily="34" charset="0"/>
                <a:ea typeface="ＭＳ Ｐゴシック" panose="020B0600070205080204" pitchFamily="34" charset="-128"/>
              </a:defRPr>
            </a:lvl9pPr>
          </a:lstStyle>
          <a:p>
            <a:pPr eaLnBrk="1" hangingPunct="1"/>
            <a:r>
              <a:rPr lang="en-US" altLang="en-US" sz="3200" dirty="0">
                <a:latin typeface="Times New Roman" panose="02020603050405020304" pitchFamily="18" charset="0"/>
                <a:cs typeface="Times New Roman" panose="02020603050405020304" pitchFamily="18" charset="0"/>
              </a:rPr>
              <a:t>Mission - where are you going?</a:t>
            </a:r>
          </a:p>
          <a:p>
            <a:pPr lvl="1" eaLnBrk="1" hangingPunct="1"/>
            <a:r>
              <a:rPr lang="en-US" altLang="en-US" sz="2800" dirty="0">
                <a:latin typeface="Times New Roman" panose="02020603050405020304" pitchFamily="18" charset="0"/>
                <a:cs typeface="Times New Roman" panose="02020603050405020304" pitchFamily="18" charset="0"/>
              </a:rPr>
              <a:t>Organization’s purpose for being</a:t>
            </a:r>
          </a:p>
          <a:p>
            <a:pPr lvl="1" eaLnBrk="1" hangingPunct="1"/>
            <a:r>
              <a:rPr lang="en-US" altLang="en-US" sz="2800" dirty="0">
                <a:latin typeface="Times New Roman" panose="02020603050405020304" pitchFamily="18" charset="0"/>
                <a:cs typeface="Times New Roman" panose="02020603050405020304" pitchFamily="18" charset="0"/>
              </a:rPr>
              <a:t>Answers ‘What do we provide society?’</a:t>
            </a:r>
          </a:p>
          <a:p>
            <a:pPr lvl="1" eaLnBrk="1" hangingPunct="1"/>
            <a:r>
              <a:rPr lang="en-US" altLang="en-US" sz="2800" dirty="0">
                <a:latin typeface="Times New Roman" panose="02020603050405020304" pitchFamily="18" charset="0"/>
                <a:cs typeface="Times New Roman" panose="02020603050405020304" pitchFamily="18" charset="0"/>
              </a:rPr>
              <a:t>Provides boundaries and focus</a:t>
            </a:r>
          </a:p>
        </p:txBody>
      </p:sp>
    </p:spTree>
  </p:cSld>
  <p:clrMapOvr>
    <a:masterClrMapping/>
  </p:clrMapOvr>
  <p:transition advTm="103688">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24260"/>
                                        </p:tgtEl>
                                        <p:attrNameLst>
                                          <p:attrName>style.visibility</p:attrName>
                                        </p:attrNameLst>
                                      </p:cBhvr>
                                      <p:to>
                                        <p:strVal val="visible"/>
                                      </p:to>
                                    </p:set>
                                    <p:animEffect transition="in" filter="strips(downRight)">
                                      <p:cBhvr>
                                        <p:cTn id="7" dur="500"/>
                                        <p:tgtEl>
                                          <p:spTgt spid="224260"/>
                                        </p:tgtEl>
                                      </p:cBhvr>
                                    </p:animEffect>
                                  </p:childTnLst>
                                </p:cTn>
                              </p:par>
                            </p:childTnLst>
                          </p:cTn>
                        </p:par>
                        <p:par>
                          <p:cTn id="8" fill="hold" nodeType="afterGroup">
                            <p:stCondLst>
                              <p:cond delay="1500"/>
                            </p:stCondLst>
                            <p:childTnLst>
                              <p:par>
                                <p:cTn id="9" presetID="9" presetClass="entr" presetSubtype="0" fill="hold" nodeType="afterEffect">
                                  <p:stCondLst>
                                    <p:cond delay="1000"/>
                                  </p:stCondLst>
                                  <p:childTnLst>
                                    <p:set>
                                      <p:cBhvr>
                                        <p:cTn id="10" dur="1" fill="hold">
                                          <p:stCondLst>
                                            <p:cond delay="0"/>
                                          </p:stCondLst>
                                        </p:cTn>
                                        <p:tgtEl>
                                          <p:spTgt spid="224258"/>
                                        </p:tgtEl>
                                        <p:attrNameLst>
                                          <p:attrName>style.visibility</p:attrName>
                                        </p:attrNameLst>
                                      </p:cBhvr>
                                      <p:to>
                                        <p:strVal val="visible"/>
                                      </p:to>
                                    </p:set>
                                    <p:animEffect transition="in" filter="dissolve">
                                      <p:cBhvr>
                                        <p:cTn id="11" dur="500"/>
                                        <p:tgtEl>
                                          <p:spTgt spid="22425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4260" grpId="0"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8354" name="Rectangle 2">
            <a:extLst>
              <a:ext uri="{FF2B5EF4-FFF2-40B4-BE49-F238E27FC236}">
                <a16:creationId xmlns:a16="http://schemas.microsoft.com/office/drawing/2014/main" id="{45DF21DF-7985-9D27-3C68-040B4FCDDDA2}"/>
              </a:ext>
            </a:extLst>
          </p:cNvPr>
          <p:cNvSpPr>
            <a:spLocks noGrp="1" noChangeArrowheads="1"/>
          </p:cNvSpPr>
          <p:nvPr>
            <p:ph type="title"/>
          </p:nvPr>
        </p:nvSpPr>
        <p:spPr>
          <a:xfrm>
            <a:off x="2209800" y="434975"/>
            <a:ext cx="7772400" cy="800100"/>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Merck</a:t>
            </a:r>
          </a:p>
        </p:txBody>
      </p:sp>
      <p:sp>
        <p:nvSpPr>
          <p:cNvPr id="228355" name="Rectangle 3">
            <a:extLst>
              <a:ext uri="{FF2B5EF4-FFF2-40B4-BE49-F238E27FC236}">
                <a16:creationId xmlns:a16="http://schemas.microsoft.com/office/drawing/2014/main" id="{4F3B083B-42CF-B67A-B9AA-71D51A640758}"/>
              </a:ext>
            </a:extLst>
          </p:cNvPr>
          <p:cNvSpPr>
            <a:spLocks noGrp="1" noChangeArrowheads="1"/>
          </p:cNvSpPr>
          <p:nvPr>
            <p:ph type="body" idx="1"/>
          </p:nvPr>
        </p:nvSpPr>
        <p:spPr>
          <a:xfrm>
            <a:off x="1107831" y="1676400"/>
            <a:ext cx="9952891" cy="3848100"/>
          </a:xfrm>
        </p:spPr>
        <p:txBody>
          <a:bodyPr>
            <a:normAutofit fontScale="92500"/>
          </a:bodyPr>
          <a:lstStyle/>
          <a:p>
            <a:pPr marL="0" indent="0" algn="ctr" defTabSz="836613">
              <a:lnSpc>
                <a:spcPct val="200000"/>
              </a:lnSpc>
              <a:buNone/>
            </a:pPr>
            <a:r>
              <a:rPr lang="en-US" altLang="en-US" dirty="0">
                <a:latin typeface="Times New Roman" panose="02020603050405020304" pitchFamily="18" charset="0"/>
                <a:cs typeface="Times New Roman" panose="02020603050405020304" pitchFamily="18" charset="0"/>
              </a:rPr>
              <a:t>The mission of Merck is to provide society with superior products and services—innovations and solutions that improve the quality of life and satisfy customer needs—to provide employees with meaningful work and advancement opportunities and investors with a superior rate of return.</a:t>
            </a:r>
          </a:p>
        </p:txBody>
      </p:sp>
      <p:pic>
        <p:nvPicPr>
          <p:cNvPr id="3" name="Picture 2">
            <a:extLst>
              <a:ext uri="{FF2B5EF4-FFF2-40B4-BE49-F238E27FC236}">
                <a16:creationId xmlns:a16="http://schemas.microsoft.com/office/drawing/2014/main" id="{97B5F976-A8D5-A35F-4821-83718941577E}"/>
              </a:ext>
            </a:extLst>
          </p:cNvPr>
          <p:cNvPicPr>
            <a:picLocks noChangeAspect="1"/>
          </p:cNvPicPr>
          <p:nvPr/>
        </p:nvPicPr>
        <p:blipFill>
          <a:blip r:embed="rId3"/>
          <a:stretch>
            <a:fillRect/>
          </a:stretch>
        </p:blipFill>
        <p:spPr>
          <a:xfrm>
            <a:off x="3792049" y="5280025"/>
            <a:ext cx="4010025" cy="1143000"/>
          </a:xfrm>
          <a:prstGeom prst="rect">
            <a:avLst/>
          </a:prstGeom>
        </p:spPr>
      </p:pic>
    </p:spTree>
  </p:cSld>
  <p:clrMapOvr>
    <a:masterClrMapping/>
  </p:clrMapOvr>
  <p:transition advTm="102824">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28355">
                                            <p:txEl>
                                              <p:pRg st="0" end="0"/>
                                            </p:txEl>
                                          </p:spTgt>
                                        </p:tgtEl>
                                        <p:attrNameLst>
                                          <p:attrName>style.visibility</p:attrName>
                                        </p:attrNameLst>
                                      </p:cBhvr>
                                      <p:to>
                                        <p:strVal val="visible"/>
                                      </p:to>
                                    </p:set>
                                    <p:animEffect transition="in" filter="strips(downRight)">
                                      <p:cBhvr>
                                        <p:cTn id="7" dur="1000"/>
                                        <p:tgtEl>
                                          <p:spTgt spid="22835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8355" grpId="0" build="p"/>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6307" name="Rectangle 3">
            <a:extLst>
              <a:ext uri="{FF2B5EF4-FFF2-40B4-BE49-F238E27FC236}">
                <a16:creationId xmlns:a16="http://schemas.microsoft.com/office/drawing/2014/main" id="{D8C16416-FBE3-8C46-6D35-6F423F00857B}"/>
              </a:ext>
            </a:extLst>
          </p:cNvPr>
          <p:cNvSpPr>
            <a:spLocks noGrp="1" noChangeArrowheads="1"/>
          </p:cNvSpPr>
          <p:nvPr>
            <p:ph type="body" idx="1"/>
          </p:nvPr>
        </p:nvSpPr>
        <p:spPr>
          <a:xfrm>
            <a:off x="952500" y="2020888"/>
            <a:ext cx="10287000" cy="4837112"/>
          </a:xfrm>
        </p:spPr>
        <p:txBody>
          <a:bodyPr/>
          <a:lstStyle/>
          <a:p>
            <a:pPr marL="0" indent="0" algn="ctr" defTabSz="836613">
              <a:lnSpc>
                <a:spcPct val="200000"/>
              </a:lnSpc>
              <a:buNone/>
            </a:pPr>
            <a:r>
              <a:rPr lang="en-US" altLang="en-US" dirty="0">
                <a:latin typeface="Times New Roman" panose="02020603050405020304" pitchFamily="18" charset="0"/>
                <a:cs typeface="Times New Roman" panose="02020603050405020304" pitchFamily="18" charset="0"/>
              </a:rPr>
              <a:t>Our Mission: To spread the spirit of Rock ’n’ Roll by delivering an exceptional entertainment and dining experience. We are committed to being an important, contributing member of our community and offering the Hard Rock family a fun, healthy, and nurturing work environment while ensuring our long-term success.</a:t>
            </a:r>
          </a:p>
        </p:txBody>
      </p:sp>
      <p:pic>
        <p:nvPicPr>
          <p:cNvPr id="7170" name="Picture 2" descr="Hard Rock Cafe - Wikipedia">
            <a:extLst>
              <a:ext uri="{FF2B5EF4-FFF2-40B4-BE49-F238E27FC236}">
                <a16:creationId xmlns:a16="http://schemas.microsoft.com/office/drawing/2014/main" id="{736F8A2A-AB56-2789-D51B-24F1E106488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69677" y="133717"/>
            <a:ext cx="5152291" cy="1666875"/>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advTm="87289">
    <p:pull dir="lu"/>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8" presetClass="entr" presetSubtype="6" fill="hold" grpId="0" nodeType="afterEffect">
                                  <p:stCondLst>
                                    <p:cond delay="1000"/>
                                  </p:stCondLst>
                                  <p:childTnLst>
                                    <p:set>
                                      <p:cBhvr>
                                        <p:cTn id="6" dur="1" fill="hold">
                                          <p:stCondLst>
                                            <p:cond delay="0"/>
                                          </p:stCondLst>
                                        </p:cTn>
                                        <p:tgtEl>
                                          <p:spTgt spid="226307">
                                            <p:txEl>
                                              <p:pRg st="0" end="0"/>
                                            </p:txEl>
                                          </p:spTgt>
                                        </p:tgtEl>
                                        <p:attrNameLst>
                                          <p:attrName>style.visibility</p:attrName>
                                        </p:attrNameLst>
                                      </p:cBhvr>
                                      <p:to>
                                        <p:strVal val="visible"/>
                                      </p:to>
                                    </p:set>
                                    <p:animEffect transition="in" filter="strips(downRight)">
                                      <p:cBhvr>
                                        <p:cTn id="7" dur="500"/>
                                        <p:tgtEl>
                                          <p:spTgt spid="22630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6307" grpId="0" build="p" autoUpdateAnimBg="0" advAuto="100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34498" name="Group 2">
            <a:extLst>
              <a:ext uri="{FF2B5EF4-FFF2-40B4-BE49-F238E27FC236}">
                <a16:creationId xmlns:a16="http://schemas.microsoft.com/office/drawing/2014/main" id="{E092A4E6-B136-D69D-48F7-AAEDDE91CA3A}"/>
              </a:ext>
            </a:extLst>
          </p:cNvPr>
          <p:cNvGrpSpPr>
            <a:grpSpLocks/>
          </p:cNvGrpSpPr>
          <p:nvPr/>
        </p:nvGrpSpPr>
        <p:grpSpPr bwMode="auto">
          <a:xfrm>
            <a:off x="5208589" y="4114800"/>
            <a:ext cx="1760537" cy="1949450"/>
            <a:chOff x="2321" y="2800"/>
            <a:chExt cx="1109" cy="1228"/>
          </a:xfrm>
        </p:grpSpPr>
        <p:sp>
          <p:nvSpPr>
            <p:cNvPr id="234499" name="Rectangle 3">
              <a:extLst>
                <a:ext uri="{FF2B5EF4-FFF2-40B4-BE49-F238E27FC236}">
                  <a16:creationId xmlns:a16="http://schemas.microsoft.com/office/drawing/2014/main" id="{FA6E7995-3F00-E967-2AC0-18F9FD5014EB}"/>
                </a:ext>
              </a:extLst>
            </p:cNvPr>
            <p:cNvSpPr>
              <a:spLocks noChangeArrowheads="1"/>
            </p:cNvSpPr>
            <p:nvPr/>
          </p:nvSpPr>
          <p:spPr bwMode="auto">
            <a:xfrm>
              <a:off x="2321" y="3382"/>
              <a:ext cx="1109" cy="646"/>
            </a:xfrm>
            <a:prstGeom prst="rect">
              <a:avLst/>
            </a:prstGeom>
            <a:solidFill>
              <a:schemeClr val="accent2"/>
            </a:solidFill>
            <a:ln w="9525">
              <a:solidFill>
                <a:schemeClr val="tx1"/>
              </a:solidFill>
              <a:miter lim="800000"/>
              <a:headEnd/>
              <a:tailEnd/>
            </a:ln>
          </p:spPr>
          <p:txBody>
            <a:bodyPr lIns="144000" tIns="180000" rIns="144000" bIns="180000">
              <a:spAutoFit/>
            </a:bodyPr>
            <a:lstStyle>
              <a:lvl1pPr defTabSz="1000125">
                <a:defRPr sz="2400">
                  <a:solidFill>
                    <a:schemeClr val="tx1"/>
                  </a:solidFill>
                  <a:latin typeface="Arial" panose="020B0604020202020204" pitchFamily="34" charset="0"/>
                  <a:ea typeface="ＭＳ Ｐゴシック" panose="020B0600070205080204" pitchFamily="34" charset="-128"/>
                </a:defRPr>
              </a:lvl1pPr>
              <a:lvl2pPr marL="500063" defTabSz="1000125">
                <a:defRPr sz="2400">
                  <a:solidFill>
                    <a:schemeClr val="tx1"/>
                  </a:solidFill>
                  <a:latin typeface="Arial" panose="020B0604020202020204" pitchFamily="34" charset="0"/>
                  <a:ea typeface="ＭＳ Ｐゴシック" panose="020B0600070205080204" pitchFamily="34" charset="-128"/>
                </a:defRPr>
              </a:lvl2pPr>
              <a:lvl3pPr marL="1000125" defTabSz="1000125">
                <a:defRPr sz="2400">
                  <a:solidFill>
                    <a:schemeClr val="tx1"/>
                  </a:solidFill>
                  <a:latin typeface="Arial" panose="020B0604020202020204" pitchFamily="34" charset="0"/>
                  <a:ea typeface="ＭＳ Ｐゴシック" panose="020B0600070205080204" pitchFamily="34" charset="-128"/>
                </a:defRPr>
              </a:lvl3pPr>
              <a:lvl4pPr marL="1500188" defTabSz="1000125">
                <a:defRPr sz="2400">
                  <a:solidFill>
                    <a:schemeClr val="tx1"/>
                  </a:solidFill>
                  <a:latin typeface="Arial" panose="020B0604020202020204" pitchFamily="34" charset="0"/>
                  <a:ea typeface="ＭＳ Ｐゴシック" panose="020B0600070205080204" pitchFamily="34" charset="-128"/>
                </a:defRPr>
              </a:lvl4pPr>
              <a:lvl5pPr marL="2000250" defTabSz="1000125">
                <a:defRPr sz="2400">
                  <a:solidFill>
                    <a:schemeClr val="tx1"/>
                  </a:solidFill>
                  <a:latin typeface="Arial" panose="020B0604020202020204" pitchFamily="34" charset="0"/>
                  <a:ea typeface="ＭＳ Ｐゴシック" panose="020B0600070205080204" pitchFamily="34" charset="-128"/>
                </a:defRPr>
              </a:lvl5pPr>
              <a:lvl6pPr marL="24574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146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3718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290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lnSpc>
                  <a:spcPct val="90000"/>
                </a:lnSpc>
                <a:spcBef>
                  <a:spcPct val="40000"/>
                </a:spcBef>
              </a:pPr>
              <a:r>
                <a:rPr lang="en-US" altLang="en-US" b="1"/>
                <a:t>Benefit to Society</a:t>
              </a:r>
            </a:p>
          </p:txBody>
        </p:sp>
        <p:sp>
          <p:nvSpPr>
            <p:cNvPr id="234500" name="Line 4">
              <a:extLst>
                <a:ext uri="{FF2B5EF4-FFF2-40B4-BE49-F238E27FC236}">
                  <a16:creationId xmlns:a16="http://schemas.microsoft.com/office/drawing/2014/main" id="{D27789CD-F735-F9EF-B500-7C17C8C60361}"/>
                </a:ext>
              </a:extLst>
            </p:cNvPr>
            <p:cNvSpPr>
              <a:spLocks noChangeShapeType="1"/>
            </p:cNvSpPr>
            <p:nvPr/>
          </p:nvSpPr>
          <p:spPr bwMode="auto">
            <a:xfrm>
              <a:off x="2872" y="2800"/>
              <a:ext cx="0" cy="576"/>
            </a:xfrm>
            <a:prstGeom prst="line">
              <a:avLst/>
            </a:prstGeom>
            <a:noFill/>
            <a:ln w="1016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grpSp>
        <p:nvGrpSpPr>
          <p:cNvPr id="234501" name="Group 5">
            <a:extLst>
              <a:ext uri="{FF2B5EF4-FFF2-40B4-BE49-F238E27FC236}">
                <a16:creationId xmlns:a16="http://schemas.microsoft.com/office/drawing/2014/main" id="{33509F98-D779-05DF-628D-286CFD13DBDA}"/>
              </a:ext>
            </a:extLst>
          </p:cNvPr>
          <p:cNvGrpSpPr>
            <a:grpSpLocks/>
          </p:cNvGrpSpPr>
          <p:nvPr/>
        </p:nvGrpSpPr>
        <p:grpSpPr bwMode="auto">
          <a:xfrm>
            <a:off x="4222750" y="2514600"/>
            <a:ext cx="3473450" cy="1949450"/>
            <a:chOff x="1700" y="1792"/>
            <a:chExt cx="2188" cy="1228"/>
          </a:xfrm>
        </p:grpSpPr>
        <p:sp>
          <p:nvSpPr>
            <p:cNvPr id="234502" name="Rectangle 6">
              <a:extLst>
                <a:ext uri="{FF2B5EF4-FFF2-40B4-BE49-F238E27FC236}">
                  <a16:creationId xmlns:a16="http://schemas.microsoft.com/office/drawing/2014/main" id="{28337C0F-9BA6-E3BA-A7EC-6A855D72139D}"/>
                </a:ext>
              </a:extLst>
            </p:cNvPr>
            <p:cNvSpPr>
              <a:spLocks noChangeArrowheads="1"/>
            </p:cNvSpPr>
            <p:nvPr/>
          </p:nvSpPr>
          <p:spPr bwMode="auto">
            <a:xfrm>
              <a:off x="2424" y="2376"/>
              <a:ext cx="903" cy="439"/>
            </a:xfrm>
            <a:prstGeom prst="rect">
              <a:avLst/>
            </a:prstGeom>
            <a:solidFill>
              <a:schemeClr val="folHlink"/>
            </a:solidFill>
            <a:ln w="9525">
              <a:solidFill>
                <a:schemeClr val="tx1"/>
              </a:solidFill>
              <a:miter lim="800000"/>
              <a:headEnd/>
              <a:tailEnd/>
            </a:ln>
          </p:spPr>
          <p:txBody>
            <a:bodyPr wrap="none" lIns="144000" tIns="180000" rIns="144000" bIns="180000">
              <a:spAutoFit/>
            </a:bodyPr>
            <a:lstStyle>
              <a:lvl1pPr defTabSz="1000125">
                <a:defRPr sz="2400">
                  <a:solidFill>
                    <a:schemeClr val="tx1"/>
                  </a:solidFill>
                  <a:latin typeface="Arial" panose="020B0604020202020204" pitchFamily="34" charset="0"/>
                  <a:ea typeface="ＭＳ Ｐゴシック" panose="020B0600070205080204" pitchFamily="34" charset="-128"/>
                </a:defRPr>
              </a:lvl1pPr>
              <a:lvl2pPr marL="500063" defTabSz="1000125">
                <a:defRPr sz="2400">
                  <a:solidFill>
                    <a:schemeClr val="tx1"/>
                  </a:solidFill>
                  <a:latin typeface="Arial" panose="020B0604020202020204" pitchFamily="34" charset="0"/>
                  <a:ea typeface="ＭＳ Ｐゴシック" panose="020B0600070205080204" pitchFamily="34" charset="-128"/>
                </a:defRPr>
              </a:lvl2pPr>
              <a:lvl3pPr marL="1000125" defTabSz="1000125">
                <a:defRPr sz="2400">
                  <a:solidFill>
                    <a:schemeClr val="tx1"/>
                  </a:solidFill>
                  <a:latin typeface="Arial" panose="020B0604020202020204" pitchFamily="34" charset="0"/>
                  <a:ea typeface="ＭＳ Ｐゴシック" panose="020B0600070205080204" pitchFamily="34" charset="-128"/>
                </a:defRPr>
              </a:lvl3pPr>
              <a:lvl4pPr marL="1500188" defTabSz="1000125">
                <a:defRPr sz="2400">
                  <a:solidFill>
                    <a:schemeClr val="tx1"/>
                  </a:solidFill>
                  <a:latin typeface="Arial" panose="020B0604020202020204" pitchFamily="34" charset="0"/>
                  <a:ea typeface="ＭＳ Ｐゴシック" panose="020B0600070205080204" pitchFamily="34" charset="-128"/>
                </a:defRPr>
              </a:lvl4pPr>
              <a:lvl5pPr marL="2000250" defTabSz="1000125">
                <a:defRPr sz="2400">
                  <a:solidFill>
                    <a:schemeClr val="tx1"/>
                  </a:solidFill>
                  <a:latin typeface="Arial" panose="020B0604020202020204" pitchFamily="34" charset="0"/>
                  <a:ea typeface="ＭＳ Ｐゴシック" panose="020B0600070205080204" pitchFamily="34" charset="-128"/>
                </a:defRPr>
              </a:lvl5pPr>
              <a:lvl6pPr marL="24574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146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3718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290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lnSpc>
                  <a:spcPct val="90000"/>
                </a:lnSpc>
                <a:spcBef>
                  <a:spcPct val="40000"/>
                </a:spcBef>
              </a:pPr>
              <a:r>
                <a:rPr lang="en-US" altLang="en-US" b="1"/>
                <a:t>Mission</a:t>
              </a:r>
            </a:p>
          </p:txBody>
        </p:sp>
        <p:sp>
          <p:nvSpPr>
            <p:cNvPr id="234503" name="Line 7">
              <a:extLst>
                <a:ext uri="{FF2B5EF4-FFF2-40B4-BE49-F238E27FC236}">
                  <a16:creationId xmlns:a16="http://schemas.microsoft.com/office/drawing/2014/main" id="{AC317EE0-368A-65DB-DCEA-15F8E9F1C8F8}"/>
                </a:ext>
              </a:extLst>
            </p:cNvPr>
            <p:cNvSpPr>
              <a:spLocks noChangeShapeType="1"/>
            </p:cNvSpPr>
            <p:nvPr/>
          </p:nvSpPr>
          <p:spPr bwMode="auto">
            <a:xfrm>
              <a:off x="2880" y="1792"/>
              <a:ext cx="0" cy="576"/>
            </a:xfrm>
            <a:prstGeom prst="line">
              <a:avLst/>
            </a:prstGeom>
            <a:noFill/>
            <a:ln w="1016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34504" name="Line 8">
              <a:extLst>
                <a:ext uri="{FF2B5EF4-FFF2-40B4-BE49-F238E27FC236}">
                  <a16:creationId xmlns:a16="http://schemas.microsoft.com/office/drawing/2014/main" id="{1B1F8B29-DDE7-5F84-BD5B-61E60E0158D1}"/>
                </a:ext>
              </a:extLst>
            </p:cNvPr>
            <p:cNvSpPr>
              <a:spLocks noChangeShapeType="1"/>
            </p:cNvSpPr>
            <p:nvPr/>
          </p:nvSpPr>
          <p:spPr bwMode="auto">
            <a:xfrm>
              <a:off x="1768" y="2160"/>
              <a:ext cx="648" cy="320"/>
            </a:xfrm>
            <a:prstGeom prst="line">
              <a:avLst/>
            </a:prstGeom>
            <a:noFill/>
            <a:ln w="1016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34505" name="Line 9">
              <a:extLst>
                <a:ext uri="{FF2B5EF4-FFF2-40B4-BE49-F238E27FC236}">
                  <a16:creationId xmlns:a16="http://schemas.microsoft.com/office/drawing/2014/main" id="{7895EDC7-59DB-2AF9-2D70-85CCEB76D210}"/>
                </a:ext>
              </a:extLst>
            </p:cNvPr>
            <p:cNvSpPr>
              <a:spLocks noChangeShapeType="1"/>
            </p:cNvSpPr>
            <p:nvPr/>
          </p:nvSpPr>
          <p:spPr bwMode="auto">
            <a:xfrm flipH="1">
              <a:off x="3328" y="2176"/>
              <a:ext cx="560" cy="296"/>
            </a:xfrm>
            <a:prstGeom prst="line">
              <a:avLst/>
            </a:prstGeom>
            <a:noFill/>
            <a:ln w="1016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34506" name="Line 10">
              <a:extLst>
                <a:ext uri="{FF2B5EF4-FFF2-40B4-BE49-F238E27FC236}">
                  <a16:creationId xmlns:a16="http://schemas.microsoft.com/office/drawing/2014/main" id="{6D7D4641-9627-1D44-A692-6246AF0CF71B}"/>
                </a:ext>
              </a:extLst>
            </p:cNvPr>
            <p:cNvSpPr>
              <a:spLocks noChangeShapeType="1"/>
            </p:cNvSpPr>
            <p:nvPr/>
          </p:nvSpPr>
          <p:spPr bwMode="auto">
            <a:xfrm rot="-5400000">
              <a:off x="1908" y="2500"/>
              <a:ext cx="312" cy="728"/>
            </a:xfrm>
            <a:prstGeom prst="line">
              <a:avLst/>
            </a:prstGeom>
            <a:noFill/>
            <a:ln w="1016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234507" name="Line 11">
              <a:extLst>
                <a:ext uri="{FF2B5EF4-FFF2-40B4-BE49-F238E27FC236}">
                  <a16:creationId xmlns:a16="http://schemas.microsoft.com/office/drawing/2014/main" id="{497918DD-CF6E-3FD6-2E02-2248BE9A5765}"/>
                </a:ext>
              </a:extLst>
            </p:cNvPr>
            <p:cNvSpPr>
              <a:spLocks noChangeShapeType="1"/>
            </p:cNvSpPr>
            <p:nvPr/>
          </p:nvSpPr>
          <p:spPr bwMode="auto">
            <a:xfrm rot="5400000" flipH="1">
              <a:off x="3440" y="2584"/>
              <a:ext cx="288" cy="536"/>
            </a:xfrm>
            <a:prstGeom prst="line">
              <a:avLst/>
            </a:prstGeom>
            <a:noFill/>
            <a:ln w="1016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
        <p:nvSpPr>
          <p:cNvPr id="234508" name="Rectangle 12">
            <a:extLst>
              <a:ext uri="{FF2B5EF4-FFF2-40B4-BE49-F238E27FC236}">
                <a16:creationId xmlns:a16="http://schemas.microsoft.com/office/drawing/2014/main" id="{DE9E2DE2-A8D6-65EB-582F-8C2D51251E49}"/>
              </a:ext>
            </a:extLst>
          </p:cNvPr>
          <p:cNvSpPr>
            <a:spLocks noGrp="1" noChangeArrowheads="1"/>
          </p:cNvSpPr>
          <p:nvPr>
            <p:ph type="title"/>
          </p:nvPr>
        </p:nvSpPr>
        <p:spPr>
          <a:xfrm>
            <a:off x="2209800" y="434975"/>
            <a:ext cx="7772400" cy="889000"/>
          </a:xfrm>
          <a:noFill/>
          <a:ln/>
          <a:extLst>
            <a:ext uri="{909E8E84-426E-40DD-AFC4-6F175D3DCCD1}">
              <a14:hiddenFill xmlns:a14="http://schemas.microsoft.com/office/drawing/2010/main">
                <a:solidFill>
                  <a:srgbClr val="2FFF74"/>
                </a:solidFill>
              </a14:hiddenFill>
            </a:ext>
          </a:extLst>
        </p:spPr>
        <p:txBody>
          <a:bodyPr/>
          <a:lstStyle/>
          <a:p>
            <a:pPr algn="ctr"/>
            <a:r>
              <a:rPr lang="en-US" altLang="en-US"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Factors Affecting Mission</a:t>
            </a:r>
          </a:p>
        </p:txBody>
      </p:sp>
      <p:grpSp>
        <p:nvGrpSpPr>
          <p:cNvPr id="234509" name="Group 13">
            <a:extLst>
              <a:ext uri="{FF2B5EF4-FFF2-40B4-BE49-F238E27FC236}">
                <a16:creationId xmlns:a16="http://schemas.microsoft.com/office/drawing/2014/main" id="{F87FAE79-C005-8F0E-F98D-1AC02B7656E2}"/>
              </a:ext>
            </a:extLst>
          </p:cNvPr>
          <p:cNvGrpSpPr>
            <a:grpSpLocks/>
          </p:cNvGrpSpPr>
          <p:nvPr/>
        </p:nvGrpSpPr>
        <p:grpSpPr bwMode="auto">
          <a:xfrm>
            <a:off x="2271714" y="1547813"/>
            <a:ext cx="7483475" cy="3244850"/>
            <a:chOff x="471" y="1183"/>
            <a:chExt cx="4714" cy="2044"/>
          </a:xfrm>
        </p:grpSpPr>
        <p:sp>
          <p:nvSpPr>
            <p:cNvPr id="234510" name="Rectangle 14">
              <a:extLst>
                <a:ext uri="{FF2B5EF4-FFF2-40B4-BE49-F238E27FC236}">
                  <a16:creationId xmlns:a16="http://schemas.microsoft.com/office/drawing/2014/main" id="{17B89186-A623-7775-E7FA-9F3BF95BAF8B}"/>
                </a:ext>
              </a:extLst>
            </p:cNvPr>
            <p:cNvSpPr>
              <a:spLocks noChangeArrowheads="1"/>
            </p:cNvSpPr>
            <p:nvPr/>
          </p:nvSpPr>
          <p:spPr bwMode="auto">
            <a:xfrm>
              <a:off x="2257" y="1183"/>
              <a:ext cx="1235" cy="646"/>
            </a:xfrm>
            <a:prstGeom prst="rect">
              <a:avLst/>
            </a:prstGeom>
            <a:solidFill>
              <a:schemeClr val="accent1"/>
            </a:solidFill>
            <a:ln w="9525">
              <a:solidFill>
                <a:schemeClr val="tx1"/>
              </a:solidFill>
              <a:miter lim="800000"/>
              <a:headEnd/>
              <a:tailEnd/>
            </a:ln>
          </p:spPr>
          <p:txBody>
            <a:bodyPr lIns="144000" tIns="180000" rIns="144000" bIns="180000">
              <a:spAutoFit/>
            </a:bodyPr>
            <a:lstStyle>
              <a:lvl1pPr defTabSz="1000125">
                <a:defRPr sz="2400">
                  <a:solidFill>
                    <a:schemeClr val="tx1"/>
                  </a:solidFill>
                  <a:latin typeface="Arial" panose="020B0604020202020204" pitchFamily="34" charset="0"/>
                  <a:ea typeface="ＭＳ Ｐゴシック" panose="020B0600070205080204" pitchFamily="34" charset="-128"/>
                </a:defRPr>
              </a:lvl1pPr>
              <a:lvl2pPr marL="500063" defTabSz="1000125">
                <a:defRPr sz="2400">
                  <a:solidFill>
                    <a:schemeClr val="tx1"/>
                  </a:solidFill>
                  <a:latin typeface="Arial" panose="020B0604020202020204" pitchFamily="34" charset="0"/>
                  <a:ea typeface="ＭＳ Ｐゴシック" panose="020B0600070205080204" pitchFamily="34" charset="-128"/>
                </a:defRPr>
              </a:lvl2pPr>
              <a:lvl3pPr marL="1000125" defTabSz="1000125">
                <a:defRPr sz="2400">
                  <a:solidFill>
                    <a:schemeClr val="tx1"/>
                  </a:solidFill>
                  <a:latin typeface="Arial" panose="020B0604020202020204" pitchFamily="34" charset="0"/>
                  <a:ea typeface="ＭＳ Ｐゴシック" panose="020B0600070205080204" pitchFamily="34" charset="-128"/>
                </a:defRPr>
              </a:lvl3pPr>
              <a:lvl4pPr marL="1500188" defTabSz="1000125">
                <a:defRPr sz="2400">
                  <a:solidFill>
                    <a:schemeClr val="tx1"/>
                  </a:solidFill>
                  <a:latin typeface="Arial" panose="020B0604020202020204" pitchFamily="34" charset="0"/>
                  <a:ea typeface="ＭＳ Ｐゴシック" panose="020B0600070205080204" pitchFamily="34" charset="-128"/>
                </a:defRPr>
              </a:lvl4pPr>
              <a:lvl5pPr marL="2000250" defTabSz="1000125">
                <a:defRPr sz="2400">
                  <a:solidFill>
                    <a:schemeClr val="tx1"/>
                  </a:solidFill>
                  <a:latin typeface="Arial" panose="020B0604020202020204" pitchFamily="34" charset="0"/>
                  <a:ea typeface="ＭＳ Ｐゴシック" panose="020B0600070205080204" pitchFamily="34" charset="-128"/>
                </a:defRPr>
              </a:lvl5pPr>
              <a:lvl6pPr marL="24574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146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3718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290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lnSpc>
                  <a:spcPct val="90000"/>
                </a:lnSpc>
                <a:spcBef>
                  <a:spcPct val="40000"/>
                </a:spcBef>
              </a:pPr>
              <a:r>
                <a:rPr lang="en-US" altLang="en-US" b="1">
                  <a:solidFill>
                    <a:srgbClr val="000000"/>
                  </a:solidFill>
                </a:rPr>
                <a:t>Philosophy and Values</a:t>
              </a:r>
              <a:endParaRPr lang="en-US" altLang="en-US" b="1"/>
            </a:p>
          </p:txBody>
        </p:sp>
        <p:sp>
          <p:nvSpPr>
            <p:cNvPr id="234511" name="Rectangle 15">
              <a:extLst>
                <a:ext uri="{FF2B5EF4-FFF2-40B4-BE49-F238E27FC236}">
                  <a16:creationId xmlns:a16="http://schemas.microsoft.com/office/drawing/2014/main" id="{AA9212F0-1ACC-BC4F-8019-351899EA2640}"/>
                </a:ext>
              </a:extLst>
            </p:cNvPr>
            <p:cNvSpPr>
              <a:spLocks noChangeArrowheads="1"/>
            </p:cNvSpPr>
            <p:nvPr/>
          </p:nvSpPr>
          <p:spPr bwMode="auto">
            <a:xfrm>
              <a:off x="3845" y="1832"/>
              <a:ext cx="1309" cy="646"/>
            </a:xfrm>
            <a:prstGeom prst="rect">
              <a:avLst/>
            </a:prstGeom>
            <a:solidFill>
              <a:schemeClr val="accent1"/>
            </a:solidFill>
            <a:ln w="9525">
              <a:solidFill>
                <a:schemeClr val="tx1"/>
              </a:solidFill>
              <a:miter lim="800000"/>
              <a:headEnd/>
              <a:tailEnd/>
            </a:ln>
          </p:spPr>
          <p:txBody>
            <a:bodyPr lIns="144000" tIns="180000" rIns="144000" bIns="180000">
              <a:spAutoFit/>
            </a:bodyPr>
            <a:lstStyle>
              <a:lvl1pPr defTabSz="1000125">
                <a:defRPr sz="2400">
                  <a:solidFill>
                    <a:schemeClr val="tx1"/>
                  </a:solidFill>
                  <a:latin typeface="Arial" panose="020B0604020202020204" pitchFamily="34" charset="0"/>
                  <a:ea typeface="ＭＳ Ｐゴシック" panose="020B0600070205080204" pitchFamily="34" charset="-128"/>
                </a:defRPr>
              </a:lvl1pPr>
              <a:lvl2pPr marL="500063" defTabSz="1000125">
                <a:defRPr sz="2400">
                  <a:solidFill>
                    <a:schemeClr val="tx1"/>
                  </a:solidFill>
                  <a:latin typeface="Arial" panose="020B0604020202020204" pitchFamily="34" charset="0"/>
                  <a:ea typeface="ＭＳ Ｐゴシック" panose="020B0600070205080204" pitchFamily="34" charset="-128"/>
                </a:defRPr>
              </a:lvl2pPr>
              <a:lvl3pPr marL="1000125" defTabSz="1000125">
                <a:defRPr sz="2400">
                  <a:solidFill>
                    <a:schemeClr val="tx1"/>
                  </a:solidFill>
                  <a:latin typeface="Arial" panose="020B0604020202020204" pitchFamily="34" charset="0"/>
                  <a:ea typeface="ＭＳ Ｐゴシック" panose="020B0600070205080204" pitchFamily="34" charset="-128"/>
                </a:defRPr>
              </a:lvl3pPr>
              <a:lvl4pPr marL="1500188" defTabSz="1000125">
                <a:defRPr sz="2400">
                  <a:solidFill>
                    <a:schemeClr val="tx1"/>
                  </a:solidFill>
                  <a:latin typeface="Arial" panose="020B0604020202020204" pitchFamily="34" charset="0"/>
                  <a:ea typeface="ＭＳ Ｐゴシック" panose="020B0600070205080204" pitchFamily="34" charset="-128"/>
                </a:defRPr>
              </a:lvl4pPr>
              <a:lvl5pPr marL="2000250" defTabSz="1000125">
                <a:defRPr sz="2400">
                  <a:solidFill>
                    <a:schemeClr val="tx1"/>
                  </a:solidFill>
                  <a:latin typeface="Arial" panose="020B0604020202020204" pitchFamily="34" charset="0"/>
                  <a:ea typeface="ＭＳ Ｐゴシック" panose="020B0600070205080204" pitchFamily="34" charset="-128"/>
                </a:defRPr>
              </a:lvl5pPr>
              <a:lvl6pPr marL="24574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146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3718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290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lnSpc>
                  <a:spcPct val="90000"/>
                </a:lnSpc>
                <a:spcBef>
                  <a:spcPct val="40000"/>
                </a:spcBef>
              </a:pPr>
              <a:r>
                <a:rPr lang="en-US" altLang="en-US" b="1">
                  <a:solidFill>
                    <a:srgbClr val="000000"/>
                  </a:solidFill>
                </a:rPr>
                <a:t>Profitability and Growth</a:t>
              </a:r>
              <a:endParaRPr lang="en-US" altLang="en-US" b="1"/>
            </a:p>
          </p:txBody>
        </p:sp>
        <p:sp>
          <p:nvSpPr>
            <p:cNvPr id="234512" name="Rectangle 16">
              <a:extLst>
                <a:ext uri="{FF2B5EF4-FFF2-40B4-BE49-F238E27FC236}">
                  <a16:creationId xmlns:a16="http://schemas.microsoft.com/office/drawing/2014/main" id="{FC32B865-7767-8106-60F6-AAC65B48561E}"/>
                </a:ext>
              </a:extLst>
            </p:cNvPr>
            <p:cNvSpPr>
              <a:spLocks noChangeArrowheads="1"/>
            </p:cNvSpPr>
            <p:nvPr/>
          </p:nvSpPr>
          <p:spPr bwMode="auto">
            <a:xfrm>
              <a:off x="471" y="1935"/>
              <a:ext cx="1361" cy="439"/>
            </a:xfrm>
            <a:prstGeom prst="rect">
              <a:avLst/>
            </a:prstGeom>
            <a:solidFill>
              <a:schemeClr val="accent1"/>
            </a:solidFill>
            <a:ln w="9525">
              <a:solidFill>
                <a:schemeClr val="tx1"/>
              </a:solidFill>
              <a:miter lim="800000"/>
              <a:headEnd/>
              <a:tailEnd/>
            </a:ln>
          </p:spPr>
          <p:txBody>
            <a:bodyPr wrap="none" lIns="144000" tIns="180000" rIns="144000" bIns="180000">
              <a:spAutoFit/>
            </a:bodyPr>
            <a:lstStyle>
              <a:lvl1pPr defTabSz="1000125">
                <a:defRPr sz="2400">
                  <a:solidFill>
                    <a:schemeClr val="tx1"/>
                  </a:solidFill>
                  <a:latin typeface="Arial" panose="020B0604020202020204" pitchFamily="34" charset="0"/>
                  <a:ea typeface="ＭＳ Ｐゴシック" panose="020B0600070205080204" pitchFamily="34" charset="-128"/>
                </a:defRPr>
              </a:lvl1pPr>
              <a:lvl2pPr marL="500063" defTabSz="1000125">
                <a:defRPr sz="2400">
                  <a:solidFill>
                    <a:schemeClr val="tx1"/>
                  </a:solidFill>
                  <a:latin typeface="Arial" panose="020B0604020202020204" pitchFamily="34" charset="0"/>
                  <a:ea typeface="ＭＳ Ｐゴシック" panose="020B0600070205080204" pitchFamily="34" charset="-128"/>
                </a:defRPr>
              </a:lvl2pPr>
              <a:lvl3pPr marL="1000125" defTabSz="1000125">
                <a:defRPr sz="2400">
                  <a:solidFill>
                    <a:schemeClr val="tx1"/>
                  </a:solidFill>
                  <a:latin typeface="Arial" panose="020B0604020202020204" pitchFamily="34" charset="0"/>
                  <a:ea typeface="ＭＳ Ｐゴシック" panose="020B0600070205080204" pitchFamily="34" charset="-128"/>
                </a:defRPr>
              </a:lvl3pPr>
              <a:lvl4pPr marL="1500188" defTabSz="1000125">
                <a:defRPr sz="2400">
                  <a:solidFill>
                    <a:schemeClr val="tx1"/>
                  </a:solidFill>
                  <a:latin typeface="Arial" panose="020B0604020202020204" pitchFamily="34" charset="0"/>
                  <a:ea typeface="ＭＳ Ｐゴシック" panose="020B0600070205080204" pitchFamily="34" charset="-128"/>
                </a:defRPr>
              </a:lvl4pPr>
              <a:lvl5pPr marL="2000250" defTabSz="1000125">
                <a:defRPr sz="2400">
                  <a:solidFill>
                    <a:schemeClr val="tx1"/>
                  </a:solidFill>
                  <a:latin typeface="Arial" panose="020B0604020202020204" pitchFamily="34" charset="0"/>
                  <a:ea typeface="ＭＳ Ｐゴシック" panose="020B0600070205080204" pitchFamily="34" charset="-128"/>
                </a:defRPr>
              </a:lvl5pPr>
              <a:lvl6pPr marL="24574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146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3718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290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lnSpc>
                  <a:spcPct val="90000"/>
                </a:lnSpc>
                <a:spcBef>
                  <a:spcPct val="40000"/>
                </a:spcBef>
              </a:pPr>
              <a:r>
                <a:rPr lang="en-US" altLang="en-US" b="1">
                  <a:solidFill>
                    <a:srgbClr val="000000"/>
                  </a:solidFill>
                </a:rPr>
                <a:t>Environment</a:t>
              </a:r>
              <a:endParaRPr lang="en-US" altLang="en-US" b="1"/>
            </a:p>
          </p:txBody>
        </p:sp>
        <p:sp>
          <p:nvSpPr>
            <p:cNvPr id="234513" name="Rectangle 17">
              <a:extLst>
                <a:ext uri="{FF2B5EF4-FFF2-40B4-BE49-F238E27FC236}">
                  <a16:creationId xmlns:a16="http://schemas.microsoft.com/office/drawing/2014/main" id="{906D4D64-C9AE-B014-0EC7-624C83080726}"/>
                </a:ext>
              </a:extLst>
            </p:cNvPr>
            <p:cNvSpPr>
              <a:spLocks noChangeArrowheads="1"/>
            </p:cNvSpPr>
            <p:nvPr/>
          </p:nvSpPr>
          <p:spPr bwMode="auto">
            <a:xfrm>
              <a:off x="557" y="2788"/>
              <a:ext cx="1191" cy="439"/>
            </a:xfrm>
            <a:prstGeom prst="rect">
              <a:avLst/>
            </a:prstGeom>
            <a:solidFill>
              <a:schemeClr val="accent1"/>
            </a:solidFill>
            <a:ln w="9525">
              <a:solidFill>
                <a:schemeClr val="tx1"/>
              </a:solidFill>
              <a:miter lim="800000"/>
              <a:headEnd/>
              <a:tailEnd/>
            </a:ln>
          </p:spPr>
          <p:txBody>
            <a:bodyPr wrap="none" lIns="144000" tIns="180000" rIns="144000" bIns="180000">
              <a:spAutoFit/>
            </a:bodyPr>
            <a:lstStyle>
              <a:lvl1pPr defTabSz="1000125">
                <a:defRPr sz="2400">
                  <a:solidFill>
                    <a:schemeClr val="tx1"/>
                  </a:solidFill>
                  <a:latin typeface="Arial" panose="020B0604020202020204" pitchFamily="34" charset="0"/>
                  <a:ea typeface="ＭＳ Ｐゴシック" panose="020B0600070205080204" pitchFamily="34" charset="-128"/>
                </a:defRPr>
              </a:lvl1pPr>
              <a:lvl2pPr marL="500063" defTabSz="1000125">
                <a:defRPr sz="2400">
                  <a:solidFill>
                    <a:schemeClr val="tx1"/>
                  </a:solidFill>
                  <a:latin typeface="Arial" panose="020B0604020202020204" pitchFamily="34" charset="0"/>
                  <a:ea typeface="ＭＳ Ｐゴシック" panose="020B0600070205080204" pitchFamily="34" charset="-128"/>
                </a:defRPr>
              </a:lvl2pPr>
              <a:lvl3pPr marL="1000125" defTabSz="1000125">
                <a:defRPr sz="2400">
                  <a:solidFill>
                    <a:schemeClr val="tx1"/>
                  </a:solidFill>
                  <a:latin typeface="Arial" panose="020B0604020202020204" pitchFamily="34" charset="0"/>
                  <a:ea typeface="ＭＳ Ｐゴシック" panose="020B0600070205080204" pitchFamily="34" charset="-128"/>
                </a:defRPr>
              </a:lvl3pPr>
              <a:lvl4pPr marL="1500188" defTabSz="1000125">
                <a:defRPr sz="2400">
                  <a:solidFill>
                    <a:schemeClr val="tx1"/>
                  </a:solidFill>
                  <a:latin typeface="Arial" panose="020B0604020202020204" pitchFamily="34" charset="0"/>
                  <a:ea typeface="ＭＳ Ｐゴシック" panose="020B0600070205080204" pitchFamily="34" charset="-128"/>
                </a:defRPr>
              </a:lvl4pPr>
              <a:lvl5pPr marL="2000250" defTabSz="1000125">
                <a:defRPr sz="2400">
                  <a:solidFill>
                    <a:schemeClr val="tx1"/>
                  </a:solidFill>
                  <a:latin typeface="Arial" panose="020B0604020202020204" pitchFamily="34" charset="0"/>
                  <a:ea typeface="ＭＳ Ｐゴシック" panose="020B0600070205080204" pitchFamily="34" charset="-128"/>
                </a:defRPr>
              </a:lvl5pPr>
              <a:lvl6pPr marL="24574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146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3718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290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lnSpc>
                  <a:spcPct val="90000"/>
                </a:lnSpc>
                <a:spcBef>
                  <a:spcPct val="40000"/>
                </a:spcBef>
              </a:pPr>
              <a:r>
                <a:rPr lang="en-US" altLang="en-US" b="1">
                  <a:solidFill>
                    <a:srgbClr val="000000"/>
                  </a:solidFill>
                </a:rPr>
                <a:t>Customers</a:t>
              </a:r>
              <a:endParaRPr lang="en-US" altLang="en-US" b="1"/>
            </a:p>
          </p:txBody>
        </p:sp>
        <p:sp>
          <p:nvSpPr>
            <p:cNvPr id="234514" name="Rectangle 18">
              <a:extLst>
                <a:ext uri="{FF2B5EF4-FFF2-40B4-BE49-F238E27FC236}">
                  <a16:creationId xmlns:a16="http://schemas.microsoft.com/office/drawing/2014/main" id="{01A4F073-F32B-3C13-BC12-A740FE7D2E83}"/>
                </a:ext>
              </a:extLst>
            </p:cNvPr>
            <p:cNvSpPr>
              <a:spLocks noChangeArrowheads="1"/>
            </p:cNvSpPr>
            <p:nvPr/>
          </p:nvSpPr>
          <p:spPr bwMode="auto">
            <a:xfrm>
              <a:off x="3813" y="2788"/>
              <a:ext cx="1372" cy="439"/>
            </a:xfrm>
            <a:prstGeom prst="rect">
              <a:avLst/>
            </a:prstGeom>
            <a:solidFill>
              <a:schemeClr val="accent1"/>
            </a:solidFill>
            <a:ln w="9525">
              <a:solidFill>
                <a:schemeClr val="tx1"/>
              </a:solidFill>
              <a:miter lim="800000"/>
              <a:headEnd/>
              <a:tailEnd/>
            </a:ln>
          </p:spPr>
          <p:txBody>
            <a:bodyPr wrap="none" lIns="144000" tIns="180000" rIns="144000" bIns="180000">
              <a:spAutoFit/>
            </a:bodyPr>
            <a:lstStyle>
              <a:lvl1pPr defTabSz="1000125">
                <a:defRPr sz="2400">
                  <a:solidFill>
                    <a:schemeClr val="tx1"/>
                  </a:solidFill>
                  <a:latin typeface="Arial" panose="020B0604020202020204" pitchFamily="34" charset="0"/>
                  <a:ea typeface="ＭＳ Ｐゴシック" panose="020B0600070205080204" pitchFamily="34" charset="-128"/>
                </a:defRPr>
              </a:lvl1pPr>
              <a:lvl2pPr marL="500063" defTabSz="1000125">
                <a:defRPr sz="2400">
                  <a:solidFill>
                    <a:schemeClr val="tx1"/>
                  </a:solidFill>
                  <a:latin typeface="Arial" panose="020B0604020202020204" pitchFamily="34" charset="0"/>
                  <a:ea typeface="ＭＳ Ｐゴシック" panose="020B0600070205080204" pitchFamily="34" charset="-128"/>
                </a:defRPr>
              </a:lvl2pPr>
              <a:lvl3pPr marL="1000125" defTabSz="1000125">
                <a:defRPr sz="2400">
                  <a:solidFill>
                    <a:schemeClr val="tx1"/>
                  </a:solidFill>
                  <a:latin typeface="Arial" panose="020B0604020202020204" pitchFamily="34" charset="0"/>
                  <a:ea typeface="ＭＳ Ｐゴシック" panose="020B0600070205080204" pitchFamily="34" charset="-128"/>
                </a:defRPr>
              </a:lvl3pPr>
              <a:lvl4pPr marL="1500188" defTabSz="1000125">
                <a:defRPr sz="2400">
                  <a:solidFill>
                    <a:schemeClr val="tx1"/>
                  </a:solidFill>
                  <a:latin typeface="Arial" panose="020B0604020202020204" pitchFamily="34" charset="0"/>
                  <a:ea typeface="ＭＳ Ｐゴシック" panose="020B0600070205080204" pitchFamily="34" charset="-128"/>
                </a:defRPr>
              </a:lvl4pPr>
              <a:lvl5pPr marL="2000250" defTabSz="1000125">
                <a:defRPr sz="2400">
                  <a:solidFill>
                    <a:schemeClr val="tx1"/>
                  </a:solidFill>
                  <a:latin typeface="Arial" panose="020B0604020202020204" pitchFamily="34" charset="0"/>
                  <a:ea typeface="ＭＳ Ｐゴシック" panose="020B0600070205080204" pitchFamily="34" charset="-128"/>
                </a:defRPr>
              </a:lvl5pPr>
              <a:lvl6pPr marL="24574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146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3718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29050" defTabSz="1000125"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pPr algn="ctr">
                <a:lnSpc>
                  <a:spcPct val="90000"/>
                </a:lnSpc>
                <a:spcBef>
                  <a:spcPct val="40000"/>
                </a:spcBef>
              </a:pPr>
              <a:r>
                <a:rPr lang="en-US" altLang="en-US" b="1">
                  <a:solidFill>
                    <a:srgbClr val="000000"/>
                  </a:solidFill>
                </a:rPr>
                <a:t>Public Image</a:t>
              </a:r>
              <a:endParaRPr lang="en-US" altLang="en-US" b="1"/>
            </a:p>
          </p:txBody>
        </p:sp>
      </p:grpSp>
    </p:spTree>
    <p:custDataLst>
      <p:tags r:id="rId1"/>
    </p:custDataLst>
  </p:cSld>
  <p:clrMapOvr>
    <a:masterClrMapping/>
  </p:clrMapOvr>
  <p:transition advTm="150475">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9" presetClass="entr" presetSubtype="0" fill="hold" nodeType="withEffect">
                                  <p:stCondLst>
                                    <p:cond delay="1000"/>
                                  </p:stCondLst>
                                  <p:childTnLst>
                                    <p:set>
                                      <p:cBhvr>
                                        <p:cTn id="6" dur="1" fill="hold">
                                          <p:stCondLst>
                                            <p:cond delay="0"/>
                                          </p:stCondLst>
                                        </p:cTn>
                                        <p:tgtEl>
                                          <p:spTgt spid="234509"/>
                                        </p:tgtEl>
                                        <p:attrNameLst>
                                          <p:attrName>style.visibility</p:attrName>
                                        </p:attrNameLst>
                                      </p:cBhvr>
                                      <p:to>
                                        <p:strVal val="visible"/>
                                      </p:to>
                                    </p:set>
                                    <p:animEffect transition="in" filter="dissolve">
                                      <p:cBhvr>
                                        <p:cTn id="7" dur="1000"/>
                                        <p:tgtEl>
                                          <p:spTgt spid="234509"/>
                                        </p:tgtEl>
                                      </p:cBhvr>
                                    </p:animEffect>
                                  </p:childTnLst>
                                </p:cTn>
                              </p:par>
                            </p:childTnLst>
                          </p:cTn>
                        </p:par>
                        <p:par>
                          <p:cTn id="8" fill="hold" nodeType="afterGroup">
                            <p:stCondLst>
                              <p:cond delay="2000"/>
                            </p:stCondLst>
                            <p:childTnLst>
                              <p:par>
                                <p:cTn id="9" presetID="4" presetClass="entr" presetSubtype="16" fill="hold" nodeType="afterEffect">
                                  <p:stCondLst>
                                    <p:cond delay="1000"/>
                                  </p:stCondLst>
                                  <p:childTnLst>
                                    <p:set>
                                      <p:cBhvr>
                                        <p:cTn id="10" dur="1" fill="hold">
                                          <p:stCondLst>
                                            <p:cond delay="0"/>
                                          </p:stCondLst>
                                        </p:cTn>
                                        <p:tgtEl>
                                          <p:spTgt spid="234501"/>
                                        </p:tgtEl>
                                        <p:attrNameLst>
                                          <p:attrName>style.visibility</p:attrName>
                                        </p:attrNameLst>
                                      </p:cBhvr>
                                      <p:to>
                                        <p:strVal val="visible"/>
                                      </p:to>
                                    </p:set>
                                    <p:animEffect transition="in" filter="box(in)">
                                      <p:cBhvr>
                                        <p:cTn id="11" dur="1000"/>
                                        <p:tgtEl>
                                          <p:spTgt spid="234501"/>
                                        </p:tgtEl>
                                      </p:cBhvr>
                                    </p:animEffect>
                                  </p:childTnLst>
                                </p:cTn>
                              </p:par>
                            </p:childTnLst>
                          </p:cTn>
                        </p:par>
                      </p:childTnLst>
                    </p:cTn>
                  </p:par>
                  <p:par>
                    <p:cTn id="12" fill="hold" nodeType="clickPar">
                      <p:stCondLst>
                        <p:cond delay="indefinite"/>
                      </p:stCondLst>
                      <p:childTnLst>
                        <p:par>
                          <p:cTn id="13" fill="hold" nodeType="withGroup">
                            <p:stCondLst>
                              <p:cond delay="0"/>
                            </p:stCondLst>
                            <p:childTnLst>
                              <p:par>
                                <p:cTn id="14" presetID="22" presetClass="entr" presetSubtype="1" fill="hold" nodeType="clickEffect">
                                  <p:stCondLst>
                                    <p:cond delay="1000"/>
                                  </p:stCondLst>
                                  <p:childTnLst>
                                    <p:set>
                                      <p:cBhvr>
                                        <p:cTn id="15" dur="1" fill="hold">
                                          <p:stCondLst>
                                            <p:cond delay="0"/>
                                          </p:stCondLst>
                                        </p:cTn>
                                        <p:tgtEl>
                                          <p:spTgt spid="234498"/>
                                        </p:tgtEl>
                                        <p:attrNameLst>
                                          <p:attrName>style.visibility</p:attrName>
                                        </p:attrNameLst>
                                      </p:cBhvr>
                                      <p:to>
                                        <p:strVal val="visible"/>
                                      </p:to>
                                    </p:set>
                                    <p:animEffect transition="in" filter="wipe(up)">
                                      <p:cBhvr>
                                        <p:cTn id="16" dur="1000"/>
                                        <p:tgtEl>
                                          <p:spTgt spid="2344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6546" name="Rectangle 2">
            <a:extLst>
              <a:ext uri="{FF2B5EF4-FFF2-40B4-BE49-F238E27FC236}">
                <a16:creationId xmlns:a16="http://schemas.microsoft.com/office/drawing/2014/main" id="{25223416-110D-2293-0D11-C23E3CC4EF82}"/>
              </a:ext>
            </a:extLst>
          </p:cNvPr>
          <p:cNvSpPr>
            <a:spLocks noGrp="1" noChangeArrowheads="1"/>
          </p:cNvSpPr>
          <p:nvPr>
            <p:ph type="title"/>
          </p:nvPr>
        </p:nvSpPr>
        <p:spPr>
          <a:xfrm>
            <a:off x="1014046" y="1004888"/>
            <a:ext cx="7772400" cy="866775"/>
          </a:xfrm>
          <a:noFill/>
          <a:ln/>
          <a:extLst>
            <a:ext uri="{909E8E84-426E-40DD-AFC4-6F175D3DCCD1}">
              <a14:hiddenFill xmlns:a14="http://schemas.microsoft.com/office/drawing/2010/main">
                <a:solidFill>
                  <a:srgbClr val="2FFF74"/>
                </a:solidFill>
              </a14:hiddenFill>
            </a:ext>
          </a:extLst>
        </p:spPr>
        <p:txBody>
          <a:bodyPr/>
          <a:lstStyle/>
          <a:p>
            <a:r>
              <a:rPr lang="en-US" altLang="en-US"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Sample Missions</a:t>
            </a:r>
          </a:p>
        </p:txBody>
      </p:sp>
      <p:graphicFrame>
        <p:nvGraphicFramePr>
          <p:cNvPr id="236563" name="Group 19">
            <a:extLst>
              <a:ext uri="{FF2B5EF4-FFF2-40B4-BE49-F238E27FC236}">
                <a16:creationId xmlns:a16="http://schemas.microsoft.com/office/drawing/2014/main" id="{6F1181FB-EAF8-C2EC-E3AF-C0170427CEC8}"/>
              </a:ext>
            </a:extLst>
          </p:cNvPr>
          <p:cNvGraphicFramePr>
            <a:graphicFrameLocks noGrp="1"/>
          </p:cNvGraphicFramePr>
          <p:nvPr>
            <p:extLst>
              <p:ext uri="{D42A27DB-BD31-4B8C-83A1-F6EECF244321}">
                <p14:modId xmlns:p14="http://schemas.microsoft.com/office/powerpoint/2010/main" val="1382888516"/>
              </p:ext>
            </p:extLst>
          </p:nvPr>
        </p:nvGraphicFramePr>
        <p:xfrm>
          <a:off x="838200" y="1871663"/>
          <a:ext cx="10714891" cy="4230200"/>
        </p:xfrm>
        <a:graphic>
          <a:graphicData uri="http://schemas.openxmlformats.org/drawingml/2006/table">
            <a:tbl>
              <a:tblPr>
                <a:tableStyleId>{2D5ABB26-0587-4C30-8999-92F81FD0307C}</a:tableStyleId>
              </a:tblPr>
              <a:tblGrid>
                <a:gridCol w="10714891">
                  <a:extLst>
                    <a:ext uri="{9D8B030D-6E8A-4147-A177-3AD203B41FA5}">
                      <a16:colId xmlns:a16="http://schemas.microsoft.com/office/drawing/2014/main" val="4058307889"/>
                    </a:ext>
                  </a:extLst>
                </a:gridCol>
              </a:tblGrid>
              <a:tr h="724309">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0" fontAlgn="base" latinLnBrk="0" hangingPunct="0">
                        <a:lnSpc>
                          <a:spcPct val="90000"/>
                        </a:lnSpc>
                        <a:spcBef>
                          <a:spcPct val="0"/>
                        </a:spcBef>
                        <a:spcAft>
                          <a:spcPct val="40000"/>
                        </a:spcAft>
                        <a:buClr>
                          <a:srgbClr val="BF0922"/>
                        </a:buClr>
                        <a:buSzTx/>
                        <a:buFont typeface="Wingdings" panose="05000000000000000000" pitchFamily="2" charset="2"/>
                        <a:buNone/>
                        <a:tabLst/>
                      </a:pPr>
                      <a:r>
                        <a:rPr kumimoji="0" lang="en-US" altLang="en-US" sz="2800" b="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Sample Company Mission</a:t>
                      </a:r>
                      <a:endParaRPr kumimoji="0" lang="en-US" altLang="en-US" sz="2800" b="1"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marL="90000" marR="90000" marT="46800" marB="46800" anchor="ctr" horzOverflow="overflow"/>
                </a:tc>
                <a:extLst>
                  <a:ext uri="{0D108BD9-81ED-4DB2-BD59-A6C34878D82A}">
                    <a16:rowId xmlns:a16="http://schemas.microsoft.com/office/drawing/2014/main" val="1245820871"/>
                  </a:ext>
                </a:extLst>
              </a:tr>
              <a:tr h="1460788">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800" b="1"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 manufacture and service an innovative, growing, and profitable worldwide microwave communications business that exceeds our customers’ expectations.</a:t>
                      </a:r>
                      <a:endParaRPr kumimoji="0" lang="en-US" altLang="en-US" sz="2800" b="1" i="0" u="none" strike="noStrike" cap="none" normalizeH="0" baseline="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marL="90000" marR="90000" marT="46800" marB="46800" anchor="ctr" horzOverflow="overflow"/>
                </a:tc>
                <a:extLst>
                  <a:ext uri="{0D108BD9-81ED-4DB2-BD59-A6C34878D82A}">
                    <a16:rowId xmlns:a16="http://schemas.microsoft.com/office/drawing/2014/main" val="2549067011"/>
                  </a:ext>
                </a:extLst>
              </a:tr>
              <a:tr h="746625">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800" b="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Sample Operations Management Mission</a:t>
                      </a:r>
                      <a:endParaRPr kumimoji="0" lang="en-US" altLang="en-US" sz="2800" b="1"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marL="90000" marR="90000" marT="46800" marB="46800" anchor="ctr" horzOverflow="overflow"/>
                </a:tc>
                <a:extLst>
                  <a:ext uri="{0D108BD9-81ED-4DB2-BD59-A6C34878D82A}">
                    <a16:rowId xmlns:a16="http://schemas.microsoft.com/office/drawing/2014/main" val="3264700584"/>
                  </a:ext>
                </a:extLst>
              </a:tr>
              <a:tr h="1298478">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800" b="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 produce products consistent with the company’s mission as the worldwide low-cost manufacturer.</a:t>
                      </a:r>
                      <a:endParaRPr kumimoji="0" lang="en-US" altLang="en-US" sz="2800" b="1"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marL="90000" marR="90000" marT="46800" marB="46800" anchor="ctr" horzOverflow="overflow"/>
                </a:tc>
                <a:extLst>
                  <a:ext uri="{0D108BD9-81ED-4DB2-BD59-A6C34878D82A}">
                    <a16:rowId xmlns:a16="http://schemas.microsoft.com/office/drawing/2014/main" val="2761750502"/>
                  </a:ext>
                </a:extLst>
              </a:tr>
            </a:tbl>
          </a:graphicData>
        </a:graphic>
      </p:graphicFrame>
    </p:spTree>
  </p:cSld>
  <p:clrMapOvr>
    <a:masterClrMapping/>
  </p:clrMapOvr>
  <p:transition advTm="60162">
    <p:pull dir="lu"/>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272" fill="hold" nodeType="afterEffect">
                                  <p:stCondLst>
                                    <p:cond delay="1000"/>
                                  </p:stCondLst>
                                  <p:childTnLst>
                                    <p:set>
                                      <p:cBhvr>
                                        <p:cTn id="6" dur="1" fill="hold">
                                          <p:stCondLst>
                                            <p:cond delay="0"/>
                                          </p:stCondLst>
                                        </p:cTn>
                                        <p:tgtEl>
                                          <p:spTgt spid="236563"/>
                                        </p:tgtEl>
                                        <p:attrNameLst>
                                          <p:attrName>style.visibility</p:attrName>
                                        </p:attrNameLst>
                                      </p:cBhvr>
                                      <p:to>
                                        <p:strVal val="visible"/>
                                      </p:to>
                                    </p:set>
                                    <p:anim calcmode="lin" valueType="num">
                                      <p:cBhvr>
                                        <p:cTn id="7" dur="500" fill="hold"/>
                                        <p:tgtEl>
                                          <p:spTgt spid="236563"/>
                                        </p:tgtEl>
                                        <p:attrNameLst>
                                          <p:attrName>ppt_w</p:attrName>
                                        </p:attrNameLst>
                                      </p:cBhvr>
                                      <p:tavLst>
                                        <p:tav tm="0">
                                          <p:val>
                                            <p:strVal val="2/3*#ppt_w"/>
                                          </p:val>
                                        </p:tav>
                                        <p:tav tm="100000">
                                          <p:val>
                                            <p:strVal val="#ppt_w"/>
                                          </p:val>
                                        </p:tav>
                                      </p:tavLst>
                                    </p:anim>
                                    <p:anim calcmode="lin" valueType="num">
                                      <p:cBhvr>
                                        <p:cTn id="8" dur="500" fill="hold"/>
                                        <p:tgtEl>
                                          <p:spTgt spid="236563"/>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7570" name="Rectangle 2">
            <a:extLst>
              <a:ext uri="{FF2B5EF4-FFF2-40B4-BE49-F238E27FC236}">
                <a16:creationId xmlns:a16="http://schemas.microsoft.com/office/drawing/2014/main" id="{DB97EC23-D498-1B53-9E6C-AC895889385F}"/>
              </a:ext>
            </a:extLst>
          </p:cNvPr>
          <p:cNvSpPr>
            <a:spLocks noGrp="1" noChangeArrowheads="1"/>
          </p:cNvSpPr>
          <p:nvPr>
            <p:ph type="title"/>
          </p:nvPr>
        </p:nvSpPr>
        <p:spPr>
          <a:xfrm>
            <a:off x="767862" y="531812"/>
            <a:ext cx="7772400" cy="866775"/>
          </a:xfrm>
          <a:noFill/>
          <a:ln/>
          <a:extLst>
            <a:ext uri="{909E8E84-426E-40DD-AFC4-6F175D3DCCD1}">
              <a14:hiddenFill xmlns:a14="http://schemas.microsoft.com/office/drawing/2010/main">
                <a:solidFill>
                  <a:srgbClr val="2FFF74"/>
                </a:solidFill>
              </a14:hiddenFill>
            </a:ext>
          </a:extLst>
        </p:spPr>
        <p:txBody>
          <a:bodyPr/>
          <a:lstStyle/>
          <a:p>
            <a:r>
              <a:rPr lang="en-US" altLang="en-US"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Sample Missions </a:t>
            </a:r>
          </a:p>
        </p:txBody>
      </p:sp>
      <p:graphicFrame>
        <p:nvGraphicFramePr>
          <p:cNvPr id="237588" name="Group 20">
            <a:extLst>
              <a:ext uri="{FF2B5EF4-FFF2-40B4-BE49-F238E27FC236}">
                <a16:creationId xmlns:a16="http://schemas.microsoft.com/office/drawing/2014/main" id="{CAF32074-4C2C-0D97-F431-E9443FB66991}"/>
              </a:ext>
            </a:extLst>
          </p:cNvPr>
          <p:cNvGraphicFramePr>
            <a:graphicFrameLocks noGrp="1"/>
          </p:cNvGraphicFramePr>
          <p:nvPr>
            <p:extLst>
              <p:ext uri="{D42A27DB-BD31-4B8C-83A1-F6EECF244321}">
                <p14:modId xmlns:p14="http://schemas.microsoft.com/office/powerpoint/2010/main" val="1557362129"/>
              </p:ext>
            </p:extLst>
          </p:nvPr>
        </p:nvGraphicFramePr>
        <p:xfrm>
          <a:off x="767861" y="1473200"/>
          <a:ext cx="10679723" cy="5384800"/>
        </p:xfrm>
        <a:graphic>
          <a:graphicData uri="http://schemas.openxmlformats.org/drawingml/2006/table">
            <a:tbl>
              <a:tblPr>
                <a:tableStyleId>{2D5ABB26-0587-4C30-8999-92F81FD0307C}</a:tableStyleId>
              </a:tblPr>
              <a:tblGrid>
                <a:gridCol w="3664611">
                  <a:extLst>
                    <a:ext uri="{9D8B030D-6E8A-4147-A177-3AD203B41FA5}">
                      <a16:colId xmlns:a16="http://schemas.microsoft.com/office/drawing/2014/main" val="3759347291"/>
                    </a:ext>
                  </a:extLst>
                </a:gridCol>
                <a:gridCol w="7015112">
                  <a:extLst>
                    <a:ext uri="{9D8B030D-6E8A-4147-A177-3AD203B41FA5}">
                      <a16:colId xmlns:a16="http://schemas.microsoft.com/office/drawing/2014/main" val="3491489874"/>
                    </a:ext>
                  </a:extLst>
                </a:gridCol>
              </a:tblGrid>
              <a:tr h="742731">
                <a:tc gridSpan="2">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Sample OM Department Missions</a:t>
                      </a:r>
                      <a:endParaRPr kumimoji="0" lang="en-US" altLang="en-US" sz="2400" b="1"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marL="90000" marR="90000" marT="46800" marB="46800" anchor="ctr" horzOverflow="overflow"/>
                </a:tc>
                <a:tc hMerge="1">
                  <a:txBody>
                    <a:bodyPr/>
                    <a:lstStyle/>
                    <a:p>
                      <a:endParaRPr lang="en-US"/>
                    </a:p>
                  </a:txBody>
                  <a:tcPr/>
                </a:tc>
                <a:extLst>
                  <a:ext uri="{0D108BD9-81ED-4DB2-BD59-A6C34878D82A}">
                    <a16:rowId xmlns:a16="http://schemas.microsoft.com/office/drawing/2014/main" val="1060737545"/>
                  </a:ext>
                </a:extLst>
              </a:tr>
              <a:tr h="1114097">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Product design</a:t>
                      </a:r>
                      <a:endParaRPr kumimoji="0" lang="en-US" altLang="en-US" sz="2400" b="0"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 design and produce products and services with outstanding quality and inherent customer value.</a:t>
                      </a:r>
                      <a:endParaRPr kumimoji="0" lang="en-US" altLang="en-US" sz="2400" b="0" i="0" u="none" strike="noStrike" cap="none" normalizeH="0" baseline="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extLst>
                  <a:ext uri="{0D108BD9-81ED-4DB2-BD59-A6C34878D82A}">
                    <a16:rowId xmlns:a16="http://schemas.microsoft.com/office/drawing/2014/main" val="851061596"/>
                  </a:ext>
                </a:extLst>
              </a:tr>
              <a:tr h="1763986">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Quality management</a:t>
                      </a:r>
                      <a:endParaRPr kumimoji="0" lang="en-US" altLang="en-US" sz="2400" b="0" i="0" u="none" strike="noStrike" cap="none" normalizeH="0" baseline="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 attain the exceptional value that is consistent with our company mission and marketing objectives by close attention to design, procurement, production, and field service operations</a:t>
                      </a:r>
                      <a:endParaRPr kumimoji="0" lang="en-US" altLang="en-US" sz="2400" b="0"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extLst>
                  <a:ext uri="{0D108BD9-81ED-4DB2-BD59-A6C34878D82A}">
                    <a16:rowId xmlns:a16="http://schemas.microsoft.com/office/drawing/2014/main" val="511063308"/>
                  </a:ext>
                </a:extLst>
              </a:tr>
              <a:tr h="1763986">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Process design</a:t>
                      </a:r>
                      <a:endParaRPr kumimoji="0" lang="en-US" altLang="en-US" sz="2400" b="0" i="0" u="none" strike="noStrike" cap="none" normalizeH="0" baseline="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 determine, design, and produce the production process and equipment that will be compatible with low-cost product, high quality, and good quality of work life at economical cost.</a:t>
                      </a:r>
                      <a:endParaRPr kumimoji="0" lang="en-US" altLang="en-US" sz="2400" b="0"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extLst>
                  <a:ext uri="{0D108BD9-81ED-4DB2-BD59-A6C34878D82A}">
                    <a16:rowId xmlns:a16="http://schemas.microsoft.com/office/drawing/2014/main" val="1575059053"/>
                  </a:ext>
                </a:extLst>
              </a:tr>
            </a:tbl>
          </a:graphicData>
        </a:graphic>
      </p:graphicFrame>
    </p:spTree>
  </p:cSld>
  <p:clrMapOvr>
    <a:masterClrMapping/>
  </p:clrMapOvr>
  <p:transition advTm="100549">
    <p:strips/>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272" fill="hold" nodeType="afterEffect">
                                  <p:stCondLst>
                                    <p:cond delay="1000"/>
                                  </p:stCondLst>
                                  <p:childTnLst>
                                    <p:set>
                                      <p:cBhvr>
                                        <p:cTn id="6" dur="1" fill="hold">
                                          <p:stCondLst>
                                            <p:cond delay="0"/>
                                          </p:stCondLst>
                                        </p:cTn>
                                        <p:tgtEl>
                                          <p:spTgt spid="237588"/>
                                        </p:tgtEl>
                                        <p:attrNameLst>
                                          <p:attrName>style.visibility</p:attrName>
                                        </p:attrNameLst>
                                      </p:cBhvr>
                                      <p:to>
                                        <p:strVal val="visible"/>
                                      </p:to>
                                    </p:set>
                                    <p:anim calcmode="lin" valueType="num">
                                      <p:cBhvr>
                                        <p:cTn id="7" dur="500" fill="hold"/>
                                        <p:tgtEl>
                                          <p:spTgt spid="237588"/>
                                        </p:tgtEl>
                                        <p:attrNameLst>
                                          <p:attrName>ppt_w</p:attrName>
                                        </p:attrNameLst>
                                      </p:cBhvr>
                                      <p:tavLst>
                                        <p:tav tm="0">
                                          <p:val>
                                            <p:strVal val="2/3*#ppt_w"/>
                                          </p:val>
                                        </p:tav>
                                        <p:tav tm="100000">
                                          <p:val>
                                            <p:strVal val="#ppt_w"/>
                                          </p:val>
                                        </p:tav>
                                      </p:tavLst>
                                    </p:anim>
                                    <p:anim calcmode="lin" valueType="num">
                                      <p:cBhvr>
                                        <p:cTn id="8" dur="500" fill="hold"/>
                                        <p:tgtEl>
                                          <p:spTgt spid="237588"/>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8594" name="Rectangle 2">
            <a:extLst>
              <a:ext uri="{FF2B5EF4-FFF2-40B4-BE49-F238E27FC236}">
                <a16:creationId xmlns:a16="http://schemas.microsoft.com/office/drawing/2014/main" id="{CA6CF55A-FB5A-34FA-F2F6-365F7BF8B23D}"/>
              </a:ext>
            </a:extLst>
          </p:cNvPr>
          <p:cNvSpPr>
            <a:spLocks noGrp="1" noChangeArrowheads="1"/>
          </p:cNvSpPr>
          <p:nvPr>
            <p:ph type="title"/>
          </p:nvPr>
        </p:nvSpPr>
        <p:spPr>
          <a:xfrm>
            <a:off x="914400" y="357920"/>
            <a:ext cx="7772400" cy="866775"/>
          </a:xfrm>
          <a:noFill/>
          <a:ln/>
          <a:extLst>
            <a:ext uri="{909E8E84-426E-40DD-AFC4-6F175D3DCCD1}">
              <a14:hiddenFill xmlns:a14="http://schemas.microsoft.com/office/drawing/2010/main">
                <a:solidFill>
                  <a:srgbClr val="2FFF74"/>
                </a:solidFill>
              </a14:hiddenFill>
            </a:ext>
          </a:extLst>
        </p:spPr>
        <p:txBody>
          <a:bodyPr/>
          <a:lstStyle/>
          <a:p>
            <a:r>
              <a:rPr lang="en-US" altLang="en-US"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Sample Missions</a:t>
            </a:r>
          </a:p>
        </p:txBody>
      </p:sp>
      <p:graphicFrame>
        <p:nvGraphicFramePr>
          <p:cNvPr id="238612" name="Group 20">
            <a:extLst>
              <a:ext uri="{FF2B5EF4-FFF2-40B4-BE49-F238E27FC236}">
                <a16:creationId xmlns:a16="http://schemas.microsoft.com/office/drawing/2014/main" id="{CAA81151-5C7F-B5FF-77D3-56AAA63D4DF3}"/>
              </a:ext>
            </a:extLst>
          </p:cNvPr>
          <p:cNvGraphicFramePr>
            <a:graphicFrameLocks noGrp="1"/>
          </p:cNvGraphicFramePr>
          <p:nvPr>
            <p:extLst>
              <p:ext uri="{D42A27DB-BD31-4B8C-83A1-F6EECF244321}">
                <p14:modId xmlns:p14="http://schemas.microsoft.com/office/powerpoint/2010/main" val="3070195525"/>
              </p:ext>
            </p:extLst>
          </p:nvPr>
        </p:nvGraphicFramePr>
        <p:xfrm>
          <a:off x="404446" y="1447799"/>
          <a:ext cx="11095892" cy="5066724"/>
        </p:xfrm>
        <a:graphic>
          <a:graphicData uri="http://schemas.openxmlformats.org/drawingml/2006/table">
            <a:tbl>
              <a:tblPr>
                <a:tableStyleId>{2D5ABB26-0587-4C30-8999-92F81FD0307C}</a:tableStyleId>
              </a:tblPr>
              <a:tblGrid>
                <a:gridCol w="3807414">
                  <a:extLst>
                    <a:ext uri="{9D8B030D-6E8A-4147-A177-3AD203B41FA5}">
                      <a16:colId xmlns:a16="http://schemas.microsoft.com/office/drawing/2014/main" val="3229960568"/>
                    </a:ext>
                  </a:extLst>
                </a:gridCol>
                <a:gridCol w="7288478">
                  <a:extLst>
                    <a:ext uri="{9D8B030D-6E8A-4147-A177-3AD203B41FA5}">
                      <a16:colId xmlns:a16="http://schemas.microsoft.com/office/drawing/2014/main" val="4258819085"/>
                    </a:ext>
                  </a:extLst>
                </a:gridCol>
              </a:tblGrid>
              <a:tr h="696867">
                <a:tc gridSpan="2">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Sample OM Department Missions</a:t>
                      </a:r>
                      <a:endParaRPr kumimoji="0" lang="en-US" altLang="en-US" sz="2400" b="1"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marL="90000" marR="90000" marT="46800" marB="46800" anchor="ctr" horzOverflow="overflow"/>
                </a:tc>
                <a:tc hMerge="1">
                  <a:txBody>
                    <a:bodyPr/>
                    <a:lstStyle/>
                    <a:p>
                      <a:endParaRPr lang="en-US"/>
                    </a:p>
                  </a:txBody>
                  <a:tcPr/>
                </a:tc>
                <a:extLst>
                  <a:ext uri="{0D108BD9-81ED-4DB2-BD59-A6C34878D82A}">
                    <a16:rowId xmlns:a16="http://schemas.microsoft.com/office/drawing/2014/main" val="2693988782"/>
                  </a:ext>
                </a:extLst>
              </a:tr>
              <a:tr h="1306624">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Location</a:t>
                      </a:r>
                      <a:endParaRPr kumimoji="0" lang="en-US" altLang="en-US" sz="2400" b="0" i="0" u="none" strike="noStrike" cap="none" normalizeH="0" baseline="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 locate, design, and build efficient and economical facilities that will yield high value to the company, its employees, and the community.</a:t>
                      </a:r>
                      <a:endParaRPr kumimoji="0" lang="en-US" altLang="en-US" sz="2400" b="0"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extLst>
                  <a:ext uri="{0D108BD9-81ED-4DB2-BD59-A6C34878D82A}">
                    <a16:rowId xmlns:a16="http://schemas.microsoft.com/office/drawing/2014/main" val="1251491951"/>
                  </a:ext>
                </a:extLst>
              </a:tr>
              <a:tr h="1393733">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Layout design</a:t>
                      </a:r>
                      <a:endParaRPr kumimoji="0" lang="en-US" altLang="en-US" sz="2400" b="0"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 achieve, through skill, imagination, and resourcefulness in layout and work methods, production effectiveness and efficiency while supporting a high quality of work life.</a:t>
                      </a:r>
                      <a:endParaRPr kumimoji="0" lang="en-US" altLang="en-US" sz="2400" b="0"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extLst>
                  <a:ext uri="{0D108BD9-81ED-4DB2-BD59-A6C34878D82A}">
                    <a16:rowId xmlns:a16="http://schemas.microsoft.com/office/drawing/2014/main" val="3686645075"/>
                  </a:ext>
                </a:extLst>
              </a:tr>
              <a:tr h="1655057">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Human resources</a:t>
                      </a:r>
                      <a:endParaRPr kumimoji="0" lang="en-US" altLang="en-US" sz="2400" b="0" i="0" u="none" strike="noStrike" cap="none" normalizeH="0" baseline="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 provide a good quality of work life, with well-designed, safe, rewarding jobs, stable employment, and equitable pay, in exchange for outstanding individual contribution from employees at all levels.</a:t>
                      </a:r>
                      <a:endParaRPr kumimoji="0" lang="en-US" altLang="en-US" sz="2400" b="0"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extLst>
                  <a:ext uri="{0D108BD9-81ED-4DB2-BD59-A6C34878D82A}">
                    <a16:rowId xmlns:a16="http://schemas.microsoft.com/office/drawing/2014/main" val="3530691811"/>
                  </a:ext>
                </a:extLst>
              </a:tr>
            </a:tbl>
          </a:graphicData>
        </a:graphic>
      </p:graphicFrame>
    </p:spTree>
  </p:cSld>
  <p:clrMapOvr>
    <a:masterClrMapping/>
  </p:clrMapOvr>
  <p:transition advTm="64158">
    <p:strips/>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272" fill="hold" nodeType="afterEffect">
                                  <p:stCondLst>
                                    <p:cond delay="1000"/>
                                  </p:stCondLst>
                                  <p:childTnLst>
                                    <p:set>
                                      <p:cBhvr>
                                        <p:cTn id="6" dur="1" fill="hold">
                                          <p:stCondLst>
                                            <p:cond delay="0"/>
                                          </p:stCondLst>
                                        </p:cTn>
                                        <p:tgtEl>
                                          <p:spTgt spid="238612"/>
                                        </p:tgtEl>
                                        <p:attrNameLst>
                                          <p:attrName>style.visibility</p:attrName>
                                        </p:attrNameLst>
                                      </p:cBhvr>
                                      <p:to>
                                        <p:strVal val="visible"/>
                                      </p:to>
                                    </p:set>
                                    <p:anim calcmode="lin" valueType="num">
                                      <p:cBhvr>
                                        <p:cTn id="7" dur="500" fill="hold"/>
                                        <p:tgtEl>
                                          <p:spTgt spid="238612"/>
                                        </p:tgtEl>
                                        <p:attrNameLst>
                                          <p:attrName>ppt_w</p:attrName>
                                        </p:attrNameLst>
                                      </p:cBhvr>
                                      <p:tavLst>
                                        <p:tav tm="0">
                                          <p:val>
                                            <p:strVal val="2/3*#ppt_w"/>
                                          </p:val>
                                        </p:tav>
                                        <p:tav tm="100000">
                                          <p:val>
                                            <p:strVal val="#ppt_w"/>
                                          </p:val>
                                        </p:tav>
                                      </p:tavLst>
                                    </p:anim>
                                    <p:anim calcmode="lin" valueType="num">
                                      <p:cBhvr>
                                        <p:cTn id="8" dur="500" fill="hold"/>
                                        <p:tgtEl>
                                          <p:spTgt spid="238612"/>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9618" name="Rectangle 2">
            <a:extLst>
              <a:ext uri="{FF2B5EF4-FFF2-40B4-BE49-F238E27FC236}">
                <a16:creationId xmlns:a16="http://schemas.microsoft.com/office/drawing/2014/main" id="{CBCCDC7B-DB1F-6FCE-3DB7-12E6089A00E8}"/>
              </a:ext>
            </a:extLst>
          </p:cNvPr>
          <p:cNvSpPr>
            <a:spLocks noGrp="1" noChangeArrowheads="1"/>
          </p:cNvSpPr>
          <p:nvPr>
            <p:ph type="title"/>
          </p:nvPr>
        </p:nvSpPr>
        <p:spPr>
          <a:xfrm>
            <a:off x="597877" y="434976"/>
            <a:ext cx="7772400" cy="866775"/>
          </a:xfrm>
          <a:noFill/>
          <a:ln/>
          <a:extLst>
            <a:ext uri="{909E8E84-426E-40DD-AFC4-6F175D3DCCD1}">
              <a14:hiddenFill xmlns:a14="http://schemas.microsoft.com/office/drawing/2010/main">
                <a:solidFill>
                  <a:srgbClr val="2FFF74"/>
                </a:solidFill>
              </a14:hiddenFill>
            </a:ext>
          </a:extLst>
        </p:spPr>
        <p:txBody>
          <a:bodyPr/>
          <a:lstStyle/>
          <a:p>
            <a:r>
              <a:rPr lang="en-US" altLang="en-US" b="1"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Sample Missions</a:t>
            </a:r>
          </a:p>
        </p:txBody>
      </p:sp>
      <p:graphicFrame>
        <p:nvGraphicFramePr>
          <p:cNvPr id="239639" name="Group 23">
            <a:extLst>
              <a:ext uri="{FF2B5EF4-FFF2-40B4-BE49-F238E27FC236}">
                <a16:creationId xmlns:a16="http://schemas.microsoft.com/office/drawing/2014/main" id="{A92ADA69-BFCD-0E14-A884-1C30FCE3F381}"/>
              </a:ext>
            </a:extLst>
          </p:cNvPr>
          <p:cNvGraphicFramePr>
            <a:graphicFrameLocks noGrp="1"/>
          </p:cNvGraphicFramePr>
          <p:nvPr>
            <p:extLst>
              <p:ext uri="{D42A27DB-BD31-4B8C-83A1-F6EECF244321}">
                <p14:modId xmlns:p14="http://schemas.microsoft.com/office/powerpoint/2010/main" val="549092584"/>
              </p:ext>
            </p:extLst>
          </p:nvPr>
        </p:nvGraphicFramePr>
        <p:xfrm>
          <a:off x="597877" y="1397000"/>
          <a:ext cx="11007969" cy="5082774"/>
        </p:xfrm>
        <a:graphic>
          <a:graphicData uri="http://schemas.openxmlformats.org/drawingml/2006/table">
            <a:tbl>
              <a:tblPr>
                <a:tableStyleId>{2D5ABB26-0587-4C30-8999-92F81FD0307C}</a:tableStyleId>
              </a:tblPr>
              <a:tblGrid>
                <a:gridCol w="3777244">
                  <a:extLst>
                    <a:ext uri="{9D8B030D-6E8A-4147-A177-3AD203B41FA5}">
                      <a16:colId xmlns:a16="http://schemas.microsoft.com/office/drawing/2014/main" val="1415681159"/>
                    </a:ext>
                  </a:extLst>
                </a:gridCol>
                <a:gridCol w="7230725">
                  <a:extLst>
                    <a:ext uri="{9D8B030D-6E8A-4147-A177-3AD203B41FA5}">
                      <a16:colId xmlns:a16="http://schemas.microsoft.com/office/drawing/2014/main" val="1926869833"/>
                    </a:ext>
                  </a:extLst>
                </a:gridCol>
              </a:tblGrid>
              <a:tr h="681495">
                <a:tc gridSpan="2">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ctr"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Sample OM Department Missions</a:t>
                      </a:r>
                      <a:endParaRPr kumimoji="0" lang="en-US" altLang="en-US" sz="2400" b="1"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marL="90000" marR="90000" marT="46800" marB="46800" anchor="ctr" horzOverflow="overflow"/>
                </a:tc>
                <a:tc hMerge="1">
                  <a:txBody>
                    <a:bodyPr/>
                    <a:lstStyle/>
                    <a:p>
                      <a:endParaRPr lang="en-US"/>
                    </a:p>
                  </a:txBody>
                  <a:tcPr/>
                </a:tc>
                <a:extLst>
                  <a:ext uri="{0D108BD9-81ED-4DB2-BD59-A6C34878D82A}">
                    <a16:rowId xmlns:a16="http://schemas.microsoft.com/office/drawing/2014/main" val="1745706301"/>
                  </a:ext>
                </a:extLst>
              </a:tr>
              <a:tr h="1022242">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l"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Supply-chain</a:t>
                      </a:r>
                      <a:b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br>
                      <a: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management</a:t>
                      </a:r>
                      <a:endParaRPr kumimoji="0" lang="en-US" altLang="en-US" sz="2400" b="0"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 collaborate with suppliers to develop innovative products from stable, effective, and efficient sources of supply.</a:t>
                      </a:r>
                      <a:endParaRPr kumimoji="0" lang="en-US" altLang="en-US" sz="2400" b="0"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extLst>
                  <a:ext uri="{0D108BD9-81ED-4DB2-BD59-A6C34878D82A}">
                    <a16:rowId xmlns:a16="http://schemas.microsoft.com/office/drawing/2014/main" val="2988461654"/>
                  </a:ext>
                </a:extLst>
              </a:tr>
              <a:tr h="1022242">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Inventory</a:t>
                      </a:r>
                      <a:endParaRPr kumimoji="0" lang="en-US" altLang="en-US" sz="2400" b="0" i="0" u="none" strike="noStrike" cap="none" normalizeH="0" baseline="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 achieve low investment in inventory consistent with high customer service levels and high facility utilization.</a:t>
                      </a:r>
                      <a:endParaRPr kumimoji="0" lang="en-US" altLang="en-US" sz="2400" b="0"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extLst>
                  <a:ext uri="{0D108BD9-81ED-4DB2-BD59-A6C34878D82A}">
                    <a16:rowId xmlns:a16="http://schemas.microsoft.com/office/drawing/2014/main" val="3171374456"/>
                  </a:ext>
                </a:extLst>
              </a:tr>
              <a:tr h="1022242">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Scheduling</a:t>
                      </a:r>
                      <a:endParaRPr kumimoji="0" lang="en-US" altLang="en-US" sz="2400" b="0" i="0" u="none" strike="noStrike" cap="none" normalizeH="0" baseline="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To achieve high levels of throughput and timely customer delivery through effective scheduling.</a:t>
                      </a:r>
                      <a:endParaRPr kumimoji="0" lang="en-US" altLang="en-US" sz="2400" b="0" i="0" u="none" strike="noStrike" cap="none" normalizeH="0" baseline="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extLst>
                  <a:ext uri="{0D108BD9-81ED-4DB2-BD59-A6C34878D82A}">
                    <a16:rowId xmlns:a16="http://schemas.microsoft.com/office/drawing/2014/main" val="1149805222"/>
                  </a:ext>
                </a:extLst>
              </a:tr>
              <a:tr h="1277803">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Maintenance</a:t>
                      </a:r>
                      <a:endParaRPr kumimoji="0" lang="en-US" altLang="en-US" sz="2400" b="0" i="0" u="none" strike="noStrike" cap="none" normalizeH="0" baseline="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tc>
                  <a:txBody>
                    <a:bodyPr/>
                    <a:lstStyle>
                      <a:lvl1pPr>
                        <a:lnSpc>
                          <a:spcPct val="90000"/>
                        </a:lnSpc>
                        <a:spcAft>
                          <a:spcPct val="40000"/>
                        </a:spcAft>
                        <a:buClr>
                          <a:srgbClr val="BF0922"/>
                        </a:buClr>
                        <a:buFont typeface="Wingdings" panose="05000000000000000000" pitchFamily="2" charset="2"/>
                        <a:defRPr sz="2800" b="1">
                          <a:solidFill>
                            <a:schemeClr val="tx1"/>
                          </a:solidFill>
                          <a:latin typeface="Arial" panose="020B0604020202020204" pitchFamily="34" charset="0"/>
                          <a:ea typeface="ＭＳ Ｐゴシック" panose="020B0600070205080204" pitchFamily="34" charset="-128"/>
                        </a:defRPr>
                      </a:lvl1pPr>
                      <a:lvl2pPr>
                        <a:lnSpc>
                          <a:spcPct val="90000"/>
                        </a:lnSpc>
                        <a:spcAft>
                          <a:spcPct val="40000"/>
                        </a:spcAft>
                        <a:buClr>
                          <a:srgbClr val="BF0922"/>
                        </a:buClr>
                        <a:buFont typeface="Wingdings" panose="05000000000000000000" pitchFamily="2" charset="2"/>
                        <a:defRPr sz="2400" b="1">
                          <a:solidFill>
                            <a:schemeClr val="tx1"/>
                          </a:solidFill>
                          <a:latin typeface="Arial" panose="020B0604020202020204" pitchFamily="34" charset="0"/>
                          <a:ea typeface="ＭＳ Ｐゴシック" panose="020B0600070205080204" pitchFamily="34" charset="-128"/>
                        </a:defRPr>
                      </a:lvl2pPr>
                      <a:lvl3pPr>
                        <a:lnSpc>
                          <a:spcPct val="90000"/>
                        </a:lnSpc>
                        <a:spcAft>
                          <a:spcPct val="40000"/>
                        </a:spcAft>
                        <a:buClr>
                          <a:srgbClr val="BF0922"/>
                        </a:buClr>
                        <a:buFont typeface="Wingdings" panose="05000000000000000000" pitchFamily="2" charset="2"/>
                        <a:defRPr sz="2000" b="1">
                          <a:solidFill>
                            <a:schemeClr val="tx1"/>
                          </a:solidFill>
                          <a:latin typeface="Arial" panose="020B0604020202020204" pitchFamily="34" charset="0"/>
                          <a:ea typeface="ＭＳ Ｐゴシック" panose="020B0600070205080204" pitchFamily="34" charset="-128"/>
                        </a:defRPr>
                      </a:lvl3pPr>
                      <a:lvl4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4pPr>
                      <a:lvl5pPr>
                        <a:lnSpc>
                          <a:spcPct val="90000"/>
                        </a:lnSpc>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5pPr>
                      <a:lvl6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6pPr>
                      <a:lvl7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7pPr>
                      <a:lvl8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8pPr>
                      <a:lvl9pPr fontAlgn="base">
                        <a:lnSpc>
                          <a:spcPct val="90000"/>
                        </a:lnSpc>
                        <a:spcBef>
                          <a:spcPct val="0"/>
                        </a:spcBef>
                        <a:spcAft>
                          <a:spcPct val="40000"/>
                        </a:spcAft>
                        <a:buClr>
                          <a:srgbClr val="BF0922"/>
                        </a:buClr>
                        <a:buFont typeface="Wingdings" panose="05000000000000000000" pitchFamily="2" charset="2"/>
                        <a:defRPr b="1">
                          <a:solidFill>
                            <a:schemeClr val="tx1"/>
                          </a:solidFill>
                          <a:latin typeface="Arial" panose="020B0604020202020204" pitchFamily="34" charset="0"/>
                          <a:ea typeface="ＭＳ Ｐゴシック" panose="020B0600070205080204" pitchFamily="34" charset="-128"/>
                        </a:defRPr>
                      </a:lvl9pPr>
                    </a:lstStyle>
                    <a:p>
                      <a:pPr marL="0" marR="0" lvl="0" indent="0" algn="just" defTabSz="914400" rtl="0" eaLnBrk="1" fontAlgn="base" latinLnBrk="0" hangingPunct="1">
                        <a:lnSpc>
                          <a:spcPct val="90000"/>
                        </a:lnSpc>
                        <a:spcBef>
                          <a:spcPct val="0"/>
                        </a:spcBef>
                        <a:spcAft>
                          <a:spcPct val="40000"/>
                        </a:spcAft>
                        <a:buClr>
                          <a:srgbClr val="BF0922"/>
                        </a:buClr>
                        <a:buSzTx/>
                        <a:buFont typeface="Wingdings" panose="05000000000000000000" pitchFamily="2" charset="2"/>
                        <a:buNone/>
                        <a:tabLst/>
                      </a:pPr>
                      <a:r>
                        <a:rPr kumimoji="0" lang="en-US" altLang="en-US" sz="2400" b="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To achieve high utilization of facilities and equipment by effective preventive maintenance and prompt repair of facilities and equipment.</a:t>
                      </a:r>
                      <a:endParaRPr kumimoji="0" lang="en-US" altLang="en-US" sz="2400" b="0" i="0" u="none" strike="noStrike" cap="none" normalizeH="0" baseline="0" dirty="0">
                        <a:ln>
                          <a:noFill/>
                        </a:ln>
                        <a:solidFill>
                          <a:schemeClr val="tx1"/>
                        </a:solidFill>
                        <a:effectLst/>
                        <a:latin typeface="Times New Roman" panose="02020603050405020304" pitchFamily="18" charset="0"/>
                        <a:ea typeface="ＭＳ Ｐゴシック" panose="020B0600070205080204" pitchFamily="34" charset="-128"/>
                        <a:cs typeface="Times New Roman" panose="02020603050405020304" pitchFamily="18" charset="0"/>
                      </a:endParaRPr>
                    </a:p>
                  </a:txBody>
                  <a:tcPr horzOverflow="overflow"/>
                </a:tc>
                <a:extLst>
                  <a:ext uri="{0D108BD9-81ED-4DB2-BD59-A6C34878D82A}">
                    <a16:rowId xmlns:a16="http://schemas.microsoft.com/office/drawing/2014/main" val="800609748"/>
                  </a:ext>
                </a:extLst>
              </a:tr>
            </a:tbl>
          </a:graphicData>
        </a:graphic>
      </p:graphicFrame>
    </p:spTree>
  </p:cSld>
  <p:clrMapOvr>
    <a:masterClrMapping/>
  </p:clrMapOvr>
  <p:transition advTm="55724">
    <p:strips/>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3" presetClass="entr" presetSubtype="272" fill="hold" nodeType="afterEffect">
                                  <p:stCondLst>
                                    <p:cond delay="1000"/>
                                  </p:stCondLst>
                                  <p:childTnLst>
                                    <p:set>
                                      <p:cBhvr>
                                        <p:cTn id="6" dur="1" fill="hold">
                                          <p:stCondLst>
                                            <p:cond delay="0"/>
                                          </p:stCondLst>
                                        </p:cTn>
                                        <p:tgtEl>
                                          <p:spTgt spid="239639"/>
                                        </p:tgtEl>
                                        <p:attrNameLst>
                                          <p:attrName>style.visibility</p:attrName>
                                        </p:attrNameLst>
                                      </p:cBhvr>
                                      <p:to>
                                        <p:strVal val="visible"/>
                                      </p:to>
                                    </p:set>
                                    <p:anim calcmode="lin" valueType="num">
                                      <p:cBhvr>
                                        <p:cTn id="7" dur="500" fill="hold"/>
                                        <p:tgtEl>
                                          <p:spTgt spid="239639"/>
                                        </p:tgtEl>
                                        <p:attrNameLst>
                                          <p:attrName>ppt_w</p:attrName>
                                        </p:attrNameLst>
                                      </p:cBhvr>
                                      <p:tavLst>
                                        <p:tav tm="0">
                                          <p:val>
                                            <p:strVal val="2/3*#ppt_w"/>
                                          </p:val>
                                        </p:tav>
                                        <p:tav tm="100000">
                                          <p:val>
                                            <p:strVal val="#ppt_w"/>
                                          </p:val>
                                        </p:tav>
                                      </p:tavLst>
                                    </p:anim>
                                    <p:anim calcmode="lin" valueType="num">
                                      <p:cBhvr>
                                        <p:cTn id="8" dur="500" fill="hold"/>
                                        <p:tgtEl>
                                          <p:spTgt spid="239639"/>
                                        </p:tgtEl>
                                        <p:attrNameLst>
                                          <p:attrName>ppt_h</p:attrName>
                                        </p:attrNameLst>
                                      </p:cBhvr>
                                      <p:tavLst>
                                        <p:tav tm="0">
                                          <p:val>
                                            <p:strVal val="2/3*#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Billede 26" descr="dreamstime_Handsoverlapping.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98600" y="1"/>
            <a:ext cx="9169400" cy="689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Rektangel 27"/>
          <p:cNvSpPr/>
          <p:nvPr/>
        </p:nvSpPr>
        <p:spPr>
          <a:xfrm>
            <a:off x="1492250" y="2492375"/>
            <a:ext cx="7240588" cy="2616200"/>
          </a:xfrm>
          <a:prstGeom prst="rect">
            <a:avLst/>
          </a:prstGeom>
          <a:gradFill flip="none" rotWithShape="1">
            <a:gsLst>
              <a:gs pos="31000">
                <a:schemeClr val="accent1">
                  <a:tint val="100000"/>
                  <a:shade val="100000"/>
                  <a:satMod val="130000"/>
                  <a:alpha val="44000"/>
                </a:schemeClr>
              </a:gs>
              <a:gs pos="96000">
                <a:schemeClr val="accent1">
                  <a:tint val="50000"/>
                  <a:shade val="100000"/>
                  <a:satMod val="350000"/>
                </a:schemeClr>
              </a:gs>
            </a:gsLst>
            <a:lin ang="10800000" scaled="1"/>
            <a:tileRect/>
          </a:gra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da-DK" dirty="0">
              <a:latin typeface="Arial" panose="020B0604020202020204" pitchFamily="34" charset="0"/>
            </a:endParaRPr>
          </a:p>
        </p:txBody>
      </p:sp>
      <p:sp>
        <p:nvSpPr>
          <p:cNvPr id="21508" name="Rectangle 4"/>
          <p:cNvSpPr>
            <a:spLocks noChangeArrowheads="1"/>
          </p:cNvSpPr>
          <p:nvPr/>
        </p:nvSpPr>
        <p:spPr bwMode="gray">
          <a:xfrm>
            <a:off x="1738313" y="3417094"/>
            <a:ext cx="8291512" cy="766762"/>
          </a:xfrm>
          <a:prstGeom prst="rect">
            <a:avLst/>
          </a:prstGeom>
          <a:noFill/>
          <a:ln w="9525">
            <a:noFill/>
            <a:miter lim="800000"/>
          </a:ln>
        </p:spPr>
        <p:txBody>
          <a:bodyPr lIns="0" tIns="0" rIns="0" bIns="0" anchor="ctr"/>
          <a:lstStyle/>
          <a:p>
            <a:pPr algn="ctr" defTabSz="802005">
              <a:defRPr/>
            </a:pPr>
            <a:r>
              <a:rPr lang="en-US" sz="4800" b="1" i="1" dirty="0">
                <a:solidFill>
                  <a:schemeClr val="bg1"/>
                </a:solidFill>
                <a:effectLst>
                  <a:outerShdw blurRad="38100" dist="38100" dir="2700000" algn="tl">
                    <a:srgbClr val="000000">
                      <a:alpha val="43137"/>
                    </a:srgbClr>
                  </a:outerShdw>
                </a:effectLst>
                <a:latin typeface="Times New Roman" panose="02020603050405020304" pitchFamily="18" charset="0"/>
                <a:ea typeface="MS PGothic" panose="020B0600070205080204" pitchFamily="-97" charset="-128"/>
                <a:cs typeface="Times New Roman" panose="02020603050405020304" pitchFamily="18" charset="0"/>
              </a:rPr>
              <a:t>Solving Problems</a:t>
            </a:r>
            <a:endParaRPr lang="en-US" sz="4000" b="1" dirty="0">
              <a:solidFill>
                <a:schemeClr val="bg1"/>
              </a:solidFill>
              <a:effectLst>
                <a:outerShdw blurRad="38100" dist="38100" dir="2700000" algn="tl">
                  <a:srgbClr val="000000">
                    <a:alpha val="43137"/>
                  </a:srgbClr>
                </a:outerShdw>
              </a:effectLst>
              <a:latin typeface="Times New Roman" panose="02020603050405020304" pitchFamily="18" charset="0"/>
              <a:ea typeface="MS PGothic" panose="020B0600070205080204" pitchFamily="-97" charset="-128"/>
              <a:cs typeface="Times New Roman" panose="02020603050405020304" pitchFamily="18" charset="0"/>
            </a:endParaRPr>
          </a:p>
        </p:txBody>
      </p:sp>
      <p:sp>
        <p:nvSpPr>
          <p:cNvPr id="14342" name="Rectangle 4"/>
          <p:cNvSpPr>
            <a:spLocks noChangeArrowheads="1"/>
          </p:cNvSpPr>
          <p:nvPr/>
        </p:nvSpPr>
        <p:spPr bwMode="gray">
          <a:xfrm>
            <a:off x="3879851" y="4683126"/>
            <a:ext cx="4606925" cy="766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802005" eaLnBrk="0" hangingPunct="0">
              <a:defRPr>
                <a:solidFill>
                  <a:schemeClr val="tx1"/>
                </a:solidFill>
                <a:latin typeface="Arial" panose="020B0604020202020204" pitchFamily="34" charset="0"/>
                <a:ea typeface="MS PGothic" panose="020B0600070205080204" pitchFamily="-97" charset="-128"/>
              </a:defRPr>
            </a:lvl1pPr>
            <a:lvl2pPr marL="742950" indent="-285750" defTabSz="802005" eaLnBrk="0" hangingPunct="0">
              <a:defRPr>
                <a:solidFill>
                  <a:schemeClr val="tx1"/>
                </a:solidFill>
                <a:latin typeface="Arial" panose="020B0604020202020204" pitchFamily="34" charset="0"/>
                <a:ea typeface="MS PGothic" panose="020B0600070205080204" pitchFamily="-97" charset="-128"/>
              </a:defRPr>
            </a:lvl2pPr>
            <a:lvl3pPr marL="1143000" indent="-228600" defTabSz="802005" eaLnBrk="0" hangingPunct="0">
              <a:defRPr>
                <a:solidFill>
                  <a:schemeClr val="tx1"/>
                </a:solidFill>
                <a:latin typeface="Arial" panose="020B0604020202020204" pitchFamily="34" charset="0"/>
                <a:ea typeface="MS PGothic" panose="020B0600070205080204" pitchFamily="-97" charset="-128"/>
              </a:defRPr>
            </a:lvl3pPr>
            <a:lvl4pPr marL="1600200" indent="-228600" defTabSz="802005" eaLnBrk="0" hangingPunct="0">
              <a:defRPr>
                <a:solidFill>
                  <a:schemeClr val="tx1"/>
                </a:solidFill>
                <a:latin typeface="Arial" panose="020B0604020202020204" pitchFamily="34" charset="0"/>
                <a:ea typeface="MS PGothic" panose="020B0600070205080204" pitchFamily="-97" charset="-128"/>
              </a:defRPr>
            </a:lvl4pPr>
            <a:lvl5pPr marL="2057400" indent="-228600" defTabSz="802005" eaLnBrk="0" hangingPunct="0">
              <a:defRPr>
                <a:solidFill>
                  <a:schemeClr val="tx1"/>
                </a:solidFill>
                <a:latin typeface="Arial" panose="020B0604020202020204" pitchFamily="34" charset="0"/>
                <a:ea typeface="MS PGothic" panose="020B0600070205080204" pitchFamily="-97" charset="-128"/>
              </a:defRPr>
            </a:lvl5pPr>
            <a:lvl6pPr marL="2514600" indent="-228600" defTabSz="802005"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802005"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802005"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802005"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algn="r" eaLnBrk="1" hangingPunct="1"/>
            <a:endParaRPr lang="en-US" altLang="en-US" sz="4000">
              <a:solidFill>
                <a:srgbClr val="171717"/>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Tm="36990"/>
    </mc:Choice>
    <mc:Fallback xmlns="">
      <p:transition spd="slow" advTm="3699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95288" y="2157412"/>
            <a:ext cx="8350250" cy="4025900"/>
          </a:xfrm>
        </p:spPr>
        <p:txBody>
          <a:bodyPr>
            <a:normAutofit fontScale="92500" lnSpcReduction="10000"/>
          </a:bodyPr>
          <a:lstStyle/>
          <a:p>
            <a:pPr>
              <a:lnSpc>
                <a:spcPct val="150000"/>
              </a:lnSpc>
              <a:buFont typeface="Arial" panose="020B0604020202020204" pitchFamily="34" charset="0"/>
              <a:buNone/>
              <a:defRPr/>
            </a:pPr>
            <a:r>
              <a:rPr lang="en-US" sz="3000" b="1" i="1" dirty="0">
                <a:latin typeface="Times New Roman" panose="02020603050405020304" pitchFamily="18" charset="0"/>
                <a:cs typeface="Times New Roman" panose="02020603050405020304" pitchFamily="18" charset="0"/>
              </a:rPr>
              <a:t>1. Draw a diagram.</a:t>
            </a:r>
          </a:p>
          <a:p>
            <a:pPr>
              <a:lnSpc>
                <a:spcPct val="150000"/>
              </a:lnSpc>
              <a:buFont typeface="Arial" panose="020B0604020202020204" pitchFamily="34" charset="0"/>
              <a:buChar char="•"/>
              <a:defRPr/>
            </a:pPr>
            <a:r>
              <a:rPr lang="en-US" dirty="0">
                <a:latin typeface="Times New Roman" panose="02020603050405020304" pitchFamily="18" charset="0"/>
                <a:cs typeface="Times New Roman" panose="02020603050405020304" pitchFamily="18" charset="0"/>
              </a:rPr>
              <a:t>“A picture is worth a thousand words.”</a:t>
            </a:r>
          </a:p>
          <a:p>
            <a:pPr>
              <a:lnSpc>
                <a:spcPct val="150000"/>
              </a:lnSpc>
              <a:buFont typeface="Arial" panose="020B0604020202020204" pitchFamily="34" charset="0"/>
              <a:buChar char="•"/>
              <a:defRPr/>
            </a:pPr>
            <a:r>
              <a:rPr lang="en-US" dirty="0">
                <a:latin typeface="Times New Roman" panose="02020603050405020304" pitchFamily="18" charset="0"/>
                <a:cs typeface="Times New Roman" panose="02020603050405020304" pitchFamily="18" charset="0"/>
              </a:rPr>
              <a:t>Are you a visual learner?</a:t>
            </a:r>
          </a:p>
          <a:p>
            <a:pPr>
              <a:lnSpc>
                <a:spcPct val="150000"/>
              </a:lnSpc>
              <a:buFont typeface="Arial" panose="020B0604020202020204" pitchFamily="34" charset="0"/>
              <a:buChar char="•"/>
              <a:defRPr/>
            </a:pPr>
            <a:r>
              <a:rPr lang="en-US" dirty="0">
                <a:latin typeface="Times New Roman" panose="02020603050405020304" pitchFamily="18" charset="0"/>
                <a:cs typeface="Times New Roman" panose="02020603050405020304" pitchFamily="18" charset="0"/>
              </a:rPr>
              <a:t>Turn an abstract problem into a concrete problem by making a sketch.</a:t>
            </a:r>
          </a:p>
          <a:p>
            <a:pPr>
              <a:lnSpc>
                <a:spcPct val="150000"/>
              </a:lnSpc>
              <a:buFont typeface="Arial" panose="020B0604020202020204" pitchFamily="34" charset="0"/>
              <a:buChar char="•"/>
              <a:defRPr/>
            </a:pPr>
            <a:r>
              <a:rPr lang="en-US" b="1" dirty="0">
                <a:latin typeface="Times New Roman" panose="02020603050405020304" pitchFamily="18" charset="0"/>
                <a:cs typeface="Times New Roman" panose="02020603050405020304" pitchFamily="18" charset="0"/>
              </a:rPr>
              <a:t>Example: </a:t>
            </a:r>
            <a:r>
              <a:rPr lang="en-US" dirty="0">
                <a:latin typeface="Times New Roman" panose="02020603050405020304" pitchFamily="18" charset="0"/>
                <a:cs typeface="Times New Roman" panose="02020603050405020304" pitchFamily="18" charset="0"/>
              </a:rPr>
              <a:t>Determine the order of the houses.</a:t>
            </a:r>
          </a:p>
        </p:txBody>
      </p:sp>
      <p:sp>
        <p:nvSpPr>
          <p:cNvPr id="3" name="Text Placeholder 2"/>
          <p:cNvSpPr>
            <a:spLocks noGrp="1"/>
          </p:cNvSpPr>
          <p:nvPr>
            <p:ph type="body" idx="13"/>
          </p:nvPr>
        </p:nvSpPr>
        <p:spPr>
          <a:xfrm>
            <a:off x="1692275" y="941389"/>
            <a:ext cx="6635750" cy="1055687"/>
          </a:xfrm>
        </p:spPr>
        <p:txBody>
          <a:bodyPr/>
          <a:lstStyle/>
          <a:p>
            <a:pPr>
              <a:defRPr/>
            </a:pPr>
            <a:r>
              <a:rPr lang="en-US" dirty="0">
                <a:latin typeface="Times New Roman" panose="02020603050405020304" pitchFamily="18" charset="0"/>
                <a:cs typeface="Times New Roman" panose="02020603050405020304" pitchFamily="18" charset="0"/>
              </a:rPr>
              <a:t>Problem-Solving Strategies</a:t>
            </a:r>
          </a:p>
        </p:txBody>
      </p:sp>
    </p:spTree>
  </p:cSld>
  <p:clrMapOvr>
    <a:masterClrMapping/>
  </p:clrMapOvr>
  <mc:AlternateContent xmlns:mc="http://schemas.openxmlformats.org/markup-compatibility/2006" xmlns:p14="http://schemas.microsoft.com/office/powerpoint/2010/main">
    <mc:Choice Requires="p14">
      <p:transition spd="slow" p14:dur="2000" advTm="217354"/>
    </mc:Choice>
    <mc:Fallback xmlns="">
      <p:transition spd="slow" advTm="217354"/>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3862" y="2343152"/>
            <a:ext cx="8370888" cy="4224337"/>
          </a:xfrm>
        </p:spPr>
        <p:txBody>
          <a:bodyPr>
            <a:normAutofit lnSpcReduction="10000"/>
          </a:bodyPr>
          <a:lstStyle/>
          <a:p>
            <a:pPr>
              <a:lnSpc>
                <a:spcPct val="150000"/>
              </a:lnSpc>
              <a:buFont typeface="Arial" panose="020B0604020202020204" pitchFamily="34" charset="0"/>
              <a:buNone/>
              <a:defRPr/>
            </a:pPr>
            <a:r>
              <a:rPr lang="en-US" b="1" i="1" dirty="0">
                <a:latin typeface="Times New Roman" panose="02020603050405020304" pitchFamily="18" charset="0"/>
                <a:cs typeface="Times New Roman" panose="02020603050405020304" pitchFamily="18" charset="0"/>
              </a:rPr>
              <a:t>2. Make a list.</a:t>
            </a:r>
          </a:p>
          <a:p>
            <a:pPr>
              <a:lnSpc>
                <a:spcPct val="150000"/>
              </a:lnSpc>
              <a:buFont typeface="Arial" panose="020B0604020202020204" pitchFamily="34" charset="0"/>
              <a:buChar char="•"/>
              <a:defRPr/>
            </a:pPr>
            <a:r>
              <a:rPr lang="en-US" dirty="0">
                <a:latin typeface="Times New Roman" panose="02020603050405020304" pitchFamily="18" charset="0"/>
                <a:cs typeface="Times New Roman" panose="02020603050405020304" pitchFamily="18" charset="0"/>
              </a:rPr>
              <a:t>A systematic listing of options/choices can make the answer clearer.</a:t>
            </a:r>
          </a:p>
          <a:p>
            <a:pPr>
              <a:lnSpc>
                <a:spcPct val="150000"/>
              </a:lnSpc>
              <a:buFont typeface="Arial" panose="020B0604020202020204" pitchFamily="34" charset="0"/>
              <a:buChar char="•"/>
              <a:defRPr/>
            </a:pPr>
            <a:r>
              <a:rPr lang="en-US" dirty="0">
                <a:latin typeface="Times New Roman" panose="02020603050405020304" pitchFamily="18" charset="0"/>
                <a:cs typeface="Times New Roman" panose="02020603050405020304" pitchFamily="18" charset="0"/>
              </a:rPr>
              <a:t>Use a methodical approach to cover all options/choices.</a:t>
            </a:r>
          </a:p>
          <a:p>
            <a:pPr>
              <a:lnSpc>
                <a:spcPct val="150000"/>
              </a:lnSpc>
              <a:buFont typeface="Arial" panose="020B0604020202020204" pitchFamily="34" charset="0"/>
              <a:buChar char="•"/>
              <a:defRPr/>
            </a:pPr>
            <a:r>
              <a:rPr lang="en-US" b="1" dirty="0">
                <a:latin typeface="Times New Roman" panose="02020603050405020304" pitchFamily="18" charset="0"/>
                <a:cs typeface="Times New Roman" panose="02020603050405020304" pitchFamily="18" charset="0"/>
              </a:rPr>
              <a:t>Example: </a:t>
            </a:r>
            <a:r>
              <a:rPr lang="en-US" dirty="0">
                <a:latin typeface="Times New Roman" panose="02020603050405020304" pitchFamily="18" charset="0"/>
                <a:cs typeface="Times New Roman" panose="02020603050405020304" pitchFamily="18" charset="0"/>
              </a:rPr>
              <a:t>How many possible tile arrangements are there?</a:t>
            </a:r>
          </a:p>
        </p:txBody>
      </p:sp>
      <p:sp>
        <p:nvSpPr>
          <p:cNvPr id="3" name="Text Placeholder 2"/>
          <p:cNvSpPr>
            <a:spLocks noGrp="1"/>
          </p:cNvSpPr>
          <p:nvPr>
            <p:ph type="body" idx="13"/>
          </p:nvPr>
        </p:nvSpPr>
        <p:spPr>
          <a:xfrm>
            <a:off x="1692275" y="941389"/>
            <a:ext cx="6635750" cy="1055687"/>
          </a:xfrm>
        </p:spPr>
        <p:txBody>
          <a:bodyPr/>
          <a:lstStyle/>
          <a:p>
            <a:pPr>
              <a:defRPr/>
            </a:pPr>
            <a:r>
              <a:rPr lang="en-US" dirty="0">
                <a:latin typeface="Times New Roman" panose="02020603050405020304" pitchFamily="18" charset="0"/>
                <a:cs typeface="Times New Roman" panose="02020603050405020304" pitchFamily="18" charset="0"/>
              </a:rPr>
              <a:t>Problem-Solving Strategies</a:t>
            </a:r>
          </a:p>
        </p:txBody>
      </p:sp>
    </p:spTree>
  </p:cSld>
  <p:clrMapOvr>
    <a:masterClrMapping/>
  </p:clrMapOvr>
  <mc:AlternateContent xmlns:mc="http://schemas.openxmlformats.org/markup-compatibility/2006" xmlns:p14="http://schemas.microsoft.com/office/powerpoint/2010/main">
    <mc:Choice Requires="p14">
      <p:transition spd="slow" p14:dur="2000" advTm="84283"/>
    </mc:Choice>
    <mc:Fallback xmlns="">
      <p:transition spd="slow" advTm="84283"/>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09562" y="2559051"/>
            <a:ext cx="8370888" cy="4224337"/>
          </a:xfrm>
        </p:spPr>
        <p:txBody>
          <a:bodyPr/>
          <a:lstStyle/>
          <a:p>
            <a:pPr>
              <a:lnSpc>
                <a:spcPct val="100000"/>
              </a:lnSpc>
              <a:buFont typeface="Arial" panose="020B0604020202020204" pitchFamily="34" charset="0"/>
              <a:buNone/>
              <a:defRPr/>
            </a:pPr>
            <a:r>
              <a:rPr lang="en-US" b="1" i="1" dirty="0">
                <a:latin typeface="Times New Roman" panose="02020603050405020304" pitchFamily="18" charset="0"/>
                <a:cs typeface="Times New Roman" panose="02020603050405020304" pitchFamily="18" charset="0"/>
              </a:rPr>
              <a:t>3. Trial and error</a:t>
            </a:r>
          </a:p>
          <a:p>
            <a:pPr>
              <a:lnSpc>
                <a:spcPct val="100000"/>
              </a:lnSpc>
              <a:buFont typeface="Arial" panose="020B0604020202020204" pitchFamily="34" charset="0"/>
              <a:buChar char="•"/>
              <a:defRPr/>
            </a:pPr>
            <a:r>
              <a:rPr lang="en-US" dirty="0">
                <a:latin typeface="Times New Roman" panose="02020603050405020304" pitchFamily="18" charset="0"/>
                <a:cs typeface="Times New Roman" panose="02020603050405020304" pitchFamily="18" charset="0"/>
              </a:rPr>
              <a:t>Sometimes known as “guess and check.”</a:t>
            </a:r>
          </a:p>
          <a:p>
            <a:pPr>
              <a:lnSpc>
                <a:spcPct val="100000"/>
              </a:lnSpc>
              <a:buFont typeface="Arial" panose="020B0604020202020204" pitchFamily="34" charset="0"/>
              <a:buChar char="•"/>
              <a:defRPr/>
            </a:pPr>
            <a:r>
              <a:rPr lang="en-US" dirty="0">
                <a:latin typeface="Times New Roman" panose="02020603050405020304" pitchFamily="18" charset="0"/>
                <a:cs typeface="Times New Roman" panose="02020603050405020304" pitchFamily="18" charset="0"/>
              </a:rPr>
              <a:t>Good if the cost of a wrong guess is minimal.</a:t>
            </a:r>
          </a:p>
          <a:p>
            <a:pPr>
              <a:lnSpc>
                <a:spcPct val="100000"/>
              </a:lnSpc>
              <a:buFont typeface="Arial" panose="020B0604020202020204" pitchFamily="34" charset="0"/>
              <a:buChar char="•"/>
              <a:defRPr/>
            </a:pPr>
            <a:r>
              <a:rPr lang="en-US" dirty="0">
                <a:latin typeface="Times New Roman" panose="02020603050405020304" pitchFamily="18" charset="0"/>
                <a:cs typeface="Times New Roman" panose="02020603050405020304" pitchFamily="18" charset="0"/>
              </a:rPr>
              <a:t>Good if the number of possible answers is not too large.</a:t>
            </a:r>
          </a:p>
          <a:p>
            <a:pPr>
              <a:lnSpc>
                <a:spcPct val="100000"/>
              </a:lnSpc>
              <a:buFont typeface="Arial" panose="020B0604020202020204" pitchFamily="34" charset="0"/>
              <a:buChar char="•"/>
              <a:defRPr/>
            </a:pPr>
            <a:r>
              <a:rPr lang="en-US" b="1" dirty="0">
                <a:latin typeface="Times New Roman" panose="02020603050405020304" pitchFamily="18" charset="0"/>
                <a:cs typeface="Times New Roman" panose="02020603050405020304" pitchFamily="18" charset="0"/>
              </a:rPr>
              <a:t>Example: </a:t>
            </a:r>
            <a:r>
              <a:rPr lang="en-US" dirty="0">
                <a:latin typeface="Times New Roman" panose="02020603050405020304" pitchFamily="18" charset="0"/>
                <a:cs typeface="Times New Roman" panose="02020603050405020304" pitchFamily="18" charset="0"/>
              </a:rPr>
              <a:t>The product of five consecutive integers is greater than one million. What are the smallest values that do this?</a:t>
            </a:r>
          </a:p>
          <a:p>
            <a:pPr>
              <a:lnSpc>
                <a:spcPct val="100000"/>
              </a:lnSpc>
              <a:buFont typeface="Arial" panose="020B0604020202020204" pitchFamily="34" charset="0"/>
              <a:buChar char="•"/>
              <a:defRPr/>
            </a:pPr>
            <a:endParaRPr lang="en-US"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3"/>
          </p:nvPr>
        </p:nvSpPr>
        <p:spPr>
          <a:xfrm>
            <a:off x="1692275" y="941389"/>
            <a:ext cx="6635750" cy="1055687"/>
          </a:xfrm>
        </p:spPr>
        <p:txBody>
          <a:bodyPr/>
          <a:lstStyle/>
          <a:p>
            <a:pPr>
              <a:defRPr/>
            </a:pPr>
            <a:r>
              <a:rPr lang="en-US" dirty="0">
                <a:latin typeface="Times New Roman" panose="02020603050405020304" pitchFamily="18" charset="0"/>
                <a:cs typeface="Times New Roman" panose="02020603050405020304" pitchFamily="18" charset="0"/>
              </a:rPr>
              <a:t>Problem-Solving Strategies</a:t>
            </a:r>
          </a:p>
        </p:txBody>
      </p:sp>
    </p:spTree>
  </p:cSld>
  <p:clrMapOvr>
    <a:masterClrMapping/>
  </p:clrMapOvr>
  <mc:AlternateContent xmlns:mc="http://schemas.openxmlformats.org/markup-compatibility/2006" xmlns:p14="http://schemas.microsoft.com/office/powerpoint/2010/main">
    <mc:Choice Requires="p14">
      <p:transition spd="slow" p14:dur="2000" advTm="74018"/>
    </mc:Choice>
    <mc:Fallback xmlns="">
      <p:transition spd="slow" advTm="74018"/>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199" y="2100264"/>
            <a:ext cx="11287125" cy="4224337"/>
          </a:xfrm>
        </p:spPr>
        <p:txBody>
          <a:bodyPr/>
          <a:lstStyle/>
          <a:p>
            <a:pPr>
              <a:lnSpc>
                <a:spcPct val="150000"/>
              </a:lnSpc>
              <a:buFont typeface="Arial" panose="020B0604020202020204" pitchFamily="34" charset="0"/>
              <a:buNone/>
              <a:defRPr/>
            </a:pPr>
            <a:r>
              <a:rPr lang="en-US" b="1" i="1" dirty="0">
                <a:latin typeface="Times New Roman" panose="02020603050405020304" pitchFamily="18" charset="0"/>
                <a:cs typeface="Times New Roman" panose="02020603050405020304" pitchFamily="18" charset="0"/>
              </a:rPr>
              <a:t>4. Divide and conquer.</a:t>
            </a:r>
          </a:p>
          <a:p>
            <a:pPr>
              <a:lnSpc>
                <a:spcPct val="150000"/>
              </a:lnSpc>
              <a:buFont typeface="Arial" panose="020B0604020202020204" pitchFamily="34" charset="0"/>
              <a:buChar char="•"/>
              <a:defRPr/>
            </a:pPr>
            <a:r>
              <a:rPr lang="en-US" dirty="0">
                <a:latin typeface="Times New Roman" panose="02020603050405020304" pitchFamily="18" charset="0"/>
                <a:cs typeface="Times New Roman" panose="02020603050405020304" pitchFamily="18" charset="0"/>
              </a:rPr>
              <a:t>Break big problems into several smaller problems that are more easily solved.</a:t>
            </a:r>
          </a:p>
          <a:p>
            <a:pPr>
              <a:lnSpc>
                <a:spcPct val="150000"/>
              </a:lnSpc>
              <a:buFont typeface="Arial" panose="020B0604020202020204" pitchFamily="34" charset="0"/>
              <a:buChar char="•"/>
              <a:defRPr/>
            </a:pPr>
            <a:r>
              <a:rPr lang="en-US" dirty="0">
                <a:latin typeface="Times New Roman" panose="02020603050405020304" pitchFamily="18" charset="0"/>
                <a:cs typeface="Times New Roman" panose="02020603050405020304" pitchFamily="18" charset="0"/>
              </a:rPr>
              <a:t>Example: How many tiles should be ordered for </a:t>
            </a:r>
            <a:br>
              <a:rPr lang="en-US" dirty="0">
                <a:latin typeface="Times New Roman" panose="02020603050405020304" pitchFamily="18" charset="0"/>
                <a:cs typeface="Times New Roman" panose="02020603050405020304" pitchFamily="18" charset="0"/>
              </a:rPr>
            </a:br>
            <a:r>
              <a:rPr lang="en-US" dirty="0">
                <a:latin typeface="Times New Roman" panose="02020603050405020304" pitchFamily="18" charset="0"/>
                <a:cs typeface="Times New Roman" panose="02020603050405020304" pitchFamily="18" charset="0"/>
              </a:rPr>
              <a:t>a countertop with complex geometry?</a:t>
            </a:r>
          </a:p>
        </p:txBody>
      </p:sp>
      <p:sp>
        <p:nvSpPr>
          <p:cNvPr id="3" name="Text Placeholder 2"/>
          <p:cNvSpPr>
            <a:spLocks noGrp="1"/>
          </p:cNvSpPr>
          <p:nvPr>
            <p:ph type="body" idx="13"/>
          </p:nvPr>
        </p:nvSpPr>
        <p:spPr>
          <a:xfrm>
            <a:off x="1692275" y="941389"/>
            <a:ext cx="6635750" cy="1055687"/>
          </a:xfrm>
        </p:spPr>
        <p:txBody>
          <a:bodyPr/>
          <a:lstStyle/>
          <a:p>
            <a:pPr>
              <a:defRPr/>
            </a:pPr>
            <a:r>
              <a:rPr lang="en-US" dirty="0">
                <a:latin typeface="Times New Roman" panose="02020603050405020304" pitchFamily="18" charset="0"/>
                <a:cs typeface="Times New Roman" panose="02020603050405020304" pitchFamily="18" charset="0"/>
              </a:rPr>
              <a:t>Problem-Solving Strategies</a:t>
            </a:r>
          </a:p>
        </p:txBody>
      </p:sp>
      <p:pic>
        <p:nvPicPr>
          <p:cNvPr id="18436" name="Picture 3" descr="counter-top.gif"/>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9109077" y="4212432"/>
            <a:ext cx="2911475" cy="2336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mc:AlternateContent xmlns:mc="http://schemas.openxmlformats.org/markup-compatibility/2006" xmlns:p14="http://schemas.microsoft.com/office/powerpoint/2010/main">
    <mc:Choice Requires="p14">
      <p:transition spd="slow" p14:dur="2000" advTm="74340"/>
    </mc:Choice>
    <mc:Fallback xmlns="">
      <p:transition spd="slow" advTm="74340"/>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28625" y="2100264"/>
            <a:ext cx="11558588" cy="4224337"/>
          </a:xfrm>
        </p:spPr>
        <p:txBody>
          <a:bodyPr>
            <a:normAutofit fontScale="92500" lnSpcReduction="20000"/>
          </a:bodyPr>
          <a:lstStyle/>
          <a:p>
            <a:pPr>
              <a:lnSpc>
                <a:spcPct val="150000"/>
              </a:lnSpc>
              <a:buFont typeface="Arial" panose="020B0604020202020204" pitchFamily="34" charset="0"/>
              <a:buNone/>
              <a:defRPr/>
            </a:pPr>
            <a:r>
              <a:rPr lang="en-US" sz="3000" b="1" i="1" dirty="0">
                <a:latin typeface="Times New Roman" panose="02020603050405020304" pitchFamily="18" charset="0"/>
                <a:cs typeface="Times New Roman" panose="02020603050405020304" pitchFamily="18" charset="0"/>
              </a:rPr>
              <a:t>5. Look for a pattern.</a:t>
            </a:r>
          </a:p>
          <a:p>
            <a:pPr>
              <a:lnSpc>
                <a:spcPct val="150000"/>
              </a:lnSpc>
              <a:buFont typeface="Arial" panose="020B0604020202020204" pitchFamily="34" charset="0"/>
              <a:buChar char="•"/>
              <a:defRPr/>
            </a:pPr>
            <a:r>
              <a:rPr lang="en-US" sz="3000" dirty="0">
                <a:latin typeface="Times New Roman" panose="02020603050405020304" pitchFamily="18" charset="0"/>
                <a:cs typeface="Times New Roman" panose="02020603050405020304" pitchFamily="18" charset="0"/>
              </a:rPr>
              <a:t>Often other approaches yield a </a:t>
            </a:r>
            <a:r>
              <a:rPr lang="en-US" sz="3000" b="1" i="1" dirty="0">
                <a:latin typeface="Times New Roman" panose="02020603050405020304" pitchFamily="18" charset="0"/>
                <a:cs typeface="Times New Roman" panose="02020603050405020304" pitchFamily="18" charset="0"/>
              </a:rPr>
              <a:t>pattern </a:t>
            </a:r>
            <a:r>
              <a:rPr lang="en-US" sz="3000" dirty="0">
                <a:latin typeface="Times New Roman" panose="02020603050405020304" pitchFamily="18" charset="0"/>
                <a:cs typeface="Times New Roman" panose="02020603050405020304" pitchFamily="18" charset="0"/>
              </a:rPr>
              <a:t>that suggests a possible solution. Test the solution.</a:t>
            </a:r>
          </a:p>
          <a:p>
            <a:pPr>
              <a:lnSpc>
                <a:spcPct val="150000"/>
              </a:lnSpc>
              <a:buFont typeface="Arial" panose="020B0604020202020204" pitchFamily="34" charset="0"/>
              <a:buChar char="•"/>
              <a:defRPr/>
            </a:pPr>
            <a:r>
              <a:rPr lang="en-US" sz="3000" b="1" dirty="0">
                <a:latin typeface="Times New Roman" panose="02020603050405020304" pitchFamily="18" charset="0"/>
                <a:cs typeface="Times New Roman" panose="02020603050405020304" pitchFamily="18" charset="0"/>
              </a:rPr>
              <a:t>Example: </a:t>
            </a:r>
            <a:r>
              <a:rPr lang="en-US" sz="3000" dirty="0">
                <a:latin typeface="Times New Roman" panose="02020603050405020304" pitchFamily="18" charset="0"/>
                <a:cs typeface="Times New Roman" panose="02020603050405020304" pitchFamily="18" charset="0"/>
              </a:rPr>
              <a:t>1000 students have 1000 lockers. Starting at locker 0001, Student #1 opens every locker. Student #2 closes every other locker. Student #3 changes every 3</a:t>
            </a:r>
            <a:r>
              <a:rPr lang="en-US" sz="3000" baseline="30000" dirty="0">
                <a:latin typeface="Times New Roman" panose="02020603050405020304" pitchFamily="18" charset="0"/>
                <a:cs typeface="Times New Roman" panose="02020603050405020304" pitchFamily="18" charset="0"/>
              </a:rPr>
              <a:t>rd</a:t>
            </a:r>
            <a:r>
              <a:rPr lang="en-US" sz="3000" dirty="0">
                <a:latin typeface="Times New Roman" panose="02020603050405020304" pitchFamily="18" charset="0"/>
                <a:cs typeface="Times New Roman" panose="02020603050405020304" pitchFamily="18" charset="0"/>
              </a:rPr>
              <a:t> locker. Student #4 changes every 4</a:t>
            </a:r>
            <a:r>
              <a:rPr lang="en-US" sz="3000" baseline="30000" dirty="0">
                <a:latin typeface="Times New Roman" panose="02020603050405020304" pitchFamily="18" charset="0"/>
                <a:cs typeface="Times New Roman" panose="02020603050405020304" pitchFamily="18" charset="0"/>
              </a:rPr>
              <a:t>th</a:t>
            </a:r>
            <a:r>
              <a:rPr lang="en-US" sz="3000" dirty="0">
                <a:latin typeface="Times New Roman" panose="02020603050405020304" pitchFamily="18" charset="0"/>
                <a:cs typeface="Times New Roman" panose="02020603050405020304" pitchFamily="18" charset="0"/>
              </a:rPr>
              <a:t> locker. And so on, through Student #1000. What lockers will be left open?</a:t>
            </a:r>
          </a:p>
        </p:txBody>
      </p:sp>
      <p:sp>
        <p:nvSpPr>
          <p:cNvPr id="3" name="Text Placeholder 2"/>
          <p:cNvSpPr>
            <a:spLocks noGrp="1"/>
          </p:cNvSpPr>
          <p:nvPr>
            <p:ph type="body" idx="13"/>
          </p:nvPr>
        </p:nvSpPr>
        <p:spPr>
          <a:xfrm>
            <a:off x="1692275" y="941389"/>
            <a:ext cx="6635750" cy="1055687"/>
          </a:xfrm>
        </p:spPr>
        <p:txBody>
          <a:bodyPr/>
          <a:lstStyle/>
          <a:p>
            <a:pPr>
              <a:defRPr/>
            </a:pPr>
            <a:r>
              <a:rPr lang="en-US" dirty="0">
                <a:latin typeface="Times New Roman" panose="02020603050405020304" pitchFamily="18" charset="0"/>
                <a:cs typeface="Times New Roman" panose="02020603050405020304" pitchFamily="18" charset="0"/>
              </a:rPr>
              <a:t>Problem-Solving Strategies</a:t>
            </a:r>
          </a:p>
        </p:txBody>
      </p:sp>
    </p:spTree>
  </p:cSld>
  <p:clrMapOvr>
    <a:masterClrMapping/>
  </p:clrMapOvr>
  <mc:AlternateContent xmlns:mc="http://schemas.openxmlformats.org/markup-compatibility/2006" xmlns:p14="http://schemas.microsoft.com/office/powerpoint/2010/main">
    <mc:Choice Requires="p14">
      <p:transition spd="slow" p14:dur="2000" advTm="74042"/>
    </mc:Choice>
    <mc:Fallback xmlns="">
      <p:transition spd="slow" advTm="74042"/>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85750" y="2100264"/>
            <a:ext cx="11906249" cy="4224337"/>
          </a:xfrm>
        </p:spPr>
        <p:txBody>
          <a:bodyPr>
            <a:normAutofit fontScale="92500" lnSpcReduction="20000"/>
          </a:bodyPr>
          <a:lstStyle/>
          <a:p>
            <a:pPr>
              <a:lnSpc>
                <a:spcPct val="150000"/>
              </a:lnSpc>
              <a:buFont typeface="Arial" panose="020B0604020202020204" pitchFamily="34" charset="0"/>
              <a:buNone/>
              <a:defRPr/>
            </a:pPr>
            <a:r>
              <a:rPr lang="en-US" b="1" i="1" dirty="0">
                <a:latin typeface="Times New Roman" panose="02020603050405020304" pitchFamily="18" charset="0"/>
                <a:cs typeface="Times New Roman" panose="02020603050405020304" pitchFamily="18" charset="0"/>
              </a:rPr>
              <a:t>6. Working backward </a:t>
            </a:r>
            <a:r>
              <a:rPr lang="en-US" b="1" dirty="0">
                <a:latin typeface="Times New Roman" panose="02020603050405020304" pitchFamily="18" charset="0"/>
                <a:cs typeface="Times New Roman" panose="02020603050405020304" pitchFamily="18" charset="0"/>
              </a:rPr>
              <a:t>might be useful when...</a:t>
            </a:r>
          </a:p>
          <a:p>
            <a:pPr>
              <a:lnSpc>
                <a:spcPct val="150000"/>
              </a:lnSpc>
              <a:buFont typeface="Arial" panose="020B0604020202020204" pitchFamily="34" charset="0"/>
              <a:buChar char="•"/>
              <a:defRPr/>
            </a:pPr>
            <a:r>
              <a:rPr lang="en-US" sz="2600" dirty="0">
                <a:latin typeface="Times New Roman" panose="02020603050405020304" pitchFamily="18" charset="0"/>
                <a:cs typeface="Times New Roman" panose="02020603050405020304" pitchFamily="18" charset="0"/>
              </a:rPr>
              <a:t>The result is clear, but the initial conditions are not.</a:t>
            </a:r>
          </a:p>
          <a:p>
            <a:pPr>
              <a:lnSpc>
                <a:spcPct val="150000"/>
              </a:lnSpc>
              <a:buFont typeface="Arial" panose="020B0604020202020204" pitchFamily="34" charset="0"/>
              <a:buChar char="•"/>
              <a:defRPr/>
            </a:pPr>
            <a:r>
              <a:rPr lang="en-US" sz="2600" spc="-20" dirty="0">
                <a:latin typeface="Times New Roman" panose="02020603050405020304" pitchFamily="18" charset="0"/>
                <a:cs typeface="Times New Roman" panose="02020603050405020304" pitchFamily="18" charset="0"/>
              </a:rPr>
              <a:t>The beginning situation is complicated, but the end is simple.</a:t>
            </a:r>
          </a:p>
          <a:p>
            <a:pPr>
              <a:lnSpc>
                <a:spcPct val="150000"/>
              </a:lnSpc>
              <a:buFont typeface="Arial" panose="020B0604020202020204" pitchFamily="34" charset="0"/>
              <a:buChar char="•"/>
              <a:defRPr/>
            </a:pPr>
            <a:r>
              <a:rPr lang="en-US" sz="2600" dirty="0">
                <a:latin typeface="Times New Roman" panose="02020603050405020304" pitchFamily="18" charset="0"/>
                <a:cs typeface="Times New Roman" panose="02020603050405020304" pitchFamily="18" charset="0"/>
              </a:rPr>
              <a:t>The direct approach would involve a complicated equation.</a:t>
            </a:r>
          </a:p>
          <a:p>
            <a:pPr>
              <a:lnSpc>
                <a:spcPct val="150000"/>
              </a:lnSpc>
              <a:buFont typeface="Arial" panose="020B0604020202020204" pitchFamily="34" charset="0"/>
              <a:buChar char="•"/>
              <a:defRPr/>
            </a:pPr>
            <a:r>
              <a:rPr lang="en-US" sz="2600" dirty="0">
                <a:latin typeface="Times New Roman" panose="02020603050405020304" pitchFamily="18" charset="0"/>
                <a:cs typeface="Times New Roman" panose="02020603050405020304" pitchFamily="18" charset="0"/>
              </a:rPr>
              <a:t>The problem involves a sequence of reversible actions.</a:t>
            </a:r>
          </a:p>
          <a:p>
            <a:pPr>
              <a:lnSpc>
                <a:spcPct val="150000"/>
              </a:lnSpc>
              <a:buFont typeface="Arial" panose="020B0604020202020204" pitchFamily="34" charset="0"/>
              <a:buChar char="•"/>
              <a:defRPr/>
            </a:pPr>
            <a:r>
              <a:rPr lang="en-US" sz="2600" b="1" dirty="0">
                <a:latin typeface="Times New Roman" panose="02020603050405020304" pitchFamily="18" charset="0"/>
                <a:cs typeface="Times New Roman" panose="02020603050405020304" pitchFamily="18" charset="0"/>
              </a:rPr>
              <a:t>Example:  </a:t>
            </a:r>
            <a:r>
              <a:rPr lang="en-US" sz="2600" dirty="0">
                <a:latin typeface="Times New Roman" panose="02020603050405020304" pitchFamily="18" charset="0"/>
                <a:cs typeface="Times New Roman" panose="02020603050405020304" pitchFamily="18" charset="0"/>
              </a:rPr>
              <a:t>What was your previous month’s bank balance if this month’s statement shows $493.18, after checks for $17.73 and $88.10, and a deposit of $193.22 and interest of $0.26?</a:t>
            </a:r>
          </a:p>
        </p:txBody>
      </p:sp>
      <p:sp>
        <p:nvSpPr>
          <p:cNvPr id="3" name="Text Placeholder 2"/>
          <p:cNvSpPr>
            <a:spLocks noGrp="1"/>
          </p:cNvSpPr>
          <p:nvPr>
            <p:ph type="body" idx="13"/>
          </p:nvPr>
        </p:nvSpPr>
        <p:spPr>
          <a:xfrm>
            <a:off x="1692275" y="941389"/>
            <a:ext cx="6635750" cy="1055687"/>
          </a:xfrm>
        </p:spPr>
        <p:txBody>
          <a:bodyPr/>
          <a:lstStyle/>
          <a:p>
            <a:pPr>
              <a:defRPr/>
            </a:pPr>
            <a:r>
              <a:rPr lang="en-US" dirty="0">
                <a:latin typeface="Times New Roman" panose="02020603050405020304" pitchFamily="18" charset="0"/>
                <a:cs typeface="Times New Roman" panose="02020603050405020304" pitchFamily="18" charset="0"/>
              </a:rPr>
              <a:t>Problem-Solving Strategies</a:t>
            </a:r>
          </a:p>
        </p:txBody>
      </p:sp>
    </p:spTree>
  </p:cSld>
  <p:clrMapOvr>
    <a:masterClrMapping/>
  </p:clrMapOvr>
  <mc:AlternateContent xmlns:mc="http://schemas.openxmlformats.org/markup-compatibility/2006" xmlns:p14="http://schemas.microsoft.com/office/powerpoint/2010/main">
    <mc:Choice Requires="p14">
      <p:transition spd="slow" p14:dur="2000" advTm="102788"/>
    </mc:Choice>
    <mc:Fallback xmlns="">
      <p:transition spd="slow" advTm="102788"/>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1506" name="Billede 26" descr="dreamstime_Handsoverlapping.jpg"/>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1498600" y="1"/>
            <a:ext cx="9169400" cy="689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8" name="Rektangel 27"/>
          <p:cNvSpPr/>
          <p:nvPr/>
        </p:nvSpPr>
        <p:spPr>
          <a:xfrm>
            <a:off x="1492250" y="2492376"/>
            <a:ext cx="7240588" cy="2720975"/>
          </a:xfrm>
          <a:prstGeom prst="rect">
            <a:avLst/>
          </a:prstGeom>
          <a:gradFill flip="none" rotWithShape="1">
            <a:gsLst>
              <a:gs pos="31000">
                <a:schemeClr val="accent1">
                  <a:tint val="100000"/>
                  <a:shade val="100000"/>
                  <a:satMod val="130000"/>
                  <a:alpha val="44000"/>
                </a:schemeClr>
              </a:gs>
              <a:gs pos="96000">
                <a:schemeClr val="accent1">
                  <a:tint val="50000"/>
                  <a:shade val="100000"/>
                  <a:satMod val="350000"/>
                </a:schemeClr>
              </a:gs>
            </a:gsLst>
            <a:lin ang="10800000" scaled="1"/>
            <a:tileRect/>
          </a:gradFill>
        </p:spPr>
        <p:style>
          <a:lnRef idx="1">
            <a:schemeClr val="accent1"/>
          </a:lnRef>
          <a:fillRef idx="3">
            <a:schemeClr val="accent1"/>
          </a:fillRef>
          <a:effectRef idx="2">
            <a:schemeClr val="accent1"/>
          </a:effectRef>
          <a:fontRef idx="minor">
            <a:schemeClr val="lt1"/>
          </a:fontRef>
        </p:style>
        <p:txBody>
          <a:bodyPr anchor="ctr"/>
          <a:lstStyle/>
          <a:p>
            <a:pPr algn="ctr">
              <a:defRPr/>
            </a:pPr>
            <a:endParaRPr lang="da-DK" dirty="0">
              <a:latin typeface="Arial" panose="020B0604020202020204" pitchFamily="34" charset="0"/>
            </a:endParaRPr>
          </a:p>
        </p:txBody>
      </p:sp>
      <p:sp>
        <p:nvSpPr>
          <p:cNvPr id="21508" name="Rectangle 4"/>
          <p:cNvSpPr>
            <a:spLocks noChangeArrowheads="1"/>
          </p:cNvSpPr>
          <p:nvPr/>
        </p:nvSpPr>
        <p:spPr bwMode="gray">
          <a:xfrm>
            <a:off x="2767013" y="3429000"/>
            <a:ext cx="8291512" cy="766762"/>
          </a:xfrm>
          <a:prstGeom prst="rect">
            <a:avLst/>
          </a:prstGeom>
          <a:noFill/>
          <a:ln w="9525">
            <a:noFill/>
            <a:miter lim="800000"/>
          </a:ln>
        </p:spPr>
        <p:txBody>
          <a:bodyPr lIns="0" tIns="0" rIns="0" bIns="0" anchor="ctr"/>
          <a:lstStyle/>
          <a:p>
            <a:pPr defTabSz="802005">
              <a:defRPr/>
            </a:pPr>
            <a:r>
              <a:rPr lang="en-US" sz="4800" b="1" i="1" dirty="0">
                <a:solidFill>
                  <a:schemeClr val="bg1"/>
                </a:solidFill>
                <a:effectLst>
                  <a:outerShdw blurRad="38100" dist="38100" dir="2700000" algn="tl">
                    <a:srgbClr val="000000">
                      <a:alpha val="43137"/>
                    </a:srgbClr>
                  </a:outerShdw>
                </a:effectLst>
                <a:latin typeface="Times New Roman" panose="02020603050405020304" pitchFamily="18" charset="0"/>
                <a:ea typeface="MS PGothic" panose="020B0600070205080204" pitchFamily="-97" charset="-128"/>
                <a:cs typeface="Times New Roman" panose="02020603050405020304" pitchFamily="18" charset="0"/>
              </a:rPr>
              <a:t>Quality Improvement</a:t>
            </a:r>
            <a:endParaRPr lang="en-US" sz="4000" dirty="0">
              <a:solidFill>
                <a:schemeClr val="bg1"/>
              </a:solidFill>
              <a:effectLst>
                <a:outerShdw blurRad="38100" dist="38100" dir="2700000" algn="tl">
                  <a:srgbClr val="000000">
                    <a:alpha val="43137"/>
                  </a:srgbClr>
                </a:outerShdw>
              </a:effectLst>
              <a:latin typeface="Times New Roman" panose="02020603050405020304" pitchFamily="18" charset="0"/>
              <a:ea typeface="MS PGothic" panose="020B0600070205080204" pitchFamily="-97" charset="-128"/>
              <a:cs typeface="Times New Roman" panose="02020603050405020304" pitchFamily="18" charset="0"/>
            </a:endParaRPr>
          </a:p>
        </p:txBody>
      </p:sp>
      <p:sp>
        <p:nvSpPr>
          <p:cNvPr id="21510" name="Rectangle 4"/>
          <p:cNvSpPr>
            <a:spLocks noChangeArrowheads="1"/>
          </p:cNvSpPr>
          <p:nvPr/>
        </p:nvSpPr>
        <p:spPr bwMode="gray">
          <a:xfrm>
            <a:off x="3879851" y="4683126"/>
            <a:ext cx="4606925" cy="766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0" tIns="0" rIns="0" bIns="0" anchor="ctr"/>
          <a:lstStyle>
            <a:lvl1pPr defTabSz="802005" eaLnBrk="0" hangingPunct="0">
              <a:defRPr>
                <a:solidFill>
                  <a:schemeClr val="tx1"/>
                </a:solidFill>
                <a:latin typeface="Arial" panose="020B0604020202020204" pitchFamily="34" charset="0"/>
                <a:ea typeface="MS PGothic" panose="020B0600070205080204" pitchFamily="-97" charset="-128"/>
              </a:defRPr>
            </a:lvl1pPr>
            <a:lvl2pPr marL="742950" indent="-285750" defTabSz="802005" eaLnBrk="0" hangingPunct="0">
              <a:defRPr>
                <a:solidFill>
                  <a:schemeClr val="tx1"/>
                </a:solidFill>
                <a:latin typeface="Arial" panose="020B0604020202020204" pitchFamily="34" charset="0"/>
                <a:ea typeface="MS PGothic" panose="020B0600070205080204" pitchFamily="-97" charset="-128"/>
              </a:defRPr>
            </a:lvl2pPr>
            <a:lvl3pPr marL="1143000" indent="-228600" defTabSz="802005" eaLnBrk="0" hangingPunct="0">
              <a:defRPr>
                <a:solidFill>
                  <a:schemeClr val="tx1"/>
                </a:solidFill>
                <a:latin typeface="Arial" panose="020B0604020202020204" pitchFamily="34" charset="0"/>
                <a:ea typeface="MS PGothic" panose="020B0600070205080204" pitchFamily="-97" charset="-128"/>
              </a:defRPr>
            </a:lvl3pPr>
            <a:lvl4pPr marL="1600200" indent="-228600" defTabSz="802005" eaLnBrk="0" hangingPunct="0">
              <a:defRPr>
                <a:solidFill>
                  <a:schemeClr val="tx1"/>
                </a:solidFill>
                <a:latin typeface="Arial" panose="020B0604020202020204" pitchFamily="34" charset="0"/>
                <a:ea typeface="MS PGothic" panose="020B0600070205080204" pitchFamily="-97" charset="-128"/>
              </a:defRPr>
            </a:lvl4pPr>
            <a:lvl5pPr marL="2057400" indent="-228600" defTabSz="802005" eaLnBrk="0" hangingPunct="0">
              <a:defRPr>
                <a:solidFill>
                  <a:schemeClr val="tx1"/>
                </a:solidFill>
                <a:latin typeface="Arial" panose="020B0604020202020204" pitchFamily="34" charset="0"/>
                <a:ea typeface="MS PGothic" panose="020B0600070205080204" pitchFamily="-97" charset="-128"/>
              </a:defRPr>
            </a:lvl5pPr>
            <a:lvl6pPr marL="2514600" indent="-228600" defTabSz="802005"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6pPr>
            <a:lvl7pPr marL="2971800" indent="-228600" defTabSz="802005"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7pPr>
            <a:lvl8pPr marL="3429000" indent="-228600" defTabSz="802005"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8pPr>
            <a:lvl9pPr marL="3886200" indent="-228600" defTabSz="802005" eaLnBrk="0" fontAlgn="base" hangingPunct="0">
              <a:spcBef>
                <a:spcPct val="0"/>
              </a:spcBef>
              <a:spcAft>
                <a:spcPct val="0"/>
              </a:spcAft>
              <a:defRPr>
                <a:solidFill>
                  <a:schemeClr val="tx1"/>
                </a:solidFill>
                <a:latin typeface="Arial" panose="020B0604020202020204" pitchFamily="34" charset="0"/>
                <a:ea typeface="MS PGothic" panose="020B0600070205080204" pitchFamily="-97" charset="-128"/>
              </a:defRPr>
            </a:lvl9pPr>
          </a:lstStyle>
          <a:p>
            <a:pPr algn="r" eaLnBrk="1" hangingPunct="1"/>
            <a:endParaRPr lang="en-US" altLang="en-US" sz="4000">
              <a:solidFill>
                <a:srgbClr val="171717"/>
              </a:solidFill>
            </a:endParaRPr>
          </a:p>
        </p:txBody>
      </p:sp>
    </p:spTree>
  </p:cSld>
  <p:clrMapOvr>
    <a:masterClrMapping/>
  </p:clrMapOvr>
  <mc:AlternateContent xmlns:mc="http://schemas.openxmlformats.org/markup-compatibility/2006" xmlns:p14="http://schemas.microsoft.com/office/powerpoint/2010/main">
    <mc:Choice Requires="p14">
      <p:transition spd="slow" p14:dur="2000" advTm="2911"/>
    </mc:Choice>
    <mc:Fallback xmlns="">
      <p:transition spd="slow" advTm="2911"/>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24706" y="2428876"/>
            <a:ext cx="8370888" cy="4224337"/>
          </a:xfrm>
        </p:spPr>
        <p:txBody>
          <a:bodyPr/>
          <a:lstStyle/>
          <a:p>
            <a:pPr marL="514350" indent="-514350">
              <a:buFont typeface="+mj-lt"/>
              <a:buAutoNum type="arabicPeriod"/>
              <a:defRPr/>
            </a:pPr>
            <a:r>
              <a:rPr lang="en-US" dirty="0">
                <a:latin typeface="Times New Roman" panose="02020603050405020304" pitchFamily="18" charset="0"/>
                <a:cs typeface="Times New Roman" panose="02020603050405020304" pitchFamily="18" charset="0"/>
              </a:rPr>
              <a:t>Identify and define the problem.</a:t>
            </a:r>
          </a:p>
          <a:p>
            <a:pPr marL="914400" lvl="1" indent="-514350">
              <a:buFont typeface="+mj-lt"/>
              <a:buAutoNum type="alphaLcParenR"/>
              <a:defRPr/>
            </a:pPr>
            <a:r>
              <a:rPr lang="en-US" sz="3200" dirty="0">
                <a:latin typeface="Times New Roman" panose="02020603050405020304" pitchFamily="18" charset="0"/>
                <a:cs typeface="Times New Roman" panose="02020603050405020304" pitchFamily="18" charset="0"/>
              </a:rPr>
              <a:t>Brainstorming</a:t>
            </a:r>
          </a:p>
          <a:p>
            <a:pPr marL="914400" lvl="1" indent="-514350">
              <a:buFont typeface="+mj-lt"/>
              <a:buAutoNum type="alphaLcParenR"/>
              <a:defRPr/>
            </a:pPr>
            <a:r>
              <a:rPr lang="en-US" sz="3200" dirty="0">
                <a:latin typeface="Times New Roman" panose="02020603050405020304" pitchFamily="18" charset="0"/>
                <a:cs typeface="Times New Roman" panose="02020603050405020304" pitchFamily="18" charset="0"/>
              </a:rPr>
              <a:t>Impact changeability tool</a:t>
            </a:r>
          </a:p>
          <a:p>
            <a:pPr marL="914400" lvl="1" indent="-514350">
              <a:buFont typeface="+mj-lt"/>
              <a:buAutoNum type="alphaLcParenR"/>
              <a:defRPr/>
            </a:pPr>
            <a:r>
              <a:rPr lang="en-US" sz="3200" dirty="0">
                <a:latin typeface="Times New Roman" panose="02020603050405020304" pitchFamily="18" charset="0"/>
                <a:cs typeface="Times New Roman" panose="02020603050405020304" pitchFamily="18" charset="0"/>
              </a:rPr>
              <a:t>Problem statement</a:t>
            </a:r>
          </a:p>
          <a:p>
            <a:pPr marL="514350" indent="-514350">
              <a:buFont typeface="+mj-lt"/>
              <a:buAutoNum type="arabicPeriod"/>
              <a:defRPr/>
            </a:pPr>
            <a:r>
              <a:rPr lang="en-US" dirty="0">
                <a:latin typeface="Times New Roman" panose="02020603050405020304" pitchFamily="18" charset="0"/>
                <a:cs typeface="Times New Roman" panose="02020603050405020304" pitchFamily="18" charset="0"/>
              </a:rPr>
              <a:t>Study the current situation.</a:t>
            </a:r>
          </a:p>
          <a:p>
            <a:pPr marL="914400" lvl="1" indent="-514350">
              <a:buFont typeface="+mj-lt"/>
              <a:buAutoNum type="alphaLcParenR"/>
              <a:defRPr/>
            </a:pPr>
            <a:r>
              <a:rPr lang="en-US" sz="3200" dirty="0">
                <a:latin typeface="Times New Roman" panose="02020603050405020304" pitchFamily="18" charset="0"/>
                <a:cs typeface="Times New Roman" panose="02020603050405020304" pitchFamily="18" charset="0"/>
              </a:rPr>
              <a:t>Force-field analysis</a:t>
            </a:r>
          </a:p>
          <a:p>
            <a:pPr marL="914400" lvl="1" indent="-514350">
              <a:buFont typeface="+mj-lt"/>
              <a:buAutoNum type="alphaLcParenR"/>
              <a:defRPr/>
            </a:pPr>
            <a:r>
              <a:rPr lang="en-US" sz="3200" dirty="0">
                <a:latin typeface="Times New Roman" panose="02020603050405020304" pitchFamily="18" charset="0"/>
                <a:cs typeface="Times New Roman" panose="02020603050405020304" pitchFamily="18" charset="0"/>
              </a:rPr>
              <a:t>Flow chart</a:t>
            </a:r>
          </a:p>
        </p:txBody>
      </p:sp>
      <p:sp>
        <p:nvSpPr>
          <p:cNvPr id="3" name="Text Placeholder 2"/>
          <p:cNvSpPr>
            <a:spLocks noGrp="1"/>
          </p:cNvSpPr>
          <p:nvPr>
            <p:ph type="body" idx="13"/>
          </p:nvPr>
        </p:nvSpPr>
        <p:spPr>
          <a:xfrm>
            <a:off x="1692275" y="941389"/>
            <a:ext cx="6635750" cy="1055687"/>
          </a:xfrm>
        </p:spPr>
        <p:txBody>
          <a:bodyPr>
            <a:normAutofit fontScale="92500" lnSpcReduction="10000"/>
          </a:bodyPr>
          <a:lstStyle/>
          <a:p>
            <a:pPr algn="ctr">
              <a:lnSpc>
                <a:spcPct val="90000"/>
              </a:lnSpc>
              <a:defRPr/>
            </a:pPr>
            <a:r>
              <a:rPr lang="en-US" dirty="0">
                <a:solidFill>
                  <a:srgbClr val="C00000"/>
                </a:solidFill>
                <a:latin typeface="Times New Roman" panose="02020603050405020304" pitchFamily="18" charset="0"/>
                <a:cs typeface="Times New Roman" panose="02020603050405020304" pitchFamily="18" charset="0"/>
              </a:rPr>
              <a:t>Seven-Step Strategy for Quality Improvement</a:t>
            </a:r>
          </a:p>
        </p:txBody>
      </p:sp>
    </p:spTree>
  </p:cSld>
  <p:clrMapOvr>
    <a:masterClrMapping/>
  </p:clrMapOvr>
  <mc:AlternateContent xmlns:mc="http://schemas.openxmlformats.org/markup-compatibility/2006" xmlns:p14="http://schemas.microsoft.com/office/powerpoint/2010/main">
    <mc:Choice Requires="p14">
      <p:transition spd="slow" p14:dur="2000" advTm="94215"/>
    </mc:Choice>
    <mc:Fallback xmlns="">
      <p:transition spd="slow" advTm="94215"/>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1013" y="2371726"/>
            <a:ext cx="8370888" cy="4224337"/>
          </a:xfrm>
        </p:spPr>
        <p:txBody>
          <a:bodyPr/>
          <a:lstStyle/>
          <a:p>
            <a:pPr marL="514350" indent="-514350">
              <a:buFont typeface="+mj-lt"/>
              <a:buAutoNum type="arabicPeriod" startAt="3"/>
              <a:defRPr/>
            </a:pPr>
            <a:r>
              <a:rPr lang="en-US" sz="3600" dirty="0">
                <a:latin typeface="Times New Roman" panose="02020603050405020304" pitchFamily="18" charset="0"/>
                <a:cs typeface="Times New Roman" panose="02020603050405020304" pitchFamily="18" charset="0"/>
              </a:rPr>
              <a:t>Find the root cause.</a:t>
            </a:r>
          </a:p>
          <a:p>
            <a:pPr marL="914400" lvl="1" indent="-514350">
              <a:buFont typeface="+mj-lt"/>
              <a:buAutoNum type="alphaLcParenR"/>
              <a:defRPr/>
            </a:pPr>
            <a:r>
              <a:rPr lang="en-US" sz="3600" dirty="0">
                <a:latin typeface="Times New Roman" panose="02020603050405020304" pitchFamily="18" charset="0"/>
                <a:cs typeface="Times New Roman" panose="02020603050405020304" pitchFamily="18" charset="0"/>
              </a:rPr>
              <a:t>Asking “why” five times</a:t>
            </a:r>
          </a:p>
          <a:p>
            <a:pPr marL="914400" lvl="1" indent="-514350">
              <a:buFont typeface="+mj-lt"/>
              <a:buAutoNum type="alphaLcParenR"/>
              <a:defRPr/>
            </a:pPr>
            <a:r>
              <a:rPr lang="en-US" sz="3600" dirty="0">
                <a:latin typeface="Times New Roman" panose="02020603050405020304" pitchFamily="18" charset="0"/>
                <a:cs typeface="Times New Roman" panose="02020603050405020304" pitchFamily="18" charset="0"/>
              </a:rPr>
              <a:t>Fishbone diagram</a:t>
            </a:r>
          </a:p>
          <a:p>
            <a:pPr marL="514350" indent="-514350">
              <a:buFont typeface="+mj-lt"/>
              <a:buAutoNum type="arabicPeriod" startAt="3"/>
              <a:defRPr/>
            </a:pPr>
            <a:r>
              <a:rPr lang="en-US" sz="3600" dirty="0">
                <a:latin typeface="Times New Roman" panose="02020603050405020304" pitchFamily="18" charset="0"/>
                <a:cs typeface="Times New Roman" panose="02020603050405020304" pitchFamily="18" charset="0"/>
              </a:rPr>
              <a:t>Choose a solution.</a:t>
            </a:r>
          </a:p>
          <a:p>
            <a:pPr marL="914400" lvl="1" indent="-514350">
              <a:buFont typeface="+mj-lt"/>
              <a:buAutoNum type="alphaLcParenR"/>
              <a:defRPr/>
            </a:pPr>
            <a:r>
              <a:rPr lang="en-US" sz="3600" dirty="0">
                <a:latin typeface="Times New Roman" panose="02020603050405020304" pitchFamily="18" charset="0"/>
                <a:cs typeface="Times New Roman" panose="02020603050405020304" pitchFamily="18" charset="0"/>
              </a:rPr>
              <a:t>Brainstorming</a:t>
            </a:r>
          </a:p>
          <a:p>
            <a:pPr marL="914400" lvl="1" indent="-514350">
              <a:buFont typeface="+mj-lt"/>
              <a:buAutoNum type="alphaLcParenR"/>
              <a:defRPr/>
            </a:pPr>
            <a:r>
              <a:rPr lang="en-US" sz="3600" dirty="0">
                <a:latin typeface="Times New Roman" panose="02020603050405020304" pitchFamily="18" charset="0"/>
                <a:cs typeface="Times New Roman" panose="02020603050405020304" pitchFamily="18" charset="0"/>
              </a:rPr>
              <a:t>Evaluation grid</a:t>
            </a:r>
          </a:p>
          <a:p>
            <a:pPr marL="514350" indent="-514350">
              <a:buNone/>
              <a:defRPr/>
            </a:pPr>
            <a:endParaRPr lang="en-US"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3"/>
          </p:nvPr>
        </p:nvSpPr>
        <p:spPr>
          <a:xfrm>
            <a:off x="1692275" y="941389"/>
            <a:ext cx="6635750" cy="1055687"/>
          </a:xfrm>
        </p:spPr>
        <p:txBody>
          <a:bodyPr>
            <a:normAutofit fontScale="92500" lnSpcReduction="10000"/>
          </a:bodyPr>
          <a:lstStyle/>
          <a:p>
            <a:pPr algn="ctr">
              <a:lnSpc>
                <a:spcPct val="90000"/>
              </a:lnSpc>
              <a:defRPr/>
            </a:pPr>
            <a:r>
              <a:rPr lang="en-US"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Seven-Step Strategy for Quality Improvement</a:t>
            </a:r>
          </a:p>
        </p:txBody>
      </p:sp>
    </p:spTree>
  </p:cSld>
  <p:clrMapOvr>
    <a:masterClrMapping/>
  </p:clrMapOvr>
  <mc:AlternateContent xmlns:mc="http://schemas.openxmlformats.org/markup-compatibility/2006" xmlns:p14="http://schemas.microsoft.com/office/powerpoint/2010/main">
    <mc:Choice Requires="p14">
      <p:transition spd="slow" p14:dur="2000" advTm="128046"/>
    </mc:Choice>
    <mc:Fallback xmlns="">
      <p:transition spd="slow" advTm="128046"/>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2437" y="2371727"/>
            <a:ext cx="8370888" cy="4224337"/>
          </a:xfrm>
        </p:spPr>
        <p:txBody>
          <a:bodyPr/>
          <a:lstStyle/>
          <a:p>
            <a:pPr marL="514350" indent="-514350">
              <a:buFont typeface="+mj-lt"/>
              <a:buAutoNum type="arabicPeriod" startAt="5"/>
              <a:defRPr/>
            </a:pPr>
            <a:r>
              <a:rPr lang="en-US" sz="3600" dirty="0">
                <a:latin typeface="Times New Roman" panose="02020603050405020304" pitchFamily="18" charset="0"/>
                <a:cs typeface="Times New Roman" panose="02020603050405020304" pitchFamily="18" charset="0"/>
              </a:rPr>
              <a:t>Develop and action plan.</a:t>
            </a:r>
          </a:p>
          <a:p>
            <a:pPr marL="914400" lvl="1" indent="-514350">
              <a:buFont typeface="Arial" panose="020B0604020202020204" pitchFamily="34" charset="0"/>
              <a:buChar char="–"/>
              <a:defRPr/>
            </a:pPr>
            <a:r>
              <a:rPr lang="en-US" sz="3600" dirty="0">
                <a:latin typeface="Times New Roman" panose="02020603050405020304" pitchFamily="18" charset="0"/>
                <a:cs typeface="Times New Roman" panose="02020603050405020304" pitchFamily="18" charset="0"/>
              </a:rPr>
              <a:t>Specific and clear</a:t>
            </a:r>
          </a:p>
          <a:p>
            <a:pPr marL="914400" lvl="1" indent="-514350">
              <a:buFont typeface="Arial" panose="020B0604020202020204" pitchFamily="34" charset="0"/>
              <a:buChar char="–"/>
              <a:defRPr/>
            </a:pPr>
            <a:r>
              <a:rPr lang="en-US" sz="3600" dirty="0">
                <a:latin typeface="Times New Roman" panose="02020603050405020304" pitchFamily="18" charset="0"/>
                <a:cs typeface="Times New Roman" panose="02020603050405020304" pitchFamily="18" charset="0"/>
              </a:rPr>
              <a:t>Logical sequence</a:t>
            </a:r>
          </a:p>
          <a:p>
            <a:pPr marL="914400" lvl="1" indent="-514350">
              <a:buFont typeface="Arial" panose="020B0604020202020204" pitchFamily="34" charset="0"/>
              <a:buChar char="–"/>
              <a:defRPr/>
            </a:pPr>
            <a:r>
              <a:rPr lang="en-US" sz="3600" dirty="0">
                <a:latin typeface="Times New Roman" panose="02020603050405020304" pitchFamily="18" charset="0"/>
                <a:cs typeface="Times New Roman" panose="02020603050405020304" pitchFamily="18" charset="0"/>
              </a:rPr>
              <a:t>Comprehensive</a:t>
            </a:r>
          </a:p>
          <a:p>
            <a:pPr marL="914400" lvl="1" indent="-514350">
              <a:buFont typeface="Arial" panose="020B0604020202020204" pitchFamily="34" charset="0"/>
              <a:buChar char="–"/>
              <a:defRPr/>
            </a:pPr>
            <a:r>
              <a:rPr lang="en-US" sz="3600" dirty="0">
                <a:latin typeface="Times New Roman" panose="02020603050405020304" pitchFamily="18" charset="0"/>
                <a:cs typeface="Times New Roman" panose="02020603050405020304" pitchFamily="18" charset="0"/>
              </a:rPr>
              <a:t>Shared with whole team</a:t>
            </a:r>
          </a:p>
          <a:p>
            <a:pPr marL="914400" lvl="1" indent="-514350">
              <a:buFont typeface="Arial" panose="020B0604020202020204" pitchFamily="34" charset="0"/>
              <a:buChar char="–"/>
              <a:defRPr/>
            </a:pPr>
            <a:r>
              <a:rPr lang="en-US" sz="3600" dirty="0">
                <a:latin typeface="Times New Roman" panose="02020603050405020304" pitchFamily="18" charset="0"/>
                <a:cs typeface="Times New Roman" panose="02020603050405020304" pitchFamily="18" charset="0"/>
              </a:rPr>
              <a:t>Reviewed frequently</a:t>
            </a:r>
          </a:p>
        </p:txBody>
      </p:sp>
      <p:sp>
        <p:nvSpPr>
          <p:cNvPr id="3" name="Text Placeholder 2"/>
          <p:cNvSpPr>
            <a:spLocks noGrp="1"/>
          </p:cNvSpPr>
          <p:nvPr>
            <p:ph type="body" idx="13"/>
          </p:nvPr>
        </p:nvSpPr>
        <p:spPr>
          <a:xfrm>
            <a:off x="1692275" y="941389"/>
            <a:ext cx="6635750" cy="1055687"/>
          </a:xfrm>
        </p:spPr>
        <p:txBody>
          <a:bodyPr>
            <a:normAutofit fontScale="92500" lnSpcReduction="10000"/>
          </a:bodyPr>
          <a:lstStyle/>
          <a:p>
            <a:pPr algn="ctr">
              <a:lnSpc>
                <a:spcPct val="90000"/>
              </a:lnSpc>
              <a:defRPr/>
            </a:pPr>
            <a:r>
              <a:rPr lang="en-US"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Seven-Step Strategy for Quality Improvement</a:t>
            </a:r>
          </a:p>
        </p:txBody>
      </p:sp>
    </p:spTree>
  </p:cSld>
  <p:clrMapOvr>
    <a:masterClrMapping/>
  </p:clrMapOvr>
  <mc:AlternateContent xmlns:mc="http://schemas.openxmlformats.org/markup-compatibility/2006" xmlns:p14="http://schemas.microsoft.com/office/powerpoint/2010/main">
    <mc:Choice Requires="p14">
      <p:transition spd="slow" p14:dur="2000" advTm="92347"/>
    </mc:Choice>
    <mc:Fallback xmlns="">
      <p:transition spd="slow" advTm="92347"/>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8613" y="2100264"/>
            <a:ext cx="11301412" cy="842961"/>
          </a:xfrm>
        </p:spPr>
        <p:txBody>
          <a:bodyPr/>
          <a:lstStyle/>
          <a:p>
            <a:pPr>
              <a:buFont typeface="Arial" panose="020B0604020202020204" pitchFamily="34" charset="0"/>
              <a:buChar char="•"/>
              <a:defRPr/>
            </a:pPr>
            <a:r>
              <a:rPr lang="en-US" dirty="0">
                <a:latin typeface="Times New Roman" panose="02020603050405020304" pitchFamily="18" charset="0"/>
                <a:cs typeface="Times New Roman" panose="02020603050405020304" pitchFamily="18" charset="0"/>
              </a:rPr>
              <a:t>Illustrates the beginning and completion dates for sub-tasks within a project</a:t>
            </a:r>
          </a:p>
        </p:txBody>
      </p:sp>
      <p:sp>
        <p:nvSpPr>
          <p:cNvPr id="3" name="Text Placeholder 2"/>
          <p:cNvSpPr>
            <a:spLocks noGrp="1"/>
          </p:cNvSpPr>
          <p:nvPr>
            <p:ph type="body" idx="13"/>
          </p:nvPr>
        </p:nvSpPr>
        <p:spPr>
          <a:xfrm>
            <a:off x="917548" y="925891"/>
            <a:ext cx="7999412" cy="1055687"/>
          </a:xfrm>
        </p:spPr>
        <p:txBody>
          <a:bodyPr>
            <a:noAutofit/>
          </a:bodyPr>
          <a:lstStyle/>
          <a:p>
            <a:pPr algn="ctr">
              <a:defRPr/>
            </a:pPr>
            <a:r>
              <a:rPr lang="en-US" sz="2800" dirty="0">
                <a:solidFill>
                  <a:srgbClr val="FF0000"/>
                </a:solidFill>
                <a:effectLst>
                  <a:outerShdw blurRad="38100" dist="38100" dir="2700000" algn="tl">
                    <a:srgbClr val="000000">
                      <a:alpha val="43137"/>
                    </a:srgbClr>
                  </a:outerShdw>
                </a:effectLst>
                <a:latin typeface="Times New Roman" panose="02020603050405020304" pitchFamily="18" charset="0"/>
                <a:cs typeface="+mj-cs"/>
              </a:rPr>
              <a:t>GANTT Chart</a:t>
            </a:r>
            <a:endParaRPr lang="ar-EG" sz="2800" dirty="0">
              <a:solidFill>
                <a:srgbClr val="FF0000"/>
              </a:solidFill>
              <a:effectLst>
                <a:outerShdw blurRad="38100" dist="38100" dir="2700000" algn="tl">
                  <a:srgbClr val="000000">
                    <a:alpha val="43137"/>
                  </a:srgbClr>
                </a:outerShdw>
              </a:effectLst>
              <a:latin typeface="Times New Roman" panose="02020603050405020304" pitchFamily="18" charset="0"/>
              <a:cs typeface="+mj-cs"/>
            </a:endParaRPr>
          </a:p>
          <a:p>
            <a:pPr algn="ctr">
              <a:defRPr/>
            </a:pPr>
            <a:r>
              <a:rPr lang="en-US" sz="2800" dirty="0">
                <a:solidFill>
                  <a:srgbClr val="FF0000"/>
                </a:solidFill>
                <a:effectLst>
                  <a:outerShdw blurRad="38100" dist="38100" dir="2700000" algn="tl">
                    <a:srgbClr val="000000">
                      <a:alpha val="43137"/>
                    </a:srgbClr>
                  </a:outerShdw>
                </a:effectLst>
                <a:latin typeface="Google Sans"/>
                <a:cs typeface="+mj-cs"/>
              </a:rPr>
              <a:t>A </a:t>
            </a:r>
            <a:r>
              <a:rPr lang="en-US" sz="2800" i="0" dirty="0">
                <a:solidFill>
                  <a:srgbClr val="FF0000"/>
                </a:solidFill>
                <a:effectLst>
                  <a:outerShdw blurRad="38100" dist="38100" dir="2700000" algn="tl">
                    <a:srgbClr val="000000">
                      <a:alpha val="43137"/>
                    </a:srgbClr>
                  </a:outerShdw>
                </a:effectLst>
                <a:latin typeface="Google Sans"/>
                <a:cs typeface="+mj-cs"/>
              </a:rPr>
              <a:t>type of bar chart that illustrates a project schedule</a:t>
            </a:r>
            <a:endParaRPr lang="en-US" sz="2800" dirty="0">
              <a:solidFill>
                <a:srgbClr val="FF0000"/>
              </a:solidFill>
              <a:effectLst>
                <a:outerShdw blurRad="38100" dist="38100" dir="2700000" algn="tl">
                  <a:srgbClr val="000000">
                    <a:alpha val="43137"/>
                  </a:srgbClr>
                </a:outerShdw>
              </a:effectLst>
              <a:latin typeface="Times New Roman" panose="02020603050405020304" pitchFamily="18" charset="0"/>
              <a:cs typeface="+mj-cs"/>
            </a:endParaRPr>
          </a:p>
        </p:txBody>
      </p:sp>
      <p:pic>
        <p:nvPicPr>
          <p:cNvPr id="6" name="Picture 5"/>
          <p:cNvPicPr>
            <a:picLocks noChangeAspect="1"/>
          </p:cNvPicPr>
          <p:nvPr/>
        </p:nvPicPr>
        <p:blipFill>
          <a:blip r:embed="rId3"/>
          <a:stretch>
            <a:fillRect/>
          </a:stretch>
        </p:blipFill>
        <p:spPr>
          <a:xfrm>
            <a:off x="1816894" y="2551194"/>
            <a:ext cx="8558212" cy="4135356"/>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70477"/>
    </mc:Choice>
    <mc:Fallback xmlns="">
      <p:transition spd="slow" advTm="70477"/>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2412" y="2373312"/>
            <a:ext cx="11687175" cy="1055688"/>
          </a:xfrm>
        </p:spPr>
        <p:txBody>
          <a:bodyPr/>
          <a:lstStyle/>
          <a:p>
            <a:pPr>
              <a:buFont typeface="Arial" panose="020B0604020202020204" pitchFamily="34" charset="0"/>
              <a:buChar char="•"/>
              <a:defRPr/>
            </a:pPr>
            <a:r>
              <a:rPr lang="en-US" dirty="0">
                <a:latin typeface="Times New Roman" panose="02020603050405020304" pitchFamily="18" charset="0"/>
                <a:cs typeface="Times New Roman" panose="02020603050405020304" pitchFamily="18" charset="0"/>
              </a:rPr>
              <a:t>Project Evaluation and Review (PERT) shows the sequence of tasks in a project or problem-solving process</a:t>
            </a:r>
          </a:p>
        </p:txBody>
      </p:sp>
      <p:sp>
        <p:nvSpPr>
          <p:cNvPr id="3" name="Text Placeholder 2"/>
          <p:cNvSpPr>
            <a:spLocks noGrp="1"/>
          </p:cNvSpPr>
          <p:nvPr>
            <p:ph type="body" idx="13"/>
          </p:nvPr>
        </p:nvSpPr>
        <p:spPr>
          <a:xfrm>
            <a:off x="108488" y="1080874"/>
            <a:ext cx="9624448" cy="1055687"/>
          </a:xfrm>
        </p:spPr>
        <p:txBody>
          <a:bodyPr>
            <a:noAutofit/>
          </a:bodyPr>
          <a:lstStyle/>
          <a:p>
            <a:pPr algn="ctr">
              <a:defRPr/>
            </a:pPr>
            <a:r>
              <a:rPr lang="en-US" sz="28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PERT Chart</a:t>
            </a:r>
          </a:p>
          <a:p>
            <a:pPr algn="ctr">
              <a:defRPr/>
            </a:pPr>
            <a:r>
              <a:rPr lang="en-US" sz="2800" b="0" i="0" dirty="0">
                <a:solidFill>
                  <a:srgbClr val="FF0000"/>
                </a:solidFill>
                <a:effectLst/>
                <a:latin typeface="Times New Roman" panose="02020603050405020304" pitchFamily="18" charset="0"/>
                <a:cs typeface="Times New Roman" panose="02020603050405020304" pitchFamily="18" charset="0"/>
              </a:rPr>
              <a:t>a tool used to schedule, organize, and map out tasks within a project</a:t>
            </a:r>
            <a:r>
              <a:rPr lang="en-US" sz="2800" b="0" i="0" dirty="0">
                <a:solidFill>
                  <a:srgbClr val="FF0000"/>
                </a:solidFill>
                <a:effectLst/>
                <a:highlight>
                  <a:srgbClr val="FFFFFF"/>
                </a:highlight>
                <a:latin typeface="Times New Roman" panose="02020603050405020304" pitchFamily="18" charset="0"/>
                <a:cs typeface="Times New Roman" panose="02020603050405020304" pitchFamily="18" charset="0"/>
              </a:rPr>
              <a:t>.</a:t>
            </a:r>
            <a:endParaRPr lang="en-US" sz="2800" dirty="0">
              <a:solidFill>
                <a:srgbClr val="FF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pic>
        <p:nvPicPr>
          <p:cNvPr id="5" name="Picture 4"/>
          <p:cNvPicPr>
            <a:picLocks noChangeAspect="1"/>
          </p:cNvPicPr>
          <p:nvPr/>
        </p:nvPicPr>
        <p:blipFill>
          <a:blip r:embed="rId2"/>
          <a:stretch>
            <a:fillRect/>
          </a:stretch>
        </p:blipFill>
        <p:spPr>
          <a:xfrm>
            <a:off x="423862" y="3317877"/>
            <a:ext cx="11001375" cy="3286125"/>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10297"/>
    </mc:Choice>
    <mc:Fallback xmlns="">
      <p:transition spd="slow" advTm="110297"/>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00063" y="2100264"/>
            <a:ext cx="9852025" cy="4224337"/>
          </a:xfrm>
        </p:spPr>
        <p:txBody>
          <a:bodyPr/>
          <a:lstStyle/>
          <a:p>
            <a:pPr marL="0" indent="0">
              <a:buNone/>
              <a:defRPr/>
            </a:pPr>
            <a:r>
              <a:rPr lang="en-US" sz="3600" dirty="0">
                <a:latin typeface="Times New Roman" panose="02020603050405020304" pitchFamily="18" charset="0"/>
                <a:cs typeface="Times New Roman" panose="02020603050405020304" pitchFamily="18" charset="0"/>
              </a:rPr>
              <a:t>6.Implement the action plan.</a:t>
            </a:r>
          </a:p>
          <a:p>
            <a:pPr marL="765810" lvl="1" indent="0">
              <a:buNone/>
              <a:defRPr/>
            </a:pPr>
            <a:r>
              <a:rPr lang="en-US" sz="3600" dirty="0">
                <a:latin typeface="Times New Roman" panose="02020603050405020304" pitchFamily="18" charset="0"/>
                <a:cs typeface="Times New Roman" panose="02020603050405020304" pitchFamily="18" charset="0"/>
              </a:rPr>
              <a:t>Includes five Ws and one H:</a:t>
            </a:r>
          </a:p>
          <a:p>
            <a:pPr marL="1314450" lvl="2" indent="-514350">
              <a:buFont typeface="Wingdings" panose="05000000000000000000" pitchFamily="2" charset="2"/>
              <a:buChar char="ü"/>
              <a:defRPr/>
            </a:pPr>
            <a:r>
              <a:rPr lang="en-US" sz="2800" dirty="0">
                <a:latin typeface="Times New Roman" panose="02020603050405020304" pitchFamily="18" charset="0"/>
                <a:cs typeface="Times New Roman" panose="02020603050405020304" pitchFamily="18" charset="0"/>
              </a:rPr>
              <a:t>Who</a:t>
            </a:r>
          </a:p>
          <a:p>
            <a:pPr marL="1314450" lvl="2" indent="-514350">
              <a:buFont typeface="Wingdings" panose="05000000000000000000" pitchFamily="2" charset="2"/>
              <a:buChar char="ü"/>
              <a:defRPr/>
            </a:pPr>
            <a:r>
              <a:rPr lang="en-US" sz="2800" dirty="0">
                <a:latin typeface="Times New Roman" panose="02020603050405020304" pitchFamily="18" charset="0"/>
                <a:cs typeface="Times New Roman" panose="02020603050405020304" pitchFamily="18" charset="0"/>
              </a:rPr>
              <a:t>What</a:t>
            </a:r>
          </a:p>
          <a:p>
            <a:pPr marL="1314450" lvl="2" indent="-514350">
              <a:buFont typeface="Wingdings" panose="05000000000000000000" pitchFamily="2" charset="2"/>
              <a:buChar char="ü"/>
              <a:defRPr/>
            </a:pPr>
            <a:r>
              <a:rPr lang="en-US" sz="2800" dirty="0">
                <a:latin typeface="Times New Roman" panose="02020603050405020304" pitchFamily="18" charset="0"/>
                <a:cs typeface="Times New Roman" panose="02020603050405020304" pitchFamily="18" charset="0"/>
              </a:rPr>
              <a:t>Where</a:t>
            </a:r>
          </a:p>
          <a:p>
            <a:pPr marL="1314450" lvl="2" indent="-514350">
              <a:buFont typeface="Wingdings" panose="05000000000000000000" pitchFamily="2" charset="2"/>
              <a:buChar char="ü"/>
              <a:defRPr/>
            </a:pPr>
            <a:r>
              <a:rPr lang="en-US" sz="2800" dirty="0">
                <a:latin typeface="Times New Roman" panose="02020603050405020304" pitchFamily="18" charset="0"/>
                <a:cs typeface="Times New Roman" panose="02020603050405020304" pitchFamily="18" charset="0"/>
              </a:rPr>
              <a:t>When</a:t>
            </a:r>
          </a:p>
          <a:p>
            <a:pPr marL="1314450" lvl="2" indent="-514350">
              <a:buFont typeface="Wingdings" panose="05000000000000000000" pitchFamily="2" charset="2"/>
              <a:buChar char="ü"/>
              <a:defRPr/>
            </a:pPr>
            <a:r>
              <a:rPr lang="en-US" sz="2800" dirty="0">
                <a:latin typeface="Times New Roman" panose="02020603050405020304" pitchFamily="18" charset="0"/>
                <a:cs typeface="Times New Roman" panose="02020603050405020304" pitchFamily="18" charset="0"/>
              </a:rPr>
              <a:t>Why</a:t>
            </a:r>
          </a:p>
          <a:p>
            <a:pPr marL="1314450" lvl="2" indent="-514350">
              <a:buFont typeface="Wingdings" panose="05000000000000000000" pitchFamily="2" charset="2"/>
              <a:buChar char="ü"/>
              <a:defRPr/>
            </a:pPr>
            <a:r>
              <a:rPr lang="en-US" sz="2800" dirty="0">
                <a:latin typeface="Times New Roman" panose="02020603050405020304" pitchFamily="18" charset="0"/>
                <a:cs typeface="Times New Roman" panose="02020603050405020304" pitchFamily="18" charset="0"/>
              </a:rPr>
              <a:t>How</a:t>
            </a:r>
          </a:p>
        </p:txBody>
      </p:sp>
      <p:sp>
        <p:nvSpPr>
          <p:cNvPr id="3" name="Text Placeholder 2"/>
          <p:cNvSpPr>
            <a:spLocks noGrp="1"/>
          </p:cNvSpPr>
          <p:nvPr>
            <p:ph type="body" idx="13"/>
          </p:nvPr>
        </p:nvSpPr>
        <p:spPr>
          <a:xfrm>
            <a:off x="1692275" y="941389"/>
            <a:ext cx="6635750" cy="1055687"/>
          </a:xfrm>
        </p:spPr>
        <p:txBody>
          <a:bodyPr>
            <a:normAutofit fontScale="92500" lnSpcReduction="10000"/>
          </a:bodyPr>
          <a:lstStyle/>
          <a:p>
            <a:pPr algn="ctr">
              <a:lnSpc>
                <a:spcPct val="90000"/>
              </a:lnSpc>
              <a:defRPr/>
            </a:pPr>
            <a:r>
              <a:rPr lang="en-US"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Seven-Step Strategy for Quality Improvement</a:t>
            </a:r>
          </a:p>
        </p:txBody>
      </p:sp>
    </p:spTree>
  </p:cSld>
  <p:clrMapOvr>
    <a:masterClrMapping/>
  </p:clrMapOvr>
  <mc:AlternateContent xmlns:mc="http://schemas.openxmlformats.org/markup-compatibility/2006" xmlns:p14="http://schemas.microsoft.com/office/powerpoint/2010/main">
    <mc:Choice Requires="p14">
      <p:transition spd="slow" p14:dur="2000" advTm="233423"/>
    </mc:Choice>
    <mc:Fallback xmlns="">
      <p:transition spd="slow" advTm="233423"/>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81025" y="2500314"/>
            <a:ext cx="8370888" cy="4224337"/>
          </a:xfrm>
        </p:spPr>
        <p:txBody>
          <a:bodyPr/>
          <a:lstStyle/>
          <a:p>
            <a:pPr marL="514350" indent="-514350">
              <a:lnSpc>
                <a:spcPct val="150000"/>
              </a:lnSpc>
              <a:buFont typeface="+mj-lt"/>
              <a:buAutoNum type="arabicPeriod" startAt="7"/>
              <a:defRPr/>
            </a:pPr>
            <a:r>
              <a:rPr lang="en-US" sz="3600" dirty="0">
                <a:latin typeface="Times New Roman" panose="02020603050405020304" pitchFamily="18" charset="0"/>
                <a:cs typeface="Times New Roman" panose="02020603050405020304" pitchFamily="18" charset="0"/>
              </a:rPr>
              <a:t>Check the results.</a:t>
            </a:r>
          </a:p>
          <a:p>
            <a:pPr marL="914400" lvl="1" indent="-514350">
              <a:lnSpc>
                <a:spcPct val="150000"/>
              </a:lnSpc>
              <a:buFont typeface="+mj-lt"/>
              <a:buAutoNum type="alphaLcParenR"/>
              <a:defRPr/>
            </a:pPr>
            <a:r>
              <a:rPr lang="en-US" sz="3600" dirty="0">
                <a:latin typeface="Times New Roman" panose="02020603050405020304" pitchFamily="18" charset="0"/>
                <a:cs typeface="Times New Roman" panose="02020603050405020304" pitchFamily="18" charset="0"/>
              </a:rPr>
              <a:t>Force-field analysis</a:t>
            </a:r>
          </a:p>
          <a:p>
            <a:pPr marL="914400" lvl="1" indent="-514350">
              <a:lnSpc>
                <a:spcPct val="150000"/>
              </a:lnSpc>
              <a:buFont typeface="+mj-lt"/>
              <a:buAutoNum type="alphaLcParenR"/>
              <a:defRPr/>
            </a:pPr>
            <a:r>
              <a:rPr lang="en-US" sz="3600" dirty="0">
                <a:latin typeface="Times New Roman" panose="02020603050405020304" pitchFamily="18" charset="0"/>
                <a:cs typeface="Times New Roman" panose="02020603050405020304" pitchFamily="18" charset="0"/>
              </a:rPr>
              <a:t>Brainstorming</a:t>
            </a:r>
          </a:p>
          <a:p>
            <a:pPr marL="914400" lvl="1" indent="-514350">
              <a:lnSpc>
                <a:spcPct val="150000"/>
              </a:lnSpc>
              <a:buFont typeface="+mj-lt"/>
              <a:buAutoNum type="alphaLcParenR"/>
              <a:defRPr/>
            </a:pPr>
            <a:r>
              <a:rPr lang="en-US" sz="3600" dirty="0">
                <a:latin typeface="Times New Roman" panose="02020603050405020304" pitchFamily="18" charset="0"/>
                <a:cs typeface="Times New Roman" panose="02020603050405020304" pitchFamily="18" charset="0"/>
              </a:rPr>
              <a:t> Evaluation grid</a:t>
            </a:r>
          </a:p>
        </p:txBody>
      </p:sp>
      <p:sp>
        <p:nvSpPr>
          <p:cNvPr id="3" name="Text Placeholder 2"/>
          <p:cNvSpPr>
            <a:spLocks noGrp="1"/>
          </p:cNvSpPr>
          <p:nvPr>
            <p:ph type="body" idx="13"/>
          </p:nvPr>
        </p:nvSpPr>
        <p:spPr>
          <a:xfrm>
            <a:off x="1692275" y="941389"/>
            <a:ext cx="6635750" cy="1055687"/>
          </a:xfrm>
        </p:spPr>
        <p:txBody>
          <a:bodyPr>
            <a:normAutofit fontScale="92500" lnSpcReduction="10000"/>
          </a:bodyPr>
          <a:lstStyle/>
          <a:p>
            <a:pPr algn="ctr">
              <a:lnSpc>
                <a:spcPct val="90000"/>
              </a:lnSpc>
              <a:defRPr/>
            </a:pPr>
            <a:r>
              <a:rPr lang="en-US"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Seven-Step Strategy for Quality Improvement</a:t>
            </a:r>
          </a:p>
        </p:txBody>
      </p:sp>
    </p:spTree>
  </p:cSld>
  <p:clrMapOvr>
    <a:masterClrMapping/>
  </p:clrMapOvr>
  <mc:AlternateContent xmlns:mc="http://schemas.openxmlformats.org/markup-compatibility/2006" xmlns:p14="http://schemas.microsoft.com/office/powerpoint/2010/main">
    <mc:Choice Requires="p14">
      <p:transition spd="slow" p14:dur="2000" advTm="72969"/>
    </mc:Choice>
    <mc:Fallback xmlns="">
      <p:transition spd="slow" advTm="72969"/>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57186" y="2200276"/>
            <a:ext cx="11544301" cy="4224337"/>
          </a:xfrm>
        </p:spPr>
        <p:txBody>
          <a:bodyPr/>
          <a:lstStyle/>
          <a:p>
            <a:pPr algn="just">
              <a:spcBef>
                <a:spcPts val="600"/>
              </a:spcBef>
              <a:buFont typeface="Arial" panose="020B0604020202020204" pitchFamily="34" charset="0"/>
              <a:buChar char="•"/>
              <a:defRPr/>
            </a:pPr>
            <a:r>
              <a:rPr lang="en-US" b="0" i="0" dirty="0">
                <a:solidFill>
                  <a:srgbClr val="444444"/>
                </a:solidFill>
                <a:effectLst/>
                <a:latin typeface="Times New Roman" panose="02020603050405020304" pitchFamily="18" charset="0"/>
                <a:cs typeface="Times New Roman" panose="02020603050405020304" pitchFamily="18" charset="0"/>
              </a:rPr>
              <a:t>In statistics, </a:t>
            </a:r>
            <a:r>
              <a:rPr lang="en-US" b="1" i="0" dirty="0">
                <a:solidFill>
                  <a:srgbClr val="444444"/>
                </a:solidFill>
                <a:effectLst/>
                <a:latin typeface="Times New Roman" panose="02020603050405020304" pitchFamily="18" charset="0"/>
                <a:cs typeface="Times New Roman" panose="02020603050405020304" pitchFamily="18" charset="0"/>
              </a:rPr>
              <a:t>Control charts</a:t>
            </a:r>
            <a:r>
              <a:rPr lang="en-US" b="0" i="0" dirty="0">
                <a:solidFill>
                  <a:srgbClr val="444444"/>
                </a:solidFill>
                <a:effectLst/>
                <a:latin typeface="Times New Roman" panose="02020603050405020304" pitchFamily="18" charset="0"/>
                <a:cs typeface="Times New Roman" panose="02020603050405020304" pitchFamily="18" charset="0"/>
              </a:rPr>
              <a:t> are the tools in control processes to determine whether a manufacturing process or a business process is in a controlled statistical state. This chart is a graph which is used to study process changes over time. These charts are also known as Shewhart charts or process-behavior charts. The data is plotted in a timely order</a:t>
            </a:r>
            <a:endParaRPr lang="en-US" dirty="0">
              <a:latin typeface="Times New Roman" panose="02020603050405020304" pitchFamily="18" charset="0"/>
              <a:cs typeface="Times New Roman" panose="02020603050405020304" pitchFamily="18" charset="0"/>
            </a:endParaRPr>
          </a:p>
        </p:txBody>
      </p:sp>
      <p:sp>
        <p:nvSpPr>
          <p:cNvPr id="3" name="Text Placeholder 2"/>
          <p:cNvSpPr>
            <a:spLocks noGrp="1"/>
          </p:cNvSpPr>
          <p:nvPr>
            <p:ph type="body" idx="13"/>
          </p:nvPr>
        </p:nvSpPr>
        <p:spPr>
          <a:xfrm>
            <a:off x="1692275" y="941389"/>
            <a:ext cx="6635750" cy="1055687"/>
          </a:xfrm>
        </p:spPr>
        <p:txBody>
          <a:bodyPr/>
          <a:lstStyle/>
          <a:p>
            <a:pPr algn="ctr">
              <a:defRPr/>
            </a:pPr>
            <a:r>
              <a:rPr lang="en-US" dirty="0">
                <a:solidFill>
                  <a:srgbClr val="C00000"/>
                </a:solidFill>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Quality-Control Charting</a:t>
            </a:r>
          </a:p>
        </p:txBody>
      </p:sp>
      <p:pic>
        <p:nvPicPr>
          <p:cNvPr id="4" name="Picture 3"/>
          <p:cNvPicPr>
            <a:picLocks noChangeAspect="1"/>
          </p:cNvPicPr>
          <p:nvPr/>
        </p:nvPicPr>
        <p:blipFill>
          <a:blip r:embed="rId3"/>
          <a:stretch>
            <a:fillRect/>
          </a:stretch>
        </p:blipFill>
        <p:spPr>
          <a:xfrm>
            <a:off x="3328987" y="4214812"/>
            <a:ext cx="5286376" cy="2643188"/>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208212"/>
    </mc:Choice>
    <mc:Fallback xmlns="">
      <p:transition spd="slow" advTm="208212"/>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C67871C-CE9A-B1B5-24C7-18FADB6EBB5F}"/>
              </a:ext>
            </a:extLst>
          </p:cNvPr>
          <p:cNvSpPr>
            <a:spLocks noGrp="1"/>
          </p:cNvSpPr>
          <p:nvPr>
            <p:ph idx="1"/>
          </p:nvPr>
        </p:nvSpPr>
        <p:spPr/>
        <p:txBody>
          <a:bodyPr>
            <a:noAutofit/>
          </a:bodyPr>
          <a:lstStyle/>
          <a:p>
            <a:pPr marL="0" indent="0">
              <a:buNone/>
            </a:pPr>
            <a:r>
              <a:rPr lang="en-GB" sz="2000" dirty="0"/>
              <a:t>1. Intelligent systems for decision-making </a:t>
            </a:r>
          </a:p>
          <a:p>
            <a:pPr marL="0" indent="0">
              <a:buNone/>
            </a:pPr>
            <a:r>
              <a:rPr lang="en-GB" sz="2000" dirty="0"/>
              <a:t>2. Improve efficiency &amp; reduce errors  </a:t>
            </a:r>
            <a:br>
              <a:rPr lang="en-GB" sz="2000" dirty="0"/>
            </a:br>
            <a:endParaRPr lang="en-GB" sz="2000" dirty="0"/>
          </a:p>
          <a:p>
            <a:pPr marL="0" indent="0">
              <a:buNone/>
            </a:pPr>
            <a:r>
              <a:rPr lang="en-GB" sz="2000" b="1" dirty="0"/>
              <a:t>Key Applications:</a:t>
            </a:r>
          </a:p>
          <a:p>
            <a:pPr marL="0" indent="0">
              <a:buNone/>
            </a:pPr>
            <a:r>
              <a:rPr lang="en-GB" sz="2000" dirty="0"/>
              <a:t>-Demand forecasting </a:t>
            </a:r>
          </a:p>
          <a:p>
            <a:pPr marL="0" indent="0">
              <a:buNone/>
            </a:pPr>
            <a:r>
              <a:rPr lang="en-GB" sz="2000" dirty="0"/>
              <a:t>-Inventory management </a:t>
            </a:r>
          </a:p>
          <a:p>
            <a:pPr marL="0" indent="0">
              <a:buNone/>
            </a:pPr>
            <a:r>
              <a:rPr lang="en-GB" sz="2000" dirty="0"/>
              <a:t>-Production scheduling </a:t>
            </a:r>
          </a:p>
          <a:p>
            <a:pPr marL="0" indent="0">
              <a:buNone/>
            </a:pPr>
            <a:r>
              <a:rPr lang="en-GB" sz="2000" dirty="0"/>
              <a:t>-Predictive maintenance </a:t>
            </a:r>
            <a:br>
              <a:rPr lang="en-GB" sz="2000" dirty="0"/>
            </a:br>
            <a:endParaRPr lang="en-GB" sz="2000" dirty="0"/>
          </a:p>
          <a:p>
            <a:pPr marL="0" indent="0">
              <a:buNone/>
            </a:pPr>
            <a:r>
              <a:rPr lang="en-GB" sz="2000" b="1" dirty="0"/>
              <a:t>Examples:</a:t>
            </a:r>
          </a:p>
          <a:p>
            <a:pPr marL="0" indent="0">
              <a:buNone/>
            </a:pPr>
            <a:r>
              <a:rPr lang="en-GB" sz="2000" dirty="0"/>
              <a:t>-Smart logistics </a:t>
            </a:r>
          </a:p>
          <a:p>
            <a:pPr marL="0" indent="0">
              <a:buNone/>
            </a:pPr>
            <a:r>
              <a:rPr lang="en-GB" sz="2000" dirty="0"/>
              <a:t>-Automated factories </a:t>
            </a:r>
          </a:p>
          <a:p>
            <a:endParaRPr lang="en-IN" sz="2000" dirty="0"/>
          </a:p>
        </p:txBody>
      </p:sp>
      <p:sp>
        <p:nvSpPr>
          <p:cNvPr id="3" name="Text Placeholder 2">
            <a:extLst>
              <a:ext uri="{FF2B5EF4-FFF2-40B4-BE49-F238E27FC236}">
                <a16:creationId xmlns:a16="http://schemas.microsoft.com/office/drawing/2014/main" id="{273DA900-AC4E-95DC-A7F0-89556406EFD8}"/>
              </a:ext>
            </a:extLst>
          </p:cNvPr>
          <p:cNvSpPr>
            <a:spLocks noGrp="1"/>
          </p:cNvSpPr>
          <p:nvPr>
            <p:ph type="body" idx="13"/>
          </p:nvPr>
        </p:nvSpPr>
        <p:spPr/>
        <p:txBody>
          <a:bodyPr>
            <a:normAutofit fontScale="85000" lnSpcReduction="20000"/>
          </a:bodyPr>
          <a:lstStyle/>
          <a:p>
            <a:endParaRPr lang="en-GB" dirty="0"/>
          </a:p>
          <a:p>
            <a:r>
              <a:rPr lang="en-GB" dirty="0"/>
              <a:t>                    AI in Operations Management </a:t>
            </a:r>
          </a:p>
          <a:p>
            <a:endParaRPr lang="en-IN" dirty="0"/>
          </a:p>
        </p:txBody>
      </p:sp>
    </p:spTree>
    <p:extLst>
      <p:ext uri="{BB962C8B-B14F-4D97-AF65-F5344CB8AC3E}">
        <p14:creationId xmlns:p14="http://schemas.microsoft.com/office/powerpoint/2010/main" val="3070152425"/>
      </p:ext>
    </p:extLst>
  </p:cSld>
  <p:clrMapOvr>
    <a:masterClrMapping/>
  </p:clrMapOvr>
  <mc:AlternateContent xmlns:mc="http://schemas.openxmlformats.org/markup-compatibility/2006" xmlns:p14="http://schemas.microsoft.com/office/powerpoint/2010/main">
    <mc:Choice Requires="p14">
      <p:transition spd="slow" p14:dur="2000" advTm="216081"/>
    </mc:Choice>
    <mc:Fallback xmlns="">
      <p:transition spd="slow" advTm="216081"/>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69BB37-10F1-40A9-EA20-932B6F8BAE3F}"/>
              </a:ext>
            </a:extLst>
          </p:cNvPr>
          <p:cNvSpPr>
            <a:spLocks noGrp="1"/>
          </p:cNvSpPr>
          <p:nvPr>
            <p:ph idx="1"/>
          </p:nvPr>
        </p:nvSpPr>
        <p:spPr/>
        <p:txBody>
          <a:bodyPr>
            <a:noAutofit/>
          </a:bodyPr>
          <a:lstStyle/>
          <a:p>
            <a:pPr marL="0" indent="0">
              <a:buNone/>
            </a:pPr>
            <a:r>
              <a:rPr lang="en-GB" sz="2400" b="1" dirty="0"/>
              <a:t>Benefits: </a:t>
            </a:r>
            <a:r>
              <a:rPr lang="en-GB" sz="2400" dirty="0"/>
              <a:t>Higher efficiency ; Lower costs ; Better decisions and Faster response </a:t>
            </a:r>
          </a:p>
          <a:p>
            <a:pPr marL="0" indent="0">
              <a:buNone/>
            </a:pPr>
            <a:endParaRPr lang="en-GB" sz="2400" b="1" dirty="0"/>
          </a:p>
          <a:p>
            <a:pPr marL="0" indent="0">
              <a:buNone/>
            </a:pPr>
            <a:r>
              <a:rPr lang="en-GB" sz="2400" b="1" dirty="0"/>
              <a:t>Challenges: </a:t>
            </a:r>
            <a:r>
              <a:rPr lang="en-GB" sz="2400" dirty="0"/>
              <a:t>High cost ; Skill requirements ; Tech dependence and Data privacy </a:t>
            </a:r>
          </a:p>
          <a:p>
            <a:pPr marL="0" indent="0">
              <a:buNone/>
            </a:pPr>
            <a:endParaRPr lang="en-GB" sz="2400" dirty="0"/>
          </a:p>
          <a:p>
            <a:pPr marL="0" indent="0">
              <a:buNone/>
            </a:pPr>
            <a:r>
              <a:rPr lang="en-GB" sz="2400" b="1" dirty="0"/>
              <a:t>Future: </a:t>
            </a:r>
            <a:r>
              <a:rPr lang="en-GB" sz="2400" dirty="0"/>
              <a:t>Smart factories ; Intelligent supply chains and Autonomous systems </a:t>
            </a:r>
          </a:p>
          <a:p>
            <a:endParaRPr lang="en-IN" sz="2400" dirty="0"/>
          </a:p>
        </p:txBody>
      </p:sp>
      <p:sp>
        <p:nvSpPr>
          <p:cNvPr id="3" name="Text Placeholder 2">
            <a:extLst>
              <a:ext uri="{FF2B5EF4-FFF2-40B4-BE49-F238E27FC236}">
                <a16:creationId xmlns:a16="http://schemas.microsoft.com/office/drawing/2014/main" id="{9736BE7D-02C1-0A36-729C-CCD6320E3F09}"/>
              </a:ext>
            </a:extLst>
          </p:cNvPr>
          <p:cNvSpPr>
            <a:spLocks noGrp="1"/>
          </p:cNvSpPr>
          <p:nvPr>
            <p:ph type="body" idx="13"/>
          </p:nvPr>
        </p:nvSpPr>
        <p:spPr/>
        <p:txBody>
          <a:bodyPr/>
          <a:lstStyle/>
          <a:p>
            <a:r>
              <a:rPr lang="en-GB" dirty="0"/>
              <a:t>                             Impact of AI</a:t>
            </a:r>
            <a:endParaRPr lang="en-IN" dirty="0"/>
          </a:p>
        </p:txBody>
      </p:sp>
    </p:spTree>
    <p:extLst>
      <p:ext uri="{BB962C8B-B14F-4D97-AF65-F5344CB8AC3E}">
        <p14:creationId xmlns:p14="http://schemas.microsoft.com/office/powerpoint/2010/main" val="1726860094"/>
      </p:ext>
    </p:extLst>
  </p:cSld>
  <p:clrMapOvr>
    <a:masterClrMapping/>
  </p:clrMapOvr>
  <mc:AlternateContent xmlns:mc="http://schemas.openxmlformats.org/markup-compatibility/2006" xmlns:p14="http://schemas.microsoft.com/office/powerpoint/2010/main">
    <mc:Choice Requires="p14">
      <p:transition spd="slow" p14:dur="2000" advTm="525836"/>
    </mc:Choice>
    <mc:Fallback xmlns="">
      <p:transition spd="slow" advTm="525836"/>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582006" y="5707075"/>
            <a:ext cx="4524565" cy="923330"/>
          </a:xfrm>
          <a:prstGeom prst="rect">
            <a:avLst/>
          </a:prstGeom>
          <a:noFill/>
        </p:spPr>
        <p:txBody>
          <a:bodyPr wrap="square" rtlCol="0">
            <a:spAutoFit/>
          </a:bodyPr>
          <a:lstStyle/>
          <a:p>
            <a:r>
              <a:rPr lang="en-US" sz="5400" b="1" dirty="0">
                <a:solidFill>
                  <a:schemeClr val="bg1"/>
                </a:solidFill>
                <a:latin typeface="Times New Roman" panose="02020603050405020304" pitchFamily="18" charset="0"/>
                <a:cs typeface="Times New Roman" panose="02020603050405020304" pitchFamily="18" charset="0"/>
              </a:rPr>
              <a:t>Thank You</a:t>
            </a:r>
          </a:p>
        </p:txBody>
      </p:sp>
      <p:pic>
        <p:nvPicPr>
          <p:cNvPr id="13" name="Graphic 12"/>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pic>
        <p:nvPicPr>
          <p:cNvPr id="23" name="Graphic 22"/>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67466" y="542565"/>
            <a:ext cx="2758843" cy="753090"/>
          </a:xfrm>
          <a:prstGeom prst="rect">
            <a:avLst/>
          </a:prstGeom>
        </p:spPr>
      </p:pic>
      <p:pic>
        <p:nvPicPr>
          <p:cNvPr id="4" name="Picture 3">
            <a:extLst>
              <a:ext uri="{FF2B5EF4-FFF2-40B4-BE49-F238E27FC236}">
                <a16:creationId xmlns:a16="http://schemas.microsoft.com/office/drawing/2014/main" id="{C8CF22A4-3061-03FB-C998-24B6F3E4AE9F}"/>
              </a:ext>
            </a:extLst>
          </p:cNvPr>
          <p:cNvPicPr>
            <a:picLocks noChangeAspect="1"/>
          </p:cNvPicPr>
          <p:nvPr/>
        </p:nvPicPr>
        <p:blipFill>
          <a:blip r:embed="rId8"/>
          <a:stretch>
            <a:fillRect/>
          </a:stretch>
        </p:blipFill>
        <p:spPr>
          <a:xfrm>
            <a:off x="265394" y="455536"/>
            <a:ext cx="3289336" cy="952350"/>
          </a:xfrm>
          <a:prstGeom prst="rect">
            <a:avLst/>
          </a:prstGeom>
        </p:spPr>
      </p:pic>
    </p:spTree>
  </p:cSld>
  <p:clrMapOvr>
    <a:masterClrMapping/>
  </p:clrMapOvr>
  <mc:AlternateContent xmlns:mc="http://schemas.openxmlformats.org/markup-compatibility/2006" xmlns:p14="http://schemas.microsoft.com/office/powerpoint/2010/main">
    <mc:Choice Requires="p14">
      <p:transition spd="slow" p14:dur="2000" advTm="129003"/>
    </mc:Choice>
    <mc:Fallback xmlns="">
      <p:transition spd="slow" advTm="129003"/>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TIMING" val="|143.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d34e7bbcb48818fd0d833e9894516321">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a86f5df151fbcf5ce167cf3c41d5309a"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2:MediaServiceOCR" minOccurs="0"/>
                <xsd:element ref="ns3:SharedWithUsers" minOccurs="0"/>
                <xsd:element ref="ns3:SharedWithDetail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b5d792bc-7973-4ea0-b250-91ea47055511}"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2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TaxCatchAll xmlns="49100919-8a76-4266-be0c-7dc583902cb4" xsi:nil="true"/>
    <lcf76f155ced4ddcb4097134ff3c332f xmlns="d13aca44-ef33-4cf4-9980-7f0b00e6eeb9">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40E00BB5-D1C4-4EE6-961B-42391F4E232F}">
  <ds:schemaRefs>
    <ds:schemaRef ds:uri="http://schemas.microsoft.com/sharepoint/v3/contenttype/forms"/>
  </ds:schemaRefs>
</ds:datastoreItem>
</file>

<file path=customXml/itemProps2.xml><?xml version="1.0" encoding="utf-8"?>
<ds:datastoreItem xmlns:ds="http://schemas.openxmlformats.org/officeDocument/2006/customXml" ds:itemID="{C6F4C1AE-35B5-4EED-963F-7B0A143BA5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13aca44-ef33-4cf4-9980-7f0b00e6eeb9"/>
    <ds:schemaRef ds:uri="49100919-8a76-4266-be0c-7dc583902cb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47C1FCA1-EEA7-48AE-AD3A-7BC798F6BCC8}">
  <ds:schemaRefs>
    <ds:schemaRef ds:uri="http://schemas.microsoft.com/office/2006/metadata/properties"/>
    <ds:schemaRef ds:uri="http://www.w3.org/XML/1998/namespace"/>
    <ds:schemaRef ds:uri="http://schemas.openxmlformats.org/package/2006/metadata/core-properties"/>
    <ds:schemaRef ds:uri="49100919-8a76-4266-be0c-7dc583902cb4"/>
    <ds:schemaRef ds:uri="http://purl.org/dc/dcmitype/"/>
    <ds:schemaRef ds:uri="http://schemas.microsoft.com/office/2006/documentManagement/types"/>
    <ds:schemaRef ds:uri="http://purl.org/dc/elements/1.1/"/>
    <ds:schemaRef ds:uri="http://schemas.microsoft.com/office/infopath/2007/PartnerControls"/>
    <ds:schemaRef ds:uri="d13aca44-ef33-4cf4-9980-7f0b00e6eeb9"/>
    <ds:schemaRef ds:uri="http://purl.org/dc/terms/"/>
  </ds:schemaRefs>
</ds:datastoreItem>
</file>

<file path=docProps/app.xml><?xml version="1.0" encoding="utf-8"?>
<Properties xmlns="http://schemas.openxmlformats.org/officeDocument/2006/extended-properties" xmlns:vt="http://schemas.openxmlformats.org/officeDocument/2006/docPropsVTypes">
  <TotalTime>23083</TotalTime>
  <Words>1785</Words>
  <Application>Microsoft Office PowerPoint</Application>
  <PresentationFormat>Widescreen</PresentationFormat>
  <Paragraphs>329</Paragraphs>
  <Slides>45</Slides>
  <Notes>37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45</vt:i4>
      </vt:variant>
    </vt:vector>
  </HeadingPairs>
  <TitlesOfParts>
    <vt:vector size="52" baseType="lpstr">
      <vt:lpstr>Arial</vt:lpstr>
      <vt:lpstr>Calibri</vt:lpstr>
      <vt:lpstr>Calibri Light</vt:lpstr>
      <vt:lpstr>Google Sans</vt:lpstr>
      <vt:lpstr>Times New Roman</vt:lpstr>
      <vt:lpstr>Wingdings</vt:lpstr>
      <vt:lpstr>Office Theme</vt:lpstr>
      <vt:lpstr>PowerPoint Presentation</vt:lpstr>
      <vt:lpstr>PowerPoint Presentation</vt:lpstr>
      <vt:lpstr>Global Strategies</vt:lpstr>
      <vt:lpstr>Global Strategies</vt:lpstr>
      <vt:lpstr>Reasons to Globalize</vt:lpstr>
      <vt:lpstr>Reduce Costs</vt:lpstr>
      <vt:lpstr>Improve the Supply Chain</vt:lpstr>
      <vt:lpstr>Provide Better Goods  and Services</vt:lpstr>
      <vt:lpstr>Understand Markets</vt:lpstr>
      <vt:lpstr>Learn to Improve Operations</vt:lpstr>
      <vt:lpstr>Attract and Retain Global Talent</vt:lpstr>
      <vt:lpstr>Cultural and Ethical Issues</vt:lpstr>
      <vt:lpstr>Companies Want To Consider</vt:lpstr>
      <vt:lpstr>Match Product &amp; Parent</vt:lpstr>
      <vt:lpstr>Match Product &amp; Parent</vt:lpstr>
      <vt:lpstr>Match Product &amp; Country</vt:lpstr>
      <vt:lpstr>Match Product &amp; Country</vt:lpstr>
      <vt:lpstr>Developing Missions and Strategies</vt:lpstr>
      <vt:lpstr>Mission</vt:lpstr>
      <vt:lpstr>Merck</vt:lpstr>
      <vt:lpstr>PowerPoint Presentation</vt:lpstr>
      <vt:lpstr>Factors Affecting Mission</vt:lpstr>
      <vt:lpstr>Sample Missions</vt:lpstr>
      <vt:lpstr>Sample Missions </vt:lpstr>
      <vt:lpstr>Sample Missions</vt:lpstr>
      <vt:lpstr>Sample Missions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Abdullah Abdo</cp:lastModifiedBy>
  <cp:revision>41</cp:revision>
  <dcterms:created xsi:type="dcterms:W3CDTF">2023-04-29T09:08:00Z</dcterms:created>
  <dcterms:modified xsi:type="dcterms:W3CDTF">2026-04-12T12:28:19Z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7DA596B94A4D496EAA17E1D234FAEA9C_12</vt:lpwstr>
  </property>
  <property fmtid="{D5CDD505-2E9C-101B-9397-08002B2CF9AE}" pid="3" name="KSOProductBuildVer">
    <vt:lpwstr>1033-12.2.0.21931</vt:lpwstr>
  </property>
  <property fmtid="{D5CDD505-2E9C-101B-9397-08002B2CF9AE}" pid="4" name="ContentTypeId">
    <vt:lpwstr>0x0101006A254F5D6A14094B8840E79896A2F150</vt:lpwstr>
  </property>
  <property fmtid="{D5CDD505-2E9C-101B-9397-08002B2CF9AE}" pid="5" name="MediaServiceImageTags">
    <vt:lpwstr/>
  </property>
</Properties>
</file>