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C8ED0-69CE-2B04-F565-7537B8611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795680-6A21-B16B-F754-4091778DC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A60-6D9B-43A0-93B7-A150BB1F1F65}" type="datetimeFigureOut">
              <a:rPr lang="en-CA" smtClean="0"/>
              <a:t>2024-07-03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AE5202-441E-3B76-38E1-60DE47D15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2CCB88-CCAA-88A1-CFCE-9319117AE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3465E-8B46-4F4D-BFFA-721CCD6C524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5527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881D3D-272F-7848-E5A9-C752B4FF6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E69A58-3514-F662-098D-836A2DB99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56A2F8-8D3F-E69F-F224-19306A8634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CF7A60-6D9B-43A0-93B7-A150BB1F1F65}" type="datetimeFigureOut">
              <a:rPr lang="en-CA" smtClean="0"/>
              <a:t>2024-07-03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E8C18D-8214-C0CC-0660-81FA91A756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BF10A-8AB3-C22F-048C-03D9F9588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93465E-8B46-4F4D-BFFA-721CCD6C524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599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3034BF-DE1C-4DC6-0EED-E08C016C8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32B110-8AE7-B200-9A50-C47064A1BA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38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BC9E73-B2F9-7F33-085A-5D884AD2D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BDEFCD-9259-8789-B1AD-F377ACEFF8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654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5EF45B-2697-D214-AA25-F3EB819CE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D109D6-4A9E-A295-C568-19090EA9E2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78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F4ED86-2D3D-8E34-19B9-02998779C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C7F1A4-07E0-C8D7-F58C-29877172C7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27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0054A6-D501-081A-44BD-AF76A0A32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F16E2F-9C00-02D8-EA04-95DB4CE0B8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5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B2C9C-595D-DEC6-6F2A-24BA2C11A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605DC-7007-76A4-A40B-A1F8575B13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3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40204-8756-563E-8DE1-91347D622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5C2D8A-59CC-ED25-022F-FCB137B682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32A47-4C77-D130-53CD-506A49FB5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5993D9-93B2-509C-214F-A8C84637DD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098787-7A2A-E1E0-F9EA-1A888DDCA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2BF79-FCB8-9185-55DB-5042507D70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7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1BDB1A-E859-3181-DFC0-DF00017A4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748CC2-2864-7AFB-7320-5A066CA624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2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B828E0-B41C-CB84-61FC-14B998BB9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E325E-0579-527E-5BE7-4A2F6ADCA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1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EB407A-9436-CD41-A807-3C2DD78C7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84885-74CF-AB34-90E1-6F1B0E9BD5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8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6E9BEE-403C-8E19-4EB4-55CDEC41A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4C5473-5BD3-C7EA-AEEA-C6CB8C48F0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28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174A68-9A0A-DFA5-3175-1CBCA34AA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CCCD0C-E80F-FB65-FCED-F2A8DE2D05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96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DE384-E3A2-BC38-A9B5-D599D684F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A3FA94-8939-015F-BA97-C6E5768E04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46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50BA31-3EF9-7B96-5CE9-36D1087B9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4F5A84-7AA9-D4FC-2438-1E31920E44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9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D7030B-DCB0-6A2E-02A9-919A23700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64C40-2BE5-6AA5-86DB-C1DB441EFF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6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BA32BA-A6AD-929C-E74C-C5A6C7665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C66F32-9183-7F05-D3ED-999E4C4DED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3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0394A4-2FC9-93B7-76E0-B65B1B179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28C4B1-A86B-8DBA-CE76-13A80FDE43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63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113C2C-79EF-9C3C-35F3-95C5331A5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F3CC0-1065-DFC9-21D8-1FA4C52C5F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61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6FB2B1-EAB1-3FAF-9C74-9159BF15A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F416EB-765A-F3CF-6EC1-89D88AD54F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8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183C70-B1B0-1B53-0012-27FA589DC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6FDE6-2529-5E58-0E29-32E486FEC5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09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29B04-2E4D-6D38-85C9-DF108F9BD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EFD517-E423-12B9-38F7-446F0838EC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33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01D653-CC87-D371-A0DE-F042F14F9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309C47-802F-F374-8B94-B60D04E795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78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546D55-E439-57F1-8701-38539063D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F11D38-0F0E-7F0B-8AE2-4947A030E0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76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BF2AAA-15AC-2C16-BB3F-9C38A0FDD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22E222-F0BC-846E-7B73-A5CAA4E03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00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61C59-7357-F60A-6725-E93CCAA2E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C6C5C5-7D27-52AA-77A6-744B8B7668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4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C5495E-63DC-DE11-D2AB-6019E9233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13D19E-895E-66E9-92E2-47CD5181A3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03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DB3EEC-7E75-8149-7496-818E29F2E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6E5D85-4880-204C-B13E-E35DC7DC7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4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411172-151F-2ED9-4893-C52A8C0D4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50F43-4746-6359-9CF0-4C80430A52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08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53C6F-2E99-1663-A8DA-F16C0A30B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C636BF-3354-DE96-70C8-8AF6FE19FF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8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AF46F5-5030-CA46-A21D-5C047E2D2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D62250-B322-2EBA-F96F-4539323884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57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CB6AFB-D46A-4DF0-9ECE-E11E38B11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54EFFF-129E-4A76-5421-1704ECA5B9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856227-76DF-5A67-846A-CC66483D6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9AC0A-F810-6E58-AB2E-5FF952B75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51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2EC038-0E16-C7B6-27D0-CCDD0CFAB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EF53B7-1979-04CA-C2FF-32BE9FFFA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83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6D326D-0BAB-8008-F0FE-ED9907894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265B9-F4C2-D206-B28C-DBA6A08A8C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60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98336C-EA6D-F173-EF8B-E9C61C712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AD7029-00F0-95C4-15A7-55CCAD30CD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35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40F310-A05A-EECD-44C5-9051F0625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2C8E2F-849D-B779-F2AF-B4CA2C3C1A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0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2BD037-37F7-0CC3-3AF8-A7839D90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A1745E-77F6-918B-EE3A-A4EC3BAEC5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2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1126E2-B680-01A1-D1AB-318A739C7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47DAB-9E4B-5E8D-C8F4-BE1DFE500C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49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153B0B-A02B-FB0C-52E6-51C3E8A07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AA207F-D009-965E-94AF-2D8B95FDAB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E27554-2592-FAEF-7E18-10C6A7C60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EC249-7051-FF42-9567-143F159BD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098F0-E1FB-DB29-2ED1-F7A773DFD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B26C22-0153-1F83-314F-D732C1825C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38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7FC8C3-3D3C-7B42-0BEA-CCA55D008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A0B9F6-2172-BC02-A670-6EBE6585CC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67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FA2B58-A617-C478-07B2-E56B996B2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CAA33E-D26E-5907-CF38-4FAF078CE6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54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9B0575-296A-4A01-DC2F-0797CC1B4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DA572-00C1-68F0-B93D-01D425BEFA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8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330EAB-66EB-216B-EB05-6D65588A3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A616A-BC94-6D68-6276-27DB1A36D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19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3B3BCD-13C1-620E-DE96-BEF3B8B27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F15FEE-3B60-8F86-EE7E-4331C77B47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5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6A183F-2415-EE53-4D07-DB2545D30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35EA07-2BA9-2CA0-B790-17585BC9F6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973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2024-07-03T21:48:09Z</dcterms:created>
  <dcterms:modified xsi:type="dcterms:W3CDTF">2024-07-03T21:48:09Z</dcterms:modified>
</cp:coreProperties>
</file>