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39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395" r:id="rId24"/>
    <p:sldId id="279" r:id="rId25"/>
    <p:sldId id="280" r:id="rId26"/>
    <p:sldId id="281" r:id="rId27"/>
    <p:sldId id="396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397" r:id="rId36"/>
    <p:sldId id="291" r:id="rId37"/>
    <p:sldId id="292" r:id="rId38"/>
    <p:sldId id="293" r:id="rId39"/>
    <p:sldId id="403" r:id="rId40"/>
    <p:sldId id="295" r:id="rId41"/>
    <p:sldId id="296" r:id="rId42"/>
    <p:sldId id="297" r:id="rId43"/>
    <p:sldId id="298" r:id="rId44"/>
    <p:sldId id="299" r:id="rId45"/>
    <p:sldId id="410" r:id="rId46"/>
    <p:sldId id="301" r:id="rId47"/>
    <p:sldId id="302" r:id="rId48"/>
    <p:sldId id="303" r:id="rId49"/>
    <p:sldId id="304" r:id="rId50"/>
    <p:sldId id="305" r:id="rId51"/>
    <p:sldId id="412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BE6C4-C1BC-95FA-1FC8-D33BD5518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4C4A96-C349-9E9A-6B2C-D8F0B8E13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DC1C-50EA-4866-B7F2-DF97B44261EB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E48D5F-5CE5-154F-004C-1C34282B3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6E1501-BD28-24B6-7F37-C9D6774EA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B2676-65D6-42BF-9BE7-2C141D16E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959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FC5046C-0912-22BE-B99D-2CCF56D2E6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520" y="45762"/>
            <a:ext cx="2305141" cy="85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908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850345-8960-C94B-C702-74F889B54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D98257-59DE-61F7-0B36-EF5B35DBAD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09EF3E-D9D7-2C0A-31FB-0895E6B8D7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14DC1C-50EA-4866-B7F2-DF97B44261EB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2346A9-811A-1A7A-7482-0543709FEE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0B7741-86DA-2B6B-5077-C8FD606A7F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1B2676-65D6-42BF-9BE7-2C141D16E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316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EA5EE6-F037-001A-A451-B89546BDC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A1F2B8-B12C-756D-0716-BA19572D06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50323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836638-3203-23D6-8B85-6C88024D0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710378-241B-2AF2-8975-0424CB2A32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97584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09217E-D8A3-5244-20EF-1D59EDE10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97B9A-5420-B159-5E8F-28A46EDA0B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1727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77A584-519A-7905-1996-1E0FCCF0B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A06F4D-3F27-70ED-DAD1-D5AE241C6F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1132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8895C9-CADE-7FCB-447B-BCA1AED92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Introduction to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664966-2728-85BF-20DD-9519600801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207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890BBC-BB1F-C2CA-48AF-01293CB4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structure of a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A0F11A-2B0F-8D41-43F1-D569C905D1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25600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45455-B596-AEF3-337F-452174471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</a:rPr>
              <a:t>Introduction to Activation Functions</a:t>
            </a:r>
            <a:endParaRPr lang="en-US" dirty="0"/>
          </a:p>
        </p:txBody>
      </p:sp>
      <p:pic>
        <p:nvPicPr>
          <p:cNvPr id="7170" name="Picture 2" descr="Artificial Neuron">
            <a:extLst>
              <a:ext uri="{FF2B5EF4-FFF2-40B4-BE49-F238E27FC236}">
                <a16:creationId xmlns:a16="http://schemas.microsoft.com/office/drawing/2014/main" id="{FCF891EA-0A80-8CBD-FD25-849733C44EC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7691" y="1123950"/>
            <a:ext cx="6796617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A8E50C-903C-C224-9F87-E1D33198D10D}"/>
              </a:ext>
            </a:extLst>
          </p:cNvPr>
          <p:cNvSpPr txBox="1"/>
          <p:nvPr/>
        </p:nvSpPr>
        <p:spPr>
          <a:xfrm>
            <a:off x="258932" y="6442403"/>
            <a:ext cx="6125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609929178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4622FD-5DA8-B1C3-0322-0A2A5397B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Why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8DB87C-1F85-E761-A4D9-365EBF718E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022611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CAD71C-B2C2-A141-025B-DD321F3F3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vs non-Linear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2A0B3-07C6-68B9-DD23-77EF28251B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810399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77E7ED-20C9-A5E8-649A-47F64D7FE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vs non-Linear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A68261-0FB3-39A4-A117-EF4648CE86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954095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1CAE1A-7520-47CC-BC71-94F830B4A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5686F5-C1A4-D2D4-ED2D-84867CEBA9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62863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1E39E5-8F0D-7A00-572D-11BF3F72A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1CF238-A6F5-E42D-EC0D-CA92E1FFFA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570679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EFF857-97F7-14EA-1FAA-7274143D3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32695-B631-72B0-78A5-D032231CE5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723792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4250EA-6E3B-2D76-8DBB-ECC1A7EC4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3C8AC4-7991-D1A4-43E3-ED3B6D7F70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798267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CD3FBE-BAEA-DB41-3CE4-C42F44E31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2DEBA7-FAB1-DC0F-5139-BC1B158D03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526658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2ED844-6450-2305-8A79-B86E71AF9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Vanishing Gradients: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60290E-2753-03CF-6485-0F7433247C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04231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0C23C5-E699-D47B-ED46-018747262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Vanishing Gradients: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3B814-EBC8-960E-D483-680E8A9309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244772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3ABCA8-BF20-07D2-8FE3-E97049B6B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Exploding Gradient: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DFD6E-FBB8-AD80-B351-1B22A29FA7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317285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061998-6C12-3253-86B5-95B258594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Exploding Gradient: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492A43-1860-E3C1-B035-39D63192FF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801323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E7A5AC-E99F-F648-13F2-6683D3727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Characteristics of good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BD8CFA-B3F9-A204-3EA6-FBC10C6D77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341149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AADB51-8F01-742C-B840-E380E2BC9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Characteristics of good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142929-9D20-F7B1-7138-4A48EAF83B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07836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57D103-8533-695B-8EED-E349D9DB4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C378F6-B9A1-3712-8559-2FF21B7FE7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268244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F14B5-29C6-327C-DA61-993BD5653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Function</a:t>
            </a:r>
          </a:p>
        </p:txBody>
      </p:sp>
      <p:pic>
        <p:nvPicPr>
          <p:cNvPr id="10242" name="Picture 2" descr="Step Activation Function">
            <a:extLst>
              <a:ext uri="{FF2B5EF4-FFF2-40B4-BE49-F238E27FC236}">
                <a16:creationId xmlns:a16="http://schemas.microsoft.com/office/drawing/2014/main" id="{B67516D8-9DEE-DAAD-9C84-95A8F686107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3114" y="1149916"/>
            <a:ext cx="9318172" cy="480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F387EC-AB26-AB70-C55F-F3964ED71579}"/>
              </a:ext>
            </a:extLst>
          </p:cNvPr>
          <p:cNvSpPr txBox="1"/>
          <p:nvPr/>
        </p:nvSpPr>
        <p:spPr>
          <a:xfrm>
            <a:off x="1213860" y="6148279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BFED02B-9BA3-6558-9493-1729C7BACDDC}"/>
              </a:ext>
            </a:extLst>
          </p:cNvPr>
          <p:cNvSpPr/>
          <p:nvPr/>
        </p:nvSpPr>
        <p:spPr>
          <a:xfrm>
            <a:off x="4746171" y="1864135"/>
            <a:ext cx="2592995" cy="585151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78889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755C5F-B7C0-3156-3E66-59CCDE803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EC3986-9951-0988-632C-1A35CC9D9B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87112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14FF9E-A9D4-D5C7-3E4C-AB20D6F88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FB9DE2-9D07-7599-BA15-AAA0B32B62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866675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F3C7A9-7350-0395-33C9-4B3EBF9CD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548E4A-E07F-1C20-1606-B863D2EB97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704375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C86B4-6A60-15F2-5A91-43F868E24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Sigmoid activation function</a:t>
            </a:r>
          </a:p>
        </p:txBody>
      </p:sp>
      <p:pic>
        <p:nvPicPr>
          <p:cNvPr id="11266" name="Picture 2" descr="Sigmoid Activation Function">
            <a:extLst>
              <a:ext uri="{FF2B5EF4-FFF2-40B4-BE49-F238E27FC236}">
                <a16:creationId xmlns:a16="http://schemas.microsoft.com/office/drawing/2014/main" id="{F00C2B1E-E325-D9C4-31AB-E61CFAF60D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7941" y="990360"/>
            <a:ext cx="9456607" cy="5299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1A15A3-84B7-13DC-D14C-168354071516}"/>
              </a:ext>
            </a:extLst>
          </p:cNvPr>
          <p:cNvSpPr txBox="1"/>
          <p:nvPr/>
        </p:nvSpPr>
        <p:spPr>
          <a:xfrm>
            <a:off x="1333603" y="6235263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3585395987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6AAA83-25FF-82D3-8495-F53A33262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7060CE-DEF5-2037-9235-2C0365684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60469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CE43FF-A414-13C0-C972-B2107E3FB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1C8E6-1BCD-3086-84BB-5BC055B7AD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596763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AF2019-E9D9-E2DA-D9BB-90CBEC17C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D327F8-5490-C3BB-43D8-507FEEB0E7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759674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37B63E-EB3F-B4AE-E108-E723F4184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DE4979-82BA-74EA-D996-5BF791531E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406121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2BF3C4-3138-4D22-3BC2-73E218215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91237-F887-6F2A-E1C2-68BA722366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837334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8FA505-AE02-D26E-6201-50718C887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F6B6A4-638D-8F78-83AD-9782EE145E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96135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00E604-2B63-CC40-4C8D-D07543AD0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Tanh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C9ABF5-369F-D2FC-C206-CE1573E01C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81717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EF8B1-6AA6-CF32-6F00-7A435F9E6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Activation Functions</a:t>
            </a:r>
          </a:p>
        </p:txBody>
      </p:sp>
      <p:pic>
        <p:nvPicPr>
          <p:cNvPr id="12290" name="Picture 2" descr="Tanh Activation">
            <a:extLst>
              <a:ext uri="{FF2B5EF4-FFF2-40B4-BE49-F238E27FC236}">
                <a16:creationId xmlns:a16="http://schemas.microsoft.com/office/drawing/2014/main" id="{F9737F7F-E610-64AB-13C5-425DD4F54C8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3255" y="1134336"/>
            <a:ext cx="9456608" cy="500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FBFAD3-CB0A-46F5-37DD-9C9399401AA8}"/>
              </a:ext>
            </a:extLst>
          </p:cNvPr>
          <p:cNvSpPr txBox="1"/>
          <p:nvPr/>
        </p:nvSpPr>
        <p:spPr>
          <a:xfrm>
            <a:off x="593374" y="6137393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2597116333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B5A908-C67D-FFF0-B0F5-D324DB665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AD17FD-992C-0101-01CC-A36F7A1A2C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57574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F832B2-D149-90AC-F2C5-78773D42C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768293-938E-F259-DCC7-5A113C9954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25316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EC5FCB-EB1E-400D-2806-3CC797DD4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7307F7-EBC3-7A3B-E907-07245A2227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694955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1CB80-35A9-1DC7-C696-30B5591EE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Activation Functions</a:t>
            </a:r>
          </a:p>
        </p:txBody>
      </p:sp>
      <p:pic>
        <p:nvPicPr>
          <p:cNvPr id="2050" name="Picture 2" descr="ReLU Activation Function">
            <a:extLst>
              <a:ext uri="{FF2B5EF4-FFF2-40B4-BE49-F238E27FC236}">
                <a16:creationId xmlns:a16="http://schemas.microsoft.com/office/drawing/2014/main" id="{5DB8F977-B0BD-64D5-5CE1-A8DAF424517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314" y="1386681"/>
            <a:ext cx="10537372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D4CEDD-B439-9B91-8721-7F549BE6BFC2}"/>
              </a:ext>
            </a:extLst>
          </p:cNvPr>
          <p:cNvSpPr txBox="1"/>
          <p:nvPr/>
        </p:nvSpPr>
        <p:spPr>
          <a:xfrm>
            <a:off x="1108114" y="6165951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1011482412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2AC0DE-523C-3505-93CF-890C3959A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CA6E62-F6E7-B2F9-8550-EB6E813C21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52082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FF738D-8656-3ACA-C6A8-465A2E508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9311C1-4D3D-C6C0-8A71-183E606F7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627654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8F06BE-C08C-485D-6870-AB0D9E151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AE1673-5E5C-FF32-AF12-F5B2E18FD0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625636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A1A74E-ABCF-88F7-BE95-449CE4D9F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6FD8C5-69DE-B5AE-AA08-840FF05E47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843144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355986-7CD3-005F-647D-B3D61211F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94F59A-F5D6-33FE-DB56-F5C6CE6B7C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528181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D09AA-6685-A053-BA61-BD77723AE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Activation Functions</a:t>
            </a:r>
          </a:p>
        </p:txBody>
      </p:sp>
      <p:pic>
        <p:nvPicPr>
          <p:cNvPr id="3074" name="Picture 2" descr="Leaky ReLU Activation Function">
            <a:extLst>
              <a:ext uri="{FF2B5EF4-FFF2-40B4-BE49-F238E27FC236}">
                <a16:creationId xmlns:a16="http://schemas.microsoft.com/office/drawing/2014/main" id="{CFD2197A-0417-4D2B-9483-0486C0E9B4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7360" y="1286958"/>
            <a:ext cx="9275583" cy="486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6B2606-DF5A-3B34-1076-DEA15D17E504}"/>
              </a:ext>
            </a:extLst>
          </p:cNvPr>
          <p:cNvSpPr txBox="1"/>
          <p:nvPr/>
        </p:nvSpPr>
        <p:spPr>
          <a:xfrm>
            <a:off x="503076" y="6150605"/>
            <a:ext cx="76190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https://towardsdatascience.com/how-to-choose-the-right-activation-function-for-neural-networks-3941ff0e6f9c</a:t>
            </a:r>
          </a:p>
        </p:txBody>
      </p:sp>
    </p:spTree>
    <p:extLst>
      <p:ext uri="{BB962C8B-B14F-4D97-AF65-F5344CB8AC3E}">
        <p14:creationId xmlns:p14="http://schemas.microsoft.com/office/powerpoint/2010/main" val="2783652301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4A3392-5625-5029-5AFB-9C700E5FD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F44BC-8F1C-CAB0-C472-5564455F42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994653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C22538-05B8-BF8E-B593-ADCE4B429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A1E98B-ACB5-A5F8-5892-0AC186D30F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657050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828D7B-D917-F244-B93B-ABCE5AAE8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9DC792-E339-4D8E-8AEF-319B2323BE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920844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657FE0-6C69-24F3-2346-2D4DB6FA4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642167-3D8E-3AC8-08B8-C41026709C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327523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F1E929-8EB5-B6BB-BB5E-ED1E0E34D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Softmax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24E21C-D0EE-7C18-AA2B-CAB0963DF6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532948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D09AA-6685-A053-BA61-BD77723AE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Softmax</a:t>
            </a:r>
            <a:r>
              <a:rPr lang="en-US" dirty="0"/>
              <a:t> Function</a:t>
            </a:r>
          </a:p>
        </p:txBody>
      </p:sp>
      <p:pic>
        <p:nvPicPr>
          <p:cNvPr id="8194" name="Picture 2" descr="Softmax Activation Function">
            <a:extLst>
              <a:ext uri="{FF2B5EF4-FFF2-40B4-BE49-F238E27FC236}">
                <a16:creationId xmlns:a16="http://schemas.microsoft.com/office/drawing/2014/main" id="{8386187C-A07A-C335-C056-4EE70DD794B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9666" y="1143000"/>
            <a:ext cx="10450286" cy="488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923B1E-4BD5-A04D-EF8A-BF16EF728B01}"/>
              </a:ext>
            </a:extLst>
          </p:cNvPr>
          <p:cNvSpPr txBox="1"/>
          <p:nvPr/>
        </p:nvSpPr>
        <p:spPr>
          <a:xfrm>
            <a:off x="982048" y="6122407"/>
            <a:ext cx="76190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https://towardsdatascience.com/how-to-choose-the-right-activation-function-for-neural-networks-3941ff0e6f9c</a:t>
            </a:r>
          </a:p>
        </p:txBody>
      </p:sp>
    </p:spTree>
    <p:extLst>
      <p:ext uri="{BB962C8B-B14F-4D97-AF65-F5344CB8AC3E}">
        <p14:creationId xmlns:p14="http://schemas.microsoft.com/office/powerpoint/2010/main" val="559709860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B9C35-12CF-438D-C59F-BC09A9E0D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Softmax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09EF8E-BA00-B027-97AA-17F2235C84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872897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1ED816-3F26-07E1-2130-EDF2CE32C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Identity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6FB134-07EF-4B58-A325-FDCB77239B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573269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D94DBC-D0C7-54A5-4F9E-E69419C1E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Identity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02A790-B5E4-DD90-4708-FCC905B5C8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468389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92EA5A-03F7-30D4-B25A-E005CB4C8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the Right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2826F5-DFF7-C441-692D-9EA2340929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237468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4B5D25-A532-845B-D659-7C7036025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the Right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711690-A634-0692-06C4-E294D3D436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408880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837D29-0FB0-50A2-63AD-F773E3DDB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the Right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B632BB-0E99-9771-E7B2-A3E738884E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105329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F1DEF8-B076-C7B5-2739-D56DD41A6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A7738A-B02B-3D76-DEF2-918BF5CBF9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8158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A029AD-4B2D-C0DB-E4BB-D956DD7EB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795715-F1BB-4B73-A086-B7F33F5AD4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701818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384EB6-A873-01BB-493F-493783FDE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39D5C0-73E3-BCB0-4043-046695A469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21272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FFB927-9C2C-B9F1-C50A-007331C71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FC6342-D6E5-C0FA-153F-D05BB819E0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225965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228</Words>
  <Application>Microsoft Office PowerPoint</Application>
  <PresentationFormat>Widescreen</PresentationFormat>
  <Paragraphs>60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7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Introduction to Activation Functions</vt:lpstr>
      <vt:lpstr>The structure of a perceptron</vt:lpstr>
      <vt:lpstr>Introduction to Activation Functions</vt:lpstr>
      <vt:lpstr>Why Activation Functions</vt:lpstr>
      <vt:lpstr>Linear vs non-Linear</vt:lpstr>
      <vt:lpstr>Linear vs non-Linear</vt:lpstr>
      <vt:lpstr>Why Activation Function?</vt:lpstr>
      <vt:lpstr>Why Activation Function?</vt:lpstr>
      <vt:lpstr>Why Activation Function?</vt:lpstr>
      <vt:lpstr>Why Activation Function?</vt:lpstr>
      <vt:lpstr>Why Activation Function?</vt:lpstr>
      <vt:lpstr>Vanishing Gradients:</vt:lpstr>
      <vt:lpstr>Vanishing Gradients:</vt:lpstr>
      <vt:lpstr>Exploding Gradient:</vt:lpstr>
      <vt:lpstr>Exploding Gradient:</vt:lpstr>
      <vt:lpstr>Characteristics of good Activation Functions</vt:lpstr>
      <vt:lpstr>Characteristics of good Activation Functions</vt:lpstr>
      <vt:lpstr>Common Activation Functions</vt:lpstr>
      <vt:lpstr>Step Function</vt:lpstr>
      <vt:lpstr>Common Activation Functions</vt:lpstr>
      <vt:lpstr>Common Activation Functions</vt:lpstr>
      <vt:lpstr>Common Activation Functions</vt:lpstr>
      <vt:lpstr>Sigmoid activation function</vt:lpstr>
      <vt:lpstr>Sigmoid activation function</vt:lpstr>
      <vt:lpstr>Sigmoid activation function</vt:lpstr>
      <vt:lpstr>Common Activation Functions</vt:lpstr>
      <vt:lpstr>Common Activation Functions</vt:lpstr>
      <vt:lpstr>Sigmoid activation function</vt:lpstr>
      <vt:lpstr>Common Activation Functions</vt:lpstr>
      <vt:lpstr>Tanh activation function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Softmax Function</vt:lpstr>
      <vt:lpstr>Softmax Function</vt:lpstr>
      <vt:lpstr>Softmax Function</vt:lpstr>
      <vt:lpstr>Identity activation function</vt:lpstr>
      <vt:lpstr>Identity activation function</vt:lpstr>
      <vt:lpstr>Choose the Right Activation Function</vt:lpstr>
      <vt:lpstr>Choose the Right Activation Function</vt:lpstr>
      <vt:lpstr>Choose the Right Activation Function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2</cp:revision>
  <dcterms:created xsi:type="dcterms:W3CDTF">2026-02-18T02:03:07Z</dcterms:created>
  <dcterms:modified xsi:type="dcterms:W3CDTF">2026-02-18T02:07:52Z</dcterms:modified>
</cp:coreProperties>
</file>