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2.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257" r:id="rId2"/>
    <p:sldId id="321" r:id="rId3"/>
    <p:sldId id="350" r:id="rId4"/>
    <p:sldId id="279" r:id="rId5"/>
    <p:sldId id="288" r:id="rId6"/>
    <p:sldId id="282" r:id="rId7"/>
    <p:sldId id="284" r:id="rId8"/>
    <p:sldId id="285" r:id="rId9"/>
    <p:sldId id="362" r:id="rId10"/>
    <p:sldId id="286" r:id="rId11"/>
    <p:sldId id="323" r:id="rId12"/>
    <p:sldId id="287" r:id="rId13"/>
    <p:sldId id="289" r:id="rId14"/>
    <p:sldId id="351" r:id="rId15"/>
    <p:sldId id="369" r:id="rId16"/>
    <p:sldId id="370" r:id="rId17"/>
    <p:sldId id="371" r:id="rId18"/>
    <p:sldId id="277" r:id="rId19"/>
    <p:sldId id="352" r:id="rId20"/>
    <p:sldId id="353" r:id="rId21"/>
    <p:sldId id="363" r:id="rId22"/>
    <p:sldId id="364" r:id="rId23"/>
    <p:sldId id="365" r:id="rId24"/>
    <p:sldId id="366" r:id="rId25"/>
    <p:sldId id="303" r:id="rId26"/>
    <p:sldId id="296" r:id="rId27"/>
    <p:sldId id="372" r:id="rId28"/>
    <p:sldId id="373" r:id="rId29"/>
    <p:sldId id="374" r:id="rId30"/>
    <p:sldId id="375" r:id="rId31"/>
    <p:sldId id="376" r:id="rId32"/>
    <p:sldId id="377" r:id="rId33"/>
    <p:sldId id="378" r:id="rId34"/>
    <p:sldId id="379" r:id="rId35"/>
    <p:sldId id="380" r:id="rId36"/>
    <p:sldId id="381" r:id="rId37"/>
    <p:sldId id="382" r:id="rId38"/>
    <p:sldId id="383" r:id="rId39"/>
    <p:sldId id="384" r:id="rId40"/>
    <p:sldId id="385" r:id="rId41"/>
    <p:sldId id="386" r:id="rId42"/>
    <p:sldId id="387" r:id="rId43"/>
    <p:sldId id="388" r:id="rId44"/>
    <p:sldId id="320" r:id="rId45"/>
    <p:sldId id="276" r:id="rId46"/>
  </p:sldIdLst>
  <p:sldSz cx="12192000" cy="6858000"/>
  <p:notesSz cx="6858000" cy="9144000"/>
  <p:defaultTextStyle>
    <a:defPPr>
      <a:defRPr lang="ar-S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CBB606-5DCB-4A52-BF91-4A84255001E8}" v="161" dt="2023-06-30T12:31:01.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ery tawfeeq" userId="19a96e0e89ed5f52" providerId="LiveId" clId="{0333E8F5-4CA7-460E-A59D-8A5B61F48FA0}"/>
    <pc:docChg chg="modSld">
      <pc:chgData name="shery tawfeeq" userId="19a96e0e89ed5f52" providerId="LiveId" clId="{0333E8F5-4CA7-460E-A59D-8A5B61F48FA0}" dt="2023-06-30T20:32:41.436" v="3598" actId="1035"/>
      <pc:docMkLst>
        <pc:docMk/>
      </pc:docMkLst>
      <pc:sldChg chg="modSp mod">
        <pc:chgData name="shery tawfeeq" userId="19a96e0e89ed5f52" providerId="LiveId" clId="{0333E8F5-4CA7-460E-A59D-8A5B61F48FA0}" dt="2023-06-30T20:25:32.821" v="191" actId="1036"/>
        <pc:sldMkLst>
          <pc:docMk/>
          <pc:sldMk cId="4230494244" sldId="282"/>
        </pc:sldMkLst>
        <pc:spChg chg="mod">
          <ac:chgData name="shery tawfeeq" userId="19a96e0e89ed5f52" providerId="LiveId" clId="{0333E8F5-4CA7-460E-A59D-8A5B61F48FA0}" dt="2023-06-30T20:25:32.821" v="191" actId="1036"/>
          <ac:spMkLst>
            <pc:docMk/>
            <pc:sldMk cId="4230494244" sldId="282"/>
            <ac:spMk id="9" creationId="{00000000-0000-0000-0000-000000000000}"/>
          </ac:spMkLst>
        </pc:spChg>
        <pc:picChg chg="mod">
          <ac:chgData name="shery tawfeeq" userId="19a96e0e89ed5f52" providerId="LiveId" clId="{0333E8F5-4CA7-460E-A59D-8A5B61F48FA0}" dt="2023-06-30T20:25:23.685" v="130" actId="1038"/>
          <ac:picMkLst>
            <pc:docMk/>
            <pc:sldMk cId="4230494244" sldId="282"/>
            <ac:picMk id="11" creationId="{C94DBF22-3B3E-8F64-BBF1-5A6BF40D1DD0}"/>
          </ac:picMkLst>
        </pc:picChg>
      </pc:sldChg>
      <pc:sldChg chg="modSp mod">
        <pc:chgData name="shery tawfeeq" userId="19a96e0e89ed5f52" providerId="LiveId" clId="{0333E8F5-4CA7-460E-A59D-8A5B61F48FA0}" dt="2023-06-30T20:26:03.531" v="405" actId="1036"/>
        <pc:sldMkLst>
          <pc:docMk/>
          <pc:sldMk cId="278825098" sldId="285"/>
        </pc:sldMkLst>
        <pc:spChg chg="mod">
          <ac:chgData name="shery tawfeeq" userId="19a96e0e89ed5f52" providerId="LiveId" clId="{0333E8F5-4CA7-460E-A59D-8A5B61F48FA0}" dt="2023-06-30T20:25:56.914" v="393" actId="1038"/>
          <ac:spMkLst>
            <pc:docMk/>
            <pc:sldMk cId="278825098" sldId="285"/>
            <ac:spMk id="9" creationId="{00000000-0000-0000-0000-000000000000}"/>
          </ac:spMkLst>
        </pc:spChg>
        <pc:picChg chg="mod">
          <ac:chgData name="shery tawfeeq" userId="19a96e0e89ed5f52" providerId="LiveId" clId="{0333E8F5-4CA7-460E-A59D-8A5B61F48FA0}" dt="2023-06-30T20:26:03.531" v="405" actId="1036"/>
          <ac:picMkLst>
            <pc:docMk/>
            <pc:sldMk cId="278825098" sldId="285"/>
            <ac:picMk id="11" creationId="{55DEDFF5-CB97-B559-9B5F-AC075AA4A0D6}"/>
          </ac:picMkLst>
        </pc:picChg>
      </pc:sldChg>
      <pc:sldChg chg="modSp mod">
        <pc:chgData name="shery tawfeeq" userId="19a96e0e89ed5f52" providerId="LiveId" clId="{0333E8F5-4CA7-460E-A59D-8A5B61F48FA0}" dt="2023-06-30T20:26:38.146" v="611" actId="1037"/>
        <pc:sldMkLst>
          <pc:docMk/>
          <pc:sldMk cId="1910255320" sldId="286"/>
        </pc:sldMkLst>
        <pc:spChg chg="mod">
          <ac:chgData name="shery tawfeeq" userId="19a96e0e89ed5f52" providerId="LiveId" clId="{0333E8F5-4CA7-460E-A59D-8A5B61F48FA0}" dt="2023-06-30T20:26:38.146" v="611" actId="1037"/>
          <ac:spMkLst>
            <pc:docMk/>
            <pc:sldMk cId="1910255320" sldId="286"/>
            <ac:spMk id="9" creationId="{00000000-0000-0000-0000-000000000000}"/>
          </ac:spMkLst>
        </pc:spChg>
        <pc:picChg chg="mod">
          <ac:chgData name="shery tawfeeq" userId="19a96e0e89ed5f52" providerId="LiveId" clId="{0333E8F5-4CA7-460E-A59D-8A5B61F48FA0}" dt="2023-06-30T20:26:35.123" v="610" actId="1037"/>
          <ac:picMkLst>
            <pc:docMk/>
            <pc:sldMk cId="1910255320" sldId="286"/>
            <ac:picMk id="8" creationId="{9BA7731E-0BF1-36D5-67EA-18EB7CCFFEC5}"/>
          </ac:picMkLst>
        </pc:picChg>
      </pc:sldChg>
      <pc:sldChg chg="modSp mod">
        <pc:chgData name="shery tawfeeq" userId="19a96e0e89ed5f52" providerId="LiveId" clId="{0333E8F5-4CA7-460E-A59D-8A5B61F48FA0}" dt="2023-06-30T20:27:18.446" v="984" actId="1036"/>
        <pc:sldMkLst>
          <pc:docMk/>
          <pc:sldMk cId="4181202611" sldId="287"/>
        </pc:sldMkLst>
        <pc:spChg chg="mod">
          <ac:chgData name="shery tawfeeq" userId="19a96e0e89ed5f52" providerId="LiveId" clId="{0333E8F5-4CA7-460E-A59D-8A5B61F48FA0}" dt="2023-06-30T20:27:18.446" v="984" actId="1036"/>
          <ac:spMkLst>
            <pc:docMk/>
            <pc:sldMk cId="4181202611" sldId="287"/>
            <ac:spMk id="9" creationId="{00000000-0000-0000-0000-000000000000}"/>
          </ac:spMkLst>
        </pc:spChg>
        <pc:picChg chg="mod">
          <ac:chgData name="shery tawfeeq" userId="19a96e0e89ed5f52" providerId="LiveId" clId="{0333E8F5-4CA7-460E-A59D-8A5B61F48FA0}" dt="2023-06-30T20:27:10.427" v="923" actId="1036"/>
          <ac:picMkLst>
            <pc:docMk/>
            <pc:sldMk cId="4181202611" sldId="287"/>
            <ac:picMk id="11" creationId="{10C760ED-C3C1-4FB3-9581-10FE28CE4874}"/>
          </ac:picMkLst>
        </pc:picChg>
      </pc:sldChg>
      <pc:sldChg chg="modSp mod">
        <pc:chgData name="shery tawfeeq" userId="19a96e0e89ed5f52" providerId="LiveId" clId="{0333E8F5-4CA7-460E-A59D-8A5B61F48FA0}" dt="2023-06-30T20:26:56.792" v="793" actId="1037"/>
        <pc:sldMkLst>
          <pc:docMk/>
          <pc:sldMk cId="2747833239" sldId="323"/>
        </pc:sldMkLst>
        <pc:spChg chg="mod">
          <ac:chgData name="shery tawfeeq" userId="19a96e0e89ed5f52" providerId="LiveId" clId="{0333E8F5-4CA7-460E-A59D-8A5B61F48FA0}" dt="2023-06-30T20:26:56.792" v="793" actId="1037"/>
          <ac:spMkLst>
            <pc:docMk/>
            <pc:sldMk cId="2747833239" sldId="323"/>
            <ac:spMk id="9" creationId="{00000000-0000-0000-0000-000000000000}"/>
          </ac:spMkLst>
        </pc:spChg>
        <pc:picChg chg="mod">
          <ac:chgData name="shery tawfeeq" userId="19a96e0e89ed5f52" providerId="LiveId" clId="{0333E8F5-4CA7-460E-A59D-8A5B61F48FA0}" dt="2023-06-30T20:26:46.645" v="732" actId="1038"/>
          <ac:picMkLst>
            <pc:docMk/>
            <pc:sldMk cId="2747833239" sldId="323"/>
            <ac:picMk id="8" creationId="{4F2976E9-9E88-1185-3ED0-EF5F3C38ECD4}"/>
          </ac:picMkLst>
        </pc:picChg>
      </pc:sldChg>
      <pc:sldChg chg="modSp mod">
        <pc:chgData name="shery tawfeeq" userId="19a96e0e89ed5f52" providerId="LiveId" clId="{0333E8F5-4CA7-460E-A59D-8A5B61F48FA0}" dt="2023-06-30T20:28:42.675" v="1637" actId="1037"/>
        <pc:sldMkLst>
          <pc:docMk/>
          <pc:sldMk cId="2326335424" sldId="364"/>
        </pc:sldMkLst>
        <pc:spChg chg="mod">
          <ac:chgData name="shery tawfeeq" userId="19a96e0e89ed5f52" providerId="LiveId" clId="{0333E8F5-4CA7-460E-A59D-8A5B61F48FA0}" dt="2023-06-30T20:28:38.491" v="1628" actId="1036"/>
          <ac:spMkLst>
            <pc:docMk/>
            <pc:sldMk cId="2326335424" sldId="364"/>
            <ac:spMk id="9" creationId="{00000000-0000-0000-0000-000000000000}"/>
          </ac:spMkLst>
        </pc:spChg>
        <pc:picChg chg="mod">
          <ac:chgData name="shery tawfeeq" userId="19a96e0e89ed5f52" providerId="LiveId" clId="{0333E8F5-4CA7-460E-A59D-8A5B61F48FA0}" dt="2023-06-30T20:28:42.675" v="1637" actId="1037"/>
          <ac:picMkLst>
            <pc:docMk/>
            <pc:sldMk cId="2326335424" sldId="364"/>
            <ac:picMk id="8" creationId="{DECA91B4-F34F-7259-11A5-C269B36BF2E2}"/>
          </ac:picMkLst>
        </pc:picChg>
      </pc:sldChg>
      <pc:sldChg chg="modSp mod">
        <pc:chgData name="shery tawfeeq" userId="19a96e0e89ed5f52" providerId="LiveId" clId="{0333E8F5-4CA7-460E-A59D-8A5B61F48FA0}" dt="2023-06-30T20:29:09.042" v="1836" actId="1038"/>
        <pc:sldMkLst>
          <pc:docMk/>
          <pc:sldMk cId="241318379" sldId="366"/>
        </pc:sldMkLst>
        <pc:spChg chg="mod">
          <ac:chgData name="shery tawfeeq" userId="19a96e0e89ed5f52" providerId="LiveId" clId="{0333E8F5-4CA7-460E-A59D-8A5B61F48FA0}" dt="2023-06-30T20:29:09.042" v="1836" actId="1038"/>
          <ac:spMkLst>
            <pc:docMk/>
            <pc:sldMk cId="241318379" sldId="366"/>
            <ac:spMk id="9" creationId="{00000000-0000-0000-0000-000000000000}"/>
          </ac:spMkLst>
        </pc:spChg>
        <pc:picChg chg="mod">
          <ac:chgData name="shery tawfeeq" userId="19a96e0e89ed5f52" providerId="LiveId" clId="{0333E8F5-4CA7-460E-A59D-8A5B61F48FA0}" dt="2023-06-30T20:28:58.789" v="1756" actId="1036"/>
          <ac:picMkLst>
            <pc:docMk/>
            <pc:sldMk cId="241318379" sldId="366"/>
            <ac:picMk id="8" creationId="{86F8B9D6-4796-9980-A2D8-B9ABA88017E3}"/>
          </ac:picMkLst>
        </pc:picChg>
      </pc:sldChg>
      <pc:sldChg chg="modSp mod">
        <pc:chgData name="shery tawfeeq" userId="19a96e0e89ed5f52" providerId="LiveId" clId="{0333E8F5-4CA7-460E-A59D-8A5B61F48FA0}" dt="2023-06-30T20:27:48.053" v="1196" actId="1038"/>
        <pc:sldMkLst>
          <pc:docMk/>
          <pc:sldMk cId="1048637710" sldId="369"/>
        </pc:sldMkLst>
        <pc:spChg chg="mod">
          <ac:chgData name="shery tawfeeq" userId="19a96e0e89ed5f52" providerId="LiveId" clId="{0333E8F5-4CA7-460E-A59D-8A5B61F48FA0}" dt="2023-06-30T20:27:43.468" v="1185" actId="1038"/>
          <ac:spMkLst>
            <pc:docMk/>
            <pc:sldMk cId="1048637710" sldId="369"/>
            <ac:spMk id="9" creationId="{00000000-0000-0000-0000-000000000000}"/>
          </ac:spMkLst>
        </pc:spChg>
        <pc:picChg chg="mod">
          <ac:chgData name="shery tawfeeq" userId="19a96e0e89ed5f52" providerId="LiveId" clId="{0333E8F5-4CA7-460E-A59D-8A5B61F48FA0}" dt="2023-06-30T20:27:48.053" v="1196" actId="1038"/>
          <ac:picMkLst>
            <pc:docMk/>
            <pc:sldMk cId="1048637710" sldId="369"/>
            <ac:picMk id="8" creationId="{9712165C-CA3C-3D18-C5B6-A16ABB6792CE}"/>
          </ac:picMkLst>
        </pc:picChg>
      </pc:sldChg>
      <pc:sldChg chg="modSp mod">
        <pc:chgData name="shery tawfeeq" userId="19a96e0e89ed5f52" providerId="LiveId" clId="{0333E8F5-4CA7-460E-A59D-8A5B61F48FA0}" dt="2023-06-30T20:28:11.164" v="1410" actId="1036"/>
        <pc:sldMkLst>
          <pc:docMk/>
          <pc:sldMk cId="3440202465" sldId="371"/>
        </pc:sldMkLst>
        <pc:spChg chg="mod">
          <ac:chgData name="shery tawfeeq" userId="19a96e0e89ed5f52" providerId="LiveId" clId="{0333E8F5-4CA7-460E-A59D-8A5B61F48FA0}" dt="2023-06-30T20:28:11.164" v="1410" actId="1036"/>
          <ac:spMkLst>
            <pc:docMk/>
            <pc:sldMk cId="3440202465" sldId="371"/>
            <ac:spMk id="9" creationId="{00000000-0000-0000-0000-000000000000}"/>
          </ac:spMkLst>
        </pc:spChg>
        <pc:picChg chg="mod">
          <ac:chgData name="shery tawfeeq" userId="19a96e0e89ed5f52" providerId="LiveId" clId="{0333E8F5-4CA7-460E-A59D-8A5B61F48FA0}" dt="2023-06-30T20:28:01.757" v="1324" actId="1038"/>
          <ac:picMkLst>
            <pc:docMk/>
            <pc:sldMk cId="3440202465" sldId="371"/>
            <ac:picMk id="8" creationId="{C4B1C047-4773-7575-0790-62CCCEDA7BBF}"/>
          </ac:picMkLst>
        </pc:picChg>
      </pc:sldChg>
      <pc:sldChg chg="modSp mod">
        <pc:chgData name="shery tawfeeq" userId="19a96e0e89ed5f52" providerId="LiveId" clId="{0333E8F5-4CA7-460E-A59D-8A5B61F48FA0}" dt="2023-06-30T20:29:15.934" v="1840" actId="1038"/>
        <pc:sldMkLst>
          <pc:docMk/>
          <pc:sldMk cId="2772326198" sldId="372"/>
        </pc:sldMkLst>
        <pc:picChg chg="mod">
          <ac:chgData name="shery tawfeeq" userId="19a96e0e89ed5f52" providerId="LiveId" clId="{0333E8F5-4CA7-460E-A59D-8A5B61F48FA0}" dt="2023-06-30T20:29:15.934" v="1840" actId="1038"/>
          <ac:picMkLst>
            <pc:docMk/>
            <pc:sldMk cId="2772326198" sldId="372"/>
            <ac:picMk id="11" creationId="{31DDCEA0-E022-4806-81FF-C970C0354D57}"/>
          </ac:picMkLst>
        </pc:picChg>
      </pc:sldChg>
      <pc:sldChg chg="modSp mod">
        <pc:chgData name="shery tawfeeq" userId="19a96e0e89ed5f52" providerId="LiveId" clId="{0333E8F5-4CA7-460E-A59D-8A5B61F48FA0}" dt="2023-06-30T20:29:35.886" v="2033" actId="1037"/>
        <pc:sldMkLst>
          <pc:docMk/>
          <pc:sldMk cId="4257917650" sldId="373"/>
        </pc:sldMkLst>
        <pc:spChg chg="mod">
          <ac:chgData name="shery tawfeeq" userId="19a96e0e89ed5f52" providerId="LiveId" clId="{0333E8F5-4CA7-460E-A59D-8A5B61F48FA0}" dt="2023-06-30T20:29:35.886" v="2033" actId="1037"/>
          <ac:spMkLst>
            <pc:docMk/>
            <pc:sldMk cId="4257917650" sldId="373"/>
            <ac:spMk id="14" creationId="{4D2FA32C-F4DD-491F-AB09-30EC78D9E19E}"/>
          </ac:spMkLst>
        </pc:spChg>
        <pc:picChg chg="mod">
          <ac:chgData name="shery tawfeeq" userId="19a96e0e89ed5f52" providerId="LiveId" clId="{0333E8F5-4CA7-460E-A59D-8A5B61F48FA0}" dt="2023-06-30T20:29:28.402" v="1969" actId="1036"/>
          <ac:picMkLst>
            <pc:docMk/>
            <pc:sldMk cId="4257917650" sldId="373"/>
            <ac:picMk id="15" creationId="{9F22F096-8873-F141-5AA0-23D73620DB24}"/>
          </ac:picMkLst>
        </pc:picChg>
      </pc:sldChg>
      <pc:sldChg chg="modSp mod">
        <pc:chgData name="shery tawfeeq" userId="19a96e0e89ed5f52" providerId="LiveId" clId="{0333E8F5-4CA7-460E-A59D-8A5B61F48FA0}" dt="2023-06-30T20:29:58.641" v="2225" actId="1036"/>
        <pc:sldMkLst>
          <pc:docMk/>
          <pc:sldMk cId="1229114839" sldId="375"/>
        </pc:sldMkLst>
        <pc:spChg chg="mod">
          <ac:chgData name="shery tawfeeq" userId="19a96e0e89ed5f52" providerId="LiveId" clId="{0333E8F5-4CA7-460E-A59D-8A5B61F48FA0}" dt="2023-06-30T20:29:58.641" v="2225" actId="1036"/>
          <ac:spMkLst>
            <pc:docMk/>
            <pc:sldMk cId="1229114839" sldId="375"/>
            <ac:spMk id="14" creationId="{4D2FA32C-F4DD-491F-AB09-30EC78D9E19E}"/>
          </ac:spMkLst>
        </pc:spChg>
        <pc:picChg chg="mod">
          <ac:chgData name="shery tawfeeq" userId="19a96e0e89ed5f52" providerId="LiveId" clId="{0333E8F5-4CA7-460E-A59D-8A5B61F48FA0}" dt="2023-06-30T20:29:44.946" v="2138" actId="1038"/>
          <ac:picMkLst>
            <pc:docMk/>
            <pc:sldMk cId="1229114839" sldId="375"/>
            <ac:picMk id="11" creationId="{AC0A0CFC-F8E3-6F8B-CBA0-D113CC0723D4}"/>
          </ac:picMkLst>
        </pc:picChg>
      </pc:sldChg>
      <pc:sldChg chg="modSp mod">
        <pc:chgData name="shery tawfeeq" userId="19a96e0e89ed5f52" providerId="LiveId" clId="{0333E8F5-4CA7-460E-A59D-8A5B61F48FA0}" dt="2023-06-30T20:30:23.713" v="2419" actId="1038"/>
        <pc:sldMkLst>
          <pc:docMk/>
          <pc:sldMk cId="2146216510" sldId="377"/>
        </pc:sldMkLst>
        <pc:spChg chg="mod">
          <ac:chgData name="shery tawfeeq" userId="19a96e0e89ed5f52" providerId="LiveId" clId="{0333E8F5-4CA7-460E-A59D-8A5B61F48FA0}" dt="2023-06-30T20:30:23.713" v="2419" actId="1038"/>
          <ac:spMkLst>
            <pc:docMk/>
            <pc:sldMk cId="2146216510" sldId="377"/>
            <ac:spMk id="14" creationId="{4D2FA32C-F4DD-491F-AB09-30EC78D9E19E}"/>
          </ac:spMkLst>
        </pc:spChg>
        <pc:picChg chg="mod">
          <ac:chgData name="shery tawfeeq" userId="19a96e0e89ed5f52" providerId="LiveId" clId="{0333E8F5-4CA7-460E-A59D-8A5B61F48FA0}" dt="2023-06-30T20:30:13.083" v="2344" actId="1038"/>
          <ac:picMkLst>
            <pc:docMk/>
            <pc:sldMk cId="2146216510" sldId="377"/>
            <ac:picMk id="11" creationId="{82B8B921-C2B5-AD92-1152-934F55D3EDFD}"/>
          </ac:picMkLst>
        </pc:picChg>
      </pc:sldChg>
      <pc:sldChg chg="modSp mod">
        <pc:chgData name="shery tawfeeq" userId="19a96e0e89ed5f52" providerId="LiveId" clId="{0333E8F5-4CA7-460E-A59D-8A5B61F48FA0}" dt="2023-06-30T20:30:48.140" v="2631" actId="1037"/>
        <pc:sldMkLst>
          <pc:docMk/>
          <pc:sldMk cId="1503529492" sldId="379"/>
        </pc:sldMkLst>
        <pc:spChg chg="mod">
          <ac:chgData name="shery tawfeeq" userId="19a96e0e89ed5f52" providerId="LiveId" clId="{0333E8F5-4CA7-460E-A59D-8A5B61F48FA0}" dt="2023-06-30T20:30:44.263" v="2623" actId="1038"/>
          <ac:spMkLst>
            <pc:docMk/>
            <pc:sldMk cId="1503529492" sldId="379"/>
            <ac:spMk id="14" creationId="{4D2FA32C-F4DD-491F-AB09-30EC78D9E19E}"/>
          </ac:spMkLst>
        </pc:spChg>
        <pc:picChg chg="mod">
          <ac:chgData name="shery tawfeeq" userId="19a96e0e89ed5f52" providerId="LiveId" clId="{0333E8F5-4CA7-460E-A59D-8A5B61F48FA0}" dt="2023-06-30T20:30:48.140" v="2631" actId="1037"/>
          <ac:picMkLst>
            <pc:docMk/>
            <pc:sldMk cId="1503529492" sldId="379"/>
            <ac:picMk id="11" creationId="{E66235E0-1A55-D8E6-E708-A8A3F1B07FC4}"/>
          </ac:picMkLst>
        </pc:picChg>
      </pc:sldChg>
      <pc:sldChg chg="modSp mod">
        <pc:chgData name="shery tawfeeq" userId="19a96e0e89ed5f52" providerId="LiveId" clId="{0333E8F5-4CA7-460E-A59D-8A5B61F48FA0}" dt="2023-06-30T20:31:13.942" v="2840" actId="1035"/>
        <pc:sldMkLst>
          <pc:docMk/>
          <pc:sldMk cId="3291223551" sldId="381"/>
        </pc:sldMkLst>
        <pc:spChg chg="mod">
          <ac:chgData name="shery tawfeeq" userId="19a96e0e89ed5f52" providerId="LiveId" clId="{0333E8F5-4CA7-460E-A59D-8A5B61F48FA0}" dt="2023-06-30T20:31:13.942" v="2840" actId="1035"/>
          <ac:spMkLst>
            <pc:docMk/>
            <pc:sldMk cId="3291223551" sldId="381"/>
            <ac:spMk id="14" creationId="{4D2FA32C-F4DD-491F-AB09-30EC78D9E19E}"/>
          </ac:spMkLst>
        </pc:spChg>
        <pc:picChg chg="mod">
          <ac:chgData name="shery tawfeeq" userId="19a96e0e89ed5f52" providerId="LiveId" clId="{0333E8F5-4CA7-460E-A59D-8A5B61F48FA0}" dt="2023-06-30T20:31:05.817" v="2775" actId="1038"/>
          <ac:picMkLst>
            <pc:docMk/>
            <pc:sldMk cId="3291223551" sldId="381"/>
            <ac:picMk id="11" creationId="{F7BFDF1B-C9D3-0ACF-429E-E34BA4D5ABBB}"/>
          </ac:picMkLst>
        </pc:picChg>
      </pc:sldChg>
      <pc:sldChg chg="modSp mod">
        <pc:chgData name="shery tawfeeq" userId="19a96e0e89ed5f52" providerId="LiveId" clId="{0333E8F5-4CA7-460E-A59D-8A5B61F48FA0}" dt="2023-06-30T20:31:50.819" v="3144" actId="1037"/>
        <pc:sldMkLst>
          <pc:docMk/>
          <pc:sldMk cId="2802275224" sldId="383"/>
        </pc:sldMkLst>
        <pc:spChg chg="mod">
          <ac:chgData name="shery tawfeeq" userId="19a96e0e89ed5f52" providerId="LiveId" clId="{0333E8F5-4CA7-460E-A59D-8A5B61F48FA0}" dt="2023-06-30T20:31:50.819" v="3144" actId="1037"/>
          <ac:spMkLst>
            <pc:docMk/>
            <pc:sldMk cId="2802275224" sldId="383"/>
            <ac:spMk id="14" creationId="{4D2FA32C-F4DD-491F-AB09-30EC78D9E19E}"/>
          </ac:spMkLst>
        </pc:spChg>
        <pc:picChg chg="mod">
          <ac:chgData name="shery tawfeeq" userId="19a96e0e89ed5f52" providerId="LiveId" clId="{0333E8F5-4CA7-460E-A59D-8A5B61F48FA0}" dt="2023-06-30T20:31:37.429" v="3050" actId="1036"/>
          <ac:picMkLst>
            <pc:docMk/>
            <pc:sldMk cId="2802275224" sldId="383"/>
            <ac:picMk id="11" creationId="{260550C4-E630-D39B-495F-2B4DD6B17F24}"/>
          </ac:picMkLst>
        </pc:picChg>
      </pc:sldChg>
      <pc:sldChg chg="modSp mod">
        <pc:chgData name="shery tawfeeq" userId="19a96e0e89ed5f52" providerId="LiveId" clId="{0333E8F5-4CA7-460E-A59D-8A5B61F48FA0}" dt="2023-06-30T20:32:16.444" v="3378" actId="1037"/>
        <pc:sldMkLst>
          <pc:docMk/>
          <pc:sldMk cId="1293825475" sldId="385"/>
        </pc:sldMkLst>
        <pc:spChg chg="mod">
          <ac:chgData name="shery tawfeeq" userId="19a96e0e89ed5f52" providerId="LiveId" clId="{0333E8F5-4CA7-460E-A59D-8A5B61F48FA0}" dt="2023-06-30T20:32:16.444" v="3378" actId="1037"/>
          <ac:spMkLst>
            <pc:docMk/>
            <pc:sldMk cId="1293825475" sldId="385"/>
            <ac:spMk id="14" creationId="{4D2FA32C-F4DD-491F-AB09-30EC78D9E19E}"/>
          </ac:spMkLst>
        </pc:spChg>
        <pc:picChg chg="mod">
          <ac:chgData name="shery tawfeeq" userId="19a96e0e89ed5f52" providerId="LiveId" clId="{0333E8F5-4CA7-460E-A59D-8A5B61F48FA0}" dt="2023-06-30T20:32:06.118" v="3305" actId="1038"/>
          <ac:picMkLst>
            <pc:docMk/>
            <pc:sldMk cId="1293825475" sldId="385"/>
            <ac:picMk id="12" creationId="{08553E58-0968-7DAB-A7F0-6EE6933A6B75}"/>
          </ac:picMkLst>
        </pc:picChg>
      </pc:sldChg>
      <pc:sldChg chg="modSp mod">
        <pc:chgData name="shery tawfeeq" userId="19a96e0e89ed5f52" providerId="LiveId" clId="{0333E8F5-4CA7-460E-A59D-8A5B61F48FA0}" dt="2023-06-30T20:32:41.436" v="3598" actId="1035"/>
        <pc:sldMkLst>
          <pc:docMk/>
          <pc:sldMk cId="3074429498" sldId="387"/>
        </pc:sldMkLst>
        <pc:spChg chg="mod">
          <ac:chgData name="shery tawfeeq" userId="19a96e0e89ed5f52" providerId="LiveId" clId="{0333E8F5-4CA7-460E-A59D-8A5B61F48FA0}" dt="2023-06-30T20:32:41.436" v="3598" actId="1035"/>
          <ac:spMkLst>
            <pc:docMk/>
            <pc:sldMk cId="3074429498" sldId="387"/>
            <ac:spMk id="14" creationId="{4D2FA32C-F4DD-491F-AB09-30EC78D9E19E}"/>
          </ac:spMkLst>
        </pc:spChg>
        <pc:picChg chg="mod">
          <ac:chgData name="shery tawfeeq" userId="19a96e0e89ed5f52" providerId="LiveId" clId="{0333E8F5-4CA7-460E-A59D-8A5B61F48FA0}" dt="2023-06-30T20:32:28.360" v="3510" actId="1038"/>
          <ac:picMkLst>
            <pc:docMk/>
            <pc:sldMk cId="3074429498" sldId="387"/>
            <ac:picMk id="12" creationId="{D1CF11F3-743D-4650-401C-1FD7C640776F}"/>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r">
              <a:defRPr sz="1200"/>
            </a:lvl1pPr>
          </a:lstStyle>
          <a:p>
            <a:endParaRPr lang="ar-SA"/>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l">
              <a:defRPr sz="1200"/>
            </a:lvl1pPr>
          </a:lstStyle>
          <a:p>
            <a:fld id="{06D7BE2B-B17B-4AB6-BD38-8346FFD4F778}" type="datetimeFigureOut">
              <a:rPr lang="ar-SA" smtClean="0"/>
              <a:t>12/12/1444</a:t>
            </a:fld>
            <a:endParaRPr lang="ar-SA"/>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ar-SA"/>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r">
              <a:defRPr sz="1200"/>
            </a:lvl1pPr>
          </a:lstStyle>
          <a:p>
            <a:endParaRPr lang="ar-SA"/>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l">
              <a:defRPr sz="1200"/>
            </a:lvl1pPr>
          </a:lstStyle>
          <a:p>
            <a:fld id="{8A36040B-0B64-496D-8E7D-BD39E79789CE}" type="slidenum">
              <a:rPr lang="ar-SA" smtClean="0"/>
              <a:t>‹#›</a:t>
            </a:fld>
            <a:endParaRPr lang="ar-SA"/>
          </a:p>
        </p:txBody>
      </p:sp>
    </p:spTree>
    <p:extLst>
      <p:ext uri="{BB962C8B-B14F-4D97-AF65-F5344CB8AC3E}">
        <p14:creationId xmlns:p14="http://schemas.microsoft.com/office/powerpoint/2010/main" val="25516590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02BCA7-0E75-4893-BFCB-8A112A0F42FD}" type="slidenum">
              <a:rPr lang="en-US" smtClean="0"/>
              <a:t>1</a:t>
            </a:fld>
            <a:endParaRPr lang="en-US"/>
          </a:p>
        </p:txBody>
      </p:sp>
    </p:spTree>
    <p:extLst>
      <p:ext uri="{BB962C8B-B14F-4D97-AF65-F5344CB8AC3E}">
        <p14:creationId xmlns:p14="http://schemas.microsoft.com/office/powerpoint/2010/main" val="3052412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SA"/>
          </a:p>
        </p:txBody>
      </p:sp>
      <p:sp>
        <p:nvSpPr>
          <p:cNvPr id="4" name="Slide Number Placeholder 3"/>
          <p:cNvSpPr>
            <a:spLocks noGrp="1"/>
          </p:cNvSpPr>
          <p:nvPr>
            <p:ph type="sldNum" sz="quarter" idx="5"/>
          </p:nvPr>
        </p:nvSpPr>
        <p:spPr/>
        <p:txBody>
          <a:bodyPr/>
          <a:lstStyle/>
          <a:p>
            <a:fld id="{12775142-61EA-4CAE-98C4-14A86444C5D3}" type="slidenum">
              <a:rPr lang="en-US" smtClean="0"/>
              <a:t>3</a:t>
            </a:fld>
            <a:endParaRPr lang="en-US"/>
          </a:p>
        </p:txBody>
      </p:sp>
    </p:spTree>
    <p:extLst>
      <p:ext uri="{BB962C8B-B14F-4D97-AF65-F5344CB8AC3E}">
        <p14:creationId xmlns:p14="http://schemas.microsoft.com/office/powerpoint/2010/main" val="1976196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B02BCA7-0E75-4893-BFCB-8A112A0F42FD}" type="slidenum">
              <a:rPr lang="en-US" smtClean="0"/>
              <a:t>45</a:t>
            </a:fld>
            <a:endParaRPr lang="en-US"/>
          </a:p>
        </p:txBody>
      </p:sp>
    </p:spTree>
    <p:extLst>
      <p:ext uri="{BB962C8B-B14F-4D97-AF65-F5344CB8AC3E}">
        <p14:creationId xmlns:p14="http://schemas.microsoft.com/office/powerpoint/2010/main" val="2346553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24A3B-253C-5378-D559-E508481E58C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ar-SA"/>
          </a:p>
        </p:txBody>
      </p:sp>
      <p:sp>
        <p:nvSpPr>
          <p:cNvPr id="3" name="Subtitle 2">
            <a:extLst>
              <a:ext uri="{FF2B5EF4-FFF2-40B4-BE49-F238E27FC236}">
                <a16:creationId xmlns:a16="http://schemas.microsoft.com/office/drawing/2014/main" id="{EEBC6267-E7D4-831C-E7D5-D62054081D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ar-SA"/>
          </a:p>
        </p:txBody>
      </p:sp>
      <p:sp>
        <p:nvSpPr>
          <p:cNvPr id="4" name="Date Placeholder 3">
            <a:extLst>
              <a:ext uri="{FF2B5EF4-FFF2-40B4-BE49-F238E27FC236}">
                <a16:creationId xmlns:a16="http://schemas.microsoft.com/office/drawing/2014/main" id="{4B9C3949-88CA-5E45-E845-E017C499D33C}"/>
              </a:ext>
            </a:extLst>
          </p:cNvPr>
          <p:cNvSpPr>
            <a:spLocks noGrp="1"/>
          </p:cNvSpPr>
          <p:nvPr>
            <p:ph type="dt" sz="half" idx="10"/>
          </p:nvPr>
        </p:nvSpPr>
        <p:spPr/>
        <p:txBody>
          <a:bodyPr/>
          <a:lstStyle/>
          <a:p>
            <a:fld id="{9B689C66-4599-46C9-B1BB-56EB6EDE7297}" type="datetimeFigureOut">
              <a:rPr lang="ar-SA" smtClean="0"/>
              <a:t>12/12/1444</a:t>
            </a:fld>
            <a:endParaRPr lang="ar-SA"/>
          </a:p>
        </p:txBody>
      </p:sp>
      <p:sp>
        <p:nvSpPr>
          <p:cNvPr id="5" name="Footer Placeholder 4">
            <a:extLst>
              <a:ext uri="{FF2B5EF4-FFF2-40B4-BE49-F238E27FC236}">
                <a16:creationId xmlns:a16="http://schemas.microsoft.com/office/drawing/2014/main" id="{A08DF033-4CC8-10D8-285B-1AA9E0808FA3}"/>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A531234E-1EF9-54A6-26F3-8FDDAC55DE1E}"/>
              </a:ext>
            </a:extLst>
          </p:cNvPr>
          <p:cNvSpPr>
            <a:spLocks noGrp="1"/>
          </p:cNvSpPr>
          <p:nvPr>
            <p:ph type="sldNum" sz="quarter" idx="12"/>
          </p:nvPr>
        </p:nvSpPr>
        <p:spPr/>
        <p:txBody>
          <a:bodyPr/>
          <a:lstStyle/>
          <a:p>
            <a:fld id="{656DFFFE-68D3-4209-9C8F-6CD751E354B3}" type="slidenum">
              <a:rPr lang="ar-SA" smtClean="0"/>
              <a:t>‹#›</a:t>
            </a:fld>
            <a:endParaRPr lang="ar-SA"/>
          </a:p>
        </p:txBody>
      </p:sp>
    </p:spTree>
    <p:extLst>
      <p:ext uri="{BB962C8B-B14F-4D97-AF65-F5344CB8AC3E}">
        <p14:creationId xmlns:p14="http://schemas.microsoft.com/office/powerpoint/2010/main" val="3484435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4E5E8-476A-9E79-FBB8-B73A08A0042F}"/>
              </a:ext>
            </a:extLst>
          </p:cNvPr>
          <p:cNvSpPr>
            <a:spLocks noGrp="1"/>
          </p:cNvSpPr>
          <p:nvPr>
            <p:ph type="title"/>
          </p:nvPr>
        </p:nvSpPr>
        <p:spPr/>
        <p:txBody>
          <a:bodyPr/>
          <a:lstStyle/>
          <a:p>
            <a:r>
              <a:rPr lang="en-US"/>
              <a:t>Click to edit Master title style</a:t>
            </a:r>
            <a:endParaRPr lang="ar-SA"/>
          </a:p>
        </p:txBody>
      </p:sp>
      <p:sp>
        <p:nvSpPr>
          <p:cNvPr id="3" name="Content Placeholder 2">
            <a:extLst>
              <a:ext uri="{FF2B5EF4-FFF2-40B4-BE49-F238E27FC236}">
                <a16:creationId xmlns:a16="http://schemas.microsoft.com/office/drawing/2014/main" id="{92F87892-5164-C9CA-EA97-0F535F30C70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9A25B056-1E4A-E7CA-E7F3-FE4C61459E30}"/>
              </a:ext>
            </a:extLst>
          </p:cNvPr>
          <p:cNvSpPr>
            <a:spLocks noGrp="1"/>
          </p:cNvSpPr>
          <p:nvPr>
            <p:ph type="dt" sz="half" idx="10"/>
          </p:nvPr>
        </p:nvSpPr>
        <p:spPr/>
        <p:txBody>
          <a:bodyPr/>
          <a:lstStyle/>
          <a:p>
            <a:fld id="{9B689C66-4599-46C9-B1BB-56EB6EDE7297}" type="datetimeFigureOut">
              <a:rPr lang="ar-SA" smtClean="0"/>
              <a:t>12/12/1444</a:t>
            </a:fld>
            <a:endParaRPr lang="ar-SA"/>
          </a:p>
        </p:txBody>
      </p:sp>
      <p:sp>
        <p:nvSpPr>
          <p:cNvPr id="5" name="Footer Placeholder 4">
            <a:extLst>
              <a:ext uri="{FF2B5EF4-FFF2-40B4-BE49-F238E27FC236}">
                <a16:creationId xmlns:a16="http://schemas.microsoft.com/office/drawing/2014/main" id="{BAF0DCC1-0327-8719-7122-BA7436604B0D}"/>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6819F11B-3D0D-0892-830B-4BB0768148DF}"/>
              </a:ext>
            </a:extLst>
          </p:cNvPr>
          <p:cNvSpPr>
            <a:spLocks noGrp="1"/>
          </p:cNvSpPr>
          <p:nvPr>
            <p:ph type="sldNum" sz="quarter" idx="12"/>
          </p:nvPr>
        </p:nvSpPr>
        <p:spPr/>
        <p:txBody>
          <a:bodyPr/>
          <a:lstStyle/>
          <a:p>
            <a:fld id="{656DFFFE-68D3-4209-9C8F-6CD751E354B3}" type="slidenum">
              <a:rPr lang="ar-SA" smtClean="0"/>
              <a:t>‹#›</a:t>
            </a:fld>
            <a:endParaRPr lang="ar-SA"/>
          </a:p>
        </p:txBody>
      </p:sp>
    </p:spTree>
    <p:extLst>
      <p:ext uri="{BB962C8B-B14F-4D97-AF65-F5344CB8AC3E}">
        <p14:creationId xmlns:p14="http://schemas.microsoft.com/office/powerpoint/2010/main" val="2483954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FB8A9-1304-9F9C-751C-9B9274DB47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ar-SA"/>
          </a:p>
        </p:txBody>
      </p:sp>
      <p:sp>
        <p:nvSpPr>
          <p:cNvPr id="3" name="Text Placeholder 2">
            <a:extLst>
              <a:ext uri="{FF2B5EF4-FFF2-40B4-BE49-F238E27FC236}">
                <a16:creationId xmlns:a16="http://schemas.microsoft.com/office/drawing/2014/main" id="{C3888EE5-D67F-B41C-6D75-7B9693043F1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997D17-C211-AADB-900B-FA9F236E6910}"/>
              </a:ext>
            </a:extLst>
          </p:cNvPr>
          <p:cNvSpPr>
            <a:spLocks noGrp="1"/>
          </p:cNvSpPr>
          <p:nvPr>
            <p:ph type="dt" sz="half" idx="10"/>
          </p:nvPr>
        </p:nvSpPr>
        <p:spPr/>
        <p:txBody>
          <a:bodyPr/>
          <a:lstStyle/>
          <a:p>
            <a:fld id="{9B689C66-4599-46C9-B1BB-56EB6EDE7297}" type="datetimeFigureOut">
              <a:rPr lang="ar-SA" smtClean="0"/>
              <a:t>12/12/1444</a:t>
            </a:fld>
            <a:endParaRPr lang="ar-SA"/>
          </a:p>
        </p:txBody>
      </p:sp>
      <p:sp>
        <p:nvSpPr>
          <p:cNvPr id="5" name="Footer Placeholder 4">
            <a:extLst>
              <a:ext uri="{FF2B5EF4-FFF2-40B4-BE49-F238E27FC236}">
                <a16:creationId xmlns:a16="http://schemas.microsoft.com/office/drawing/2014/main" id="{FA7D7B49-128F-3C74-9572-2507FBDAF200}"/>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434C9C46-AB01-67DC-F141-6042202ECB1F}"/>
              </a:ext>
            </a:extLst>
          </p:cNvPr>
          <p:cNvSpPr>
            <a:spLocks noGrp="1"/>
          </p:cNvSpPr>
          <p:nvPr>
            <p:ph type="sldNum" sz="quarter" idx="12"/>
          </p:nvPr>
        </p:nvSpPr>
        <p:spPr/>
        <p:txBody>
          <a:bodyPr/>
          <a:lstStyle/>
          <a:p>
            <a:fld id="{656DFFFE-68D3-4209-9C8F-6CD751E354B3}" type="slidenum">
              <a:rPr lang="ar-SA" smtClean="0"/>
              <a:t>‹#›</a:t>
            </a:fld>
            <a:endParaRPr lang="ar-SA"/>
          </a:p>
        </p:txBody>
      </p:sp>
    </p:spTree>
    <p:extLst>
      <p:ext uri="{BB962C8B-B14F-4D97-AF65-F5344CB8AC3E}">
        <p14:creationId xmlns:p14="http://schemas.microsoft.com/office/powerpoint/2010/main" val="424518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4E94E-26C7-995C-D3F6-057CD719FD0E}"/>
              </a:ext>
            </a:extLst>
          </p:cNvPr>
          <p:cNvSpPr>
            <a:spLocks noGrp="1"/>
          </p:cNvSpPr>
          <p:nvPr>
            <p:ph type="title"/>
          </p:nvPr>
        </p:nvSpPr>
        <p:spPr/>
        <p:txBody>
          <a:bodyPr/>
          <a:lstStyle/>
          <a:p>
            <a:r>
              <a:rPr lang="en-US"/>
              <a:t>Click to edit Master title style</a:t>
            </a:r>
            <a:endParaRPr lang="ar-SA"/>
          </a:p>
        </p:txBody>
      </p:sp>
      <p:sp>
        <p:nvSpPr>
          <p:cNvPr id="3" name="Content Placeholder 2">
            <a:extLst>
              <a:ext uri="{FF2B5EF4-FFF2-40B4-BE49-F238E27FC236}">
                <a16:creationId xmlns:a16="http://schemas.microsoft.com/office/drawing/2014/main" id="{9839A306-6944-19D6-154B-53148FD31EA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Content Placeholder 3">
            <a:extLst>
              <a:ext uri="{FF2B5EF4-FFF2-40B4-BE49-F238E27FC236}">
                <a16:creationId xmlns:a16="http://schemas.microsoft.com/office/drawing/2014/main" id="{175B5E0E-CEDC-6ECF-9BEA-9D4758228E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5" name="Date Placeholder 4">
            <a:extLst>
              <a:ext uri="{FF2B5EF4-FFF2-40B4-BE49-F238E27FC236}">
                <a16:creationId xmlns:a16="http://schemas.microsoft.com/office/drawing/2014/main" id="{028E1111-18F6-3714-396A-4DA7C006B4FF}"/>
              </a:ext>
            </a:extLst>
          </p:cNvPr>
          <p:cNvSpPr>
            <a:spLocks noGrp="1"/>
          </p:cNvSpPr>
          <p:nvPr>
            <p:ph type="dt" sz="half" idx="10"/>
          </p:nvPr>
        </p:nvSpPr>
        <p:spPr/>
        <p:txBody>
          <a:bodyPr/>
          <a:lstStyle/>
          <a:p>
            <a:fld id="{9B689C66-4599-46C9-B1BB-56EB6EDE7297}" type="datetimeFigureOut">
              <a:rPr lang="ar-SA" smtClean="0"/>
              <a:t>12/12/1444</a:t>
            </a:fld>
            <a:endParaRPr lang="ar-SA"/>
          </a:p>
        </p:txBody>
      </p:sp>
      <p:sp>
        <p:nvSpPr>
          <p:cNvPr id="6" name="Footer Placeholder 5">
            <a:extLst>
              <a:ext uri="{FF2B5EF4-FFF2-40B4-BE49-F238E27FC236}">
                <a16:creationId xmlns:a16="http://schemas.microsoft.com/office/drawing/2014/main" id="{BB64A578-B33C-E38E-22B9-E05D07DDDDD8}"/>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8C309AB2-DD78-3170-0175-7CF5F3218437}"/>
              </a:ext>
            </a:extLst>
          </p:cNvPr>
          <p:cNvSpPr>
            <a:spLocks noGrp="1"/>
          </p:cNvSpPr>
          <p:nvPr>
            <p:ph type="sldNum" sz="quarter" idx="12"/>
          </p:nvPr>
        </p:nvSpPr>
        <p:spPr/>
        <p:txBody>
          <a:bodyPr/>
          <a:lstStyle/>
          <a:p>
            <a:fld id="{656DFFFE-68D3-4209-9C8F-6CD751E354B3}" type="slidenum">
              <a:rPr lang="ar-SA" smtClean="0"/>
              <a:t>‹#›</a:t>
            </a:fld>
            <a:endParaRPr lang="ar-SA"/>
          </a:p>
        </p:txBody>
      </p:sp>
    </p:spTree>
    <p:extLst>
      <p:ext uri="{BB962C8B-B14F-4D97-AF65-F5344CB8AC3E}">
        <p14:creationId xmlns:p14="http://schemas.microsoft.com/office/powerpoint/2010/main" val="3697862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B750F-2E8A-561F-DEF0-E84624939105}"/>
              </a:ext>
            </a:extLst>
          </p:cNvPr>
          <p:cNvSpPr>
            <a:spLocks noGrp="1"/>
          </p:cNvSpPr>
          <p:nvPr>
            <p:ph type="title"/>
          </p:nvPr>
        </p:nvSpPr>
        <p:spPr>
          <a:xfrm>
            <a:off x="839788" y="365125"/>
            <a:ext cx="10515600" cy="1325563"/>
          </a:xfrm>
        </p:spPr>
        <p:txBody>
          <a:bodyPr/>
          <a:lstStyle/>
          <a:p>
            <a:r>
              <a:rPr lang="en-US"/>
              <a:t>Click to edit Master title style</a:t>
            </a:r>
            <a:endParaRPr lang="ar-SA"/>
          </a:p>
        </p:txBody>
      </p:sp>
      <p:sp>
        <p:nvSpPr>
          <p:cNvPr id="3" name="Text Placeholder 2">
            <a:extLst>
              <a:ext uri="{FF2B5EF4-FFF2-40B4-BE49-F238E27FC236}">
                <a16:creationId xmlns:a16="http://schemas.microsoft.com/office/drawing/2014/main" id="{DB5E25DF-547D-08C4-42B8-0E859555B63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5D327E7-CA6D-3959-92A0-6A954401C0D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5" name="Text Placeholder 4">
            <a:extLst>
              <a:ext uri="{FF2B5EF4-FFF2-40B4-BE49-F238E27FC236}">
                <a16:creationId xmlns:a16="http://schemas.microsoft.com/office/drawing/2014/main" id="{F0DBB2D3-609F-35BF-50E8-D9EA1D75FE5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3FAEE66-8ED8-98DB-EE4F-8F600552D11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7" name="Date Placeholder 6">
            <a:extLst>
              <a:ext uri="{FF2B5EF4-FFF2-40B4-BE49-F238E27FC236}">
                <a16:creationId xmlns:a16="http://schemas.microsoft.com/office/drawing/2014/main" id="{0FCA2D11-2145-D451-FCA4-60911E8E93E0}"/>
              </a:ext>
            </a:extLst>
          </p:cNvPr>
          <p:cNvSpPr>
            <a:spLocks noGrp="1"/>
          </p:cNvSpPr>
          <p:nvPr>
            <p:ph type="dt" sz="half" idx="10"/>
          </p:nvPr>
        </p:nvSpPr>
        <p:spPr/>
        <p:txBody>
          <a:bodyPr/>
          <a:lstStyle/>
          <a:p>
            <a:fld id="{9B689C66-4599-46C9-B1BB-56EB6EDE7297}" type="datetimeFigureOut">
              <a:rPr lang="ar-SA" smtClean="0"/>
              <a:t>12/12/1444</a:t>
            </a:fld>
            <a:endParaRPr lang="ar-SA"/>
          </a:p>
        </p:txBody>
      </p:sp>
      <p:sp>
        <p:nvSpPr>
          <p:cNvPr id="8" name="Footer Placeholder 7">
            <a:extLst>
              <a:ext uri="{FF2B5EF4-FFF2-40B4-BE49-F238E27FC236}">
                <a16:creationId xmlns:a16="http://schemas.microsoft.com/office/drawing/2014/main" id="{5381F0E5-C17D-670D-14C5-8CFAFFB9E238}"/>
              </a:ext>
            </a:extLst>
          </p:cNvPr>
          <p:cNvSpPr>
            <a:spLocks noGrp="1"/>
          </p:cNvSpPr>
          <p:nvPr>
            <p:ph type="ftr" sz="quarter" idx="11"/>
          </p:nvPr>
        </p:nvSpPr>
        <p:spPr/>
        <p:txBody>
          <a:bodyPr/>
          <a:lstStyle/>
          <a:p>
            <a:endParaRPr lang="ar-SA"/>
          </a:p>
        </p:txBody>
      </p:sp>
      <p:sp>
        <p:nvSpPr>
          <p:cNvPr id="9" name="Slide Number Placeholder 8">
            <a:extLst>
              <a:ext uri="{FF2B5EF4-FFF2-40B4-BE49-F238E27FC236}">
                <a16:creationId xmlns:a16="http://schemas.microsoft.com/office/drawing/2014/main" id="{51186F9B-5801-D402-A3F1-1683040FF989}"/>
              </a:ext>
            </a:extLst>
          </p:cNvPr>
          <p:cNvSpPr>
            <a:spLocks noGrp="1"/>
          </p:cNvSpPr>
          <p:nvPr>
            <p:ph type="sldNum" sz="quarter" idx="12"/>
          </p:nvPr>
        </p:nvSpPr>
        <p:spPr/>
        <p:txBody>
          <a:bodyPr/>
          <a:lstStyle/>
          <a:p>
            <a:fld id="{656DFFFE-68D3-4209-9C8F-6CD751E354B3}" type="slidenum">
              <a:rPr lang="ar-SA" smtClean="0"/>
              <a:t>‹#›</a:t>
            </a:fld>
            <a:endParaRPr lang="ar-SA"/>
          </a:p>
        </p:txBody>
      </p:sp>
    </p:spTree>
    <p:extLst>
      <p:ext uri="{BB962C8B-B14F-4D97-AF65-F5344CB8AC3E}">
        <p14:creationId xmlns:p14="http://schemas.microsoft.com/office/powerpoint/2010/main" val="20074230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8B25C-41A4-354C-44C3-1A33D212F05C}"/>
              </a:ext>
            </a:extLst>
          </p:cNvPr>
          <p:cNvSpPr>
            <a:spLocks noGrp="1"/>
          </p:cNvSpPr>
          <p:nvPr>
            <p:ph type="title"/>
          </p:nvPr>
        </p:nvSpPr>
        <p:spPr/>
        <p:txBody>
          <a:bodyPr/>
          <a:lstStyle/>
          <a:p>
            <a:r>
              <a:rPr lang="en-US"/>
              <a:t>Click to edit Master title style</a:t>
            </a:r>
            <a:endParaRPr lang="ar-SA"/>
          </a:p>
        </p:txBody>
      </p:sp>
      <p:sp>
        <p:nvSpPr>
          <p:cNvPr id="3" name="Date Placeholder 2">
            <a:extLst>
              <a:ext uri="{FF2B5EF4-FFF2-40B4-BE49-F238E27FC236}">
                <a16:creationId xmlns:a16="http://schemas.microsoft.com/office/drawing/2014/main" id="{69702482-4D8A-D23D-9785-0ED42D6A1D5D}"/>
              </a:ext>
            </a:extLst>
          </p:cNvPr>
          <p:cNvSpPr>
            <a:spLocks noGrp="1"/>
          </p:cNvSpPr>
          <p:nvPr>
            <p:ph type="dt" sz="half" idx="10"/>
          </p:nvPr>
        </p:nvSpPr>
        <p:spPr/>
        <p:txBody>
          <a:bodyPr/>
          <a:lstStyle/>
          <a:p>
            <a:fld id="{9B689C66-4599-46C9-B1BB-56EB6EDE7297}" type="datetimeFigureOut">
              <a:rPr lang="ar-SA" smtClean="0"/>
              <a:t>12/12/1444</a:t>
            </a:fld>
            <a:endParaRPr lang="ar-SA"/>
          </a:p>
        </p:txBody>
      </p:sp>
      <p:sp>
        <p:nvSpPr>
          <p:cNvPr id="4" name="Footer Placeholder 3">
            <a:extLst>
              <a:ext uri="{FF2B5EF4-FFF2-40B4-BE49-F238E27FC236}">
                <a16:creationId xmlns:a16="http://schemas.microsoft.com/office/drawing/2014/main" id="{1D31EB07-048E-29E1-2632-7C6565923D6B}"/>
              </a:ext>
            </a:extLst>
          </p:cNvPr>
          <p:cNvSpPr>
            <a:spLocks noGrp="1"/>
          </p:cNvSpPr>
          <p:nvPr>
            <p:ph type="ftr" sz="quarter" idx="11"/>
          </p:nvPr>
        </p:nvSpPr>
        <p:spPr/>
        <p:txBody>
          <a:bodyPr/>
          <a:lstStyle/>
          <a:p>
            <a:endParaRPr lang="ar-SA"/>
          </a:p>
        </p:txBody>
      </p:sp>
      <p:sp>
        <p:nvSpPr>
          <p:cNvPr id="5" name="Slide Number Placeholder 4">
            <a:extLst>
              <a:ext uri="{FF2B5EF4-FFF2-40B4-BE49-F238E27FC236}">
                <a16:creationId xmlns:a16="http://schemas.microsoft.com/office/drawing/2014/main" id="{BC57D6A8-B300-9E92-0A5C-586450481E59}"/>
              </a:ext>
            </a:extLst>
          </p:cNvPr>
          <p:cNvSpPr>
            <a:spLocks noGrp="1"/>
          </p:cNvSpPr>
          <p:nvPr>
            <p:ph type="sldNum" sz="quarter" idx="12"/>
          </p:nvPr>
        </p:nvSpPr>
        <p:spPr/>
        <p:txBody>
          <a:bodyPr/>
          <a:lstStyle/>
          <a:p>
            <a:fld id="{656DFFFE-68D3-4209-9C8F-6CD751E354B3}" type="slidenum">
              <a:rPr lang="ar-SA" smtClean="0"/>
              <a:t>‹#›</a:t>
            </a:fld>
            <a:endParaRPr lang="ar-SA"/>
          </a:p>
        </p:txBody>
      </p:sp>
    </p:spTree>
    <p:extLst>
      <p:ext uri="{BB962C8B-B14F-4D97-AF65-F5344CB8AC3E}">
        <p14:creationId xmlns:p14="http://schemas.microsoft.com/office/powerpoint/2010/main" val="21770904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B5E253-3155-0F49-E7AB-FF5D6B3E25AB}"/>
              </a:ext>
            </a:extLst>
          </p:cNvPr>
          <p:cNvSpPr>
            <a:spLocks noGrp="1"/>
          </p:cNvSpPr>
          <p:nvPr>
            <p:ph type="dt" sz="half" idx="10"/>
          </p:nvPr>
        </p:nvSpPr>
        <p:spPr/>
        <p:txBody>
          <a:bodyPr/>
          <a:lstStyle/>
          <a:p>
            <a:fld id="{9B689C66-4599-46C9-B1BB-56EB6EDE7297}" type="datetimeFigureOut">
              <a:rPr lang="ar-SA" smtClean="0"/>
              <a:t>12/12/1444</a:t>
            </a:fld>
            <a:endParaRPr lang="ar-SA"/>
          </a:p>
        </p:txBody>
      </p:sp>
      <p:sp>
        <p:nvSpPr>
          <p:cNvPr id="3" name="Footer Placeholder 2">
            <a:extLst>
              <a:ext uri="{FF2B5EF4-FFF2-40B4-BE49-F238E27FC236}">
                <a16:creationId xmlns:a16="http://schemas.microsoft.com/office/drawing/2014/main" id="{0545F31C-D2A5-6ADC-3367-E6F52A8B1CB1}"/>
              </a:ext>
            </a:extLst>
          </p:cNvPr>
          <p:cNvSpPr>
            <a:spLocks noGrp="1"/>
          </p:cNvSpPr>
          <p:nvPr>
            <p:ph type="ftr" sz="quarter" idx="11"/>
          </p:nvPr>
        </p:nvSpPr>
        <p:spPr/>
        <p:txBody>
          <a:bodyPr/>
          <a:lstStyle/>
          <a:p>
            <a:endParaRPr lang="ar-SA"/>
          </a:p>
        </p:txBody>
      </p:sp>
      <p:sp>
        <p:nvSpPr>
          <p:cNvPr id="4" name="Slide Number Placeholder 3">
            <a:extLst>
              <a:ext uri="{FF2B5EF4-FFF2-40B4-BE49-F238E27FC236}">
                <a16:creationId xmlns:a16="http://schemas.microsoft.com/office/drawing/2014/main" id="{41057E0D-AEF7-7D37-42EE-B499E1ECEFDA}"/>
              </a:ext>
            </a:extLst>
          </p:cNvPr>
          <p:cNvSpPr>
            <a:spLocks noGrp="1"/>
          </p:cNvSpPr>
          <p:nvPr>
            <p:ph type="sldNum" sz="quarter" idx="12"/>
          </p:nvPr>
        </p:nvSpPr>
        <p:spPr/>
        <p:txBody>
          <a:bodyPr/>
          <a:lstStyle/>
          <a:p>
            <a:fld id="{656DFFFE-68D3-4209-9C8F-6CD751E354B3}" type="slidenum">
              <a:rPr lang="ar-SA" smtClean="0"/>
              <a:t>‹#›</a:t>
            </a:fld>
            <a:endParaRPr lang="ar-SA"/>
          </a:p>
        </p:txBody>
      </p:sp>
    </p:spTree>
    <p:extLst>
      <p:ext uri="{BB962C8B-B14F-4D97-AF65-F5344CB8AC3E}">
        <p14:creationId xmlns:p14="http://schemas.microsoft.com/office/powerpoint/2010/main" val="1175916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305A6-E55E-9E06-1A2C-40BA37433F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SA"/>
          </a:p>
        </p:txBody>
      </p:sp>
      <p:sp>
        <p:nvSpPr>
          <p:cNvPr id="3" name="Content Placeholder 2">
            <a:extLst>
              <a:ext uri="{FF2B5EF4-FFF2-40B4-BE49-F238E27FC236}">
                <a16:creationId xmlns:a16="http://schemas.microsoft.com/office/drawing/2014/main" id="{ED4A51D1-CCEA-FC4A-D75F-040EC1BACE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Text Placeholder 3">
            <a:extLst>
              <a:ext uri="{FF2B5EF4-FFF2-40B4-BE49-F238E27FC236}">
                <a16:creationId xmlns:a16="http://schemas.microsoft.com/office/drawing/2014/main" id="{884828D0-8C7A-F91A-F1E4-431C86224D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6305FD-A9E9-26BA-77DC-06AE6FA7BF1C}"/>
              </a:ext>
            </a:extLst>
          </p:cNvPr>
          <p:cNvSpPr>
            <a:spLocks noGrp="1"/>
          </p:cNvSpPr>
          <p:nvPr>
            <p:ph type="dt" sz="half" idx="10"/>
          </p:nvPr>
        </p:nvSpPr>
        <p:spPr/>
        <p:txBody>
          <a:bodyPr/>
          <a:lstStyle/>
          <a:p>
            <a:fld id="{9B689C66-4599-46C9-B1BB-56EB6EDE7297}" type="datetimeFigureOut">
              <a:rPr lang="ar-SA" smtClean="0"/>
              <a:t>12/12/1444</a:t>
            </a:fld>
            <a:endParaRPr lang="ar-SA"/>
          </a:p>
        </p:txBody>
      </p:sp>
      <p:sp>
        <p:nvSpPr>
          <p:cNvPr id="6" name="Footer Placeholder 5">
            <a:extLst>
              <a:ext uri="{FF2B5EF4-FFF2-40B4-BE49-F238E27FC236}">
                <a16:creationId xmlns:a16="http://schemas.microsoft.com/office/drawing/2014/main" id="{6B247FFE-C9C7-553F-8A5C-202EA23BB9B5}"/>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B193852F-73B5-4396-0677-1D8771D70310}"/>
              </a:ext>
            </a:extLst>
          </p:cNvPr>
          <p:cNvSpPr>
            <a:spLocks noGrp="1"/>
          </p:cNvSpPr>
          <p:nvPr>
            <p:ph type="sldNum" sz="quarter" idx="12"/>
          </p:nvPr>
        </p:nvSpPr>
        <p:spPr/>
        <p:txBody>
          <a:bodyPr/>
          <a:lstStyle/>
          <a:p>
            <a:fld id="{656DFFFE-68D3-4209-9C8F-6CD751E354B3}" type="slidenum">
              <a:rPr lang="ar-SA" smtClean="0"/>
              <a:t>‹#›</a:t>
            </a:fld>
            <a:endParaRPr lang="ar-SA"/>
          </a:p>
        </p:txBody>
      </p:sp>
    </p:spTree>
    <p:extLst>
      <p:ext uri="{BB962C8B-B14F-4D97-AF65-F5344CB8AC3E}">
        <p14:creationId xmlns:p14="http://schemas.microsoft.com/office/powerpoint/2010/main" val="1266356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2AD9FC-20AF-4309-A0A4-5564D24BF74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ar-SA"/>
          </a:p>
        </p:txBody>
      </p:sp>
      <p:sp>
        <p:nvSpPr>
          <p:cNvPr id="3" name="Picture Placeholder 2">
            <a:extLst>
              <a:ext uri="{FF2B5EF4-FFF2-40B4-BE49-F238E27FC236}">
                <a16:creationId xmlns:a16="http://schemas.microsoft.com/office/drawing/2014/main" id="{BF72F79D-8114-D6C2-34F7-8298A0A9BA6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ar-SA"/>
          </a:p>
        </p:txBody>
      </p:sp>
      <p:sp>
        <p:nvSpPr>
          <p:cNvPr id="4" name="Text Placeholder 3">
            <a:extLst>
              <a:ext uri="{FF2B5EF4-FFF2-40B4-BE49-F238E27FC236}">
                <a16:creationId xmlns:a16="http://schemas.microsoft.com/office/drawing/2014/main" id="{A84798DD-4EA6-E38A-E8A3-4C7AAB209A2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455589B-D90A-E92C-D600-EE828C70C830}"/>
              </a:ext>
            </a:extLst>
          </p:cNvPr>
          <p:cNvSpPr>
            <a:spLocks noGrp="1"/>
          </p:cNvSpPr>
          <p:nvPr>
            <p:ph type="dt" sz="half" idx="10"/>
          </p:nvPr>
        </p:nvSpPr>
        <p:spPr/>
        <p:txBody>
          <a:bodyPr/>
          <a:lstStyle/>
          <a:p>
            <a:fld id="{9B689C66-4599-46C9-B1BB-56EB6EDE7297}" type="datetimeFigureOut">
              <a:rPr lang="ar-SA" smtClean="0"/>
              <a:t>12/12/1444</a:t>
            </a:fld>
            <a:endParaRPr lang="ar-SA"/>
          </a:p>
        </p:txBody>
      </p:sp>
      <p:sp>
        <p:nvSpPr>
          <p:cNvPr id="6" name="Footer Placeholder 5">
            <a:extLst>
              <a:ext uri="{FF2B5EF4-FFF2-40B4-BE49-F238E27FC236}">
                <a16:creationId xmlns:a16="http://schemas.microsoft.com/office/drawing/2014/main" id="{B023555E-AB5F-11C0-8C1D-6EFD50609B7B}"/>
              </a:ext>
            </a:extLst>
          </p:cNvPr>
          <p:cNvSpPr>
            <a:spLocks noGrp="1"/>
          </p:cNvSpPr>
          <p:nvPr>
            <p:ph type="ftr" sz="quarter" idx="11"/>
          </p:nvPr>
        </p:nvSpPr>
        <p:spPr/>
        <p:txBody>
          <a:bodyPr/>
          <a:lstStyle/>
          <a:p>
            <a:endParaRPr lang="ar-SA"/>
          </a:p>
        </p:txBody>
      </p:sp>
      <p:sp>
        <p:nvSpPr>
          <p:cNvPr id="7" name="Slide Number Placeholder 6">
            <a:extLst>
              <a:ext uri="{FF2B5EF4-FFF2-40B4-BE49-F238E27FC236}">
                <a16:creationId xmlns:a16="http://schemas.microsoft.com/office/drawing/2014/main" id="{685290E5-4702-AB0F-12DE-B9EA7511E0BC}"/>
              </a:ext>
            </a:extLst>
          </p:cNvPr>
          <p:cNvSpPr>
            <a:spLocks noGrp="1"/>
          </p:cNvSpPr>
          <p:nvPr>
            <p:ph type="sldNum" sz="quarter" idx="12"/>
          </p:nvPr>
        </p:nvSpPr>
        <p:spPr/>
        <p:txBody>
          <a:bodyPr/>
          <a:lstStyle/>
          <a:p>
            <a:fld id="{656DFFFE-68D3-4209-9C8F-6CD751E354B3}" type="slidenum">
              <a:rPr lang="ar-SA" smtClean="0"/>
              <a:t>‹#›</a:t>
            </a:fld>
            <a:endParaRPr lang="ar-SA"/>
          </a:p>
        </p:txBody>
      </p:sp>
    </p:spTree>
    <p:extLst>
      <p:ext uri="{BB962C8B-B14F-4D97-AF65-F5344CB8AC3E}">
        <p14:creationId xmlns:p14="http://schemas.microsoft.com/office/powerpoint/2010/main" val="4092861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D752A-DB16-F59E-ACBE-550A3FE4CA28}"/>
              </a:ext>
            </a:extLst>
          </p:cNvPr>
          <p:cNvSpPr>
            <a:spLocks noGrp="1"/>
          </p:cNvSpPr>
          <p:nvPr>
            <p:ph type="title"/>
          </p:nvPr>
        </p:nvSpPr>
        <p:spPr/>
        <p:txBody>
          <a:bodyPr/>
          <a:lstStyle/>
          <a:p>
            <a:r>
              <a:rPr lang="en-US"/>
              <a:t>Click to edit Master title style</a:t>
            </a:r>
            <a:endParaRPr lang="ar-SA"/>
          </a:p>
        </p:txBody>
      </p:sp>
      <p:sp>
        <p:nvSpPr>
          <p:cNvPr id="3" name="Vertical Text Placeholder 2">
            <a:extLst>
              <a:ext uri="{FF2B5EF4-FFF2-40B4-BE49-F238E27FC236}">
                <a16:creationId xmlns:a16="http://schemas.microsoft.com/office/drawing/2014/main" id="{1358FE22-FD84-2F86-F691-801D1F74AF2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E4B4751F-50B0-CB30-4009-3B18543CA0B4}"/>
              </a:ext>
            </a:extLst>
          </p:cNvPr>
          <p:cNvSpPr>
            <a:spLocks noGrp="1"/>
          </p:cNvSpPr>
          <p:nvPr>
            <p:ph type="dt" sz="half" idx="10"/>
          </p:nvPr>
        </p:nvSpPr>
        <p:spPr/>
        <p:txBody>
          <a:bodyPr/>
          <a:lstStyle/>
          <a:p>
            <a:fld id="{9B689C66-4599-46C9-B1BB-56EB6EDE7297}" type="datetimeFigureOut">
              <a:rPr lang="ar-SA" smtClean="0"/>
              <a:t>12/12/1444</a:t>
            </a:fld>
            <a:endParaRPr lang="ar-SA"/>
          </a:p>
        </p:txBody>
      </p:sp>
      <p:sp>
        <p:nvSpPr>
          <p:cNvPr id="5" name="Footer Placeholder 4">
            <a:extLst>
              <a:ext uri="{FF2B5EF4-FFF2-40B4-BE49-F238E27FC236}">
                <a16:creationId xmlns:a16="http://schemas.microsoft.com/office/drawing/2014/main" id="{672D8E05-A079-5E6D-2E96-ABC720634FA2}"/>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0953B535-AA9C-BB53-4852-05ABCC5DC7F3}"/>
              </a:ext>
            </a:extLst>
          </p:cNvPr>
          <p:cNvSpPr>
            <a:spLocks noGrp="1"/>
          </p:cNvSpPr>
          <p:nvPr>
            <p:ph type="sldNum" sz="quarter" idx="12"/>
          </p:nvPr>
        </p:nvSpPr>
        <p:spPr/>
        <p:txBody>
          <a:bodyPr/>
          <a:lstStyle/>
          <a:p>
            <a:fld id="{656DFFFE-68D3-4209-9C8F-6CD751E354B3}" type="slidenum">
              <a:rPr lang="ar-SA" smtClean="0"/>
              <a:t>‹#›</a:t>
            </a:fld>
            <a:endParaRPr lang="ar-SA"/>
          </a:p>
        </p:txBody>
      </p:sp>
    </p:spTree>
    <p:extLst>
      <p:ext uri="{BB962C8B-B14F-4D97-AF65-F5344CB8AC3E}">
        <p14:creationId xmlns:p14="http://schemas.microsoft.com/office/powerpoint/2010/main" val="3846896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2E659DC-D552-BE30-E647-F71DB980D2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ar-SA"/>
          </a:p>
        </p:txBody>
      </p:sp>
      <p:sp>
        <p:nvSpPr>
          <p:cNvPr id="3" name="Vertical Text Placeholder 2">
            <a:extLst>
              <a:ext uri="{FF2B5EF4-FFF2-40B4-BE49-F238E27FC236}">
                <a16:creationId xmlns:a16="http://schemas.microsoft.com/office/drawing/2014/main" id="{D35C4610-F760-8D2A-4917-045750C5BED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9A53F755-0EFE-C65D-22BC-9D60B03D1C0B}"/>
              </a:ext>
            </a:extLst>
          </p:cNvPr>
          <p:cNvSpPr>
            <a:spLocks noGrp="1"/>
          </p:cNvSpPr>
          <p:nvPr>
            <p:ph type="dt" sz="half" idx="10"/>
          </p:nvPr>
        </p:nvSpPr>
        <p:spPr/>
        <p:txBody>
          <a:bodyPr/>
          <a:lstStyle/>
          <a:p>
            <a:fld id="{9B689C66-4599-46C9-B1BB-56EB6EDE7297}" type="datetimeFigureOut">
              <a:rPr lang="ar-SA" smtClean="0"/>
              <a:t>12/12/1444</a:t>
            </a:fld>
            <a:endParaRPr lang="ar-SA"/>
          </a:p>
        </p:txBody>
      </p:sp>
      <p:sp>
        <p:nvSpPr>
          <p:cNvPr id="5" name="Footer Placeholder 4">
            <a:extLst>
              <a:ext uri="{FF2B5EF4-FFF2-40B4-BE49-F238E27FC236}">
                <a16:creationId xmlns:a16="http://schemas.microsoft.com/office/drawing/2014/main" id="{040E0799-21D9-F268-A216-D7726F45DA3B}"/>
              </a:ext>
            </a:extLst>
          </p:cNvPr>
          <p:cNvSpPr>
            <a:spLocks noGrp="1"/>
          </p:cNvSpPr>
          <p:nvPr>
            <p:ph type="ftr" sz="quarter" idx="11"/>
          </p:nvPr>
        </p:nvSpPr>
        <p:spPr/>
        <p:txBody>
          <a:bodyPr/>
          <a:lstStyle/>
          <a:p>
            <a:endParaRPr lang="ar-SA"/>
          </a:p>
        </p:txBody>
      </p:sp>
      <p:sp>
        <p:nvSpPr>
          <p:cNvPr id="6" name="Slide Number Placeholder 5">
            <a:extLst>
              <a:ext uri="{FF2B5EF4-FFF2-40B4-BE49-F238E27FC236}">
                <a16:creationId xmlns:a16="http://schemas.microsoft.com/office/drawing/2014/main" id="{70F95B4E-4781-9BA3-AF92-BDB313F98157}"/>
              </a:ext>
            </a:extLst>
          </p:cNvPr>
          <p:cNvSpPr>
            <a:spLocks noGrp="1"/>
          </p:cNvSpPr>
          <p:nvPr>
            <p:ph type="sldNum" sz="quarter" idx="12"/>
          </p:nvPr>
        </p:nvSpPr>
        <p:spPr/>
        <p:txBody>
          <a:bodyPr/>
          <a:lstStyle/>
          <a:p>
            <a:fld id="{656DFFFE-68D3-4209-9C8F-6CD751E354B3}" type="slidenum">
              <a:rPr lang="ar-SA" smtClean="0"/>
              <a:t>‹#›</a:t>
            </a:fld>
            <a:endParaRPr lang="ar-SA"/>
          </a:p>
        </p:txBody>
      </p:sp>
    </p:spTree>
    <p:extLst>
      <p:ext uri="{BB962C8B-B14F-4D97-AF65-F5344CB8AC3E}">
        <p14:creationId xmlns:p14="http://schemas.microsoft.com/office/powerpoint/2010/main" val="39703321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6D9AC0-0DF6-F9FC-0D17-DB9959444B5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ar-SA"/>
          </a:p>
        </p:txBody>
      </p:sp>
      <p:sp>
        <p:nvSpPr>
          <p:cNvPr id="3" name="Text Placeholder 2">
            <a:extLst>
              <a:ext uri="{FF2B5EF4-FFF2-40B4-BE49-F238E27FC236}">
                <a16:creationId xmlns:a16="http://schemas.microsoft.com/office/drawing/2014/main" id="{0F9397F4-7E35-7893-5523-33BEE50976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ar-SA"/>
          </a:p>
        </p:txBody>
      </p:sp>
      <p:sp>
        <p:nvSpPr>
          <p:cNvPr id="4" name="Date Placeholder 3">
            <a:extLst>
              <a:ext uri="{FF2B5EF4-FFF2-40B4-BE49-F238E27FC236}">
                <a16:creationId xmlns:a16="http://schemas.microsoft.com/office/drawing/2014/main" id="{4883ED42-ACCA-4BA8-63E2-05E0142794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B689C66-4599-46C9-B1BB-56EB6EDE7297}" type="datetimeFigureOut">
              <a:rPr lang="ar-SA" smtClean="0"/>
              <a:t>12/12/1444</a:t>
            </a:fld>
            <a:endParaRPr lang="ar-SA"/>
          </a:p>
        </p:txBody>
      </p:sp>
      <p:sp>
        <p:nvSpPr>
          <p:cNvPr id="5" name="Footer Placeholder 4">
            <a:extLst>
              <a:ext uri="{FF2B5EF4-FFF2-40B4-BE49-F238E27FC236}">
                <a16:creationId xmlns:a16="http://schemas.microsoft.com/office/drawing/2014/main" id="{E573BAE5-8293-CC58-7293-78DD5E0D40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ar-SA"/>
          </a:p>
        </p:txBody>
      </p:sp>
      <p:sp>
        <p:nvSpPr>
          <p:cNvPr id="6" name="Slide Number Placeholder 5">
            <a:extLst>
              <a:ext uri="{FF2B5EF4-FFF2-40B4-BE49-F238E27FC236}">
                <a16:creationId xmlns:a16="http://schemas.microsoft.com/office/drawing/2014/main" id="{89D07B4B-B16C-5BA6-4D49-30291B476C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6DFFFE-68D3-4209-9C8F-6CD751E354B3}" type="slidenum">
              <a:rPr lang="ar-SA" smtClean="0"/>
              <a:t>‹#›</a:t>
            </a:fld>
            <a:endParaRPr lang="ar-SA"/>
          </a:p>
        </p:txBody>
      </p:sp>
    </p:spTree>
    <p:extLst>
      <p:ext uri="{BB962C8B-B14F-4D97-AF65-F5344CB8AC3E}">
        <p14:creationId xmlns:p14="http://schemas.microsoft.com/office/powerpoint/2010/main" val="347837000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ar-SA"/>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notesSlide" Target="../notesSlides/notesSlide1.xml"/><Relationship Id="rId7" Type="http://schemas.openxmlformats.org/officeDocument/2006/relationships/image" Target="../media/image4.emf"/><Relationship Id="rId2" Type="http://schemas.openxmlformats.org/officeDocument/2006/relationships/slideLayout" Target="../slideLayouts/slideLayout1.xml"/><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2.emf"/><Relationship Id="rId4" Type="http://schemas.openxmlformats.org/officeDocument/2006/relationships/image" Target="../media/image1.emf"/></Relationships>
</file>

<file path=ppt/slides/_rels/slide2.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1.emf"/><Relationship Id="rId7"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ags" Target="../tags/tag2.xml"/><Relationship Id="rId6" Type="http://schemas.openxmlformats.org/officeDocument/2006/relationships/image" Target="../media/image7.emf"/><Relationship Id="rId5" Type="http://schemas.openxmlformats.org/officeDocument/2006/relationships/image" Target="../media/image4.emf"/><Relationship Id="rId4" Type="http://schemas.openxmlformats.org/officeDocument/2006/relationships/image" Target="../media/image6.emf"/></Relationships>
</file>

<file path=ppt/slides/_rels/slide3.xml.rels><?xml version="1.0" encoding="UTF-8" standalone="yes"?>
<Relationships xmlns="http://schemas.openxmlformats.org/package/2006/relationships"><Relationship Id="rId8" Type="http://schemas.openxmlformats.org/officeDocument/2006/relationships/image" Target="../media/image12.jpg"/><Relationship Id="rId3" Type="http://schemas.openxmlformats.org/officeDocument/2006/relationships/notesSlide" Target="../notesSlides/notesSlide2.xml"/><Relationship Id="rId7" Type="http://schemas.openxmlformats.org/officeDocument/2006/relationships/image" Target="../media/image11.emf"/><Relationship Id="rId2" Type="http://schemas.openxmlformats.org/officeDocument/2006/relationships/slideLayout" Target="../slideLayouts/slideLayout7.xml"/><Relationship Id="rId1" Type="http://schemas.openxmlformats.org/officeDocument/2006/relationships/tags" Target="../tags/tag3.xml"/><Relationship Id="rId6" Type="http://schemas.openxmlformats.org/officeDocument/2006/relationships/image" Target="../media/image10.emf"/><Relationship Id="rId5" Type="http://schemas.openxmlformats.org/officeDocument/2006/relationships/image" Target="../media/image9.emf"/><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3.png"/><Relationship Id="rId2" Type="http://schemas.openxmlformats.org/officeDocument/2006/relationships/slideLayout" Target="../slideLayouts/slideLayout7.xml"/><Relationship Id="rId1" Type="http://schemas.openxmlformats.org/officeDocument/2006/relationships/tags" Target="../tags/tag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5.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1.emf"/><Relationship Id="rId7"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ags" Target="../tags/tag5.xml"/><Relationship Id="rId6" Type="http://schemas.openxmlformats.org/officeDocument/2006/relationships/image" Target="../media/image7.emf"/><Relationship Id="rId5" Type="http://schemas.openxmlformats.org/officeDocument/2006/relationships/image" Target="../media/image4.emf"/><Relationship Id="rId4" Type="http://schemas.openxmlformats.org/officeDocument/2006/relationships/image" Target="../media/image6.emf"/></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4.png"/><Relationship Id="rId2" Type="http://schemas.openxmlformats.org/officeDocument/2006/relationships/slideLayout" Target="../slideLayouts/slideLayout7.xml"/><Relationship Id="rId1" Type="http://schemas.openxmlformats.org/officeDocument/2006/relationships/tags" Target="../tags/tag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5.jpeg"/><Relationship Id="rId2" Type="http://schemas.openxmlformats.org/officeDocument/2006/relationships/slideLayout" Target="../slideLayouts/slideLayout7.xml"/><Relationship Id="rId1" Type="http://schemas.openxmlformats.org/officeDocument/2006/relationships/tags" Target="../tags/tag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6.jpg"/><Relationship Id="rId2" Type="http://schemas.openxmlformats.org/officeDocument/2006/relationships/slideLayout" Target="../slideLayouts/slideLayout7.xml"/><Relationship Id="rId1" Type="http://schemas.openxmlformats.org/officeDocument/2006/relationships/tags" Target="../tags/tag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7.jpg"/><Relationship Id="rId2" Type="http://schemas.openxmlformats.org/officeDocument/2006/relationships/slideLayout" Target="../slideLayouts/slideLayout7.xml"/><Relationship Id="rId1" Type="http://schemas.openxmlformats.org/officeDocument/2006/relationships/tags" Target="../tags/tag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8.jpg"/><Relationship Id="rId2" Type="http://schemas.openxmlformats.org/officeDocument/2006/relationships/slideLayout" Target="../slideLayouts/slideLayout7.xml"/><Relationship Id="rId1" Type="http://schemas.openxmlformats.org/officeDocument/2006/relationships/tags" Target="../tags/tag1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9.jpeg"/><Relationship Id="rId2" Type="http://schemas.openxmlformats.org/officeDocument/2006/relationships/slideLayout" Target="../slideLayouts/slideLayout7.xml"/><Relationship Id="rId1" Type="http://schemas.openxmlformats.org/officeDocument/2006/relationships/tags" Target="../tags/tag1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0.png"/><Relationship Id="rId2" Type="http://schemas.openxmlformats.org/officeDocument/2006/relationships/slideLayout" Target="../slideLayouts/slideLayout7.xml"/><Relationship Id="rId1" Type="http://schemas.openxmlformats.org/officeDocument/2006/relationships/tags" Target="../tags/tag1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1.png"/><Relationship Id="rId2" Type="http://schemas.openxmlformats.org/officeDocument/2006/relationships/slideLayout" Target="../slideLayouts/slideLayout7.xml"/><Relationship Id="rId1" Type="http://schemas.openxmlformats.org/officeDocument/2006/relationships/tags" Target="../tags/tag1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2.png"/><Relationship Id="rId2" Type="http://schemas.openxmlformats.org/officeDocument/2006/relationships/slideLayout" Target="../slideLayouts/slideLayout7.xml"/><Relationship Id="rId1" Type="http://schemas.openxmlformats.org/officeDocument/2006/relationships/tags" Target="../tags/tag1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3.jpg"/><Relationship Id="rId2" Type="http://schemas.openxmlformats.org/officeDocument/2006/relationships/slideLayout" Target="../slideLayouts/slideLayout7.xml"/><Relationship Id="rId1" Type="http://schemas.openxmlformats.org/officeDocument/2006/relationships/tags" Target="../tags/tag1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4.jpeg"/><Relationship Id="rId2" Type="http://schemas.openxmlformats.org/officeDocument/2006/relationships/slideLayout" Target="../slideLayouts/slideLayout7.xml"/><Relationship Id="rId1" Type="http://schemas.openxmlformats.org/officeDocument/2006/relationships/tags" Target="../tags/tag1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5.jpg"/><Relationship Id="rId2" Type="http://schemas.openxmlformats.org/officeDocument/2006/relationships/slideLayout" Target="../slideLayouts/slideLayout7.xml"/><Relationship Id="rId1" Type="http://schemas.openxmlformats.org/officeDocument/2006/relationships/tags" Target="../tags/tag1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18.xml.rels><?xml version="1.0" encoding="UTF-8" standalone="yes"?>
<Relationships xmlns="http://schemas.openxmlformats.org/package/2006/relationships"><Relationship Id="rId3" Type="http://schemas.openxmlformats.org/officeDocument/2006/relationships/image" Target="../media/image6.emf"/><Relationship Id="rId7" Type="http://schemas.openxmlformats.org/officeDocument/2006/relationships/image" Target="../media/image5.emf"/><Relationship Id="rId2"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7.emf"/><Relationship Id="rId4" Type="http://schemas.openxmlformats.org/officeDocument/2006/relationships/image" Target="../media/image4.emf"/></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6.png"/><Relationship Id="rId2" Type="http://schemas.openxmlformats.org/officeDocument/2006/relationships/slideLayout" Target="../slideLayouts/slideLayout7.xml"/><Relationship Id="rId1" Type="http://schemas.openxmlformats.org/officeDocument/2006/relationships/tags" Target="../tags/tag1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7.png"/><Relationship Id="rId2" Type="http://schemas.openxmlformats.org/officeDocument/2006/relationships/slideLayout" Target="../slideLayouts/slideLayout7.xml"/><Relationship Id="rId1" Type="http://schemas.openxmlformats.org/officeDocument/2006/relationships/tags" Target="../tags/tag1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8.jpg"/><Relationship Id="rId2" Type="http://schemas.openxmlformats.org/officeDocument/2006/relationships/slideLayout" Target="../slideLayouts/slideLayout7.xml"/><Relationship Id="rId1" Type="http://schemas.openxmlformats.org/officeDocument/2006/relationships/tags" Target="../tags/tag2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9.jpg"/><Relationship Id="rId2" Type="http://schemas.openxmlformats.org/officeDocument/2006/relationships/slideLayout" Target="../slideLayouts/slideLayout7.xml"/><Relationship Id="rId1" Type="http://schemas.openxmlformats.org/officeDocument/2006/relationships/tags" Target="../tags/tag2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0.png"/><Relationship Id="rId2" Type="http://schemas.openxmlformats.org/officeDocument/2006/relationships/slideLayout" Target="../slideLayouts/slideLayout7.xml"/><Relationship Id="rId1" Type="http://schemas.openxmlformats.org/officeDocument/2006/relationships/tags" Target="../tags/tag2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1.jpg"/><Relationship Id="rId2" Type="http://schemas.openxmlformats.org/officeDocument/2006/relationships/slideLayout" Target="../slideLayouts/slideLayout7.xml"/><Relationship Id="rId1" Type="http://schemas.openxmlformats.org/officeDocument/2006/relationships/tags" Target="../tags/tag2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5.xml.rels><?xml version="1.0" encoding="UTF-8" standalone="yes"?>
<Relationships xmlns="http://schemas.openxmlformats.org/package/2006/relationships"><Relationship Id="rId8" Type="http://schemas.openxmlformats.org/officeDocument/2006/relationships/image" Target="../media/image5.emf"/><Relationship Id="rId3" Type="http://schemas.openxmlformats.org/officeDocument/2006/relationships/image" Target="../media/image1.emf"/><Relationship Id="rId7" Type="http://schemas.openxmlformats.org/officeDocument/2006/relationships/image" Target="../media/image3.png"/><Relationship Id="rId2" Type="http://schemas.openxmlformats.org/officeDocument/2006/relationships/slideLayout" Target="../slideLayouts/slideLayout1.xml"/><Relationship Id="rId1" Type="http://schemas.openxmlformats.org/officeDocument/2006/relationships/tags" Target="../tags/tag24.xml"/><Relationship Id="rId6" Type="http://schemas.openxmlformats.org/officeDocument/2006/relationships/image" Target="../media/image7.emf"/><Relationship Id="rId5" Type="http://schemas.openxmlformats.org/officeDocument/2006/relationships/image" Target="../media/image4.emf"/><Relationship Id="rId4" Type="http://schemas.openxmlformats.org/officeDocument/2006/relationships/image" Target="../media/image6.emf"/></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2.png"/><Relationship Id="rId2" Type="http://schemas.openxmlformats.org/officeDocument/2006/relationships/slideLayout" Target="../slideLayouts/slideLayout7.xml"/><Relationship Id="rId1" Type="http://schemas.openxmlformats.org/officeDocument/2006/relationships/tags" Target="../tags/tag2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3.jpg"/><Relationship Id="rId2" Type="http://schemas.openxmlformats.org/officeDocument/2006/relationships/slideLayout" Target="../slideLayouts/slideLayout7.xml"/><Relationship Id="rId1" Type="http://schemas.openxmlformats.org/officeDocument/2006/relationships/tags" Target="../tags/tag2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7.jpg"/><Relationship Id="rId2" Type="http://schemas.openxmlformats.org/officeDocument/2006/relationships/slideLayout" Target="../slideLayouts/slideLayout7.xml"/><Relationship Id="rId1" Type="http://schemas.openxmlformats.org/officeDocument/2006/relationships/tags" Target="../tags/tag2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4.png"/><Relationship Id="rId2" Type="http://schemas.openxmlformats.org/officeDocument/2006/relationships/slideLayout" Target="../slideLayouts/slideLayout7.xml"/><Relationship Id="rId1" Type="http://schemas.openxmlformats.org/officeDocument/2006/relationships/tags" Target="../tags/tag2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5.jpg"/><Relationship Id="rId2" Type="http://schemas.openxmlformats.org/officeDocument/2006/relationships/slideLayout" Target="../slideLayouts/slideLayout7.xml"/><Relationship Id="rId1" Type="http://schemas.openxmlformats.org/officeDocument/2006/relationships/tags" Target="../tags/tag2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6.jpeg"/><Relationship Id="rId2" Type="http://schemas.openxmlformats.org/officeDocument/2006/relationships/slideLayout" Target="../slideLayouts/slideLayout7.xml"/><Relationship Id="rId1" Type="http://schemas.openxmlformats.org/officeDocument/2006/relationships/tags" Target="../tags/tag3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7.png"/><Relationship Id="rId2" Type="http://schemas.openxmlformats.org/officeDocument/2006/relationships/slideLayout" Target="../slideLayouts/slideLayout7.xml"/><Relationship Id="rId1" Type="http://schemas.openxmlformats.org/officeDocument/2006/relationships/tags" Target="../tags/tag3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8.jpg"/><Relationship Id="rId2" Type="http://schemas.openxmlformats.org/officeDocument/2006/relationships/slideLayout" Target="../slideLayouts/slideLayout7.xml"/><Relationship Id="rId1" Type="http://schemas.openxmlformats.org/officeDocument/2006/relationships/tags" Target="../tags/tag3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39.png"/><Relationship Id="rId2" Type="http://schemas.openxmlformats.org/officeDocument/2006/relationships/slideLayout" Target="../slideLayouts/slideLayout7.xml"/><Relationship Id="rId1" Type="http://schemas.openxmlformats.org/officeDocument/2006/relationships/tags" Target="../tags/tag3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5.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0.png"/><Relationship Id="rId2" Type="http://schemas.openxmlformats.org/officeDocument/2006/relationships/slideLayout" Target="../slideLayouts/slideLayout7.xml"/><Relationship Id="rId1" Type="http://schemas.openxmlformats.org/officeDocument/2006/relationships/tags" Target="../tags/tag34.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6.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1.jpeg"/><Relationship Id="rId2" Type="http://schemas.openxmlformats.org/officeDocument/2006/relationships/slideLayout" Target="../slideLayouts/slideLayout7.xml"/><Relationship Id="rId1" Type="http://schemas.openxmlformats.org/officeDocument/2006/relationships/tags" Target="../tags/tag35.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2.png"/><Relationship Id="rId2" Type="http://schemas.openxmlformats.org/officeDocument/2006/relationships/slideLayout" Target="../slideLayouts/slideLayout7.xml"/><Relationship Id="rId1" Type="http://schemas.openxmlformats.org/officeDocument/2006/relationships/tags" Target="../tags/tag36.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8.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3.png"/><Relationship Id="rId2" Type="http://schemas.openxmlformats.org/officeDocument/2006/relationships/slideLayout" Target="../slideLayouts/slideLayout7.xml"/><Relationship Id="rId1" Type="http://schemas.openxmlformats.org/officeDocument/2006/relationships/tags" Target="../tags/tag37.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3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4.jpg"/><Relationship Id="rId2" Type="http://schemas.openxmlformats.org/officeDocument/2006/relationships/slideLayout" Target="../slideLayouts/slideLayout7.xml"/><Relationship Id="rId1" Type="http://schemas.openxmlformats.org/officeDocument/2006/relationships/tags" Target="../tags/tag38.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0.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5.png"/><Relationship Id="rId2" Type="http://schemas.openxmlformats.org/officeDocument/2006/relationships/slideLayout" Target="../slideLayouts/slideLayout7.xml"/><Relationship Id="rId1" Type="http://schemas.openxmlformats.org/officeDocument/2006/relationships/tags" Target="../tags/tag39.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1.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6.png"/><Relationship Id="rId2" Type="http://schemas.openxmlformats.org/officeDocument/2006/relationships/slideLayout" Target="../slideLayouts/slideLayout7.xml"/><Relationship Id="rId1" Type="http://schemas.openxmlformats.org/officeDocument/2006/relationships/tags" Target="../tags/tag40.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2.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7.jpg"/><Relationship Id="rId2" Type="http://schemas.openxmlformats.org/officeDocument/2006/relationships/slideLayout" Target="../slideLayouts/slideLayout7.xml"/><Relationship Id="rId1" Type="http://schemas.openxmlformats.org/officeDocument/2006/relationships/tags" Target="../tags/tag41.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3.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3.png"/><Relationship Id="rId2" Type="http://schemas.openxmlformats.org/officeDocument/2006/relationships/slideLayout" Target="../slideLayouts/slideLayout7.xml"/><Relationship Id="rId1" Type="http://schemas.openxmlformats.org/officeDocument/2006/relationships/tags" Target="../tags/tag42.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48.png"/><Relationship Id="rId2" Type="http://schemas.openxmlformats.org/officeDocument/2006/relationships/slideLayout" Target="../slideLayouts/slideLayout7.xml"/><Relationship Id="rId1" Type="http://schemas.openxmlformats.org/officeDocument/2006/relationships/tags" Target="../tags/tag43.xml"/><Relationship Id="rId6" Type="http://schemas.openxmlformats.org/officeDocument/2006/relationships/image" Target="../media/image11.emf"/><Relationship Id="rId5" Type="http://schemas.openxmlformats.org/officeDocument/2006/relationships/image" Target="../media/image10.emf"/><Relationship Id="rId4" Type="http://schemas.openxmlformats.org/officeDocument/2006/relationships/image" Target="../media/image9.emf"/></Relationships>
</file>

<file path=ppt/slides/_rels/slide45.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5"/>
          <a:srcRect l="984" r="914" b="11911"/>
          <a:stretch/>
        </p:blipFill>
        <p:spPr>
          <a:xfrm>
            <a:off x="0" y="4199708"/>
            <a:ext cx="12200709" cy="2688772"/>
          </a:xfrm>
          <a:prstGeom prst="rect">
            <a:avLst/>
          </a:prstGeom>
        </p:spPr>
      </p:pic>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7"/>
          <a:stretch>
            <a:fillRect/>
          </a:stretch>
        </p:blipFill>
        <p:spPr>
          <a:xfrm>
            <a:off x="-112889" y="422122"/>
            <a:ext cx="6714451" cy="1972334"/>
          </a:xfrm>
          <a:prstGeom prst="rect">
            <a:avLst/>
          </a:prstGeom>
        </p:spPr>
      </p:pic>
      <p:pic>
        <p:nvPicPr>
          <p:cNvPr id="13" name="Picture 12"/>
          <p:cNvPicPr>
            <a:picLocks noChangeAspect="1"/>
          </p:cNvPicPr>
          <p:nvPr/>
        </p:nvPicPr>
        <p:blipFill>
          <a:blip r:embed="rId8"/>
          <a:stretch>
            <a:fillRect/>
          </a:stretch>
        </p:blipFill>
        <p:spPr>
          <a:xfrm>
            <a:off x="6316812" y="3523256"/>
            <a:ext cx="5882401" cy="1034667"/>
          </a:xfrm>
          <a:prstGeom prst="rect">
            <a:avLst/>
          </a:prstGeom>
        </p:spPr>
      </p:pic>
      <p:sp>
        <p:nvSpPr>
          <p:cNvPr id="14" name="TextBox 13"/>
          <p:cNvSpPr txBox="1"/>
          <p:nvPr/>
        </p:nvSpPr>
        <p:spPr>
          <a:xfrm>
            <a:off x="318493" y="715791"/>
            <a:ext cx="5945282" cy="1384995"/>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Prepared by Dr. Sherihan Mohamed</a:t>
            </a:r>
          </a:p>
          <a:p>
            <a:r>
              <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4</a:t>
            </a:r>
          </a:p>
        </p:txBody>
      </p:sp>
      <p:sp>
        <p:nvSpPr>
          <p:cNvPr id="16" name="TextBox 15"/>
          <p:cNvSpPr txBox="1"/>
          <p:nvPr/>
        </p:nvSpPr>
        <p:spPr>
          <a:xfrm>
            <a:off x="7157773" y="3570625"/>
            <a:ext cx="4172424"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DGM723</a:t>
            </a:r>
          </a:p>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p:txBody>
      </p:sp>
    </p:spTree>
    <p:custDataLst>
      <p:tags r:id="rId1"/>
    </p:custDataLst>
    <p:extLst>
      <p:ext uri="{BB962C8B-B14F-4D97-AF65-F5344CB8AC3E}">
        <p14:creationId xmlns:p14="http://schemas.microsoft.com/office/powerpoint/2010/main" val="2586834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13"/>
                                        </p:tgtEl>
                                        <p:attrNameLst>
                                          <p:attrName>style.visibility</p:attrName>
                                        </p:attrNameLst>
                                      </p:cBhvr>
                                      <p:to>
                                        <p:strVal val="visible"/>
                                      </p:to>
                                    </p:set>
                                    <p:animEffect transition="in" filter="circle(in)">
                                      <p:cBhvr>
                                        <p:cTn id="11"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4"/>
          <a:stretch>
            <a:fillRect/>
          </a:stretch>
        </p:blipFill>
        <p:spPr>
          <a:xfrm>
            <a:off x="5280815" y="-160950"/>
            <a:ext cx="5721151" cy="6563668"/>
          </a:xfrm>
          <a:prstGeom prst="rect">
            <a:avLst/>
          </a:prstGeom>
        </p:spPr>
      </p:pic>
      <p:pic>
        <p:nvPicPr>
          <p:cNvPr id="12" name="Picture 11"/>
          <p:cNvPicPr>
            <a:picLocks noChangeAspect="1"/>
          </p:cNvPicPr>
          <p:nvPr/>
        </p:nvPicPr>
        <p:blipFill>
          <a:blip r:embed="rId5"/>
          <a:stretch>
            <a:fillRect/>
          </a:stretch>
        </p:blipFill>
        <p:spPr>
          <a:xfrm>
            <a:off x="2235200" y="915090"/>
            <a:ext cx="6714451" cy="1972334"/>
          </a:xfrm>
          <a:prstGeom prst="rect">
            <a:avLst/>
          </a:prstGeom>
        </p:spPr>
      </p:pic>
      <p:pic>
        <p:nvPicPr>
          <p:cNvPr id="2" name="Picture 1"/>
          <p:cNvPicPr>
            <a:picLocks noChangeAspect="1"/>
          </p:cNvPicPr>
          <p:nvPr/>
        </p:nvPicPr>
        <p:blipFill>
          <a:blip r:embed="rId6"/>
          <a:stretch>
            <a:fillRect/>
          </a:stretch>
        </p:blipFill>
        <p:spPr>
          <a:xfrm>
            <a:off x="-139261" y="-101602"/>
            <a:ext cx="4169394" cy="7137043"/>
          </a:xfrm>
          <a:prstGeom prst="rect">
            <a:avLst/>
          </a:prstGeom>
        </p:spPr>
      </p:pic>
      <p:sp>
        <p:nvSpPr>
          <p:cNvPr id="14" name="TextBox 13"/>
          <p:cNvSpPr txBox="1"/>
          <p:nvPr/>
        </p:nvSpPr>
        <p:spPr>
          <a:xfrm>
            <a:off x="3506213" y="1424203"/>
            <a:ext cx="4596130"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CHABTER 03- LECTURE 4</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8"/>
          <a:stretch>
            <a:fillRect/>
          </a:stretch>
        </p:blipFill>
        <p:spPr>
          <a:xfrm rot="10800000">
            <a:off x="3612443" y="5284187"/>
            <a:ext cx="8526726" cy="1034667"/>
          </a:xfrm>
          <a:prstGeom prst="rect">
            <a:avLst/>
          </a:prstGeom>
        </p:spPr>
      </p:pic>
      <p:sp>
        <p:nvSpPr>
          <p:cNvPr id="16" name="TextBox 15"/>
          <p:cNvSpPr txBox="1"/>
          <p:nvPr/>
        </p:nvSpPr>
        <p:spPr>
          <a:xfrm>
            <a:off x="4034698" y="5487006"/>
            <a:ext cx="7883890" cy="584775"/>
          </a:xfrm>
          <a:prstGeom prst="rect">
            <a:avLst/>
          </a:prstGeom>
          <a:noFill/>
        </p:spPr>
        <p:txBody>
          <a:bodyPr wrap="none" rtlCol="0">
            <a:spAutoFit/>
          </a:bodyPr>
          <a:lstStyle/>
          <a:p>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Copying and Distributing via Digital Media</a:t>
            </a:r>
          </a:p>
        </p:txBody>
      </p:sp>
    </p:spTree>
    <p:custDataLst>
      <p:tags r:id="rId1"/>
    </p:custDataLst>
    <p:extLst>
      <p:ext uri="{BB962C8B-B14F-4D97-AF65-F5344CB8AC3E}">
        <p14:creationId xmlns:p14="http://schemas.microsoft.com/office/powerpoint/2010/main" val="3383213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5"/>
          <a:stretch>
            <a:fillRect/>
          </a:stretch>
        </p:blipFill>
        <p:spPr>
          <a:xfrm>
            <a:off x="2440788" y="5949244"/>
            <a:ext cx="9902229" cy="204838"/>
          </a:xfrm>
          <a:prstGeom prst="rect">
            <a:avLst/>
          </a:prstGeom>
        </p:spPr>
      </p:pic>
      <p:pic>
        <p:nvPicPr>
          <p:cNvPr id="4" name="Picture 3"/>
          <p:cNvPicPr>
            <a:picLocks noChangeAspect="1"/>
          </p:cNvPicPr>
          <p:nvPr/>
        </p:nvPicPr>
        <p:blipFill>
          <a:blip r:embed="rId6"/>
          <a:stretch>
            <a:fillRect/>
          </a:stretch>
        </p:blipFill>
        <p:spPr>
          <a:xfrm>
            <a:off x="-108036" y="2204822"/>
            <a:ext cx="238650" cy="2709534"/>
          </a:xfrm>
          <a:prstGeom prst="rect">
            <a:avLst/>
          </a:prstGeom>
        </p:spPr>
      </p:pic>
      <p:pic>
        <p:nvPicPr>
          <p:cNvPr id="5" name="Picture 4"/>
          <p:cNvPicPr>
            <a:picLocks noChangeAspect="1"/>
          </p:cNvPicPr>
          <p:nvPr/>
        </p:nvPicPr>
        <p:blipFill>
          <a:blip r:embed="rId6"/>
          <a:stretch>
            <a:fillRect/>
          </a:stretch>
        </p:blipFill>
        <p:spPr>
          <a:xfrm>
            <a:off x="12072675" y="2204822"/>
            <a:ext cx="238650" cy="2709534"/>
          </a:xfrm>
          <a:prstGeom prst="rect">
            <a:avLst/>
          </a:prstGeom>
        </p:spPr>
      </p:pic>
      <p:pic>
        <p:nvPicPr>
          <p:cNvPr id="6" name="Picture 5"/>
          <p:cNvPicPr>
            <a:picLocks noChangeAspect="1"/>
          </p:cNvPicPr>
          <p:nvPr/>
        </p:nvPicPr>
        <p:blipFill>
          <a:blip r:embed="rId7"/>
          <a:stretch>
            <a:fillRect/>
          </a:stretch>
        </p:blipFill>
        <p:spPr>
          <a:xfrm>
            <a:off x="83256" y="28598"/>
            <a:ext cx="11064641" cy="1690962"/>
          </a:xfrm>
          <a:prstGeom prst="rect">
            <a:avLst/>
          </a:prstGeom>
        </p:spPr>
      </p:pic>
      <p:sp>
        <p:nvSpPr>
          <p:cNvPr id="7" name="TextBox 6"/>
          <p:cNvSpPr txBox="1"/>
          <p:nvPr/>
        </p:nvSpPr>
        <p:spPr>
          <a:xfrm>
            <a:off x="5583682" y="665008"/>
            <a:ext cx="2310174" cy="584775"/>
          </a:xfrm>
          <a:prstGeom prst="rect">
            <a:avLst/>
          </a:prstGeom>
          <a:noFill/>
        </p:spPr>
        <p:txBody>
          <a:bodyPr wrap="square" rtlCol="0">
            <a:spAutoFit/>
          </a:bodyPr>
          <a:lstStyle/>
          <a:p>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Remember</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3" name="Rectangle 12">
            <a:extLst>
              <a:ext uri="{FF2B5EF4-FFF2-40B4-BE49-F238E27FC236}">
                <a16:creationId xmlns:a16="http://schemas.microsoft.com/office/drawing/2014/main" id="{4397E26A-3CC4-4822-965D-1FFF0255314E}"/>
              </a:ext>
            </a:extLst>
          </p:cNvPr>
          <p:cNvSpPr/>
          <p:nvPr/>
        </p:nvSpPr>
        <p:spPr>
          <a:xfrm>
            <a:off x="696615" y="2051693"/>
            <a:ext cx="8354080" cy="3108543"/>
          </a:xfrm>
          <a:prstGeom prst="rect">
            <a:avLst/>
          </a:prstGeom>
        </p:spPr>
        <p:txBody>
          <a:bodyPr wrap="square">
            <a:spAutoFit/>
          </a:bodyPr>
          <a:lstStyle/>
          <a:p>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Information</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and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privacy</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in the global digital Age.</a:t>
            </a:r>
          </a:p>
          <a:p>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Privacy</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and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private life</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Changing attitudes in the age of social media and mobile devices</a:t>
            </a:r>
          </a:p>
          <a:p>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Privacy</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and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private life</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Cultural and philosophical considerations</a:t>
            </a:r>
          </a:p>
          <a:p>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Privacy</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and </a:t>
            </a:r>
            <a:r>
              <a:rPr lang="en-GB" sz="28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private life</a:t>
            </a:r>
            <a:r>
              <a:rPr lang="en-GB"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Cultural differences and ethical pluralism</a:t>
            </a:r>
          </a:p>
        </p:txBody>
      </p:sp>
      <p:pic>
        <p:nvPicPr>
          <p:cNvPr id="9" name="Picture 8" descr="Text&#10;&#10;Description automatically generated">
            <a:extLst>
              <a:ext uri="{FF2B5EF4-FFF2-40B4-BE49-F238E27FC236}">
                <a16:creationId xmlns:a16="http://schemas.microsoft.com/office/drawing/2014/main" id="{E7863FE7-191B-CF99-2494-A334BC095595}"/>
              </a:ext>
            </a:extLst>
          </p:cNvPr>
          <p:cNvPicPr>
            <a:picLocks noChangeAspect="1"/>
          </p:cNvPicPr>
          <p:nvPr/>
        </p:nvPicPr>
        <p:blipFill rotWithShape="1">
          <a:blip r:embed="rId8">
            <a:extLst>
              <a:ext uri="{28A0092B-C50C-407E-A947-70E740481C1C}">
                <a14:useLocalDpi xmlns:a14="http://schemas.microsoft.com/office/drawing/2010/main" val="0"/>
              </a:ext>
            </a:extLst>
          </a:blip>
          <a:srcRect l="2076" t="8605" b="11108"/>
          <a:stretch/>
        </p:blipFill>
        <p:spPr>
          <a:xfrm>
            <a:off x="9152716" y="2396934"/>
            <a:ext cx="2482015" cy="217539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custDataLst>
      <p:tags r:id="rId1"/>
    </p:custDataLst>
    <p:extLst>
      <p:ext uri="{BB962C8B-B14F-4D97-AF65-F5344CB8AC3E}">
        <p14:creationId xmlns:p14="http://schemas.microsoft.com/office/powerpoint/2010/main" val="2989280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83256" y="28598"/>
            <a:ext cx="11064641" cy="1690962"/>
          </a:xfrm>
          <a:prstGeom prst="rect">
            <a:avLst/>
          </a:prstGeom>
        </p:spPr>
      </p:pic>
      <p:sp>
        <p:nvSpPr>
          <p:cNvPr id="7" name="TextBox 6"/>
          <p:cNvSpPr txBox="1"/>
          <p:nvPr/>
        </p:nvSpPr>
        <p:spPr>
          <a:xfrm>
            <a:off x="5583682" y="665008"/>
            <a:ext cx="1984442" cy="584775"/>
          </a:xfrm>
          <a:prstGeom prst="rect">
            <a:avLst/>
          </a:prstGeom>
          <a:noFill/>
        </p:spPr>
        <p:txBody>
          <a:bodyPr wrap="square" rtlCol="0">
            <a:spAutoFit/>
          </a:bodyPr>
          <a:lstStyle/>
          <a:p>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Outline</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3" name="Rectangle 12">
            <a:extLst>
              <a:ext uri="{FF2B5EF4-FFF2-40B4-BE49-F238E27FC236}">
                <a16:creationId xmlns:a16="http://schemas.microsoft.com/office/drawing/2014/main" id="{4397E26A-3CC4-4822-965D-1FFF0255314E}"/>
              </a:ext>
            </a:extLst>
          </p:cNvPr>
          <p:cNvSpPr/>
          <p:nvPr/>
        </p:nvSpPr>
        <p:spPr>
          <a:xfrm>
            <a:off x="709124" y="2023716"/>
            <a:ext cx="8276253" cy="3600986"/>
          </a:xfrm>
          <a:prstGeom prst="rect">
            <a:avLst/>
          </a:prstGeom>
        </p:spPr>
        <p:txBody>
          <a:bodyPr wrap="square">
            <a:spAutoFit/>
          </a:bodyPr>
          <a:lstStyle/>
          <a:p>
            <a:pPr algn="just"/>
            <a:r>
              <a:rPr lang="en-US" sz="32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US" sz="32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Introduction</a:t>
            </a:r>
          </a:p>
          <a:p>
            <a:pPr algn="just"/>
            <a:r>
              <a:rPr lang="en-GB" sz="26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1-What do you know about copying and distributing?</a:t>
            </a:r>
          </a:p>
          <a:p>
            <a:pPr algn="just"/>
            <a:r>
              <a:rPr lang="en-GB" sz="26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2-How Copyrighting Works.</a:t>
            </a:r>
            <a:endParaRPr lang="en-US" sz="26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endParaRPr>
          </a:p>
          <a:p>
            <a:pPr algn="just"/>
            <a:r>
              <a:rPr lang="en-US" sz="32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GB" sz="32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The ethics of copying: Is it theft or Open Source?</a:t>
            </a:r>
          </a:p>
          <a:p>
            <a:pPr algn="just"/>
            <a:r>
              <a:rPr lang="en-GB" sz="26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1- Intellectual property: (Western) approaches.</a:t>
            </a:r>
          </a:p>
          <a:p>
            <a:pPr algn="just"/>
            <a:r>
              <a:rPr lang="en-GB" sz="26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2- Intellectual property and culture.</a:t>
            </a:r>
          </a:p>
          <a:p>
            <a:pPr algn="just"/>
            <a:endPar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endParaRPr>
          </a:p>
        </p:txBody>
      </p:sp>
      <p:sp>
        <p:nvSpPr>
          <p:cNvPr id="12" name="TextBox 10">
            <a:extLst>
              <a:ext uri="{FF2B5EF4-FFF2-40B4-BE49-F238E27FC236}">
                <a16:creationId xmlns:a16="http://schemas.microsoft.com/office/drawing/2014/main" id="{816562A6-F6ED-4B9E-A6A4-0B4D273A3F84}"/>
              </a:ext>
            </a:extLst>
          </p:cNvPr>
          <p:cNvSpPr txBox="1"/>
          <p:nvPr/>
        </p:nvSpPr>
        <p:spPr>
          <a:xfrm>
            <a:off x="193659" y="379280"/>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9" name="Picture 8" descr="Icon&#10;&#10;Description automatically generated">
            <a:extLst>
              <a:ext uri="{FF2B5EF4-FFF2-40B4-BE49-F238E27FC236}">
                <a16:creationId xmlns:a16="http://schemas.microsoft.com/office/drawing/2014/main" id="{82DF6ACB-ED40-D17E-ED49-95263DCF354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209314" y="2323322"/>
            <a:ext cx="2440806" cy="2435789"/>
          </a:xfrm>
          <a:prstGeom prst="rect">
            <a:avLst/>
          </a:prstGeom>
        </p:spPr>
      </p:pic>
    </p:spTree>
    <p:custDataLst>
      <p:tags r:id="rId1"/>
    </p:custDataLst>
    <p:extLst>
      <p:ext uri="{BB962C8B-B14F-4D97-AF65-F5344CB8AC3E}">
        <p14:creationId xmlns:p14="http://schemas.microsoft.com/office/powerpoint/2010/main" val="3639395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4"/>
          <a:stretch>
            <a:fillRect/>
          </a:stretch>
        </p:blipFill>
        <p:spPr>
          <a:xfrm>
            <a:off x="5280815" y="-160950"/>
            <a:ext cx="5721151" cy="6563668"/>
          </a:xfrm>
          <a:prstGeom prst="rect">
            <a:avLst/>
          </a:prstGeom>
        </p:spPr>
      </p:pic>
      <p:pic>
        <p:nvPicPr>
          <p:cNvPr id="12" name="Picture 11"/>
          <p:cNvPicPr>
            <a:picLocks noChangeAspect="1"/>
          </p:cNvPicPr>
          <p:nvPr/>
        </p:nvPicPr>
        <p:blipFill>
          <a:blip r:embed="rId5"/>
          <a:stretch>
            <a:fillRect/>
          </a:stretch>
        </p:blipFill>
        <p:spPr>
          <a:xfrm>
            <a:off x="2235200" y="915090"/>
            <a:ext cx="6714451" cy="1972334"/>
          </a:xfrm>
          <a:prstGeom prst="rect">
            <a:avLst/>
          </a:prstGeom>
        </p:spPr>
      </p:pic>
      <p:pic>
        <p:nvPicPr>
          <p:cNvPr id="2" name="Picture 1"/>
          <p:cNvPicPr>
            <a:picLocks noChangeAspect="1"/>
          </p:cNvPicPr>
          <p:nvPr/>
        </p:nvPicPr>
        <p:blipFill>
          <a:blip r:embed="rId6"/>
          <a:stretch>
            <a:fillRect/>
          </a:stretch>
        </p:blipFill>
        <p:spPr>
          <a:xfrm>
            <a:off x="-139261" y="-101602"/>
            <a:ext cx="4169394" cy="7137043"/>
          </a:xfrm>
          <a:prstGeom prst="rect">
            <a:avLst/>
          </a:prstGeom>
        </p:spPr>
      </p:pic>
      <p:sp>
        <p:nvSpPr>
          <p:cNvPr id="14" name="TextBox 13"/>
          <p:cNvSpPr txBox="1"/>
          <p:nvPr/>
        </p:nvSpPr>
        <p:spPr>
          <a:xfrm>
            <a:off x="3506213" y="1424203"/>
            <a:ext cx="4775666"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CHABTER 03 – LECTURE 4</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8"/>
          <a:stretch>
            <a:fillRect/>
          </a:stretch>
        </p:blipFill>
        <p:spPr>
          <a:xfrm rot="10800000">
            <a:off x="3612442" y="5284186"/>
            <a:ext cx="8579557" cy="1034667"/>
          </a:xfrm>
          <a:prstGeom prst="rect">
            <a:avLst/>
          </a:prstGeom>
        </p:spPr>
      </p:pic>
      <p:sp>
        <p:nvSpPr>
          <p:cNvPr id="16" name="TextBox 15"/>
          <p:cNvSpPr txBox="1"/>
          <p:nvPr/>
        </p:nvSpPr>
        <p:spPr>
          <a:xfrm>
            <a:off x="3724414" y="5496551"/>
            <a:ext cx="8228100" cy="523220"/>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do you know about copying and distributing?</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Tree>
    <p:custDataLst>
      <p:tags r:id="rId1"/>
    </p:custDataLst>
    <p:extLst>
      <p:ext uri="{BB962C8B-B14F-4D97-AF65-F5344CB8AC3E}">
        <p14:creationId xmlns:p14="http://schemas.microsoft.com/office/powerpoint/2010/main" val="15885005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39755" y="5756993"/>
            <a:ext cx="1034410" cy="905070"/>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62" y="0"/>
            <a:ext cx="11975781" cy="1690962"/>
          </a:xfrm>
          <a:prstGeom prst="rect">
            <a:avLst/>
          </a:prstGeom>
        </p:spPr>
      </p:pic>
      <p:sp>
        <p:nvSpPr>
          <p:cNvPr id="7" name="TextBox 6"/>
          <p:cNvSpPr txBox="1"/>
          <p:nvPr/>
        </p:nvSpPr>
        <p:spPr>
          <a:xfrm>
            <a:off x="3264581" y="619006"/>
            <a:ext cx="934927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do you know about copying and distributing?</a:t>
            </a:r>
          </a:p>
        </p:txBody>
      </p:sp>
      <p:sp>
        <p:nvSpPr>
          <p:cNvPr id="9" name="TextBox 8"/>
          <p:cNvSpPr txBox="1"/>
          <p:nvPr/>
        </p:nvSpPr>
        <p:spPr>
          <a:xfrm>
            <a:off x="3060435" y="1823860"/>
            <a:ext cx="8500194" cy="3490956"/>
          </a:xfrm>
          <a:prstGeom prst="rect">
            <a:avLst/>
          </a:prstGeom>
          <a:noFill/>
        </p:spPr>
        <p:txBody>
          <a:bodyPr wrap="square" rtlCol="0">
            <a:spAutoFit/>
          </a:bodyPr>
          <a:lstStyle/>
          <a:p>
            <a:pPr algn="just">
              <a:lnSpc>
                <a:spcPct val="200000"/>
              </a:lnSpc>
            </a:pPr>
            <a:r>
              <a:rPr lang="en-US" sz="28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Introduction</a:t>
            </a:r>
            <a:r>
              <a:rPr lang="en-US" sz="26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r>
              <a:rPr lang="en-US" sz="17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US" sz="17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a:t>
            </a:r>
            <a:r>
              <a:rPr lang="en-GB" sz="17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hen you share, post, or upload content that is covered by intellectual property rights (like photos or videos) on or in connection with our Products, you grant us a non-exclusive, transferable, sub-licensable, royalty-free, and worldwide license to host, use, distribute, modify, run, copy, publicly perform or display, translate, and create derivative works of your content (consistent with your privacy and application settings).</a:t>
            </a:r>
            <a:r>
              <a:rPr lang="en-US" sz="17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1" name="Picture 10" descr="facebook terms of use">
            <a:extLst>
              <a:ext uri="{FF2B5EF4-FFF2-40B4-BE49-F238E27FC236}">
                <a16:creationId xmlns:a16="http://schemas.microsoft.com/office/drawing/2014/main" id="{C94DBF22-3B3E-8F64-BBF1-5A6BF40D1DD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3156" y="2204822"/>
            <a:ext cx="2105618" cy="2161905"/>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4230494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48755" y="5721430"/>
            <a:ext cx="1062734" cy="837993"/>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62" y="28650"/>
            <a:ext cx="11596203" cy="1690962"/>
          </a:xfrm>
          <a:prstGeom prst="rect">
            <a:avLst/>
          </a:prstGeom>
        </p:spPr>
      </p:pic>
      <p:sp>
        <p:nvSpPr>
          <p:cNvPr id="7" name="TextBox 6"/>
          <p:cNvSpPr txBox="1"/>
          <p:nvPr/>
        </p:nvSpPr>
        <p:spPr>
          <a:xfrm>
            <a:off x="3140478" y="635772"/>
            <a:ext cx="9255045"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do you know about copying and distributing?</a:t>
            </a:r>
          </a:p>
        </p:txBody>
      </p:sp>
      <p:sp>
        <p:nvSpPr>
          <p:cNvPr id="9" name="TextBox 8"/>
          <p:cNvSpPr txBox="1"/>
          <p:nvPr/>
        </p:nvSpPr>
        <p:spPr>
          <a:xfrm>
            <a:off x="876748" y="1740042"/>
            <a:ext cx="7754071" cy="3692421"/>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We work closely with our member record companies to ensure that fans, parents, students, and others in the business have the tools and the resources they need to make the right listening, purchasing and technical decisions. We also work hard to protect artists and the music community from music theft.</a:t>
            </a:r>
            <a:r>
              <a:rPr lang="en-US"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Recording Industry Association of America [RIAA], “About Piracy,”</a:t>
            </a:r>
            <a:endParaRPr lang="en-US"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01801"/>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1" name="Picture 10" descr="A picture containing text, clipart&#10;&#10;Description automatically generated">
            <a:extLst>
              <a:ext uri="{FF2B5EF4-FFF2-40B4-BE49-F238E27FC236}">
                <a16:creationId xmlns:a16="http://schemas.microsoft.com/office/drawing/2014/main" id="{D7603A5C-D2DB-C3ED-A473-5C9D4987FF8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57388" y="2074024"/>
            <a:ext cx="2547257" cy="2348685"/>
          </a:xfrm>
          <a:prstGeom prst="rect">
            <a:avLst/>
          </a:prstGeom>
        </p:spPr>
      </p:pic>
    </p:spTree>
    <p:custDataLst>
      <p:tags r:id="rId1"/>
    </p:custDataLst>
    <p:extLst>
      <p:ext uri="{BB962C8B-B14F-4D97-AF65-F5344CB8AC3E}">
        <p14:creationId xmlns:p14="http://schemas.microsoft.com/office/powerpoint/2010/main" val="841396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4257" y="39705"/>
            <a:ext cx="11545832" cy="1690962"/>
          </a:xfrm>
          <a:prstGeom prst="rect">
            <a:avLst/>
          </a:prstGeom>
        </p:spPr>
      </p:pic>
      <p:sp>
        <p:nvSpPr>
          <p:cNvPr id="7" name="TextBox 6"/>
          <p:cNvSpPr txBox="1"/>
          <p:nvPr/>
        </p:nvSpPr>
        <p:spPr>
          <a:xfrm>
            <a:off x="3079111" y="608572"/>
            <a:ext cx="877224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do you know about copying and distributing?</a:t>
            </a:r>
          </a:p>
        </p:txBody>
      </p:sp>
      <p:sp>
        <p:nvSpPr>
          <p:cNvPr id="9" name="TextBox 8"/>
          <p:cNvSpPr txBox="1"/>
          <p:nvPr/>
        </p:nvSpPr>
        <p:spPr>
          <a:xfrm>
            <a:off x="3484475" y="2016629"/>
            <a:ext cx="8112144" cy="3226140"/>
          </a:xfrm>
          <a:prstGeom prst="rect">
            <a:avLst/>
          </a:prstGeom>
          <a:noFill/>
        </p:spPr>
        <p:txBody>
          <a:bodyPr wrap="square" rtlCol="0">
            <a:spAutoFit/>
          </a:bodyPr>
          <a:lstStyle/>
          <a:p>
            <a:pPr algn="just">
              <a:lnSpc>
                <a:spcPct val="200000"/>
              </a:lnSpc>
            </a:pP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1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What is Copyright?</a:t>
            </a:r>
          </a:p>
          <a:p>
            <a:pPr algn="just">
              <a:lnSpc>
                <a:spcPct val="200000"/>
              </a:lnSpc>
            </a:pP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 copyright is a </a:t>
            </a:r>
            <a:r>
              <a:rPr lang="en-GB" sz="21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type of intellectual property </a:t>
            </a: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that </a:t>
            </a:r>
            <a:r>
              <a:rPr lang="en-GB" sz="21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gives</a:t>
            </a: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its </a:t>
            </a:r>
            <a:r>
              <a:rPr lang="en-GB" sz="21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owner</a:t>
            </a: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sz="21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exclusive right</a:t>
            </a: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sz="21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a:t>
            </a: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1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distribute</a:t>
            </a: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1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adapt</a:t>
            </a: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1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display</a:t>
            </a: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1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perform a creative work</a:t>
            </a:r>
            <a:r>
              <a:rPr lang="en-GB" sz="21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usually for a limited time. The creative work may be in a literary, artistic, educational, or musical form. </a:t>
            </a:r>
            <a:endParaRPr lang="en-US" sz="21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1" name="Picture 10" descr="Icon&#10;&#10;Description automatically generated">
            <a:extLst>
              <a:ext uri="{FF2B5EF4-FFF2-40B4-BE49-F238E27FC236}">
                <a16:creationId xmlns:a16="http://schemas.microsoft.com/office/drawing/2014/main" id="{55DEDFF5-CB97-B559-9B5F-AC075AA4A0D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23826" y="2343967"/>
            <a:ext cx="2457399" cy="225603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78825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25251" y="5868961"/>
            <a:ext cx="1022210" cy="811763"/>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72250" y="-34941"/>
            <a:ext cx="11545832" cy="1690962"/>
          </a:xfrm>
          <a:prstGeom prst="rect">
            <a:avLst/>
          </a:prstGeom>
        </p:spPr>
      </p:pic>
      <p:sp>
        <p:nvSpPr>
          <p:cNvPr id="7" name="TextBox 6"/>
          <p:cNvSpPr txBox="1"/>
          <p:nvPr/>
        </p:nvSpPr>
        <p:spPr>
          <a:xfrm>
            <a:off x="3079111" y="608572"/>
            <a:ext cx="8772244"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do you know about copying and distributing?</a:t>
            </a:r>
          </a:p>
        </p:txBody>
      </p:sp>
      <p:sp>
        <p:nvSpPr>
          <p:cNvPr id="9" name="TextBox 8"/>
          <p:cNvSpPr txBox="1"/>
          <p:nvPr/>
        </p:nvSpPr>
        <p:spPr>
          <a:xfrm>
            <a:off x="778596" y="1550082"/>
            <a:ext cx="7973516" cy="4307974"/>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Copyright is a type of intellectual property that protects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original works of authorship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as soon as an author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fixes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work in a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tangible</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form of expression</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copyright law, there are a lot of different types of works,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including paintings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photographs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illustrations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musical compositions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sound recordings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computer programs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books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poems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blog posts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movies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architectural works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plays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so much more!</a:t>
            </a:r>
            <a:endParaRPr lang="en-US" sz="20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1" name="Picture 10" descr="Diagram&#10;&#10;Description automatically generated">
            <a:extLst>
              <a:ext uri="{FF2B5EF4-FFF2-40B4-BE49-F238E27FC236}">
                <a16:creationId xmlns:a16="http://schemas.microsoft.com/office/drawing/2014/main" id="{77F3BCE6-9864-4552-A593-8E6F2AE9E28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49629" y="1875453"/>
            <a:ext cx="2468453" cy="2640563"/>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481149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 presetClass="entr" presetSubtype="0" fill="hold" grpId="0" nodeType="clickEffect">
                                  <p:stCondLst>
                                    <p:cond delay="0"/>
                                  </p:stCondLst>
                                  <p:childTnLst>
                                    <p:set>
                                      <p:cBhvr>
                                        <p:cTn id="13"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59923" y="53482"/>
            <a:ext cx="11677988" cy="1607367"/>
          </a:xfrm>
          <a:prstGeom prst="rect">
            <a:avLst/>
          </a:prstGeom>
        </p:spPr>
      </p:pic>
      <p:sp>
        <p:nvSpPr>
          <p:cNvPr id="9" name="TextBox 8"/>
          <p:cNvSpPr txBox="1"/>
          <p:nvPr/>
        </p:nvSpPr>
        <p:spPr>
          <a:xfrm>
            <a:off x="3434643" y="1851740"/>
            <a:ext cx="8256613" cy="3560014"/>
          </a:xfrm>
          <a:prstGeom prst="rect">
            <a:avLst/>
          </a:prstGeom>
          <a:noFill/>
        </p:spPr>
        <p:txBody>
          <a:bodyPr wrap="square" rtlCol="0">
            <a:spAutoFit/>
          </a:bodyPr>
          <a:lstStyle/>
          <a:p>
            <a:pPr algn="just">
              <a:lnSpc>
                <a:spcPct val="200000"/>
              </a:lnSpc>
            </a:pP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Copyright</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is intended to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protect</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original expression </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of an idea in the form of a creative work, but </a:t>
            </a:r>
            <a:r>
              <a:rPr lang="en-GB" sz="28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not</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idea itself</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 copyright is subject to limitations based on public interest considerations, such as the fair use doctrine in the United States.</a:t>
            </a:r>
            <a:endParaRPr lang="en-US" sz="22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1836D656-2DB3-41A2-A337-FAD3DBD2605A}"/>
              </a:ext>
            </a:extLst>
          </p:cNvPr>
          <p:cNvSpPr txBox="1"/>
          <p:nvPr/>
        </p:nvSpPr>
        <p:spPr>
          <a:xfrm>
            <a:off x="3099087" y="599310"/>
            <a:ext cx="8890758"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do you know about copying and distributing?</a:t>
            </a:r>
          </a:p>
        </p:txBody>
      </p:sp>
      <p:pic>
        <p:nvPicPr>
          <p:cNvPr id="8" name="Picture 7" descr="Text&#10;&#10;Description automatically generated with medium confidence">
            <a:extLst>
              <a:ext uri="{FF2B5EF4-FFF2-40B4-BE49-F238E27FC236}">
                <a16:creationId xmlns:a16="http://schemas.microsoft.com/office/drawing/2014/main" id="{9BA7731E-0BF1-36D5-67EA-18EB7CCFFEC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5818" y="2301901"/>
            <a:ext cx="2360646" cy="217170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910255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anim calcmode="lin" valueType="num">
                                      <p:cBhvr>
                                        <p:cTn id="12" dur="1000" fill="hold"/>
                                        <p:tgtEl>
                                          <p:spTgt spid="11"/>
                                        </p:tgtEl>
                                        <p:attrNameLst>
                                          <p:attrName>ppt_x</p:attrName>
                                        </p:attrNameLst>
                                      </p:cBhvr>
                                      <p:tavLst>
                                        <p:tav tm="0">
                                          <p:val>
                                            <p:strVal val="#ppt_x"/>
                                          </p:val>
                                        </p:tav>
                                        <p:tav tm="100000">
                                          <p:val>
                                            <p:strVal val="#ppt_x"/>
                                          </p:val>
                                        </p:tav>
                                      </p:tavLst>
                                    </p:anim>
                                    <p:anim calcmode="lin" valueType="num">
                                      <p:cBhvr>
                                        <p:cTn id="1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515" y="46655"/>
            <a:ext cx="11579423" cy="1578995"/>
          </a:xfrm>
          <a:prstGeom prst="rect">
            <a:avLst/>
          </a:prstGeom>
        </p:spPr>
      </p:pic>
      <p:sp>
        <p:nvSpPr>
          <p:cNvPr id="9" name="TextBox 8"/>
          <p:cNvSpPr txBox="1"/>
          <p:nvPr/>
        </p:nvSpPr>
        <p:spPr>
          <a:xfrm>
            <a:off x="550518" y="1968459"/>
            <a:ext cx="8263794" cy="3285836"/>
          </a:xfrm>
          <a:prstGeom prst="rect">
            <a:avLst/>
          </a:prstGeom>
          <a:noFill/>
        </p:spPr>
        <p:txBody>
          <a:bodyPr wrap="square" rtlCol="0">
            <a:spAutoFit/>
          </a:bodyPr>
          <a:lstStyle/>
          <a:p>
            <a:pPr algn="just">
              <a:lnSpc>
                <a:spcPct val="200000"/>
              </a:lnSpc>
            </a:pP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Copyrights can be granted by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public law </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and are in that case considered "</a:t>
            </a:r>
            <a:r>
              <a:rPr lang="en-GB" sz="28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territorial rights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This means that </a:t>
            </a:r>
            <a:r>
              <a:rPr lang="en-GB" sz="24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copyrights granted by the law of a certain state </a:t>
            </a:r>
            <a:r>
              <a:rPr lang="en-GB" sz="2800"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do not extend </a:t>
            </a:r>
            <a:r>
              <a:rPr lang="en-GB" sz="24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beyond the territory of that specific jurisdiction</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2400" dirty="0">
              <a:solidFill>
                <a:schemeClr val="tx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1836D656-2DB3-41A2-A337-FAD3DBD2605A}"/>
              </a:ext>
            </a:extLst>
          </p:cNvPr>
          <p:cNvSpPr txBox="1"/>
          <p:nvPr/>
        </p:nvSpPr>
        <p:spPr>
          <a:xfrm>
            <a:off x="3123147" y="583101"/>
            <a:ext cx="904136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do you know about copying and distributing?</a:t>
            </a:r>
          </a:p>
        </p:txBody>
      </p:sp>
      <p:pic>
        <p:nvPicPr>
          <p:cNvPr id="8" name="Picture 7" descr="Graphical user interface&#10;&#10;Description automatically generated with medium confidence">
            <a:extLst>
              <a:ext uri="{FF2B5EF4-FFF2-40B4-BE49-F238E27FC236}">
                <a16:creationId xmlns:a16="http://schemas.microsoft.com/office/drawing/2014/main" id="{4F2976E9-9E88-1185-3ED0-EF5F3C38ECD4}"/>
              </a:ext>
            </a:extLst>
          </p:cNvPr>
          <p:cNvPicPr>
            <a:picLocks noChangeAspect="1"/>
          </p:cNvPicPr>
          <p:nvPr/>
        </p:nvPicPr>
        <p:blipFill rotWithShape="1">
          <a:blip r:embed="rId7">
            <a:extLst>
              <a:ext uri="{28A0092B-C50C-407E-A947-70E740481C1C}">
                <a14:useLocalDpi xmlns:a14="http://schemas.microsoft.com/office/drawing/2010/main" val="0"/>
              </a:ext>
            </a:extLst>
          </a:blip>
          <a:srcRect l="8647" t="29115" r="4637" b="33742"/>
          <a:stretch/>
        </p:blipFill>
        <p:spPr>
          <a:xfrm>
            <a:off x="9227971" y="2332662"/>
            <a:ext cx="2463282" cy="2313985"/>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747833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animEffect transition="in" filter="fade">
                                      <p:cBhvr>
                                        <p:cTn id="11" dur="1000"/>
                                        <p:tgtEl>
                                          <p:spTgt spid="11"/>
                                        </p:tgtEl>
                                      </p:cBhvr>
                                    </p:animEffect>
                                    <p:anim calcmode="lin" valueType="num">
                                      <p:cBhvr>
                                        <p:cTn id="12" dur="1000" fill="hold"/>
                                        <p:tgtEl>
                                          <p:spTgt spid="11"/>
                                        </p:tgtEl>
                                        <p:attrNameLst>
                                          <p:attrName>ppt_x</p:attrName>
                                        </p:attrNameLst>
                                      </p:cBhvr>
                                      <p:tavLst>
                                        <p:tav tm="0">
                                          <p:val>
                                            <p:strVal val="#ppt_x"/>
                                          </p:val>
                                        </p:tav>
                                        <p:tav tm="100000">
                                          <p:val>
                                            <p:strVal val="#ppt_x"/>
                                          </p:val>
                                        </p:tav>
                                      </p:tavLst>
                                    </p:anim>
                                    <p:anim calcmode="lin" valueType="num">
                                      <p:cBhvr>
                                        <p:cTn id="13"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50592" y="46655"/>
            <a:ext cx="11370078" cy="1690962"/>
          </a:xfrm>
          <a:prstGeom prst="rect">
            <a:avLst/>
          </a:prstGeom>
        </p:spPr>
      </p:pic>
      <p:sp>
        <p:nvSpPr>
          <p:cNvPr id="9" name="TextBox 8"/>
          <p:cNvSpPr txBox="1"/>
          <p:nvPr/>
        </p:nvSpPr>
        <p:spPr>
          <a:xfrm>
            <a:off x="3610946" y="1877351"/>
            <a:ext cx="7818556" cy="3375348"/>
          </a:xfrm>
          <a:prstGeom prst="rect">
            <a:avLst/>
          </a:prstGeom>
          <a:noFill/>
        </p:spPr>
        <p:txBody>
          <a:bodyPr wrap="square" rtlCol="0">
            <a:spAutoFit/>
          </a:bodyPr>
          <a:lstStyle/>
          <a:p>
            <a:pPr algn="just">
              <a:lnSpc>
                <a:spcPct val="200000"/>
              </a:lnSpc>
            </a:pPr>
            <a:r>
              <a:rPr lang="en-GB" sz="2200" dirty="0">
                <a:solidFill>
                  <a:srgbClr val="0A1F6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dirty="0">
                <a:solidFill>
                  <a:srgbClr val="C00000"/>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Copyrights</a:t>
            </a:r>
            <a:r>
              <a:rPr lang="en-GB" sz="2200" dirty="0">
                <a:solidFill>
                  <a:srgbClr val="0A1F6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of this type </a:t>
            </a:r>
            <a:r>
              <a:rPr lang="en-GB" sz="2200" dirty="0">
                <a:solidFill>
                  <a:srgbClr val="C00000"/>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vary</a:t>
            </a:r>
            <a:r>
              <a:rPr lang="en-GB" sz="2200" dirty="0">
                <a:solidFill>
                  <a:srgbClr val="0A1F6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by </a:t>
            </a:r>
            <a:r>
              <a:rPr lang="en-GB" sz="2200" dirty="0">
                <a:solidFill>
                  <a:srgbClr val="C00000"/>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country</a:t>
            </a:r>
            <a:r>
              <a:rPr lang="en-GB" sz="2200" dirty="0">
                <a:solidFill>
                  <a:srgbClr val="0A1F6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many countries, and </a:t>
            </a:r>
            <a:r>
              <a:rPr lang="en-GB" sz="2200" u="sng" dirty="0">
                <a:solidFill>
                  <a:srgbClr val="0A1F6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sometimes a large group of countries</a:t>
            </a:r>
            <a:r>
              <a:rPr lang="en-GB" sz="2200" dirty="0">
                <a:solidFill>
                  <a:srgbClr val="0A1F6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have </a:t>
            </a:r>
            <a:r>
              <a:rPr lang="en-GB" sz="2200" u="sng" dirty="0">
                <a:solidFill>
                  <a:srgbClr val="0A1F6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made agreements with other countries on procedures applicable when works </a:t>
            </a:r>
            <a:r>
              <a:rPr lang="en-GB" sz="2200" dirty="0">
                <a:solidFill>
                  <a:srgbClr val="0A1F6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r>
              <a:rPr lang="en-GB" sz="2200" dirty="0">
                <a:solidFill>
                  <a:srgbClr val="C00000"/>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cross</a:t>
            </a:r>
            <a:r>
              <a:rPr lang="en-GB" sz="2200" dirty="0">
                <a:solidFill>
                  <a:srgbClr val="0A1F6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a:t>
            </a:r>
            <a:r>
              <a:rPr lang="en-GB" sz="2200" u="sng" dirty="0">
                <a:solidFill>
                  <a:srgbClr val="0A1F6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national borders or national rights are inconsistent</a:t>
            </a:r>
            <a:r>
              <a:rPr lang="en-GB" sz="2200" dirty="0">
                <a:solidFill>
                  <a:srgbClr val="0A1F6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a:t>
            </a:r>
            <a:endParaRPr lang="en-US" sz="2200" dirty="0">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7" name="TextBox 10">
            <a:extLst>
              <a:ext uri="{FF2B5EF4-FFF2-40B4-BE49-F238E27FC236}">
                <a16:creationId xmlns:a16="http://schemas.microsoft.com/office/drawing/2014/main" id="{7BA1CDF5-1022-8302-5B9B-69A313CADC02}"/>
              </a:ext>
            </a:extLst>
          </p:cNvPr>
          <p:cNvSpPr txBox="1"/>
          <p:nvPr/>
        </p:nvSpPr>
        <p:spPr>
          <a:xfrm>
            <a:off x="2908534" y="639085"/>
            <a:ext cx="904136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do you know about copying and distributing?</a:t>
            </a:r>
          </a:p>
        </p:txBody>
      </p:sp>
      <p:pic>
        <p:nvPicPr>
          <p:cNvPr id="11" name="Picture 10" descr="A picture containing indoor, decorated, close, colorful&#10;&#10;Description automatically generated">
            <a:extLst>
              <a:ext uri="{FF2B5EF4-FFF2-40B4-BE49-F238E27FC236}">
                <a16:creationId xmlns:a16="http://schemas.microsoft.com/office/drawing/2014/main" id="{10C760ED-C3C1-4FB3-9581-10FE28CE487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84027" y="2299834"/>
            <a:ext cx="2381231" cy="2323322"/>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41812026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59923" y="9333"/>
            <a:ext cx="11528698" cy="1690962"/>
          </a:xfrm>
          <a:prstGeom prst="rect">
            <a:avLst/>
          </a:prstGeom>
        </p:spPr>
      </p:pic>
      <p:sp>
        <p:nvSpPr>
          <p:cNvPr id="9" name="TextBox 8"/>
          <p:cNvSpPr txBox="1"/>
          <p:nvPr/>
        </p:nvSpPr>
        <p:spPr>
          <a:xfrm>
            <a:off x="793482" y="1630630"/>
            <a:ext cx="7714047" cy="3938642"/>
          </a:xfrm>
          <a:prstGeom prst="rect">
            <a:avLst/>
          </a:prstGeom>
          <a:noFill/>
        </p:spPr>
        <p:txBody>
          <a:bodyPr wrap="square" rtlCol="0">
            <a:spAutoFit/>
          </a:bodyPr>
          <a:lstStyle/>
          <a:p>
            <a:pPr algn="just">
              <a:lnSpc>
                <a:spcPct val="200000"/>
              </a:lnSpc>
            </a:pP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Copyright is originality and fixation</a:t>
            </a:r>
          </a:p>
          <a:p>
            <a:pPr algn="just">
              <a:lnSpc>
                <a:spcPct val="200000"/>
              </a:lnSpc>
            </a:pPr>
            <a:r>
              <a:rPr lang="en-GB" sz="22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Original Works</a:t>
            </a:r>
          </a:p>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Works are original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when they are independently created by a human author and have a minimal degree of creativity</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Independent creation simply means that you create it yourself, without copying. </a:t>
            </a:r>
            <a:endParaRPr lang="en-US"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7" name="TextBox 10">
            <a:extLst>
              <a:ext uri="{FF2B5EF4-FFF2-40B4-BE49-F238E27FC236}">
                <a16:creationId xmlns:a16="http://schemas.microsoft.com/office/drawing/2014/main" id="{4BE8D9EA-8EE5-1E8E-B139-F8C7FC4532B0}"/>
              </a:ext>
            </a:extLst>
          </p:cNvPr>
          <p:cNvSpPr txBox="1"/>
          <p:nvPr/>
        </p:nvSpPr>
        <p:spPr>
          <a:xfrm>
            <a:off x="3067171" y="657749"/>
            <a:ext cx="904136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do you know about copying and distributing?</a:t>
            </a:r>
          </a:p>
        </p:txBody>
      </p:sp>
      <p:pic>
        <p:nvPicPr>
          <p:cNvPr id="11" name="Picture 10" descr="Text&#10;&#10;Description automatically generated with medium confidence">
            <a:extLst>
              <a:ext uri="{FF2B5EF4-FFF2-40B4-BE49-F238E27FC236}">
                <a16:creationId xmlns:a16="http://schemas.microsoft.com/office/drawing/2014/main" id="{C9AD4CCD-4EA0-5EFE-B30D-4AEA909DBCC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23743" y="2351310"/>
            <a:ext cx="2418224" cy="2286007"/>
          </a:xfrm>
          <a:prstGeom prst="rect">
            <a:avLst/>
          </a:prstGeom>
        </p:spPr>
      </p:pic>
    </p:spTree>
    <p:custDataLst>
      <p:tags r:id="rId1"/>
    </p:custDataLst>
    <p:extLst>
      <p:ext uri="{BB962C8B-B14F-4D97-AF65-F5344CB8AC3E}">
        <p14:creationId xmlns:p14="http://schemas.microsoft.com/office/powerpoint/2010/main" val="37372333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7"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60" y="-7741"/>
            <a:ext cx="11708174" cy="1690962"/>
          </a:xfrm>
          <a:prstGeom prst="rect">
            <a:avLst/>
          </a:prstGeom>
        </p:spPr>
      </p:pic>
      <p:sp>
        <p:nvSpPr>
          <p:cNvPr id="9" name="TextBox 8"/>
          <p:cNvSpPr txBox="1"/>
          <p:nvPr/>
        </p:nvSpPr>
        <p:spPr>
          <a:xfrm>
            <a:off x="3844213" y="1791885"/>
            <a:ext cx="7667787" cy="3753976"/>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2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Fixed Works</a:t>
            </a:r>
          </a:p>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 work is fixed when it is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captured</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(either by or under the authority of an author) in a sufficiently permanent medium such that the work can be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perceived</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reproduced</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communicated</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more than a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short time</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example, a work is fixed when you write it down or record it.</a:t>
            </a:r>
            <a:endParaRPr lang="en-US" sz="20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2" name="TextBox 10">
            <a:extLst>
              <a:ext uri="{FF2B5EF4-FFF2-40B4-BE49-F238E27FC236}">
                <a16:creationId xmlns:a16="http://schemas.microsoft.com/office/drawing/2014/main" id="{2094A57D-D8E3-F6D1-AB81-E60D153F4698}"/>
              </a:ext>
            </a:extLst>
          </p:cNvPr>
          <p:cNvSpPr txBox="1"/>
          <p:nvPr/>
        </p:nvSpPr>
        <p:spPr>
          <a:xfrm>
            <a:off x="3132488" y="657749"/>
            <a:ext cx="904136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do you know about copying and distributing?</a:t>
            </a:r>
          </a:p>
        </p:txBody>
      </p:sp>
      <p:pic>
        <p:nvPicPr>
          <p:cNvPr id="8" name="Picture 7" descr="A group of toothbrushes in a glass&#10;&#10;Description automatically generated with low confidence">
            <a:extLst>
              <a:ext uri="{FF2B5EF4-FFF2-40B4-BE49-F238E27FC236}">
                <a16:creationId xmlns:a16="http://schemas.microsoft.com/office/drawing/2014/main" id="{1F98C5BD-A93D-6175-6D77-388BF060C41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26213" y="2323318"/>
            <a:ext cx="2572767" cy="2860697"/>
          </a:xfrm>
          <a:prstGeom prst="rect">
            <a:avLst/>
          </a:prstGeom>
        </p:spPr>
      </p:pic>
    </p:spTree>
    <p:custDataLst>
      <p:tags r:id="rId1"/>
    </p:custDataLst>
    <p:extLst>
      <p:ext uri="{BB962C8B-B14F-4D97-AF65-F5344CB8AC3E}">
        <p14:creationId xmlns:p14="http://schemas.microsoft.com/office/powerpoint/2010/main" val="1968530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60" y="-7741"/>
            <a:ext cx="11708174" cy="1690962"/>
          </a:xfrm>
          <a:prstGeom prst="rect">
            <a:avLst/>
          </a:prstGeom>
        </p:spPr>
      </p:pic>
      <p:sp>
        <p:nvSpPr>
          <p:cNvPr id="9" name="TextBox 8"/>
          <p:cNvSpPr txBox="1"/>
          <p:nvPr/>
        </p:nvSpPr>
        <p:spPr>
          <a:xfrm>
            <a:off x="531853" y="1633265"/>
            <a:ext cx="7975698" cy="4009496"/>
          </a:xfrm>
          <a:prstGeom prst="rect">
            <a:avLst/>
          </a:prstGeom>
          <a:noFill/>
        </p:spPr>
        <p:txBody>
          <a:bodyPr wrap="square" rtlCol="0">
            <a:spAutoFit/>
          </a:bodyPr>
          <a:lstStyle/>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Overview of the concept:</a:t>
            </a:r>
          </a:p>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concept of copyright first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developed</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England</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reaction to the printing of "scandalous books and pamphlets", the English Parliament passed the Licensing of the </a:t>
            </a:r>
            <a:r>
              <a:rPr lang="en-GB" sz="2000"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Press Act 1662,</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which required all intended publications to be registered with the government-approved Stationers' Company, giving the Stationers the right to regulate what material could be printed.</a:t>
            </a:r>
            <a:endParaRPr lang="en-US"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2" name="TextBox 10">
            <a:extLst>
              <a:ext uri="{FF2B5EF4-FFF2-40B4-BE49-F238E27FC236}">
                <a16:creationId xmlns:a16="http://schemas.microsoft.com/office/drawing/2014/main" id="{2094A57D-D8E3-F6D1-AB81-E60D153F4698}"/>
              </a:ext>
            </a:extLst>
          </p:cNvPr>
          <p:cNvSpPr txBox="1"/>
          <p:nvPr/>
        </p:nvSpPr>
        <p:spPr>
          <a:xfrm>
            <a:off x="3132488" y="657749"/>
            <a:ext cx="904136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do you know about copying and distributing?</a:t>
            </a:r>
          </a:p>
        </p:txBody>
      </p:sp>
      <p:pic>
        <p:nvPicPr>
          <p:cNvPr id="8" name="Picture 7" descr="Graphical user interface&#10;&#10;Description automatically generated">
            <a:extLst>
              <a:ext uri="{FF2B5EF4-FFF2-40B4-BE49-F238E27FC236}">
                <a16:creationId xmlns:a16="http://schemas.microsoft.com/office/drawing/2014/main" id="{9712165C-CA3C-3D18-C5B6-A16ABB6792C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07435" y="2268941"/>
            <a:ext cx="2706582" cy="2594097"/>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04863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60" y="-7741"/>
            <a:ext cx="11708174" cy="1690962"/>
          </a:xfrm>
          <a:prstGeom prst="rect">
            <a:avLst/>
          </a:prstGeom>
        </p:spPr>
      </p:pic>
      <p:sp>
        <p:nvSpPr>
          <p:cNvPr id="9" name="TextBox 8"/>
          <p:cNvSpPr txBox="1"/>
          <p:nvPr/>
        </p:nvSpPr>
        <p:spPr>
          <a:xfrm>
            <a:off x="3694922" y="1875871"/>
            <a:ext cx="7807747" cy="3332387"/>
          </a:xfrm>
          <a:prstGeom prst="rect">
            <a:avLst/>
          </a:prstGeom>
          <a:noFill/>
        </p:spPr>
        <p:txBody>
          <a:bodyPr wrap="square" rtlCol="0">
            <a:spAutoFit/>
          </a:bodyPr>
          <a:lstStyle/>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Copyright laws </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allow products of creative human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activities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such as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literary</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artistic</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production, to be preferentially exploited and thus incentivized. </a:t>
            </a:r>
          </a:p>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Different </a:t>
            </a:r>
            <a:r>
              <a:rPr lang="en-GB"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cultural attitudes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social organizations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economic models </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and </a:t>
            </a:r>
            <a:r>
              <a:rPr lang="en-GB"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legal frameworks</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are seen to account for </a:t>
            </a:r>
            <a:r>
              <a:rPr lang="en-GB"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why copyright emerged in Europe</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2" name="TextBox 10">
            <a:extLst>
              <a:ext uri="{FF2B5EF4-FFF2-40B4-BE49-F238E27FC236}">
                <a16:creationId xmlns:a16="http://schemas.microsoft.com/office/drawing/2014/main" id="{2094A57D-D8E3-F6D1-AB81-E60D153F4698}"/>
              </a:ext>
            </a:extLst>
          </p:cNvPr>
          <p:cNvSpPr txBox="1"/>
          <p:nvPr/>
        </p:nvSpPr>
        <p:spPr>
          <a:xfrm>
            <a:off x="3132488" y="657749"/>
            <a:ext cx="904136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do you know about copying and distributing?</a:t>
            </a:r>
          </a:p>
        </p:txBody>
      </p:sp>
      <p:pic>
        <p:nvPicPr>
          <p:cNvPr id="8" name="Picture 7" descr="A gavel on top of a book&#10;&#10;Description automatically generated">
            <a:extLst>
              <a:ext uri="{FF2B5EF4-FFF2-40B4-BE49-F238E27FC236}">
                <a16:creationId xmlns:a16="http://schemas.microsoft.com/office/drawing/2014/main" id="{73953680-B1B0-DB02-009E-096584FAF12A}"/>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64862" y="2379302"/>
            <a:ext cx="2355655" cy="2248678"/>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068358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56809" y="5921251"/>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60" y="-7741"/>
            <a:ext cx="11708174" cy="1690962"/>
          </a:xfrm>
          <a:prstGeom prst="rect">
            <a:avLst/>
          </a:prstGeom>
        </p:spPr>
      </p:pic>
      <p:sp>
        <p:nvSpPr>
          <p:cNvPr id="9" name="TextBox 8"/>
          <p:cNvSpPr txBox="1"/>
          <p:nvPr/>
        </p:nvSpPr>
        <p:spPr>
          <a:xfrm>
            <a:off x="699795" y="2314400"/>
            <a:ext cx="7798416" cy="2461315"/>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Copyright has developed into a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concept that has a significant effect on nearly every modern industry</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including not just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literary</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work, but also forms of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creative</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work</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such as sound recordings, films, photographs, software, and architecture.</a:t>
            </a:r>
            <a:endParaRPr lang="en-US" sz="20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2" name="TextBox 10">
            <a:extLst>
              <a:ext uri="{FF2B5EF4-FFF2-40B4-BE49-F238E27FC236}">
                <a16:creationId xmlns:a16="http://schemas.microsoft.com/office/drawing/2014/main" id="{2094A57D-D8E3-F6D1-AB81-E60D153F4698}"/>
              </a:ext>
            </a:extLst>
          </p:cNvPr>
          <p:cNvSpPr txBox="1"/>
          <p:nvPr/>
        </p:nvSpPr>
        <p:spPr>
          <a:xfrm>
            <a:off x="3132488" y="611094"/>
            <a:ext cx="904136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What do you know about copying and distributing?</a:t>
            </a:r>
          </a:p>
        </p:txBody>
      </p:sp>
      <p:pic>
        <p:nvPicPr>
          <p:cNvPr id="8" name="Picture 7" descr="Text&#10;&#10;Description automatically generated with medium confidence">
            <a:extLst>
              <a:ext uri="{FF2B5EF4-FFF2-40B4-BE49-F238E27FC236}">
                <a16:creationId xmlns:a16="http://schemas.microsoft.com/office/drawing/2014/main" id="{C4B1C047-4773-7575-0790-62CCCEDA7BB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54270" y="2204822"/>
            <a:ext cx="2522374" cy="2545504"/>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4402024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2"/>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3"/>
          <a:stretch>
            <a:fillRect/>
          </a:stretch>
        </p:blipFill>
        <p:spPr>
          <a:xfrm>
            <a:off x="4872252" y="-394410"/>
            <a:ext cx="5721151" cy="6563668"/>
          </a:xfrm>
          <a:prstGeom prst="rect">
            <a:avLst/>
          </a:prstGeom>
        </p:spPr>
      </p:pic>
      <p:pic>
        <p:nvPicPr>
          <p:cNvPr id="12" name="Picture 11"/>
          <p:cNvPicPr>
            <a:picLocks noChangeAspect="1"/>
          </p:cNvPicPr>
          <p:nvPr/>
        </p:nvPicPr>
        <p:blipFill>
          <a:blip r:embed="rId4"/>
          <a:stretch>
            <a:fillRect/>
          </a:stretch>
        </p:blipFill>
        <p:spPr>
          <a:xfrm>
            <a:off x="2235200" y="915090"/>
            <a:ext cx="6714451" cy="1972334"/>
          </a:xfrm>
          <a:prstGeom prst="rect">
            <a:avLst/>
          </a:prstGeom>
        </p:spPr>
      </p:pic>
      <p:pic>
        <p:nvPicPr>
          <p:cNvPr id="2" name="Picture 1"/>
          <p:cNvPicPr>
            <a:picLocks noChangeAspect="1"/>
          </p:cNvPicPr>
          <p:nvPr/>
        </p:nvPicPr>
        <p:blipFill>
          <a:blip r:embed="rId5"/>
          <a:stretch>
            <a:fillRect/>
          </a:stretch>
        </p:blipFill>
        <p:spPr>
          <a:xfrm>
            <a:off x="-139261" y="-101602"/>
            <a:ext cx="4169394" cy="7137043"/>
          </a:xfrm>
          <a:prstGeom prst="rect">
            <a:avLst/>
          </a:prstGeom>
        </p:spPr>
      </p:pic>
      <p:sp>
        <p:nvSpPr>
          <p:cNvPr id="14" name="TextBox 13"/>
          <p:cNvSpPr txBox="1"/>
          <p:nvPr/>
        </p:nvSpPr>
        <p:spPr>
          <a:xfrm>
            <a:off x="3506213" y="1424203"/>
            <a:ext cx="4775666"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 03 – LECTURE 4</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7"/>
          <a:stretch>
            <a:fillRect/>
          </a:stretch>
        </p:blipFill>
        <p:spPr>
          <a:xfrm rot="10800000">
            <a:off x="3606793" y="5242221"/>
            <a:ext cx="8093794" cy="1034667"/>
          </a:xfrm>
          <a:prstGeom prst="rect">
            <a:avLst/>
          </a:prstGeom>
        </p:spPr>
      </p:pic>
      <p:sp>
        <p:nvSpPr>
          <p:cNvPr id="4" name="Rectangle 3">
            <a:extLst>
              <a:ext uri="{FF2B5EF4-FFF2-40B4-BE49-F238E27FC236}">
                <a16:creationId xmlns:a16="http://schemas.microsoft.com/office/drawing/2014/main" id="{0194343F-BD4F-4752-9C98-DA205D3A1F80}"/>
              </a:ext>
            </a:extLst>
          </p:cNvPr>
          <p:cNvSpPr/>
          <p:nvPr/>
        </p:nvSpPr>
        <p:spPr>
          <a:xfrm>
            <a:off x="3909516" y="5416813"/>
            <a:ext cx="7624251" cy="584775"/>
          </a:xfrm>
          <a:prstGeom prst="rect">
            <a:avLst/>
          </a:prstGeom>
        </p:spPr>
        <p:txBody>
          <a:bodyPr wrap="square">
            <a:spAutoFit/>
          </a:bodyPr>
          <a:lstStyle/>
          <a:p>
            <a:pPr algn="ctr"/>
            <a:r>
              <a:rPr lang="en-GB" sz="3200" b="1" dirty="0">
                <a:solidFill>
                  <a:schemeClr val="bg1"/>
                </a:solidFill>
                <a:effectLst>
                  <a:outerShdw blurRad="38100" dist="38100" dir="2700000" algn="tl">
                    <a:srgbClr val="000000">
                      <a:alpha val="43137"/>
                    </a:srgbClr>
                  </a:outerShdw>
                </a:effectLst>
                <a:latin typeface="+mj-lt"/>
              </a:rPr>
              <a:t>How Copyrighting Works</a:t>
            </a:r>
          </a:p>
        </p:txBody>
      </p:sp>
    </p:spTree>
    <p:extLst>
      <p:ext uri="{BB962C8B-B14F-4D97-AF65-F5344CB8AC3E}">
        <p14:creationId xmlns:p14="http://schemas.microsoft.com/office/powerpoint/2010/main" val="20139427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3696" y="5858872"/>
            <a:ext cx="867744" cy="804021"/>
          </a:xfrm>
          <a:prstGeom prst="rect">
            <a:avLst/>
          </a:prstGeom>
        </p:spPr>
      </p:pic>
      <p:pic>
        <p:nvPicPr>
          <p:cNvPr id="3" name="Picture 2"/>
          <p:cNvPicPr>
            <a:picLocks noChangeAspect="1"/>
          </p:cNvPicPr>
          <p:nvPr/>
        </p:nvPicPr>
        <p:blipFill>
          <a:blip r:embed="rId4"/>
          <a:stretch>
            <a:fillRect/>
          </a:stretch>
        </p:blipFill>
        <p:spPr>
          <a:xfrm>
            <a:off x="2366140" y="606121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8397" y="38912"/>
            <a:ext cx="11975781" cy="1690962"/>
          </a:xfrm>
          <a:prstGeom prst="rect">
            <a:avLst/>
          </a:prstGeom>
        </p:spPr>
      </p:pic>
      <p:sp>
        <p:nvSpPr>
          <p:cNvPr id="9" name="TextBox 8"/>
          <p:cNvSpPr txBox="1"/>
          <p:nvPr/>
        </p:nvSpPr>
        <p:spPr>
          <a:xfrm>
            <a:off x="767841" y="1938586"/>
            <a:ext cx="7770805" cy="3673763"/>
          </a:xfrm>
          <a:prstGeom prst="rect">
            <a:avLst/>
          </a:prstGeom>
          <a:noFill/>
        </p:spPr>
        <p:txBody>
          <a:bodyPr wrap="square" rtlCol="0">
            <a:spAutoFit/>
          </a:bodyPr>
          <a:lstStyle/>
          <a:p>
            <a:pPr algn="just">
              <a:lnSpc>
                <a:spcPct val="200000"/>
              </a:lnSpc>
            </a:pP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When someone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creates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 product that is viewed as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original</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that required significant mental activity to create, this product becomes an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intellectual property</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that must be protected from unauthorized duplication.</a:t>
            </a:r>
            <a:endParaRPr lang="en-US" sz="24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2" name="TextBox 10">
            <a:extLst>
              <a:ext uri="{FF2B5EF4-FFF2-40B4-BE49-F238E27FC236}">
                <a16:creationId xmlns:a16="http://schemas.microsoft.com/office/drawing/2014/main" id="{9B326877-D412-C48D-E46E-21BF758FC7DB}"/>
              </a:ext>
            </a:extLst>
          </p:cNvPr>
          <p:cNvSpPr txBox="1"/>
          <p:nvPr/>
        </p:nvSpPr>
        <p:spPr>
          <a:xfrm>
            <a:off x="3825543" y="611094"/>
            <a:ext cx="7116653" cy="584775"/>
          </a:xfrm>
          <a:prstGeom prst="rect">
            <a:avLst/>
          </a:prstGeom>
          <a:noFill/>
        </p:spPr>
        <p:txBody>
          <a:bodyPr wrap="square" rtlCol="0">
            <a:spAutoFit/>
          </a:bodyPr>
          <a:lstStyle/>
          <a:p>
            <a:pPr algn="ctr"/>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How Copyrighting Works</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descr="Icon&#10;&#10;Description automatically generated with medium confidence">
            <a:extLst>
              <a:ext uri="{FF2B5EF4-FFF2-40B4-BE49-F238E27FC236}">
                <a16:creationId xmlns:a16="http://schemas.microsoft.com/office/drawing/2014/main" id="{DB20C411-4426-F744-FE04-F6CE44F286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48058" y="2412010"/>
            <a:ext cx="2715205" cy="2271959"/>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679666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94014" y="6206597"/>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67059" y="-7743"/>
            <a:ext cx="11975781" cy="1690962"/>
          </a:xfrm>
          <a:prstGeom prst="rect">
            <a:avLst/>
          </a:prstGeom>
        </p:spPr>
      </p:pic>
      <p:sp>
        <p:nvSpPr>
          <p:cNvPr id="9" name="TextBox 8"/>
          <p:cNvSpPr txBox="1"/>
          <p:nvPr/>
        </p:nvSpPr>
        <p:spPr>
          <a:xfrm>
            <a:off x="3601617" y="1924355"/>
            <a:ext cx="8059946" cy="3673763"/>
          </a:xfrm>
          <a:prstGeom prst="rect">
            <a:avLst/>
          </a:prstGeom>
          <a:noFill/>
        </p:spPr>
        <p:txBody>
          <a:bodyPr wrap="square" rtlCol="0">
            <a:spAutoFit/>
          </a:bodyPr>
          <a:lstStyle/>
          <a:p>
            <a:pPr algn="just">
              <a:lnSpc>
                <a:spcPct val="200000"/>
              </a:lnSpc>
            </a:pP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Examples of </a:t>
            </a:r>
            <a:r>
              <a:rPr lang="en-GB" sz="2400"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unique creations</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include </a:t>
            </a:r>
            <a:r>
              <a:rPr lang="en-GB" sz="24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computer</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software</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art</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poetry</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graphic designs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musical lyrics </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and </a:t>
            </a:r>
            <a:r>
              <a:rPr lang="en-GB" sz="24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compositions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novels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film</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original architectural designs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website content</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etc. One safeguard that can be used to legally protect an original creation is copyright.</a:t>
            </a:r>
            <a:endParaRPr lang="en-US"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7" name="TextBox 10">
            <a:extLst>
              <a:ext uri="{FF2B5EF4-FFF2-40B4-BE49-F238E27FC236}">
                <a16:creationId xmlns:a16="http://schemas.microsoft.com/office/drawing/2014/main" id="{D3DB2E99-CCD6-C6F9-6558-803A120A83BD}"/>
              </a:ext>
            </a:extLst>
          </p:cNvPr>
          <p:cNvSpPr txBox="1"/>
          <p:nvPr/>
        </p:nvSpPr>
        <p:spPr>
          <a:xfrm>
            <a:off x="3825543" y="611094"/>
            <a:ext cx="7116653" cy="584775"/>
          </a:xfrm>
          <a:prstGeom prst="rect">
            <a:avLst/>
          </a:prstGeom>
          <a:noFill/>
        </p:spPr>
        <p:txBody>
          <a:bodyPr wrap="square" rtlCol="0">
            <a:spAutoFit/>
          </a:bodyPr>
          <a:lstStyle/>
          <a:p>
            <a:pPr algn="ctr"/>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How Copyrighting Works</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1" name="Picture 10" descr="A picture containing text&#10;&#10;Description automatically generated">
            <a:extLst>
              <a:ext uri="{FF2B5EF4-FFF2-40B4-BE49-F238E27FC236}">
                <a16:creationId xmlns:a16="http://schemas.microsoft.com/office/drawing/2014/main" id="{39A2473F-0785-188F-7BAC-7475AB15710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30437" y="2268633"/>
            <a:ext cx="2781928" cy="2499316"/>
          </a:xfrm>
          <a:prstGeom prst="rect">
            <a:avLst/>
          </a:prstGeom>
        </p:spPr>
      </p:pic>
    </p:spTree>
    <p:custDataLst>
      <p:tags r:id="rId1"/>
    </p:custDataLst>
    <p:extLst>
      <p:ext uri="{BB962C8B-B14F-4D97-AF65-F5344CB8AC3E}">
        <p14:creationId xmlns:p14="http://schemas.microsoft.com/office/powerpoint/2010/main" val="21820193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000"/>
                                        <p:tgtEl>
                                          <p:spTgt spid="7"/>
                                        </p:tgtEl>
                                      </p:cBhvr>
                                    </p:animEffect>
                                    <p:anim calcmode="lin" valueType="num">
                                      <p:cBhvr>
                                        <p:cTn id="12" dur="1000" fill="hold"/>
                                        <p:tgtEl>
                                          <p:spTgt spid="7"/>
                                        </p:tgtEl>
                                        <p:attrNameLst>
                                          <p:attrName>ppt_x</p:attrName>
                                        </p:attrNameLst>
                                      </p:cBhvr>
                                      <p:tavLst>
                                        <p:tav tm="0">
                                          <p:val>
                                            <p:strVal val="#ppt_x"/>
                                          </p:val>
                                        </p:tav>
                                        <p:tav tm="100000">
                                          <p:val>
                                            <p:strVal val="#ppt_x"/>
                                          </p:val>
                                        </p:tav>
                                      </p:tavLst>
                                    </p:anim>
                                    <p:anim calcmode="lin" valueType="num">
                                      <p:cBhvr>
                                        <p:cTn id="1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3696" y="5858872"/>
            <a:ext cx="867744" cy="804021"/>
          </a:xfrm>
          <a:prstGeom prst="rect">
            <a:avLst/>
          </a:prstGeom>
        </p:spPr>
      </p:pic>
      <p:pic>
        <p:nvPicPr>
          <p:cNvPr id="3" name="Picture 2"/>
          <p:cNvPicPr>
            <a:picLocks noChangeAspect="1"/>
          </p:cNvPicPr>
          <p:nvPr/>
        </p:nvPicPr>
        <p:blipFill>
          <a:blip r:embed="rId4"/>
          <a:stretch>
            <a:fillRect/>
          </a:stretch>
        </p:blipFill>
        <p:spPr>
          <a:xfrm>
            <a:off x="2366140" y="606121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8397" y="-7741"/>
            <a:ext cx="11975781" cy="1690962"/>
          </a:xfrm>
          <a:prstGeom prst="rect">
            <a:avLst/>
          </a:prstGeom>
        </p:spPr>
      </p:pic>
      <p:sp>
        <p:nvSpPr>
          <p:cNvPr id="9" name="TextBox 8"/>
          <p:cNvSpPr txBox="1"/>
          <p:nvPr/>
        </p:nvSpPr>
        <p:spPr>
          <a:xfrm>
            <a:off x="528734" y="1845274"/>
            <a:ext cx="8167397" cy="3815532"/>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Under copyright law</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 work is considered </a:t>
            </a:r>
            <a:r>
              <a:rPr lang="en-GB" sz="2000" b="1"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original</a:t>
            </a:r>
            <a:r>
              <a:rPr lang="en-GB" sz="2000" b="1"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b="1"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if the author created it from independent thinking void of duplication</a:t>
            </a:r>
            <a:r>
              <a:rPr lang="en-GB" sz="2000" b="1"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This type of work is known as an Original Work of Authorship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OWA</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Anyone with an original work of authorship automatically has the copyright to that work, preventing anyone else from using or replicating it. </a:t>
            </a:r>
            <a:endParaRPr lang="en-US" sz="20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2" name="TextBox 10">
            <a:extLst>
              <a:ext uri="{FF2B5EF4-FFF2-40B4-BE49-F238E27FC236}">
                <a16:creationId xmlns:a16="http://schemas.microsoft.com/office/drawing/2014/main" id="{9B326877-D412-C48D-E46E-21BF758FC7DB}"/>
              </a:ext>
            </a:extLst>
          </p:cNvPr>
          <p:cNvSpPr txBox="1"/>
          <p:nvPr/>
        </p:nvSpPr>
        <p:spPr>
          <a:xfrm>
            <a:off x="3825543" y="611094"/>
            <a:ext cx="7116653" cy="584775"/>
          </a:xfrm>
          <a:prstGeom prst="rect">
            <a:avLst/>
          </a:prstGeom>
          <a:noFill/>
        </p:spPr>
        <p:txBody>
          <a:bodyPr wrap="square" rtlCol="0">
            <a:spAutoFit/>
          </a:bodyPr>
          <a:lstStyle/>
          <a:p>
            <a:pPr algn="ctr"/>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How Copyrighting Works</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descr="Calendar&#10;&#10;Description automatically generated with medium confidence">
            <a:extLst>
              <a:ext uri="{FF2B5EF4-FFF2-40B4-BE49-F238E27FC236}">
                <a16:creationId xmlns:a16="http://schemas.microsoft.com/office/drawing/2014/main" id="{3C42119F-6E0D-6AD4-C1C7-2A1BE23D0509}"/>
              </a:ext>
            </a:extLst>
          </p:cNvPr>
          <p:cNvPicPr>
            <a:picLocks noChangeAspect="1"/>
          </p:cNvPicPr>
          <p:nvPr/>
        </p:nvPicPr>
        <p:blipFill rotWithShape="1">
          <a:blip r:embed="rId7">
            <a:extLst>
              <a:ext uri="{28A0092B-C50C-407E-A947-70E740481C1C}">
                <a14:useLocalDpi xmlns:a14="http://schemas.microsoft.com/office/drawing/2010/main" val="0"/>
              </a:ext>
            </a:extLst>
          </a:blip>
          <a:srcRect b="8890"/>
          <a:stretch/>
        </p:blipFill>
        <p:spPr>
          <a:xfrm>
            <a:off x="9171992" y="2444620"/>
            <a:ext cx="2491274" cy="2509966"/>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249143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3696" y="5858872"/>
            <a:ext cx="867744" cy="804021"/>
          </a:xfrm>
          <a:prstGeom prst="rect">
            <a:avLst/>
          </a:prstGeom>
        </p:spPr>
      </p:pic>
      <p:pic>
        <p:nvPicPr>
          <p:cNvPr id="3" name="Picture 2"/>
          <p:cNvPicPr>
            <a:picLocks noChangeAspect="1"/>
          </p:cNvPicPr>
          <p:nvPr/>
        </p:nvPicPr>
        <p:blipFill>
          <a:blip r:embed="rId4"/>
          <a:stretch>
            <a:fillRect/>
          </a:stretch>
        </p:blipFill>
        <p:spPr>
          <a:xfrm>
            <a:off x="2366140" y="606121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8397" y="38912"/>
            <a:ext cx="11975781" cy="1690962"/>
          </a:xfrm>
          <a:prstGeom prst="rect">
            <a:avLst/>
          </a:prstGeom>
        </p:spPr>
      </p:pic>
      <p:sp>
        <p:nvSpPr>
          <p:cNvPr id="9" name="TextBox 8"/>
          <p:cNvSpPr txBox="1"/>
          <p:nvPr/>
        </p:nvSpPr>
        <p:spPr>
          <a:xfrm>
            <a:off x="3172410" y="1794477"/>
            <a:ext cx="8528180" cy="3673763"/>
          </a:xfrm>
          <a:prstGeom prst="rect">
            <a:avLst/>
          </a:prstGeom>
          <a:noFill/>
        </p:spPr>
        <p:txBody>
          <a:bodyPr wrap="square" rtlCol="0">
            <a:spAutoFit/>
          </a:bodyPr>
          <a:lstStyle/>
          <a:p>
            <a:pPr algn="just">
              <a:lnSpc>
                <a:spcPct val="200000"/>
              </a:lnSpc>
            </a:pP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Not all types </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of work can be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copyrighted</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 copyright does not protect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ideas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discoveries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concepts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theories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Brand names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logos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slogans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domain names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titles also cannot be protected under copyright law. For an original work to be copyrighted, it has to be in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tangible form</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2" name="TextBox 10">
            <a:extLst>
              <a:ext uri="{FF2B5EF4-FFF2-40B4-BE49-F238E27FC236}">
                <a16:creationId xmlns:a16="http://schemas.microsoft.com/office/drawing/2014/main" id="{9B326877-D412-C48D-E46E-21BF758FC7DB}"/>
              </a:ext>
            </a:extLst>
          </p:cNvPr>
          <p:cNvSpPr txBox="1"/>
          <p:nvPr/>
        </p:nvSpPr>
        <p:spPr>
          <a:xfrm>
            <a:off x="3825543" y="611094"/>
            <a:ext cx="7116653" cy="584775"/>
          </a:xfrm>
          <a:prstGeom prst="rect">
            <a:avLst/>
          </a:prstGeom>
          <a:noFill/>
        </p:spPr>
        <p:txBody>
          <a:bodyPr wrap="square" rtlCol="0">
            <a:spAutoFit/>
          </a:bodyPr>
          <a:lstStyle/>
          <a:p>
            <a:pPr algn="ctr"/>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How Copyrighting Works</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descr="A picture containing text&#10;&#10;Description automatically generated">
            <a:extLst>
              <a:ext uri="{FF2B5EF4-FFF2-40B4-BE49-F238E27FC236}">
                <a16:creationId xmlns:a16="http://schemas.microsoft.com/office/drawing/2014/main" id="{DECA91B4-F34F-7259-11A5-C269B36BF2E2}"/>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18565" y="2342729"/>
            <a:ext cx="2165553" cy="249986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3263354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3696" y="5858872"/>
            <a:ext cx="867744" cy="804021"/>
          </a:xfrm>
          <a:prstGeom prst="rect">
            <a:avLst/>
          </a:prstGeom>
        </p:spPr>
      </p:pic>
      <p:pic>
        <p:nvPicPr>
          <p:cNvPr id="3" name="Picture 2"/>
          <p:cNvPicPr>
            <a:picLocks noChangeAspect="1"/>
          </p:cNvPicPr>
          <p:nvPr/>
        </p:nvPicPr>
        <p:blipFill>
          <a:blip r:embed="rId4"/>
          <a:stretch>
            <a:fillRect/>
          </a:stretch>
        </p:blipFill>
        <p:spPr>
          <a:xfrm>
            <a:off x="2366140" y="606121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8397" y="38912"/>
            <a:ext cx="11975781" cy="1690962"/>
          </a:xfrm>
          <a:prstGeom prst="rect">
            <a:avLst/>
          </a:prstGeom>
        </p:spPr>
      </p:pic>
      <p:sp>
        <p:nvSpPr>
          <p:cNvPr id="9" name="TextBox 8"/>
          <p:cNvSpPr txBox="1"/>
          <p:nvPr/>
        </p:nvSpPr>
        <p:spPr>
          <a:xfrm>
            <a:off x="1019765" y="2097207"/>
            <a:ext cx="8022735" cy="3076868"/>
          </a:xfrm>
          <a:prstGeom prst="rect">
            <a:avLst/>
          </a:prstGeom>
          <a:noFill/>
        </p:spPr>
        <p:txBody>
          <a:bodyPr wrap="square" rtlCol="0">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This means that any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speech,</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discoveries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musical</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scores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ideas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have to be written down in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physical</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form in order to be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protected</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by copyright.</a:t>
            </a:r>
          </a:p>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the U.S., original owners are protected by copyright laws all of their lives until 70 years after their death.</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2" name="TextBox 10">
            <a:extLst>
              <a:ext uri="{FF2B5EF4-FFF2-40B4-BE49-F238E27FC236}">
                <a16:creationId xmlns:a16="http://schemas.microsoft.com/office/drawing/2014/main" id="{9B326877-D412-C48D-E46E-21BF758FC7DB}"/>
              </a:ext>
            </a:extLst>
          </p:cNvPr>
          <p:cNvSpPr txBox="1"/>
          <p:nvPr/>
        </p:nvSpPr>
        <p:spPr>
          <a:xfrm>
            <a:off x="3825543" y="611094"/>
            <a:ext cx="7116653" cy="584775"/>
          </a:xfrm>
          <a:prstGeom prst="rect">
            <a:avLst/>
          </a:prstGeom>
          <a:noFill/>
        </p:spPr>
        <p:txBody>
          <a:bodyPr wrap="square" rtlCol="0">
            <a:spAutoFit/>
          </a:bodyPr>
          <a:lstStyle/>
          <a:p>
            <a:pPr algn="ctr"/>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How Copyrighting Works</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descr="Logo, company name&#10;&#10;Description automatically generated">
            <a:extLst>
              <a:ext uri="{FF2B5EF4-FFF2-40B4-BE49-F238E27FC236}">
                <a16:creationId xmlns:a16="http://schemas.microsoft.com/office/drawing/2014/main" id="{5DE5FC47-F040-9382-0DB9-6A187518F825}"/>
              </a:ext>
            </a:extLst>
          </p:cNvPr>
          <p:cNvPicPr>
            <a:picLocks noChangeAspect="1"/>
          </p:cNvPicPr>
          <p:nvPr/>
        </p:nvPicPr>
        <p:blipFill rotWithShape="1">
          <a:blip r:embed="rId7">
            <a:extLst>
              <a:ext uri="{28A0092B-C50C-407E-A947-70E740481C1C}">
                <a14:useLocalDpi xmlns:a14="http://schemas.microsoft.com/office/drawing/2010/main" val="0"/>
              </a:ext>
            </a:extLst>
          </a:blip>
          <a:srcRect l="20171" r="22016"/>
          <a:stretch/>
        </p:blipFill>
        <p:spPr>
          <a:xfrm>
            <a:off x="9498564" y="2398714"/>
            <a:ext cx="2118048" cy="2397222"/>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9057513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63696" y="5858872"/>
            <a:ext cx="867744" cy="804021"/>
          </a:xfrm>
          <a:prstGeom prst="rect">
            <a:avLst/>
          </a:prstGeom>
        </p:spPr>
      </p:pic>
      <p:pic>
        <p:nvPicPr>
          <p:cNvPr id="3" name="Picture 2"/>
          <p:cNvPicPr>
            <a:picLocks noChangeAspect="1"/>
          </p:cNvPicPr>
          <p:nvPr/>
        </p:nvPicPr>
        <p:blipFill>
          <a:blip r:embed="rId4"/>
          <a:stretch>
            <a:fillRect/>
          </a:stretch>
        </p:blipFill>
        <p:spPr>
          <a:xfrm>
            <a:off x="2366140" y="6061216"/>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8397" y="38912"/>
            <a:ext cx="11975781" cy="1690962"/>
          </a:xfrm>
          <a:prstGeom prst="rect">
            <a:avLst/>
          </a:prstGeom>
        </p:spPr>
      </p:pic>
      <p:sp>
        <p:nvSpPr>
          <p:cNvPr id="9" name="TextBox 8"/>
          <p:cNvSpPr txBox="1"/>
          <p:nvPr/>
        </p:nvSpPr>
        <p:spPr>
          <a:xfrm>
            <a:off x="3455058" y="2206604"/>
            <a:ext cx="8030930" cy="2935099"/>
          </a:xfrm>
          <a:prstGeom prst="rect">
            <a:avLst/>
          </a:prstGeom>
          <a:noFill/>
        </p:spPr>
        <p:txBody>
          <a:bodyPr wrap="square" rtlCol="0">
            <a:spAutoFit/>
          </a:bodyPr>
          <a:lstStyle/>
          <a:p>
            <a:pPr algn="just">
              <a:lnSpc>
                <a:spcPct val="200000"/>
              </a:lnSpc>
            </a:pP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If the original author of the copyrighted material is a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corporation</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copyright protection period is 95 years from the date of publication or 120 years, whichever expires first</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US" sz="2400" dirty="0">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2" name="TextBox 10">
            <a:extLst>
              <a:ext uri="{FF2B5EF4-FFF2-40B4-BE49-F238E27FC236}">
                <a16:creationId xmlns:a16="http://schemas.microsoft.com/office/drawing/2014/main" id="{9B326877-D412-C48D-E46E-21BF758FC7DB}"/>
              </a:ext>
            </a:extLst>
          </p:cNvPr>
          <p:cNvSpPr txBox="1"/>
          <p:nvPr/>
        </p:nvSpPr>
        <p:spPr>
          <a:xfrm>
            <a:off x="3825543" y="611094"/>
            <a:ext cx="7116653" cy="584775"/>
          </a:xfrm>
          <a:prstGeom prst="rect">
            <a:avLst/>
          </a:prstGeom>
          <a:noFill/>
        </p:spPr>
        <p:txBody>
          <a:bodyPr wrap="square" rtlCol="0">
            <a:spAutoFit/>
          </a:bodyPr>
          <a:lstStyle/>
          <a:p>
            <a:pPr algn="ctr"/>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How Copyrighting Works</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8" name="Picture 7" descr="A close-up of a logo&#10;&#10;Description automatically generated with medium confidence">
            <a:extLst>
              <a:ext uri="{FF2B5EF4-FFF2-40B4-BE49-F238E27FC236}">
                <a16:creationId xmlns:a16="http://schemas.microsoft.com/office/drawing/2014/main" id="{86F8B9D6-4796-9980-A2D8-B9ABA88017E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83777" y="2214153"/>
            <a:ext cx="2095109" cy="235784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custDataLst>
      <p:tags r:id="rId1"/>
    </p:custDataLst>
    <p:extLst>
      <p:ext uri="{BB962C8B-B14F-4D97-AF65-F5344CB8AC3E}">
        <p14:creationId xmlns:p14="http://schemas.microsoft.com/office/powerpoint/2010/main" val="241318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1000"/>
                                        <p:tgtEl>
                                          <p:spTgt spid="12"/>
                                        </p:tgtEl>
                                      </p:cBhvr>
                                    </p:animEffect>
                                    <p:anim calcmode="lin" valueType="num">
                                      <p:cBhvr>
                                        <p:cTn id="12" dur="1000" fill="hold"/>
                                        <p:tgtEl>
                                          <p:spTgt spid="12"/>
                                        </p:tgtEl>
                                        <p:attrNameLst>
                                          <p:attrName>ppt_x</p:attrName>
                                        </p:attrNameLst>
                                      </p:cBhvr>
                                      <p:tavLst>
                                        <p:tav tm="0">
                                          <p:val>
                                            <p:strVal val="#ppt_x"/>
                                          </p:val>
                                        </p:tav>
                                        <p:tav tm="100000">
                                          <p:val>
                                            <p:strVal val="#ppt_x"/>
                                          </p:val>
                                        </p:tav>
                                      </p:tavLst>
                                    </p:anim>
                                    <p:anim calcmode="lin" valueType="num">
                                      <p:cBhvr>
                                        <p:cTn id="1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2"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 name="Picture 14"/>
          <p:cNvPicPr>
            <a:picLocks noChangeAspect="1"/>
          </p:cNvPicPr>
          <p:nvPr/>
        </p:nvPicPr>
        <p:blipFill>
          <a:blip r:embed="rId3"/>
          <a:stretch>
            <a:fillRect/>
          </a:stretch>
        </p:blipFill>
        <p:spPr>
          <a:xfrm>
            <a:off x="-71964" y="-117903"/>
            <a:ext cx="12335929" cy="7093806"/>
          </a:xfrm>
          <a:prstGeom prst="rect">
            <a:avLst/>
          </a:prstGeom>
        </p:spPr>
      </p:pic>
      <p:sp>
        <p:nvSpPr>
          <p:cNvPr id="17" name="Rectangle 16"/>
          <p:cNvSpPr/>
          <p:nvPr/>
        </p:nvSpPr>
        <p:spPr>
          <a:xfrm rot="10800000">
            <a:off x="-156351" y="-135287"/>
            <a:ext cx="12504703" cy="7128574"/>
          </a:xfrm>
          <a:prstGeom prst="rect">
            <a:avLst/>
          </a:prstGeom>
          <a:gradFill>
            <a:gsLst>
              <a:gs pos="0">
                <a:schemeClr val="accent1">
                  <a:lumMod val="5000"/>
                  <a:lumOff val="95000"/>
                  <a:alpha val="27000"/>
                </a:schemeClr>
              </a:gs>
              <a:gs pos="100000">
                <a:srgbClr val="FF9518">
                  <a:alpha val="39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a:blip r:embed="rId4"/>
          <a:stretch>
            <a:fillRect/>
          </a:stretch>
        </p:blipFill>
        <p:spPr>
          <a:xfrm>
            <a:off x="4872252" y="-394410"/>
            <a:ext cx="5721151" cy="6563668"/>
          </a:xfrm>
          <a:prstGeom prst="rect">
            <a:avLst/>
          </a:prstGeom>
        </p:spPr>
      </p:pic>
      <p:pic>
        <p:nvPicPr>
          <p:cNvPr id="12" name="Picture 11"/>
          <p:cNvPicPr>
            <a:picLocks noChangeAspect="1"/>
          </p:cNvPicPr>
          <p:nvPr/>
        </p:nvPicPr>
        <p:blipFill>
          <a:blip r:embed="rId5"/>
          <a:stretch>
            <a:fillRect/>
          </a:stretch>
        </p:blipFill>
        <p:spPr>
          <a:xfrm>
            <a:off x="2235200" y="915090"/>
            <a:ext cx="6714451" cy="1972334"/>
          </a:xfrm>
          <a:prstGeom prst="rect">
            <a:avLst/>
          </a:prstGeom>
        </p:spPr>
      </p:pic>
      <p:pic>
        <p:nvPicPr>
          <p:cNvPr id="2" name="Picture 1"/>
          <p:cNvPicPr>
            <a:picLocks noChangeAspect="1"/>
          </p:cNvPicPr>
          <p:nvPr/>
        </p:nvPicPr>
        <p:blipFill>
          <a:blip r:embed="rId6"/>
          <a:stretch>
            <a:fillRect/>
          </a:stretch>
        </p:blipFill>
        <p:spPr>
          <a:xfrm>
            <a:off x="-139261" y="-101602"/>
            <a:ext cx="4169394" cy="7137043"/>
          </a:xfrm>
          <a:prstGeom prst="rect">
            <a:avLst/>
          </a:prstGeom>
        </p:spPr>
      </p:pic>
      <p:sp>
        <p:nvSpPr>
          <p:cNvPr id="14" name="TextBox 13"/>
          <p:cNvSpPr txBox="1"/>
          <p:nvPr/>
        </p:nvSpPr>
        <p:spPr>
          <a:xfrm>
            <a:off x="3117304" y="1339143"/>
            <a:ext cx="5190118" cy="954107"/>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 03- LECTURE 4</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651740" y="4934428"/>
            <a:ext cx="1699476" cy="1524000"/>
          </a:xfrm>
          <a:prstGeom prst="rect">
            <a:avLst/>
          </a:prstGeom>
        </p:spPr>
      </p:pic>
      <p:pic>
        <p:nvPicPr>
          <p:cNvPr id="13" name="Picture 12"/>
          <p:cNvPicPr>
            <a:picLocks noChangeAspect="1"/>
          </p:cNvPicPr>
          <p:nvPr/>
        </p:nvPicPr>
        <p:blipFill>
          <a:blip r:embed="rId8"/>
          <a:stretch>
            <a:fillRect/>
          </a:stretch>
        </p:blipFill>
        <p:spPr>
          <a:xfrm rot="10800000">
            <a:off x="3612442" y="5234477"/>
            <a:ext cx="7927817" cy="1159024"/>
          </a:xfrm>
          <a:prstGeom prst="rect">
            <a:avLst/>
          </a:prstGeom>
        </p:spPr>
      </p:pic>
      <p:sp>
        <p:nvSpPr>
          <p:cNvPr id="16" name="TextBox 15"/>
          <p:cNvSpPr txBox="1"/>
          <p:nvPr/>
        </p:nvSpPr>
        <p:spPr>
          <a:xfrm>
            <a:off x="3628459" y="5507419"/>
            <a:ext cx="7976864" cy="523220"/>
          </a:xfrm>
          <a:prstGeom prst="rect">
            <a:avLst/>
          </a:prstGeom>
          <a:noFill/>
        </p:spPr>
        <p:txBody>
          <a:bodyPr wrap="non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Tree>
    <p:custDataLst>
      <p:tags r:id="rId1"/>
    </p:custDataLst>
    <p:extLst>
      <p:ext uri="{BB962C8B-B14F-4D97-AF65-F5344CB8AC3E}">
        <p14:creationId xmlns:p14="http://schemas.microsoft.com/office/powerpoint/2010/main" val="3703927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circle(in)">
                                      <p:cBhvr>
                                        <p:cTn id="7" dur="20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582955" y="2671227"/>
            <a:ext cx="8042998" cy="3138423"/>
          </a:xfrm>
          <a:prstGeom prst="rect">
            <a:avLst/>
          </a:prstGeom>
        </p:spPr>
        <p:txBody>
          <a:bodyPr wrap="square">
            <a:spAutoFit/>
          </a:bodyPr>
          <a:lstStyle/>
          <a:p>
            <a:pPr algn="just">
              <a:lnSpc>
                <a:spcPct val="200000"/>
              </a:lnSpc>
            </a:pP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As we saw in chapter 1, there are a number of characteristics of digital media that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make</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copying</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distribution</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various kinds of information – whether representing software, a text, a song, or video, etc.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much easier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than with analogue media.</a:t>
            </a: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3012513" y="-823137"/>
            <a:ext cx="608687" cy="5999932"/>
          </a:xfrm>
          <a:prstGeom prst="rect">
            <a:avLst/>
          </a:prstGeom>
        </p:spPr>
      </p:pic>
      <p:sp>
        <p:nvSpPr>
          <p:cNvPr id="12" name="TextBox 11">
            <a:extLst>
              <a:ext uri="{FF2B5EF4-FFF2-40B4-BE49-F238E27FC236}">
                <a16:creationId xmlns:a16="http://schemas.microsoft.com/office/drawing/2014/main" id="{D3266B81-C9EF-C793-68EC-F2AF0B27EFF0}"/>
              </a:ext>
            </a:extLst>
          </p:cNvPr>
          <p:cNvSpPr txBox="1"/>
          <p:nvPr/>
        </p:nvSpPr>
        <p:spPr>
          <a:xfrm>
            <a:off x="400869" y="1942346"/>
            <a:ext cx="6209522" cy="400110"/>
          </a:xfrm>
          <a:prstGeom prst="rect">
            <a:avLst/>
          </a:prstGeom>
          <a:noFill/>
        </p:spPr>
        <p:txBody>
          <a:bodyPr wrap="square">
            <a:spAutoFit/>
          </a:bodyPr>
          <a:lstStyle/>
          <a:p>
            <a:r>
              <a:rPr lang="en-GB"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Intellectual property: (Western) approaches</a:t>
            </a:r>
            <a:endParaRPr lang="ar-SA"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1" name="Picture 10" descr="A picture containing text, person&#10;&#10;Description automatically generated">
            <a:extLst>
              <a:ext uri="{FF2B5EF4-FFF2-40B4-BE49-F238E27FC236}">
                <a16:creationId xmlns:a16="http://schemas.microsoft.com/office/drawing/2014/main" id="{3725E656-B12A-1FEF-41A3-280AA8B92C9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62468" y="2967253"/>
            <a:ext cx="2481948" cy="227655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729877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666931" y="2507897"/>
            <a:ext cx="7959021" cy="3375348"/>
          </a:xfrm>
          <a:prstGeom prst="rect">
            <a:avLst/>
          </a:prstGeom>
        </p:spPr>
        <p:txBody>
          <a:bodyPr wrap="square">
            <a:spAutoFit/>
          </a:bodyPr>
          <a:lstStyle/>
          <a:p>
            <a:pPr algn="just">
              <a:lnSpc>
                <a:spcPct val="200000"/>
              </a:lnSpc>
            </a:pP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That is, once we have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access</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the various components required – access that, despite the grave difficulties of the “</a:t>
            </a:r>
            <a:r>
              <a:rPr lang="en-GB" sz="2200" dirty="0">
                <a:solidFill>
                  <a:srgbClr val="00206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digital divide</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is likewise growing rapidly around the world –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copying</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distributing</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 file in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digital format </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is both trivially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easy</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all but </a:t>
            </a:r>
            <a:r>
              <a:rPr lang="en-GB" sz="22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cost-free</a:t>
            </a: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3012513" y="-823137"/>
            <a:ext cx="608687" cy="5999932"/>
          </a:xfrm>
          <a:prstGeom prst="rect">
            <a:avLst/>
          </a:prstGeom>
        </p:spPr>
      </p:pic>
      <p:sp>
        <p:nvSpPr>
          <p:cNvPr id="12" name="TextBox 11">
            <a:extLst>
              <a:ext uri="{FF2B5EF4-FFF2-40B4-BE49-F238E27FC236}">
                <a16:creationId xmlns:a16="http://schemas.microsoft.com/office/drawing/2014/main" id="{D3266B81-C9EF-C793-68EC-F2AF0B27EFF0}"/>
              </a:ext>
            </a:extLst>
          </p:cNvPr>
          <p:cNvSpPr txBox="1"/>
          <p:nvPr/>
        </p:nvSpPr>
        <p:spPr>
          <a:xfrm>
            <a:off x="400869" y="1942346"/>
            <a:ext cx="6209522" cy="400110"/>
          </a:xfrm>
          <a:prstGeom prst="rect">
            <a:avLst/>
          </a:prstGeom>
          <a:noFill/>
        </p:spPr>
        <p:txBody>
          <a:bodyPr wrap="square">
            <a:spAutoFit/>
          </a:bodyPr>
          <a:lstStyle/>
          <a:p>
            <a:r>
              <a:rPr lang="en-GB"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Intellectual property: (Western) approaches</a:t>
            </a:r>
            <a:endParaRPr lang="ar-SA"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1" name="Picture 10" descr="A picture containing text&#10;&#10;Description automatically generated">
            <a:extLst>
              <a:ext uri="{FF2B5EF4-FFF2-40B4-BE49-F238E27FC236}">
                <a16:creationId xmlns:a16="http://schemas.microsoft.com/office/drawing/2014/main" id="{31DDCEA0-E022-4806-81FF-C970C0354D57}"/>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37112" y="2891689"/>
            <a:ext cx="2464429" cy="2277472"/>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772326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606488" y="2876502"/>
            <a:ext cx="7828393" cy="2830647"/>
          </a:xfrm>
          <a:prstGeom prst="rect">
            <a:avLst/>
          </a:prstGeom>
        </p:spPr>
        <p:txBody>
          <a:bodyPr wrap="square">
            <a:spAutoFit/>
          </a:bodyPr>
          <a:lstStyle/>
          <a:p>
            <a:pPr algn="just">
              <a:lnSpc>
                <a:spcPct val="200000"/>
              </a:lnSpc>
            </a:pP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Moreover, the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general rules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guidelines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laws</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applicable to such copying are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wide-ranging</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4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frequently shifting</a:t>
            </a:r>
            <a:r>
              <a:rPr lang="en-GB" sz="2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p>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3012513" y="-823137"/>
            <a:ext cx="608687" cy="5999932"/>
          </a:xfrm>
          <a:prstGeom prst="rect">
            <a:avLst/>
          </a:prstGeom>
        </p:spPr>
      </p:pic>
      <p:sp>
        <p:nvSpPr>
          <p:cNvPr id="12" name="TextBox 11">
            <a:extLst>
              <a:ext uri="{FF2B5EF4-FFF2-40B4-BE49-F238E27FC236}">
                <a16:creationId xmlns:a16="http://schemas.microsoft.com/office/drawing/2014/main" id="{D3266B81-C9EF-C793-68EC-F2AF0B27EFF0}"/>
              </a:ext>
            </a:extLst>
          </p:cNvPr>
          <p:cNvSpPr txBox="1"/>
          <p:nvPr/>
        </p:nvSpPr>
        <p:spPr>
          <a:xfrm>
            <a:off x="400869" y="1942346"/>
            <a:ext cx="6209522" cy="400110"/>
          </a:xfrm>
          <a:prstGeom prst="rect">
            <a:avLst/>
          </a:prstGeom>
          <a:noFill/>
        </p:spPr>
        <p:txBody>
          <a:bodyPr wrap="square">
            <a:spAutoFit/>
          </a:bodyPr>
          <a:lstStyle/>
          <a:p>
            <a:r>
              <a:rPr lang="en-GB"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Intellectual property: (Western) approaches</a:t>
            </a:r>
            <a:endParaRPr lang="ar-SA"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5" name="Picture 14" descr="Diagram&#10;&#10;Description automatically generated">
            <a:extLst>
              <a:ext uri="{FF2B5EF4-FFF2-40B4-BE49-F238E27FC236}">
                <a16:creationId xmlns:a16="http://schemas.microsoft.com/office/drawing/2014/main" id="{9F22F096-8873-F141-5AA0-23D73620DB2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966712" y="3056710"/>
            <a:ext cx="2491272" cy="2212214"/>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42579176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592286" y="2685301"/>
            <a:ext cx="7988694" cy="3076868"/>
          </a:xfrm>
          <a:prstGeom prst="rect">
            <a:avLst/>
          </a:prstGeom>
        </p:spPr>
        <p:txBody>
          <a:bodyPr wrap="square">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its ongoing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battle</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against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illegal</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music</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downloading</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sz="2000" u="sng"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entertainment industry relentlessly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lobbies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more stringent laws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intended to stop (or at least slow down) widespread distribution of music and video files on the internet via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peer-to-peer</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(p2p) file-sharing networks. </a:t>
            </a:r>
            <a:endPar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3012513" y="-823137"/>
            <a:ext cx="608687" cy="5999932"/>
          </a:xfrm>
          <a:prstGeom prst="rect">
            <a:avLst/>
          </a:prstGeom>
        </p:spPr>
      </p:pic>
      <p:sp>
        <p:nvSpPr>
          <p:cNvPr id="12" name="TextBox 11">
            <a:extLst>
              <a:ext uri="{FF2B5EF4-FFF2-40B4-BE49-F238E27FC236}">
                <a16:creationId xmlns:a16="http://schemas.microsoft.com/office/drawing/2014/main" id="{D3266B81-C9EF-C793-68EC-F2AF0B27EFF0}"/>
              </a:ext>
            </a:extLst>
          </p:cNvPr>
          <p:cNvSpPr txBox="1"/>
          <p:nvPr/>
        </p:nvSpPr>
        <p:spPr>
          <a:xfrm>
            <a:off x="400869" y="1942346"/>
            <a:ext cx="6209522" cy="400110"/>
          </a:xfrm>
          <a:prstGeom prst="rect">
            <a:avLst/>
          </a:prstGeom>
          <a:noFill/>
        </p:spPr>
        <p:txBody>
          <a:bodyPr wrap="square">
            <a:spAutoFit/>
          </a:bodyPr>
          <a:lstStyle/>
          <a:p>
            <a:r>
              <a:rPr lang="en-GB"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Intellectual property: (Western) approaches</a:t>
            </a:r>
            <a:endParaRPr lang="ar-SA"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1" name="Picture 10" descr="A close-up of a pen on a calculator&#10;&#10;Description automatically generated with low confidence">
            <a:extLst>
              <a:ext uri="{FF2B5EF4-FFF2-40B4-BE49-F238E27FC236}">
                <a16:creationId xmlns:a16="http://schemas.microsoft.com/office/drawing/2014/main" id="{F8DBDDAA-6038-6777-06FD-0FE32E14D37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99794" y="2779288"/>
            <a:ext cx="2407303" cy="2091296"/>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7289655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578502" y="2531273"/>
            <a:ext cx="7949691" cy="3076868"/>
          </a:xfrm>
          <a:prstGeom prst="rect">
            <a:avLst/>
          </a:prstGeom>
        </p:spPr>
        <p:txBody>
          <a:bodyPr wrap="square">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These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industries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have likewise pushed for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digital rights management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(DRM) and copy protection schemes also designed to prevent illegal copying or piracy. Such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efforts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are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backed</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the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United States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by the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Digital Millennium Copyright Act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(DMCA) of 1998. </a:t>
            </a:r>
            <a:endPar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3012514" y="-823137"/>
            <a:ext cx="608687" cy="5999932"/>
          </a:xfrm>
          <a:prstGeom prst="rect">
            <a:avLst/>
          </a:prstGeom>
        </p:spPr>
      </p:pic>
      <p:sp>
        <p:nvSpPr>
          <p:cNvPr id="12" name="TextBox 11">
            <a:extLst>
              <a:ext uri="{FF2B5EF4-FFF2-40B4-BE49-F238E27FC236}">
                <a16:creationId xmlns:a16="http://schemas.microsoft.com/office/drawing/2014/main" id="{D3266B81-C9EF-C793-68EC-F2AF0B27EFF0}"/>
              </a:ext>
            </a:extLst>
          </p:cNvPr>
          <p:cNvSpPr txBox="1"/>
          <p:nvPr/>
        </p:nvSpPr>
        <p:spPr>
          <a:xfrm>
            <a:off x="400869" y="1942346"/>
            <a:ext cx="6209522" cy="400110"/>
          </a:xfrm>
          <a:prstGeom prst="rect">
            <a:avLst/>
          </a:prstGeom>
          <a:noFill/>
        </p:spPr>
        <p:txBody>
          <a:bodyPr wrap="square">
            <a:spAutoFit/>
          </a:bodyPr>
          <a:lstStyle/>
          <a:p>
            <a:r>
              <a:rPr lang="en-GB"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Intellectual property: (Western) approaches</a:t>
            </a:r>
            <a:endParaRPr lang="ar-SA"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1" name="Picture 10" descr="A computer with a sign on it&#10;&#10;Description automatically generated with low confidence">
            <a:extLst>
              <a:ext uri="{FF2B5EF4-FFF2-40B4-BE49-F238E27FC236}">
                <a16:creationId xmlns:a16="http://schemas.microsoft.com/office/drawing/2014/main" id="{AC0A0CFC-F8E3-6F8B-CBA0-D113CC0723D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25329" y="2944828"/>
            <a:ext cx="2463281" cy="220567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2291148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latin typeface="Tajawal Medium" panose="00000600000000000000" pitchFamily="2" charset="-78"/>
                <a:cs typeface="Tajawal Medium" panose="00000600000000000000" pitchFamily="2" charset="-78"/>
              </a:rPr>
              <a:t>Chapter</a:t>
            </a:r>
          </a:p>
          <a:p>
            <a:pPr algn="ctr"/>
            <a:r>
              <a:rPr lang="en-US" sz="2800" dirty="0">
                <a:solidFill>
                  <a:schemeClr val="bg1"/>
                </a:solidFill>
                <a:latin typeface="Tajawal Medium" panose="00000600000000000000" pitchFamily="2" charset="-78"/>
                <a:cs typeface="Tajawal Medium" panose="00000600000000000000" pitchFamily="2" charset="-78"/>
              </a:rPr>
              <a:t> 03</a:t>
            </a:r>
            <a:endParaRPr lang="en-US" sz="2800" dirty="0">
              <a:solidFill>
                <a:srgbClr val="FF9518"/>
              </a:solidFill>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909529" y="2848514"/>
            <a:ext cx="7470916" cy="2778389"/>
          </a:xfrm>
          <a:prstGeom prst="rect">
            <a:avLst/>
          </a:prstGeom>
        </p:spPr>
        <p:txBody>
          <a:bodyPr wrap="square">
            <a:spAutoFit/>
          </a:bodyPr>
          <a:lstStyle/>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Copyright in the United States and Europe To start</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as </a:t>
            </a:r>
            <a:r>
              <a:rPr lang="en-GB" dirty="0">
                <a:solidFill>
                  <a:schemeClr val="accent2"/>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Dan Burk</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(2007) characterizes it,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intellectual property (IP) law in the United States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is shaped by a utilitarian ethic, one that argues that copyright and other forms of intellectual property protection are justified as these contribute to the larger public good over the long run. </a:t>
            </a:r>
            <a:endPar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3012513" y="-823137"/>
            <a:ext cx="608687" cy="5999932"/>
          </a:xfrm>
          <a:prstGeom prst="rect">
            <a:avLst/>
          </a:prstGeom>
        </p:spPr>
      </p:pic>
      <p:sp>
        <p:nvSpPr>
          <p:cNvPr id="12" name="TextBox 11">
            <a:extLst>
              <a:ext uri="{FF2B5EF4-FFF2-40B4-BE49-F238E27FC236}">
                <a16:creationId xmlns:a16="http://schemas.microsoft.com/office/drawing/2014/main" id="{D3266B81-C9EF-C793-68EC-F2AF0B27EFF0}"/>
              </a:ext>
            </a:extLst>
          </p:cNvPr>
          <p:cNvSpPr txBox="1"/>
          <p:nvPr/>
        </p:nvSpPr>
        <p:spPr>
          <a:xfrm>
            <a:off x="400869" y="1942346"/>
            <a:ext cx="6209522" cy="400110"/>
          </a:xfrm>
          <a:prstGeom prst="rect">
            <a:avLst/>
          </a:prstGeom>
          <a:noFill/>
        </p:spPr>
        <p:txBody>
          <a:bodyPr wrap="square">
            <a:spAutoFit/>
          </a:bodyPr>
          <a:lstStyle/>
          <a:p>
            <a:r>
              <a:rPr lang="en-GB"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Intellectual property: (Western) approaches</a:t>
            </a:r>
            <a:endParaRPr lang="ar-SA"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1" name="Picture 10" descr="A person wearing glasses&#10;&#10;Description automatically generated with medium confidence">
            <a:extLst>
              <a:ext uri="{FF2B5EF4-FFF2-40B4-BE49-F238E27FC236}">
                <a16:creationId xmlns:a16="http://schemas.microsoft.com/office/drawing/2014/main" id="{4BB22808-E440-4B86-F892-01AEBB13AD6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3814" y="2745962"/>
            <a:ext cx="2575248" cy="2451189"/>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998467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559845" y="2717885"/>
            <a:ext cx="7977676" cy="2778389"/>
          </a:xfrm>
          <a:prstGeom prst="rect">
            <a:avLst/>
          </a:prstGeom>
        </p:spPr>
        <p:txBody>
          <a:bodyPr wrap="square">
            <a:spAutoFit/>
          </a:bodyPr>
          <a:lstStyle/>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That is,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proponents of this view </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believe that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authors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artists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software</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designers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other creative agents will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take</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trouble</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innovate</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develop</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new products and services that will benefit the larger public only if those agents can themselves be assured of a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significant</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personal</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reward in terms of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money</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or other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economic</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goods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3012513" y="-823137"/>
            <a:ext cx="608687" cy="5999932"/>
          </a:xfrm>
          <a:prstGeom prst="rect">
            <a:avLst/>
          </a:prstGeom>
        </p:spPr>
      </p:pic>
      <p:sp>
        <p:nvSpPr>
          <p:cNvPr id="12" name="TextBox 11">
            <a:extLst>
              <a:ext uri="{FF2B5EF4-FFF2-40B4-BE49-F238E27FC236}">
                <a16:creationId xmlns:a16="http://schemas.microsoft.com/office/drawing/2014/main" id="{D3266B81-C9EF-C793-68EC-F2AF0B27EFF0}"/>
              </a:ext>
            </a:extLst>
          </p:cNvPr>
          <p:cNvSpPr txBox="1"/>
          <p:nvPr/>
        </p:nvSpPr>
        <p:spPr>
          <a:xfrm>
            <a:off x="400869" y="1942346"/>
            <a:ext cx="6209522" cy="400110"/>
          </a:xfrm>
          <a:prstGeom prst="rect">
            <a:avLst/>
          </a:prstGeom>
          <a:noFill/>
        </p:spPr>
        <p:txBody>
          <a:bodyPr wrap="square">
            <a:spAutoFit/>
          </a:bodyPr>
          <a:lstStyle/>
          <a:p>
            <a:r>
              <a:rPr lang="en-GB"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Intellectual property: (Western) approaches</a:t>
            </a:r>
            <a:endParaRPr lang="ar-SA"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1" name="Picture 10" descr="Icon&#10;&#10;Description automatically generated">
            <a:extLst>
              <a:ext uri="{FF2B5EF4-FFF2-40B4-BE49-F238E27FC236}">
                <a16:creationId xmlns:a16="http://schemas.microsoft.com/office/drawing/2014/main" id="{82B8B921-C2B5-AD92-1152-934F55D3EDF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115997" y="2877099"/>
            <a:ext cx="2435296" cy="2245407"/>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1462165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834893" y="2801857"/>
            <a:ext cx="7791059" cy="3076868"/>
          </a:xfrm>
          <a:prstGeom prst="rect">
            <a:avLst/>
          </a:prstGeom>
        </p:spPr>
        <p:txBody>
          <a:bodyPr wrap="square">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This means in practice, however, that it is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principally</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industries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that have a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strong economic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interest in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copyright</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other protections that hence argue and lobby for such protections. Indeed, the interests and possible benefits of the individual agent are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secondary</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this view.</a:t>
            </a:r>
            <a:endPar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3012513" y="-823137"/>
            <a:ext cx="608687" cy="5999932"/>
          </a:xfrm>
          <a:prstGeom prst="rect">
            <a:avLst/>
          </a:prstGeom>
        </p:spPr>
      </p:pic>
      <p:sp>
        <p:nvSpPr>
          <p:cNvPr id="12" name="TextBox 11">
            <a:extLst>
              <a:ext uri="{FF2B5EF4-FFF2-40B4-BE49-F238E27FC236}">
                <a16:creationId xmlns:a16="http://schemas.microsoft.com/office/drawing/2014/main" id="{D3266B81-C9EF-C793-68EC-F2AF0B27EFF0}"/>
              </a:ext>
            </a:extLst>
          </p:cNvPr>
          <p:cNvSpPr txBox="1"/>
          <p:nvPr/>
        </p:nvSpPr>
        <p:spPr>
          <a:xfrm>
            <a:off x="400869" y="1942346"/>
            <a:ext cx="6209522" cy="400110"/>
          </a:xfrm>
          <a:prstGeom prst="rect">
            <a:avLst/>
          </a:prstGeom>
          <a:noFill/>
        </p:spPr>
        <p:txBody>
          <a:bodyPr wrap="square">
            <a:spAutoFit/>
          </a:bodyPr>
          <a:lstStyle/>
          <a:p>
            <a:r>
              <a:rPr lang="en-GB"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Intellectual property: (Western) approaches</a:t>
            </a:r>
            <a:endParaRPr lang="ar-SA"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1" name="Picture 10" descr="A picture containing text, person&#10;&#10;Description automatically generated">
            <a:extLst>
              <a:ext uri="{FF2B5EF4-FFF2-40B4-BE49-F238E27FC236}">
                <a16:creationId xmlns:a16="http://schemas.microsoft.com/office/drawing/2014/main" id="{262E9A15-FFA6-2980-CB19-C281E2B4BC0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18454" y="2744010"/>
            <a:ext cx="2528599" cy="2283831"/>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570421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905072" y="2923157"/>
            <a:ext cx="7585797" cy="2461315"/>
          </a:xfrm>
          <a:prstGeom prst="rect">
            <a:avLst/>
          </a:prstGeom>
        </p:spPr>
        <p:txBody>
          <a:bodyPr wrap="square">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By contrast,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European approaches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to copyright can be characterized as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more deontological in character</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As Burk puts it: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copyright is justified as an intrinsic right of the author, a necessary recognition of he author’s identity or personhood</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endPar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3012513" y="-823137"/>
            <a:ext cx="608687" cy="5999932"/>
          </a:xfrm>
          <a:prstGeom prst="rect">
            <a:avLst/>
          </a:prstGeom>
        </p:spPr>
      </p:pic>
      <p:sp>
        <p:nvSpPr>
          <p:cNvPr id="12" name="TextBox 11">
            <a:extLst>
              <a:ext uri="{FF2B5EF4-FFF2-40B4-BE49-F238E27FC236}">
                <a16:creationId xmlns:a16="http://schemas.microsoft.com/office/drawing/2014/main" id="{D3266B81-C9EF-C793-68EC-F2AF0B27EFF0}"/>
              </a:ext>
            </a:extLst>
          </p:cNvPr>
          <p:cNvSpPr txBox="1"/>
          <p:nvPr/>
        </p:nvSpPr>
        <p:spPr>
          <a:xfrm>
            <a:off x="400869" y="1942346"/>
            <a:ext cx="6209522" cy="400110"/>
          </a:xfrm>
          <a:prstGeom prst="rect">
            <a:avLst/>
          </a:prstGeom>
          <a:noFill/>
        </p:spPr>
        <p:txBody>
          <a:bodyPr wrap="square">
            <a:spAutoFit/>
          </a:bodyPr>
          <a:lstStyle/>
          <a:p>
            <a:r>
              <a:rPr lang="en-GB"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Intellectual property: (Western) approaches</a:t>
            </a:r>
            <a:endParaRPr lang="ar-SA"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1" name="Picture 10">
            <a:extLst>
              <a:ext uri="{FF2B5EF4-FFF2-40B4-BE49-F238E27FC236}">
                <a16:creationId xmlns:a16="http://schemas.microsoft.com/office/drawing/2014/main" id="{E66235E0-1A55-D8E6-E708-A8A3F1B07FC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78675" y="2845027"/>
            <a:ext cx="2491273" cy="2408109"/>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503529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722931" y="2867173"/>
            <a:ext cx="7903022" cy="2778389"/>
          </a:xfrm>
          <a:prstGeom prst="rect">
            <a:avLst/>
          </a:prstGeom>
        </p:spPr>
        <p:txBody>
          <a:bodyPr wrap="square">
            <a:spAutoFit/>
          </a:bodyPr>
          <a:lstStyle/>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general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rationale</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copyright in this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tradition</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regards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creative work as an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artefact</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that has been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invested</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with some measure of the author’s personality or that reflects the author’s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individuality</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Out of respect for the autonomy and humanity of the author, that artefact deserves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legal recognition</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
            </a: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3012513" y="-823137"/>
            <a:ext cx="608687" cy="5999932"/>
          </a:xfrm>
          <a:prstGeom prst="rect">
            <a:avLst/>
          </a:prstGeom>
        </p:spPr>
      </p:pic>
      <p:sp>
        <p:nvSpPr>
          <p:cNvPr id="12" name="TextBox 11">
            <a:extLst>
              <a:ext uri="{FF2B5EF4-FFF2-40B4-BE49-F238E27FC236}">
                <a16:creationId xmlns:a16="http://schemas.microsoft.com/office/drawing/2014/main" id="{D3266B81-C9EF-C793-68EC-F2AF0B27EFF0}"/>
              </a:ext>
            </a:extLst>
          </p:cNvPr>
          <p:cNvSpPr txBox="1"/>
          <p:nvPr/>
        </p:nvSpPr>
        <p:spPr>
          <a:xfrm>
            <a:off x="400869" y="1942346"/>
            <a:ext cx="6209522" cy="400110"/>
          </a:xfrm>
          <a:prstGeom prst="rect">
            <a:avLst/>
          </a:prstGeom>
          <a:noFill/>
        </p:spPr>
        <p:txBody>
          <a:bodyPr wrap="square">
            <a:spAutoFit/>
          </a:bodyPr>
          <a:lstStyle/>
          <a:p>
            <a:r>
              <a:rPr lang="en-GB"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Intellectual property: (Western) approaches</a:t>
            </a:r>
            <a:endParaRPr lang="ar-SA"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1" name="Picture 10" descr="A picture containing indoor, decorated&#10;&#10;Description automatically generated">
            <a:extLst>
              <a:ext uri="{FF2B5EF4-FFF2-40B4-BE49-F238E27FC236}">
                <a16:creationId xmlns:a16="http://schemas.microsoft.com/office/drawing/2014/main" id="{46A0EE18-37EC-AD97-321A-10E015E20C1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7789" y="2858652"/>
            <a:ext cx="2397966" cy="2273186"/>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8086965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755799" y="2969806"/>
            <a:ext cx="7781720" cy="2224391"/>
          </a:xfrm>
          <a:prstGeom prst="rect">
            <a:avLst/>
          </a:prstGeom>
        </p:spPr>
        <p:txBody>
          <a:bodyPr wrap="square">
            <a:spAutoFit/>
          </a:bodyPr>
          <a:lstStyle/>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US </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dominance in these domains is criticized across the globe for numerous reasons – including, for example,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how the US frameworks </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and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market</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dominance work to the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disadvantage</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developing</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countries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especially indigenous peoples.</a:t>
            </a:r>
            <a:endPar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3012513" y="-823137"/>
            <a:ext cx="608687" cy="5999932"/>
          </a:xfrm>
          <a:prstGeom prst="rect">
            <a:avLst/>
          </a:prstGeom>
        </p:spPr>
      </p:pic>
      <p:sp>
        <p:nvSpPr>
          <p:cNvPr id="12" name="TextBox 11">
            <a:extLst>
              <a:ext uri="{FF2B5EF4-FFF2-40B4-BE49-F238E27FC236}">
                <a16:creationId xmlns:a16="http://schemas.microsoft.com/office/drawing/2014/main" id="{D3266B81-C9EF-C793-68EC-F2AF0B27EFF0}"/>
              </a:ext>
            </a:extLst>
          </p:cNvPr>
          <p:cNvSpPr txBox="1"/>
          <p:nvPr/>
        </p:nvSpPr>
        <p:spPr>
          <a:xfrm>
            <a:off x="400869" y="1942346"/>
            <a:ext cx="6209522" cy="400110"/>
          </a:xfrm>
          <a:prstGeom prst="rect">
            <a:avLst/>
          </a:prstGeom>
          <a:noFill/>
        </p:spPr>
        <p:txBody>
          <a:bodyPr wrap="square">
            <a:spAutoFit/>
          </a:bodyPr>
          <a:lstStyle/>
          <a:p>
            <a:r>
              <a:rPr lang="en-GB"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Intellectual property: (Western) approaches</a:t>
            </a:r>
            <a:endParaRPr lang="ar-SA"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1" name="Picture 10" descr="A flag flying in the air&#10;&#10;Description automatically generated with medium confidence">
            <a:extLst>
              <a:ext uri="{FF2B5EF4-FFF2-40B4-BE49-F238E27FC236}">
                <a16:creationId xmlns:a16="http://schemas.microsoft.com/office/drawing/2014/main" id="{F7BFDF1B-C9D3-0ACF-429E-E34BA4D5ABB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060027" y="2878590"/>
            <a:ext cx="2435289" cy="2198150"/>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291223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835609" y="2643227"/>
            <a:ext cx="7790343" cy="2972417"/>
          </a:xfrm>
          <a:prstGeom prst="rect">
            <a:avLst/>
          </a:prstGeom>
        </p:spPr>
        <p:txBody>
          <a:bodyPr wrap="square">
            <a:spAutoFit/>
          </a:bodyPr>
          <a:lstStyle/>
          <a:p>
            <a:pPr algn="just">
              <a:lnSpc>
                <a:spcPct val="200000"/>
              </a:lnSpc>
            </a:pPr>
            <a:r>
              <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Specifically, </a:t>
            </a:r>
            <a:r>
              <a:rPr lang="en-GB" sz="16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US presumptions </a:t>
            </a:r>
            <a:r>
              <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of music, film, and so on as </a:t>
            </a:r>
            <a:r>
              <a:rPr lang="en-GB" sz="16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individual</a:t>
            </a:r>
            <a:r>
              <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16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exclusive property </a:t>
            </a:r>
            <a:r>
              <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directly contradict</a:t>
            </a:r>
            <a:r>
              <a:rPr lang="en-GB" sz="16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cultural frameworks</a:t>
            </a:r>
            <a:r>
              <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16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traditions</a:t>
            </a:r>
            <a:r>
              <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that treat many forms of property as public goods instead: these, by default, are </a:t>
            </a:r>
            <a:r>
              <a:rPr lang="en-GB" sz="16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openly</a:t>
            </a:r>
            <a:r>
              <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sharable by </a:t>
            </a:r>
            <a:r>
              <a:rPr lang="en-GB" sz="16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community members</a:t>
            </a:r>
            <a:r>
              <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Such conceptions of property as shared and inclusive rather than as </a:t>
            </a:r>
            <a:r>
              <a:rPr lang="en-GB" sz="16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individual/exclusive</a:t>
            </a:r>
            <a:r>
              <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are at the heart of a third ethical response to these sorts of dilemmas – namely, </a:t>
            </a:r>
            <a:r>
              <a:rPr lang="en-GB" sz="16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copyleft</a:t>
            </a:r>
            <a:r>
              <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/FLOSS.</a:t>
            </a:r>
            <a:endParaRPr lang="en-GB" sz="14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3012513" y="-823137"/>
            <a:ext cx="608687" cy="5999932"/>
          </a:xfrm>
          <a:prstGeom prst="rect">
            <a:avLst/>
          </a:prstGeom>
        </p:spPr>
      </p:pic>
      <p:sp>
        <p:nvSpPr>
          <p:cNvPr id="12" name="TextBox 11">
            <a:extLst>
              <a:ext uri="{FF2B5EF4-FFF2-40B4-BE49-F238E27FC236}">
                <a16:creationId xmlns:a16="http://schemas.microsoft.com/office/drawing/2014/main" id="{D3266B81-C9EF-C793-68EC-F2AF0B27EFF0}"/>
              </a:ext>
            </a:extLst>
          </p:cNvPr>
          <p:cNvSpPr txBox="1"/>
          <p:nvPr/>
        </p:nvSpPr>
        <p:spPr>
          <a:xfrm>
            <a:off x="400869" y="1942346"/>
            <a:ext cx="6209522" cy="400110"/>
          </a:xfrm>
          <a:prstGeom prst="rect">
            <a:avLst/>
          </a:prstGeom>
          <a:noFill/>
        </p:spPr>
        <p:txBody>
          <a:bodyPr wrap="square">
            <a:spAutoFit/>
          </a:bodyPr>
          <a:lstStyle/>
          <a:p>
            <a:r>
              <a:rPr lang="en-GB"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Intellectual property: (Western) approaches</a:t>
            </a:r>
            <a:endParaRPr lang="ar-SA" sz="20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1" name="Picture 10" descr="Icon&#10;&#10;Description automatically generated">
            <a:extLst>
              <a:ext uri="{FF2B5EF4-FFF2-40B4-BE49-F238E27FC236}">
                <a16:creationId xmlns:a16="http://schemas.microsoft.com/office/drawing/2014/main" id="{C5682605-B049-2B03-EA34-21E421649AA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0509" y="2720804"/>
            <a:ext cx="2565205" cy="2281834"/>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41355419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811763" y="2503276"/>
            <a:ext cx="7604458" cy="3076868"/>
          </a:xfrm>
          <a:prstGeom prst="rect">
            <a:avLst/>
          </a:prstGeom>
        </p:spPr>
        <p:txBody>
          <a:bodyPr wrap="square">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differences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between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EU approaches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to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copyright</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suggest,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our</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attitudes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approaches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matters of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intellectual property</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 specifically,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how far</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by whom</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under what</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circumstances such materials may be justifiably shared – are strongly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shaped</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by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culture</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endPar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8760175" y="-823137"/>
            <a:ext cx="608687" cy="5999932"/>
          </a:xfrm>
          <a:prstGeom prst="rect">
            <a:avLst/>
          </a:prstGeom>
        </p:spPr>
      </p:pic>
      <p:sp>
        <p:nvSpPr>
          <p:cNvPr id="12" name="TextBox 11">
            <a:extLst>
              <a:ext uri="{FF2B5EF4-FFF2-40B4-BE49-F238E27FC236}">
                <a16:creationId xmlns:a16="http://schemas.microsoft.com/office/drawing/2014/main" id="{D3266B81-C9EF-C793-68EC-F2AF0B27EFF0}"/>
              </a:ext>
            </a:extLst>
          </p:cNvPr>
          <p:cNvSpPr txBox="1"/>
          <p:nvPr/>
        </p:nvSpPr>
        <p:spPr>
          <a:xfrm>
            <a:off x="6699035" y="1933015"/>
            <a:ext cx="5076200" cy="461665"/>
          </a:xfrm>
          <a:prstGeom prst="rect">
            <a:avLst/>
          </a:prstGeom>
          <a:noFill/>
        </p:spPr>
        <p:txBody>
          <a:bodyPr wrap="square">
            <a:spAutoFit/>
          </a:bodyPr>
          <a:lstStyle/>
          <a:p>
            <a:r>
              <a:rPr lang="en-GB" sz="24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Intellectual property and culture</a:t>
            </a:r>
            <a:endParaRPr lang="ar-SA" sz="24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1" name="Picture 10" descr="A picture containing text, vector graphics, businesscard&#10;&#10;Description automatically generated">
            <a:extLst>
              <a:ext uri="{FF2B5EF4-FFF2-40B4-BE49-F238E27FC236}">
                <a16:creationId xmlns:a16="http://schemas.microsoft.com/office/drawing/2014/main" id="{260550C4-E630-D39B-495F-2B4DD6B17F2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85847" y="2829977"/>
            <a:ext cx="2693433" cy="2644218"/>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2802275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870809" y="2503270"/>
            <a:ext cx="7755143" cy="3393942"/>
          </a:xfrm>
          <a:prstGeom prst="rect">
            <a:avLst/>
          </a:prstGeom>
        </p:spPr>
        <p:txBody>
          <a:bodyPr wrap="square">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As a further example: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US copyright law </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is moderately clear with regard to what counts as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fair use</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for teaching and research purposes – at least as far as printed materials are concerned. </a:t>
            </a:r>
          </a:p>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particular, under most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circumstances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it is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illegal</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make, say,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photocopies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an entire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book</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that would be then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distribute</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students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the beginning of the semester </a:t>
            </a:r>
            <a:r>
              <a:rPr lang="en-GB"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for their use during the course</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8769506" y="-823137"/>
            <a:ext cx="608687" cy="5999932"/>
          </a:xfrm>
          <a:prstGeom prst="rect">
            <a:avLst/>
          </a:prstGeom>
        </p:spPr>
      </p:pic>
      <p:sp>
        <p:nvSpPr>
          <p:cNvPr id="9" name="TextBox 8">
            <a:extLst>
              <a:ext uri="{FF2B5EF4-FFF2-40B4-BE49-F238E27FC236}">
                <a16:creationId xmlns:a16="http://schemas.microsoft.com/office/drawing/2014/main" id="{462D5DA3-24C3-10B0-0B2E-295EB1AB994C}"/>
              </a:ext>
            </a:extLst>
          </p:cNvPr>
          <p:cNvSpPr txBox="1"/>
          <p:nvPr/>
        </p:nvSpPr>
        <p:spPr>
          <a:xfrm>
            <a:off x="6661705" y="1933015"/>
            <a:ext cx="5076200" cy="461665"/>
          </a:xfrm>
          <a:prstGeom prst="rect">
            <a:avLst/>
          </a:prstGeom>
          <a:noFill/>
        </p:spPr>
        <p:txBody>
          <a:bodyPr wrap="square">
            <a:spAutoFit/>
          </a:bodyPr>
          <a:lstStyle/>
          <a:p>
            <a:r>
              <a:rPr lang="en-GB" sz="24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Intellectual property and culture</a:t>
            </a:r>
            <a:endParaRPr lang="ar-SA" sz="24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2" name="Picture 11" descr="Text&#10;&#10;Description automatically generated with low confidence">
            <a:extLst>
              <a:ext uri="{FF2B5EF4-FFF2-40B4-BE49-F238E27FC236}">
                <a16:creationId xmlns:a16="http://schemas.microsoft.com/office/drawing/2014/main" id="{F7C3F5C6-C3D0-0E25-9EAE-758C30197994}"/>
              </a:ext>
            </a:extLst>
          </p:cNvPr>
          <p:cNvPicPr>
            <a:picLocks noChangeAspect="1"/>
          </p:cNvPicPr>
          <p:nvPr/>
        </p:nvPicPr>
        <p:blipFill rotWithShape="1">
          <a:blip r:embed="rId7">
            <a:extLst>
              <a:ext uri="{28A0092B-C50C-407E-A947-70E740481C1C}">
                <a14:useLocalDpi xmlns:a14="http://schemas.microsoft.com/office/drawing/2010/main" val="0"/>
              </a:ext>
            </a:extLst>
          </a:blip>
          <a:srcRect b="8761"/>
          <a:stretch/>
        </p:blipFill>
        <p:spPr>
          <a:xfrm>
            <a:off x="642402" y="2280303"/>
            <a:ext cx="2604647" cy="2578067"/>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1720502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681147" y="2531264"/>
            <a:ext cx="7912354" cy="3076868"/>
          </a:xfrm>
          <a:prstGeom prst="rect">
            <a:avLst/>
          </a:prstGeom>
        </p:spPr>
        <p:txBody>
          <a:bodyPr wrap="square">
            <a:spAutoFit/>
          </a:bodyPr>
          <a:lstStyle/>
          <a:p>
            <a:pPr algn="just">
              <a:lnSpc>
                <a:spcPct val="200000"/>
              </a:lnSpc>
            </a:pP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On the other hand, in the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you would be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allowed to place original materials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such as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articles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or book chapters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on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reserve</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for students in the library</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they are then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free</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to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check out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these materials and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make copies of them</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 as part of their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fair use</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these materials as students.</a:t>
            </a:r>
            <a:endPar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8769496" y="-823137"/>
            <a:ext cx="608687" cy="5999932"/>
          </a:xfrm>
          <a:prstGeom prst="rect">
            <a:avLst/>
          </a:prstGeom>
        </p:spPr>
      </p:pic>
      <p:sp>
        <p:nvSpPr>
          <p:cNvPr id="9" name="TextBox 8">
            <a:extLst>
              <a:ext uri="{FF2B5EF4-FFF2-40B4-BE49-F238E27FC236}">
                <a16:creationId xmlns:a16="http://schemas.microsoft.com/office/drawing/2014/main" id="{6D880303-FB63-B62E-D9E5-002E3266964E}"/>
              </a:ext>
            </a:extLst>
          </p:cNvPr>
          <p:cNvSpPr txBox="1"/>
          <p:nvPr/>
        </p:nvSpPr>
        <p:spPr>
          <a:xfrm>
            <a:off x="6559071" y="1933015"/>
            <a:ext cx="5076200" cy="461665"/>
          </a:xfrm>
          <a:prstGeom prst="rect">
            <a:avLst/>
          </a:prstGeom>
          <a:noFill/>
        </p:spPr>
        <p:txBody>
          <a:bodyPr wrap="square">
            <a:spAutoFit/>
          </a:bodyPr>
          <a:lstStyle/>
          <a:p>
            <a:r>
              <a:rPr lang="en-GB" sz="24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Intellectual property and culture</a:t>
            </a:r>
            <a:endParaRPr lang="ar-SA" sz="24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2" name="Picture 11" descr="Logo&#10;&#10;Description automatically generated">
            <a:extLst>
              <a:ext uri="{FF2B5EF4-FFF2-40B4-BE49-F238E27FC236}">
                <a16:creationId xmlns:a16="http://schemas.microsoft.com/office/drawing/2014/main" id="{08553E58-0968-7DAB-A7F0-6EE6933A6B75}"/>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873406" y="2792651"/>
            <a:ext cx="2649896" cy="2609774"/>
          </a:xfrm>
          <a:prstGeom prst="rect">
            <a:avLst/>
          </a:prstGeom>
        </p:spPr>
      </p:pic>
    </p:spTree>
    <p:custDataLst>
      <p:tags r:id="rId1"/>
    </p:custDataLst>
    <p:extLst>
      <p:ext uri="{BB962C8B-B14F-4D97-AF65-F5344CB8AC3E}">
        <p14:creationId xmlns:p14="http://schemas.microsoft.com/office/powerpoint/2010/main" val="129382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3908143" y="2600339"/>
            <a:ext cx="7717810" cy="3332387"/>
          </a:xfrm>
          <a:prstGeom prst="rect">
            <a:avLst/>
          </a:prstGeom>
        </p:spPr>
        <p:txBody>
          <a:bodyPr wrap="square">
            <a:spAutoFit/>
          </a:bodyPr>
          <a:lstStyle/>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By contrast,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European copyright law</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makes no </a:t>
            </a:r>
            <a:r>
              <a:rPr lang="en-GB"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equivalent provisions </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for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fair use</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p>
          <a:p>
            <a:pPr algn="just">
              <a:lnSpc>
                <a:spcPct val="200000"/>
              </a:lnSpc>
            </a:pP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And, on the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third hand</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a:t>
            </a:r>
            <a:r>
              <a:rPr lang="en-GB"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Thailand</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you may receive a  </a:t>
            </a:r>
            <a:r>
              <a:rPr lang="en-GB"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highly cherished gift from some students</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 nicely photocopied version of an important book in philosophy of technology for example, </a:t>
            </a:r>
            <a:r>
              <a:rPr lang="en-GB"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complete with a carefully crafted cover</a:t>
            </a:r>
            <a:r>
              <a:rPr lang="en-GB"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on which the students inscribed their names.</a:t>
            </a:r>
            <a:endParaRPr lang="en-GB" sz="16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endParaRP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8769509" y="-823137"/>
            <a:ext cx="608687" cy="5999932"/>
          </a:xfrm>
          <a:prstGeom prst="rect">
            <a:avLst/>
          </a:prstGeom>
        </p:spPr>
      </p:pic>
      <p:sp>
        <p:nvSpPr>
          <p:cNvPr id="9" name="TextBox 8">
            <a:extLst>
              <a:ext uri="{FF2B5EF4-FFF2-40B4-BE49-F238E27FC236}">
                <a16:creationId xmlns:a16="http://schemas.microsoft.com/office/drawing/2014/main" id="{475F5E2D-668A-D9CC-73CB-BA3ACBFFA0C5}"/>
              </a:ext>
            </a:extLst>
          </p:cNvPr>
          <p:cNvSpPr txBox="1"/>
          <p:nvPr/>
        </p:nvSpPr>
        <p:spPr>
          <a:xfrm>
            <a:off x="6689703" y="1933015"/>
            <a:ext cx="5076200" cy="461665"/>
          </a:xfrm>
          <a:prstGeom prst="rect">
            <a:avLst/>
          </a:prstGeom>
          <a:noFill/>
        </p:spPr>
        <p:txBody>
          <a:bodyPr wrap="square">
            <a:spAutoFit/>
          </a:bodyPr>
          <a:lstStyle/>
          <a:p>
            <a:r>
              <a:rPr lang="en-GB" sz="24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Intellectual property and culture</a:t>
            </a:r>
            <a:endParaRPr lang="ar-SA" sz="24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2" name="Picture 11" descr="Icon&#10;&#10;Description automatically generated">
            <a:extLst>
              <a:ext uri="{FF2B5EF4-FFF2-40B4-BE49-F238E27FC236}">
                <a16:creationId xmlns:a16="http://schemas.microsoft.com/office/drawing/2014/main" id="{BFF5B48A-F38F-F359-BF69-0004594D6A6C}"/>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51741" y="2394680"/>
            <a:ext cx="2735274" cy="2419916"/>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262477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347478" y="6359800"/>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46635" y="-18666"/>
            <a:ext cx="11737131" cy="1670183"/>
          </a:xfrm>
          <a:prstGeom prst="rect">
            <a:avLst/>
          </a:prstGeom>
        </p:spPr>
      </p:pic>
      <p:sp>
        <p:nvSpPr>
          <p:cNvPr id="7" name="TextBox 6"/>
          <p:cNvSpPr txBox="1"/>
          <p:nvPr/>
        </p:nvSpPr>
        <p:spPr>
          <a:xfrm>
            <a:off x="3387014" y="600790"/>
            <a:ext cx="7909453" cy="523220"/>
          </a:xfrm>
          <a:prstGeom prst="rect">
            <a:avLst/>
          </a:prstGeom>
          <a:noFill/>
        </p:spPr>
        <p:txBody>
          <a:bodyPr wrap="square" rtlCol="0">
            <a:spAutoFit/>
          </a:bodyPr>
          <a:lstStyle/>
          <a:p>
            <a:r>
              <a:rPr lang="en-GB"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The ethics of copying: Is it theft or Open Source?</a:t>
            </a:r>
          </a:p>
        </p:txBody>
      </p:sp>
      <p:sp>
        <p:nvSpPr>
          <p:cNvPr id="10" name="TextBox 9">
            <a:extLst>
              <a:ext uri="{FF2B5EF4-FFF2-40B4-BE49-F238E27FC236}">
                <a16:creationId xmlns:a16="http://schemas.microsoft.com/office/drawing/2014/main" id="{CEF17B6C-D094-4230-B16C-C3F5BE8B4779}"/>
              </a:ext>
            </a:extLst>
          </p:cNvPr>
          <p:cNvSpPr txBox="1"/>
          <p:nvPr/>
        </p:nvSpPr>
        <p:spPr>
          <a:xfrm>
            <a:off x="149157" y="195107"/>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4" name="Rectangle 13">
            <a:extLst>
              <a:ext uri="{FF2B5EF4-FFF2-40B4-BE49-F238E27FC236}">
                <a16:creationId xmlns:a16="http://schemas.microsoft.com/office/drawing/2014/main" id="{4D2FA32C-F4DD-491F-AB09-30EC78D9E19E}"/>
              </a:ext>
            </a:extLst>
          </p:cNvPr>
          <p:cNvSpPr/>
          <p:nvPr/>
        </p:nvSpPr>
        <p:spPr>
          <a:xfrm>
            <a:off x="587829" y="2447289"/>
            <a:ext cx="7473831" cy="3138423"/>
          </a:xfrm>
          <a:prstGeom prst="rect">
            <a:avLst/>
          </a:prstGeom>
        </p:spPr>
        <p:txBody>
          <a:bodyPr wrap="square">
            <a:spAutoFit/>
          </a:bodyPr>
          <a:lstStyle/>
          <a:p>
            <a:pPr algn="just">
              <a:lnSpc>
                <a:spcPct val="200000"/>
              </a:lnSpc>
            </a:pPr>
            <a:r>
              <a:rPr lang="en-GB" sz="22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US circumstances</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this could only be seen as a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crass violation</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copyright law</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in the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Thai context</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this copying was seen to be a </a:t>
            </a:r>
            <a:r>
              <a:rPr lang="en-GB" sz="2000" dirty="0">
                <a:solidFill>
                  <a:srgbClr val="C00000"/>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mark of respect</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both for the (famous and well-known)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author</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of the text and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for you</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 as </a:t>
            </a:r>
            <a:r>
              <a:rPr lang="en-GB" sz="2000" u="sng"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the recipient </a:t>
            </a:r>
            <a:r>
              <a:rPr lang="en-GB" sz="2000" dirty="0">
                <a:solidFill>
                  <a:srgbClr val="0A1F61"/>
                </a:solidFill>
                <a:effectLst>
                  <a:outerShdw blurRad="38100" dist="38100" dir="2700000" algn="tl">
                    <a:srgbClr val="000000">
                      <a:alpha val="43137"/>
                    </a:srgbClr>
                  </a:outerShdw>
                </a:effectLst>
                <a:latin typeface="Microsoft GothicNeo" panose="020B0503020000020004" pitchFamily="34" charset="-127"/>
                <a:ea typeface="Microsoft GothicNeo" panose="020B0503020000020004" pitchFamily="34" charset="-127"/>
                <a:cs typeface="Microsoft GothicNeo" panose="020B0503020000020004" pitchFamily="34" charset="-127"/>
              </a:rPr>
              <a:t>of the gift.</a:t>
            </a:r>
          </a:p>
        </p:txBody>
      </p:sp>
      <p:pic>
        <p:nvPicPr>
          <p:cNvPr id="8" name="Picture 7">
            <a:extLst>
              <a:ext uri="{FF2B5EF4-FFF2-40B4-BE49-F238E27FC236}">
                <a16:creationId xmlns:a16="http://schemas.microsoft.com/office/drawing/2014/main" id="{FE4ECACC-F2EB-F539-0CEF-4D89A2C01EC3}"/>
              </a:ext>
            </a:extLst>
          </p:cNvPr>
          <p:cNvPicPr>
            <a:picLocks noChangeAspect="1"/>
          </p:cNvPicPr>
          <p:nvPr/>
        </p:nvPicPr>
        <p:blipFill>
          <a:blip r:embed="rId5"/>
          <a:stretch>
            <a:fillRect/>
          </a:stretch>
        </p:blipFill>
        <p:spPr>
          <a:xfrm rot="5400000">
            <a:off x="8797506" y="-823137"/>
            <a:ext cx="608687" cy="5999932"/>
          </a:xfrm>
          <a:prstGeom prst="rect">
            <a:avLst/>
          </a:prstGeom>
        </p:spPr>
      </p:pic>
      <p:sp>
        <p:nvSpPr>
          <p:cNvPr id="9" name="TextBox 8">
            <a:extLst>
              <a:ext uri="{FF2B5EF4-FFF2-40B4-BE49-F238E27FC236}">
                <a16:creationId xmlns:a16="http://schemas.microsoft.com/office/drawing/2014/main" id="{41A99382-D6AA-0D20-3CCA-1F1F09A8CEDD}"/>
              </a:ext>
            </a:extLst>
          </p:cNvPr>
          <p:cNvSpPr txBox="1"/>
          <p:nvPr/>
        </p:nvSpPr>
        <p:spPr>
          <a:xfrm>
            <a:off x="6773674" y="1933015"/>
            <a:ext cx="5076200" cy="461665"/>
          </a:xfrm>
          <a:prstGeom prst="rect">
            <a:avLst/>
          </a:prstGeom>
          <a:noFill/>
        </p:spPr>
        <p:txBody>
          <a:bodyPr wrap="square">
            <a:spAutoFit/>
          </a:bodyPr>
          <a:lstStyle/>
          <a:p>
            <a:r>
              <a:rPr lang="en-GB" sz="24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cs typeface="Microsoft GothicNeo" panose="020B0500000101010101" pitchFamily="34" charset="-127"/>
              </a:rPr>
              <a:t> Intellectual property and culture</a:t>
            </a:r>
            <a:endParaRPr lang="ar-SA" sz="2400" dirty="0">
              <a:solidFill>
                <a:schemeClr val="bg1"/>
              </a:solidFill>
              <a:effectLst>
                <a:outerShdw blurRad="38100" dist="38100" dir="2700000" algn="tl">
                  <a:srgbClr val="000000">
                    <a:alpha val="43137"/>
                  </a:srgbClr>
                </a:outerShdw>
              </a:effectLst>
              <a:latin typeface="Microsoft GothicNeo" panose="020B0500000101010101" pitchFamily="34" charset="-127"/>
              <a:ea typeface="Microsoft GothicNeo" panose="020B0500000101010101" pitchFamily="34" charset="-127"/>
            </a:endParaRPr>
          </a:p>
        </p:txBody>
      </p:sp>
      <p:pic>
        <p:nvPicPr>
          <p:cNvPr id="12" name="Picture 11" descr="A red and white bow on a wooden surface&#10;&#10;Description automatically generated with low confidence">
            <a:extLst>
              <a:ext uri="{FF2B5EF4-FFF2-40B4-BE49-F238E27FC236}">
                <a16:creationId xmlns:a16="http://schemas.microsoft.com/office/drawing/2014/main" id="{D1CF11F3-743D-4650-401C-1FD7C640776F}"/>
              </a:ext>
            </a:extLst>
          </p:cNvPr>
          <p:cNvPicPr>
            <a:picLocks noChangeAspect="1"/>
          </p:cNvPicPr>
          <p:nvPr/>
        </p:nvPicPr>
        <p:blipFill rotWithShape="1">
          <a:blip r:embed="rId7">
            <a:extLst>
              <a:ext uri="{28A0092B-C50C-407E-A947-70E740481C1C}">
                <a14:useLocalDpi xmlns:a14="http://schemas.microsoft.com/office/drawing/2010/main" val="0"/>
              </a:ext>
            </a:extLst>
          </a:blip>
          <a:srcRect r="36111"/>
          <a:stretch/>
        </p:blipFill>
        <p:spPr>
          <a:xfrm>
            <a:off x="8681550" y="2795894"/>
            <a:ext cx="2888402" cy="2709533"/>
          </a:xfrm>
          <a:prstGeom prst="rect">
            <a:avLst/>
          </a:prstGeom>
          <a:ln>
            <a:noFill/>
          </a:ln>
          <a:effectLst>
            <a:outerShdw blurRad="292100" dist="139700" dir="2700000" algn="tl" rotWithShape="0">
              <a:srgbClr val="333333">
                <a:alpha val="65000"/>
              </a:srgbClr>
            </a:outerShdw>
          </a:effectLst>
        </p:spPr>
      </p:pic>
    </p:spTree>
    <p:custDataLst>
      <p:tags r:id="rId1"/>
    </p:custDataLst>
    <p:extLst>
      <p:ext uri="{BB962C8B-B14F-4D97-AF65-F5344CB8AC3E}">
        <p14:creationId xmlns:p14="http://schemas.microsoft.com/office/powerpoint/2010/main" val="30744294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83256" y="28598"/>
            <a:ext cx="11064641" cy="1690962"/>
          </a:xfrm>
          <a:prstGeom prst="rect">
            <a:avLst/>
          </a:prstGeom>
        </p:spPr>
      </p:pic>
      <p:sp>
        <p:nvSpPr>
          <p:cNvPr id="7" name="TextBox 6"/>
          <p:cNvSpPr txBox="1"/>
          <p:nvPr/>
        </p:nvSpPr>
        <p:spPr>
          <a:xfrm>
            <a:off x="5583682" y="665008"/>
            <a:ext cx="1984442" cy="584775"/>
          </a:xfrm>
          <a:prstGeom prst="rect">
            <a:avLst/>
          </a:prstGeom>
          <a:noFill/>
        </p:spPr>
        <p:txBody>
          <a:bodyPr wrap="square" rtlCol="0">
            <a:spAutoFit/>
          </a:bodyPr>
          <a:lstStyle/>
          <a:p>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Outline</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3" name="Rectangle 12">
            <a:extLst>
              <a:ext uri="{FF2B5EF4-FFF2-40B4-BE49-F238E27FC236}">
                <a16:creationId xmlns:a16="http://schemas.microsoft.com/office/drawing/2014/main" id="{4397E26A-3CC4-4822-965D-1FFF0255314E}"/>
              </a:ext>
            </a:extLst>
          </p:cNvPr>
          <p:cNvSpPr/>
          <p:nvPr/>
        </p:nvSpPr>
        <p:spPr>
          <a:xfrm>
            <a:off x="709124" y="2023716"/>
            <a:ext cx="8276253" cy="3600986"/>
          </a:xfrm>
          <a:prstGeom prst="rect">
            <a:avLst/>
          </a:prstGeom>
        </p:spPr>
        <p:txBody>
          <a:bodyPr wrap="square">
            <a:spAutoFit/>
          </a:bodyPr>
          <a:lstStyle/>
          <a:p>
            <a:pPr algn="just"/>
            <a:r>
              <a:rPr lang="en-US" sz="32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US" sz="32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Introduction</a:t>
            </a:r>
          </a:p>
          <a:p>
            <a:pPr algn="just"/>
            <a:r>
              <a:rPr lang="en-GB" sz="26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1-What do you know about copying and distributing?</a:t>
            </a:r>
          </a:p>
          <a:p>
            <a:pPr algn="just"/>
            <a:r>
              <a:rPr lang="en-GB" sz="26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2-How Copyrighting Works.</a:t>
            </a:r>
            <a:endParaRPr lang="en-US" sz="26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endParaRPr>
          </a:p>
          <a:p>
            <a:pPr algn="just"/>
            <a:r>
              <a:rPr lang="en-US" sz="32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 </a:t>
            </a:r>
            <a:r>
              <a:rPr lang="en-GB" sz="3200" dirty="0">
                <a:solidFill>
                  <a:srgbClr val="C00000"/>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The ethics of copying: Is it theft or Open Source?</a:t>
            </a:r>
          </a:p>
          <a:p>
            <a:pPr algn="just"/>
            <a:r>
              <a:rPr lang="en-GB" sz="26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1- Intellectual property: (Western) approaches.</a:t>
            </a:r>
          </a:p>
          <a:p>
            <a:pPr algn="just"/>
            <a:r>
              <a:rPr lang="en-GB" sz="26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rPr>
              <a:t>2- Intellectual property and culture.</a:t>
            </a:r>
          </a:p>
          <a:p>
            <a:pPr algn="just"/>
            <a:endParaRPr lang="en-US" sz="2800" dirty="0">
              <a:solidFill>
                <a:schemeClr val="accent1">
                  <a:lumMod val="50000"/>
                </a:schemeClr>
              </a:solidFill>
              <a:effectLst>
                <a:outerShdw blurRad="38100" dist="38100" dir="2700000" algn="tl">
                  <a:srgbClr val="000000">
                    <a:alpha val="43137"/>
                  </a:srgbClr>
                </a:outerShdw>
              </a:effectLst>
              <a:latin typeface="Maiandra GD" panose="020E0502030308020204" pitchFamily="34" charset="0"/>
              <a:ea typeface="Microsoft GothicNeo" panose="020B0503020000020004" pitchFamily="34" charset="-127"/>
              <a:cs typeface="Microsoft GothicNeo" panose="020B0503020000020004" pitchFamily="34" charset="-127"/>
            </a:endParaRPr>
          </a:p>
        </p:txBody>
      </p:sp>
      <p:sp>
        <p:nvSpPr>
          <p:cNvPr id="12" name="TextBox 10">
            <a:extLst>
              <a:ext uri="{FF2B5EF4-FFF2-40B4-BE49-F238E27FC236}">
                <a16:creationId xmlns:a16="http://schemas.microsoft.com/office/drawing/2014/main" id="{816562A6-F6ED-4B9E-A6A4-0B4D273A3F84}"/>
              </a:ext>
            </a:extLst>
          </p:cNvPr>
          <p:cNvSpPr txBox="1"/>
          <p:nvPr/>
        </p:nvSpPr>
        <p:spPr>
          <a:xfrm>
            <a:off x="193659" y="379280"/>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9" name="Picture 8" descr="Icon&#10;&#10;Description automatically generated">
            <a:extLst>
              <a:ext uri="{FF2B5EF4-FFF2-40B4-BE49-F238E27FC236}">
                <a16:creationId xmlns:a16="http://schemas.microsoft.com/office/drawing/2014/main" id="{82DF6ACB-ED40-D17E-ED49-95263DCF354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209314" y="2323322"/>
            <a:ext cx="2440806" cy="2435789"/>
          </a:xfrm>
          <a:prstGeom prst="rect">
            <a:avLst/>
          </a:prstGeom>
        </p:spPr>
      </p:pic>
    </p:spTree>
    <p:custDataLst>
      <p:tags r:id="rId1"/>
    </p:custDataLst>
    <p:extLst>
      <p:ext uri="{BB962C8B-B14F-4D97-AF65-F5344CB8AC3E}">
        <p14:creationId xmlns:p14="http://schemas.microsoft.com/office/powerpoint/2010/main" val="1847233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5949244"/>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83256" y="75251"/>
            <a:ext cx="11064641" cy="1690962"/>
          </a:xfrm>
          <a:prstGeom prst="rect">
            <a:avLst/>
          </a:prstGeom>
        </p:spPr>
      </p:pic>
      <p:sp>
        <p:nvSpPr>
          <p:cNvPr id="7" name="TextBox 6"/>
          <p:cNvSpPr txBox="1"/>
          <p:nvPr/>
        </p:nvSpPr>
        <p:spPr>
          <a:xfrm>
            <a:off x="5583682" y="665008"/>
            <a:ext cx="1984442" cy="584775"/>
          </a:xfrm>
          <a:prstGeom prst="rect">
            <a:avLst/>
          </a:prstGeom>
          <a:noFill/>
        </p:spPr>
        <p:txBody>
          <a:bodyPr wrap="square" rtlCol="0">
            <a:spAutoFit/>
          </a:bodyPr>
          <a:lstStyle/>
          <a:p>
            <a:r>
              <a:rPr lang="en-US" sz="32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THANKS</a:t>
            </a:r>
            <a:endParaRPr lang="en-US" sz="32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sp>
        <p:nvSpPr>
          <p:cNvPr id="11" name="TextBox 10">
            <a:extLst>
              <a:ext uri="{FF2B5EF4-FFF2-40B4-BE49-F238E27FC236}">
                <a16:creationId xmlns:a16="http://schemas.microsoft.com/office/drawing/2014/main" id="{47D1C754-1798-422A-9316-98AB8053F9CA}"/>
              </a:ext>
            </a:extLst>
          </p:cNvPr>
          <p:cNvSpPr txBox="1"/>
          <p:nvPr/>
        </p:nvSpPr>
        <p:spPr>
          <a:xfrm>
            <a:off x="266801" y="295676"/>
            <a:ext cx="2310174" cy="954107"/>
          </a:xfrm>
          <a:prstGeom prst="rect">
            <a:avLst/>
          </a:prstGeom>
          <a:noFill/>
        </p:spPr>
        <p:txBody>
          <a:bodyPr wrap="square" rtlCol="0">
            <a:spAutoFit/>
          </a:bodyPr>
          <a:lstStyle/>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Chapter</a:t>
            </a:r>
          </a:p>
          <a:p>
            <a:pPr algn="ctr"/>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03</a:t>
            </a:r>
            <a:endPar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endParaRPr>
          </a:p>
        </p:txBody>
      </p:sp>
      <p:pic>
        <p:nvPicPr>
          <p:cNvPr id="10" name="Picture 9">
            <a:extLst>
              <a:ext uri="{FF2B5EF4-FFF2-40B4-BE49-F238E27FC236}">
                <a16:creationId xmlns:a16="http://schemas.microsoft.com/office/drawing/2014/main" id="{CC6BE387-3642-8F32-333F-20BD75EAA9E6}"/>
              </a:ext>
            </a:extLst>
          </p:cNvPr>
          <p:cNvPicPr>
            <a:picLocks noChangeAspect="1"/>
          </p:cNvPicPr>
          <p:nvPr/>
        </p:nvPicPr>
        <p:blipFill rotWithShape="1">
          <a:blip r:embed="rId7">
            <a:extLst>
              <a:ext uri="{28A0092B-C50C-407E-A947-70E740481C1C}">
                <a14:useLocalDpi xmlns:a14="http://schemas.microsoft.com/office/drawing/2010/main" val="0"/>
              </a:ext>
            </a:extLst>
          </a:blip>
          <a:srcRect l="6579" t="14006" r="6925" b="13694"/>
          <a:stretch/>
        </p:blipFill>
        <p:spPr>
          <a:xfrm>
            <a:off x="923829" y="1801832"/>
            <a:ext cx="10256363" cy="3669439"/>
          </a:xfrm>
          <a:prstGeom prst="rect">
            <a:avLst/>
          </a:prstGeom>
        </p:spPr>
      </p:pic>
    </p:spTree>
    <p:custDataLst>
      <p:tags r:id="rId1"/>
    </p:custDataLst>
    <p:extLst>
      <p:ext uri="{BB962C8B-B14F-4D97-AF65-F5344CB8AC3E}">
        <p14:creationId xmlns:p14="http://schemas.microsoft.com/office/powerpoint/2010/main" val="2381692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575549" y="0"/>
            <a:ext cx="11616451" cy="6680068"/>
          </a:xfrm>
          <a:prstGeom prst="rect">
            <a:avLst/>
          </a:prstGeom>
        </p:spPr>
      </p:pic>
      <p:sp>
        <p:nvSpPr>
          <p:cNvPr id="11" name="Rectangle 10"/>
          <p:cNvSpPr/>
          <p:nvPr/>
        </p:nvSpPr>
        <p:spPr>
          <a:xfrm rot="10800000">
            <a:off x="-79022" y="-93133"/>
            <a:ext cx="12350045" cy="7044267"/>
          </a:xfrm>
          <a:prstGeom prst="rect">
            <a:avLst/>
          </a:prstGeom>
          <a:gradFill flip="none" rotWithShape="1">
            <a:gsLst>
              <a:gs pos="0">
                <a:srgbClr val="24A9E1">
                  <a:tint val="66000"/>
                  <a:satMod val="160000"/>
                  <a:alpha val="33000"/>
                </a:srgbClr>
              </a:gs>
              <a:gs pos="50000">
                <a:srgbClr val="24A9E1">
                  <a:tint val="44500"/>
                  <a:satMod val="160000"/>
                  <a:alpha val="22000"/>
                </a:srgbClr>
              </a:gs>
              <a:gs pos="100000">
                <a:srgbClr val="24A9E1">
                  <a:tint val="23500"/>
                  <a:satMod val="160000"/>
                  <a:alpha val="44000"/>
                </a:srgb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srcRect l="984" r="914" b="11911"/>
          <a:stretch/>
        </p:blipFill>
        <p:spPr>
          <a:xfrm>
            <a:off x="0" y="4199708"/>
            <a:ext cx="12200709" cy="2688772"/>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4963885"/>
            <a:ext cx="1699476" cy="1524000"/>
          </a:xfrm>
          <a:prstGeom prst="rect">
            <a:avLst/>
          </a:prstGeom>
        </p:spPr>
      </p:pic>
      <p:pic>
        <p:nvPicPr>
          <p:cNvPr id="12" name="Picture 11"/>
          <p:cNvPicPr>
            <a:picLocks noChangeAspect="1"/>
          </p:cNvPicPr>
          <p:nvPr/>
        </p:nvPicPr>
        <p:blipFill>
          <a:blip r:embed="rId6"/>
          <a:stretch>
            <a:fillRect/>
          </a:stretch>
        </p:blipFill>
        <p:spPr>
          <a:xfrm>
            <a:off x="-112889" y="422122"/>
            <a:ext cx="6714451" cy="1972334"/>
          </a:xfrm>
          <a:prstGeom prst="rect">
            <a:avLst/>
          </a:prstGeom>
        </p:spPr>
      </p:pic>
      <p:pic>
        <p:nvPicPr>
          <p:cNvPr id="13" name="Picture 12"/>
          <p:cNvPicPr>
            <a:picLocks noChangeAspect="1"/>
          </p:cNvPicPr>
          <p:nvPr/>
        </p:nvPicPr>
        <p:blipFill>
          <a:blip r:embed="rId7"/>
          <a:stretch>
            <a:fillRect/>
          </a:stretch>
        </p:blipFill>
        <p:spPr>
          <a:xfrm>
            <a:off x="6433777" y="3125529"/>
            <a:ext cx="5882401" cy="1034667"/>
          </a:xfrm>
          <a:prstGeom prst="rect">
            <a:avLst/>
          </a:prstGeom>
        </p:spPr>
      </p:pic>
      <p:sp>
        <p:nvSpPr>
          <p:cNvPr id="14" name="TextBox 13"/>
          <p:cNvSpPr txBox="1"/>
          <p:nvPr/>
        </p:nvSpPr>
        <p:spPr>
          <a:xfrm>
            <a:off x="474133" y="715791"/>
            <a:ext cx="5945282" cy="1384995"/>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a:p>
            <a:r>
              <a:rPr lang="en-US" sz="2800" dirty="0">
                <a:solidFill>
                  <a:srgbClr val="24A9E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Prepared by Dr. Sherihan Mohamed</a:t>
            </a:r>
          </a:p>
          <a:p>
            <a:r>
              <a:rPr lang="en-US" sz="2800" dirty="0">
                <a:solidFill>
                  <a:srgbClr val="FF9518"/>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LECTURE 4</a:t>
            </a:r>
          </a:p>
        </p:txBody>
      </p:sp>
      <p:sp>
        <p:nvSpPr>
          <p:cNvPr id="16" name="TextBox 15"/>
          <p:cNvSpPr txBox="1"/>
          <p:nvPr/>
        </p:nvSpPr>
        <p:spPr>
          <a:xfrm>
            <a:off x="7203367" y="3156255"/>
            <a:ext cx="4172424" cy="954107"/>
          </a:xfrm>
          <a:prstGeom prst="rect">
            <a:avLst/>
          </a:prstGeom>
          <a:noFill/>
        </p:spPr>
        <p:txBody>
          <a:bodyPr wrap="none" rtlCol="0">
            <a:spAutoFit/>
          </a:bodyPr>
          <a:lstStyle/>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DGM723</a:t>
            </a:r>
          </a:p>
          <a:p>
            <a:r>
              <a:rPr lang="en-US" sz="2800" dirty="0">
                <a:solidFill>
                  <a:schemeClr val="bg1"/>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DIGITAL MEDIA ETHICS</a:t>
            </a:r>
          </a:p>
        </p:txBody>
      </p:sp>
    </p:spTree>
    <p:extLst>
      <p:ext uri="{BB962C8B-B14F-4D97-AF65-F5344CB8AC3E}">
        <p14:creationId xmlns:p14="http://schemas.microsoft.com/office/powerpoint/2010/main" val="2922024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0.8|2.6"/>
</p:tagLst>
</file>

<file path=ppt/tags/tag2.xml><?xml version="1.0" encoding="utf-8"?>
<p:tagLst xmlns:a="http://schemas.openxmlformats.org/drawingml/2006/main" xmlns:r="http://schemas.openxmlformats.org/officeDocument/2006/relationships" xmlns:p="http://schemas.openxmlformats.org/presentationml/2006/main">
  <p:tag name="TIMING" val="|0.9"/>
</p:tagLst>
</file>

<file path=ppt/tags/tag3.xml><?xml version="1.0" encoding="utf-8"?>
<p:tagLst xmlns:a="http://schemas.openxmlformats.org/drawingml/2006/main" xmlns:r="http://schemas.openxmlformats.org/officeDocument/2006/relationships" xmlns:p="http://schemas.openxmlformats.org/presentationml/2006/main">
  <p:tag name="TIMING" val="|1.3"/>
</p:tagLst>
</file>

<file path=ppt/tags/tag4.xml><?xml version="1.0" encoding="utf-8"?>
<p:tagLst xmlns:a="http://schemas.openxmlformats.org/drawingml/2006/main" xmlns:r="http://schemas.openxmlformats.org/officeDocument/2006/relationships" xmlns:p="http://schemas.openxmlformats.org/presentationml/2006/main">
  <p:tag name="TIMING" val="|2.8"/>
</p:tagLst>
</file>

<file path=ppt/tags/tag5.xml><?xml version="1.0" encoding="utf-8"?>
<p:tagLst xmlns:a="http://schemas.openxmlformats.org/drawingml/2006/main" xmlns:r="http://schemas.openxmlformats.org/officeDocument/2006/relationships" xmlns:p="http://schemas.openxmlformats.org/presentationml/2006/main">
  <p:tag name="TIMING" val="|3.3"/>
</p:tagLst>
</file>

<file path=ppt/tags/tag6.xml><?xml version="1.0" encoding="utf-8"?>
<p:tagLst xmlns:a="http://schemas.openxmlformats.org/drawingml/2006/main" xmlns:r="http://schemas.openxmlformats.org/officeDocument/2006/relationships" xmlns:p="http://schemas.openxmlformats.org/presentationml/2006/main">
  <p:tag name="TIMING" val="|0.9|1.7"/>
</p:tagLst>
</file>

<file path=ppt/tags/tag7.xml><?xml version="1.0" encoding="utf-8"?>
<p:tagLst xmlns:a="http://schemas.openxmlformats.org/drawingml/2006/main" xmlns:r="http://schemas.openxmlformats.org/officeDocument/2006/relationships" xmlns:p="http://schemas.openxmlformats.org/presentationml/2006/main">
  <p:tag name="TIMING" val="|0.5|2.4"/>
</p:tagLst>
</file>

<file path=ppt/tags/tag8.xml><?xml version="1.0" encoding="utf-8"?>
<p:tagLst xmlns:a="http://schemas.openxmlformats.org/drawingml/2006/main" xmlns:r="http://schemas.openxmlformats.org/officeDocument/2006/relationships" xmlns:p="http://schemas.openxmlformats.org/presentationml/2006/main">
  <p:tag name="TIMING" val="|0.6|1.5"/>
</p:tagLst>
</file>

<file path=ppt/tags/tag9.xml><?xml version="1.0" encoding="utf-8"?>
<p:tagLst xmlns:a="http://schemas.openxmlformats.org/drawingml/2006/main" xmlns:r="http://schemas.openxmlformats.org/officeDocument/2006/relationships" xmlns:p="http://schemas.openxmlformats.org/presentationml/2006/main">
  <p:tag name="TIMING" val="|0.7|3.7"/>
</p:tagLst>
</file>

<file path=ppt/tags/tag10.xml><?xml version="1.0" encoding="utf-8"?>
<p:tagLst xmlns:a="http://schemas.openxmlformats.org/drawingml/2006/main" xmlns:r="http://schemas.openxmlformats.org/officeDocument/2006/relationships" xmlns:p="http://schemas.openxmlformats.org/presentationml/2006/main">
  <p:tag name="TIMING" val="|0.8|3.2"/>
</p:tagLst>
</file>

<file path=ppt/tags/tag11.xml><?xml version="1.0" encoding="utf-8"?>
<p:tagLst xmlns:a="http://schemas.openxmlformats.org/drawingml/2006/main" xmlns:r="http://schemas.openxmlformats.org/officeDocument/2006/relationships" xmlns:p="http://schemas.openxmlformats.org/presentationml/2006/main">
  <p:tag name="TIMING" val="|0.9|1"/>
</p:tagLst>
</file>

<file path=ppt/tags/tag12.xml><?xml version="1.0" encoding="utf-8"?>
<p:tagLst xmlns:a="http://schemas.openxmlformats.org/drawingml/2006/main" xmlns:r="http://schemas.openxmlformats.org/officeDocument/2006/relationships" xmlns:p="http://schemas.openxmlformats.org/presentationml/2006/main">
  <p:tag name="TIMING" val="|0.4|2.6"/>
</p:tagLst>
</file>

<file path=ppt/tags/tag13.xml><?xml version="1.0" encoding="utf-8"?>
<p:tagLst xmlns:a="http://schemas.openxmlformats.org/drawingml/2006/main" xmlns:r="http://schemas.openxmlformats.org/officeDocument/2006/relationships" xmlns:p="http://schemas.openxmlformats.org/presentationml/2006/main">
  <p:tag name="TIMING" val="|0.6|2.4"/>
</p:tagLst>
</file>

<file path=ppt/tags/tag14.xml><?xml version="1.0" encoding="utf-8"?>
<p:tagLst xmlns:a="http://schemas.openxmlformats.org/drawingml/2006/main" xmlns:r="http://schemas.openxmlformats.org/officeDocument/2006/relationships" xmlns:p="http://schemas.openxmlformats.org/presentationml/2006/main">
  <p:tag name="TIMING" val="|1.1|1.3"/>
</p:tagLst>
</file>

<file path=ppt/tags/tag15.xml><?xml version="1.0" encoding="utf-8"?>
<p:tagLst xmlns:a="http://schemas.openxmlformats.org/drawingml/2006/main" xmlns:r="http://schemas.openxmlformats.org/officeDocument/2006/relationships" xmlns:p="http://schemas.openxmlformats.org/presentationml/2006/main">
  <p:tag name="TIMING" val="|1.2|8.6"/>
</p:tagLst>
</file>

<file path=ppt/tags/tag16.xml><?xml version="1.0" encoding="utf-8"?>
<p:tagLst xmlns:a="http://schemas.openxmlformats.org/drawingml/2006/main" xmlns:r="http://schemas.openxmlformats.org/officeDocument/2006/relationships" xmlns:p="http://schemas.openxmlformats.org/presentationml/2006/main">
  <p:tag name="TIMING" val="|1.5|4.8"/>
</p:tagLst>
</file>

<file path=ppt/tags/tag17.xml><?xml version="1.0" encoding="utf-8"?>
<p:tagLst xmlns:a="http://schemas.openxmlformats.org/drawingml/2006/main" xmlns:r="http://schemas.openxmlformats.org/officeDocument/2006/relationships" xmlns:p="http://schemas.openxmlformats.org/presentationml/2006/main">
  <p:tag name="TIMING" val="|0.7|2.4"/>
</p:tagLst>
</file>

<file path=ppt/tags/tag18.xml><?xml version="1.0" encoding="utf-8"?>
<p:tagLst xmlns:a="http://schemas.openxmlformats.org/drawingml/2006/main" xmlns:r="http://schemas.openxmlformats.org/officeDocument/2006/relationships" xmlns:p="http://schemas.openxmlformats.org/presentationml/2006/main">
  <p:tag name="TIMING" val="|0.8|4"/>
</p:tagLst>
</file>

<file path=ppt/tags/tag19.xml><?xml version="1.0" encoding="utf-8"?>
<p:tagLst xmlns:a="http://schemas.openxmlformats.org/drawingml/2006/main" xmlns:r="http://schemas.openxmlformats.org/officeDocument/2006/relationships" xmlns:p="http://schemas.openxmlformats.org/presentationml/2006/main">
  <p:tag name="TIMING" val="|3.4|2.1"/>
</p:tagLst>
</file>

<file path=ppt/tags/tag20.xml><?xml version="1.0" encoding="utf-8"?>
<p:tagLst xmlns:a="http://schemas.openxmlformats.org/drawingml/2006/main" xmlns:r="http://schemas.openxmlformats.org/officeDocument/2006/relationships" xmlns:p="http://schemas.openxmlformats.org/presentationml/2006/main">
  <p:tag name="TIMING" val="|0.6|4.7"/>
</p:tagLst>
</file>

<file path=ppt/tags/tag21.xml><?xml version="1.0" encoding="utf-8"?>
<p:tagLst xmlns:a="http://schemas.openxmlformats.org/drawingml/2006/main" xmlns:r="http://schemas.openxmlformats.org/officeDocument/2006/relationships" xmlns:p="http://schemas.openxmlformats.org/presentationml/2006/main">
  <p:tag name="TIMING" val="|0.6|0.6"/>
</p:tagLst>
</file>

<file path=ppt/tags/tag22.xml><?xml version="1.0" encoding="utf-8"?>
<p:tagLst xmlns:a="http://schemas.openxmlformats.org/drawingml/2006/main" xmlns:r="http://schemas.openxmlformats.org/officeDocument/2006/relationships" xmlns:p="http://schemas.openxmlformats.org/presentationml/2006/main">
  <p:tag name="TIMING" val="|0.6|1.1"/>
</p:tagLst>
</file>

<file path=ppt/tags/tag23.xml><?xml version="1.0" encoding="utf-8"?>
<p:tagLst xmlns:a="http://schemas.openxmlformats.org/drawingml/2006/main" xmlns:r="http://schemas.openxmlformats.org/officeDocument/2006/relationships" xmlns:p="http://schemas.openxmlformats.org/presentationml/2006/main">
  <p:tag name="TIMING" val="|1.3|2.6"/>
</p:tagLst>
</file>

<file path=ppt/tags/tag24.xml><?xml version="1.0" encoding="utf-8"?>
<p:tagLst xmlns:a="http://schemas.openxmlformats.org/drawingml/2006/main" xmlns:r="http://schemas.openxmlformats.org/officeDocument/2006/relationships" xmlns:p="http://schemas.openxmlformats.org/presentationml/2006/main">
  <p:tag name="TIMING" val="|0.7"/>
</p:tagLst>
</file>

<file path=ppt/tags/tag25.xml><?xml version="1.0" encoding="utf-8"?>
<p:tagLst xmlns:a="http://schemas.openxmlformats.org/drawingml/2006/main" xmlns:r="http://schemas.openxmlformats.org/officeDocument/2006/relationships" xmlns:p="http://schemas.openxmlformats.org/presentationml/2006/main">
  <p:tag name="TIMING" val="|2.1"/>
</p:tagLst>
</file>

<file path=ppt/tags/tag26.xml><?xml version="1.0" encoding="utf-8"?>
<p:tagLst xmlns:a="http://schemas.openxmlformats.org/drawingml/2006/main" xmlns:r="http://schemas.openxmlformats.org/officeDocument/2006/relationships" xmlns:p="http://schemas.openxmlformats.org/presentationml/2006/main">
  <p:tag name="TIMING" val="|1.5"/>
</p:tagLst>
</file>

<file path=ppt/tags/tag27.xml><?xml version="1.0" encoding="utf-8"?>
<p:tagLst xmlns:a="http://schemas.openxmlformats.org/drawingml/2006/main" xmlns:r="http://schemas.openxmlformats.org/officeDocument/2006/relationships" xmlns:p="http://schemas.openxmlformats.org/presentationml/2006/main">
  <p:tag name="TIMING" val="|2.1"/>
</p:tagLst>
</file>

<file path=ppt/tags/tag28.xml><?xml version="1.0" encoding="utf-8"?>
<p:tagLst xmlns:a="http://schemas.openxmlformats.org/drawingml/2006/main" xmlns:r="http://schemas.openxmlformats.org/officeDocument/2006/relationships" xmlns:p="http://schemas.openxmlformats.org/presentationml/2006/main">
  <p:tag name="TIMING" val="|1.3"/>
</p:tagLst>
</file>

<file path=ppt/tags/tag29.xml><?xml version="1.0" encoding="utf-8"?>
<p:tagLst xmlns:a="http://schemas.openxmlformats.org/drawingml/2006/main" xmlns:r="http://schemas.openxmlformats.org/officeDocument/2006/relationships" xmlns:p="http://schemas.openxmlformats.org/presentationml/2006/main">
  <p:tag name="TIMING" val="|1.2"/>
</p:tagLst>
</file>

<file path=ppt/tags/tag30.xml><?xml version="1.0" encoding="utf-8"?>
<p:tagLst xmlns:a="http://schemas.openxmlformats.org/drawingml/2006/main" xmlns:r="http://schemas.openxmlformats.org/officeDocument/2006/relationships" xmlns:p="http://schemas.openxmlformats.org/presentationml/2006/main">
  <p:tag name="TIMING" val="|1.4"/>
</p:tagLst>
</file>

<file path=ppt/tags/tag31.xml><?xml version="1.0" encoding="utf-8"?>
<p:tagLst xmlns:a="http://schemas.openxmlformats.org/drawingml/2006/main" xmlns:r="http://schemas.openxmlformats.org/officeDocument/2006/relationships" xmlns:p="http://schemas.openxmlformats.org/presentationml/2006/main">
  <p:tag name="TIMING" val="|2.4"/>
</p:tagLst>
</file>

<file path=ppt/tags/tag32.xml><?xml version="1.0" encoding="utf-8"?>
<p:tagLst xmlns:a="http://schemas.openxmlformats.org/drawingml/2006/main" xmlns:r="http://schemas.openxmlformats.org/officeDocument/2006/relationships" xmlns:p="http://schemas.openxmlformats.org/presentationml/2006/main">
  <p:tag name="TIMING" val="|1.3"/>
</p:tagLst>
</file>

<file path=ppt/tags/tag33.xml><?xml version="1.0" encoding="utf-8"?>
<p:tagLst xmlns:a="http://schemas.openxmlformats.org/drawingml/2006/main" xmlns:r="http://schemas.openxmlformats.org/officeDocument/2006/relationships" xmlns:p="http://schemas.openxmlformats.org/presentationml/2006/main">
  <p:tag name="TIMING" val="|1"/>
</p:tagLst>
</file>

<file path=ppt/tags/tag34.xml><?xml version="1.0" encoding="utf-8"?>
<p:tagLst xmlns:a="http://schemas.openxmlformats.org/drawingml/2006/main" xmlns:r="http://schemas.openxmlformats.org/officeDocument/2006/relationships" xmlns:p="http://schemas.openxmlformats.org/presentationml/2006/main">
  <p:tag name="TIMING" val="|4.2"/>
</p:tagLst>
</file>

<file path=ppt/tags/tag35.xml><?xml version="1.0" encoding="utf-8"?>
<p:tagLst xmlns:a="http://schemas.openxmlformats.org/drawingml/2006/main" xmlns:r="http://schemas.openxmlformats.org/officeDocument/2006/relationships" xmlns:p="http://schemas.openxmlformats.org/presentationml/2006/main">
  <p:tag name="TIMING" val="|3.6"/>
</p:tagLst>
</file>

<file path=ppt/tags/tag36.xml><?xml version="1.0" encoding="utf-8"?>
<p:tagLst xmlns:a="http://schemas.openxmlformats.org/drawingml/2006/main" xmlns:r="http://schemas.openxmlformats.org/officeDocument/2006/relationships" xmlns:p="http://schemas.openxmlformats.org/presentationml/2006/main">
  <p:tag name="TIMING" val="|1.6"/>
</p:tagLst>
</file>

<file path=ppt/tags/tag37.xml><?xml version="1.0" encoding="utf-8"?>
<p:tagLst xmlns:a="http://schemas.openxmlformats.org/drawingml/2006/main" xmlns:r="http://schemas.openxmlformats.org/officeDocument/2006/relationships" xmlns:p="http://schemas.openxmlformats.org/presentationml/2006/main">
  <p:tag name="TIMING" val="|3.4"/>
</p:tagLst>
</file>

<file path=ppt/tags/tag38.xml><?xml version="1.0" encoding="utf-8"?>
<p:tagLst xmlns:a="http://schemas.openxmlformats.org/drawingml/2006/main" xmlns:r="http://schemas.openxmlformats.org/officeDocument/2006/relationships" xmlns:p="http://schemas.openxmlformats.org/presentationml/2006/main">
  <p:tag name="TIMING" val="|1"/>
</p:tagLst>
</file>

<file path=ppt/tags/tag39.xml><?xml version="1.0" encoding="utf-8"?>
<p:tagLst xmlns:a="http://schemas.openxmlformats.org/drawingml/2006/main" xmlns:r="http://schemas.openxmlformats.org/officeDocument/2006/relationships" xmlns:p="http://schemas.openxmlformats.org/presentationml/2006/main">
  <p:tag name="TIMING" val="|1"/>
</p:tagLst>
</file>

<file path=ppt/tags/tag40.xml><?xml version="1.0" encoding="utf-8"?>
<p:tagLst xmlns:a="http://schemas.openxmlformats.org/drawingml/2006/main" xmlns:r="http://schemas.openxmlformats.org/officeDocument/2006/relationships" xmlns:p="http://schemas.openxmlformats.org/presentationml/2006/main">
  <p:tag name="TIMING" val="|0.9"/>
</p:tagLst>
</file>

<file path=ppt/tags/tag41.xml><?xml version="1.0" encoding="utf-8"?>
<p:tagLst xmlns:a="http://schemas.openxmlformats.org/drawingml/2006/main" xmlns:r="http://schemas.openxmlformats.org/officeDocument/2006/relationships" xmlns:p="http://schemas.openxmlformats.org/presentationml/2006/main">
  <p:tag name="TIMING" val="|0.8"/>
</p:tagLst>
</file>

<file path=ppt/tags/tag42.xml><?xml version="1.0" encoding="utf-8"?>
<p:tagLst xmlns:a="http://schemas.openxmlformats.org/drawingml/2006/main" xmlns:r="http://schemas.openxmlformats.org/officeDocument/2006/relationships" xmlns:p="http://schemas.openxmlformats.org/presentationml/2006/main">
  <p:tag name="TIMING" val="|2.8"/>
</p:tagLst>
</file>

<file path=ppt/tags/tag43.xml><?xml version="1.0" encoding="utf-8"?>
<p:tagLst xmlns:a="http://schemas.openxmlformats.org/drawingml/2006/main" xmlns:r="http://schemas.openxmlformats.org/officeDocument/2006/relationships" xmlns:p="http://schemas.openxmlformats.org/presentationml/2006/main">
  <p:tag name="TIMING" val="|0.4"/>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2807</TotalTime>
  <Words>2701</Words>
  <Application>Microsoft Office PowerPoint</Application>
  <PresentationFormat>Widescreen</PresentationFormat>
  <Paragraphs>218</Paragraphs>
  <Slides>45</Slides>
  <Notes>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Microsoft GothicNeo</vt:lpstr>
      <vt:lpstr>Arial</vt:lpstr>
      <vt:lpstr>Calibri</vt:lpstr>
      <vt:lpstr>Calibri Light</vt:lpstr>
      <vt:lpstr>Maiandra GD</vt:lpstr>
      <vt:lpstr>Tajawal Medium</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shery tawfeeq</dc:creator>
  <cp:lastModifiedBy>shery tawfeeq</cp:lastModifiedBy>
  <cp:revision>3</cp:revision>
  <dcterms:created xsi:type="dcterms:W3CDTF">2023-02-11T10:09:11Z</dcterms:created>
  <dcterms:modified xsi:type="dcterms:W3CDTF">2023-06-30T20:32:46Z</dcterms:modified>
</cp:coreProperties>
</file>