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4"/>
  </p:sldMasterIdLst>
  <p:notesMasterIdLst>
    <p:notesMasterId r:id="rId18"/>
  </p:notesMasterIdLst>
  <p:sldIdLst>
    <p:sldId id="256" r:id="rId5"/>
    <p:sldId id="257" r:id="rId6"/>
    <p:sldId id="258" r:id="rId7"/>
    <p:sldId id="259" r:id="rId8"/>
    <p:sldId id="260" r:id="rId9"/>
    <p:sldId id="261" r:id="rId10"/>
    <p:sldId id="262" r:id="rId11"/>
    <p:sldId id="263" r:id="rId12"/>
    <p:sldId id="264" r:id="rId13"/>
    <p:sldId id="265" r:id="rId14"/>
    <p:sldId id="268" r:id="rId15"/>
    <p:sldId id="266" r:id="rId16"/>
    <p:sldId id="267" r:id="rId1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D002C4-624D-1EED-D14B-F0900E4D025E}" v="61" dt="2024-05-29T12:06:00.526"/>
  </p1510:revLst>
</p1510:revInfo>
</file>

<file path=ppt/tableStyles.xml><?xml version="1.0" encoding="utf-8"?>
<a:tblStyleLst xmlns:a="http://schemas.openxmlformats.org/drawingml/2006/main" def="{1BDE3F2E-4E7F-4BAD-93C2-179259AEAE23}">
  <a:tblStyle styleId="{1BDE3F2E-4E7F-4BAD-93C2-179259AEAE23}" styleName="Table_0">
    <a:wholeTbl>
      <a:tcTxStyle b="off" i="off">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691"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jdAljeraisi" userId="S::majdaljeraisi@midocean.edu.km::897047ab-843a-472a-8f98-004984b01199" providerId="AD" clId="Web-{B9D002C4-624D-1EED-D14B-F0900E4D025E}"/>
    <pc:docChg chg="modSld">
      <pc:chgData name="MajdAljeraisi" userId="S::majdaljeraisi@midocean.edu.km::897047ab-843a-472a-8f98-004984b01199" providerId="AD" clId="Web-{B9D002C4-624D-1EED-D14B-F0900E4D025E}" dt="2024-05-29T12:06:00.526" v="48"/>
      <pc:docMkLst>
        <pc:docMk/>
      </pc:docMkLst>
      <pc:sldChg chg="modSp">
        <pc:chgData name="MajdAljeraisi" userId="S::majdaljeraisi@midocean.edu.km::897047ab-843a-472a-8f98-004984b01199" providerId="AD" clId="Web-{B9D002C4-624D-1EED-D14B-F0900E4D025E}" dt="2024-05-29T12:04:28.476" v="1" actId="20577"/>
        <pc:sldMkLst>
          <pc:docMk/>
          <pc:sldMk cId="0" sldId="256"/>
        </pc:sldMkLst>
        <pc:spChg chg="mod">
          <ac:chgData name="MajdAljeraisi" userId="S::majdaljeraisi@midocean.edu.km::897047ab-843a-472a-8f98-004984b01199" providerId="AD" clId="Web-{B9D002C4-624D-1EED-D14B-F0900E4D025E}" dt="2024-05-29T12:04:28.476" v="1" actId="20577"/>
          <ac:spMkLst>
            <pc:docMk/>
            <pc:sldMk cId="0" sldId="256"/>
            <ac:spMk id="119" creationId="{00000000-0000-0000-0000-000000000000}"/>
          </ac:spMkLst>
        </pc:spChg>
      </pc:sldChg>
      <pc:sldChg chg="modSp">
        <pc:chgData name="MajdAljeraisi" userId="S::majdaljeraisi@midocean.edu.km::897047ab-843a-472a-8f98-004984b01199" providerId="AD" clId="Web-{B9D002C4-624D-1EED-D14B-F0900E4D025E}" dt="2024-05-29T12:04:20.679" v="0" actId="20577"/>
        <pc:sldMkLst>
          <pc:docMk/>
          <pc:sldMk cId="0" sldId="257"/>
        </pc:sldMkLst>
        <pc:spChg chg="mod">
          <ac:chgData name="MajdAljeraisi" userId="S::majdaljeraisi@midocean.edu.km::897047ab-843a-472a-8f98-004984b01199" providerId="AD" clId="Web-{B9D002C4-624D-1EED-D14B-F0900E4D025E}" dt="2024-05-29T12:04:20.679" v="0" actId="20577"/>
          <ac:spMkLst>
            <pc:docMk/>
            <pc:sldMk cId="0" sldId="257"/>
            <ac:spMk id="126" creationId="{00000000-0000-0000-0000-000000000000}"/>
          </ac:spMkLst>
        </pc:spChg>
      </pc:sldChg>
      <pc:sldChg chg="modSp">
        <pc:chgData name="MajdAljeraisi" userId="S::majdaljeraisi@midocean.edu.km::897047ab-843a-472a-8f98-004984b01199" providerId="AD" clId="Web-{B9D002C4-624D-1EED-D14B-F0900E4D025E}" dt="2024-05-29T12:04:35.101" v="2" actId="20577"/>
        <pc:sldMkLst>
          <pc:docMk/>
          <pc:sldMk cId="0" sldId="259"/>
        </pc:sldMkLst>
        <pc:spChg chg="mod">
          <ac:chgData name="MajdAljeraisi" userId="S::majdaljeraisi@midocean.edu.km::897047ab-843a-472a-8f98-004984b01199" providerId="AD" clId="Web-{B9D002C4-624D-1EED-D14B-F0900E4D025E}" dt="2024-05-29T12:04:35.101" v="2" actId="20577"/>
          <ac:spMkLst>
            <pc:docMk/>
            <pc:sldMk cId="0" sldId="259"/>
            <ac:spMk id="148" creationId="{00000000-0000-0000-0000-000000000000}"/>
          </ac:spMkLst>
        </pc:spChg>
      </pc:sldChg>
      <pc:sldChg chg="modSp">
        <pc:chgData name="MajdAljeraisi" userId="S::majdaljeraisi@midocean.edu.km::897047ab-843a-472a-8f98-004984b01199" providerId="AD" clId="Web-{B9D002C4-624D-1EED-D14B-F0900E4D025E}" dt="2024-05-29T12:04:40.242" v="4" actId="20577"/>
        <pc:sldMkLst>
          <pc:docMk/>
          <pc:sldMk cId="0" sldId="260"/>
        </pc:sldMkLst>
        <pc:spChg chg="mod">
          <ac:chgData name="MajdAljeraisi" userId="S::majdaljeraisi@midocean.edu.km::897047ab-843a-472a-8f98-004984b01199" providerId="AD" clId="Web-{B9D002C4-624D-1EED-D14B-F0900E4D025E}" dt="2024-05-29T12:04:40.242" v="4" actId="20577"/>
          <ac:spMkLst>
            <pc:docMk/>
            <pc:sldMk cId="0" sldId="260"/>
            <ac:spMk id="159" creationId="{00000000-0000-0000-0000-000000000000}"/>
          </ac:spMkLst>
        </pc:spChg>
      </pc:sldChg>
      <pc:sldChg chg="modSp">
        <pc:chgData name="MajdAljeraisi" userId="S::majdaljeraisi@midocean.edu.km::897047ab-843a-472a-8f98-004984b01199" providerId="AD" clId="Web-{B9D002C4-624D-1EED-D14B-F0900E4D025E}" dt="2024-05-29T12:04:45.963" v="6" actId="20577"/>
        <pc:sldMkLst>
          <pc:docMk/>
          <pc:sldMk cId="0" sldId="261"/>
        </pc:sldMkLst>
        <pc:spChg chg="mod">
          <ac:chgData name="MajdAljeraisi" userId="S::majdaljeraisi@midocean.edu.km::897047ab-843a-472a-8f98-004984b01199" providerId="AD" clId="Web-{B9D002C4-624D-1EED-D14B-F0900E4D025E}" dt="2024-05-29T12:04:45.963" v="6" actId="20577"/>
          <ac:spMkLst>
            <pc:docMk/>
            <pc:sldMk cId="0" sldId="261"/>
            <ac:spMk id="171" creationId="{00000000-0000-0000-0000-000000000000}"/>
          </ac:spMkLst>
        </pc:spChg>
      </pc:sldChg>
      <pc:sldChg chg="delSp modSp">
        <pc:chgData name="MajdAljeraisi" userId="S::majdaljeraisi@midocean.edu.km::897047ab-843a-472a-8f98-004984b01199" providerId="AD" clId="Web-{B9D002C4-624D-1EED-D14B-F0900E4D025E}" dt="2024-05-29T12:05:24.259" v="43" actId="1076"/>
        <pc:sldMkLst>
          <pc:docMk/>
          <pc:sldMk cId="0" sldId="262"/>
        </pc:sldMkLst>
        <pc:graphicFrameChg chg="mod modGraphic">
          <ac:chgData name="MajdAljeraisi" userId="S::majdaljeraisi@midocean.edu.km::897047ab-843a-472a-8f98-004984b01199" providerId="AD" clId="Web-{B9D002C4-624D-1EED-D14B-F0900E4D025E}" dt="2024-05-29T12:05:24.259" v="43" actId="1076"/>
          <ac:graphicFrameMkLst>
            <pc:docMk/>
            <pc:sldMk cId="0" sldId="262"/>
            <ac:graphicFrameMk id="185" creationId="{00000000-0000-0000-0000-000000000000}"/>
          </ac:graphicFrameMkLst>
        </pc:graphicFrameChg>
        <pc:picChg chg="del">
          <ac:chgData name="MajdAljeraisi" userId="S::majdaljeraisi@midocean.edu.km::897047ab-843a-472a-8f98-004984b01199" providerId="AD" clId="Web-{B9D002C4-624D-1EED-D14B-F0900E4D025E}" dt="2024-05-29T12:05:20.212" v="42"/>
          <ac:picMkLst>
            <pc:docMk/>
            <pc:sldMk cId="0" sldId="262"/>
            <ac:picMk id="182" creationId="{00000000-0000-0000-0000-000000000000}"/>
          </ac:picMkLst>
        </pc:picChg>
      </pc:sldChg>
      <pc:sldChg chg="modSp">
        <pc:chgData name="MajdAljeraisi" userId="S::majdaljeraisi@midocean.edu.km::897047ab-843a-472a-8f98-004984b01199" providerId="AD" clId="Web-{B9D002C4-624D-1EED-D14B-F0900E4D025E}" dt="2024-05-29T12:05:33.791" v="45" actId="20577"/>
        <pc:sldMkLst>
          <pc:docMk/>
          <pc:sldMk cId="0" sldId="263"/>
        </pc:sldMkLst>
        <pc:spChg chg="mod">
          <ac:chgData name="MajdAljeraisi" userId="S::majdaljeraisi@midocean.edu.km::897047ab-843a-472a-8f98-004984b01199" providerId="AD" clId="Web-{B9D002C4-624D-1EED-D14B-F0900E4D025E}" dt="2024-05-29T12:05:33.791" v="45" actId="20577"/>
          <ac:spMkLst>
            <pc:docMk/>
            <pc:sldMk cId="0" sldId="263"/>
            <ac:spMk id="192" creationId="{00000000-0000-0000-0000-000000000000}"/>
          </ac:spMkLst>
        </pc:spChg>
      </pc:sldChg>
      <pc:sldChg chg="delSp modSp">
        <pc:chgData name="MajdAljeraisi" userId="S::majdaljeraisi@midocean.edu.km::897047ab-843a-472a-8f98-004984b01199" providerId="AD" clId="Web-{B9D002C4-624D-1EED-D14B-F0900E4D025E}" dt="2024-05-29T12:06:00.526" v="48"/>
        <pc:sldMkLst>
          <pc:docMk/>
          <pc:sldMk cId="0" sldId="267"/>
        </pc:sldMkLst>
        <pc:picChg chg="del">
          <ac:chgData name="MajdAljeraisi" userId="S::majdaljeraisi@midocean.edu.km::897047ab-843a-472a-8f98-004984b01199" providerId="AD" clId="Web-{B9D002C4-624D-1EED-D14B-F0900E4D025E}" dt="2024-05-29T12:06:00.526" v="48"/>
          <ac:picMkLst>
            <pc:docMk/>
            <pc:sldMk cId="0" sldId="267"/>
            <ac:picMk id="232" creationId="{00000000-0000-0000-0000-000000000000}"/>
          </ac:picMkLst>
        </pc:picChg>
        <pc:picChg chg="del mod">
          <ac:chgData name="MajdAljeraisi" userId="S::majdaljeraisi@midocean.edu.km::897047ab-843a-472a-8f98-004984b01199" providerId="AD" clId="Web-{B9D002C4-624D-1EED-D14B-F0900E4D025E}" dt="2024-05-29T12:05:58.339" v="47"/>
          <ac:picMkLst>
            <pc:docMk/>
            <pc:sldMk cId="0" sldId="267"/>
            <ac:picMk id="23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78756904"/>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0" name="Google Shape;110;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3" name="Google Shape;12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4" name="Google Shape;134;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5" name="Google Shape;14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6" name="Google Shape;156;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0" name="Google Shape;20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 name="Google Shape;21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a:extLst>
            <a:ext uri="{FF2B5EF4-FFF2-40B4-BE49-F238E27FC236}">
              <a16:creationId xmlns:a16="http://schemas.microsoft.com/office/drawing/2014/main" id="{D04CB8CA-33B9-C2E5-E24E-F5C49ADFF7A7}"/>
            </a:ext>
          </a:extLst>
        </p:cNvPr>
        <p:cNvGrpSpPr/>
        <p:nvPr/>
      </p:nvGrpSpPr>
      <p:grpSpPr>
        <a:xfrm>
          <a:off x="0" y="0"/>
          <a:ext cx="0" cy="0"/>
          <a:chOff x="0" y="0"/>
          <a:chExt cx="0" cy="0"/>
        </a:xfrm>
      </p:grpSpPr>
      <p:sp>
        <p:nvSpPr>
          <p:cNvPr id="211" name="Google Shape;211;p10:notes">
            <a:extLst>
              <a:ext uri="{FF2B5EF4-FFF2-40B4-BE49-F238E27FC236}">
                <a16:creationId xmlns:a16="http://schemas.microsoft.com/office/drawing/2014/main" id="{8BAC6B65-939C-6489-4809-85EA609F3C3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 name="Google Shape;212;p10:notes">
            <a:extLst>
              <a:ext uri="{FF2B5EF4-FFF2-40B4-BE49-F238E27FC236}">
                <a16:creationId xmlns:a16="http://schemas.microsoft.com/office/drawing/2014/main" id="{81DEF2B7-27A4-BF62-76C9-610DA32B1DB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04168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7" name="Google Shape;21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8" name="Google Shape;228;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9" name="Google Shape;229;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13</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6"/>
        <p:cNvGrpSpPr/>
        <p:nvPr/>
      </p:nvGrpSpPr>
      <p:grpSpPr>
        <a:xfrm>
          <a:off x="0" y="0"/>
          <a:ext cx="0" cy="0"/>
          <a:chOff x="0" y="0"/>
          <a:chExt cx="0" cy="0"/>
        </a:xfrm>
      </p:grpSpPr>
      <p:sp>
        <p:nvSpPr>
          <p:cNvPr id="17" name="Google Shape;17;p2"/>
          <p:cNvSpPr>
            <a:spLocks noGrp="1"/>
          </p:cNvSpPr>
          <p:nvPr>
            <p:ph type="pic" idx="2"/>
          </p:nvPr>
        </p:nvSpPr>
        <p:spPr>
          <a:xfrm>
            <a:off x="1" y="0"/>
            <a:ext cx="9740898" cy="59626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18"/>
        <p:cNvGrpSpPr/>
        <p:nvPr/>
      </p:nvGrpSpPr>
      <p:grpSpPr>
        <a:xfrm>
          <a:off x="0" y="0"/>
          <a:ext cx="0" cy="0"/>
          <a:chOff x="0" y="0"/>
          <a:chExt cx="0" cy="0"/>
        </a:xfrm>
      </p:grpSpPr>
      <p:sp>
        <p:nvSpPr>
          <p:cNvPr id="19" name="Google Shape;19;p3"/>
          <p:cNvSpPr>
            <a:spLocks noGrp="1"/>
          </p:cNvSpPr>
          <p:nvPr>
            <p:ph type="pic" idx="2"/>
          </p:nvPr>
        </p:nvSpPr>
        <p:spPr>
          <a:xfrm>
            <a:off x="7088924" y="508820"/>
            <a:ext cx="3701847" cy="5184057"/>
          </a:xfrm>
          <a:prstGeom prst="rect">
            <a:avLst/>
          </a:prstGeom>
          <a:solidFill>
            <a:srgbClr val="D8D8D8">
              <a:alpha val="49019"/>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0"/>
        <p:cNvGrpSpPr/>
        <p:nvPr/>
      </p:nvGrpSpPr>
      <p:grpSpPr>
        <a:xfrm>
          <a:off x="0" y="0"/>
          <a:ext cx="0" cy="0"/>
          <a:chOff x="0" y="0"/>
          <a:chExt cx="0" cy="0"/>
        </a:xfrm>
      </p:grpSpPr>
      <p:sp>
        <p:nvSpPr>
          <p:cNvPr id="21" name="Google Shape;21;p4"/>
          <p:cNvSpPr>
            <a:spLocks noGrp="1"/>
          </p:cNvSpPr>
          <p:nvPr>
            <p:ph type="pic" idx="2"/>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22"/>
        <p:cNvGrpSpPr/>
        <p:nvPr/>
      </p:nvGrpSpPr>
      <p:grpSpPr>
        <a:xfrm>
          <a:off x="0" y="0"/>
          <a:ext cx="0" cy="0"/>
          <a:chOff x="0" y="0"/>
          <a:chExt cx="0" cy="0"/>
        </a:xfrm>
      </p:grpSpPr>
      <p:sp>
        <p:nvSpPr>
          <p:cNvPr id="23" name="Google Shape;23;p5"/>
          <p:cNvSpPr>
            <a:spLocks noGrp="1"/>
          </p:cNvSpPr>
          <p:nvPr>
            <p:ph type="pic" idx="2"/>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p:tgtEl>
                                          <p:spTgt spid="2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شريحة عنوان" type="title">
  <p:cSld name="TITLE">
    <p:spTree>
      <p:nvGrpSpPr>
        <p:cNvPr id="1" name="Shape 24"/>
        <p:cNvGrpSpPr/>
        <p:nvPr/>
      </p:nvGrpSpPr>
      <p:grpSpPr>
        <a:xfrm>
          <a:off x="0" y="0"/>
          <a:ext cx="0" cy="0"/>
          <a:chOff x="0" y="0"/>
          <a:chExt cx="0" cy="0"/>
        </a:xfrm>
      </p:grpSpPr>
      <p:sp>
        <p:nvSpPr>
          <p:cNvPr id="25" name="Google Shape;25;p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rtl="1">
              <a:lnSpc>
                <a:spcPct val="90000"/>
              </a:lnSpc>
              <a:spcBef>
                <a:spcPts val="1000"/>
              </a:spcBef>
              <a:spcAft>
                <a:spcPts val="0"/>
              </a:spcAft>
              <a:buClr>
                <a:schemeClr val="dk1"/>
              </a:buClr>
              <a:buSzPts val="2400"/>
              <a:buNone/>
              <a:defRPr sz="2400"/>
            </a:lvl1pPr>
            <a:lvl2pPr lvl="1" algn="ctr" rtl="1">
              <a:lnSpc>
                <a:spcPct val="90000"/>
              </a:lnSpc>
              <a:spcBef>
                <a:spcPts val="500"/>
              </a:spcBef>
              <a:spcAft>
                <a:spcPts val="0"/>
              </a:spcAft>
              <a:buClr>
                <a:schemeClr val="dk1"/>
              </a:buClr>
              <a:buSzPts val="2000"/>
              <a:buNone/>
              <a:defRPr sz="2000"/>
            </a:lvl2pPr>
            <a:lvl3pPr lvl="2" algn="ctr" rtl="1">
              <a:lnSpc>
                <a:spcPct val="90000"/>
              </a:lnSpc>
              <a:spcBef>
                <a:spcPts val="500"/>
              </a:spcBef>
              <a:spcAft>
                <a:spcPts val="0"/>
              </a:spcAft>
              <a:buClr>
                <a:schemeClr val="dk1"/>
              </a:buClr>
              <a:buSzPts val="1800"/>
              <a:buNone/>
              <a:defRPr sz="1800"/>
            </a:lvl3pPr>
            <a:lvl4pPr lvl="3" algn="ctr" rtl="1">
              <a:lnSpc>
                <a:spcPct val="90000"/>
              </a:lnSpc>
              <a:spcBef>
                <a:spcPts val="500"/>
              </a:spcBef>
              <a:spcAft>
                <a:spcPts val="0"/>
              </a:spcAft>
              <a:buClr>
                <a:schemeClr val="dk1"/>
              </a:buClr>
              <a:buSzPts val="1600"/>
              <a:buNone/>
              <a:defRPr sz="1600"/>
            </a:lvl4pPr>
            <a:lvl5pPr lvl="4" algn="ctr" rtl="1">
              <a:lnSpc>
                <a:spcPct val="90000"/>
              </a:lnSpc>
              <a:spcBef>
                <a:spcPts val="500"/>
              </a:spcBef>
              <a:spcAft>
                <a:spcPts val="0"/>
              </a:spcAft>
              <a:buClr>
                <a:schemeClr val="dk1"/>
              </a:buClr>
              <a:buSzPts val="1600"/>
              <a:buNone/>
              <a:defRPr sz="1600"/>
            </a:lvl5pPr>
            <a:lvl6pPr lvl="5" algn="ctr" rtl="1">
              <a:lnSpc>
                <a:spcPct val="90000"/>
              </a:lnSpc>
              <a:spcBef>
                <a:spcPts val="500"/>
              </a:spcBef>
              <a:spcAft>
                <a:spcPts val="0"/>
              </a:spcAft>
              <a:buClr>
                <a:schemeClr val="dk1"/>
              </a:buClr>
              <a:buSzPts val="1600"/>
              <a:buNone/>
              <a:defRPr sz="1600"/>
            </a:lvl6pPr>
            <a:lvl7pPr lvl="6" algn="ctr" rtl="1">
              <a:lnSpc>
                <a:spcPct val="90000"/>
              </a:lnSpc>
              <a:spcBef>
                <a:spcPts val="500"/>
              </a:spcBef>
              <a:spcAft>
                <a:spcPts val="0"/>
              </a:spcAft>
              <a:buClr>
                <a:schemeClr val="dk1"/>
              </a:buClr>
              <a:buSzPts val="1600"/>
              <a:buNone/>
              <a:defRPr sz="1600"/>
            </a:lvl7pPr>
            <a:lvl8pPr lvl="7" algn="ctr" rtl="1">
              <a:lnSpc>
                <a:spcPct val="90000"/>
              </a:lnSpc>
              <a:spcBef>
                <a:spcPts val="500"/>
              </a:spcBef>
              <a:spcAft>
                <a:spcPts val="0"/>
              </a:spcAft>
              <a:buClr>
                <a:schemeClr val="dk1"/>
              </a:buClr>
              <a:buSzPts val="1600"/>
              <a:buNone/>
              <a:defRPr sz="1600"/>
            </a:lvl8pPr>
            <a:lvl9pPr lvl="8" algn="ctr" rtl="1">
              <a:lnSpc>
                <a:spcPct val="90000"/>
              </a:lnSpc>
              <a:spcBef>
                <a:spcPts val="500"/>
              </a:spcBef>
              <a:spcAft>
                <a:spcPts val="0"/>
              </a:spcAft>
              <a:buClr>
                <a:schemeClr val="dk1"/>
              </a:buClr>
              <a:buSzPts val="1600"/>
              <a:buNone/>
              <a:defRPr sz="1600"/>
            </a:lvl9pPr>
          </a:lstStyle>
          <a:p>
            <a:endParaRPr/>
          </a:p>
        </p:txBody>
      </p:sp>
      <p:sp>
        <p:nvSpPr>
          <p:cNvPr id="27" name="Google Shape;2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عنوان ومحتوى" type="obj">
  <p:cSld name="OBJECT">
    <p:spTree>
      <p:nvGrpSpPr>
        <p:cNvPr id="1" name="Shape 30"/>
        <p:cNvGrpSpPr/>
        <p:nvPr/>
      </p:nvGrpSpPr>
      <p:grpSpPr>
        <a:xfrm>
          <a:off x="0" y="0"/>
          <a:ext cx="0" cy="0"/>
          <a:chOff x="0" y="0"/>
          <a:chExt cx="0" cy="0"/>
        </a:xfrm>
      </p:grpSpPr>
      <p:sp>
        <p:nvSpPr>
          <p:cNvPr id="31" name="Google Shape;31;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 name="Google Shape;32;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33" name="Google Shape;33;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عنوان المقطع" type="secHead">
  <p:cSld name="SECTION_HEADER">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rgbClr val="888888"/>
              </a:buClr>
              <a:buSzPts val="2400"/>
              <a:buNone/>
              <a:defRPr sz="2400">
                <a:solidFill>
                  <a:srgbClr val="888888"/>
                </a:solidFill>
              </a:defRPr>
            </a:lvl1pPr>
            <a:lvl2pPr marL="914400" lvl="1" indent="-228600" algn="r" rtl="1">
              <a:lnSpc>
                <a:spcPct val="90000"/>
              </a:lnSpc>
              <a:spcBef>
                <a:spcPts val="500"/>
              </a:spcBef>
              <a:spcAft>
                <a:spcPts val="0"/>
              </a:spcAft>
              <a:buClr>
                <a:srgbClr val="888888"/>
              </a:buClr>
              <a:buSzPts val="2000"/>
              <a:buNone/>
              <a:defRPr sz="2000">
                <a:solidFill>
                  <a:srgbClr val="888888"/>
                </a:solidFill>
              </a:defRPr>
            </a:lvl2pPr>
            <a:lvl3pPr marL="1371600" lvl="2" indent="-228600" algn="r" rtl="1">
              <a:lnSpc>
                <a:spcPct val="90000"/>
              </a:lnSpc>
              <a:spcBef>
                <a:spcPts val="500"/>
              </a:spcBef>
              <a:spcAft>
                <a:spcPts val="0"/>
              </a:spcAft>
              <a:buClr>
                <a:srgbClr val="888888"/>
              </a:buClr>
              <a:buSzPts val="1800"/>
              <a:buNone/>
              <a:defRPr sz="1800">
                <a:solidFill>
                  <a:srgbClr val="888888"/>
                </a:solidFill>
              </a:defRPr>
            </a:lvl3pPr>
            <a:lvl4pPr marL="1828800" lvl="3" indent="-228600" algn="r" rtl="1">
              <a:lnSpc>
                <a:spcPct val="90000"/>
              </a:lnSpc>
              <a:spcBef>
                <a:spcPts val="500"/>
              </a:spcBef>
              <a:spcAft>
                <a:spcPts val="0"/>
              </a:spcAft>
              <a:buClr>
                <a:srgbClr val="888888"/>
              </a:buClr>
              <a:buSzPts val="1600"/>
              <a:buNone/>
              <a:defRPr sz="1600">
                <a:solidFill>
                  <a:srgbClr val="888888"/>
                </a:solidFill>
              </a:defRPr>
            </a:lvl4pPr>
            <a:lvl5pPr marL="2286000" lvl="4" indent="-228600" algn="r" rtl="1">
              <a:lnSpc>
                <a:spcPct val="90000"/>
              </a:lnSpc>
              <a:spcBef>
                <a:spcPts val="500"/>
              </a:spcBef>
              <a:spcAft>
                <a:spcPts val="0"/>
              </a:spcAft>
              <a:buClr>
                <a:srgbClr val="888888"/>
              </a:buClr>
              <a:buSzPts val="1600"/>
              <a:buNone/>
              <a:defRPr sz="1600">
                <a:solidFill>
                  <a:srgbClr val="888888"/>
                </a:solidFill>
              </a:defRPr>
            </a:lvl5pPr>
            <a:lvl6pPr marL="2743200" lvl="5" indent="-228600" algn="r" rtl="1">
              <a:lnSpc>
                <a:spcPct val="90000"/>
              </a:lnSpc>
              <a:spcBef>
                <a:spcPts val="500"/>
              </a:spcBef>
              <a:spcAft>
                <a:spcPts val="0"/>
              </a:spcAft>
              <a:buClr>
                <a:srgbClr val="888888"/>
              </a:buClr>
              <a:buSzPts val="1600"/>
              <a:buNone/>
              <a:defRPr sz="1600">
                <a:solidFill>
                  <a:srgbClr val="888888"/>
                </a:solidFill>
              </a:defRPr>
            </a:lvl6pPr>
            <a:lvl7pPr marL="3200400" lvl="6" indent="-228600" algn="r" rtl="1">
              <a:lnSpc>
                <a:spcPct val="90000"/>
              </a:lnSpc>
              <a:spcBef>
                <a:spcPts val="500"/>
              </a:spcBef>
              <a:spcAft>
                <a:spcPts val="0"/>
              </a:spcAft>
              <a:buClr>
                <a:srgbClr val="888888"/>
              </a:buClr>
              <a:buSzPts val="1600"/>
              <a:buNone/>
              <a:defRPr sz="1600">
                <a:solidFill>
                  <a:srgbClr val="888888"/>
                </a:solidFill>
              </a:defRPr>
            </a:lvl7pPr>
            <a:lvl8pPr marL="3657600" lvl="7" indent="-228600" algn="r" rtl="1">
              <a:lnSpc>
                <a:spcPct val="90000"/>
              </a:lnSpc>
              <a:spcBef>
                <a:spcPts val="500"/>
              </a:spcBef>
              <a:spcAft>
                <a:spcPts val="0"/>
              </a:spcAft>
              <a:buClr>
                <a:srgbClr val="888888"/>
              </a:buClr>
              <a:buSzPts val="1600"/>
              <a:buNone/>
              <a:defRPr sz="1600">
                <a:solidFill>
                  <a:srgbClr val="888888"/>
                </a:solidFill>
              </a:defRPr>
            </a:lvl8pPr>
            <a:lvl9pPr marL="4114800" lvl="8" indent="-228600" algn="r" rtl="1">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9" name="Google Shape;39;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محتويين" type="twoObj">
  <p:cSld name="TWO_OBJECTS">
    <p:spTree>
      <p:nvGrpSpPr>
        <p:cNvPr id="1" name="Shape 42"/>
        <p:cNvGrpSpPr/>
        <p:nvPr/>
      </p:nvGrpSpPr>
      <p:grpSpPr>
        <a:xfrm>
          <a:off x="0" y="0"/>
          <a:ext cx="0" cy="0"/>
          <a:chOff x="0" y="0"/>
          <a:chExt cx="0" cy="0"/>
        </a:xfrm>
      </p:grpSpPr>
      <p:sp>
        <p:nvSpPr>
          <p:cNvPr id="43" name="Google Shape;43;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5" name="Google Shape;45;p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46" name="Google Shape;46;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مقارنة" type="twoTxTwoObj">
  <p:cSld name="TWO_OBJECTS_WITH_TEXT">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2" name="Google Shape;52;p1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3" name="Google Shape;53;p1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r" rtl="1">
              <a:lnSpc>
                <a:spcPct val="90000"/>
              </a:lnSpc>
              <a:spcBef>
                <a:spcPts val="1000"/>
              </a:spcBef>
              <a:spcAft>
                <a:spcPts val="0"/>
              </a:spcAft>
              <a:buClr>
                <a:schemeClr val="dk1"/>
              </a:buClr>
              <a:buSzPts val="2400"/>
              <a:buNone/>
              <a:defRPr sz="2400" b="1"/>
            </a:lvl1pPr>
            <a:lvl2pPr marL="914400" lvl="1" indent="-228600" algn="r" rtl="1">
              <a:lnSpc>
                <a:spcPct val="90000"/>
              </a:lnSpc>
              <a:spcBef>
                <a:spcPts val="500"/>
              </a:spcBef>
              <a:spcAft>
                <a:spcPts val="0"/>
              </a:spcAft>
              <a:buClr>
                <a:schemeClr val="dk1"/>
              </a:buClr>
              <a:buSzPts val="2000"/>
              <a:buNone/>
              <a:defRPr sz="2000" b="1"/>
            </a:lvl2pPr>
            <a:lvl3pPr marL="1371600" lvl="2" indent="-228600" algn="r" rtl="1">
              <a:lnSpc>
                <a:spcPct val="90000"/>
              </a:lnSpc>
              <a:spcBef>
                <a:spcPts val="500"/>
              </a:spcBef>
              <a:spcAft>
                <a:spcPts val="0"/>
              </a:spcAft>
              <a:buClr>
                <a:schemeClr val="dk1"/>
              </a:buClr>
              <a:buSzPts val="1800"/>
              <a:buNone/>
              <a:defRPr sz="1800" b="1"/>
            </a:lvl3pPr>
            <a:lvl4pPr marL="1828800" lvl="3" indent="-228600" algn="r" rtl="1">
              <a:lnSpc>
                <a:spcPct val="90000"/>
              </a:lnSpc>
              <a:spcBef>
                <a:spcPts val="500"/>
              </a:spcBef>
              <a:spcAft>
                <a:spcPts val="0"/>
              </a:spcAft>
              <a:buClr>
                <a:schemeClr val="dk1"/>
              </a:buClr>
              <a:buSzPts val="1600"/>
              <a:buNone/>
              <a:defRPr sz="1600" b="1"/>
            </a:lvl4pPr>
            <a:lvl5pPr marL="2286000" lvl="4" indent="-228600" algn="r" rtl="1">
              <a:lnSpc>
                <a:spcPct val="90000"/>
              </a:lnSpc>
              <a:spcBef>
                <a:spcPts val="500"/>
              </a:spcBef>
              <a:spcAft>
                <a:spcPts val="0"/>
              </a:spcAft>
              <a:buClr>
                <a:schemeClr val="dk1"/>
              </a:buClr>
              <a:buSzPts val="1600"/>
              <a:buNone/>
              <a:defRPr sz="1600" b="1"/>
            </a:lvl5pPr>
            <a:lvl6pPr marL="2743200" lvl="5" indent="-228600" algn="r" rtl="1">
              <a:lnSpc>
                <a:spcPct val="90000"/>
              </a:lnSpc>
              <a:spcBef>
                <a:spcPts val="500"/>
              </a:spcBef>
              <a:spcAft>
                <a:spcPts val="0"/>
              </a:spcAft>
              <a:buClr>
                <a:schemeClr val="dk1"/>
              </a:buClr>
              <a:buSzPts val="1600"/>
              <a:buNone/>
              <a:defRPr sz="1600" b="1"/>
            </a:lvl6pPr>
            <a:lvl7pPr marL="3200400" lvl="6" indent="-228600" algn="r" rtl="1">
              <a:lnSpc>
                <a:spcPct val="90000"/>
              </a:lnSpc>
              <a:spcBef>
                <a:spcPts val="500"/>
              </a:spcBef>
              <a:spcAft>
                <a:spcPts val="0"/>
              </a:spcAft>
              <a:buClr>
                <a:schemeClr val="dk1"/>
              </a:buClr>
              <a:buSzPts val="1600"/>
              <a:buNone/>
              <a:defRPr sz="1600" b="1"/>
            </a:lvl7pPr>
            <a:lvl8pPr marL="3657600" lvl="7" indent="-228600" algn="r" rtl="1">
              <a:lnSpc>
                <a:spcPct val="90000"/>
              </a:lnSpc>
              <a:spcBef>
                <a:spcPts val="500"/>
              </a:spcBef>
              <a:spcAft>
                <a:spcPts val="0"/>
              </a:spcAft>
              <a:buClr>
                <a:schemeClr val="dk1"/>
              </a:buClr>
              <a:buSzPts val="1600"/>
              <a:buNone/>
              <a:defRPr sz="1600" b="1"/>
            </a:lvl8pPr>
            <a:lvl9pPr marL="4114800" lvl="8" indent="-228600" algn="r" rtl="1">
              <a:lnSpc>
                <a:spcPct val="90000"/>
              </a:lnSpc>
              <a:spcBef>
                <a:spcPts val="500"/>
              </a:spcBef>
              <a:spcAft>
                <a:spcPts val="0"/>
              </a:spcAft>
              <a:buClr>
                <a:schemeClr val="dk1"/>
              </a:buClr>
              <a:buSzPts val="1600"/>
              <a:buNone/>
              <a:defRPr sz="1600" b="1"/>
            </a:lvl9pPr>
          </a:lstStyle>
          <a:p>
            <a:endParaRPr/>
          </a:p>
        </p:txBody>
      </p:sp>
      <p:sp>
        <p:nvSpPr>
          <p:cNvPr id="54" name="Google Shape;54;p1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55" name="Google Shape;5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عنوان فقط" type="titleOnly">
  <p:cSld name="TITLE_ONLY">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فارغ" type="blank">
  <p:cSld name="BLANK">
    <p:spTree>
      <p:nvGrpSpPr>
        <p:cNvPr id="1" name="Shape 63"/>
        <p:cNvGrpSpPr/>
        <p:nvPr/>
      </p:nvGrpSpPr>
      <p:grpSpPr>
        <a:xfrm>
          <a:off x="0" y="0"/>
          <a:ext cx="0" cy="0"/>
          <a:chOff x="0" y="0"/>
          <a:chExt cx="0" cy="0"/>
        </a:xfrm>
      </p:grpSpPr>
      <p:sp>
        <p:nvSpPr>
          <p:cNvPr id="64" name="Google Shape;64;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محتوى ذو تسمية توضيحية" type="objTx">
  <p:cSld name="OBJECT_WITH_CAPTION_TEXT">
    <p:spTree>
      <p:nvGrpSpPr>
        <p:cNvPr id="1" name="Shape 67"/>
        <p:cNvGrpSpPr/>
        <p:nvPr/>
      </p:nvGrpSpPr>
      <p:grpSpPr>
        <a:xfrm>
          <a:off x="0" y="0"/>
          <a:ext cx="0" cy="0"/>
          <a:chOff x="0" y="0"/>
          <a:chExt cx="0" cy="0"/>
        </a:xfrm>
      </p:grpSpPr>
      <p:sp>
        <p:nvSpPr>
          <p:cNvPr id="68" name="Google Shape;68;p1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r" rtl="1">
              <a:lnSpc>
                <a:spcPct val="90000"/>
              </a:lnSpc>
              <a:spcBef>
                <a:spcPts val="1000"/>
              </a:spcBef>
              <a:spcAft>
                <a:spcPts val="0"/>
              </a:spcAft>
              <a:buClr>
                <a:schemeClr val="dk1"/>
              </a:buClr>
              <a:buSzPts val="3200"/>
              <a:buChar char="•"/>
              <a:defRPr sz="3200"/>
            </a:lvl1pPr>
            <a:lvl2pPr marL="914400" lvl="1" indent="-406400" algn="r" rtl="1">
              <a:lnSpc>
                <a:spcPct val="90000"/>
              </a:lnSpc>
              <a:spcBef>
                <a:spcPts val="500"/>
              </a:spcBef>
              <a:spcAft>
                <a:spcPts val="0"/>
              </a:spcAft>
              <a:buClr>
                <a:schemeClr val="dk1"/>
              </a:buClr>
              <a:buSzPts val="2800"/>
              <a:buChar char="•"/>
              <a:defRPr sz="2800"/>
            </a:lvl2pPr>
            <a:lvl3pPr marL="1371600" lvl="2" indent="-381000" algn="r" rtl="1">
              <a:lnSpc>
                <a:spcPct val="90000"/>
              </a:lnSpc>
              <a:spcBef>
                <a:spcPts val="500"/>
              </a:spcBef>
              <a:spcAft>
                <a:spcPts val="0"/>
              </a:spcAft>
              <a:buClr>
                <a:schemeClr val="dk1"/>
              </a:buClr>
              <a:buSzPts val="2400"/>
              <a:buChar char="•"/>
              <a:defRPr sz="2400"/>
            </a:lvl3pPr>
            <a:lvl4pPr marL="1828800" lvl="3" indent="-355600" algn="r" rtl="1">
              <a:lnSpc>
                <a:spcPct val="90000"/>
              </a:lnSpc>
              <a:spcBef>
                <a:spcPts val="500"/>
              </a:spcBef>
              <a:spcAft>
                <a:spcPts val="0"/>
              </a:spcAft>
              <a:buClr>
                <a:schemeClr val="dk1"/>
              </a:buClr>
              <a:buSzPts val="2000"/>
              <a:buChar char="•"/>
              <a:defRPr sz="2000"/>
            </a:lvl4pPr>
            <a:lvl5pPr marL="2286000" lvl="4" indent="-355600" algn="r" rtl="1">
              <a:lnSpc>
                <a:spcPct val="90000"/>
              </a:lnSpc>
              <a:spcBef>
                <a:spcPts val="500"/>
              </a:spcBef>
              <a:spcAft>
                <a:spcPts val="0"/>
              </a:spcAft>
              <a:buClr>
                <a:schemeClr val="dk1"/>
              </a:buClr>
              <a:buSzPts val="2000"/>
              <a:buChar char="•"/>
              <a:defRPr sz="2000"/>
            </a:lvl5pPr>
            <a:lvl6pPr marL="2743200" lvl="5" indent="-355600" algn="r" rtl="1">
              <a:lnSpc>
                <a:spcPct val="90000"/>
              </a:lnSpc>
              <a:spcBef>
                <a:spcPts val="500"/>
              </a:spcBef>
              <a:spcAft>
                <a:spcPts val="0"/>
              </a:spcAft>
              <a:buClr>
                <a:schemeClr val="dk1"/>
              </a:buClr>
              <a:buSzPts val="2000"/>
              <a:buChar char="•"/>
              <a:defRPr sz="2000"/>
            </a:lvl6pPr>
            <a:lvl7pPr marL="3200400" lvl="6" indent="-355600" algn="r" rtl="1">
              <a:lnSpc>
                <a:spcPct val="90000"/>
              </a:lnSpc>
              <a:spcBef>
                <a:spcPts val="500"/>
              </a:spcBef>
              <a:spcAft>
                <a:spcPts val="0"/>
              </a:spcAft>
              <a:buClr>
                <a:schemeClr val="dk1"/>
              </a:buClr>
              <a:buSzPts val="2000"/>
              <a:buChar char="•"/>
              <a:defRPr sz="2000"/>
            </a:lvl7pPr>
            <a:lvl8pPr marL="3657600" lvl="7" indent="-355600" algn="r" rtl="1">
              <a:lnSpc>
                <a:spcPct val="90000"/>
              </a:lnSpc>
              <a:spcBef>
                <a:spcPts val="500"/>
              </a:spcBef>
              <a:spcAft>
                <a:spcPts val="0"/>
              </a:spcAft>
              <a:buClr>
                <a:schemeClr val="dk1"/>
              </a:buClr>
              <a:buSzPts val="2000"/>
              <a:buChar char="•"/>
              <a:defRPr sz="2000"/>
            </a:lvl8pPr>
            <a:lvl9pPr marL="4114800" lvl="8" indent="-355600" algn="r" rtl="1">
              <a:lnSpc>
                <a:spcPct val="90000"/>
              </a:lnSpc>
              <a:spcBef>
                <a:spcPts val="500"/>
              </a:spcBef>
              <a:spcAft>
                <a:spcPts val="0"/>
              </a:spcAft>
              <a:buClr>
                <a:schemeClr val="dk1"/>
              </a:buClr>
              <a:buSzPts val="2000"/>
              <a:buChar char="•"/>
              <a:defRPr sz="2000"/>
            </a:lvl9pPr>
          </a:lstStyle>
          <a:p>
            <a:endParaRPr/>
          </a:p>
        </p:txBody>
      </p:sp>
      <p:sp>
        <p:nvSpPr>
          <p:cNvPr id="70" name="Google Shape;70;p1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1" name="Google Shape;7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صورة ذو تسمية توضيحية" type="picTx">
  <p:cSld name="PICTURE_WITH_CAPTION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rtl="1">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a:spLocks noGrp="1"/>
          </p:cNvSpPr>
          <p:nvPr>
            <p:ph type="pic" idx="2"/>
          </p:nvPr>
        </p:nvSpPr>
        <p:spPr>
          <a:xfrm>
            <a:off x="5183188" y="987425"/>
            <a:ext cx="6172200" cy="4873625"/>
          </a:xfrm>
          <a:prstGeom prst="rect">
            <a:avLst/>
          </a:prstGeom>
          <a:noFill/>
          <a:ln>
            <a:noFill/>
          </a:ln>
        </p:spPr>
      </p:sp>
      <p:sp>
        <p:nvSpPr>
          <p:cNvPr id="77" name="Google Shape;77;p1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r" rtl="1">
              <a:lnSpc>
                <a:spcPct val="90000"/>
              </a:lnSpc>
              <a:spcBef>
                <a:spcPts val="1000"/>
              </a:spcBef>
              <a:spcAft>
                <a:spcPts val="0"/>
              </a:spcAft>
              <a:buClr>
                <a:schemeClr val="dk1"/>
              </a:buClr>
              <a:buSzPts val="1600"/>
              <a:buNone/>
              <a:defRPr sz="1600"/>
            </a:lvl1pPr>
            <a:lvl2pPr marL="914400" lvl="1" indent="-228600" algn="r" rtl="1">
              <a:lnSpc>
                <a:spcPct val="90000"/>
              </a:lnSpc>
              <a:spcBef>
                <a:spcPts val="500"/>
              </a:spcBef>
              <a:spcAft>
                <a:spcPts val="0"/>
              </a:spcAft>
              <a:buClr>
                <a:schemeClr val="dk1"/>
              </a:buClr>
              <a:buSzPts val="1400"/>
              <a:buNone/>
              <a:defRPr sz="1400"/>
            </a:lvl2pPr>
            <a:lvl3pPr marL="1371600" lvl="2" indent="-228600" algn="r" rtl="1">
              <a:lnSpc>
                <a:spcPct val="90000"/>
              </a:lnSpc>
              <a:spcBef>
                <a:spcPts val="500"/>
              </a:spcBef>
              <a:spcAft>
                <a:spcPts val="0"/>
              </a:spcAft>
              <a:buClr>
                <a:schemeClr val="dk1"/>
              </a:buClr>
              <a:buSzPts val="1200"/>
              <a:buNone/>
              <a:defRPr sz="1200"/>
            </a:lvl3pPr>
            <a:lvl4pPr marL="1828800" lvl="3" indent="-228600" algn="r" rtl="1">
              <a:lnSpc>
                <a:spcPct val="90000"/>
              </a:lnSpc>
              <a:spcBef>
                <a:spcPts val="500"/>
              </a:spcBef>
              <a:spcAft>
                <a:spcPts val="0"/>
              </a:spcAft>
              <a:buClr>
                <a:schemeClr val="dk1"/>
              </a:buClr>
              <a:buSzPts val="1000"/>
              <a:buNone/>
              <a:defRPr sz="1000"/>
            </a:lvl4pPr>
            <a:lvl5pPr marL="2286000" lvl="4" indent="-228600" algn="r" rtl="1">
              <a:lnSpc>
                <a:spcPct val="90000"/>
              </a:lnSpc>
              <a:spcBef>
                <a:spcPts val="500"/>
              </a:spcBef>
              <a:spcAft>
                <a:spcPts val="0"/>
              </a:spcAft>
              <a:buClr>
                <a:schemeClr val="dk1"/>
              </a:buClr>
              <a:buSzPts val="1000"/>
              <a:buNone/>
              <a:defRPr sz="1000"/>
            </a:lvl5pPr>
            <a:lvl6pPr marL="2743200" lvl="5" indent="-228600" algn="r" rtl="1">
              <a:lnSpc>
                <a:spcPct val="90000"/>
              </a:lnSpc>
              <a:spcBef>
                <a:spcPts val="500"/>
              </a:spcBef>
              <a:spcAft>
                <a:spcPts val="0"/>
              </a:spcAft>
              <a:buClr>
                <a:schemeClr val="dk1"/>
              </a:buClr>
              <a:buSzPts val="1000"/>
              <a:buNone/>
              <a:defRPr sz="1000"/>
            </a:lvl6pPr>
            <a:lvl7pPr marL="3200400" lvl="6" indent="-228600" algn="r" rtl="1">
              <a:lnSpc>
                <a:spcPct val="90000"/>
              </a:lnSpc>
              <a:spcBef>
                <a:spcPts val="500"/>
              </a:spcBef>
              <a:spcAft>
                <a:spcPts val="0"/>
              </a:spcAft>
              <a:buClr>
                <a:schemeClr val="dk1"/>
              </a:buClr>
              <a:buSzPts val="1000"/>
              <a:buNone/>
              <a:defRPr sz="1000"/>
            </a:lvl7pPr>
            <a:lvl8pPr marL="3657600" lvl="7" indent="-228600" algn="r" rtl="1">
              <a:lnSpc>
                <a:spcPct val="90000"/>
              </a:lnSpc>
              <a:spcBef>
                <a:spcPts val="500"/>
              </a:spcBef>
              <a:spcAft>
                <a:spcPts val="0"/>
              </a:spcAft>
              <a:buClr>
                <a:schemeClr val="dk1"/>
              </a:buClr>
              <a:buSzPts val="1000"/>
              <a:buNone/>
              <a:defRPr sz="1000"/>
            </a:lvl8pPr>
            <a:lvl9pPr marL="4114800" lvl="8" indent="-228600" algn="r" rtl="1">
              <a:lnSpc>
                <a:spcPct val="90000"/>
              </a:lnSpc>
              <a:spcBef>
                <a:spcPts val="500"/>
              </a:spcBef>
              <a:spcAft>
                <a:spcPts val="0"/>
              </a:spcAft>
              <a:buClr>
                <a:schemeClr val="dk1"/>
              </a:buClr>
              <a:buSzPts val="1000"/>
              <a:buNone/>
              <a:defRPr sz="1000"/>
            </a:lvl9pPr>
          </a:lstStyle>
          <a:p>
            <a:endParaRPr/>
          </a:p>
        </p:txBody>
      </p:sp>
      <p:sp>
        <p:nvSpPr>
          <p:cNvPr id="78" name="Google Shape;7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عنوان ونص عمودي" type="vertTx">
  <p:cSld name="VERTICAL_TEXT">
    <p:spTree>
      <p:nvGrpSpPr>
        <p:cNvPr id="1" name="Shape 81"/>
        <p:cNvGrpSpPr/>
        <p:nvPr/>
      </p:nvGrpSpPr>
      <p:grpSpPr>
        <a:xfrm>
          <a:off x="0" y="0"/>
          <a:ext cx="0" cy="0"/>
          <a:chOff x="0" y="0"/>
          <a:chExt cx="0" cy="0"/>
        </a:xfrm>
      </p:grpSpPr>
      <p:sp>
        <p:nvSpPr>
          <p:cNvPr id="82" name="Google Shape;82;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1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84" name="Google Shape;8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عنوان ونص عموديان" type="vertTitleAndTx">
  <p:cSld name="VERTICAL_TITLE_AND_VERTICAL_TEXT">
    <p:spTree>
      <p:nvGrpSpPr>
        <p:cNvPr id="1" name="Shape 87"/>
        <p:cNvGrpSpPr/>
        <p:nvPr/>
      </p:nvGrpSpPr>
      <p:grpSpPr>
        <a:xfrm>
          <a:off x="0" y="0"/>
          <a:ext cx="0" cy="0"/>
          <a:chOff x="0" y="0"/>
          <a:chExt cx="0" cy="0"/>
        </a:xfrm>
      </p:grpSpPr>
      <p:sp>
        <p:nvSpPr>
          <p:cNvPr id="88" name="Google Shape;88;p1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rtl="1">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1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r" rtl="1">
              <a:lnSpc>
                <a:spcPct val="90000"/>
              </a:lnSpc>
              <a:spcBef>
                <a:spcPts val="1000"/>
              </a:spcBef>
              <a:spcAft>
                <a:spcPts val="0"/>
              </a:spcAft>
              <a:buClr>
                <a:schemeClr val="dk1"/>
              </a:buClr>
              <a:buSzPts val="1800"/>
              <a:buChar char="•"/>
              <a:defRPr/>
            </a:lvl1pPr>
            <a:lvl2pPr marL="914400" lvl="1" indent="-342900" algn="r" rtl="1">
              <a:lnSpc>
                <a:spcPct val="90000"/>
              </a:lnSpc>
              <a:spcBef>
                <a:spcPts val="500"/>
              </a:spcBef>
              <a:spcAft>
                <a:spcPts val="0"/>
              </a:spcAft>
              <a:buClr>
                <a:schemeClr val="dk1"/>
              </a:buClr>
              <a:buSzPts val="1800"/>
              <a:buChar char="•"/>
              <a:defRPr/>
            </a:lvl2pPr>
            <a:lvl3pPr marL="1371600" lvl="2" indent="-342900" algn="r" rtl="1">
              <a:lnSpc>
                <a:spcPct val="90000"/>
              </a:lnSpc>
              <a:spcBef>
                <a:spcPts val="500"/>
              </a:spcBef>
              <a:spcAft>
                <a:spcPts val="0"/>
              </a:spcAft>
              <a:buClr>
                <a:schemeClr val="dk1"/>
              </a:buClr>
              <a:buSzPts val="1800"/>
              <a:buChar char="•"/>
              <a:defRPr/>
            </a:lvl3pPr>
            <a:lvl4pPr marL="1828800" lvl="3" indent="-342900" algn="r" rtl="1">
              <a:lnSpc>
                <a:spcPct val="90000"/>
              </a:lnSpc>
              <a:spcBef>
                <a:spcPts val="500"/>
              </a:spcBef>
              <a:spcAft>
                <a:spcPts val="0"/>
              </a:spcAft>
              <a:buClr>
                <a:schemeClr val="dk1"/>
              </a:buClr>
              <a:buSzPts val="1800"/>
              <a:buChar char="•"/>
              <a:defRPr/>
            </a:lvl4pPr>
            <a:lvl5pPr marL="2286000" lvl="4" indent="-342900" algn="r" rtl="1">
              <a:lnSpc>
                <a:spcPct val="90000"/>
              </a:lnSpc>
              <a:spcBef>
                <a:spcPts val="500"/>
              </a:spcBef>
              <a:spcAft>
                <a:spcPts val="0"/>
              </a:spcAft>
              <a:buClr>
                <a:schemeClr val="dk1"/>
              </a:buClr>
              <a:buSzPts val="1800"/>
              <a:buChar char="•"/>
              <a:defRPr/>
            </a:lvl5pPr>
            <a:lvl6pPr marL="2743200" lvl="5" indent="-342900" algn="r" rtl="1">
              <a:lnSpc>
                <a:spcPct val="90000"/>
              </a:lnSpc>
              <a:spcBef>
                <a:spcPts val="500"/>
              </a:spcBef>
              <a:spcAft>
                <a:spcPts val="0"/>
              </a:spcAft>
              <a:buClr>
                <a:schemeClr val="dk1"/>
              </a:buClr>
              <a:buSzPts val="1800"/>
              <a:buChar char="•"/>
              <a:defRPr/>
            </a:lvl6pPr>
            <a:lvl7pPr marL="3200400" lvl="6" indent="-342900" algn="r" rtl="1">
              <a:lnSpc>
                <a:spcPct val="90000"/>
              </a:lnSpc>
              <a:spcBef>
                <a:spcPts val="500"/>
              </a:spcBef>
              <a:spcAft>
                <a:spcPts val="0"/>
              </a:spcAft>
              <a:buClr>
                <a:schemeClr val="dk1"/>
              </a:buClr>
              <a:buSzPts val="1800"/>
              <a:buChar char="•"/>
              <a:defRPr/>
            </a:lvl7pPr>
            <a:lvl8pPr marL="3657600" lvl="7" indent="-342900" algn="r" rtl="1">
              <a:lnSpc>
                <a:spcPct val="90000"/>
              </a:lnSpc>
              <a:spcBef>
                <a:spcPts val="500"/>
              </a:spcBef>
              <a:spcAft>
                <a:spcPts val="0"/>
              </a:spcAft>
              <a:buClr>
                <a:schemeClr val="dk1"/>
              </a:buClr>
              <a:buSzPts val="1800"/>
              <a:buChar char="•"/>
              <a:defRPr/>
            </a:lvl8pPr>
            <a:lvl9pPr marL="4114800" lvl="8" indent="-342900" algn="r" rtl="1">
              <a:lnSpc>
                <a:spcPct val="90000"/>
              </a:lnSpc>
              <a:spcBef>
                <a:spcPts val="500"/>
              </a:spcBef>
              <a:spcAft>
                <a:spcPts val="0"/>
              </a:spcAft>
              <a:buClr>
                <a:schemeClr val="dk1"/>
              </a:buClr>
              <a:buSzPts val="1800"/>
              <a:buChar char="•"/>
              <a:defRPr/>
            </a:lvl9pPr>
          </a:lstStyle>
          <a:p>
            <a:endParaRPr/>
          </a:p>
        </p:txBody>
      </p:sp>
      <p:sp>
        <p:nvSpPr>
          <p:cNvPr id="90" name="Google Shape;9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lnSpc>
                <a:spcPct val="100000"/>
              </a:lnSpc>
              <a:spcBef>
                <a:spcPts val="0"/>
              </a:spcBef>
              <a:spcAft>
                <a:spcPts val="0"/>
              </a:spcAft>
              <a:buSzPts val="1200"/>
              <a:buNone/>
              <a:defRPr/>
            </a:lvl1pPr>
            <a:lvl2pPr marL="0" lvl="1" indent="0" algn="r">
              <a:lnSpc>
                <a:spcPct val="100000"/>
              </a:lnSpc>
              <a:spcBef>
                <a:spcPts val="0"/>
              </a:spcBef>
              <a:spcAft>
                <a:spcPts val="0"/>
              </a:spcAft>
              <a:buSzPts val="1200"/>
              <a:buNone/>
              <a:defRPr/>
            </a:lvl2pPr>
            <a:lvl3pPr marL="0" lvl="2" indent="0" algn="r">
              <a:lnSpc>
                <a:spcPct val="100000"/>
              </a:lnSpc>
              <a:spcBef>
                <a:spcPts val="0"/>
              </a:spcBef>
              <a:spcAft>
                <a:spcPts val="0"/>
              </a:spcAft>
              <a:buSzPts val="1200"/>
              <a:buNone/>
              <a:defRPr/>
            </a:lvl3pPr>
            <a:lvl4pPr marL="0" lvl="3" indent="0" algn="r">
              <a:lnSpc>
                <a:spcPct val="100000"/>
              </a:lnSpc>
              <a:spcBef>
                <a:spcPts val="0"/>
              </a:spcBef>
              <a:spcAft>
                <a:spcPts val="0"/>
              </a:spcAft>
              <a:buSzPts val="1200"/>
              <a:buNone/>
              <a:defRPr/>
            </a:lvl4pPr>
            <a:lvl5pPr marL="0" lvl="4" indent="0" algn="r">
              <a:lnSpc>
                <a:spcPct val="100000"/>
              </a:lnSpc>
              <a:spcBef>
                <a:spcPts val="0"/>
              </a:spcBef>
              <a:spcAft>
                <a:spcPts val="0"/>
              </a:spcAft>
              <a:buSzPts val="1200"/>
              <a:buNone/>
              <a:defRPr/>
            </a:lvl5pPr>
            <a:lvl6pPr marL="0" lvl="5" indent="0" algn="r">
              <a:lnSpc>
                <a:spcPct val="100000"/>
              </a:lnSpc>
              <a:spcBef>
                <a:spcPts val="0"/>
              </a:spcBef>
              <a:spcAft>
                <a:spcPts val="0"/>
              </a:spcAft>
              <a:buSzPts val="1200"/>
              <a:buNone/>
              <a:defRPr/>
            </a:lvl6pPr>
            <a:lvl7pPr marL="0" lvl="6" indent="0" algn="r">
              <a:lnSpc>
                <a:spcPct val="100000"/>
              </a:lnSpc>
              <a:spcBef>
                <a:spcPts val="0"/>
              </a:spcBef>
              <a:spcAft>
                <a:spcPts val="0"/>
              </a:spcAft>
              <a:buSzPts val="1200"/>
              <a:buNone/>
              <a:defRPr/>
            </a:lvl7pPr>
            <a:lvl8pPr marL="0" lvl="7" indent="0" algn="r">
              <a:lnSpc>
                <a:spcPct val="100000"/>
              </a:lnSpc>
              <a:spcBef>
                <a:spcPts val="0"/>
              </a:spcBef>
              <a:spcAft>
                <a:spcPts val="0"/>
              </a:spcAft>
              <a:buSzPts val="1200"/>
              <a:buNone/>
              <a:defRPr/>
            </a:lvl8pPr>
            <a:lvl9pPr marL="0" lvl="8" indent="0" algn="r">
              <a:lnSpc>
                <a:spcPct val="100000"/>
              </a:lnSpc>
              <a:spcBef>
                <a:spcPts val="0"/>
              </a:spcBef>
              <a:spcAft>
                <a:spcPts val="0"/>
              </a:spcAft>
              <a:buSzPts val="120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93"/>
        <p:cNvGrpSpPr/>
        <p:nvPr/>
      </p:nvGrpSpPr>
      <p:grpSpPr>
        <a:xfrm>
          <a:off x="0" y="0"/>
          <a:ext cx="0" cy="0"/>
          <a:chOff x="0" y="0"/>
          <a:chExt cx="0" cy="0"/>
        </a:xfrm>
      </p:grpSpPr>
      <p:sp>
        <p:nvSpPr>
          <p:cNvPr id="94" name="Google Shape;94;p1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95"/>
        <p:cNvGrpSpPr/>
        <p:nvPr/>
      </p:nvGrpSpPr>
      <p:grpSpPr>
        <a:xfrm>
          <a:off x="0" y="0"/>
          <a:ext cx="0" cy="0"/>
          <a:chOff x="0" y="0"/>
          <a:chExt cx="0" cy="0"/>
        </a:xfrm>
      </p:grpSpPr>
      <p:sp>
        <p:nvSpPr>
          <p:cNvPr id="96" name="Google Shape;96;p18"/>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97"/>
        <p:cNvGrpSpPr/>
        <p:nvPr/>
      </p:nvGrpSpPr>
      <p:grpSpPr>
        <a:xfrm>
          <a:off x="0" y="0"/>
          <a:ext cx="0" cy="0"/>
          <a:chOff x="0" y="0"/>
          <a:chExt cx="0" cy="0"/>
        </a:xfrm>
      </p:grpSpPr>
      <p:sp>
        <p:nvSpPr>
          <p:cNvPr id="98" name="Google Shape;98;p19"/>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 calcmode="lin" valueType="num">
                                      <p:cBhvr additive="base">
                                        <p:cTn id="7" dur="500"/>
                                        <p:tgtEl>
                                          <p:spTgt spid="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99"/>
        <p:cNvGrpSpPr/>
        <p:nvPr/>
      </p:nvGrpSpPr>
      <p:grpSpPr>
        <a:xfrm>
          <a:off x="0" y="0"/>
          <a:ext cx="0" cy="0"/>
          <a:chOff x="0" y="0"/>
          <a:chExt cx="0" cy="0"/>
        </a:xfrm>
      </p:grpSpPr>
      <p:sp>
        <p:nvSpPr>
          <p:cNvPr id="100" name="Google Shape;100;p20"/>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p:tgtEl>
                                          <p:spTgt spid="100"/>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01"/>
        <p:cNvGrpSpPr/>
        <p:nvPr/>
      </p:nvGrpSpPr>
      <p:grpSpPr>
        <a:xfrm>
          <a:off x="0" y="0"/>
          <a:ext cx="0" cy="0"/>
          <a:chOff x="0" y="0"/>
          <a:chExt cx="0" cy="0"/>
        </a:xfrm>
      </p:grpSpPr>
      <p:sp>
        <p:nvSpPr>
          <p:cNvPr id="102" name="Google Shape;102;p2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102"/>
                                        </p:tgtEl>
                                        <p:attrNameLst>
                                          <p:attrName>style.visibility</p:attrName>
                                        </p:attrNameLst>
                                      </p:cBhvr>
                                      <p:to>
                                        <p:strVal val="visible"/>
                                      </p:to>
                                    </p:set>
                                    <p:anim calcmode="lin" valueType="num">
                                      <p:cBhvr additive="base">
                                        <p:cTn id="7" dur="500"/>
                                        <p:tgtEl>
                                          <p:spTgt spid="1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103"/>
        <p:cNvGrpSpPr/>
        <p:nvPr/>
      </p:nvGrpSpPr>
      <p:grpSpPr>
        <a:xfrm>
          <a:off x="0" y="0"/>
          <a:ext cx="0" cy="0"/>
          <a:chOff x="0" y="0"/>
          <a:chExt cx="0" cy="0"/>
        </a:xfrm>
      </p:grpSpPr>
      <p:sp>
        <p:nvSpPr>
          <p:cNvPr id="104" name="Google Shape;104;p22"/>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p:tgtEl>
                                          <p:spTgt spid="10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05"/>
        <p:cNvGrpSpPr/>
        <p:nvPr/>
      </p:nvGrpSpPr>
      <p:grpSpPr>
        <a:xfrm>
          <a:off x="0" y="0"/>
          <a:ext cx="0" cy="0"/>
          <a:chOff x="0" y="0"/>
          <a:chExt cx="0" cy="0"/>
        </a:xfrm>
      </p:grpSpPr>
      <p:sp>
        <p:nvSpPr>
          <p:cNvPr id="106" name="Google Shape;106;p23"/>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p:tgtEl>
                                          <p:spTgt spid="10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24">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1">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r" rtl="1">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r" rtl="1">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r" rtl="1">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r" rtl="1">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SzPts val="1400"/>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400" b="0" i="0" u="none" strike="noStrike" cap="none">
                <a:solidFill>
                  <a:srgbClr val="000000"/>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pic>
        <p:nvPicPr>
          <p:cNvPr id="15" name="Google Shape;15;p1"/>
          <p:cNvPicPr preferRelativeResize="0"/>
          <p:nvPr/>
        </p:nvPicPr>
        <p:blipFill rotWithShape="1">
          <a:blip r:embed="rId25">
            <a:alphaModFix/>
          </a:blip>
          <a:srcRect t="27877" b="25428"/>
          <a:stretch/>
        </p:blipFill>
        <p:spPr>
          <a:xfrm>
            <a:off x="9408368" y="-99392"/>
            <a:ext cx="2954655" cy="137962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4"/>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13" name="Google Shape;113;p24"/>
          <p:cNvPicPr preferRelativeResize="0">
            <a:picLocks noGrp="1"/>
          </p:cNvPicPr>
          <p:nvPr>
            <p:ph type="pic" idx="2"/>
          </p:nvPr>
        </p:nvPicPr>
        <p:blipFill rotWithShape="1">
          <a:blip r:embed="rId3">
            <a:alphaModFix/>
          </a:blip>
          <a:srcRect l="4175" r="4175"/>
          <a:stretch/>
        </p:blipFill>
        <p:spPr>
          <a:xfrm>
            <a:off x="0" y="-43542"/>
            <a:ext cx="8659664" cy="5300798"/>
          </a:xfrm>
          <a:prstGeom prst="rect">
            <a:avLst/>
          </a:prstGeom>
          <a:solidFill>
            <a:srgbClr val="D8D8D8">
              <a:alpha val="49019"/>
            </a:srgbClr>
          </a:solidFill>
          <a:ln>
            <a:noFill/>
          </a:ln>
        </p:spPr>
      </p:pic>
      <p:sp>
        <p:nvSpPr>
          <p:cNvPr id="114" name="Google Shape;114;p24"/>
          <p:cNvSpPr txBox="1"/>
          <p:nvPr/>
        </p:nvSpPr>
        <p:spPr>
          <a:xfrm>
            <a:off x="6307898" y="2785710"/>
            <a:ext cx="4326300" cy="144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400"/>
              <a:buFont typeface="Arial"/>
              <a:buNone/>
            </a:pPr>
            <a:r>
              <a:rPr lang="en-US" sz="4400" b="1" i="0" u="none" strike="noStrike" cap="none">
                <a:solidFill>
                  <a:srgbClr val="00B0F0"/>
                </a:solidFill>
                <a:latin typeface="Times New Roman"/>
                <a:ea typeface="Times New Roman"/>
                <a:cs typeface="Times New Roman"/>
                <a:sym typeface="Times New Roman"/>
              </a:rPr>
              <a:t>English Language 1</a:t>
            </a:r>
            <a:endParaRPr sz="1400" b="0" i="0" u="none" strike="noStrike" cap="none">
              <a:solidFill>
                <a:srgbClr val="000000"/>
              </a:solidFill>
              <a:latin typeface="Arial"/>
              <a:ea typeface="Arial"/>
              <a:cs typeface="Arial"/>
              <a:sym typeface="Arial"/>
            </a:endParaRPr>
          </a:p>
        </p:txBody>
      </p:sp>
      <p:sp>
        <p:nvSpPr>
          <p:cNvPr id="115" name="Google Shape;115;p24"/>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800"/>
              <a:buFont typeface="Arial"/>
              <a:buNone/>
            </a:pPr>
            <a:r>
              <a:rPr lang="en-US" sz="2800" b="1" i="0" u="none" strike="noStrike" cap="none">
                <a:solidFill>
                  <a:schemeClr val="dk1"/>
                </a:solidFill>
                <a:latin typeface="Times New Roman"/>
                <a:ea typeface="Times New Roman"/>
                <a:cs typeface="Times New Roman"/>
                <a:sym typeface="Times New Roman"/>
              </a:rPr>
              <a:t>Orientation Lecture</a:t>
            </a:r>
            <a:endParaRPr sz="1400" b="0" i="0" u="none" strike="noStrike" cap="none">
              <a:solidFill>
                <a:srgbClr val="000000"/>
              </a:solidFill>
              <a:latin typeface="Arial"/>
              <a:ea typeface="Arial"/>
              <a:cs typeface="Arial"/>
              <a:sym typeface="Arial"/>
            </a:endParaRPr>
          </a:p>
        </p:txBody>
      </p:sp>
      <p:sp>
        <p:nvSpPr>
          <p:cNvPr id="116" name="Google Shape;116;p24"/>
          <p:cNvSpPr txBox="1"/>
          <p:nvPr/>
        </p:nvSpPr>
        <p:spPr>
          <a:xfrm>
            <a:off x="6370225" y="4802550"/>
            <a:ext cx="2820000" cy="615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US" sz="2000" b="0" i="0" u="none" strike="noStrike" cap="none">
                <a:solidFill>
                  <a:schemeClr val="dk1"/>
                </a:solidFill>
                <a:latin typeface="Times New Roman"/>
                <a:ea typeface="Times New Roman"/>
                <a:cs typeface="Times New Roman"/>
                <a:sym typeface="Times New Roman"/>
              </a:rPr>
              <a:t>ENG 101</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7" name="Google Shape;117;p24"/>
          <p:cNvSpPr txBox="1"/>
          <p:nvPr/>
        </p:nvSpPr>
        <p:spPr>
          <a:xfrm>
            <a:off x="459150" y="6103570"/>
            <a:ext cx="48864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a:solidFill>
                  <a:srgbClr val="00B0F0"/>
                </a:solidFill>
                <a:latin typeface="Times New Roman"/>
                <a:ea typeface="Times New Roman"/>
                <a:cs typeface="Times New Roman"/>
                <a:sym typeface="Times New Roman"/>
              </a:rPr>
              <a:t>Ahmed Soliman</a:t>
            </a:r>
            <a:endParaRPr sz="1400" b="0" i="0" u="none" strike="noStrike" cap="none">
              <a:solidFill>
                <a:srgbClr val="000000"/>
              </a:solidFill>
              <a:latin typeface="Arial"/>
              <a:ea typeface="Arial"/>
              <a:cs typeface="Arial"/>
              <a:sym typeface="Arial"/>
            </a:endParaRPr>
          </a:p>
        </p:txBody>
      </p:sp>
      <p:sp>
        <p:nvSpPr>
          <p:cNvPr id="118" name="Google Shape;118;p24"/>
          <p:cNvSpPr txBox="1"/>
          <p:nvPr/>
        </p:nvSpPr>
        <p:spPr>
          <a:xfrm>
            <a:off x="459147" y="5725891"/>
            <a:ext cx="48864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a:solidFill>
                  <a:srgbClr val="00B0F0"/>
                </a:solidFill>
                <a:latin typeface="Times New Roman"/>
                <a:ea typeface="Times New Roman"/>
                <a:cs typeface="Times New Roman"/>
                <a:sym typeface="Times New Roman"/>
              </a:rPr>
              <a:t>Prepared by</a:t>
            </a:r>
            <a:endParaRPr sz="1400" b="0" i="0" u="none" strike="noStrike" cap="none">
              <a:solidFill>
                <a:srgbClr val="000000"/>
              </a:solidFill>
              <a:latin typeface="Arial"/>
              <a:ea typeface="Arial"/>
              <a:cs typeface="Arial"/>
              <a:sym typeface="Arial"/>
            </a:endParaRPr>
          </a:p>
        </p:txBody>
      </p:sp>
      <p:pic>
        <p:nvPicPr>
          <p:cNvPr id="120" name="Google Shape;120;p24"/>
          <p:cNvPicPr preferRelativeResize="0"/>
          <p:nvPr/>
        </p:nvPicPr>
        <p:blipFill rotWithShape="1">
          <a:blip r:embed="rId4">
            <a:alphaModFix/>
          </a:blip>
          <a:srcRect t="27877" b="25428"/>
          <a:stretch/>
        </p:blipFill>
        <p:spPr>
          <a:xfrm>
            <a:off x="9264625" y="-43545"/>
            <a:ext cx="2954655" cy="137962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6" name="Google Shape;126;p25"/>
          <p:cNvSpPr txBox="1"/>
          <p:nvPr/>
        </p:nvSpPr>
        <p:spPr>
          <a:xfrm>
            <a:off x="2513150" y="1019075"/>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Times New Roman"/>
                <a:ea typeface="Times New Roman"/>
                <a:cs typeface="Times New Roman"/>
                <a:sym typeface="Times New Roman"/>
              </a:rPr>
              <a:t>Who am I?</a:t>
            </a:r>
            <a:endParaRPr lang="ar-SA" sz="1400" b="0" i="0" u="none" strike="noStrike" cap="none" dirty="0">
              <a:solidFill>
                <a:schemeClr val="tx1"/>
              </a:solidFill>
              <a:latin typeface="Arial"/>
              <a:ea typeface="Arial"/>
              <a:cs typeface="Arial"/>
            </a:endParaRPr>
          </a:p>
        </p:txBody>
      </p:sp>
      <p:sp>
        <p:nvSpPr>
          <p:cNvPr id="127" name="Google Shape;127;p2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8" name="Google Shape;128;p25"/>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29" name="Google Shape;129;p25"/>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30" name="Google Shape;130;p25"/>
          <p:cNvSpPr txBox="1"/>
          <p:nvPr/>
        </p:nvSpPr>
        <p:spPr>
          <a:xfrm>
            <a:off x="889000" y="2101400"/>
            <a:ext cx="9862800" cy="3663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50"/>
              <a:buFont typeface="Arial"/>
              <a:buNone/>
            </a:pPr>
            <a:r>
              <a:rPr lang="en-US" sz="2450" b="1" i="0" u="none" strike="noStrike" cap="none">
                <a:solidFill>
                  <a:srgbClr val="FF0000"/>
                </a:solidFill>
                <a:latin typeface="Times New Roman"/>
                <a:ea typeface="Times New Roman"/>
                <a:cs typeface="Times New Roman"/>
                <a:sym typeface="Times New Roman"/>
              </a:rPr>
              <a:t>Ahmed Soliman</a:t>
            </a:r>
            <a:endParaRPr sz="2450" b="1" i="0" u="none" strike="noStrike" cap="none">
              <a:solidFill>
                <a:srgbClr val="FF0000"/>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Lecturer, College of Management, MIDOCEAN University.</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Assistant Lecturer, Faculty of Languages and Translation, Badr University in Cairo (BUC).</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Foreign Language Teaching Assistant, The University of Kansas, USA.</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Part-time ESL Instructor, School of Continuing Education, The British University in Egypt.</a:t>
            </a:r>
            <a:endParaRPr sz="2250" b="0" i="0" u="none" strike="noStrike" cap="none">
              <a:solidFill>
                <a:schemeClr val="dk1"/>
              </a:solidFill>
              <a:latin typeface="Times New Roman"/>
              <a:ea typeface="Times New Roman"/>
              <a:cs typeface="Times New Roman"/>
              <a:sym typeface="Times New Roman"/>
            </a:endParaRPr>
          </a:p>
          <a:p>
            <a:pPr marL="457200" marR="0" lvl="0" indent="-371475" algn="l" rtl="0">
              <a:lnSpc>
                <a:spcPct val="100000"/>
              </a:lnSpc>
              <a:spcBef>
                <a:spcPts val="1200"/>
              </a:spcBef>
              <a:spcAft>
                <a:spcPts val="0"/>
              </a:spcAft>
              <a:buClr>
                <a:schemeClr val="dk1"/>
              </a:buClr>
              <a:buSzPts val="2250"/>
              <a:buFont typeface="Times New Roman"/>
              <a:buChar char="●"/>
            </a:pPr>
            <a:r>
              <a:rPr lang="en-US" sz="2250" b="0" i="0" u="none" strike="noStrike" cap="none">
                <a:solidFill>
                  <a:schemeClr val="dk1"/>
                </a:solidFill>
                <a:latin typeface="Times New Roman"/>
                <a:ea typeface="Times New Roman"/>
                <a:cs typeface="Times New Roman"/>
                <a:sym typeface="Times New Roman"/>
              </a:rPr>
              <a:t>Former Supervisor of English, Real Soft House Company.</a:t>
            </a:r>
            <a:endParaRPr sz="2250" b="0" i="0" u="none" strike="noStrike" cap="none">
              <a:solidFill>
                <a:srgbClr val="2D3956"/>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6"/>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3921"/>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7" name="Google Shape;137;p26"/>
          <p:cNvSpPr txBox="1"/>
          <p:nvPr/>
        </p:nvSpPr>
        <p:spPr>
          <a:xfrm>
            <a:off x="2427600" y="1177950"/>
            <a:ext cx="4487700" cy="4464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300" b="1" i="0" u="none" strike="noStrike" cap="none">
              <a:solidFill>
                <a:schemeClr val="lt1"/>
              </a:solidFill>
              <a:latin typeface="Arial"/>
              <a:ea typeface="Arial"/>
              <a:cs typeface="Arial"/>
              <a:sym typeface="Arial"/>
            </a:endParaRPr>
          </a:p>
        </p:txBody>
      </p:sp>
      <p:sp>
        <p:nvSpPr>
          <p:cNvPr id="138" name="Google Shape;138;p26"/>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 name="Google Shape;139;p26"/>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40" name="Google Shape;140;p26"/>
          <p:cNvSpPr txBox="1"/>
          <p:nvPr/>
        </p:nvSpPr>
        <p:spPr>
          <a:xfrm>
            <a:off x="942300" y="1231800"/>
            <a:ext cx="1245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2400" b="1" i="0" u="none" strike="noStrike" cap="none">
                <a:solidFill>
                  <a:srgbClr val="FF0000"/>
                </a:solidFill>
                <a:latin typeface="Times New Roman"/>
                <a:ea typeface="Times New Roman"/>
                <a:cs typeface="Times New Roman"/>
                <a:sym typeface="Times New Roman"/>
              </a:rPr>
              <a:t> Outline </a:t>
            </a:r>
            <a:endParaRPr sz="2400" b="1" i="0" u="none" strike="noStrike" cap="none">
              <a:solidFill>
                <a:srgbClr val="FF0000"/>
              </a:solidFill>
              <a:latin typeface="Times New Roman"/>
              <a:ea typeface="Times New Roman"/>
              <a:cs typeface="Times New Roman"/>
              <a:sym typeface="Times New Roman"/>
            </a:endParaRPr>
          </a:p>
        </p:txBody>
      </p:sp>
      <p:sp>
        <p:nvSpPr>
          <p:cNvPr id="141" name="Google Shape;141;p26"/>
          <p:cNvSpPr txBox="1"/>
          <p:nvPr/>
        </p:nvSpPr>
        <p:spPr>
          <a:xfrm>
            <a:off x="889000" y="2101400"/>
            <a:ext cx="9862800" cy="3001500"/>
          </a:xfrm>
          <a:prstGeom prst="rect">
            <a:avLst/>
          </a:prstGeom>
          <a:noFill/>
          <a:ln>
            <a:noFill/>
          </a:ln>
        </p:spPr>
        <p:txBody>
          <a:bodyPr spcFirstLastPara="1" wrap="square" lIns="91425" tIns="45700" rIns="91425" bIns="45700" anchor="t" anchorCtr="0">
            <a:spAutoFit/>
          </a:bodyPr>
          <a:lstStyle/>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Main Aims of the Course</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Learning Resources</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About the Coursebook</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Course Content</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Assessment</a:t>
            </a:r>
            <a:endParaRPr sz="2700" b="1" i="0" u="none" strike="noStrike" cap="none" dirty="0">
              <a:solidFill>
                <a:schemeClr val="dk1"/>
              </a:solidFill>
              <a:latin typeface="Times New Roman"/>
              <a:ea typeface="Times New Roman"/>
              <a:cs typeface="Times New Roman"/>
              <a:sym typeface="Times New Roman"/>
            </a:endParaRP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Academic Calendar</a:t>
            </a:r>
          </a:p>
          <a:p>
            <a:pPr marL="457200" marR="0" lvl="0" indent="-400050" algn="l" rtl="0">
              <a:lnSpc>
                <a:spcPct val="100000"/>
              </a:lnSpc>
              <a:spcBef>
                <a:spcPts val="0"/>
              </a:spcBef>
              <a:spcAft>
                <a:spcPts val="0"/>
              </a:spcAft>
              <a:buClr>
                <a:schemeClr val="dk1"/>
              </a:buClr>
              <a:buSzPts val="2700"/>
              <a:buFont typeface="Times New Roman"/>
              <a:buChar char="●"/>
            </a:pPr>
            <a:r>
              <a:rPr lang="en-US" sz="2700" b="1" i="0" u="none" strike="noStrike" cap="none" dirty="0">
                <a:solidFill>
                  <a:schemeClr val="dk1"/>
                </a:solidFill>
                <a:latin typeface="Times New Roman"/>
                <a:ea typeface="Times New Roman"/>
                <a:cs typeface="Times New Roman"/>
                <a:sym typeface="Times New Roman"/>
              </a:rPr>
              <a:t>Live Discussion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7"/>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8" name="Google Shape;148;p27"/>
          <p:cNvSpPr txBox="1"/>
          <p:nvPr/>
        </p:nvSpPr>
        <p:spPr>
          <a:xfrm>
            <a:off x="2513150" y="1019075"/>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US" sz="2800" b="1" i="0" u="none" strike="noStrike" cap="none" dirty="0">
                <a:solidFill>
                  <a:schemeClr val="tx1"/>
                </a:solidFill>
                <a:latin typeface="Times New Roman"/>
                <a:ea typeface="Times New Roman"/>
                <a:cs typeface="Times New Roman"/>
                <a:sym typeface="Times New Roman"/>
              </a:rPr>
              <a:t>Main Aims of the Course</a:t>
            </a:r>
            <a:endParaRPr lang="ar-SA" sz="1400" b="0" i="0" u="none" strike="noStrike" cap="none" dirty="0">
              <a:solidFill>
                <a:schemeClr val="tx1"/>
              </a:solidFill>
              <a:latin typeface="Arial"/>
              <a:ea typeface="Arial"/>
              <a:cs typeface="Arial"/>
            </a:endParaRPr>
          </a:p>
        </p:txBody>
      </p:sp>
      <p:sp>
        <p:nvSpPr>
          <p:cNvPr id="149" name="Google Shape;149;p27"/>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0" name="Google Shape;150;p27"/>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51" name="Google Shape;151;p27"/>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52" name="Google Shape;152;p27"/>
          <p:cNvSpPr txBox="1"/>
          <p:nvPr/>
        </p:nvSpPr>
        <p:spPr>
          <a:xfrm>
            <a:off x="889000" y="2171138"/>
            <a:ext cx="9862800" cy="3971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1200"/>
              </a:spcBef>
              <a:spcAft>
                <a:spcPts val="0"/>
              </a:spcAft>
              <a:buClr>
                <a:srgbClr val="000000"/>
              </a:buClr>
              <a:buSzPts val="2450"/>
              <a:buFont typeface="Arial"/>
              <a:buNone/>
            </a:pPr>
            <a:r>
              <a:rPr lang="en-US" sz="2450" b="1" i="0" u="none" strike="noStrike" cap="none">
                <a:solidFill>
                  <a:srgbClr val="FF0000"/>
                </a:solidFill>
                <a:latin typeface="Times New Roman"/>
                <a:ea typeface="Times New Roman"/>
                <a:cs typeface="Times New Roman"/>
                <a:sym typeface="Times New Roman"/>
              </a:rPr>
              <a:t>This course aims to:</a:t>
            </a:r>
            <a:endParaRPr sz="2450" b="1" i="0" u="none" strike="noStrike" cap="none">
              <a:solidFill>
                <a:srgbClr val="FF0000"/>
              </a:solidFill>
              <a:latin typeface="Times New Roman"/>
              <a:ea typeface="Times New Roman"/>
              <a:cs typeface="Times New Roman"/>
              <a:sym typeface="Times New Roman"/>
            </a:endParaRPr>
          </a:p>
          <a:p>
            <a:pPr marL="457200" marR="0" lvl="0" indent="-384175" algn="l" rtl="0">
              <a:lnSpc>
                <a:spcPct val="100000"/>
              </a:lnSpc>
              <a:spcBef>
                <a:spcPts val="120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Develop basic skills to deal with people in business situations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Increase knowledge of key business concepts worldwide</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Manage and actively participate in meetings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Write and read basic business emails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Expand vocabulary related to general business situations</a:t>
            </a:r>
            <a:endParaRPr sz="2450" b="0" i="0" u="none" strike="noStrike" cap="none">
              <a:solidFill>
                <a:schemeClr val="dk1"/>
              </a:solidFill>
              <a:latin typeface="Times New Roman"/>
              <a:ea typeface="Times New Roman"/>
              <a:cs typeface="Times New Roman"/>
              <a:sym typeface="Times New Roman"/>
            </a:endParaRPr>
          </a:p>
          <a:p>
            <a:pPr marL="457200" marR="0" lvl="0" indent="-384175" algn="l" rtl="0">
              <a:lnSpc>
                <a:spcPct val="100000"/>
              </a:lnSpc>
              <a:spcBef>
                <a:spcPts val="0"/>
              </a:spcBef>
              <a:spcAft>
                <a:spcPts val="0"/>
              </a:spcAft>
              <a:buClr>
                <a:schemeClr val="dk1"/>
              </a:buClr>
              <a:buSzPts val="2450"/>
              <a:buFont typeface="Times New Roman"/>
              <a:buChar char="●"/>
            </a:pPr>
            <a:r>
              <a:rPr lang="en-US" sz="2450" b="0" i="0" u="none" strike="noStrike" cap="none">
                <a:solidFill>
                  <a:schemeClr val="dk1"/>
                </a:solidFill>
                <a:latin typeface="Times New Roman"/>
                <a:ea typeface="Times New Roman"/>
                <a:cs typeface="Times New Roman"/>
                <a:sym typeface="Times New Roman"/>
              </a:rPr>
              <a:t>Develop confidence to deal with people and basic issues in the business world</a:t>
            </a:r>
            <a:endParaRPr sz="2450" b="0" i="0" u="none" strike="noStrike" cap="none">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2D3956"/>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8"/>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9" name="Google Shape;159;p28"/>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chemeClr val="dk1"/>
              </a:buClr>
              <a:buSzPts val="1100"/>
              <a:buFont typeface="Arial"/>
              <a:buNone/>
            </a:pPr>
            <a:r>
              <a:rPr lang="en-US" sz="2800" b="1" i="0" u="none" strike="noStrike" cap="none" dirty="0">
                <a:solidFill>
                  <a:schemeClr val="tx1"/>
                </a:solidFill>
                <a:latin typeface="Calibri"/>
                <a:ea typeface="Calibri"/>
                <a:cs typeface="Calibri"/>
                <a:sym typeface="Calibri"/>
              </a:rPr>
              <a:t>Learning Resources</a:t>
            </a:r>
            <a:endParaRPr lang="ar-SA" sz="3100" b="0" i="0" u="none" strike="noStrike" cap="none" dirty="0">
              <a:solidFill>
                <a:schemeClr val="tx1"/>
              </a:solidFill>
              <a:latin typeface="Arial"/>
              <a:ea typeface="Arial"/>
              <a:cs typeface="Arial"/>
            </a:endParaRPr>
          </a:p>
        </p:txBody>
      </p:sp>
      <p:sp>
        <p:nvSpPr>
          <p:cNvPr id="160" name="Google Shape;160;p28"/>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1" name="Google Shape;161;p28"/>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62" name="Google Shape;162;p28"/>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63" name="Google Shape;163;p28"/>
          <p:cNvSpPr txBox="1"/>
          <p:nvPr/>
        </p:nvSpPr>
        <p:spPr>
          <a:xfrm>
            <a:off x="889000" y="2391850"/>
            <a:ext cx="9862800" cy="4286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550"/>
              <a:buFont typeface="Arial"/>
              <a:buNone/>
            </a:pPr>
            <a:r>
              <a:rPr lang="en-US" sz="2550" b="1" i="0" u="none" strike="noStrike" cap="none" dirty="0">
                <a:solidFill>
                  <a:srgbClr val="FF0000"/>
                </a:solidFill>
                <a:latin typeface="Times New Roman"/>
                <a:ea typeface="Times New Roman"/>
                <a:cs typeface="Times New Roman"/>
                <a:sym typeface="Times New Roman"/>
              </a:rPr>
              <a:t>Required Textbooks</a:t>
            </a:r>
            <a:endParaRPr sz="2550" b="1" i="0" u="none" strike="noStrike" cap="none" dirty="0">
              <a:solidFill>
                <a:srgbClr val="FF0000"/>
              </a:solidFill>
              <a:latin typeface="Times New Roman"/>
              <a:ea typeface="Times New Roman"/>
              <a:cs typeface="Times New Roman"/>
              <a:sym typeface="Times New Roman"/>
            </a:endParaRPr>
          </a:p>
          <a:p>
            <a:pPr marL="457200" marR="0" lvl="0" indent="-390525" algn="l" rtl="0">
              <a:lnSpc>
                <a:spcPct val="100000"/>
              </a:lnSpc>
              <a:spcBef>
                <a:spcPts val="1200"/>
              </a:spcBef>
              <a:spcAft>
                <a:spcPts val="0"/>
              </a:spcAft>
              <a:buClr>
                <a:schemeClr val="dk1"/>
              </a:buClr>
              <a:buSzPts val="2550"/>
              <a:buFont typeface="Times New Roman"/>
              <a:buChar char="●"/>
            </a:pPr>
            <a:r>
              <a:rPr lang="en-US" sz="2550" b="0" i="0" u="none" strike="noStrike" cap="none" dirty="0">
                <a:solidFill>
                  <a:schemeClr val="dk1"/>
                </a:solidFill>
                <a:latin typeface="Times New Roman"/>
                <a:ea typeface="Times New Roman"/>
                <a:cs typeface="Times New Roman"/>
                <a:sym typeface="Times New Roman"/>
              </a:rPr>
              <a:t>Market Leader Elementary 3rd Edition COURSE BOOK </a:t>
            </a:r>
            <a:endParaRPr sz="2550" b="0" i="0" u="none" strike="noStrike" cap="none" dirty="0">
              <a:solidFill>
                <a:schemeClr val="dk1"/>
              </a:solidFill>
              <a:latin typeface="Times New Roman"/>
              <a:ea typeface="Times New Roman"/>
              <a:cs typeface="Times New Roman"/>
              <a:sym typeface="Times New Roman"/>
            </a:endParaRPr>
          </a:p>
          <a:p>
            <a:pPr marL="457200" marR="0" lvl="0" indent="-390525" algn="l" rtl="0">
              <a:lnSpc>
                <a:spcPct val="100000"/>
              </a:lnSpc>
              <a:spcBef>
                <a:spcPts val="0"/>
              </a:spcBef>
              <a:spcAft>
                <a:spcPts val="0"/>
              </a:spcAft>
              <a:buClr>
                <a:schemeClr val="dk1"/>
              </a:buClr>
              <a:buSzPts val="2550"/>
              <a:buFont typeface="Times New Roman"/>
              <a:buChar char="●"/>
            </a:pPr>
            <a:r>
              <a:rPr lang="en-US" sz="2550" b="0" i="0" u="none" strike="noStrike" cap="none" dirty="0">
                <a:solidFill>
                  <a:schemeClr val="dk1"/>
                </a:solidFill>
                <a:latin typeface="Times New Roman"/>
                <a:ea typeface="Times New Roman"/>
                <a:cs typeface="Times New Roman"/>
                <a:sym typeface="Times New Roman"/>
              </a:rPr>
              <a:t>Market Leader 3rd Edition Elementary Practice File</a:t>
            </a:r>
            <a:endParaRPr sz="25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2550"/>
              <a:buFont typeface="Arial"/>
              <a:buNone/>
            </a:pPr>
            <a:endParaRPr sz="25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2550"/>
              <a:buFont typeface="Arial"/>
              <a:buNone/>
            </a:pPr>
            <a:r>
              <a:rPr lang="en-US" sz="2550" b="1" i="0" u="none" strike="noStrike" cap="none" dirty="0">
                <a:solidFill>
                  <a:srgbClr val="FF0000"/>
                </a:solidFill>
                <a:latin typeface="Times New Roman"/>
                <a:ea typeface="Times New Roman"/>
                <a:cs typeface="Times New Roman"/>
                <a:sym typeface="Times New Roman"/>
              </a:rPr>
              <a:t>Essential References</a:t>
            </a:r>
            <a:endParaRPr sz="2550" b="1" i="0" u="none" strike="noStrike" cap="none" dirty="0">
              <a:solidFill>
                <a:srgbClr val="FF0000"/>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chemeClr val="dk1"/>
              </a:buClr>
              <a:buSzPts val="1100"/>
              <a:buFont typeface="Arial"/>
              <a:buNone/>
            </a:pPr>
            <a:r>
              <a:rPr lang="en-US" sz="2550" b="0" i="0" u="none" strike="noStrike" cap="none" dirty="0">
                <a:solidFill>
                  <a:schemeClr val="dk1"/>
                </a:solidFill>
                <a:latin typeface="Times New Roman"/>
                <a:ea typeface="Times New Roman"/>
                <a:cs typeface="Times New Roman"/>
                <a:sym typeface="Times New Roman"/>
              </a:rPr>
              <a:t>A Dictionary</a:t>
            </a:r>
            <a:endParaRPr sz="2550" b="0" i="0" u="none" strike="noStrike" cap="none" dirty="0">
              <a:solidFill>
                <a:schemeClr val="dk1"/>
              </a:solidFill>
              <a:latin typeface="Times New Roman"/>
              <a:ea typeface="Times New Roman"/>
              <a:cs typeface="Times New Roman"/>
              <a:sym typeface="Times New Roman"/>
            </a:endParaRPr>
          </a:p>
          <a:p>
            <a:pPr marL="457200" marR="0" lvl="0" indent="0" algn="l" rtl="0">
              <a:lnSpc>
                <a:spcPct val="100000"/>
              </a:lnSpc>
              <a:spcBef>
                <a:spcPts val="1200"/>
              </a:spcBef>
              <a:spcAft>
                <a:spcPts val="0"/>
              </a:spcAft>
              <a:buClr>
                <a:srgbClr val="000000"/>
              </a:buClr>
              <a:buSzPts val="2350"/>
              <a:buFont typeface="Arial"/>
              <a:buNone/>
            </a:pPr>
            <a:endParaRPr sz="235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120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2D3956"/>
              </a:solidFill>
              <a:latin typeface="Times New Roman"/>
              <a:ea typeface="Times New Roman"/>
              <a:cs typeface="Times New Roman"/>
              <a:sym typeface="Times New Roman"/>
            </a:endParaRPr>
          </a:p>
        </p:txBody>
      </p:sp>
      <p:pic>
        <p:nvPicPr>
          <p:cNvPr id="165" name="Google Shape;165;p28"/>
          <p:cNvPicPr preferRelativeResize="0"/>
          <p:nvPr/>
        </p:nvPicPr>
        <p:blipFill rotWithShape="1">
          <a:blip r:embed="rId3">
            <a:alphaModFix/>
          </a:blip>
          <a:srcRect/>
          <a:stretch/>
        </p:blipFill>
        <p:spPr>
          <a:xfrm>
            <a:off x="8974175" y="1976600"/>
            <a:ext cx="2225500" cy="309427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9"/>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1" name="Google Shape;171;p29"/>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dirty="0">
                <a:solidFill>
                  <a:schemeClr val="tx1"/>
                </a:solidFill>
                <a:latin typeface="Calibri"/>
                <a:ea typeface="Calibri"/>
                <a:cs typeface="Calibri"/>
                <a:sym typeface="Calibri"/>
              </a:rPr>
              <a:t>About the Coursebook</a:t>
            </a:r>
            <a:endParaRPr lang="ar-SA" sz="3100" b="0" i="0" u="none" strike="noStrike" cap="none" dirty="0">
              <a:solidFill>
                <a:schemeClr val="tx1"/>
              </a:solidFill>
              <a:latin typeface="Arial"/>
              <a:ea typeface="Arial"/>
              <a:cs typeface="Arial"/>
            </a:endParaRPr>
          </a:p>
        </p:txBody>
      </p:sp>
      <p:sp>
        <p:nvSpPr>
          <p:cNvPr id="172" name="Google Shape;172;p29"/>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3" name="Google Shape;173;p29"/>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74" name="Google Shape;174;p29"/>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75" name="Google Shape;175;p29"/>
          <p:cNvSpPr txBox="1"/>
          <p:nvPr/>
        </p:nvSpPr>
        <p:spPr>
          <a:xfrm>
            <a:off x="1153150" y="2391850"/>
            <a:ext cx="9430500" cy="221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0" i="0" u="none" strike="noStrike" cap="none">
                <a:solidFill>
                  <a:srgbClr val="000000"/>
                </a:solidFill>
                <a:latin typeface="Arial"/>
                <a:ea typeface="Arial"/>
                <a:cs typeface="Arial"/>
                <a:sym typeface="Arial"/>
              </a:rPr>
              <a:t>Market Leader is a multi-level business English course for business people and students of business English. It has been developed in association with the Financial Times, one of the leading sources of business information in the world. It consists of 12 units based on topics of great interest to everyone involved in international business. </a:t>
            </a:r>
            <a:endParaRPr sz="2300" b="0" i="0" u="none" strike="noStrike" cap="none">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endParaRPr sz="23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0"/>
          <p:cNvSpPr/>
          <p:nvPr/>
        </p:nvSpPr>
        <p:spPr>
          <a:xfrm>
            <a:off x="762000" y="1400950"/>
            <a:ext cx="10734675" cy="477124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4" name="Google Shape;184;p30"/>
          <p:cNvSpPr txBox="1"/>
          <p:nvPr/>
        </p:nvSpPr>
        <p:spPr>
          <a:xfrm>
            <a:off x="3013075" y="3286091"/>
            <a:ext cx="6515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aphicFrame>
        <p:nvGraphicFramePr>
          <p:cNvPr id="185" name="Google Shape;185;p30"/>
          <p:cNvGraphicFramePr/>
          <p:nvPr>
            <p:extLst>
              <p:ext uri="{D42A27DB-BD31-4B8C-83A1-F6EECF244321}">
                <p14:modId xmlns:p14="http://schemas.microsoft.com/office/powerpoint/2010/main" val="2440936365"/>
              </p:ext>
            </p:extLst>
          </p:nvPr>
        </p:nvGraphicFramePr>
        <p:xfrm>
          <a:off x="2016204" y="1400950"/>
          <a:ext cx="8144576" cy="4383250"/>
        </p:xfrm>
        <a:graphic>
          <a:graphicData uri="http://schemas.openxmlformats.org/drawingml/2006/table">
            <a:tbl>
              <a:tblPr bandRow="1">
                <a:noFill/>
                <a:tableStyleId>{1BDE3F2E-4E7F-4BAD-93C2-179259AEAE23}</a:tableStyleId>
              </a:tblPr>
              <a:tblGrid>
                <a:gridCol w="6893150">
                  <a:extLst>
                    <a:ext uri="{9D8B030D-6E8A-4147-A177-3AD203B41FA5}">
                      <a16:colId xmlns:a16="http://schemas.microsoft.com/office/drawing/2014/main" val="20000"/>
                    </a:ext>
                  </a:extLst>
                </a:gridCol>
                <a:gridCol w="1251426">
                  <a:extLst>
                    <a:ext uri="{9D8B030D-6E8A-4147-A177-3AD203B41FA5}">
                      <a16:colId xmlns:a16="http://schemas.microsoft.com/office/drawing/2014/main" val="20001"/>
                    </a:ext>
                  </a:extLst>
                </a:gridCol>
              </a:tblGrid>
              <a:tr h="426500">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a:latin typeface="Times New Roman"/>
                          <a:ea typeface="Times New Roman"/>
                          <a:cs typeface="Times New Roman"/>
                          <a:sym typeface="Times New Roman"/>
                        </a:rPr>
                        <a:t>List of Topics</a:t>
                      </a:r>
                      <a:endParaRPr sz="2000" b="1" u="none" strike="noStrike" cap="none">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000"/>
                        <a:buFont typeface="Arial"/>
                        <a:buNone/>
                      </a:pPr>
                      <a:r>
                        <a:rPr lang="en-US" sz="2000" b="1" u="none" strike="noStrike" cap="none" dirty="0">
                          <a:latin typeface="Times New Roman"/>
                          <a:ea typeface="Times New Roman"/>
                          <a:cs typeface="Times New Roman"/>
                          <a:sym typeface="Times New Roman"/>
                        </a:rPr>
                        <a:t>Week No.</a:t>
                      </a:r>
                      <a:endParaRPr sz="2000" b="1" u="none" strike="noStrike" cap="none" dirty="0">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1: Introductions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2nd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2: Work and Leisure </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3rd</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3: Problems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4th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4: Travel</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5th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5: Food and Entertaining</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6th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dirty="0">
                          <a:solidFill>
                            <a:schemeClr val="accent1"/>
                          </a:solidFill>
                          <a:latin typeface="Times New Roman"/>
                          <a:ea typeface="Times New Roman"/>
                          <a:cs typeface="Times New Roman"/>
                          <a:sym typeface="Times New Roman"/>
                        </a:rPr>
                        <a:t>Unit 6: Buying and Selling</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7th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6"/>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7: People</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8th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7"/>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8: Advertising </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9th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8"/>
                  </a:ext>
                </a:extLst>
              </a:tr>
              <a:tr h="395675">
                <a:tc>
                  <a:txBody>
                    <a:bodyPr/>
                    <a:lstStyle/>
                    <a:p>
                      <a:pPr marL="0" marR="0" lvl="0" indent="0" algn="l"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Unit 9: Companies</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2000"/>
                        <a:buFont typeface="Arial"/>
                        <a:buNone/>
                      </a:pPr>
                      <a:r>
                        <a:rPr lang="en-US" sz="2000" u="none" strike="noStrike" cap="none">
                          <a:solidFill>
                            <a:schemeClr val="accent1"/>
                          </a:solidFill>
                          <a:latin typeface="Times New Roman"/>
                          <a:ea typeface="Times New Roman"/>
                          <a:cs typeface="Times New Roman"/>
                          <a:sym typeface="Times New Roman"/>
                        </a:rPr>
                        <a:t>10th</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9"/>
                  </a:ext>
                </a:extLst>
              </a:tr>
              <a:tr h="395675">
                <a:tc>
                  <a:txBody>
                    <a:bodyPr/>
                    <a:lstStyle/>
                    <a:p>
                      <a:pPr marL="0" marR="0" lvl="0" indent="0" algn="l" rtl="0">
                        <a:lnSpc>
                          <a:spcPct val="100000"/>
                        </a:lnSpc>
                        <a:spcBef>
                          <a:spcPts val="0"/>
                        </a:spcBef>
                        <a:spcAft>
                          <a:spcPts val="0"/>
                        </a:spcAft>
                        <a:buClr>
                          <a:schemeClr val="accent1"/>
                        </a:buClr>
                        <a:buSzPts val="2000"/>
                        <a:buFont typeface="Times New Roman"/>
                        <a:buNone/>
                      </a:pPr>
                      <a:r>
                        <a:rPr lang="en-US" sz="2000" u="none" strike="noStrike" cap="none">
                          <a:solidFill>
                            <a:schemeClr val="accent1"/>
                          </a:solidFill>
                          <a:latin typeface="Times New Roman"/>
                          <a:ea typeface="Times New Roman"/>
                          <a:cs typeface="Times New Roman"/>
                          <a:sym typeface="Times New Roman"/>
                        </a:rPr>
                        <a:t>Unit 10: Communication</a:t>
                      </a:r>
                      <a:endParaRPr sz="2000" u="none" strike="noStrike" cap="none">
                        <a:solidFill>
                          <a:schemeClr val="accent1"/>
                        </a:solidFill>
                        <a:latin typeface="Times New Roman"/>
                        <a:ea typeface="Times New Roman"/>
                        <a:cs typeface="Times New Roman"/>
                        <a:sym typeface="Times New Roman"/>
                      </a:endParaRPr>
                    </a:p>
                  </a:txBody>
                  <a:tcPr marL="73025" marR="73025" marT="0" marB="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accent1"/>
                        </a:buClr>
                        <a:buSzPts val="2000"/>
                        <a:buFont typeface="Times New Roman"/>
                        <a:buNone/>
                      </a:pPr>
                      <a:r>
                        <a:rPr lang="en-US" sz="2000" u="none" strike="noStrike" cap="none" dirty="0">
                          <a:solidFill>
                            <a:schemeClr val="accent1"/>
                          </a:solidFill>
                          <a:latin typeface="Times New Roman"/>
                          <a:ea typeface="Times New Roman"/>
                          <a:cs typeface="Times New Roman"/>
                          <a:sym typeface="Times New Roman"/>
                        </a:rPr>
                        <a:t>11th</a:t>
                      </a:r>
                      <a:endParaRPr sz="2000" u="none" strike="noStrike" cap="none" dirty="0">
                        <a:solidFill>
                          <a:schemeClr val="accent1"/>
                        </a:solidFill>
                        <a:latin typeface="Times New Roman"/>
                        <a:ea typeface="Times New Roman"/>
                        <a:cs typeface="Times New Roman"/>
                        <a:sym typeface="Times New Roman"/>
                      </a:endParaRPr>
                    </a:p>
                  </a:txBody>
                  <a:tcPr marL="73025" marR="73025" marT="0" marB="0">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186" name="Google Shape;186;p30"/>
          <p:cNvSpPr txBox="1"/>
          <p:nvPr/>
        </p:nvSpPr>
        <p:spPr>
          <a:xfrm>
            <a:off x="1130550" y="152400"/>
            <a:ext cx="3000000" cy="3000000"/>
          </a:xfrm>
          <a:prstGeom prst="rect">
            <a:avLst/>
          </a:prstGeom>
          <a:noFill/>
          <a:ln>
            <a:noFill/>
          </a:ln>
        </p:spPr>
        <p:txBody>
          <a:bodyPr spcFirstLastPara="1" wrap="square" lIns="91425" tIns="91425" rIns="91425" bIns="91425" anchor="ctr" anchorCtr="0">
            <a:noAutofit/>
          </a:bodyPr>
          <a:lstStyle/>
          <a:p>
            <a:pPr marL="0" marR="0" lvl="0" indent="0" algn="l" rtl="0">
              <a:lnSpc>
                <a:spcPct val="115000"/>
              </a:lnSpc>
              <a:spcBef>
                <a:spcPts val="0"/>
              </a:spcBef>
              <a:spcAft>
                <a:spcPts val="0"/>
              </a:spcAft>
              <a:buClr>
                <a:srgbClr val="000000"/>
              </a:buClr>
              <a:buSzPts val="2400"/>
              <a:buFont typeface="Arial"/>
              <a:buNone/>
            </a:pPr>
            <a:r>
              <a:rPr lang="en-US" sz="2400" b="1" i="0" u="none" strike="noStrike" cap="none">
                <a:solidFill>
                  <a:srgbClr val="FF0000"/>
                </a:solidFill>
                <a:latin typeface="Times New Roman"/>
                <a:ea typeface="Times New Roman"/>
                <a:cs typeface="Times New Roman"/>
                <a:sym typeface="Times New Roman"/>
              </a:rPr>
              <a:t>Course Content</a:t>
            </a:r>
            <a:endParaRPr sz="2400" b="1" i="0" u="none" strike="noStrike" cap="none">
              <a:solidFill>
                <a:srgbClr val="FF0000"/>
              </a:solidFill>
              <a:latin typeface="Times New Roman"/>
              <a:ea typeface="Times New Roman"/>
              <a:cs typeface="Times New Roman"/>
              <a:sym typeface="Times New Roman"/>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a:p>
            <a:pPr marL="0" marR="0" lvl="0" indent="0" algn="l" rtl="0">
              <a:lnSpc>
                <a:spcPct val="115000"/>
              </a:lnSpc>
              <a:spcBef>
                <a:spcPts val="1000"/>
              </a:spcBef>
              <a:spcAft>
                <a:spcPts val="1000"/>
              </a:spcAft>
              <a:buClr>
                <a:srgbClr val="000000"/>
              </a:buClr>
              <a:buSzPts val="1100"/>
              <a:buFont typeface="Arial"/>
              <a:buNone/>
            </a:pPr>
            <a:endParaRPr sz="1100" b="0" i="0" u="none" strike="noStrike" cap="none">
              <a:solidFill>
                <a:srgbClr val="000000"/>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1"/>
          <p:cNvSpPr/>
          <p:nvPr/>
        </p:nvSpPr>
        <p:spPr>
          <a:xfrm>
            <a:off x="617280" y="1685495"/>
            <a:ext cx="10812600" cy="437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2" name="Google Shape;192;p31"/>
          <p:cNvSpPr txBox="1"/>
          <p:nvPr/>
        </p:nvSpPr>
        <p:spPr>
          <a:xfrm>
            <a:off x="2513150" y="1019075"/>
            <a:ext cx="4487700" cy="716053"/>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dirty="0">
                <a:solidFill>
                  <a:schemeClr val="tx1"/>
                </a:solidFill>
                <a:latin typeface="Calibri"/>
                <a:ea typeface="Calibri"/>
                <a:cs typeface="Calibri"/>
                <a:sym typeface="Calibri"/>
              </a:rPr>
              <a:t>Assessment</a:t>
            </a:r>
            <a:endParaRPr lang="ar-SA" sz="3100" b="0" i="0" u="none" strike="noStrike" cap="none" dirty="0">
              <a:solidFill>
                <a:schemeClr val="tx1"/>
              </a:solidFill>
              <a:latin typeface="Arial"/>
              <a:ea typeface="Arial"/>
              <a:cs typeface="Arial"/>
            </a:endParaRPr>
          </a:p>
        </p:txBody>
      </p:sp>
      <p:sp>
        <p:nvSpPr>
          <p:cNvPr id="193" name="Google Shape;193;p31"/>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94" name="Google Shape;194;p31"/>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195" name="Google Shape;195;p31"/>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196" name="Google Shape;196;p31"/>
          <p:cNvSpPr txBox="1"/>
          <p:nvPr/>
        </p:nvSpPr>
        <p:spPr>
          <a:xfrm>
            <a:off x="1153150" y="2278163"/>
            <a:ext cx="9430500" cy="327778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rgbClr val="FF0000"/>
                </a:solidFill>
                <a:latin typeface="Arial"/>
                <a:ea typeface="Arial"/>
                <a:cs typeface="Arial"/>
                <a:sym typeface="Arial"/>
              </a:rPr>
              <a:t>Short Exams (Quizzes) 80%</a:t>
            </a:r>
            <a:endParaRPr sz="2300" b="1" i="0" u="none" strike="noStrike" cap="none" dirty="0">
              <a:solidFill>
                <a:srgbClr val="FF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10 weekly quizzes ( open on Saturday at 10:00 PM KSA Time and close next Saturday at 9:00 PM KSA Time).</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The duration of each quiz is </a:t>
            </a:r>
            <a:r>
              <a:rPr lang="en-US" sz="2300" b="0" i="0" u="none" strike="noStrike" cap="none">
                <a:solidFill>
                  <a:srgbClr val="000000"/>
                </a:solidFill>
                <a:latin typeface="Arial"/>
                <a:ea typeface="Arial"/>
                <a:cs typeface="Arial"/>
                <a:sym typeface="Arial"/>
              </a:rPr>
              <a:t>30 minutes.</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Each quiz includes 8 questions (8 Marks)</a:t>
            </a:r>
            <a:endParaRPr sz="2300" b="0" i="0" u="none" strike="noStrike" cap="none" dirty="0">
              <a:solidFill>
                <a:srgbClr val="000000"/>
              </a:solidFill>
              <a:latin typeface="Arial"/>
              <a:ea typeface="Arial"/>
              <a:cs typeface="Arial"/>
              <a:sym typeface="Arial"/>
            </a:endParaRPr>
          </a:p>
          <a:p>
            <a:pPr marL="457200" marR="0" lvl="0" indent="0" algn="just" rtl="0">
              <a:lnSpc>
                <a:spcPct val="100000"/>
              </a:lnSpc>
              <a:spcBef>
                <a:spcPts val="0"/>
              </a:spcBef>
              <a:spcAft>
                <a:spcPts val="0"/>
              </a:spcAft>
              <a:buClr>
                <a:srgbClr val="000000"/>
              </a:buClr>
              <a:buSzPts val="2300"/>
              <a:buFont typeface="Arial"/>
              <a:buNone/>
            </a:pPr>
            <a:endParaRPr sz="2300" b="0" i="0" u="none" strike="noStrike" cap="none" dirty="0">
              <a:solidFill>
                <a:srgbClr val="000000"/>
              </a:solidFill>
              <a:latin typeface="Arial"/>
              <a:ea typeface="Arial"/>
              <a:cs typeface="Arial"/>
              <a:sym typeface="Arial"/>
            </a:endParaRPr>
          </a:p>
          <a:p>
            <a:pPr marL="0" marR="0" lvl="0" indent="0" algn="just" rtl="0">
              <a:lnSpc>
                <a:spcPct val="100000"/>
              </a:lnSpc>
              <a:spcBef>
                <a:spcPts val="0"/>
              </a:spcBef>
              <a:spcAft>
                <a:spcPts val="0"/>
              </a:spcAft>
              <a:buClr>
                <a:schemeClr val="dk1"/>
              </a:buClr>
              <a:buSzPts val="1100"/>
              <a:buFont typeface="Arial"/>
              <a:buNone/>
            </a:pPr>
            <a:r>
              <a:rPr lang="en-US" sz="2300" b="1" i="0" u="none" strike="noStrike" cap="none" dirty="0">
                <a:solidFill>
                  <a:srgbClr val="FF0000"/>
                </a:solidFill>
                <a:latin typeface="Arial"/>
                <a:ea typeface="Arial"/>
                <a:cs typeface="Arial"/>
                <a:sym typeface="Arial"/>
              </a:rPr>
              <a:t>Final Exam 20%</a:t>
            </a:r>
            <a:endParaRPr sz="2300" b="1" i="0" u="none" strike="noStrike" cap="none" dirty="0">
              <a:solidFill>
                <a:srgbClr val="FF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rgbClr val="000000"/>
                </a:solidFill>
                <a:latin typeface="Arial"/>
                <a:ea typeface="Arial"/>
                <a:cs typeface="Arial"/>
                <a:sym typeface="Arial"/>
              </a:rPr>
              <a:t>20 questions (20 Marks)</a:t>
            </a:r>
            <a:endParaRPr sz="2300" b="0" i="0" u="none" strike="noStrike" cap="none" dirty="0">
              <a:solidFill>
                <a:srgbClr val="000000"/>
              </a:solidFill>
              <a:latin typeface="Arial"/>
              <a:ea typeface="Arial"/>
              <a:cs typeface="Arial"/>
              <a:sym typeface="Arial"/>
            </a:endParaRPr>
          </a:p>
          <a:p>
            <a:pPr marL="457200" marR="0" lvl="0" indent="-374650" algn="just" rtl="0">
              <a:lnSpc>
                <a:spcPct val="100000"/>
              </a:lnSpc>
              <a:spcBef>
                <a:spcPts val="0"/>
              </a:spcBef>
              <a:spcAft>
                <a:spcPts val="0"/>
              </a:spcAft>
              <a:buClr>
                <a:srgbClr val="000000"/>
              </a:buClr>
              <a:buSzPts val="2300"/>
              <a:buFont typeface="Arial"/>
              <a:buChar char="●"/>
            </a:pPr>
            <a:r>
              <a:rPr lang="en-US" sz="2300" b="0" i="0" u="none" strike="noStrike" cap="none" dirty="0">
                <a:solidFill>
                  <a:schemeClr val="dk1"/>
                </a:solidFill>
                <a:latin typeface="Arial"/>
                <a:ea typeface="Arial"/>
                <a:cs typeface="Arial"/>
                <a:sym typeface="Arial"/>
              </a:rPr>
              <a:t>The duration of the final exam is 60 minutes.</a:t>
            </a:r>
            <a:endParaRPr sz="2300" b="0" i="0" u="none" strike="noStrike" cap="none" dirty="0">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2"/>
          <p:cNvSpPr/>
          <p:nvPr/>
        </p:nvSpPr>
        <p:spPr>
          <a:xfrm>
            <a:off x="617275" y="1212850"/>
            <a:ext cx="10812600" cy="4843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313"/>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3" name="Google Shape;203;p32"/>
          <p:cNvSpPr txBox="1"/>
          <p:nvPr/>
        </p:nvSpPr>
        <p:spPr>
          <a:xfrm>
            <a:off x="2456100" y="708600"/>
            <a:ext cx="4487700" cy="523200"/>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1000"/>
              </a:spcAft>
              <a:buClr>
                <a:srgbClr val="000000"/>
              </a:buClr>
              <a:buSzPts val="1100"/>
              <a:buFont typeface="Arial"/>
              <a:buNone/>
            </a:pPr>
            <a:r>
              <a:rPr lang="en-US" sz="2800" b="1" i="0" u="none" strike="noStrike" cap="none">
                <a:solidFill>
                  <a:schemeClr val="lt1"/>
                </a:solidFill>
                <a:latin typeface="Calibri"/>
                <a:ea typeface="Calibri"/>
                <a:cs typeface="Calibri"/>
                <a:sym typeface="Calibri"/>
              </a:rPr>
              <a:t>Assessment</a:t>
            </a:r>
            <a:endParaRPr sz="3100" b="0" i="0" u="none" strike="noStrike" cap="none">
              <a:solidFill>
                <a:schemeClr val="lt1"/>
              </a:solidFill>
              <a:latin typeface="Arial"/>
              <a:ea typeface="Arial"/>
              <a:cs typeface="Arial"/>
              <a:sym typeface="Arial"/>
            </a:endParaRPr>
          </a:p>
        </p:txBody>
      </p:sp>
      <p:sp>
        <p:nvSpPr>
          <p:cNvPr id="204" name="Google Shape;204;p32"/>
          <p:cNvSpPr/>
          <p:nvPr/>
        </p:nvSpPr>
        <p:spPr>
          <a:xfrm>
            <a:off x="942308" y="935396"/>
            <a:ext cx="1404600" cy="11661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05" name="Google Shape;205;p32"/>
          <p:cNvSpPr txBox="1"/>
          <p:nvPr/>
        </p:nvSpPr>
        <p:spPr>
          <a:xfrm>
            <a:off x="1153149" y="975974"/>
            <a:ext cx="10347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06" name="Google Shape;206;p32"/>
          <p:cNvSpPr txBox="1"/>
          <p:nvPr/>
        </p:nvSpPr>
        <p:spPr>
          <a:xfrm>
            <a:off x="1214179" y="1231789"/>
            <a:ext cx="966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endParaRPr sz="1600" b="1" i="0" u="none" strike="noStrike" cap="none">
              <a:solidFill>
                <a:schemeClr val="lt1"/>
              </a:solidFill>
              <a:latin typeface="Times New Roman"/>
              <a:ea typeface="Times New Roman"/>
              <a:cs typeface="Times New Roman"/>
              <a:sym typeface="Times New Roman"/>
            </a:endParaRPr>
          </a:p>
        </p:txBody>
      </p:sp>
      <p:sp>
        <p:nvSpPr>
          <p:cNvPr id="207" name="Google Shape;207;p32"/>
          <p:cNvSpPr txBox="1"/>
          <p:nvPr/>
        </p:nvSpPr>
        <p:spPr>
          <a:xfrm>
            <a:off x="1153150" y="2391850"/>
            <a:ext cx="9430500" cy="446400"/>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chemeClr val="dk1"/>
              </a:buClr>
              <a:buSzPts val="1100"/>
              <a:buFont typeface="Arial"/>
              <a:buNone/>
            </a:pPr>
            <a:endParaRPr sz="2300" b="1" i="0" u="none" strike="noStrike" cap="none">
              <a:solidFill>
                <a:srgbClr val="FF0000"/>
              </a:solidFill>
              <a:latin typeface="Arial"/>
              <a:ea typeface="Arial"/>
              <a:cs typeface="Arial"/>
              <a:sym typeface="Arial"/>
            </a:endParaRPr>
          </a:p>
        </p:txBody>
      </p:sp>
      <p:pic>
        <p:nvPicPr>
          <p:cNvPr id="3" name="Picture 2">
            <a:extLst>
              <a:ext uri="{FF2B5EF4-FFF2-40B4-BE49-F238E27FC236}">
                <a16:creationId xmlns:a16="http://schemas.microsoft.com/office/drawing/2014/main" id="{4CEA40E4-379F-9A47-8CA0-E3230F7C9294}"/>
              </a:ext>
            </a:extLst>
          </p:cNvPr>
          <p:cNvPicPr>
            <a:picLocks noChangeAspect="1"/>
          </p:cNvPicPr>
          <p:nvPr/>
        </p:nvPicPr>
        <p:blipFill>
          <a:blip r:embed="rId3"/>
          <a:stretch>
            <a:fillRect/>
          </a:stretch>
        </p:blipFill>
        <p:spPr>
          <a:xfrm>
            <a:off x="1153149" y="1212850"/>
            <a:ext cx="8371851" cy="472203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pic>
        <p:nvPicPr>
          <p:cNvPr id="4" name="Picture 3">
            <a:extLst>
              <a:ext uri="{FF2B5EF4-FFF2-40B4-BE49-F238E27FC236}">
                <a16:creationId xmlns:a16="http://schemas.microsoft.com/office/drawing/2014/main" id="{E754C1EB-69D9-AE17-2336-35AC7347BF1B}"/>
              </a:ext>
            </a:extLst>
          </p:cNvPr>
          <p:cNvPicPr>
            <a:picLocks noChangeAspect="1"/>
          </p:cNvPicPr>
          <p:nvPr/>
        </p:nvPicPr>
        <p:blipFill>
          <a:blip r:embed="rId3"/>
          <a:stretch>
            <a:fillRect/>
          </a:stretch>
        </p:blipFill>
        <p:spPr>
          <a:xfrm>
            <a:off x="737117" y="1268962"/>
            <a:ext cx="10123715" cy="518782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3">
          <a:extLst>
            <a:ext uri="{FF2B5EF4-FFF2-40B4-BE49-F238E27FC236}">
              <a16:creationId xmlns:a16="http://schemas.microsoft.com/office/drawing/2014/main" id="{FA4A218D-F3CE-05FF-BECB-0E83C137AAAE}"/>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0947B447-E1CF-A2DE-82EC-3A60B85309BE}"/>
              </a:ext>
            </a:extLst>
          </p:cNvPr>
          <p:cNvPicPr>
            <a:picLocks noChangeAspect="1"/>
          </p:cNvPicPr>
          <p:nvPr/>
        </p:nvPicPr>
        <p:blipFill>
          <a:blip r:embed="rId3"/>
          <a:stretch>
            <a:fillRect/>
          </a:stretch>
        </p:blipFill>
        <p:spPr>
          <a:xfrm>
            <a:off x="1716833" y="1231641"/>
            <a:ext cx="7539134" cy="5122505"/>
          </a:xfrm>
          <a:prstGeom prst="rect">
            <a:avLst/>
          </a:prstGeom>
        </p:spPr>
      </p:pic>
    </p:spTree>
    <p:extLst>
      <p:ext uri="{BB962C8B-B14F-4D97-AF65-F5344CB8AC3E}">
        <p14:creationId xmlns:p14="http://schemas.microsoft.com/office/powerpoint/2010/main" val="2484749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4"/>
          <p:cNvSpPr/>
          <p:nvPr/>
        </p:nvSpPr>
        <p:spPr>
          <a:xfrm>
            <a:off x="1133854" y="1397680"/>
            <a:ext cx="4955591" cy="441456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20" name="Google Shape;220;p34"/>
          <p:cNvPicPr preferRelativeResize="0">
            <a:picLocks noGrp="1"/>
          </p:cNvPicPr>
          <p:nvPr>
            <p:ph type="pic" idx="2"/>
          </p:nvPr>
        </p:nvPicPr>
        <p:blipFill rotWithShape="1">
          <a:blip r:embed="rId3">
            <a:alphaModFix/>
          </a:blip>
          <a:srcRect t="12318" b="12318"/>
          <a:stretch/>
        </p:blipFill>
        <p:spPr>
          <a:xfrm>
            <a:off x="6096000" y="933450"/>
            <a:ext cx="4962146" cy="2495550"/>
          </a:xfrm>
          <a:prstGeom prst="rect">
            <a:avLst/>
          </a:prstGeom>
          <a:solidFill>
            <a:srgbClr val="D8D8D8">
              <a:alpha val="49019"/>
            </a:srgbClr>
          </a:solidFill>
          <a:ln>
            <a:noFill/>
          </a:ln>
        </p:spPr>
      </p:pic>
      <p:sp>
        <p:nvSpPr>
          <p:cNvPr id="221" name="Google Shape;221;p34"/>
          <p:cNvSpPr/>
          <p:nvPr/>
        </p:nvSpPr>
        <p:spPr>
          <a:xfrm>
            <a:off x="1308298" y="1549486"/>
            <a:ext cx="4222539" cy="4504566"/>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500"/>
              <a:buFont typeface="Arial"/>
              <a:buNone/>
            </a:pPr>
            <a:endParaRPr sz="2500" b="0"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1" i="0" u="none" strike="noStrike" cap="none">
                <a:solidFill>
                  <a:srgbClr val="FF0000"/>
                </a:solidFill>
                <a:latin typeface="Times New Roman"/>
                <a:ea typeface="Times New Roman"/>
                <a:cs typeface="Times New Roman"/>
                <a:sym typeface="Times New Roman"/>
              </a:rPr>
              <a:t>Live Discussion </a:t>
            </a:r>
            <a:endParaRPr sz="2500" b="1" i="0" u="none" strike="noStrike" cap="none">
              <a:solidFill>
                <a:srgbClr val="FF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endParaRPr sz="2500" b="0"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2500"/>
              <a:buFont typeface="Arial"/>
              <a:buNone/>
            </a:pPr>
            <a:r>
              <a:rPr lang="en-US" sz="2500" b="1" i="0" u="none" strike="noStrike" cap="none">
                <a:solidFill>
                  <a:srgbClr val="000000"/>
                </a:solidFill>
                <a:latin typeface="Times New Roman"/>
                <a:ea typeface="Times New Roman"/>
                <a:cs typeface="Times New Roman"/>
                <a:sym typeface="Times New Roman"/>
              </a:rPr>
              <a:t>Wednesday (6:30 - 7:30)</a:t>
            </a:r>
            <a:endParaRPr sz="2500" b="1" i="0" u="none" strike="noStrike" cap="none">
              <a:solidFill>
                <a:srgbClr val="000000"/>
              </a:solidFill>
              <a:latin typeface="Times New Roman"/>
              <a:ea typeface="Times New Roman"/>
              <a:cs typeface="Times New Roman"/>
              <a:sym typeface="Times New Roman"/>
            </a:endParaRPr>
          </a:p>
          <a:p>
            <a:pPr marL="0" marR="0" lvl="0" indent="0" algn="l" rtl="0">
              <a:lnSpc>
                <a:spcPct val="120000"/>
              </a:lnSpc>
              <a:spcBef>
                <a:spcPts val="0"/>
              </a:spcBef>
              <a:spcAft>
                <a:spcPts val="0"/>
              </a:spcAft>
              <a:buClr>
                <a:srgbClr val="000000"/>
              </a:buClr>
              <a:buSzPts val="1600"/>
              <a:buFont typeface="Arial"/>
              <a:buNone/>
            </a:pPr>
            <a:endParaRPr sz="1600" b="0" i="0" u="none" strike="noStrike" cap="none">
              <a:solidFill>
                <a:srgbClr val="000000"/>
              </a:solidFill>
              <a:latin typeface="Times New Roman"/>
              <a:ea typeface="Times New Roman"/>
              <a:cs typeface="Times New Roman"/>
              <a:sym typeface="Times New Roman"/>
            </a:endParaRPr>
          </a:p>
        </p:txBody>
      </p:sp>
      <p:sp>
        <p:nvSpPr>
          <p:cNvPr id="222" name="Google Shape;222;p34"/>
          <p:cNvSpPr/>
          <p:nvPr/>
        </p:nvSpPr>
        <p:spPr>
          <a:xfrm>
            <a:off x="6310823" y="4804209"/>
            <a:ext cx="4747323" cy="957378"/>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300"/>
              <a:buFont typeface="Arial"/>
              <a:buNone/>
            </a:pPr>
            <a:endParaRPr sz="2300" b="1" i="0" u="none" strike="noStrike" cap="none">
              <a:solidFill>
                <a:srgbClr val="000000"/>
              </a:solidFill>
              <a:latin typeface="Arial"/>
              <a:ea typeface="Arial"/>
              <a:cs typeface="Arial"/>
              <a:sym typeface="Arial"/>
            </a:endParaRPr>
          </a:p>
        </p:txBody>
      </p:sp>
      <p:sp>
        <p:nvSpPr>
          <p:cNvPr id="223" name="Google Shape;223;p34"/>
          <p:cNvSpPr txBox="1"/>
          <p:nvPr/>
        </p:nvSpPr>
        <p:spPr>
          <a:xfrm>
            <a:off x="5692422" y="3499567"/>
            <a:ext cx="1091100" cy="5232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endParaRPr sz="2800" b="0" i="0" u="none" strike="noStrike" cap="none">
              <a:solidFill>
                <a:schemeClr val="lt1"/>
              </a:solidFill>
              <a:latin typeface="Times New Roman"/>
              <a:ea typeface="Times New Roman"/>
              <a:cs typeface="Times New Roman"/>
              <a:sym typeface="Times New Roman"/>
            </a:endParaRPr>
          </a:p>
        </p:txBody>
      </p:sp>
      <p:sp>
        <p:nvSpPr>
          <p:cNvPr id="224" name="Google Shape;224;p34"/>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25" name="Google Shape;225;p3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US" sz="2000" b="1" i="0" u="none" strike="noStrike" cap="none">
                <a:solidFill>
                  <a:schemeClr val="dk1"/>
                </a:solidFill>
                <a:latin typeface="Calibri"/>
                <a:ea typeface="Calibri"/>
                <a:cs typeface="Calibri"/>
                <a:sym typeface="Calibri"/>
              </a:rPr>
              <a:t>www.midocean.ae</a:t>
            </a:r>
            <a:endParaRPr sz="1400" b="1" i="0" u="none" strike="noStrike" cap="none">
              <a:solidFill>
                <a:schemeClr val="dk1"/>
              </a:solidFill>
            </a:endParaRPr>
          </a:p>
        </p:txBody>
      </p:sp>
    </p:spTree>
  </p:cSld>
  <p:clrMapOvr>
    <a:masterClrMapping/>
  </p:clrMapOvr>
  <p:transition spd="slow">
    <p:fade thruBlk="1"/>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pic>
        <p:nvPicPr>
          <p:cNvPr id="231" name="Google Shape;231;p35"/>
          <p:cNvPicPr preferRelativeResize="0"/>
          <p:nvPr/>
        </p:nvPicPr>
        <p:blipFill rotWithShape="1">
          <a:blip r:embed="rId3">
            <a:alphaModFix/>
          </a:blip>
          <a:srcRect/>
          <a:stretch/>
        </p:blipFill>
        <p:spPr>
          <a:xfrm>
            <a:off x="9576180" y="6168740"/>
            <a:ext cx="2279266" cy="384052"/>
          </a:xfrm>
          <a:prstGeom prst="rect">
            <a:avLst/>
          </a:prstGeom>
          <a:noFill/>
          <a:ln>
            <a:noFill/>
          </a:ln>
        </p:spPr>
      </p:pic>
      <p:sp>
        <p:nvSpPr>
          <p:cNvPr id="234" name="Google Shape;234;p35"/>
          <p:cNvSpPr txBox="1"/>
          <p:nvPr/>
        </p:nvSpPr>
        <p:spPr>
          <a:xfrm>
            <a:off x="534381" y="5945200"/>
            <a:ext cx="452456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en-US" sz="4000" b="1" i="0" u="none" strike="noStrike" cap="none">
                <a:solidFill>
                  <a:schemeClr val="dk1"/>
                </a:solidFill>
                <a:latin typeface="Times New Roman"/>
                <a:ea typeface="Times New Roman"/>
                <a:cs typeface="Times New Roman"/>
                <a:sym typeface="Times New Roman"/>
              </a:rPr>
              <a:t>Thank You</a:t>
            </a:r>
            <a:endParaRPr sz="1400" b="0" i="0" u="none" strike="noStrike" cap="none">
              <a:solidFill>
                <a:schemeClr val="dk1"/>
              </a:solidFill>
              <a:latin typeface="Arial"/>
              <a:ea typeface="Arial"/>
              <a:cs typeface="Arial"/>
              <a:sym typeface="Arial"/>
            </a:endParaRPr>
          </a:p>
        </p:txBody>
      </p:sp>
      <p:sp>
        <p:nvSpPr>
          <p:cNvPr id="235" name="Google Shape;235;p35"/>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36" name="Google Shape;236;p35"/>
          <p:cNvSpPr/>
          <p:nvPr/>
        </p:nvSpPr>
        <p:spPr>
          <a:xfrm>
            <a:off x="1468709" y="1526062"/>
            <a:ext cx="9473666" cy="4142390"/>
          </a:xfrm>
          <a:prstGeom prst="rect">
            <a:avLst/>
          </a:prstGeom>
          <a:blipFill rotWithShape="1">
            <a:blip r:embed="rId4">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2024">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9B67907-A69D-4186-B369-CD7A63D881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BDA57F1-03D6-4088-B680-90790AA4ADDB}">
  <ds:schemaRefs>
    <ds:schemaRef ds:uri="http://schemas.microsoft.com/sharepoint/v3/contenttype/forms"/>
  </ds:schemaRefs>
</ds:datastoreItem>
</file>

<file path=customXml/itemProps3.xml><?xml version="1.0" encoding="utf-8"?>
<ds:datastoreItem xmlns:ds="http://schemas.openxmlformats.org/officeDocument/2006/customXml" ds:itemID="{E67FC8C7-75D9-4600-A2B8-66CC02B03759}">
  <ds:schemaRefs>
    <ds:schemaRef ds:uri="http://purl.org/dc/dcmitype/"/>
    <ds:schemaRef ds:uri="http://purl.org/dc/elements/1.1/"/>
    <ds:schemaRef ds:uri="http://schemas.microsoft.com/office/infopath/2007/PartnerControls"/>
    <ds:schemaRef ds:uri="http://schemas.microsoft.com/office/2006/documentManagement/types"/>
    <ds:schemaRef ds:uri="http://purl.org/dc/terms/"/>
    <ds:schemaRef ds:uri="http://www.w3.org/XML/1998/namespace"/>
    <ds:schemaRef ds:uri="49100919-8a76-4266-be0c-7dc583902cb4"/>
    <ds:schemaRef ds:uri="http://schemas.openxmlformats.org/package/2006/metadata/core-propertie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21</TotalTime>
  <Words>392</Words>
  <Application>Microsoft Office PowerPoint</Application>
  <PresentationFormat>Widescreen</PresentationFormat>
  <Paragraphs>81</Paragraphs>
  <Slides>13</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Times New Roman</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مجد</dc:creator>
  <cp:lastModifiedBy>AhmedSoliman</cp:lastModifiedBy>
  <cp:revision>21</cp:revision>
  <dcterms:modified xsi:type="dcterms:W3CDTF">2025-01-31T18:47:28Z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