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480" r:id="rId2"/>
    <p:sldId id="303" r:id="rId3"/>
    <p:sldId id="271" r:id="rId4"/>
    <p:sldId id="506" r:id="rId5"/>
    <p:sldId id="313" r:id="rId6"/>
    <p:sldId id="512" r:id="rId7"/>
    <p:sldId id="507" r:id="rId8"/>
    <p:sldId id="508" r:id="rId9"/>
    <p:sldId id="487" r:id="rId10"/>
    <p:sldId id="488" r:id="rId11"/>
    <p:sldId id="513" r:id="rId12"/>
    <p:sldId id="276" r:id="rId13"/>
    <p:sldId id="491" r:id="rId14"/>
    <p:sldId id="489" r:id="rId15"/>
    <p:sldId id="490" r:id="rId16"/>
    <p:sldId id="481" r:id="rId17"/>
    <p:sldId id="509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06"/>
            <p14:sldId id="313"/>
            <p14:sldId id="512"/>
            <p14:sldId id="507"/>
            <p14:sldId id="508"/>
            <p14:sldId id="487"/>
            <p14:sldId id="488"/>
            <p14:sldId id="513"/>
            <p14:sldId id="276"/>
            <p14:sldId id="491"/>
            <p14:sldId id="489"/>
            <p14:sldId id="490"/>
            <p14:sldId id="481"/>
            <p14:sldId id="5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8" y="5843657"/>
            <a:ext cx="402647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387DEB-BC5F-932F-A846-2D5A800CE481}"/>
              </a:ext>
            </a:extLst>
          </p:cNvPr>
          <p:cNvSpPr txBox="1"/>
          <p:nvPr/>
        </p:nvSpPr>
        <p:spPr>
          <a:xfrm>
            <a:off x="459827" y="5305435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MGM </a:t>
            </a:r>
            <a:r>
              <a:rPr lang="en-GB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212</a:t>
            </a:r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2802F0-807C-2D46-9575-574917B627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B1FDE0-689F-81D5-9A3B-F98CCF5C1F5E}"/>
              </a:ext>
            </a:extLst>
          </p:cNvPr>
          <p:cNvSpPr txBox="1"/>
          <p:nvPr/>
        </p:nvSpPr>
        <p:spPr>
          <a:xfrm>
            <a:off x="644087" y="2014950"/>
            <a:ext cx="329705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  <a:p>
            <a:b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26806" y="2939422"/>
            <a:ext cx="72604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7" y="4232260"/>
            <a:ext cx="402298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49402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212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Adam Yagoub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300155-BFA8-AFB7-0C9C-58EA6D3D1B5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272629" y="37106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0" y="203116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1473037" y="390927"/>
            <a:ext cx="92159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e-business and e-commerce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59716" y="44897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359716" y="631324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653C5CC-1F24-829C-6433-43B455CBF0A0}"/>
              </a:ext>
            </a:extLst>
          </p:cNvPr>
          <p:cNvSpPr/>
          <p:nvPr/>
        </p:nvSpPr>
        <p:spPr>
          <a:xfrm>
            <a:off x="1300837" y="1938485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 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The impact of the electronic communications on traditional businesses. 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What is the difference between e-commerce and e-business? 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altLang="ar-SA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Define electronic commerce (EC) and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Electronic business. 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Traditional Commerce v/s E-Commerce.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altLang="ar-SA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Benefits of Doing Business Electronically.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6218015-17A3-AC65-D054-AA88BEB60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C9FFAE9-2D36-5DBC-36DA-823E1936A4CC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F9D042-F2AF-AE4A-0BB7-52A5E9769D08}"/>
              </a:ext>
            </a:extLst>
          </p:cNvPr>
          <p:cNvSpPr/>
          <p:nvPr/>
        </p:nvSpPr>
        <p:spPr>
          <a:xfrm>
            <a:off x="195516" y="66742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F74DF8-9048-DFD2-9970-1A647C89646B}"/>
              </a:ext>
            </a:extLst>
          </p:cNvPr>
          <p:cNvSpPr txBox="1"/>
          <p:nvPr/>
        </p:nvSpPr>
        <p:spPr>
          <a:xfrm>
            <a:off x="282603" y="854019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07139-D437-16F3-1AB8-6A2048C51EB8}"/>
              </a:ext>
            </a:extLst>
          </p:cNvPr>
          <p:cNvSpPr txBox="1"/>
          <p:nvPr/>
        </p:nvSpPr>
        <p:spPr>
          <a:xfrm>
            <a:off x="282783" y="67423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305646-1CAF-5612-393B-915204FE261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644A3BB-A048-425F-F8AC-B2BEF38FA42F}"/>
              </a:ext>
            </a:extLst>
          </p:cNvPr>
          <p:cNvSpPr/>
          <p:nvPr/>
        </p:nvSpPr>
        <p:spPr>
          <a:xfrm>
            <a:off x="1385123" y="1806040"/>
            <a:ext cx="9639048" cy="45947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The e-commerce environment.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Location of trading in the marketplace.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Business models for e-commerce.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Focus on auction business models.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6699CD-9ECE-1C29-DB13-137201952155}"/>
              </a:ext>
            </a:extLst>
          </p:cNvPr>
          <p:cNvSpPr txBox="1"/>
          <p:nvPr/>
        </p:nvSpPr>
        <p:spPr>
          <a:xfrm>
            <a:off x="1460941" y="680917"/>
            <a:ext cx="95632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E-commerce fundamentals</a:t>
            </a:r>
          </a:p>
        </p:txBody>
      </p:sp>
    </p:spTree>
    <p:extLst>
      <p:ext uri="{BB962C8B-B14F-4D97-AF65-F5344CB8AC3E}">
        <p14:creationId xmlns:p14="http://schemas.microsoft.com/office/powerpoint/2010/main" val="89856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788170"/>
            <a:ext cx="7410565" cy="911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E-business infrastructure</a:t>
            </a:r>
            <a:endParaRPr lang="ar-SA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200867"/>
            <a:ext cx="10178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67571" y="82374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67819" y="77311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0842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BCC4C76-7AB6-04FA-214D-BE3B063AB6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67CB46-F0AF-1CE8-33D8-6C8AFAC19A1A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Internet technology.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Web technology.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Managing e-business infrastructure.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649A9D2-4290-305F-7F88-F8BD2D997B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9EAF99-8968-8444-7795-35A7ACA30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A31084-EF1B-6194-DFF5-C69FA94F4925}"/>
              </a:ext>
            </a:extLst>
          </p:cNvPr>
          <p:cNvSpPr txBox="1"/>
          <p:nvPr/>
        </p:nvSpPr>
        <p:spPr>
          <a:xfrm>
            <a:off x="4095214" y="667427"/>
            <a:ext cx="90043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E-environment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CFA2-7DB0-8679-F00C-DDE79DEF5C40}"/>
              </a:ext>
            </a:extLst>
          </p:cNvPr>
          <p:cNvSpPr/>
          <p:nvPr/>
        </p:nvSpPr>
        <p:spPr>
          <a:xfrm>
            <a:off x="2827957" y="7910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AEF99-3275-C51A-9E16-EB747887B69A}"/>
              </a:ext>
            </a:extLst>
          </p:cNvPr>
          <p:cNvSpPr txBox="1"/>
          <p:nvPr/>
        </p:nvSpPr>
        <p:spPr>
          <a:xfrm>
            <a:off x="3058269" y="11361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9C674-DDE1-35D3-2CEE-830F0F43DD59}"/>
              </a:ext>
            </a:extLst>
          </p:cNvPr>
          <p:cNvSpPr txBox="1"/>
          <p:nvPr/>
        </p:nvSpPr>
        <p:spPr>
          <a:xfrm>
            <a:off x="2916081" y="79108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F35F802-C413-7E29-5140-C2C12178E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C80A10F-D091-6D19-5122-C67773FCBE8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8964E8-C7B9-2284-0878-B8D65EF665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B79636-6126-8DC6-4979-FBAAB4A6659E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1. Introduction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2. Social and legal factors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3. Environmental and green issues related to Internet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4. Taxation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5. Economic and competitive factors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e-commerce and globalization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Political factors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8. E-government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9. Technological innovation and technology assessment</a:t>
            </a:r>
          </a:p>
        </p:txBody>
      </p:sp>
    </p:spTree>
    <p:extLst>
      <p:ext uri="{BB962C8B-B14F-4D97-AF65-F5344CB8AC3E}">
        <p14:creationId xmlns:p14="http://schemas.microsoft.com/office/powerpoint/2010/main" val="121514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50E1584-1A5E-CEE9-7351-FFEED71330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0273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84C3F-6BC5-866A-2544-C2CBD5546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E2BDB39-9C3A-1314-128D-10E6140625F4}"/>
              </a:ext>
            </a:extLst>
          </p:cNvPr>
          <p:cNvSpPr/>
          <p:nvPr/>
        </p:nvSpPr>
        <p:spPr>
          <a:xfrm>
            <a:off x="3023080" y="95788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6E5-9F22-0CCC-11ED-2396A2C203FE}"/>
              </a:ext>
            </a:extLst>
          </p:cNvPr>
          <p:cNvSpPr txBox="1"/>
          <p:nvPr/>
        </p:nvSpPr>
        <p:spPr>
          <a:xfrm>
            <a:off x="3247595" y="127637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63F2C-8243-DFE4-38D6-3E88D7AAE813}"/>
              </a:ext>
            </a:extLst>
          </p:cNvPr>
          <p:cNvSpPr txBox="1"/>
          <p:nvPr/>
        </p:nvSpPr>
        <p:spPr>
          <a:xfrm>
            <a:off x="3024659" y="94920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DF38E91-F4D7-87A9-D0DA-C48B77CB3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95442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C49E7-3D00-2E6E-BCB3-2BB051A0B07B}"/>
              </a:ext>
            </a:extLst>
          </p:cNvPr>
          <p:cNvSpPr txBox="1"/>
          <p:nvPr/>
        </p:nvSpPr>
        <p:spPr>
          <a:xfrm>
            <a:off x="2230189" y="2347933"/>
            <a:ext cx="932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9286F9-CA96-CEA5-3DFD-8D8080647804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256F23-DC48-7DC9-B763-C1E6104983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ACB2CD-443E-4A55-C7C2-00EC3713ADBA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E-business strategy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F1B209-0711-5C15-84FA-31F1960C4342}"/>
              </a:ext>
            </a:extLst>
          </p:cNvPr>
          <p:cNvSpPr/>
          <p:nvPr/>
        </p:nvSpPr>
        <p:spPr>
          <a:xfrm>
            <a:off x="2171660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What is e-business strategy?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Strategic analysis.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Strategic objectives.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Strategy definition.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Strategy implementation.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Information systems strategy and e-business strategy.</a:t>
            </a:r>
          </a:p>
        </p:txBody>
      </p:sp>
    </p:spTree>
    <p:extLst>
      <p:ext uri="{BB962C8B-B14F-4D97-AF65-F5344CB8AC3E}">
        <p14:creationId xmlns:p14="http://schemas.microsoft.com/office/powerpoint/2010/main" val="3529190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8F5DE2B-90BE-04EC-33A1-3D40D9644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D9833-DF70-4574-385E-DD6095802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E3720E2-5058-03C6-BB2C-48B93C9BC52E}"/>
              </a:ext>
            </a:extLst>
          </p:cNvPr>
          <p:cNvSpPr/>
          <p:nvPr/>
        </p:nvSpPr>
        <p:spPr>
          <a:xfrm>
            <a:off x="2927365" y="78656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31E2A-EF66-1F2F-45B5-AE4364785F51}"/>
              </a:ext>
            </a:extLst>
          </p:cNvPr>
          <p:cNvSpPr txBox="1"/>
          <p:nvPr/>
        </p:nvSpPr>
        <p:spPr>
          <a:xfrm>
            <a:off x="3045829" y="10643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B17955-2A97-9DC8-E5BF-61BC2AB82B4F}"/>
              </a:ext>
            </a:extLst>
          </p:cNvPr>
          <p:cNvSpPr txBox="1"/>
          <p:nvPr/>
        </p:nvSpPr>
        <p:spPr>
          <a:xfrm>
            <a:off x="2844597" y="8127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1C9129F-F8AC-27F9-E60C-B9B7C68E9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00679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98550D-D24C-D3C3-7BA4-BBFF883B5D38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40A7B7-111F-D722-AD8D-C939ABF4725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F2C2F1-51BA-3904-5ABB-89CAB7990464}"/>
              </a:ext>
            </a:extLst>
          </p:cNvPr>
          <p:cNvSpPr txBox="1"/>
          <p:nvPr/>
        </p:nvSpPr>
        <p:spPr>
          <a:xfrm>
            <a:off x="4136811" y="661024"/>
            <a:ext cx="80523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E-procurement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AA85A5-074C-47C2-545F-7B7A83212E66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What is e-procurement?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Estimating Focus on e-procurement costs.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Risks and impacts of e-procurement.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Implementing e-procurement.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Electronic B2B marketplaces.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7.The future of e-procurement?</a:t>
            </a:r>
          </a:p>
        </p:txBody>
      </p:sp>
    </p:spTree>
    <p:extLst>
      <p:ext uri="{BB962C8B-B14F-4D97-AF65-F5344CB8AC3E}">
        <p14:creationId xmlns:p14="http://schemas.microsoft.com/office/powerpoint/2010/main" val="1991492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7F3D8-2BBE-985F-5461-B786C42A6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5B0A9-C22C-378A-72E4-DB673F735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C940132-0249-735C-3AD8-AA1A29902360}"/>
              </a:ext>
            </a:extLst>
          </p:cNvPr>
          <p:cNvSpPr/>
          <p:nvPr/>
        </p:nvSpPr>
        <p:spPr>
          <a:xfrm>
            <a:off x="2937735" y="77311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F3826-9820-F6F9-6C88-C63C6B091D40}"/>
              </a:ext>
            </a:extLst>
          </p:cNvPr>
          <p:cNvSpPr txBox="1"/>
          <p:nvPr/>
        </p:nvSpPr>
        <p:spPr>
          <a:xfrm>
            <a:off x="3166288" y="10611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9C7F5-25B6-52DD-A72A-32F06BC677AC}"/>
              </a:ext>
            </a:extLst>
          </p:cNvPr>
          <p:cNvSpPr txBox="1"/>
          <p:nvPr/>
        </p:nvSpPr>
        <p:spPr>
          <a:xfrm>
            <a:off x="2929258" y="77311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839801EB-4E35-DF49-290E-8DA2DD32C3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223941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4F1003-360E-80A6-DE93-C87D50E795F7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681E07-3317-15C3-0E9F-6D574533F7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E3CDA8-FA9D-1962-9976-874B7B69A6B2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E-marketing.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B53509-600A-909C-9DD6-FFDEE730FA0D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What is e-marketing?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E-marketing planning.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Situation analysis.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Objective setting.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Strategy.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Characteristics of new-m Focus on 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edia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marketing communications.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8. Tactics.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9. Online branding.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10. Actions.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11. Control.</a:t>
            </a:r>
          </a:p>
        </p:txBody>
      </p:sp>
    </p:spTree>
    <p:extLst>
      <p:ext uri="{BB962C8B-B14F-4D97-AF65-F5344CB8AC3E}">
        <p14:creationId xmlns:p14="http://schemas.microsoft.com/office/powerpoint/2010/main" val="232536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A86345-6F18-803D-8B64-F6D14D4144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0549"/>
            <a:ext cx="45719" cy="685799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BDEFD-527F-BC4C-3899-3636DE6A5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A4C523F-9863-9055-1A6E-6B513B1C1FEB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35B9AB-EBF2-4136-70B5-0A463684D9E8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DD3DB2-C1C9-4D95-9492-AF48F4AE0146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D9E679E5-DBAD-9CC3-5477-CD121C3DEA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3706163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06249A-C382-AE43-A925-CB6A4772F213}"/>
              </a:ext>
            </a:extLst>
          </p:cNvPr>
          <p:cNvSpPr txBox="1"/>
          <p:nvPr/>
        </p:nvSpPr>
        <p:spPr>
          <a:xfrm>
            <a:off x="2321960" y="2321780"/>
            <a:ext cx="9655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59314-3522-5498-E191-11BF258AC3F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36DC5A-B84F-4A62-3301-97D45D529A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7B2CD-6BAE-213E-52E8-D31C6FE5F527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Customer relationship management.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ED10CAF-8356-8599-68FE-9BB5A13E3FA1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What is e-CRM?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Conversion marketing.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The online buying process.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Customer acquisition management.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Customer retention management.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Excelling in Focus on e-commerce service quality.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8. Customer extension.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9. Technology solutions for CRM.</a:t>
            </a:r>
          </a:p>
        </p:txBody>
      </p:sp>
    </p:spTree>
    <p:extLst>
      <p:ext uri="{BB962C8B-B14F-4D97-AF65-F5344CB8AC3E}">
        <p14:creationId xmlns:p14="http://schemas.microsoft.com/office/powerpoint/2010/main" val="2716099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BDC93F8-83E2-F1C8-5574-E48FB1B3E1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126203" y="1"/>
            <a:ext cx="126203" cy="685799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89A835-C889-E38B-19BD-883266ED4E48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891CC-07B3-46EC-BB09-1FFB8419A093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6C896-ED21-7893-564F-EBE5FDA8B6A3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3A09D14E-A001-4D03-E9AC-558B6CAEE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10274"/>
            <a:ext cx="3788356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0A11CB-C898-71A8-8B0B-A994D8C9F182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D51FEB-C93D-8487-27AF-59BD5F9C08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92ACCD2-5513-7C27-9623-91ACC17CCF5E}"/>
              </a:ext>
            </a:extLst>
          </p:cNvPr>
          <p:cNvSpPr txBox="1"/>
          <p:nvPr/>
        </p:nvSpPr>
        <p:spPr>
          <a:xfrm>
            <a:off x="4787900" y="64755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829536-CCF5-3A26-FF2C-70282B8AD429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Analysis and design.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9DDF7CA-5327-778B-51D4-56F5E164279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Analysis for e-business.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Process modelling.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Data modelling.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Design for e-business.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User-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centred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site design.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Security design for e-business.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6125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E1466C-618D-7401-2AD8-53F13CCEC225}"/>
              </a:ext>
            </a:extLst>
          </p:cNvPr>
          <p:cNvSpPr/>
          <p:nvPr/>
        </p:nvSpPr>
        <p:spPr>
          <a:xfrm>
            <a:off x="229225" y="78227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E884-6D7E-EC39-DDCB-70E8704A3C61}"/>
              </a:ext>
            </a:extLst>
          </p:cNvPr>
          <p:cNvSpPr txBox="1"/>
          <p:nvPr/>
        </p:nvSpPr>
        <p:spPr>
          <a:xfrm>
            <a:off x="2756725" y="312380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Implementation and maintenance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C670C70-2DCA-48B7-3F1F-76AE58379350}"/>
              </a:ext>
            </a:extLst>
          </p:cNvPr>
          <p:cNvSpPr/>
          <p:nvPr/>
        </p:nvSpPr>
        <p:spPr>
          <a:xfrm>
            <a:off x="842481" y="1931543"/>
            <a:ext cx="11038344" cy="4469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Alternatives for acquiring e-business systems.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Testing.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Changeover.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Content management and maintenance.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Measuring and improving performance Focus on of e-business systems.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266780-9CD0-5F6D-624F-74868A194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303F352-BA68-31B2-D4CD-81FF60B49247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B4428A-4B84-11E9-0654-1CF2DC2213DB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2AFEC5-5564-8238-94C1-4D1F45FC0835}"/>
              </a:ext>
            </a:extLst>
          </p:cNvPr>
          <p:cNvSpPr/>
          <p:nvPr/>
        </p:nvSpPr>
        <p:spPr>
          <a:xfrm>
            <a:off x="689640" y="1858776"/>
            <a:ext cx="10812720" cy="4324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Identify and apply relevant problem-solving methodologies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Design components, systems and/or processes to meet required specifications for a web presence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Demonstrate research skills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Communicate effectively in ways appropriate to the discipline, audience and purpose.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E46E79-FE76-E1A5-6550-6177E875752A}"/>
              </a:ext>
            </a:extLst>
          </p:cNvPr>
          <p:cNvSpPr txBox="1"/>
          <p:nvPr/>
        </p:nvSpPr>
        <p:spPr>
          <a:xfrm>
            <a:off x="3348126" y="522505"/>
            <a:ext cx="5035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Learning outcomes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12250C-6F3D-EEEE-394D-A422BF27E6F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56794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26BB3D8-2960-2D1A-B1BB-054EDCE220DA}"/>
              </a:ext>
            </a:extLst>
          </p:cNvPr>
          <p:cNvSpPr/>
          <p:nvPr/>
        </p:nvSpPr>
        <p:spPr>
          <a:xfrm>
            <a:off x="617279" y="1876263"/>
            <a:ext cx="10951421" cy="45290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Work as an effective member or leader of diverse teams within a multi-level, multi- disciplinary and multi-cultural setting for the Group Website Research Project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Appreciate ethical implications of professional practice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Be aware of global perspectives (needs, rules/regulations, and specifications).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F2C0B6-B10D-3510-66F1-1129D2AA2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E4D62B3-D902-DFAD-B6D0-A9D260C1EE8B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A0782-01AB-4CD6-9D03-FCED6EA675E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7FAA8-BC50-AB5C-72B2-7C834198A771}"/>
              </a:ext>
            </a:extLst>
          </p:cNvPr>
          <p:cNvSpPr txBox="1"/>
          <p:nvPr/>
        </p:nvSpPr>
        <p:spPr>
          <a:xfrm>
            <a:off x="3348126" y="522505"/>
            <a:ext cx="5035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Learning outcomes</a:t>
            </a:r>
            <a:endParaRPr lang="en-GB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594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4ED3FD-C507-429F-D2F2-09FB8596B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9EC0129-3B58-848D-4ED2-B6C326390856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98DBE3-8BB6-FB77-BD63-66AD3EEB7FE1}"/>
              </a:ext>
            </a:extLst>
          </p:cNvPr>
          <p:cNvSpPr txBox="1"/>
          <p:nvPr/>
        </p:nvSpPr>
        <p:spPr>
          <a:xfrm>
            <a:off x="4787900" y="64776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6BF2C7-518C-DC90-074B-04927E175061}"/>
              </a:ext>
            </a:extLst>
          </p:cNvPr>
          <p:cNvSpPr txBox="1"/>
          <p:nvPr/>
        </p:nvSpPr>
        <p:spPr>
          <a:xfrm>
            <a:off x="3103310" y="662222"/>
            <a:ext cx="5581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References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16615A-C5FD-C36A-F098-E041050FE166}"/>
              </a:ext>
            </a:extLst>
          </p:cNvPr>
          <p:cNvSpPr/>
          <p:nvPr/>
        </p:nvSpPr>
        <p:spPr>
          <a:xfrm>
            <a:off x="411797" y="1615736"/>
            <a:ext cx="5773246" cy="47896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</a:b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1. E-Business and E-Commerce Management : strategy, implementation and practice, fourth edition.</a:t>
            </a:r>
            <a:b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</a:b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By: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dave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chaffey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.</a:t>
            </a:r>
            <a:b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</a:b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797DC7A-C329-52BE-31BB-17BEABFD8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8475" y="1662152"/>
            <a:ext cx="5013789" cy="478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16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1216B7-E39A-8A68-62B9-8AF5A9503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746B8B-18FF-41BD-54D1-70702F6F33A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BB9C6D-4EDE-8B9F-501C-FF8BBE6562A2}"/>
              </a:ext>
            </a:extLst>
          </p:cNvPr>
          <p:cNvSpPr txBox="1"/>
          <p:nvPr/>
        </p:nvSpPr>
        <p:spPr>
          <a:xfrm>
            <a:off x="1943186" y="905224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695F6A2-E572-0C49-8E15-582B4B9BEB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1343206" y="2086602"/>
            <a:ext cx="9345750" cy="4138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EE5252-57EC-7F65-3388-0ADBF6E85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A96207C-A53E-80BC-83E6-AAD6775D4D9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2024C1-2E8D-6601-84B7-C924AF132F4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CB2FC6-2893-50B4-F372-2C81738E9E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310" y="2007567"/>
            <a:ext cx="9367646" cy="41385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77804E-DE34-32AF-C5BE-75E40C72F96E}"/>
              </a:ext>
            </a:extLst>
          </p:cNvPr>
          <p:cNvSpPr txBox="1"/>
          <p:nvPr/>
        </p:nvSpPr>
        <p:spPr>
          <a:xfrm>
            <a:off x="1943186" y="905224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</p:txBody>
      </p:sp>
    </p:spTree>
    <p:extLst>
      <p:ext uri="{BB962C8B-B14F-4D97-AF65-F5344CB8AC3E}">
        <p14:creationId xmlns:p14="http://schemas.microsoft.com/office/powerpoint/2010/main" val="4189163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62060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3ADB0B-0EEC-32B7-C9FB-4035AF64D7F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C3E4B-03CA-15AE-CEBD-48252BE46976}"/>
              </a:ext>
            </a:extLst>
          </p:cNvPr>
          <p:cNvSpPr/>
          <p:nvPr/>
        </p:nvSpPr>
        <p:spPr>
          <a:xfrm>
            <a:off x="252739" y="192560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1B4696-DF62-9D20-074F-7CEF411D6E0E}"/>
              </a:ext>
            </a:extLst>
          </p:cNvPr>
          <p:cNvSpPr txBox="1"/>
          <p:nvPr/>
        </p:nvSpPr>
        <p:spPr>
          <a:xfrm>
            <a:off x="2254361" y="624621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1035</TotalTime>
  <Words>761</Words>
  <Application>Microsoft Office PowerPoint</Application>
  <PresentationFormat>Widescreen</PresentationFormat>
  <Paragraphs>157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HelveticaNeue-Light</vt:lpstr>
      <vt:lpstr>Tajawal Medium</vt:lpstr>
      <vt:lpstr>Times New Roman</vt:lpstr>
      <vt:lpstr>Varela Round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Adam Yaqoub Abker Hamad</cp:lastModifiedBy>
  <cp:revision>81</cp:revision>
  <dcterms:created xsi:type="dcterms:W3CDTF">2023-04-29T09:08:23Z</dcterms:created>
  <dcterms:modified xsi:type="dcterms:W3CDTF">2023-09-23T11:25:29Z</dcterms:modified>
</cp:coreProperties>
</file>