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BDF94-1D02-10A7-F056-F182256C2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4445DE-88F0-507A-35CD-9AC96F0FB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2EEE5-311F-4E6C-9026-7BA224C07E6E}" type="datetimeFigureOut">
              <a:rPr lang="en-GB" smtClean="0"/>
              <a:t>18/04/2025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896F35-5E2B-BE61-ABB3-DE718C5A8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0161DC-673A-6627-8F29-799012E48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764AA-0B60-4BFD-B8E9-1B42461FF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774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3E45BA-266F-2970-9257-36DBFFEBF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A00B7-7989-3CBB-1509-F556F189FF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42BBC-C14A-7834-9BEE-7132571EB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22EEE5-311F-4E6C-9026-7BA224C07E6E}" type="datetimeFigureOut">
              <a:rPr lang="en-GB" smtClean="0"/>
              <a:t>18/04/2025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6FD8A-AE5E-7F4A-34FA-C3A75F2ECC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9D520-F0C4-83EB-B042-3A30E14325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E764AA-0B60-4BFD-B8E9-1B42461FF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96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308642-6272-6281-1C07-801D0BB5A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02CB34-2A16-79F6-95F5-3EDD3DF108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288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8F3E5C-611D-1E21-DC26-B8EED1980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6229EC-A404-610E-8C12-CF31511DE6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349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2F94A7-C29E-44D8-CCB6-C584F72FE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418E5B-C970-09EE-370C-25FC308328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084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F33886-A4EC-BB19-0B85-339592928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297BBC-9B8B-BC66-06F3-948495807A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052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BA5A0D-A504-2258-A8D3-E78319528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E03572-A545-8AE7-24AC-210229DE17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73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0DC2A9-E257-A4C2-41B9-9A737BE83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55B69A-7AEA-FA41-2FFB-01AABAA502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02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9FF9E9-8D29-15E9-4219-B5E3E42D0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Variables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2C0141-CCE7-0B15-02F3-E8C5360796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321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EFB5E9F-67B0-F5CE-5A1B-6C589485A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Variables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894F32-6D4A-61BB-3AAD-224D84A2AA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768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BB5CB0-5A17-801E-B48D-9ADDA3E84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Assignment statements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05AA03-769B-68CC-77DC-FF97DBB528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04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624380-15D7-316E-06BE-B4485AA2B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Assignment statements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70649-A38E-532E-0A42-088B8E2210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658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80E6B9-1CA2-B0CC-8A97-33E96E6F8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Assignment statements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061CA8-046C-D1F2-8B12-5E36449B99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077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A33CF8-8E13-3F21-0692-25EE79B41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Assignment statements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257FC0-2769-34E4-EC03-1F454FEF2A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774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BB391D-D9AA-FAC3-CC11-56915A80C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BA7433-C095-5183-D287-293D9B1925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591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4A9FE7-EDBE-E372-954F-8A737DE50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8F7795-7EE4-8572-1DD3-0211115846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23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037A5A-54B7-23ED-C6FA-3530A2E59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93D1C7-1F77-26DA-9F56-B80BEA969B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836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D7461E-7852-0EC3-766E-01D1523A5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8EC4E1-EE1B-5BC9-ABAA-3E378833C7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630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C6CA6B-1AAF-3B28-F94E-B76D6560B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85E1BC-25FD-7962-7FE8-6F3ED9D263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75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A257B3D-B9FB-03EB-17F8-F3D2C2B30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733D78-2FA7-E4A0-A420-D28F8249806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59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40677B-7309-11CA-CACA-9A5CFC410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2C8136-DCE8-A2C9-06A3-E6CE547EBC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2898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C3AB9B-D660-4888-CAD4-207976BC3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FDF9C-66E1-1F27-9489-E21B42F77D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644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F566ED-C881-BFA0-9C5B-A7BA712A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B967BD-A0EF-6E11-A604-E3FA338F61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9867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EF944A-E555-F814-973E-5F026DB26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Arithmetic operators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6E3A2-43B0-23ED-50CE-71361DE615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4929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10652B-C37C-BA75-300F-F7AE7CE94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Basic  </a:t>
            </a: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Arithmetic operators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542243-B559-5772-DDF9-BC92D4CD6C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1321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97E6C2-BF6D-347C-6585-4FDA10D5A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5A9B5B-A2B4-8189-14D9-8782C1FF91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1029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E381069-2688-BC3D-FF67-C12857F0B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0F321F-3F16-7A05-27A3-18B251AE3C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4745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EE928A-E156-E886-A112-92A38D702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C4D15D-C90B-1443-2B10-3A227A3995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0827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CFDFFD-FCE6-9CBD-73DE-06F163255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95931D-C2AB-8E01-54E2-C1C7C27D48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5640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F40729-597B-F7F0-4E3C-1B4B9CD35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8ABDB4-DB01-D6FA-F8C0-4B730C703F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0412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21C25E-02E4-6F78-993C-128B9F1D8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D37B4A-838B-F864-3E2D-B31872B6AE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8132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5EAD4F-B0CB-AEDD-ACE2-A09C80357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01484D-7288-839E-36B6-3493486862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9247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AF504B-E085-B74A-538F-2A0172088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AD8434-D01F-E7BA-6782-A5AE39B275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611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36D5C5-EE6A-A7A7-13C0-2C37DC1D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A5CD9F-73D7-C2CA-EB27-18AE98530C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9986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3857EA-898E-9139-D099-CAB47F3DA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701173-88DD-1ACA-C320-DFC7B189DB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2581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069791-9474-9C50-8B5A-F230B08ED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E93770-B68C-FA21-DF58-C3F85C0662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4137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E858F2-25C8-36B8-3712-4508D7C19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/>
              <a:t>Math Library 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18335F-D57F-249D-4113-149F7EC91E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7456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38EA26-0EDD-5C56-6799-ECF53463B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471839-5212-DF84-F365-257D011FBE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636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Widescreen</PresentationFormat>
  <Paragraphs>16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Variables</vt:lpstr>
      <vt:lpstr>Variables</vt:lpstr>
      <vt:lpstr>Assignment statements</vt:lpstr>
      <vt:lpstr>Assignment statements</vt:lpstr>
      <vt:lpstr>Assignment statements</vt:lpstr>
      <vt:lpstr>Assignment statements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Arithmetic operators</vt:lpstr>
      <vt:lpstr>Basic  Arithmetic operators</vt:lpstr>
      <vt:lpstr>PowerPoint Presentation</vt:lpstr>
      <vt:lpstr>PowerPoint Presentation</vt:lpstr>
      <vt:lpstr>Strings</vt:lpstr>
      <vt:lpstr>Strings</vt:lpstr>
      <vt:lpstr>Strings</vt:lpstr>
      <vt:lpstr>Strings</vt:lpstr>
      <vt:lpstr>Strings</vt:lpstr>
      <vt:lpstr>PowerPoint Presentation</vt:lpstr>
      <vt:lpstr>PowerPoint Presentation</vt:lpstr>
      <vt:lpstr>Math Library</vt:lpstr>
      <vt:lpstr>Math Library</vt:lpstr>
      <vt:lpstr>Math Library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walid raslan</dc:creator>
  <cp:lastModifiedBy>walid raslan</cp:lastModifiedBy>
  <cp:revision>1</cp:revision>
  <dcterms:created xsi:type="dcterms:W3CDTF">2025-04-18T01:29:59Z</dcterms:created>
  <dcterms:modified xsi:type="dcterms:W3CDTF">2025-04-18T01:29:59Z</dcterms:modified>
</cp:coreProperties>
</file>