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24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29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33.xml"/>
  <Override ContentType="application/vnd.openxmlformats-officedocument.presentationml.slideLayout+xml" PartName="/ppt/slideLayouts/slideLayout25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34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21.xml"/>
  <Override ContentType="application/vnd.openxmlformats-officedocument.presentationml.slideLayout+xml" PartName="/ppt/slideLayouts/slideLayout30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26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35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31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36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8.xml"/>
  <Override ContentType="application/vnd.openxmlformats-officedocument.presentationml.slideLayout+xml" PartName="/ppt/slideLayouts/slideLayout27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23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32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84" r:id="rId5"/>
    <p:sldMasterId id="2147483685" r:id="rId6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</p:sldIdLst>
  <p:sldSz cy="6858000" cx="12192000"/>
  <p:notesSz cx="6858000" cy="9144000"/>
  <p:embeddedFontLst>
    <p:embeddedFont>
      <p:font typeface="Garamond"/>
      <p:regular r:id="rId24"/>
      <p:bold r:id="rId25"/>
      <p:italic r:id="rId26"/>
      <p:boldItalic r:id="rId27"/>
    </p:embeddedFont>
    <p:embeddedFont>
      <p:font typeface="Helvetica Neue"/>
      <p:regular r:id="rId28"/>
      <p:bold r:id="rId29"/>
      <p:italic r:id="rId30"/>
      <p:boldItalic r:id="rId31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59A0C9D0-8116-447B-84B6-7037FD1851C2}">
  <a:tblStyle styleId="{59A0C9D0-8116-447B-84B6-7037FD1851C2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384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3.xml"/><Relationship Id="rId22" Type="http://schemas.openxmlformats.org/officeDocument/2006/relationships/slide" Target="slides/slide15.xml"/><Relationship Id="rId21" Type="http://schemas.openxmlformats.org/officeDocument/2006/relationships/slide" Target="slides/slide14.xml"/><Relationship Id="rId24" Type="http://schemas.openxmlformats.org/officeDocument/2006/relationships/font" Target="fonts/Garamond-regular.fntdata"/><Relationship Id="rId23" Type="http://schemas.openxmlformats.org/officeDocument/2006/relationships/slide" Target="slides/slide16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2.xml"/><Relationship Id="rId26" Type="http://schemas.openxmlformats.org/officeDocument/2006/relationships/font" Target="fonts/Garamond-italic.fntdata"/><Relationship Id="rId25" Type="http://schemas.openxmlformats.org/officeDocument/2006/relationships/font" Target="fonts/Garamond-bold.fntdata"/><Relationship Id="rId28" Type="http://schemas.openxmlformats.org/officeDocument/2006/relationships/font" Target="fonts/HelveticaNeue-regular.fntdata"/><Relationship Id="rId27" Type="http://schemas.openxmlformats.org/officeDocument/2006/relationships/font" Target="fonts/Garamond-boldItalic.fntdata"/><Relationship Id="rId5" Type="http://schemas.openxmlformats.org/officeDocument/2006/relationships/slideMaster" Target="slideMasters/slideMaster1.xml"/><Relationship Id="rId6" Type="http://schemas.openxmlformats.org/officeDocument/2006/relationships/slideMaster" Target="slideMasters/slideMaster2.xml"/><Relationship Id="rId29" Type="http://schemas.openxmlformats.org/officeDocument/2006/relationships/font" Target="fonts/HelveticaNeue-bold.fntdata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31" Type="http://schemas.openxmlformats.org/officeDocument/2006/relationships/font" Target="fonts/HelveticaNeue-boldItalic.fntdata"/><Relationship Id="rId30" Type="http://schemas.openxmlformats.org/officeDocument/2006/relationships/font" Target="fonts/HelveticaNeue-italic.fntdata"/><Relationship Id="rId11" Type="http://schemas.openxmlformats.org/officeDocument/2006/relationships/slide" Target="slides/slide4.xml"/><Relationship Id="rId10" Type="http://schemas.openxmlformats.org/officeDocument/2006/relationships/slide" Target="slides/slide3.xml"/><Relationship Id="rId13" Type="http://schemas.openxmlformats.org/officeDocument/2006/relationships/slide" Target="slides/slide6.xml"/><Relationship Id="rId12" Type="http://schemas.openxmlformats.org/officeDocument/2006/relationships/slide" Target="slides/slide5.xml"/><Relationship Id="rId15" Type="http://schemas.openxmlformats.org/officeDocument/2006/relationships/slide" Target="slides/slide8.xml"/><Relationship Id="rId14" Type="http://schemas.openxmlformats.org/officeDocument/2006/relationships/slide" Target="slides/slide7.xml"/><Relationship Id="rId17" Type="http://schemas.openxmlformats.org/officeDocument/2006/relationships/slide" Target="slides/slide10.xml"/><Relationship Id="rId16" Type="http://schemas.openxmlformats.org/officeDocument/2006/relationships/slide" Target="slides/slide9.xml"/><Relationship Id="rId19" Type="http://schemas.openxmlformats.org/officeDocument/2006/relationships/slide" Target="slides/slide12.xml"/><Relationship Id="rId18" Type="http://schemas.openxmlformats.org/officeDocument/2006/relationships/slide" Target="slides/slide1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9" name="Google Shape;189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0" name="Google Shape;190;p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0" name="Google Shape;200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1" name="Google Shape;201;p2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1" name="Google Shape;211;p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g2b81b18fa65_0_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3" name="Google Shape;223;g2b81b18fa65_0_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4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g2b81b18fa65_0_1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6" name="Google Shape;236;g2b81b18fa65_0_1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9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g2b81b18fa65_0_2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1" name="Google Shape;251;g2b81b18fa65_0_2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g2b81b18fa65_0_4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3" name="Google Shape;263;g2b81b18fa65_0_4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4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g2b81b18fa65_0_5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6" name="Google Shape;276;g2b81b18fa65_0_5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7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g2b81b18fa65_0_9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9" name="Google Shape;289;g2b81b18fa65_0_9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9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g2b81b18fa65_0_29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1" name="Google Shape;301;g2b81b18fa65_0_29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g2b81b18fa65_0_49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3" name="Google Shape;313;g2b81b18fa65_0_49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3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Google Shape;324;g2b81b18fa65_0_69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5" name="Google Shape;325;g2b81b18fa65_0_69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5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g2b81b18fa65_0_89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7" name="Google Shape;337;g2b81b18fa65_0_89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7" name="Shape 3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" name="Google Shape;348;g2b81b18fa65_0_6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9" name="Google Shape;349;g2b81b18fa65_0_6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9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g2b81b18fa65_0_7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1" name="Google Shape;361;g2b81b18fa65_0_7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p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3" name="Google Shape;373;p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8_Title Slide">
  <p:cSld name="8_Title Slid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/>
          <p:nvPr>
            <p:ph idx="2" type="pic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3_Title Slide">
  <p:cSld name="23_Title Slide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/>
          <p:nvPr>
            <p:ph idx="2" type="pic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9_Title Slide">
  <p:cSld name="29_Title Slide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/>
          <p:nvPr>
            <p:ph idx="2" type="pic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3_Title Slide">
  <p:cSld name="33_Title Slide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/>
          <p:nvPr>
            <p:ph idx="2" type="pic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_Title Slide">
  <p:cSld name="3_Title Slide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/>
          <p:nvPr>
            <p:ph idx="2" type="pic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cap="flat" cmpd="sng" w="1270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7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28" name="Google Shape;28;p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5_Title Slide">
  <p:cSld name="25_Title Slide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8"/>
          <p:cNvSpPr/>
          <p:nvPr>
            <p:ph idx="2" type="pic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8_Title Slide">
  <p:cSld name="48_Title Slide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9"/>
          <p:cNvSpPr/>
          <p:nvPr>
            <p:ph idx="2" type="pic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1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2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12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48" name="Google Shape;48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3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4" name="Google Shape;54;p13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5" name="Google Shape;55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4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61" name="Google Shape;61;p14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2" name="Google Shape;62;p14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63" name="Google Shape;63;p14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4" name="Google Shape;64;p1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1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1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1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6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75" name="Google Shape;75;p16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76" name="Google Shape;76;p1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1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17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82" name="Google Shape;82;p17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83" name="Google Shape;83;p1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1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1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8" name="Google Shape;88;p18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9" name="Google Shape;89;p1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1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1" name="Google Shape;91;p1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9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19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95" name="Google Shape;95;p1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6" name="Google Shape;96;p1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7" name="Google Shape;97;p1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8_Title Slide">
  <p:cSld name="8_Title Slide"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21"/>
          <p:cNvSpPr/>
          <p:nvPr>
            <p:ph idx="2" type="pic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3_Title Slide">
  <p:cSld name="23_Title Slide"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22"/>
          <p:cNvSpPr/>
          <p:nvPr>
            <p:ph idx="2" type="pic"/>
          </p:nvPr>
        </p:nvSpPr>
        <p:spPr>
          <a:xfrm>
            <a:off x="1" y="0"/>
            <a:ext cx="9741000" cy="5962800"/>
          </a:xfrm>
          <a:prstGeom prst="rect">
            <a:avLst/>
          </a:prstGeom>
          <a:solidFill>
            <a:srgbClr val="D8D8D8">
              <a:alpha val="49800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9_Title Slide">
  <p:cSld name="29_Title Slide"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23"/>
          <p:cNvSpPr/>
          <p:nvPr>
            <p:ph idx="2" type="pic"/>
          </p:nvPr>
        </p:nvSpPr>
        <p:spPr>
          <a:xfrm>
            <a:off x="1127760" y="1123950"/>
            <a:ext cx="9936600" cy="4610100"/>
          </a:xfrm>
          <a:prstGeom prst="rect">
            <a:avLst/>
          </a:prstGeom>
          <a:solidFill>
            <a:srgbClr val="D8D8D8">
              <a:alpha val="49800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3_Title Slide">
  <p:cSld name="33_Title Slide"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24"/>
          <p:cNvSpPr/>
          <p:nvPr>
            <p:ph idx="2" type="pic"/>
          </p:nvPr>
        </p:nvSpPr>
        <p:spPr>
          <a:xfrm>
            <a:off x="0" y="1"/>
            <a:ext cx="6826200" cy="6858000"/>
          </a:xfrm>
          <a:prstGeom prst="rect">
            <a:avLst/>
          </a:prstGeom>
          <a:solidFill>
            <a:srgbClr val="D8D8D8">
              <a:alpha val="49800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_Title Slide">
  <p:cSld name="3_Title Slide"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25"/>
          <p:cNvSpPr/>
          <p:nvPr>
            <p:ph idx="2" type="pic"/>
          </p:nvPr>
        </p:nvSpPr>
        <p:spPr>
          <a:xfrm>
            <a:off x="7088924" y="508820"/>
            <a:ext cx="3701700" cy="5184000"/>
          </a:xfrm>
          <a:prstGeom prst="rect">
            <a:avLst/>
          </a:prstGeom>
          <a:solidFill>
            <a:srgbClr val="D8D8D8">
              <a:alpha val="49800"/>
            </a:srgbClr>
          </a:solidFill>
          <a:ln cap="flat" cmpd="sng" w="1270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26"/>
          <p:cNvSpPr txBox="1"/>
          <p:nvPr>
            <p:ph type="ctrTitle"/>
          </p:nvPr>
        </p:nvSpPr>
        <p:spPr>
          <a:xfrm>
            <a:off x="1524000" y="1122363"/>
            <a:ext cx="9144000" cy="2387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6" name="Google Shape;116;p26"/>
          <p:cNvSpPr txBox="1"/>
          <p:nvPr>
            <p:ph idx="1" type="subTitle"/>
          </p:nvPr>
        </p:nvSpPr>
        <p:spPr>
          <a:xfrm>
            <a:off x="1524000" y="3602038"/>
            <a:ext cx="9144000" cy="1655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17" name="Google Shape;117;p26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8" name="Google Shape;118;p26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9" name="Google Shape;119;p26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rtl="0" algn="r">
              <a:spcBef>
                <a:spcPts val="0"/>
              </a:spcBef>
              <a:buNone/>
              <a:defRPr/>
            </a:lvl1pPr>
            <a:lvl2pPr indent="0" lvl="1" marL="0" rtl="0" algn="r">
              <a:spcBef>
                <a:spcPts val="0"/>
              </a:spcBef>
              <a:buNone/>
              <a:defRPr/>
            </a:lvl2pPr>
            <a:lvl3pPr indent="0" lvl="2" marL="0" rtl="0" algn="r">
              <a:spcBef>
                <a:spcPts val="0"/>
              </a:spcBef>
              <a:buNone/>
              <a:defRPr/>
            </a:lvl3pPr>
            <a:lvl4pPr indent="0" lvl="3" marL="0" rtl="0" algn="r">
              <a:spcBef>
                <a:spcPts val="0"/>
              </a:spcBef>
              <a:buNone/>
              <a:defRPr/>
            </a:lvl4pPr>
            <a:lvl5pPr indent="0" lvl="4" marL="0" rtl="0" algn="r">
              <a:spcBef>
                <a:spcPts val="0"/>
              </a:spcBef>
              <a:buNone/>
              <a:defRPr/>
            </a:lvl5pPr>
            <a:lvl6pPr indent="0" lvl="5" marL="0" rtl="0" algn="r">
              <a:spcBef>
                <a:spcPts val="0"/>
              </a:spcBef>
              <a:buNone/>
              <a:defRPr/>
            </a:lvl6pPr>
            <a:lvl7pPr indent="0" lvl="6" marL="0" rtl="0" algn="r">
              <a:spcBef>
                <a:spcPts val="0"/>
              </a:spcBef>
              <a:buNone/>
              <a:defRPr/>
            </a:lvl7pPr>
            <a:lvl8pPr indent="0" lvl="7" marL="0" rtl="0" algn="r">
              <a:spcBef>
                <a:spcPts val="0"/>
              </a:spcBef>
              <a:buNone/>
              <a:defRPr/>
            </a:lvl8pPr>
            <a:lvl9pPr indent="0" lvl="8" marL="0" rt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5_Title Slide">
  <p:cSld name="25_Title Slide"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7"/>
          <p:cNvSpPr/>
          <p:nvPr>
            <p:ph idx="2" type="pic"/>
          </p:nvPr>
        </p:nvSpPr>
        <p:spPr>
          <a:xfrm>
            <a:off x="6096000" y="933450"/>
            <a:ext cx="4962000" cy="2495700"/>
          </a:xfrm>
          <a:prstGeom prst="rect">
            <a:avLst/>
          </a:prstGeom>
          <a:solidFill>
            <a:srgbClr val="D8D8D8">
              <a:alpha val="49800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8_Title Slide">
  <p:cSld name="48_Title Slide"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8"/>
          <p:cNvSpPr/>
          <p:nvPr>
            <p:ph idx="2" type="pic"/>
          </p:nvPr>
        </p:nvSpPr>
        <p:spPr>
          <a:xfrm>
            <a:off x="3452649" y="-3"/>
            <a:ext cx="8739300" cy="6858000"/>
          </a:xfrm>
          <a:prstGeom prst="rect">
            <a:avLst/>
          </a:prstGeom>
          <a:solidFill>
            <a:srgbClr val="D8D8D8">
              <a:alpha val="49800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29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6" name="Google Shape;126;p29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7" name="Google Shape;127;p29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rtl="0" algn="r">
              <a:spcBef>
                <a:spcPts val="0"/>
              </a:spcBef>
              <a:buNone/>
              <a:defRPr/>
            </a:lvl1pPr>
            <a:lvl2pPr indent="0" lvl="1" marL="0" rtl="0" algn="r">
              <a:spcBef>
                <a:spcPts val="0"/>
              </a:spcBef>
              <a:buNone/>
              <a:defRPr/>
            </a:lvl2pPr>
            <a:lvl3pPr indent="0" lvl="2" marL="0" rtl="0" algn="r">
              <a:spcBef>
                <a:spcPts val="0"/>
              </a:spcBef>
              <a:buNone/>
              <a:defRPr/>
            </a:lvl3pPr>
            <a:lvl4pPr indent="0" lvl="3" marL="0" rtl="0" algn="r">
              <a:spcBef>
                <a:spcPts val="0"/>
              </a:spcBef>
              <a:buNone/>
              <a:defRPr/>
            </a:lvl4pPr>
            <a:lvl5pPr indent="0" lvl="4" marL="0" rtl="0" algn="r">
              <a:spcBef>
                <a:spcPts val="0"/>
              </a:spcBef>
              <a:buNone/>
              <a:defRPr/>
            </a:lvl5pPr>
            <a:lvl6pPr indent="0" lvl="5" marL="0" rtl="0" algn="r">
              <a:spcBef>
                <a:spcPts val="0"/>
              </a:spcBef>
              <a:buNone/>
              <a:defRPr/>
            </a:lvl6pPr>
            <a:lvl7pPr indent="0" lvl="6" marL="0" rtl="0" algn="r">
              <a:spcBef>
                <a:spcPts val="0"/>
              </a:spcBef>
              <a:buNone/>
              <a:defRPr/>
            </a:lvl7pPr>
            <a:lvl8pPr indent="0" lvl="7" marL="0" rtl="0" algn="r">
              <a:spcBef>
                <a:spcPts val="0"/>
              </a:spcBef>
              <a:buNone/>
              <a:defRPr/>
            </a:lvl8pPr>
            <a:lvl9pPr indent="0" lvl="8" marL="0" rt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30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0" name="Google Shape;130;p30"/>
          <p:cNvSpPr txBox="1"/>
          <p:nvPr>
            <p:ph idx="1" type="body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31" name="Google Shape;131;p30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2" name="Google Shape;132;p30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3" name="Google Shape;133;p30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rtl="0" algn="r">
              <a:spcBef>
                <a:spcPts val="0"/>
              </a:spcBef>
              <a:buNone/>
              <a:defRPr/>
            </a:lvl1pPr>
            <a:lvl2pPr indent="0" lvl="1" marL="0" rtl="0" algn="r">
              <a:spcBef>
                <a:spcPts val="0"/>
              </a:spcBef>
              <a:buNone/>
              <a:defRPr/>
            </a:lvl2pPr>
            <a:lvl3pPr indent="0" lvl="2" marL="0" rtl="0" algn="r">
              <a:spcBef>
                <a:spcPts val="0"/>
              </a:spcBef>
              <a:buNone/>
              <a:defRPr/>
            </a:lvl3pPr>
            <a:lvl4pPr indent="0" lvl="3" marL="0" rtl="0" algn="r">
              <a:spcBef>
                <a:spcPts val="0"/>
              </a:spcBef>
              <a:buNone/>
              <a:defRPr/>
            </a:lvl4pPr>
            <a:lvl5pPr indent="0" lvl="4" marL="0" rtl="0" algn="r">
              <a:spcBef>
                <a:spcPts val="0"/>
              </a:spcBef>
              <a:buNone/>
              <a:defRPr/>
            </a:lvl5pPr>
            <a:lvl6pPr indent="0" lvl="5" marL="0" rtl="0" algn="r">
              <a:spcBef>
                <a:spcPts val="0"/>
              </a:spcBef>
              <a:buNone/>
              <a:defRPr/>
            </a:lvl6pPr>
            <a:lvl7pPr indent="0" lvl="6" marL="0" rtl="0" algn="r">
              <a:spcBef>
                <a:spcPts val="0"/>
              </a:spcBef>
              <a:buNone/>
              <a:defRPr/>
            </a:lvl7pPr>
            <a:lvl8pPr indent="0" lvl="7" marL="0" rtl="0" algn="r">
              <a:spcBef>
                <a:spcPts val="0"/>
              </a:spcBef>
              <a:buNone/>
              <a:defRPr/>
            </a:lvl8pPr>
            <a:lvl9pPr indent="0" lvl="8" marL="0" rt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31"/>
          <p:cNvSpPr txBox="1"/>
          <p:nvPr>
            <p:ph type="title"/>
          </p:nvPr>
        </p:nvSpPr>
        <p:spPr>
          <a:xfrm>
            <a:off x="831850" y="1709738"/>
            <a:ext cx="10515600" cy="2852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6" name="Google Shape;136;p31"/>
          <p:cNvSpPr txBox="1"/>
          <p:nvPr>
            <p:ph idx="1" type="body"/>
          </p:nvPr>
        </p:nvSpPr>
        <p:spPr>
          <a:xfrm>
            <a:off x="831850" y="4589463"/>
            <a:ext cx="10515600" cy="1500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37" name="Google Shape;137;p31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8" name="Google Shape;138;p31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9" name="Google Shape;139;p31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rtl="0" algn="r">
              <a:spcBef>
                <a:spcPts val="0"/>
              </a:spcBef>
              <a:buNone/>
              <a:defRPr/>
            </a:lvl1pPr>
            <a:lvl2pPr indent="0" lvl="1" marL="0" rtl="0" algn="r">
              <a:spcBef>
                <a:spcPts val="0"/>
              </a:spcBef>
              <a:buNone/>
              <a:defRPr/>
            </a:lvl2pPr>
            <a:lvl3pPr indent="0" lvl="2" marL="0" rtl="0" algn="r">
              <a:spcBef>
                <a:spcPts val="0"/>
              </a:spcBef>
              <a:buNone/>
              <a:defRPr/>
            </a:lvl3pPr>
            <a:lvl4pPr indent="0" lvl="3" marL="0" rtl="0" algn="r">
              <a:spcBef>
                <a:spcPts val="0"/>
              </a:spcBef>
              <a:buNone/>
              <a:defRPr/>
            </a:lvl4pPr>
            <a:lvl5pPr indent="0" lvl="4" marL="0" rtl="0" algn="r">
              <a:spcBef>
                <a:spcPts val="0"/>
              </a:spcBef>
              <a:buNone/>
              <a:defRPr/>
            </a:lvl5pPr>
            <a:lvl6pPr indent="0" lvl="5" marL="0" rtl="0" algn="r">
              <a:spcBef>
                <a:spcPts val="0"/>
              </a:spcBef>
              <a:buNone/>
              <a:defRPr/>
            </a:lvl6pPr>
            <a:lvl7pPr indent="0" lvl="6" marL="0" rtl="0" algn="r">
              <a:spcBef>
                <a:spcPts val="0"/>
              </a:spcBef>
              <a:buNone/>
              <a:defRPr/>
            </a:lvl7pPr>
            <a:lvl8pPr indent="0" lvl="7" marL="0" rtl="0" algn="r">
              <a:spcBef>
                <a:spcPts val="0"/>
              </a:spcBef>
              <a:buNone/>
              <a:defRPr/>
            </a:lvl8pPr>
            <a:lvl9pPr indent="0" lvl="8" marL="0" rt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32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2" name="Google Shape;142;p32"/>
          <p:cNvSpPr txBox="1"/>
          <p:nvPr>
            <p:ph idx="1" type="body"/>
          </p:nvPr>
        </p:nvSpPr>
        <p:spPr>
          <a:xfrm>
            <a:off x="838200" y="1825625"/>
            <a:ext cx="5181600" cy="435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43" name="Google Shape;143;p32"/>
          <p:cNvSpPr txBox="1"/>
          <p:nvPr>
            <p:ph idx="2" type="body"/>
          </p:nvPr>
        </p:nvSpPr>
        <p:spPr>
          <a:xfrm>
            <a:off x="6172200" y="1825625"/>
            <a:ext cx="5181600" cy="435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44" name="Google Shape;144;p32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5" name="Google Shape;145;p32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6" name="Google Shape;146;p32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rtl="0" algn="r">
              <a:spcBef>
                <a:spcPts val="0"/>
              </a:spcBef>
              <a:buNone/>
              <a:defRPr/>
            </a:lvl1pPr>
            <a:lvl2pPr indent="0" lvl="1" marL="0" rtl="0" algn="r">
              <a:spcBef>
                <a:spcPts val="0"/>
              </a:spcBef>
              <a:buNone/>
              <a:defRPr/>
            </a:lvl2pPr>
            <a:lvl3pPr indent="0" lvl="2" marL="0" rtl="0" algn="r">
              <a:spcBef>
                <a:spcPts val="0"/>
              </a:spcBef>
              <a:buNone/>
              <a:defRPr/>
            </a:lvl3pPr>
            <a:lvl4pPr indent="0" lvl="3" marL="0" rtl="0" algn="r">
              <a:spcBef>
                <a:spcPts val="0"/>
              </a:spcBef>
              <a:buNone/>
              <a:defRPr/>
            </a:lvl4pPr>
            <a:lvl5pPr indent="0" lvl="4" marL="0" rtl="0" algn="r">
              <a:spcBef>
                <a:spcPts val="0"/>
              </a:spcBef>
              <a:buNone/>
              <a:defRPr/>
            </a:lvl5pPr>
            <a:lvl6pPr indent="0" lvl="5" marL="0" rtl="0" algn="r">
              <a:spcBef>
                <a:spcPts val="0"/>
              </a:spcBef>
              <a:buNone/>
              <a:defRPr/>
            </a:lvl6pPr>
            <a:lvl7pPr indent="0" lvl="6" marL="0" rtl="0" algn="r">
              <a:spcBef>
                <a:spcPts val="0"/>
              </a:spcBef>
              <a:buNone/>
              <a:defRPr/>
            </a:lvl7pPr>
            <a:lvl8pPr indent="0" lvl="7" marL="0" rtl="0" algn="r">
              <a:spcBef>
                <a:spcPts val="0"/>
              </a:spcBef>
              <a:buNone/>
              <a:defRPr/>
            </a:lvl8pPr>
            <a:lvl9pPr indent="0" lvl="8" marL="0" rt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33"/>
          <p:cNvSpPr txBox="1"/>
          <p:nvPr>
            <p:ph type="title"/>
          </p:nvPr>
        </p:nvSpPr>
        <p:spPr>
          <a:xfrm>
            <a:off x="839788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9" name="Google Shape;149;p33"/>
          <p:cNvSpPr txBox="1"/>
          <p:nvPr>
            <p:ph idx="1" type="body"/>
          </p:nvPr>
        </p:nvSpPr>
        <p:spPr>
          <a:xfrm>
            <a:off x="839788" y="1681163"/>
            <a:ext cx="5157900" cy="8238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150" name="Google Shape;150;p33"/>
          <p:cNvSpPr txBox="1"/>
          <p:nvPr>
            <p:ph idx="2" type="body"/>
          </p:nvPr>
        </p:nvSpPr>
        <p:spPr>
          <a:xfrm>
            <a:off x="839788" y="2505075"/>
            <a:ext cx="5157900" cy="3684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51" name="Google Shape;151;p33"/>
          <p:cNvSpPr txBox="1"/>
          <p:nvPr>
            <p:ph idx="3" type="body"/>
          </p:nvPr>
        </p:nvSpPr>
        <p:spPr>
          <a:xfrm>
            <a:off x="6172200" y="1681163"/>
            <a:ext cx="5183100" cy="8238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152" name="Google Shape;152;p33"/>
          <p:cNvSpPr txBox="1"/>
          <p:nvPr>
            <p:ph idx="4" type="body"/>
          </p:nvPr>
        </p:nvSpPr>
        <p:spPr>
          <a:xfrm>
            <a:off x="6172200" y="2505075"/>
            <a:ext cx="5183100" cy="3684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53" name="Google Shape;153;p33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4" name="Google Shape;154;p33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5" name="Google Shape;155;p33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rtl="0" algn="r">
              <a:spcBef>
                <a:spcPts val="0"/>
              </a:spcBef>
              <a:buNone/>
              <a:defRPr/>
            </a:lvl1pPr>
            <a:lvl2pPr indent="0" lvl="1" marL="0" rtl="0" algn="r">
              <a:spcBef>
                <a:spcPts val="0"/>
              </a:spcBef>
              <a:buNone/>
              <a:defRPr/>
            </a:lvl2pPr>
            <a:lvl3pPr indent="0" lvl="2" marL="0" rtl="0" algn="r">
              <a:spcBef>
                <a:spcPts val="0"/>
              </a:spcBef>
              <a:buNone/>
              <a:defRPr/>
            </a:lvl3pPr>
            <a:lvl4pPr indent="0" lvl="3" marL="0" rtl="0" algn="r">
              <a:spcBef>
                <a:spcPts val="0"/>
              </a:spcBef>
              <a:buNone/>
              <a:defRPr/>
            </a:lvl4pPr>
            <a:lvl5pPr indent="0" lvl="4" marL="0" rtl="0" algn="r">
              <a:spcBef>
                <a:spcPts val="0"/>
              </a:spcBef>
              <a:buNone/>
              <a:defRPr/>
            </a:lvl5pPr>
            <a:lvl6pPr indent="0" lvl="5" marL="0" rtl="0" algn="r">
              <a:spcBef>
                <a:spcPts val="0"/>
              </a:spcBef>
              <a:buNone/>
              <a:defRPr/>
            </a:lvl6pPr>
            <a:lvl7pPr indent="0" lvl="6" marL="0" rtl="0" algn="r">
              <a:spcBef>
                <a:spcPts val="0"/>
              </a:spcBef>
              <a:buNone/>
              <a:defRPr/>
            </a:lvl7pPr>
            <a:lvl8pPr indent="0" lvl="7" marL="0" rtl="0" algn="r">
              <a:spcBef>
                <a:spcPts val="0"/>
              </a:spcBef>
              <a:buNone/>
              <a:defRPr/>
            </a:lvl8pPr>
            <a:lvl9pPr indent="0" lvl="8" marL="0" rt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34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8" name="Google Shape;158;p34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9" name="Google Shape;159;p34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0" name="Google Shape;160;p34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rtl="0" algn="r">
              <a:spcBef>
                <a:spcPts val="0"/>
              </a:spcBef>
              <a:buNone/>
              <a:defRPr/>
            </a:lvl1pPr>
            <a:lvl2pPr indent="0" lvl="1" marL="0" rtl="0" algn="r">
              <a:spcBef>
                <a:spcPts val="0"/>
              </a:spcBef>
              <a:buNone/>
              <a:defRPr/>
            </a:lvl2pPr>
            <a:lvl3pPr indent="0" lvl="2" marL="0" rtl="0" algn="r">
              <a:spcBef>
                <a:spcPts val="0"/>
              </a:spcBef>
              <a:buNone/>
              <a:defRPr/>
            </a:lvl3pPr>
            <a:lvl4pPr indent="0" lvl="3" marL="0" rtl="0" algn="r">
              <a:spcBef>
                <a:spcPts val="0"/>
              </a:spcBef>
              <a:buNone/>
              <a:defRPr/>
            </a:lvl4pPr>
            <a:lvl5pPr indent="0" lvl="4" marL="0" rtl="0" algn="r">
              <a:spcBef>
                <a:spcPts val="0"/>
              </a:spcBef>
              <a:buNone/>
              <a:defRPr/>
            </a:lvl5pPr>
            <a:lvl6pPr indent="0" lvl="5" marL="0" rtl="0" algn="r">
              <a:spcBef>
                <a:spcPts val="0"/>
              </a:spcBef>
              <a:buNone/>
              <a:defRPr/>
            </a:lvl6pPr>
            <a:lvl7pPr indent="0" lvl="6" marL="0" rtl="0" algn="r">
              <a:spcBef>
                <a:spcPts val="0"/>
              </a:spcBef>
              <a:buNone/>
              <a:defRPr/>
            </a:lvl7pPr>
            <a:lvl8pPr indent="0" lvl="7" marL="0" rtl="0" algn="r">
              <a:spcBef>
                <a:spcPts val="0"/>
              </a:spcBef>
              <a:buNone/>
              <a:defRPr/>
            </a:lvl8pPr>
            <a:lvl9pPr indent="0" lvl="8" marL="0" rt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35"/>
          <p:cNvSpPr txBox="1"/>
          <p:nvPr>
            <p:ph type="title"/>
          </p:nvPr>
        </p:nvSpPr>
        <p:spPr>
          <a:xfrm>
            <a:off x="839788" y="457200"/>
            <a:ext cx="3932100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3" name="Google Shape;163;p35"/>
          <p:cNvSpPr txBox="1"/>
          <p:nvPr>
            <p:ph idx="1" type="body"/>
          </p:nvPr>
        </p:nvSpPr>
        <p:spPr>
          <a:xfrm>
            <a:off x="5183188" y="987425"/>
            <a:ext cx="6172200" cy="4873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164" name="Google Shape;164;p35"/>
          <p:cNvSpPr txBox="1"/>
          <p:nvPr>
            <p:ph idx="2" type="body"/>
          </p:nvPr>
        </p:nvSpPr>
        <p:spPr>
          <a:xfrm>
            <a:off x="839788" y="2057400"/>
            <a:ext cx="3932100" cy="3811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165" name="Google Shape;165;p35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6" name="Google Shape;166;p35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7" name="Google Shape;167;p35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rtl="0" algn="r">
              <a:spcBef>
                <a:spcPts val="0"/>
              </a:spcBef>
              <a:buNone/>
              <a:defRPr/>
            </a:lvl1pPr>
            <a:lvl2pPr indent="0" lvl="1" marL="0" rtl="0" algn="r">
              <a:spcBef>
                <a:spcPts val="0"/>
              </a:spcBef>
              <a:buNone/>
              <a:defRPr/>
            </a:lvl2pPr>
            <a:lvl3pPr indent="0" lvl="2" marL="0" rtl="0" algn="r">
              <a:spcBef>
                <a:spcPts val="0"/>
              </a:spcBef>
              <a:buNone/>
              <a:defRPr/>
            </a:lvl3pPr>
            <a:lvl4pPr indent="0" lvl="3" marL="0" rtl="0" algn="r">
              <a:spcBef>
                <a:spcPts val="0"/>
              </a:spcBef>
              <a:buNone/>
              <a:defRPr/>
            </a:lvl4pPr>
            <a:lvl5pPr indent="0" lvl="4" marL="0" rtl="0" algn="r">
              <a:spcBef>
                <a:spcPts val="0"/>
              </a:spcBef>
              <a:buNone/>
              <a:defRPr/>
            </a:lvl5pPr>
            <a:lvl6pPr indent="0" lvl="5" marL="0" rtl="0" algn="r">
              <a:spcBef>
                <a:spcPts val="0"/>
              </a:spcBef>
              <a:buNone/>
              <a:defRPr/>
            </a:lvl6pPr>
            <a:lvl7pPr indent="0" lvl="6" marL="0" rtl="0" algn="r">
              <a:spcBef>
                <a:spcPts val="0"/>
              </a:spcBef>
              <a:buNone/>
              <a:defRPr/>
            </a:lvl7pPr>
            <a:lvl8pPr indent="0" lvl="7" marL="0" rtl="0" algn="r">
              <a:spcBef>
                <a:spcPts val="0"/>
              </a:spcBef>
              <a:buNone/>
              <a:defRPr/>
            </a:lvl8pPr>
            <a:lvl9pPr indent="0" lvl="8" marL="0" rt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36"/>
          <p:cNvSpPr txBox="1"/>
          <p:nvPr>
            <p:ph type="title"/>
          </p:nvPr>
        </p:nvSpPr>
        <p:spPr>
          <a:xfrm>
            <a:off x="839788" y="457200"/>
            <a:ext cx="3932100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0" name="Google Shape;170;p36"/>
          <p:cNvSpPr/>
          <p:nvPr>
            <p:ph idx="2" type="pic"/>
          </p:nvPr>
        </p:nvSpPr>
        <p:spPr>
          <a:xfrm>
            <a:off x="5183188" y="987425"/>
            <a:ext cx="6172200" cy="4873500"/>
          </a:xfrm>
          <a:prstGeom prst="rect">
            <a:avLst/>
          </a:prstGeom>
          <a:noFill/>
          <a:ln>
            <a:noFill/>
          </a:ln>
        </p:spPr>
      </p:sp>
      <p:sp>
        <p:nvSpPr>
          <p:cNvPr id="171" name="Google Shape;171;p36"/>
          <p:cNvSpPr txBox="1"/>
          <p:nvPr>
            <p:ph idx="1" type="body"/>
          </p:nvPr>
        </p:nvSpPr>
        <p:spPr>
          <a:xfrm>
            <a:off x="839788" y="2057400"/>
            <a:ext cx="3932100" cy="3811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172" name="Google Shape;172;p36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3" name="Google Shape;173;p36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4" name="Google Shape;174;p36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rtl="0" algn="r">
              <a:spcBef>
                <a:spcPts val="0"/>
              </a:spcBef>
              <a:buNone/>
              <a:defRPr/>
            </a:lvl1pPr>
            <a:lvl2pPr indent="0" lvl="1" marL="0" rtl="0" algn="r">
              <a:spcBef>
                <a:spcPts val="0"/>
              </a:spcBef>
              <a:buNone/>
              <a:defRPr/>
            </a:lvl2pPr>
            <a:lvl3pPr indent="0" lvl="2" marL="0" rtl="0" algn="r">
              <a:spcBef>
                <a:spcPts val="0"/>
              </a:spcBef>
              <a:buNone/>
              <a:defRPr/>
            </a:lvl3pPr>
            <a:lvl4pPr indent="0" lvl="3" marL="0" rtl="0" algn="r">
              <a:spcBef>
                <a:spcPts val="0"/>
              </a:spcBef>
              <a:buNone/>
              <a:defRPr/>
            </a:lvl4pPr>
            <a:lvl5pPr indent="0" lvl="4" marL="0" rtl="0" algn="r">
              <a:spcBef>
                <a:spcPts val="0"/>
              </a:spcBef>
              <a:buNone/>
              <a:defRPr/>
            </a:lvl5pPr>
            <a:lvl6pPr indent="0" lvl="5" marL="0" rtl="0" algn="r">
              <a:spcBef>
                <a:spcPts val="0"/>
              </a:spcBef>
              <a:buNone/>
              <a:defRPr/>
            </a:lvl6pPr>
            <a:lvl7pPr indent="0" lvl="6" marL="0" rtl="0" algn="r">
              <a:spcBef>
                <a:spcPts val="0"/>
              </a:spcBef>
              <a:buNone/>
              <a:defRPr/>
            </a:lvl7pPr>
            <a:lvl8pPr indent="0" lvl="7" marL="0" rtl="0" algn="r">
              <a:spcBef>
                <a:spcPts val="0"/>
              </a:spcBef>
              <a:buNone/>
              <a:defRPr/>
            </a:lvl8pPr>
            <a:lvl9pPr indent="0" lvl="8" marL="0" rt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37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7" name="Google Shape;177;p37"/>
          <p:cNvSpPr txBox="1"/>
          <p:nvPr>
            <p:ph idx="1" type="body"/>
          </p:nvPr>
        </p:nvSpPr>
        <p:spPr>
          <a:xfrm rot="5400000">
            <a:off x="3920400" y="-1256575"/>
            <a:ext cx="4351200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78" name="Google Shape;178;p37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9" name="Google Shape;179;p37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0" name="Google Shape;180;p37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rtl="0" algn="r">
              <a:spcBef>
                <a:spcPts val="0"/>
              </a:spcBef>
              <a:buNone/>
              <a:defRPr/>
            </a:lvl1pPr>
            <a:lvl2pPr indent="0" lvl="1" marL="0" rtl="0" algn="r">
              <a:spcBef>
                <a:spcPts val="0"/>
              </a:spcBef>
              <a:buNone/>
              <a:defRPr/>
            </a:lvl2pPr>
            <a:lvl3pPr indent="0" lvl="2" marL="0" rtl="0" algn="r">
              <a:spcBef>
                <a:spcPts val="0"/>
              </a:spcBef>
              <a:buNone/>
              <a:defRPr/>
            </a:lvl3pPr>
            <a:lvl4pPr indent="0" lvl="3" marL="0" rtl="0" algn="r">
              <a:spcBef>
                <a:spcPts val="0"/>
              </a:spcBef>
              <a:buNone/>
              <a:defRPr/>
            </a:lvl4pPr>
            <a:lvl5pPr indent="0" lvl="4" marL="0" rtl="0" algn="r">
              <a:spcBef>
                <a:spcPts val="0"/>
              </a:spcBef>
              <a:buNone/>
              <a:defRPr/>
            </a:lvl5pPr>
            <a:lvl6pPr indent="0" lvl="5" marL="0" rtl="0" algn="r">
              <a:spcBef>
                <a:spcPts val="0"/>
              </a:spcBef>
              <a:buNone/>
              <a:defRPr/>
            </a:lvl6pPr>
            <a:lvl7pPr indent="0" lvl="6" marL="0" rtl="0" algn="r">
              <a:spcBef>
                <a:spcPts val="0"/>
              </a:spcBef>
              <a:buNone/>
              <a:defRPr/>
            </a:lvl7pPr>
            <a:lvl8pPr indent="0" lvl="7" marL="0" rtl="0" algn="r">
              <a:spcBef>
                <a:spcPts val="0"/>
              </a:spcBef>
              <a:buNone/>
              <a:defRPr/>
            </a:lvl8pPr>
            <a:lvl9pPr indent="0" lvl="8" marL="0" rt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38"/>
          <p:cNvSpPr txBox="1"/>
          <p:nvPr>
            <p:ph type="title"/>
          </p:nvPr>
        </p:nvSpPr>
        <p:spPr>
          <a:xfrm rot="5400000">
            <a:off x="7133400" y="1956625"/>
            <a:ext cx="5811900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3" name="Google Shape;183;p38"/>
          <p:cNvSpPr txBox="1"/>
          <p:nvPr>
            <p:ph idx="1" type="body"/>
          </p:nvPr>
        </p:nvSpPr>
        <p:spPr>
          <a:xfrm rot="5400000">
            <a:off x="1799400" y="-596075"/>
            <a:ext cx="5811900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84" name="Google Shape;184;p38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5" name="Google Shape;185;p38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6" name="Google Shape;186;p38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rtl="0" algn="r">
              <a:spcBef>
                <a:spcPts val="0"/>
              </a:spcBef>
              <a:buNone/>
              <a:defRPr/>
            </a:lvl1pPr>
            <a:lvl2pPr indent="0" lvl="1" marL="0" rtl="0" algn="r">
              <a:spcBef>
                <a:spcPts val="0"/>
              </a:spcBef>
              <a:buNone/>
              <a:defRPr/>
            </a:lvl2pPr>
            <a:lvl3pPr indent="0" lvl="2" marL="0" rtl="0" algn="r">
              <a:spcBef>
                <a:spcPts val="0"/>
              </a:spcBef>
              <a:buNone/>
              <a:defRPr/>
            </a:lvl3pPr>
            <a:lvl4pPr indent="0" lvl="3" marL="0" rtl="0" algn="r">
              <a:spcBef>
                <a:spcPts val="0"/>
              </a:spcBef>
              <a:buNone/>
              <a:defRPr/>
            </a:lvl4pPr>
            <a:lvl5pPr indent="0" lvl="4" marL="0" rtl="0" algn="r">
              <a:spcBef>
                <a:spcPts val="0"/>
              </a:spcBef>
              <a:buNone/>
              <a:defRPr/>
            </a:lvl5pPr>
            <a:lvl6pPr indent="0" lvl="5" marL="0" rtl="0" algn="r">
              <a:spcBef>
                <a:spcPts val="0"/>
              </a:spcBef>
              <a:buNone/>
              <a:defRPr/>
            </a:lvl6pPr>
            <a:lvl7pPr indent="0" lvl="6" marL="0" rtl="0" algn="r">
              <a:spcBef>
                <a:spcPts val="0"/>
              </a:spcBef>
              <a:buNone/>
              <a:defRPr/>
            </a:lvl7pPr>
            <a:lvl8pPr indent="0" lvl="7" marL="0" rtl="0" algn="r">
              <a:spcBef>
                <a:spcPts val="0"/>
              </a:spcBef>
              <a:buNone/>
              <a:defRPr/>
            </a:lvl8pPr>
            <a:lvl9pPr indent="0" lvl="8" marL="0" rt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20" Type="http://schemas.openxmlformats.org/officeDocument/2006/relationships/theme" Target="../theme/theme1.xml"/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15" Type="http://schemas.openxmlformats.org/officeDocument/2006/relationships/slideLayout" Target="../slideLayouts/slideLayout14.xml"/><Relationship Id="rId14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6.xml"/><Relationship Id="rId16" Type="http://schemas.openxmlformats.org/officeDocument/2006/relationships/slideLayout" Target="../slideLayouts/slideLayout15.xml"/><Relationship Id="rId5" Type="http://schemas.openxmlformats.org/officeDocument/2006/relationships/slideLayout" Target="../slideLayouts/slideLayout4.xml"/><Relationship Id="rId19" Type="http://schemas.openxmlformats.org/officeDocument/2006/relationships/slideLayout" Target="../slideLayouts/slideLayout18.xml"/><Relationship Id="rId6" Type="http://schemas.openxmlformats.org/officeDocument/2006/relationships/slideLayout" Target="../slideLayouts/slideLayout5.xml"/><Relationship Id="rId18" Type="http://schemas.openxmlformats.org/officeDocument/2006/relationships/slideLayout" Target="../slideLayouts/slideLayout17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_rels/slideMaster2.xml.rels><?xml version="1.0" encoding="UTF-8" standalone="yes"?><Relationships xmlns="http://schemas.openxmlformats.org/package/2006/relationships"><Relationship Id="rId20" Type="http://schemas.openxmlformats.org/officeDocument/2006/relationships/theme" Target="../theme/theme3.xml"/><Relationship Id="rId11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27.xml"/><Relationship Id="rId13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29.xml"/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9.xml"/><Relationship Id="rId3" Type="http://schemas.openxmlformats.org/officeDocument/2006/relationships/slideLayout" Target="../slideLayouts/slideLayout20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5" Type="http://schemas.openxmlformats.org/officeDocument/2006/relationships/slideLayout" Target="../slideLayouts/slideLayout32.xml"/><Relationship Id="rId14" Type="http://schemas.openxmlformats.org/officeDocument/2006/relationships/slideLayout" Target="../slideLayouts/slideLayout31.xml"/><Relationship Id="rId17" Type="http://schemas.openxmlformats.org/officeDocument/2006/relationships/slideLayout" Target="../slideLayouts/slideLayout34.xml"/><Relationship Id="rId16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2.xml"/><Relationship Id="rId19" Type="http://schemas.openxmlformats.org/officeDocument/2006/relationships/slideLayout" Target="../slideLayouts/slideLayout36.xml"/><Relationship Id="rId6" Type="http://schemas.openxmlformats.org/officeDocument/2006/relationships/slideLayout" Target="../slideLayouts/slideLayout23.xml"/><Relationship Id="rId18" Type="http://schemas.openxmlformats.org/officeDocument/2006/relationships/slideLayout" Target="../slideLayouts/slideLayout35.xml"/><Relationship Id="rId7" Type="http://schemas.openxmlformats.org/officeDocument/2006/relationships/slideLayout" Target="../slideLayouts/slideLayout24.xml"/><Relationship Id="rId8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  <p:sldLayoutId id="2147483661" r:id="rId15"/>
    <p:sldLayoutId id="2147483662" r:id="rId16"/>
    <p:sldLayoutId id="2147483663" r:id="rId17"/>
    <p:sldLayoutId id="2147483664" r:id="rId18"/>
    <p:sldLayoutId id="2147483665" r:id="rId19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20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00" name="Google Shape;100;p20"/>
          <p:cNvSpPr txBox="1"/>
          <p:nvPr>
            <p:ph idx="1" type="body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1" name="Google Shape;101;p20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2" name="Google Shape;102;p20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3" name="Google Shape;103;p20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  <p:sldLayoutId id="2147483676" r:id="rId12"/>
    <p:sldLayoutId id="2147483677" r:id="rId13"/>
    <p:sldLayoutId id="2147483678" r:id="rId14"/>
    <p:sldLayoutId id="2147483679" r:id="rId15"/>
    <p:sldLayoutId id="2147483680" r:id="rId16"/>
    <p:sldLayoutId id="2147483681" r:id="rId17"/>
    <p:sldLayoutId id="2147483682" r:id="rId18"/>
    <p:sldLayoutId id="2147483683" r:id="rId19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5.png"/><Relationship Id="rId4" Type="http://schemas.openxmlformats.org/officeDocument/2006/relationships/image" Target="../media/image9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6.png"/><Relationship Id="rId4" Type="http://schemas.openxmlformats.org/officeDocument/2006/relationships/image" Target="../media/image10.jpg"/><Relationship Id="rId5" Type="http://schemas.openxmlformats.org/officeDocument/2006/relationships/image" Target="../media/image5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.png"/><Relationship Id="rId4" Type="http://schemas.openxmlformats.org/officeDocument/2006/relationships/hyperlink" Target="http://www.youtube.com/watch?v=j32SurxnE4s" TargetMode="External"/><Relationship Id="rId5" Type="http://schemas.openxmlformats.org/officeDocument/2006/relationships/image" Target="../media/image8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5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5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5.png"/><Relationship Id="rId4" Type="http://schemas.openxmlformats.org/officeDocument/2006/relationships/image" Target="../media/image12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5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5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10.xml"/><Relationship Id="rId3" Type="http://schemas.openxmlformats.org/officeDocument/2006/relationships/hyperlink" Target="https://www.esl-lab.com/academic-english/college-scholarships/" TargetMode="External"/><Relationship Id="rId4" Type="http://schemas.openxmlformats.org/officeDocument/2006/relationships/image" Target="../media/image5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5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5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5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5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5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4.jpg"/><Relationship Id="rId4" Type="http://schemas.openxmlformats.org/officeDocument/2006/relationships/image" Target="../media/image13.png"/><Relationship Id="rId5" Type="http://schemas.openxmlformats.org/officeDocument/2006/relationships/image" Target="../media/image11.png"/><Relationship Id="rId6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39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3" name="Google Shape;193;p39"/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</a:t>
            </a:r>
            <a:endParaRPr/>
          </a:p>
        </p:txBody>
      </p:sp>
      <p:sp>
        <p:nvSpPr>
          <p:cNvPr id="194" name="Google Shape;194;p39"/>
          <p:cNvSpPr/>
          <p:nvPr/>
        </p:nvSpPr>
        <p:spPr>
          <a:xfrm>
            <a:off x="479725" y="4675025"/>
            <a:ext cx="3465300" cy="529200"/>
          </a:xfrm>
          <a:prstGeom prst="roundRect">
            <a:avLst>
              <a:gd fmla="val 16667" name="adj"/>
            </a:avLst>
          </a:prstGeom>
          <a:solidFill>
            <a:srgbClr val="00B0F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1"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Ahmed Soliman</a:t>
            </a:r>
            <a:endParaRPr b="1"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5" name="Google Shape;195;p39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 rotWithShape="1">
            <a:blip r:embed="rId3">
              <a:alphaModFix/>
            </a:blip>
            <a:stretch>
              <a:fillRect b="0" l="0" r="0" t="-999"/>
            </a:stretch>
          </a:blipFill>
          <a:ln cap="flat" cmpd="sng" w="12700">
            <a:solidFill>
              <a:srgbClr val="1C3052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96" name="Google Shape;196;p39"/>
          <p:cNvPicPr preferRelativeResize="0"/>
          <p:nvPr/>
        </p:nvPicPr>
        <p:blipFill rotWithShape="1">
          <a:blip r:embed="rId4">
            <a:alphaModFix/>
          </a:blip>
          <a:srcRect b="25428" l="0" r="0" t="27877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  <a:noFill/>
          <a:ln>
            <a:noFill/>
          </a:ln>
        </p:spPr>
      </p:pic>
      <p:sp>
        <p:nvSpPr>
          <p:cNvPr id="197" name="Google Shape;197;p39"/>
          <p:cNvSpPr txBox="1"/>
          <p:nvPr/>
        </p:nvSpPr>
        <p:spPr>
          <a:xfrm>
            <a:off x="0" y="2329900"/>
            <a:ext cx="57540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English Course- Intermediate Level</a:t>
            </a:r>
            <a:endParaRPr b="1" sz="2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3" name="Google Shape;203;p4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59992" y="-58058"/>
            <a:ext cx="12663752" cy="7053944"/>
          </a:xfrm>
          <a:prstGeom prst="rect">
            <a:avLst/>
          </a:prstGeom>
          <a:noFill/>
          <a:ln>
            <a:noFill/>
          </a:ln>
        </p:spPr>
      </p:pic>
      <p:sp>
        <p:nvSpPr>
          <p:cNvPr id="204" name="Google Shape;204;p40"/>
          <p:cNvSpPr/>
          <p:nvPr/>
        </p:nvSpPr>
        <p:spPr>
          <a:xfrm flipH="1" rot="10800000">
            <a:off x="-1" y="-43544"/>
            <a:ext cx="12191999" cy="5816453"/>
          </a:xfrm>
          <a:prstGeom prst="round1Rect">
            <a:avLst>
              <a:gd fmla="val 32222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05" name="Google Shape;205;p40"/>
          <p:cNvPicPr preferRelativeResize="0"/>
          <p:nvPr>
            <p:ph idx="2" type="pic"/>
          </p:nvPr>
        </p:nvPicPr>
        <p:blipFill rotWithShape="1">
          <a:blip r:embed="rId4">
            <a:alphaModFix/>
          </a:blip>
          <a:srcRect b="0" l="4175" r="4175" t="0"/>
          <a:stretch/>
        </p:blipFill>
        <p:spPr>
          <a:xfrm>
            <a:off x="0" y="-43542"/>
            <a:ext cx="8659664" cy="53007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pic>
      <p:sp>
        <p:nvSpPr>
          <p:cNvPr id="206" name="Google Shape;206;p40"/>
          <p:cNvSpPr/>
          <p:nvPr/>
        </p:nvSpPr>
        <p:spPr>
          <a:xfrm>
            <a:off x="6384738" y="4232260"/>
            <a:ext cx="3516608" cy="529167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12700">
            <a:solidFill>
              <a:srgbClr val="8E5A6D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2</a:t>
            </a:r>
            <a:endParaRPr b="1" sz="2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7" name="Google Shape;207;p40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pic>
        <p:nvPicPr>
          <p:cNvPr id="208" name="Google Shape;208;p40"/>
          <p:cNvPicPr preferRelativeResize="0"/>
          <p:nvPr/>
        </p:nvPicPr>
        <p:blipFill rotWithShape="1">
          <a:blip r:embed="rId5">
            <a:alphaModFix/>
          </a:blip>
          <a:srcRect b="25428" l="0" r="0" t="27877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41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4" name="Google Shape;214;p41"/>
          <p:cNvSpPr txBox="1"/>
          <p:nvPr/>
        </p:nvSpPr>
        <p:spPr>
          <a:xfrm>
            <a:off x="2420900" y="1064350"/>
            <a:ext cx="51474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b="1" lang="en-US" sz="2500">
                <a:solidFill>
                  <a:srgbClr val="FF0000"/>
                </a:solidFill>
                <a:highlight>
                  <a:schemeClr val="lt1"/>
                </a:highlight>
              </a:rPr>
              <a:t>Pronunciation of </a:t>
            </a:r>
            <a:r>
              <a:rPr b="1" i="1" lang="en-US" sz="2500">
                <a:solidFill>
                  <a:srgbClr val="FF0000"/>
                </a:solidFill>
                <a:highlight>
                  <a:schemeClr val="lt1"/>
                </a:highlight>
              </a:rPr>
              <a:t>ED </a:t>
            </a:r>
            <a:r>
              <a:rPr b="1" lang="en-US" sz="2500">
                <a:solidFill>
                  <a:srgbClr val="FF0000"/>
                </a:solidFill>
                <a:highlight>
                  <a:schemeClr val="lt1"/>
                </a:highlight>
              </a:rPr>
              <a:t>Ending</a:t>
            </a:r>
            <a:endParaRPr b="1" sz="2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5" name="Google Shape;215;p41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6" name="Google Shape;216;p4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7" name="Google Shape;217;p4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8" name="Google Shape;218;p41"/>
          <p:cNvSpPr txBox="1"/>
          <p:nvPr/>
        </p:nvSpPr>
        <p:spPr>
          <a:xfrm>
            <a:off x="889000" y="2391844"/>
            <a:ext cx="10541100" cy="1662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1" sz="2100">
              <a:solidFill>
                <a:srgbClr val="FF0000"/>
              </a:solidFill>
              <a:highlight>
                <a:schemeClr val="lt1"/>
              </a:highlight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US" sz="2100">
                <a:solidFill>
                  <a:srgbClr val="0000FF"/>
                </a:solidFill>
                <a:highlight>
                  <a:schemeClr val="lt1"/>
                </a:highlight>
              </a:rPr>
              <a:t>We pronounce the final </a:t>
            </a:r>
            <a:r>
              <a:rPr b="1" i="1" lang="en-US" sz="2100">
                <a:solidFill>
                  <a:srgbClr val="0000FF"/>
                </a:solidFill>
                <a:highlight>
                  <a:schemeClr val="lt1"/>
                </a:highlight>
              </a:rPr>
              <a:t>ed </a:t>
            </a:r>
            <a:r>
              <a:rPr b="1" lang="en-US" sz="2100">
                <a:solidFill>
                  <a:srgbClr val="0000FF"/>
                </a:solidFill>
                <a:highlight>
                  <a:schemeClr val="lt1"/>
                </a:highlight>
              </a:rPr>
              <a:t>in three ways: </a:t>
            </a:r>
            <a:r>
              <a:rPr b="1" lang="en-US" sz="2100">
                <a:solidFill>
                  <a:srgbClr val="FF0000"/>
                </a:solidFill>
                <a:highlight>
                  <a:schemeClr val="lt1"/>
                </a:highlight>
              </a:rPr>
              <a:t>/t/ - /d/ - /id/</a:t>
            </a:r>
            <a:endParaRPr b="1" sz="2100">
              <a:solidFill>
                <a:srgbClr val="FF0000"/>
              </a:solidFill>
              <a:highlight>
                <a:schemeClr val="lt1"/>
              </a:highlight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1" sz="2100">
              <a:solidFill>
                <a:srgbClr val="FF0000"/>
              </a:solidFill>
              <a:highlight>
                <a:schemeClr val="lt1"/>
              </a:highlight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100">
                <a:solidFill>
                  <a:schemeClr val="dk1"/>
                </a:solidFill>
                <a:highlight>
                  <a:schemeClr val="lt1"/>
                </a:highlight>
              </a:rPr>
              <a:t>Watch the video in the next slide to know the rule</a:t>
            </a:r>
            <a:endParaRPr sz="2100">
              <a:solidFill>
                <a:schemeClr val="dk1"/>
              </a:solidFill>
              <a:highlight>
                <a:schemeClr val="lt1"/>
              </a:highlight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9" name="Google Shape;219;p4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pic>
        <p:nvPicPr>
          <p:cNvPr id="220" name="Google Shape;220;p41"/>
          <p:cNvPicPr preferRelativeResize="0"/>
          <p:nvPr/>
        </p:nvPicPr>
        <p:blipFill rotWithShape="1">
          <a:blip r:embed="rId3">
            <a:alphaModFix/>
          </a:blip>
          <a:srcRect b="25428" l="0" r="0" t="27877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42"/>
          <p:cNvSpPr/>
          <p:nvPr/>
        </p:nvSpPr>
        <p:spPr>
          <a:xfrm>
            <a:off x="617275" y="1345300"/>
            <a:ext cx="10812600" cy="47106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6" name="Google Shape;226;p42"/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 b="1" sz="2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7" name="Google Shape;227;p4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8" name="Google Shape;228;p4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9" name="Google Shape;229;p4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0" name="Google Shape;230;p42"/>
          <p:cNvSpPr txBox="1"/>
          <p:nvPr/>
        </p:nvSpPr>
        <p:spPr>
          <a:xfrm>
            <a:off x="889000" y="2391844"/>
            <a:ext cx="105411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1" name="Google Shape;231;p42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pic>
        <p:nvPicPr>
          <p:cNvPr id="232" name="Google Shape;232;p42"/>
          <p:cNvPicPr preferRelativeResize="0"/>
          <p:nvPr/>
        </p:nvPicPr>
        <p:blipFill rotWithShape="1">
          <a:blip r:embed="rId3">
            <a:alphaModFix/>
          </a:blip>
          <a:srcRect b="25429" l="0" r="0" t="27876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Learn why the -ed ending of past tense verbs in English is pronounced in three different ways: [t], [d] and [Id]. Listen and repeat for practice!&#10;&#10;See the original lesson here: https://elementalenglish.com/past-tense-verb-pronunciation-t-d-id/&#10;&#10;Connected Speech Lesson: https://elementalenglish.com/connected-speech-linking-american-english-pronunciation/&#10;&#10;H-Deletion Lesson: https://elementalenglish.com/h-deletion-connected-speech-in-english-pronunciation/&#10;&#10;Check us out on Facebook: https://www.facebook.com/elementalenglish&#10;&#10;Follow us on Twitter: https://twitter.com/elementlenglish" id="233" name="Google Shape;233;p42" title="[t], [d] or [Id]? | &quot;-ed&quot; Past Tense | English Pronunciation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95025" y="1345300"/>
            <a:ext cx="10734850" cy="4642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43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9" name="Google Shape;239;p43"/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 b="1" sz="2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0" name="Google Shape;240;p4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1" name="Google Shape;241;p4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2" name="Google Shape;242;p43"/>
          <p:cNvSpPr txBox="1"/>
          <p:nvPr/>
        </p:nvSpPr>
        <p:spPr>
          <a:xfrm>
            <a:off x="942300" y="1064350"/>
            <a:ext cx="1478700" cy="48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350"/>
              <a:buFont typeface="Arial"/>
              <a:buNone/>
            </a:pPr>
            <a:r>
              <a:rPr b="1" lang="en-US" sz="255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Rule</a:t>
            </a:r>
            <a:endParaRPr b="1" sz="16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3" name="Google Shape;243;p43"/>
          <p:cNvSpPr txBox="1"/>
          <p:nvPr/>
        </p:nvSpPr>
        <p:spPr>
          <a:xfrm>
            <a:off x="889000" y="2391844"/>
            <a:ext cx="10541100" cy="1970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SzPts val="2350"/>
              <a:buNone/>
            </a:pPr>
            <a:r>
              <a:rPr b="1" lang="en-US" sz="255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voiceless + ed                  /t/</a:t>
            </a:r>
            <a:endParaRPr b="1" sz="255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SzPts val="2350"/>
              <a:buNone/>
            </a:pPr>
            <a:r>
              <a:rPr b="1" lang="en-US" sz="255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voiced + ed                      /d/</a:t>
            </a:r>
            <a:endParaRPr b="1" sz="255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SzPts val="2350"/>
              <a:buNone/>
            </a:pPr>
            <a:r>
              <a:rPr b="1" lang="en-US" sz="255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 / d + ed                          /id/</a:t>
            </a:r>
            <a:endParaRPr b="1" sz="255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b="1" sz="255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4" name="Google Shape;244;p43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pic>
        <p:nvPicPr>
          <p:cNvPr id="245" name="Google Shape;245;p43"/>
          <p:cNvPicPr preferRelativeResize="0"/>
          <p:nvPr/>
        </p:nvPicPr>
        <p:blipFill rotWithShape="1">
          <a:blip r:embed="rId3">
            <a:alphaModFix/>
          </a:blip>
          <a:srcRect b="25429" l="0" r="0" t="27876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46" name="Google Shape;246;p43"/>
          <p:cNvCxnSpPr/>
          <p:nvPr/>
        </p:nvCxnSpPr>
        <p:spPr>
          <a:xfrm>
            <a:off x="3524325" y="2681700"/>
            <a:ext cx="1014900" cy="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247" name="Google Shape;247;p43"/>
          <p:cNvCxnSpPr/>
          <p:nvPr/>
        </p:nvCxnSpPr>
        <p:spPr>
          <a:xfrm>
            <a:off x="3524325" y="3157000"/>
            <a:ext cx="1014900" cy="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248" name="Google Shape;248;p43"/>
          <p:cNvCxnSpPr/>
          <p:nvPr/>
        </p:nvCxnSpPr>
        <p:spPr>
          <a:xfrm>
            <a:off x="3524325" y="3724575"/>
            <a:ext cx="1014900" cy="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2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44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4" name="Google Shape;254;p44"/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 b="1" sz="2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5" name="Google Shape;255;p4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6" name="Google Shape;256;p4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7" name="Google Shape;257;p4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8" name="Google Shape;258;p44"/>
          <p:cNvSpPr txBox="1"/>
          <p:nvPr/>
        </p:nvSpPr>
        <p:spPr>
          <a:xfrm>
            <a:off x="889000" y="2391844"/>
            <a:ext cx="10541100" cy="12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Voiceless Sounds</a:t>
            </a: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(no vibration): </a:t>
            </a:r>
            <a:r>
              <a:rPr lang="en-US" sz="24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/p/ - /k/ - /f/ - /s/ - /θ/ </a:t>
            </a:r>
            <a:r>
              <a:rPr lang="en-US" sz="24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(th)</a:t>
            </a:r>
            <a:r>
              <a:rPr lang="en-US" sz="24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- /</a:t>
            </a:r>
            <a:r>
              <a:rPr lang="en-US" sz="2400">
                <a:solidFill>
                  <a:srgbClr val="FF0000"/>
                </a:solidFill>
                <a:highlight>
                  <a:schemeClr val="lt1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ʃ/ </a:t>
            </a:r>
            <a:r>
              <a:rPr lang="en-US" sz="2400">
                <a:solidFill>
                  <a:srgbClr val="0000FF"/>
                </a:solidFill>
                <a:highlight>
                  <a:schemeClr val="lt1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(sh)</a:t>
            </a:r>
            <a:r>
              <a:rPr lang="en-US" sz="2400">
                <a:solidFill>
                  <a:srgbClr val="FF0000"/>
                </a:solidFill>
                <a:highlight>
                  <a:schemeClr val="lt1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- /t/ʃ/ </a:t>
            </a:r>
            <a:r>
              <a:rPr lang="en-US" sz="2400">
                <a:solidFill>
                  <a:srgbClr val="0000FF"/>
                </a:solidFill>
                <a:highlight>
                  <a:schemeClr val="lt1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(ch)</a:t>
            </a:r>
            <a:endParaRPr sz="2400">
              <a:solidFill>
                <a:srgbClr val="0000FF"/>
              </a:solidFill>
              <a:highlight>
                <a:schemeClr val="lt1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2400">
                <a:solidFill>
                  <a:srgbClr val="0000FF"/>
                </a:solidFill>
                <a:highlight>
                  <a:schemeClr val="lt1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400">
                <a:solidFill>
                  <a:schemeClr val="dk1"/>
                </a:solidFill>
                <a:highlight>
                  <a:schemeClr val="lt1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Voiced Sounds</a:t>
            </a: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(vibration): </a:t>
            </a:r>
            <a:r>
              <a:rPr lang="en-US" sz="24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/b/ - /g/ - /l/ - /m/ - /n/ - /r/ - /v/ - /z/ - /ð/ </a:t>
            </a:r>
            <a:r>
              <a:rPr lang="en-US" sz="24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(th) </a:t>
            </a:r>
            <a:r>
              <a:rPr lang="en-US" sz="24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/ʒ/ - /dʒ/</a:t>
            </a:r>
            <a:endParaRPr sz="240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9" name="Google Shape;259;p44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pic>
        <p:nvPicPr>
          <p:cNvPr id="260" name="Google Shape;260;p44"/>
          <p:cNvPicPr preferRelativeResize="0"/>
          <p:nvPr/>
        </p:nvPicPr>
        <p:blipFill rotWithShape="1">
          <a:blip r:embed="rId3">
            <a:alphaModFix/>
          </a:blip>
          <a:srcRect b="25429" l="0" r="0" t="27876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4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45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6" name="Google Shape;266;p45"/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 b="1" sz="2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7" name="Google Shape;267;p4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8" name="Google Shape;268;p4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9" name="Google Shape;269;p4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0" name="Google Shape;270;p45"/>
          <p:cNvSpPr txBox="1"/>
          <p:nvPr/>
        </p:nvSpPr>
        <p:spPr>
          <a:xfrm>
            <a:off x="889000" y="2391844"/>
            <a:ext cx="105411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1" name="Google Shape;271;p45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pic>
        <p:nvPicPr>
          <p:cNvPr id="272" name="Google Shape;272;p45"/>
          <p:cNvPicPr preferRelativeResize="0"/>
          <p:nvPr/>
        </p:nvPicPr>
        <p:blipFill rotWithShape="1">
          <a:blip r:embed="rId3">
            <a:alphaModFix/>
          </a:blip>
          <a:srcRect b="25429" l="0" r="0" t="27876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73" name="Google Shape;273;p4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7275" y="1231800"/>
            <a:ext cx="10874275" cy="522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7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46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9" name="Google Shape;279;p46"/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 b="1" sz="2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0" name="Google Shape;280;p4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1" name="Google Shape;281;p4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2" name="Google Shape;282;p4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3" name="Google Shape;283;p46"/>
          <p:cNvSpPr txBox="1"/>
          <p:nvPr/>
        </p:nvSpPr>
        <p:spPr>
          <a:xfrm>
            <a:off x="889000" y="2101500"/>
            <a:ext cx="10541100" cy="3193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US" sz="255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Exercise: Classify the words according to their pronunciation</a:t>
            </a:r>
            <a:endParaRPr b="1" sz="255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55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asked - wanted - moved - watched -helped - kissed - ended - played - missed- offered - claimed</a:t>
            </a:r>
            <a:endParaRPr sz="255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255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350"/>
              <a:buFont typeface="Arial"/>
              <a:buNone/>
            </a:pPr>
            <a:r>
              <a:t/>
            </a:r>
            <a:endParaRPr sz="235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sz="180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sz="180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4" name="Google Shape;284;p46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pic>
        <p:nvPicPr>
          <p:cNvPr id="285" name="Google Shape;285;p46"/>
          <p:cNvPicPr preferRelativeResize="0"/>
          <p:nvPr/>
        </p:nvPicPr>
        <p:blipFill rotWithShape="1">
          <a:blip r:embed="rId3">
            <a:alphaModFix/>
          </a:blip>
          <a:srcRect b="25429" l="0" r="0" t="27876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86" name="Google Shape;286;p46"/>
          <p:cNvGraphicFramePr/>
          <p:nvPr/>
        </p:nvGraphicFramePr>
        <p:xfrm>
          <a:off x="952500" y="37399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{59A0C9D0-8116-447B-84B6-7037FD1851C2}</a:tableStyleId>
              </a:tblPr>
              <a:tblGrid>
                <a:gridCol w="3429000"/>
                <a:gridCol w="3429000"/>
                <a:gridCol w="3429000"/>
              </a:tblGrid>
              <a:tr h="5434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200">
                          <a:solidFill>
                            <a:srgbClr val="FF0000"/>
                          </a:solidFill>
                        </a:rPr>
                        <a:t>/t/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200">
                          <a:solidFill>
                            <a:srgbClr val="FF0000"/>
                          </a:solidFill>
                        </a:rPr>
                        <a:t>/d/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lang="en-US" sz="2200">
                          <a:solidFill>
                            <a:srgbClr val="FF0000"/>
                          </a:solidFill>
                        </a:rPr>
                        <a:t>/id/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6257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100"/>
                        <a:t>asked - helped - missed - kissed- watched </a:t>
                      </a:r>
                      <a:endParaRPr sz="21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100"/>
                        <a:t>moved- played- offered- claimed</a:t>
                      </a:r>
                      <a:endParaRPr sz="21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100"/>
                        <a:t>wanted- ended</a:t>
                      </a:r>
                      <a:endParaRPr sz="2100"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0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47"/>
          <p:cNvSpPr/>
          <p:nvPr/>
        </p:nvSpPr>
        <p:spPr>
          <a:xfrm>
            <a:off x="617275" y="1345300"/>
            <a:ext cx="10812600" cy="50736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2" name="Google Shape;292;p47"/>
          <p:cNvSpPr txBox="1"/>
          <p:nvPr/>
        </p:nvSpPr>
        <p:spPr>
          <a:xfrm>
            <a:off x="1785075" y="760425"/>
            <a:ext cx="82839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b="1" lang="en-US" sz="28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Listening: </a:t>
            </a:r>
            <a:r>
              <a:rPr b="1" lang="en-US" sz="2400">
                <a:solidFill>
                  <a:srgbClr val="FF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Vocabulary and Sample Sentences</a:t>
            </a:r>
            <a:endParaRPr b="1" sz="280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3" name="Google Shape;293;p4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4" name="Google Shape;294;p4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5" name="Google Shape;295;p4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6" name="Google Shape;296;p47"/>
          <p:cNvSpPr txBox="1"/>
          <p:nvPr/>
        </p:nvSpPr>
        <p:spPr>
          <a:xfrm>
            <a:off x="889000" y="1570500"/>
            <a:ext cx="10541100" cy="5816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7528" lvl="0" marL="285750" rtl="0" algn="l">
              <a:spcBef>
                <a:spcPts val="0"/>
              </a:spcBef>
              <a:spcAft>
                <a:spcPts val="0"/>
              </a:spcAft>
              <a:buClr>
                <a:srgbClr val="83992A"/>
              </a:buClr>
              <a:buSzPts val="1960"/>
              <a:buChar char="•"/>
            </a:pPr>
            <a:r>
              <a:rPr b="1" lang="en-US" sz="16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come on</a:t>
            </a:r>
            <a:r>
              <a:rPr lang="en-US" sz="16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 </a:t>
            </a:r>
            <a:r>
              <a:rPr i="1" lang="en-US" sz="16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(idiom)</a:t>
            </a:r>
            <a:r>
              <a:rPr lang="en-US" sz="16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: used when do not believe what someone is saying </a:t>
            </a:r>
            <a:br>
              <a:rPr lang="en-US" sz="16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lang="en-US" sz="16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– </a:t>
            </a:r>
            <a:r>
              <a:rPr lang="en-US" sz="1600" u="sng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Come on</a:t>
            </a:r>
            <a:r>
              <a:rPr lang="en-US" sz="16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! Tuition at that college isn’t that expensive, is it?</a:t>
            </a:r>
            <a:endParaRPr sz="1600">
              <a:solidFill>
                <a:srgbClr val="262626"/>
              </a:solidFill>
              <a:latin typeface="Garamond"/>
              <a:ea typeface="Garamond"/>
              <a:cs typeface="Garamond"/>
              <a:sym typeface="Garamond"/>
            </a:endParaRPr>
          </a:p>
          <a:p>
            <a:pPr indent="-287528" lvl="0" marL="285750" rtl="0" algn="l">
              <a:spcBef>
                <a:spcPts val="936"/>
              </a:spcBef>
              <a:spcAft>
                <a:spcPts val="0"/>
              </a:spcAft>
              <a:buClr>
                <a:srgbClr val="83992A"/>
              </a:buClr>
              <a:buSzPts val="1960"/>
              <a:buChar char="•"/>
            </a:pPr>
            <a:r>
              <a:rPr b="1" lang="en-US" sz="16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make it</a:t>
            </a:r>
            <a:r>
              <a:rPr lang="en-US" sz="16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 </a:t>
            </a:r>
            <a:r>
              <a:rPr i="1" lang="en-US" sz="16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(idiom)</a:t>
            </a:r>
            <a:r>
              <a:rPr lang="en-US" sz="16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: get somewhere on time </a:t>
            </a:r>
            <a:br>
              <a:rPr lang="en-US" sz="16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lang="en-US" sz="16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– Why didn’t you </a:t>
            </a:r>
            <a:r>
              <a:rPr lang="en-US" sz="1600" u="sng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make it</a:t>
            </a:r>
            <a:r>
              <a:rPr lang="en-US" sz="16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 to class the other day?</a:t>
            </a:r>
            <a:endParaRPr sz="1600">
              <a:solidFill>
                <a:srgbClr val="262626"/>
              </a:solidFill>
              <a:latin typeface="Garamond"/>
              <a:ea typeface="Garamond"/>
              <a:cs typeface="Garamond"/>
              <a:sym typeface="Garamond"/>
            </a:endParaRPr>
          </a:p>
          <a:p>
            <a:pPr indent="-287528" lvl="0" marL="285750" rtl="0" algn="l">
              <a:spcBef>
                <a:spcPts val="936"/>
              </a:spcBef>
              <a:spcAft>
                <a:spcPts val="0"/>
              </a:spcAft>
              <a:buClr>
                <a:srgbClr val="83992A"/>
              </a:buClr>
              <a:buSzPts val="1960"/>
              <a:buChar char="•"/>
            </a:pPr>
            <a:r>
              <a:rPr b="1" lang="en-US" sz="16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consequence</a:t>
            </a:r>
            <a:r>
              <a:rPr lang="en-US" sz="16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 </a:t>
            </a:r>
            <a:r>
              <a:rPr i="1" lang="en-US" sz="16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(noun)</a:t>
            </a:r>
            <a:r>
              <a:rPr lang="en-US" sz="16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: something that happens as a result of a person’s actions or choices </a:t>
            </a:r>
            <a:br>
              <a:rPr lang="en-US" sz="16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lang="en-US" sz="16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– My roommate has to accept the </a:t>
            </a:r>
            <a:r>
              <a:rPr lang="en-US" sz="1600" u="sng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consequences</a:t>
            </a:r>
            <a:r>
              <a:rPr lang="en-US" sz="16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 of his poor grades.</a:t>
            </a:r>
            <a:endParaRPr sz="1600">
              <a:solidFill>
                <a:srgbClr val="262626"/>
              </a:solidFill>
              <a:latin typeface="Garamond"/>
              <a:ea typeface="Garamond"/>
              <a:cs typeface="Garamond"/>
              <a:sym typeface="Garamond"/>
            </a:endParaRPr>
          </a:p>
          <a:p>
            <a:pPr indent="-287528" lvl="0" marL="285750" rtl="0" algn="l">
              <a:spcBef>
                <a:spcPts val="936"/>
              </a:spcBef>
              <a:spcAft>
                <a:spcPts val="0"/>
              </a:spcAft>
              <a:buClr>
                <a:srgbClr val="83992A"/>
              </a:buClr>
              <a:buSzPts val="1960"/>
              <a:buChar char="•"/>
            </a:pPr>
            <a:r>
              <a:rPr b="1" lang="en-US" sz="16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blame shift</a:t>
            </a:r>
            <a:r>
              <a:rPr lang="en-US" sz="16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 (also, </a:t>
            </a:r>
            <a:r>
              <a:rPr i="1" lang="en-US" sz="16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shift blame</a:t>
            </a:r>
            <a:r>
              <a:rPr lang="en-US" sz="16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) </a:t>
            </a:r>
            <a:r>
              <a:rPr i="1" lang="en-US" sz="16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(verb)</a:t>
            </a:r>
            <a:r>
              <a:rPr lang="en-US" sz="16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: transfer the responsibility of a mistake or problem from one person to another </a:t>
            </a:r>
            <a:br>
              <a:rPr lang="en-US" sz="16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lang="en-US" sz="16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– If you do poorly in school, don’t try to </a:t>
            </a:r>
            <a:r>
              <a:rPr lang="en-US" sz="1600" u="sng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shift the blame</a:t>
            </a:r>
            <a:r>
              <a:rPr lang="en-US" sz="16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 to your roommates who play video games all night. You are responsible for your own progress.</a:t>
            </a:r>
            <a:endParaRPr sz="1600">
              <a:solidFill>
                <a:srgbClr val="262626"/>
              </a:solidFill>
              <a:latin typeface="Garamond"/>
              <a:ea typeface="Garamond"/>
              <a:cs typeface="Garamond"/>
              <a:sym typeface="Garamond"/>
            </a:endParaRPr>
          </a:p>
          <a:p>
            <a:pPr indent="-287528" lvl="0" marL="285750" rtl="0" algn="l">
              <a:spcBef>
                <a:spcPts val="936"/>
              </a:spcBef>
              <a:spcAft>
                <a:spcPts val="0"/>
              </a:spcAft>
              <a:buClr>
                <a:srgbClr val="83992A"/>
              </a:buClr>
              <a:buSzPts val="1960"/>
              <a:buChar char="•"/>
            </a:pPr>
            <a:r>
              <a:rPr b="1" lang="en-US" sz="16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paint yourself into a corner</a:t>
            </a:r>
            <a:r>
              <a:rPr lang="en-US" sz="16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 </a:t>
            </a:r>
            <a:r>
              <a:rPr i="1" lang="en-US" sz="16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(idiom)</a:t>
            </a:r>
            <a:r>
              <a:rPr lang="en-US" sz="16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: do something to put yourself into a difficult situation </a:t>
            </a:r>
            <a:br>
              <a:rPr lang="en-US" sz="16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lang="en-US" sz="16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– Okay. So, you didn’t study, you didn’t go to class, you didn’t take things seriously, and now the school isn’t going to continue your scholarship. It looks like you’ve really </a:t>
            </a:r>
            <a:r>
              <a:rPr lang="en-US" sz="1600" u="sng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painted yourself into a corner</a:t>
            </a:r>
            <a:r>
              <a:rPr lang="en-US" sz="16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.</a:t>
            </a:r>
            <a:endParaRPr sz="1600">
              <a:solidFill>
                <a:srgbClr val="262626"/>
              </a:solidFill>
              <a:latin typeface="Garamond"/>
              <a:ea typeface="Garamond"/>
              <a:cs typeface="Garamond"/>
              <a:sym typeface="Garamond"/>
            </a:endParaRPr>
          </a:p>
          <a:p>
            <a:pPr indent="-287528" lvl="0" marL="285750" rtl="0" algn="l">
              <a:spcBef>
                <a:spcPts val="936"/>
              </a:spcBef>
              <a:spcAft>
                <a:spcPts val="0"/>
              </a:spcAft>
              <a:buClr>
                <a:srgbClr val="83992A"/>
              </a:buClr>
              <a:buSzPts val="1960"/>
              <a:buChar char="•"/>
            </a:pPr>
            <a:r>
              <a:rPr b="1" lang="en-US" sz="16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weasel out of something</a:t>
            </a:r>
            <a:r>
              <a:rPr lang="en-US" sz="16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 </a:t>
            </a:r>
            <a:r>
              <a:rPr i="1" lang="en-US" sz="16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(idiom)</a:t>
            </a:r>
            <a:r>
              <a:rPr lang="en-US" sz="16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: get out of doing something </a:t>
            </a:r>
            <a:br>
              <a:rPr lang="en-US" sz="16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lang="en-US" sz="16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– He tried to </a:t>
            </a:r>
            <a:r>
              <a:rPr lang="en-US" sz="1600" u="sng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weasel out of </a:t>
            </a:r>
            <a:r>
              <a:rPr lang="en-US" sz="16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taking the class again by giving the teacher gifts, but it didn’t work.</a:t>
            </a:r>
            <a:endParaRPr sz="1600">
              <a:solidFill>
                <a:srgbClr val="262626"/>
              </a:solidFill>
              <a:latin typeface="Garamond"/>
              <a:ea typeface="Garamond"/>
              <a:cs typeface="Garamond"/>
              <a:sym typeface="Garamond"/>
            </a:endParaRPr>
          </a:p>
          <a:p>
            <a:pPr indent="-163068" lvl="0" marL="285750" rtl="0" algn="l">
              <a:spcBef>
                <a:spcPts val="936"/>
              </a:spcBef>
              <a:spcAft>
                <a:spcPts val="0"/>
              </a:spcAft>
              <a:buClr>
                <a:schemeClr val="dk1"/>
              </a:buClr>
              <a:buSzPts val="2760"/>
              <a:buFont typeface="Arial"/>
              <a:buNone/>
            </a:pPr>
            <a:r>
              <a:t/>
            </a:r>
            <a:endParaRPr sz="1600">
              <a:solidFill>
                <a:srgbClr val="262626"/>
              </a:solidFill>
              <a:latin typeface="Garamond"/>
              <a:ea typeface="Garamond"/>
              <a:cs typeface="Garamond"/>
              <a:sym typeface="Garamond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sz="175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7" name="Google Shape;297;p47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pic>
        <p:nvPicPr>
          <p:cNvPr id="298" name="Google Shape;298;p47"/>
          <p:cNvPicPr preferRelativeResize="0"/>
          <p:nvPr/>
        </p:nvPicPr>
        <p:blipFill rotWithShape="1">
          <a:blip r:embed="rId3">
            <a:alphaModFix/>
          </a:blip>
          <a:srcRect b="25429" l="0" r="0" t="27876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2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p48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4" name="Google Shape;304;p48"/>
          <p:cNvSpPr txBox="1"/>
          <p:nvPr/>
        </p:nvSpPr>
        <p:spPr>
          <a:xfrm>
            <a:off x="2255575" y="861175"/>
            <a:ext cx="8098500" cy="831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rgbClr val="00ADEA"/>
              </a:buClr>
              <a:buSzPts val="2800"/>
              <a:buFont typeface="Helvetica Neue"/>
              <a:buNone/>
            </a:pPr>
            <a:r>
              <a:rPr b="1" lang="en-US" sz="2400">
                <a:solidFill>
                  <a:srgbClr val="00ADEA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Listening Exercise</a:t>
            </a:r>
            <a:br>
              <a:rPr b="1" lang="en-US" sz="2400">
                <a:solidFill>
                  <a:srgbClr val="00ADEA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b="1" lang="en-US" sz="2400">
                <a:solidFill>
                  <a:srgbClr val="00ADEA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(Audio) </a:t>
            </a:r>
            <a:r>
              <a:rPr b="1" lang="en-US" sz="1600" u="sng">
                <a:solidFill>
                  <a:srgbClr val="A8BF4D"/>
                </a:solidFill>
                <a:latin typeface="Helvetica Neue"/>
                <a:ea typeface="Helvetica Neue"/>
                <a:cs typeface="Helvetica Neue"/>
                <a:sym typeface="Helvetica Neue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https://www.esl-lab.com/academic-english/college-scholarships/</a:t>
            </a:r>
            <a:r>
              <a:rPr b="1" lang="en-US" sz="1600">
                <a:solidFill>
                  <a:srgbClr val="00ADEA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 </a:t>
            </a:r>
            <a:endParaRPr b="1" sz="24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5" name="Google Shape;305;p4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6" name="Google Shape;306;p4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7" name="Google Shape;307;p4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8" name="Google Shape;308;p48"/>
          <p:cNvSpPr txBox="1"/>
          <p:nvPr/>
        </p:nvSpPr>
        <p:spPr>
          <a:xfrm>
            <a:off x="889000" y="1850075"/>
            <a:ext cx="10541100" cy="408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36855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300"/>
              <a:buChar char="•"/>
            </a:pPr>
            <a:r>
              <a:rPr b="1" lang="en-US" sz="2300">
                <a:solidFill>
                  <a:srgbClr val="FF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Listen to the recording and answer the questions.</a:t>
            </a:r>
            <a:endParaRPr sz="1900">
              <a:solidFill>
                <a:srgbClr val="262626"/>
              </a:solidFill>
              <a:latin typeface="Garamond"/>
              <a:ea typeface="Garamond"/>
              <a:cs typeface="Garamond"/>
              <a:sym typeface="Garamond"/>
            </a:endParaRPr>
          </a:p>
          <a:p>
            <a:pPr indent="0" lvl="0" marL="0" rtl="0" algn="l">
              <a:spcBef>
                <a:spcPts val="972"/>
              </a:spcBef>
              <a:spcAft>
                <a:spcPts val="0"/>
              </a:spcAft>
              <a:buClr>
                <a:schemeClr val="dk1"/>
              </a:buClr>
              <a:buSzPts val="2760"/>
              <a:buFont typeface="Arial"/>
              <a:buNone/>
            </a:pPr>
            <a:r>
              <a:rPr b="1" lang="en-US" sz="1900">
                <a:solidFill>
                  <a:srgbClr val="404040"/>
                </a:solidFill>
              </a:rPr>
              <a:t>1- The student couldn't take the test because the bus ____.</a:t>
            </a:r>
            <a:endParaRPr sz="1900">
              <a:solidFill>
                <a:srgbClr val="262626"/>
              </a:solidFill>
              <a:latin typeface="Garamond"/>
              <a:ea typeface="Garamond"/>
              <a:cs typeface="Garamond"/>
              <a:sym typeface="Garamond"/>
            </a:endParaRPr>
          </a:p>
          <a:p>
            <a:pPr indent="-293433" lvl="0" marL="285750" rtl="0" algn="l">
              <a:spcBef>
                <a:spcPts val="972"/>
              </a:spcBef>
              <a:spcAft>
                <a:spcPts val="0"/>
              </a:spcAft>
              <a:buClr>
                <a:srgbClr val="83992A"/>
              </a:buClr>
              <a:buSzPts val="2260"/>
              <a:buChar char="•"/>
            </a:pPr>
            <a:r>
              <a:rPr lang="en-US" sz="1900">
                <a:solidFill>
                  <a:srgbClr val="404040"/>
                </a:solidFill>
              </a:rPr>
              <a:t>was lagging behind schedule</a:t>
            </a:r>
            <a:endParaRPr sz="1900">
              <a:solidFill>
                <a:srgbClr val="262626"/>
              </a:solidFill>
              <a:latin typeface="Garamond"/>
              <a:ea typeface="Garamond"/>
              <a:cs typeface="Garamond"/>
              <a:sym typeface="Garamond"/>
            </a:endParaRPr>
          </a:p>
          <a:p>
            <a:pPr indent="-293433" lvl="0" marL="285750" rtl="0" algn="l">
              <a:spcBef>
                <a:spcPts val="972"/>
              </a:spcBef>
              <a:spcAft>
                <a:spcPts val="0"/>
              </a:spcAft>
              <a:buClr>
                <a:srgbClr val="83992A"/>
              </a:buClr>
              <a:buSzPts val="2260"/>
              <a:buChar char="•"/>
            </a:pPr>
            <a:r>
              <a:rPr lang="en-US" sz="1900">
                <a:solidFill>
                  <a:srgbClr val="404040"/>
                </a:solidFill>
              </a:rPr>
              <a:t>had an accident on the highway</a:t>
            </a:r>
            <a:endParaRPr sz="1900">
              <a:solidFill>
                <a:srgbClr val="262626"/>
              </a:solidFill>
              <a:latin typeface="Garamond"/>
              <a:ea typeface="Garamond"/>
              <a:cs typeface="Garamond"/>
              <a:sym typeface="Garamond"/>
            </a:endParaRPr>
          </a:p>
          <a:p>
            <a:pPr indent="-293433" lvl="0" marL="285750" rtl="0" algn="l">
              <a:spcBef>
                <a:spcPts val="972"/>
              </a:spcBef>
              <a:spcAft>
                <a:spcPts val="0"/>
              </a:spcAft>
              <a:buClr>
                <a:srgbClr val="83992A"/>
              </a:buClr>
              <a:buSzPts val="2260"/>
              <a:buChar char="•"/>
            </a:pPr>
            <a:r>
              <a:rPr lang="en-US" sz="1900">
                <a:solidFill>
                  <a:srgbClr val="404040"/>
                </a:solidFill>
              </a:rPr>
              <a:t>had a hard time due to bad weather</a:t>
            </a:r>
            <a:endParaRPr sz="1900">
              <a:solidFill>
                <a:srgbClr val="262626"/>
              </a:solidFill>
              <a:latin typeface="Garamond"/>
              <a:ea typeface="Garamond"/>
              <a:cs typeface="Garamond"/>
              <a:sym typeface="Garamond"/>
            </a:endParaRPr>
          </a:p>
          <a:p>
            <a:pPr indent="0" lvl="0" marL="0" rtl="0" algn="l">
              <a:spcBef>
                <a:spcPts val="972"/>
              </a:spcBef>
              <a:spcAft>
                <a:spcPts val="0"/>
              </a:spcAft>
              <a:buClr>
                <a:schemeClr val="dk1"/>
              </a:buClr>
              <a:buSzPts val="2760"/>
              <a:buFont typeface="Arial"/>
              <a:buNone/>
            </a:pPr>
            <a:r>
              <a:rPr b="1" lang="en-US" sz="1900">
                <a:solidFill>
                  <a:srgbClr val="404040"/>
                </a:solidFill>
              </a:rPr>
              <a:t>2- He didn't make it to class because he ____.</a:t>
            </a:r>
            <a:endParaRPr sz="1900">
              <a:solidFill>
                <a:srgbClr val="262626"/>
              </a:solidFill>
              <a:latin typeface="Garamond"/>
              <a:ea typeface="Garamond"/>
              <a:cs typeface="Garamond"/>
              <a:sym typeface="Garamond"/>
            </a:endParaRPr>
          </a:p>
          <a:p>
            <a:pPr indent="-293433" lvl="0" marL="285750" rtl="0" algn="l">
              <a:spcBef>
                <a:spcPts val="972"/>
              </a:spcBef>
              <a:spcAft>
                <a:spcPts val="0"/>
              </a:spcAft>
              <a:buClr>
                <a:srgbClr val="83992A"/>
              </a:buClr>
              <a:buSzPts val="2260"/>
              <a:buChar char="•"/>
            </a:pPr>
            <a:r>
              <a:rPr lang="en-US" sz="1900">
                <a:solidFill>
                  <a:srgbClr val="404040"/>
                </a:solidFill>
              </a:rPr>
              <a:t>was asleep at home</a:t>
            </a:r>
            <a:endParaRPr sz="1900">
              <a:solidFill>
                <a:srgbClr val="262626"/>
              </a:solidFill>
              <a:latin typeface="Garamond"/>
              <a:ea typeface="Garamond"/>
              <a:cs typeface="Garamond"/>
              <a:sym typeface="Garamond"/>
            </a:endParaRPr>
          </a:p>
          <a:p>
            <a:pPr indent="-293433" lvl="0" marL="285750" rtl="0" algn="l">
              <a:spcBef>
                <a:spcPts val="972"/>
              </a:spcBef>
              <a:spcAft>
                <a:spcPts val="0"/>
              </a:spcAft>
              <a:buClr>
                <a:srgbClr val="83992A"/>
              </a:buClr>
              <a:buSzPts val="2260"/>
              <a:buChar char="•"/>
            </a:pPr>
            <a:r>
              <a:rPr lang="en-US" sz="1900">
                <a:solidFill>
                  <a:srgbClr val="404040"/>
                </a:solidFill>
              </a:rPr>
              <a:t>was still eating breakfast</a:t>
            </a:r>
            <a:endParaRPr sz="1900">
              <a:solidFill>
                <a:srgbClr val="262626"/>
              </a:solidFill>
              <a:latin typeface="Garamond"/>
              <a:ea typeface="Garamond"/>
              <a:cs typeface="Garamond"/>
              <a:sym typeface="Garamond"/>
            </a:endParaRPr>
          </a:p>
          <a:p>
            <a:pPr indent="-293433" lvl="0" marL="285750" rtl="0" algn="l">
              <a:spcBef>
                <a:spcPts val="972"/>
              </a:spcBef>
              <a:spcAft>
                <a:spcPts val="0"/>
              </a:spcAft>
              <a:buClr>
                <a:srgbClr val="83992A"/>
              </a:buClr>
              <a:buSzPts val="2260"/>
              <a:buChar char="•"/>
            </a:pPr>
            <a:r>
              <a:rPr lang="en-US" sz="1900">
                <a:solidFill>
                  <a:srgbClr val="404040"/>
                </a:solidFill>
              </a:rPr>
              <a:t>was playing video games in bed</a:t>
            </a:r>
            <a:endParaRPr sz="900"/>
          </a:p>
        </p:txBody>
      </p:sp>
      <p:sp>
        <p:nvSpPr>
          <p:cNvPr id="309" name="Google Shape;309;p48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pic>
        <p:nvPicPr>
          <p:cNvPr id="310" name="Google Shape;310;p48"/>
          <p:cNvPicPr preferRelativeResize="0"/>
          <p:nvPr/>
        </p:nvPicPr>
        <p:blipFill rotWithShape="1">
          <a:blip r:embed="rId4">
            <a:alphaModFix/>
          </a:blip>
          <a:srcRect b="25429" l="0" r="0" t="27876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4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49"/>
          <p:cNvSpPr/>
          <p:nvPr/>
        </p:nvSpPr>
        <p:spPr>
          <a:xfrm>
            <a:off x="617275" y="1987525"/>
            <a:ext cx="10812600" cy="40683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760"/>
              <a:buFont typeface="Arial"/>
              <a:buNone/>
            </a:pPr>
            <a:r>
              <a:rPr b="1" lang="en-US" sz="2200">
                <a:solidFill>
                  <a:srgbClr val="404040"/>
                </a:solidFill>
              </a:rPr>
              <a:t>3- If you miss a test, students _____.</a:t>
            </a:r>
            <a:endParaRPr sz="2200">
              <a:solidFill>
                <a:srgbClr val="262626"/>
              </a:solidFill>
              <a:latin typeface="Garamond"/>
              <a:ea typeface="Garamond"/>
              <a:cs typeface="Garamond"/>
              <a:sym typeface="Garamond"/>
            </a:endParaRPr>
          </a:p>
          <a:p>
            <a:pPr indent="-273050" lvl="0" marL="285750" rtl="0" algn="l">
              <a:spcBef>
                <a:spcPts val="1080"/>
              </a:spcBef>
              <a:spcAft>
                <a:spcPts val="0"/>
              </a:spcAft>
              <a:buClr>
                <a:srgbClr val="83992A"/>
              </a:buClr>
              <a:buSzPts val="2560"/>
              <a:buChar char="•"/>
            </a:pPr>
            <a:r>
              <a:rPr lang="en-US" sz="2200">
                <a:solidFill>
                  <a:srgbClr val="404040"/>
                </a:solidFill>
              </a:rPr>
              <a:t>can take a test with a doctor's note</a:t>
            </a:r>
            <a:endParaRPr sz="2200">
              <a:solidFill>
                <a:srgbClr val="262626"/>
              </a:solidFill>
              <a:latin typeface="Garamond"/>
              <a:ea typeface="Garamond"/>
              <a:cs typeface="Garamond"/>
              <a:sym typeface="Garamond"/>
            </a:endParaRPr>
          </a:p>
          <a:p>
            <a:pPr indent="-273050" lvl="0" marL="285750" rtl="0" algn="l">
              <a:spcBef>
                <a:spcPts val="1080"/>
              </a:spcBef>
              <a:spcAft>
                <a:spcPts val="0"/>
              </a:spcAft>
              <a:buClr>
                <a:srgbClr val="83992A"/>
              </a:buClr>
              <a:buSzPts val="2560"/>
              <a:buChar char="•"/>
            </a:pPr>
            <a:r>
              <a:rPr lang="en-US" sz="2200">
                <a:solidFill>
                  <a:srgbClr val="404040"/>
                </a:solidFill>
              </a:rPr>
              <a:t>cannot make up a test</a:t>
            </a:r>
            <a:endParaRPr sz="2200">
              <a:solidFill>
                <a:srgbClr val="262626"/>
              </a:solidFill>
              <a:latin typeface="Garamond"/>
              <a:ea typeface="Garamond"/>
              <a:cs typeface="Garamond"/>
              <a:sym typeface="Garamond"/>
            </a:endParaRPr>
          </a:p>
          <a:p>
            <a:pPr indent="-273050" lvl="0" marL="285750" rtl="0" algn="l">
              <a:spcBef>
                <a:spcPts val="1080"/>
              </a:spcBef>
              <a:spcAft>
                <a:spcPts val="0"/>
              </a:spcAft>
              <a:buClr>
                <a:srgbClr val="83992A"/>
              </a:buClr>
              <a:buSzPts val="2560"/>
              <a:buChar char="•"/>
            </a:pPr>
            <a:r>
              <a:rPr lang="en-US" sz="2200">
                <a:solidFill>
                  <a:srgbClr val="404040"/>
                </a:solidFill>
              </a:rPr>
              <a:t>can take the test at a later date</a:t>
            </a:r>
            <a:endParaRPr sz="2200">
              <a:solidFill>
                <a:srgbClr val="262626"/>
              </a:solidFill>
              <a:latin typeface="Garamond"/>
              <a:ea typeface="Garamond"/>
              <a:cs typeface="Garamond"/>
              <a:sym typeface="Garamond"/>
            </a:endParaRPr>
          </a:p>
          <a:p>
            <a:pPr indent="0" lvl="0" marL="0" rtl="0" algn="l">
              <a:spcBef>
                <a:spcPts val="1080"/>
              </a:spcBef>
              <a:spcAft>
                <a:spcPts val="0"/>
              </a:spcAft>
              <a:buClr>
                <a:schemeClr val="dk1"/>
              </a:buClr>
              <a:buSzPts val="2760"/>
              <a:buFont typeface="Arial"/>
              <a:buNone/>
            </a:pPr>
            <a:r>
              <a:rPr b="1" lang="en-US" sz="2200">
                <a:solidFill>
                  <a:srgbClr val="404040"/>
                </a:solidFill>
              </a:rPr>
              <a:t>4- If the student doesn't pass the test, _____.</a:t>
            </a:r>
            <a:endParaRPr sz="2200">
              <a:solidFill>
                <a:srgbClr val="262626"/>
              </a:solidFill>
              <a:latin typeface="Garamond"/>
              <a:ea typeface="Garamond"/>
              <a:cs typeface="Garamond"/>
              <a:sym typeface="Garamond"/>
            </a:endParaRPr>
          </a:p>
          <a:p>
            <a:pPr indent="-273050" lvl="0" marL="285750" rtl="0" algn="l">
              <a:spcBef>
                <a:spcPts val="1080"/>
              </a:spcBef>
              <a:spcAft>
                <a:spcPts val="0"/>
              </a:spcAft>
              <a:buClr>
                <a:srgbClr val="83992A"/>
              </a:buClr>
              <a:buSzPts val="2560"/>
              <a:buChar char="•"/>
            </a:pPr>
            <a:r>
              <a:rPr lang="en-US" sz="2200">
                <a:solidFill>
                  <a:srgbClr val="404040"/>
                </a:solidFill>
              </a:rPr>
              <a:t>his girlfriend will leave him</a:t>
            </a:r>
            <a:endParaRPr sz="2200">
              <a:solidFill>
                <a:srgbClr val="262626"/>
              </a:solidFill>
              <a:latin typeface="Garamond"/>
              <a:ea typeface="Garamond"/>
              <a:cs typeface="Garamond"/>
              <a:sym typeface="Garamond"/>
            </a:endParaRPr>
          </a:p>
          <a:p>
            <a:pPr indent="-273050" lvl="0" marL="285750" rtl="0" algn="l">
              <a:spcBef>
                <a:spcPts val="1080"/>
              </a:spcBef>
              <a:spcAft>
                <a:spcPts val="0"/>
              </a:spcAft>
              <a:buClr>
                <a:srgbClr val="83992A"/>
              </a:buClr>
              <a:buSzPts val="2560"/>
              <a:buChar char="•"/>
            </a:pPr>
            <a:r>
              <a:rPr lang="en-US" sz="2200">
                <a:solidFill>
                  <a:srgbClr val="404040"/>
                </a:solidFill>
              </a:rPr>
              <a:t>he will quit school</a:t>
            </a:r>
            <a:endParaRPr sz="2200">
              <a:solidFill>
                <a:srgbClr val="262626"/>
              </a:solidFill>
              <a:latin typeface="Garamond"/>
              <a:ea typeface="Garamond"/>
              <a:cs typeface="Garamond"/>
              <a:sym typeface="Garamond"/>
            </a:endParaRPr>
          </a:p>
          <a:p>
            <a:pPr indent="-273050" lvl="0" marL="285750" rtl="0" algn="l">
              <a:spcBef>
                <a:spcPts val="1080"/>
              </a:spcBef>
              <a:spcAft>
                <a:spcPts val="0"/>
              </a:spcAft>
              <a:buClr>
                <a:srgbClr val="83992A"/>
              </a:buClr>
              <a:buSzPts val="2560"/>
              <a:buChar char="•"/>
            </a:pPr>
            <a:r>
              <a:rPr lang="en-US" sz="2200">
                <a:solidFill>
                  <a:srgbClr val="404040"/>
                </a:solidFill>
              </a:rPr>
              <a:t>his parents might get upset</a:t>
            </a:r>
            <a:endParaRPr sz="1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6" name="Google Shape;316;p49"/>
          <p:cNvSpPr txBox="1"/>
          <p:nvPr/>
        </p:nvSpPr>
        <p:spPr>
          <a:xfrm>
            <a:off x="1785075" y="1019075"/>
            <a:ext cx="74796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t/>
            </a:r>
            <a:endParaRPr b="1"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7" name="Google Shape;317;p4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8" name="Google Shape;318;p4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9" name="Google Shape;319;p4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0" name="Google Shape;320;p49"/>
          <p:cNvSpPr txBox="1"/>
          <p:nvPr/>
        </p:nvSpPr>
        <p:spPr>
          <a:xfrm>
            <a:off x="889000" y="2391844"/>
            <a:ext cx="10541100" cy="1593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spcBef>
                <a:spcPts val="120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sz="26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sz="255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1" name="Google Shape;321;p49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pic>
        <p:nvPicPr>
          <p:cNvPr id="322" name="Google Shape;322;p49"/>
          <p:cNvPicPr preferRelativeResize="0"/>
          <p:nvPr/>
        </p:nvPicPr>
        <p:blipFill rotWithShape="1">
          <a:blip r:embed="rId3">
            <a:alphaModFix/>
          </a:blip>
          <a:srcRect b="25429" l="0" r="0" t="27876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6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Google Shape;327;p50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8" name="Google Shape;328;p50"/>
          <p:cNvSpPr txBox="1"/>
          <p:nvPr/>
        </p:nvSpPr>
        <p:spPr>
          <a:xfrm>
            <a:off x="1785075" y="1019075"/>
            <a:ext cx="74796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t/>
            </a:r>
            <a:endParaRPr b="1"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9" name="Google Shape;329;p5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0" name="Google Shape;330;p5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1" name="Google Shape;331;p5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2" name="Google Shape;332;p50"/>
          <p:cNvSpPr txBox="1"/>
          <p:nvPr/>
        </p:nvSpPr>
        <p:spPr>
          <a:xfrm>
            <a:off x="889000" y="2391844"/>
            <a:ext cx="10541100" cy="2151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760"/>
              <a:buFont typeface="Arial"/>
              <a:buNone/>
            </a:pPr>
            <a:r>
              <a:rPr b="1" lang="en-US" sz="2400">
                <a:solidFill>
                  <a:srgbClr val="404040"/>
                </a:solidFill>
              </a:rPr>
              <a:t>5- The teacher believes that students should _____.</a:t>
            </a:r>
            <a:endParaRPr sz="2400">
              <a:solidFill>
                <a:srgbClr val="262626"/>
              </a:solidFill>
              <a:latin typeface="Garamond"/>
              <a:ea typeface="Garamond"/>
              <a:cs typeface="Garamond"/>
              <a:sym typeface="Garamond"/>
            </a:endParaRPr>
          </a:p>
          <a:p>
            <a:pPr indent="-285750" lvl="0" marL="285750" rtl="0" algn="l">
              <a:spcBef>
                <a:spcPts val="1080"/>
              </a:spcBef>
              <a:spcAft>
                <a:spcPts val="0"/>
              </a:spcAft>
              <a:buClr>
                <a:srgbClr val="83992A"/>
              </a:buClr>
              <a:buSzPts val="2760"/>
              <a:buChar char="•"/>
            </a:pPr>
            <a:r>
              <a:rPr lang="en-US" sz="2400">
                <a:solidFill>
                  <a:srgbClr val="404040"/>
                </a:solidFill>
              </a:rPr>
              <a:t>enroll in classes early</a:t>
            </a:r>
            <a:endParaRPr sz="2400">
              <a:solidFill>
                <a:srgbClr val="262626"/>
              </a:solidFill>
              <a:latin typeface="Garamond"/>
              <a:ea typeface="Garamond"/>
              <a:cs typeface="Garamond"/>
              <a:sym typeface="Garamond"/>
            </a:endParaRPr>
          </a:p>
          <a:p>
            <a:pPr indent="-285750" lvl="0" marL="285750" rtl="0" algn="l">
              <a:spcBef>
                <a:spcPts val="1080"/>
              </a:spcBef>
              <a:spcAft>
                <a:spcPts val="0"/>
              </a:spcAft>
              <a:buClr>
                <a:srgbClr val="83992A"/>
              </a:buClr>
              <a:buSzPts val="2760"/>
              <a:buChar char="•"/>
            </a:pPr>
            <a:r>
              <a:rPr lang="en-US" sz="2400">
                <a:solidFill>
                  <a:srgbClr val="404040"/>
                </a:solidFill>
              </a:rPr>
              <a:t>be more responsible</a:t>
            </a:r>
            <a:endParaRPr sz="2400">
              <a:solidFill>
                <a:srgbClr val="262626"/>
              </a:solidFill>
              <a:latin typeface="Garamond"/>
              <a:ea typeface="Garamond"/>
              <a:cs typeface="Garamond"/>
              <a:sym typeface="Garamond"/>
            </a:endParaRPr>
          </a:p>
          <a:p>
            <a:pPr indent="-285750" lvl="0" marL="285750" rtl="0" algn="l">
              <a:spcBef>
                <a:spcPts val="1080"/>
              </a:spcBef>
              <a:spcAft>
                <a:spcPts val="0"/>
              </a:spcAft>
              <a:buClr>
                <a:srgbClr val="83992A"/>
              </a:buClr>
              <a:buSzPts val="2760"/>
              <a:buChar char="•"/>
            </a:pPr>
            <a:r>
              <a:rPr lang="en-US" sz="2400">
                <a:solidFill>
                  <a:srgbClr val="404040"/>
                </a:solidFill>
              </a:rPr>
              <a:t>get more sleep</a:t>
            </a:r>
            <a:endParaRPr sz="2400">
              <a:solidFill>
                <a:srgbClr val="262626"/>
              </a:solidFill>
              <a:latin typeface="Garamond"/>
              <a:ea typeface="Garamond"/>
              <a:cs typeface="Garamond"/>
              <a:sym typeface="Garamond"/>
            </a:endParaRPr>
          </a:p>
        </p:txBody>
      </p:sp>
      <p:sp>
        <p:nvSpPr>
          <p:cNvPr id="333" name="Google Shape;333;p50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pic>
        <p:nvPicPr>
          <p:cNvPr id="334" name="Google Shape;334;p50"/>
          <p:cNvPicPr preferRelativeResize="0"/>
          <p:nvPr/>
        </p:nvPicPr>
        <p:blipFill rotWithShape="1">
          <a:blip r:embed="rId3">
            <a:alphaModFix/>
          </a:blip>
          <a:srcRect b="25429" l="0" r="0" t="27876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8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Google Shape;339;p51"/>
          <p:cNvSpPr/>
          <p:nvPr/>
        </p:nvSpPr>
        <p:spPr>
          <a:xfrm>
            <a:off x="617275" y="1685500"/>
            <a:ext cx="10812600" cy="45096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0" name="Google Shape;340;p51"/>
          <p:cNvSpPr txBox="1"/>
          <p:nvPr/>
        </p:nvSpPr>
        <p:spPr>
          <a:xfrm>
            <a:off x="1785075" y="1019075"/>
            <a:ext cx="74796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t/>
            </a:r>
            <a:endParaRPr b="1"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1" name="Google Shape;341;p5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2" name="Google Shape;342;p5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3" name="Google Shape;343;p51"/>
          <p:cNvSpPr txBox="1"/>
          <p:nvPr/>
        </p:nvSpPr>
        <p:spPr>
          <a:xfrm>
            <a:off x="889000" y="1231800"/>
            <a:ext cx="1564200" cy="43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2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Transcript</a:t>
            </a:r>
            <a:endParaRPr b="1" sz="220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4" name="Google Shape;344;p51"/>
          <p:cNvSpPr txBox="1"/>
          <p:nvPr/>
        </p:nvSpPr>
        <p:spPr>
          <a:xfrm>
            <a:off x="889000" y="1835975"/>
            <a:ext cx="10541100" cy="4359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26517" lvl="0" marL="285750" rtl="0" algn="l">
              <a:spcBef>
                <a:spcPts val="0"/>
              </a:spcBef>
              <a:spcAft>
                <a:spcPts val="0"/>
              </a:spcAft>
              <a:buClr>
                <a:srgbClr val="83992A"/>
              </a:buClr>
              <a:buSzPts val="2160"/>
              <a:buChar char="•"/>
            </a:pPr>
            <a:r>
              <a:rPr b="1" lang="en-US" sz="18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Student</a:t>
            </a:r>
            <a:r>
              <a:rPr lang="en-US" sz="18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: Oh, Mrs. Smith. Can I take the test now? I just . . ., oh.</a:t>
            </a:r>
            <a:endParaRPr sz="1800">
              <a:solidFill>
                <a:srgbClr val="262626"/>
              </a:solidFill>
              <a:latin typeface="Garamond"/>
              <a:ea typeface="Garamond"/>
              <a:cs typeface="Garamond"/>
              <a:sym typeface="Garamond"/>
            </a:endParaRPr>
          </a:p>
          <a:p>
            <a:pPr indent="-326517" lvl="0" marL="285750" rtl="0" algn="l">
              <a:spcBef>
                <a:spcPts val="864"/>
              </a:spcBef>
              <a:spcAft>
                <a:spcPts val="0"/>
              </a:spcAft>
              <a:buClr>
                <a:srgbClr val="83992A"/>
              </a:buClr>
              <a:buSzPts val="2160"/>
              <a:buChar char="•"/>
            </a:pPr>
            <a:r>
              <a:rPr b="1" lang="en-US" sz="18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Mrs. Smith</a:t>
            </a:r>
            <a:r>
              <a:rPr lang="en-US" sz="18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: Excuse me? What do you mean? The test ended 10 minutes ago, and you weren’t there to take it. Sorry.</a:t>
            </a:r>
            <a:endParaRPr sz="1800">
              <a:solidFill>
                <a:srgbClr val="262626"/>
              </a:solidFill>
              <a:latin typeface="Garamond"/>
              <a:ea typeface="Garamond"/>
              <a:cs typeface="Garamond"/>
              <a:sym typeface="Garamond"/>
            </a:endParaRPr>
          </a:p>
          <a:p>
            <a:pPr indent="-326517" lvl="0" marL="285750" rtl="0" algn="l">
              <a:spcBef>
                <a:spcPts val="864"/>
              </a:spcBef>
              <a:spcAft>
                <a:spcPts val="0"/>
              </a:spcAft>
              <a:buClr>
                <a:srgbClr val="83992A"/>
              </a:buClr>
              <a:buSzPts val="2160"/>
              <a:buChar char="•"/>
            </a:pPr>
            <a:r>
              <a:rPr b="1" lang="en-US" sz="18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Student</a:t>
            </a:r>
            <a:r>
              <a:rPr lang="en-US" sz="18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: Oh, Mrs. Smith. </a:t>
            </a:r>
            <a:r>
              <a:rPr b="1" lang="en-US" sz="18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Come on</a:t>
            </a:r>
            <a:r>
              <a:rPr lang="en-US" sz="18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. Come on. That’s not fair.</a:t>
            </a:r>
            <a:endParaRPr sz="1800">
              <a:solidFill>
                <a:srgbClr val="262626"/>
              </a:solidFill>
              <a:latin typeface="Garamond"/>
              <a:ea typeface="Garamond"/>
              <a:cs typeface="Garamond"/>
              <a:sym typeface="Garamond"/>
            </a:endParaRPr>
          </a:p>
          <a:p>
            <a:pPr indent="-326517" lvl="0" marL="285750" rtl="0" algn="l">
              <a:spcBef>
                <a:spcPts val="864"/>
              </a:spcBef>
              <a:spcAft>
                <a:spcPts val="0"/>
              </a:spcAft>
              <a:buClr>
                <a:srgbClr val="83992A"/>
              </a:buClr>
              <a:buSzPts val="2160"/>
              <a:buChar char="•"/>
            </a:pPr>
            <a:r>
              <a:rPr b="1" lang="en-US" sz="18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Mrs. Smith</a:t>
            </a:r>
            <a:r>
              <a:rPr lang="en-US" sz="18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: What do you mean it’s not fair. Everyone else was there. So, why weren’t you in class?</a:t>
            </a:r>
            <a:endParaRPr sz="1800">
              <a:solidFill>
                <a:srgbClr val="262626"/>
              </a:solidFill>
              <a:latin typeface="Garamond"/>
              <a:ea typeface="Garamond"/>
              <a:cs typeface="Garamond"/>
              <a:sym typeface="Garamond"/>
            </a:endParaRPr>
          </a:p>
          <a:p>
            <a:pPr indent="-326517" lvl="0" marL="285750" rtl="0" algn="l">
              <a:spcBef>
                <a:spcPts val="864"/>
              </a:spcBef>
              <a:spcAft>
                <a:spcPts val="0"/>
              </a:spcAft>
              <a:buClr>
                <a:srgbClr val="83992A"/>
              </a:buClr>
              <a:buSzPts val="2160"/>
              <a:buChar char="•"/>
            </a:pPr>
            <a:r>
              <a:rPr b="1" lang="en-US" sz="18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Student</a:t>
            </a:r>
            <a:r>
              <a:rPr lang="en-US" sz="18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: Uh, my bus didn’t come this morning on time. That’s why.</a:t>
            </a:r>
            <a:endParaRPr sz="1800">
              <a:solidFill>
                <a:srgbClr val="262626"/>
              </a:solidFill>
              <a:latin typeface="Garamond"/>
              <a:ea typeface="Garamond"/>
              <a:cs typeface="Garamond"/>
              <a:sym typeface="Garamond"/>
            </a:endParaRPr>
          </a:p>
          <a:p>
            <a:pPr indent="-326517" lvl="0" marL="285750" rtl="0" algn="l">
              <a:spcBef>
                <a:spcPts val="864"/>
              </a:spcBef>
              <a:spcAft>
                <a:spcPts val="0"/>
              </a:spcAft>
              <a:buClr>
                <a:srgbClr val="83992A"/>
              </a:buClr>
              <a:buSzPts val="2160"/>
              <a:buChar char="•"/>
            </a:pPr>
            <a:r>
              <a:rPr b="1" lang="en-US" sz="18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Mrs. Smith</a:t>
            </a:r>
            <a:r>
              <a:rPr lang="en-US" sz="18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: Um. Are you sure? Your friend, Tony, </a:t>
            </a:r>
            <a:r>
              <a:rPr b="1" lang="en-US" sz="18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made it</a:t>
            </a:r>
            <a:r>
              <a:rPr lang="en-US" sz="18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 to class, and he said you were still in bed an hour ago.</a:t>
            </a:r>
            <a:endParaRPr sz="1800">
              <a:solidFill>
                <a:srgbClr val="262626"/>
              </a:solidFill>
              <a:latin typeface="Garamond"/>
              <a:ea typeface="Garamond"/>
              <a:cs typeface="Garamond"/>
              <a:sym typeface="Garamond"/>
            </a:endParaRPr>
          </a:p>
          <a:p>
            <a:pPr indent="-326517" lvl="0" marL="285750" rtl="0" algn="l">
              <a:spcBef>
                <a:spcPts val="864"/>
              </a:spcBef>
              <a:spcAft>
                <a:spcPts val="0"/>
              </a:spcAft>
              <a:buClr>
                <a:srgbClr val="83992A"/>
              </a:buClr>
              <a:buSzPts val="2160"/>
              <a:buChar char="•"/>
            </a:pPr>
            <a:r>
              <a:rPr b="1" lang="en-US" sz="18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Student</a:t>
            </a:r>
            <a:r>
              <a:rPr lang="en-US" sz="18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: Uhh, yeah, well, that might be true, but I really need to take the test.</a:t>
            </a:r>
            <a:endParaRPr sz="1800">
              <a:solidFill>
                <a:srgbClr val="262626"/>
              </a:solidFill>
              <a:latin typeface="Garamond"/>
              <a:ea typeface="Garamond"/>
              <a:cs typeface="Garamond"/>
              <a:sym typeface="Garamond"/>
            </a:endParaRPr>
          </a:p>
          <a:p>
            <a:pPr indent="-326517" lvl="0" marL="285750" rtl="0" algn="l">
              <a:spcBef>
                <a:spcPts val="864"/>
              </a:spcBef>
              <a:spcAft>
                <a:spcPts val="0"/>
              </a:spcAft>
              <a:buClr>
                <a:srgbClr val="83992A"/>
              </a:buClr>
              <a:buSzPts val="2160"/>
              <a:buChar char="•"/>
            </a:pPr>
            <a:r>
              <a:rPr b="1" lang="en-US" sz="18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Mrs. Smith</a:t>
            </a:r>
            <a:r>
              <a:rPr lang="en-US" sz="18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: Wait. Don’t you realize that you just lied to me?</a:t>
            </a:r>
            <a:endParaRPr sz="1800">
              <a:solidFill>
                <a:srgbClr val="262626"/>
              </a:solidFill>
              <a:latin typeface="Garamond"/>
              <a:ea typeface="Garamond"/>
              <a:cs typeface="Garamond"/>
              <a:sym typeface="Garamond"/>
            </a:endParaRPr>
          </a:p>
        </p:txBody>
      </p:sp>
      <p:sp>
        <p:nvSpPr>
          <p:cNvPr id="345" name="Google Shape;345;p51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pic>
        <p:nvPicPr>
          <p:cNvPr id="346" name="Google Shape;346;p51"/>
          <p:cNvPicPr preferRelativeResize="0"/>
          <p:nvPr/>
        </p:nvPicPr>
        <p:blipFill rotWithShape="1">
          <a:blip r:embed="rId3">
            <a:alphaModFix/>
          </a:blip>
          <a:srcRect b="25429" l="0" r="0" t="27876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0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Google Shape;351;p52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2" name="Google Shape;352;p52"/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 b="1" sz="2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3" name="Google Shape;353;p5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4" name="Google Shape;354;p5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5" name="Google Shape;355;p5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6" name="Google Shape;356;p52"/>
          <p:cNvSpPr txBox="1"/>
          <p:nvPr/>
        </p:nvSpPr>
        <p:spPr>
          <a:xfrm>
            <a:off x="889000" y="1866725"/>
            <a:ext cx="10541100" cy="4162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20167" lvl="0" marL="285750" rtl="0" algn="l">
              <a:spcBef>
                <a:spcPts val="864"/>
              </a:spcBef>
              <a:spcAft>
                <a:spcPts val="0"/>
              </a:spcAft>
              <a:buClr>
                <a:srgbClr val="83992A"/>
              </a:buClr>
              <a:buSzPts val="2060"/>
              <a:buChar char="•"/>
            </a:pPr>
            <a:r>
              <a:rPr b="1" lang="en-US" sz="17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Student</a:t>
            </a:r>
            <a:r>
              <a:rPr lang="en-US" sz="17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: Uh, well, listen. Mrs. Smith. Listen. My alarm didn’t go off this morning, so it’s not my fault I came late.</a:t>
            </a:r>
            <a:endParaRPr sz="1700">
              <a:solidFill>
                <a:srgbClr val="262626"/>
              </a:solidFill>
              <a:latin typeface="Garamond"/>
              <a:ea typeface="Garamond"/>
              <a:cs typeface="Garamond"/>
              <a:sym typeface="Garamond"/>
            </a:endParaRPr>
          </a:p>
          <a:p>
            <a:pPr indent="-320167" lvl="0" marL="285750" rtl="0" algn="l">
              <a:spcBef>
                <a:spcPts val="864"/>
              </a:spcBef>
              <a:spcAft>
                <a:spcPts val="0"/>
              </a:spcAft>
              <a:buClr>
                <a:srgbClr val="83992A"/>
              </a:buClr>
              <a:buSzPts val="2060"/>
              <a:buChar char="•"/>
            </a:pPr>
            <a:r>
              <a:rPr b="1" lang="en-US" sz="17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Mrs. Smith</a:t>
            </a:r>
            <a:r>
              <a:rPr lang="en-US" sz="17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: So, you’re blaming your alarm clock again? It’s still your responsibility to be here. Wasn’t that your excuse the last two times you missed class?</a:t>
            </a:r>
            <a:endParaRPr sz="1700">
              <a:solidFill>
                <a:srgbClr val="262626"/>
              </a:solidFill>
              <a:latin typeface="Garamond"/>
              <a:ea typeface="Garamond"/>
              <a:cs typeface="Garamond"/>
              <a:sym typeface="Garamond"/>
            </a:endParaRPr>
          </a:p>
          <a:p>
            <a:pPr indent="-320167" lvl="0" marL="285750" rtl="0" algn="l">
              <a:spcBef>
                <a:spcPts val="864"/>
              </a:spcBef>
              <a:spcAft>
                <a:spcPts val="0"/>
              </a:spcAft>
              <a:buClr>
                <a:srgbClr val="83992A"/>
              </a:buClr>
              <a:buSzPts val="2060"/>
              <a:buChar char="•"/>
            </a:pPr>
            <a:r>
              <a:rPr b="1" lang="en-US" sz="17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Student</a:t>
            </a:r>
            <a:r>
              <a:rPr lang="en-US" sz="17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: But Mrs. Smith, Mrs. Smith.</a:t>
            </a:r>
            <a:endParaRPr sz="1700">
              <a:solidFill>
                <a:srgbClr val="262626"/>
              </a:solidFill>
              <a:latin typeface="Garamond"/>
              <a:ea typeface="Garamond"/>
              <a:cs typeface="Garamond"/>
              <a:sym typeface="Garamond"/>
            </a:endParaRPr>
          </a:p>
          <a:p>
            <a:pPr indent="-320167" lvl="0" marL="285750" rtl="0" algn="l">
              <a:spcBef>
                <a:spcPts val="864"/>
              </a:spcBef>
              <a:spcAft>
                <a:spcPts val="0"/>
              </a:spcAft>
              <a:buClr>
                <a:srgbClr val="83992A"/>
              </a:buClr>
              <a:buSzPts val="2060"/>
              <a:buChar char="•"/>
            </a:pPr>
            <a:r>
              <a:rPr b="1" lang="en-US" sz="17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Mrs. Smith</a:t>
            </a:r>
            <a:r>
              <a:rPr lang="en-US" sz="17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: Listen. You know the policy of our program. If you miss a test for an unexcused reason . . . and a lie is definitely unexcused, then you get a zero on the test. There are no exceptions.</a:t>
            </a:r>
            <a:endParaRPr sz="1700">
              <a:solidFill>
                <a:srgbClr val="070707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297815" lvl="0" marL="285750" rtl="0" algn="l">
              <a:spcBef>
                <a:spcPts val="0"/>
              </a:spcBef>
              <a:spcAft>
                <a:spcPts val="0"/>
              </a:spcAft>
              <a:buClr>
                <a:srgbClr val="83992A"/>
              </a:buClr>
              <a:buSzPts val="2260"/>
              <a:buChar char="•"/>
            </a:pPr>
            <a:r>
              <a:rPr b="1" lang="en-US" sz="19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Student</a:t>
            </a:r>
            <a:r>
              <a:rPr lang="en-US" sz="19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: Mrs. Smith. Why don’t you want to help me? You never help me. I mean I really need to pass this class.</a:t>
            </a:r>
            <a:endParaRPr sz="1900">
              <a:solidFill>
                <a:srgbClr val="262626"/>
              </a:solidFill>
              <a:latin typeface="Garamond"/>
              <a:ea typeface="Garamond"/>
              <a:cs typeface="Garamond"/>
              <a:sym typeface="Garamond"/>
            </a:endParaRPr>
          </a:p>
          <a:p>
            <a:pPr indent="-297815" lvl="0" marL="285750" rtl="0" algn="l">
              <a:spcBef>
                <a:spcPts val="864"/>
              </a:spcBef>
              <a:spcAft>
                <a:spcPts val="0"/>
              </a:spcAft>
              <a:buClr>
                <a:srgbClr val="83992A"/>
              </a:buClr>
              <a:buSzPts val="2260"/>
              <a:buChar char="•"/>
            </a:pPr>
            <a:r>
              <a:rPr b="1" lang="en-US" sz="19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Mrs. Smith</a:t>
            </a:r>
            <a:r>
              <a:rPr lang="en-US" sz="19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: No, no. no. Listen to yourself. You’re playing what we call the victim. You made some bad choices, and now you have to accept the </a:t>
            </a:r>
            <a:r>
              <a:rPr b="1" lang="en-US" sz="19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consequences</a:t>
            </a:r>
            <a:r>
              <a:rPr lang="en-US" sz="19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. Remember: When you point your finger at someone else, like me in this case, three fingers are pointing back at you.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7" name="Google Shape;357;p52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pic>
        <p:nvPicPr>
          <p:cNvPr id="358" name="Google Shape;358;p52"/>
          <p:cNvPicPr preferRelativeResize="0"/>
          <p:nvPr/>
        </p:nvPicPr>
        <p:blipFill rotWithShape="1">
          <a:blip r:embed="rId3">
            <a:alphaModFix/>
          </a:blip>
          <a:srcRect b="25429" l="0" r="0" t="27876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2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p53"/>
          <p:cNvSpPr/>
          <p:nvPr/>
        </p:nvSpPr>
        <p:spPr>
          <a:xfrm>
            <a:off x="617275" y="1868475"/>
            <a:ext cx="10812600" cy="44883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278765" lvl="0" marL="285750" rtl="0" algn="l">
              <a:spcBef>
                <a:spcPts val="864"/>
              </a:spcBef>
              <a:spcAft>
                <a:spcPts val="0"/>
              </a:spcAft>
              <a:buClr>
                <a:srgbClr val="83992A"/>
              </a:buClr>
              <a:buSzPts val="1960"/>
              <a:buChar char="•"/>
            </a:pPr>
            <a:r>
              <a:rPr b="1" lang="en-US" sz="16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Stude</a:t>
            </a:r>
            <a:r>
              <a:rPr lang="en-US" sz="16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Mrs.</a:t>
            </a:r>
            <a:endParaRPr sz="1600">
              <a:solidFill>
                <a:srgbClr val="070707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278765" lvl="0" marL="285750" rtl="0" algn="l">
              <a:spcBef>
                <a:spcPts val="864"/>
              </a:spcBef>
              <a:spcAft>
                <a:spcPts val="0"/>
              </a:spcAft>
              <a:buClr>
                <a:srgbClr val="83992A"/>
              </a:buClr>
              <a:buSzPts val="1960"/>
              <a:buChar char="•"/>
            </a:pPr>
            <a:r>
              <a:t/>
            </a:r>
            <a:endParaRPr sz="1600">
              <a:solidFill>
                <a:srgbClr val="070707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278765" lvl="0" marL="285750" rtl="0" algn="l">
              <a:spcBef>
                <a:spcPts val="864"/>
              </a:spcBef>
              <a:spcAft>
                <a:spcPts val="0"/>
              </a:spcAft>
              <a:buClr>
                <a:srgbClr val="83992A"/>
              </a:buClr>
              <a:buSzPts val="1960"/>
              <a:buChar char="•"/>
            </a:pPr>
            <a:r>
              <a:rPr lang="en-US" sz="16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</a:t>
            </a:r>
            <a:r>
              <a:rPr b="1" lang="en-US" sz="16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Student</a:t>
            </a:r>
            <a:r>
              <a:rPr lang="en-US" sz="16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: But Mrs.Smith. I lose my scholarship if I do poorly in the class; my parents will be really disappointed in me.</a:t>
            </a:r>
            <a:endParaRPr sz="1600">
              <a:solidFill>
                <a:srgbClr val="262626"/>
              </a:solidFill>
              <a:latin typeface="Garamond"/>
              <a:ea typeface="Garamond"/>
              <a:cs typeface="Garamond"/>
              <a:sym typeface="Garamond"/>
            </a:endParaRPr>
          </a:p>
          <a:p>
            <a:pPr indent="-278765" lvl="0" marL="285750" rtl="0" algn="l">
              <a:spcBef>
                <a:spcPts val="864"/>
              </a:spcBef>
              <a:spcAft>
                <a:spcPts val="0"/>
              </a:spcAft>
              <a:buClr>
                <a:srgbClr val="83992A"/>
              </a:buClr>
              <a:buSzPts val="1960"/>
              <a:buChar char="•"/>
            </a:pPr>
            <a:r>
              <a:rPr b="1" lang="en-US" sz="16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Mrs. Smith</a:t>
            </a:r>
            <a:r>
              <a:rPr lang="en-US" sz="16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: I’m really sorry, but that’s not my problem. [</a:t>
            </a:r>
            <a:r>
              <a:rPr i="1" lang="en-US" sz="16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Oh, Mrs. Smith!</a:t>
            </a:r>
            <a:r>
              <a:rPr lang="en-US" sz="16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] I can’t help you with that. Don’t try to </a:t>
            </a:r>
            <a:r>
              <a:rPr b="1" lang="en-US" sz="16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shift the blame</a:t>
            </a:r>
            <a:r>
              <a:rPr lang="en-US" sz="16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 here. [</a:t>
            </a:r>
            <a:r>
              <a:rPr i="1" lang="en-US" sz="16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Mrs. Smith!</a:t>
            </a:r>
            <a:r>
              <a:rPr lang="en-US" sz="16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] </a:t>
            </a:r>
            <a:r>
              <a:rPr b="1" lang="en-US" sz="16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You painted yourself into a corner</a:t>
            </a:r>
            <a:r>
              <a:rPr lang="en-US" sz="16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. You need to be accountable for your own actions instead of trying to </a:t>
            </a:r>
            <a:r>
              <a:rPr b="1" lang="en-US" sz="16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weasel out of </a:t>
            </a:r>
            <a:r>
              <a:rPr lang="en-US" sz="16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your responsibility. While you aren’t doing well in my class though, I must say I almost have to give you an A grade for trying to dodge the outcome of your bad choices.</a:t>
            </a:r>
            <a:endParaRPr sz="1600">
              <a:solidFill>
                <a:srgbClr val="262626"/>
              </a:solidFill>
              <a:latin typeface="Garamond"/>
              <a:ea typeface="Garamond"/>
              <a:cs typeface="Garamond"/>
              <a:sym typeface="Garamond"/>
            </a:endParaRPr>
          </a:p>
          <a:p>
            <a:pPr indent="-278765" lvl="0" marL="285750" rtl="0" algn="l">
              <a:spcBef>
                <a:spcPts val="864"/>
              </a:spcBef>
              <a:spcAft>
                <a:spcPts val="0"/>
              </a:spcAft>
              <a:buClr>
                <a:srgbClr val="83992A"/>
              </a:buClr>
              <a:buSzPts val="1960"/>
              <a:buChar char="•"/>
            </a:pPr>
            <a:r>
              <a:rPr b="1" lang="en-US" sz="16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Student</a:t>
            </a:r>
            <a:r>
              <a:rPr lang="en-US" sz="16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: Mrs. Smith, Mrs. Smith.</a:t>
            </a:r>
            <a:endParaRPr sz="1600">
              <a:solidFill>
                <a:srgbClr val="262626"/>
              </a:solidFill>
              <a:latin typeface="Garamond"/>
              <a:ea typeface="Garamond"/>
              <a:cs typeface="Garamond"/>
              <a:sym typeface="Garamond"/>
            </a:endParaRPr>
          </a:p>
          <a:p>
            <a:pPr indent="-278765" lvl="0" marL="285750" rtl="0" algn="l">
              <a:spcBef>
                <a:spcPts val="864"/>
              </a:spcBef>
              <a:spcAft>
                <a:spcPts val="0"/>
              </a:spcAft>
              <a:buClr>
                <a:srgbClr val="83992A"/>
              </a:buClr>
              <a:buSzPts val="1960"/>
              <a:buChar char="•"/>
            </a:pPr>
            <a:r>
              <a:rPr b="1" lang="en-US" sz="16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Mrs. Smith</a:t>
            </a:r>
            <a:r>
              <a:rPr lang="en-US" sz="16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:Listen. You are learning one thing.</a:t>
            </a:r>
            <a:endParaRPr sz="1600">
              <a:solidFill>
                <a:srgbClr val="262626"/>
              </a:solidFill>
              <a:latin typeface="Garamond"/>
              <a:ea typeface="Garamond"/>
              <a:cs typeface="Garamond"/>
              <a:sym typeface="Garamond"/>
            </a:endParaRPr>
          </a:p>
          <a:p>
            <a:pPr indent="-278765" lvl="0" marL="285750" rtl="0" algn="l">
              <a:spcBef>
                <a:spcPts val="864"/>
              </a:spcBef>
              <a:spcAft>
                <a:spcPts val="0"/>
              </a:spcAft>
              <a:buClr>
                <a:srgbClr val="83992A"/>
              </a:buClr>
              <a:buSzPts val="1960"/>
              <a:buChar char="•"/>
            </a:pPr>
            <a:r>
              <a:rPr b="1" lang="en-US" sz="16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Student</a:t>
            </a:r>
            <a:r>
              <a:rPr lang="en-US" sz="16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: What?</a:t>
            </a:r>
            <a:endParaRPr sz="1600">
              <a:solidFill>
                <a:srgbClr val="262626"/>
              </a:solidFill>
              <a:latin typeface="Garamond"/>
              <a:ea typeface="Garamond"/>
              <a:cs typeface="Garamond"/>
              <a:sym typeface="Garamond"/>
            </a:endParaRPr>
          </a:p>
          <a:p>
            <a:pPr indent="-278765" lvl="0" marL="285750" rtl="0" algn="l">
              <a:spcBef>
                <a:spcPts val="864"/>
              </a:spcBef>
              <a:spcAft>
                <a:spcPts val="0"/>
              </a:spcAft>
              <a:buClr>
                <a:srgbClr val="83992A"/>
              </a:buClr>
              <a:buSzPts val="1960"/>
              <a:buChar char="•"/>
            </a:pPr>
            <a:r>
              <a:rPr b="1" lang="en-US" sz="16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Mrs. Smith</a:t>
            </a:r>
            <a:r>
              <a:rPr lang="en-US" sz="16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:My name.</a:t>
            </a:r>
            <a:endParaRPr sz="1600">
              <a:solidFill>
                <a:srgbClr val="262626"/>
              </a:solidFill>
              <a:latin typeface="Garamond"/>
              <a:ea typeface="Garamond"/>
              <a:cs typeface="Garamond"/>
              <a:sym typeface="Garamond"/>
            </a:endParaRPr>
          </a:p>
          <a:p>
            <a:pPr indent="-278765" lvl="0" marL="285750" rtl="0" algn="l">
              <a:spcBef>
                <a:spcPts val="864"/>
              </a:spcBef>
              <a:spcAft>
                <a:spcPts val="0"/>
              </a:spcAft>
              <a:buClr>
                <a:srgbClr val="83992A"/>
              </a:buClr>
              <a:buSzPts val="1960"/>
              <a:buChar char="•"/>
            </a:pPr>
            <a:r>
              <a:rPr b="1" lang="en-US" sz="16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Student</a:t>
            </a:r>
            <a:r>
              <a:rPr lang="en-US" sz="1600">
                <a:solidFill>
                  <a:srgbClr val="07070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: Agh.</a:t>
            </a:r>
            <a:endParaRPr sz="1600">
              <a:solidFill>
                <a:srgbClr val="262626"/>
              </a:solidFill>
              <a:latin typeface="Garamond"/>
              <a:ea typeface="Garamond"/>
              <a:cs typeface="Garamond"/>
              <a:sym typeface="Garamond"/>
            </a:endParaRPr>
          </a:p>
          <a:p>
            <a:pPr indent="-278257" lvl="0" marL="285750" rtl="0" algn="l">
              <a:spcBef>
                <a:spcPts val="864"/>
              </a:spcBef>
              <a:spcAft>
                <a:spcPts val="0"/>
              </a:spcAft>
              <a:buClr>
                <a:srgbClr val="070707"/>
              </a:buClr>
              <a:buSzPts val="1400"/>
              <a:buFont typeface="Helvetica Neue"/>
              <a:buChar char="•"/>
            </a:pPr>
            <a:r>
              <a:t/>
            </a:r>
            <a:endParaRPr>
              <a:solidFill>
                <a:srgbClr val="070707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364" name="Google Shape;364;p53"/>
          <p:cNvSpPr txBox="1"/>
          <p:nvPr/>
        </p:nvSpPr>
        <p:spPr>
          <a:xfrm>
            <a:off x="2420900" y="1064350"/>
            <a:ext cx="51474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 b="1" sz="2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5" name="Google Shape;365;p5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6" name="Google Shape;366;p5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7" name="Google Shape;367;p5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8" name="Google Shape;368;p53"/>
          <p:cNvSpPr txBox="1"/>
          <p:nvPr/>
        </p:nvSpPr>
        <p:spPr>
          <a:xfrm>
            <a:off x="825450" y="1499185"/>
            <a:ext cx="105411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9" name="Google Shape;369;p53"/>
          <p:cNvSpPr txBox="1"/>
          <p:nvPr/>
        </p:nvSpPr>
        <p:spPr>
          <a:xfrm>
            <a:off x="9264625" y="6292631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pic>
        <p:nvPicPr>
          <p:cNvPr id="370" name="Google Shape;370;p53"/>
          <p:cNvPicPr preferRelativeResize="0"/>
          <p:nvPr/>
        </p:nvPicPr>
        <p:blipFill rotWithShape="1">
          <a:blip r:embed="rId3">
            <a:alphaModFix/>
          </a:blip>
          <a:srcRect b="25429" l="0" r="0" t="27876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4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5" name="Google Shape;375;p5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7112"/>
            <a:ext cx="12192000" cy="6843776"/>
          </a:xfrm>
          <a:prstGeom prst="rect">
            <a:avLst/>
          </a:prstGeom>
          <a:noFill/>
          <a:ln>
            <a:noFill/>
          </a:ln>
        </p:spPr>
      </p:pic>
      <p:sp>
        <p:nvSpPr>
          <p:cNvPr id="376" name="Google Shape;376;p54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2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7" name="Google Shape;377;p54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54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/>
          </a:p>
        </p:txBody>
      </p:sp>
      <p:pic>
        <p:nvPicPr>
          <p:cNvPr id="378" name="Google Shape;378;p5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sp>
        <p:nvSpPr>
          <p:cNvPr id="379" name="Google Shape;379;p54"/>
          <p:cNvSpPr/>
          <p:nvPr/>
        </p:nvSpPr>
        <p:spPr>
          <a:xfrm flipH="1" rot="5400000">
            <a:off x="-2058944" y="4401414"/>
            <a:ext cx="3801492" cy="1097456"/>
          </a:xfrm>
          <a:custGeom>
            <a:rect b="b" l="l" r="r" t="t"/>
            <a:pathLst>
              <a:path extrusionOk="0" h="1097456" w="3801492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669BB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80" name="Google Shape;380;p54"/>
          <p:cNvPicPr preferRelativeResize="0"/>
          <p:nvPr/>
        </p:nvPicPr>
        <p:blipFill rotWithShape="1">
          <a:blip r:embed="rId5">
            <a:alphaModFix/>
          </a:blip>
          <a:srcRect b="25428" l="0" r="0" t="27877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  <a:noFill/>
          <a:ln>
            <a:noFill/>
          </a:ln>
        </p:spPr>
      </p:pic>
      <p:pic>
        <p:nvPicPr>
          <p:cNvPr id="381" name="Google Shape;381;p54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67466" y="542565"/>
            <a:ext cx="2758843" cy="7530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