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23F24-1F0B-5FF0-986A-541DD4CEBD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EA7066C-F695-6E35-3814-7D26D9BD0A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B7EB1-C2A3-457D-931A-E04EBCD4EB77}" type="datetimeFigureOut">
              <a:rPr lang="en-CA" smtClean="0"/>
              <a:t>2026-04-09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507C235-E26F-4E84-A295-B4BABF7E55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BE5A1E-C2CD-5258-FC67-90BF467829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B1A0A-B0C6-42B8-BBF3-4DBA87B0AF9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19396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63AC817-02A3-14F5-6AE1-92441C32A9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8F55BE-5994-ADD0-7BA1-1C50B23AA7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48DBBA-F173-C479-EE87-645E862E56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60B7EB1-C2A3-457D-931A-E04EBCD4EB77}" type="datetimeFigureOut">
              <a:rPr lang="en-CA" smtClean="0"/>
              <a:t>2026-04-09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2A5EB2-7A46-93D3-B1BC-C939E9112D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F2DEDD-C6E5-8EF0-6B17-7384034DFD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FB1A0A-B0C6-42B8-BBF3-4DBA87B0AF9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71632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847612-91D6-B071-B0F9-22ADF28464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1F49C8-0B34-DA24-705A-5CF9BD646D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93802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BAB0D2-C0E0-FB6A-266F-7F82F15CA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5CBAEB-C3A7-6EF3-7FF1-CCA4EE71AD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3686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EFE979-2323-50B6-7DEF-2D6400148D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0F3B82-56FF-CEE1-05CA-24E437948D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160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956634-694F-1ACA-8273-4DB8A16C98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CDB2F8-4BE1-A7D7-490C-1924511C3D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013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12F4C5-D495-7C1F-0BBB-82BAD2F40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EA5396-335C-AE8E-F42B-7DC86034E8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667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D3285A-3801-6A5B-E861-E13BB0D17D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B1FB23-C5BD-3D02-822F-0CCFB68972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11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DBCF60-E278-E671-553F-E9953840AD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9C5F1F-D853-F0E6-787E-4F567766F6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02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4441EE-F6A7-B521-4CFA-5A559CBF84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AB006E-9E2E-C4DA-ED31-2E813DCA71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591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5FE4B6-84D0-FD35-2529-F334B6652A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32E6B9-BAFE-19D2-A658-F9D41445D1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207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D52DF6-D913-4736-A4DA-F74909807A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E72BF9-A823-DF29-D6D1-36CA28F016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67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49C473-108E-D388-FEFA-7F0D72020D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89F318-F877-3723-3259-E3F5B4F73F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873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EE0796-A116-E53E-D42D-6AF0761DC2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C6CC03-C6B5-3399-22E8-16FF92F309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219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47144C-5E1C-69FC-4F45-BA77062362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5F5DBB-6E1E-697D-7144-C6720654B7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318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F7E37D-A4D7-0365-6C25-E0FD02050C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CCA3EC-2431-B061-DEC7-9CA3168E9C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549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938256-0DE1-6F4F-1A07-347BD35E08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5FD5E5-C468-ECAE-16A6-EFC8AEC1D3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020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BB53F8-F894-3401-9896-AAD7EBE27E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E52759-A85D-9A68-6531-C2D65B9D07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723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A4619F-8A77-837A-CCFF-9D505DC62F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B1C077-6900-279A-7B94-24D6E1D165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324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A361EE-47A4-ACB6-832F-EBE8090267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FB461D-17CC-4FC8-1470-0DB457E9C8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717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CD8CED-7862-4771-9D78-306395FDE7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A811C5-0B08-289C-BEDB-1661043F73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432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BD53BD-DDCB-F089-B619-4FA9D5AD6E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3A0686-8BB6-791D-60F6-A13DFDA39E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12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FF4189-E686-8FA5-7FCE-8A191F44F2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D894B6-0BD9-2980-BB10-BFBCA6E012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605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F5C4A0-4AB8-4725-56E8-6E7B9B09D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2610EA-5724-54F1-D632-8DF1117362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48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DC4911-37B2-2002-0482-7B9ABB560B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C4317B-1A25-0E6B-4E65-6D62D4D314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739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B28CB5-936C-CD08-33BA-7596E551D2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1F4452-2E0C-32AA-46F4-85BAB87489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88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0ED7F7-0D8C-AA41-40DB-707E88FC58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080C30-0431-3D41-10CC-5A50529CE5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503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9CE92A-6A04-918D-63CC-38174BBDAC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172DA3-A8D0-C03C-19D9-6E20766B6D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667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D33194-766B-2CED-F303-97EC12671C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A79D7B-3278-4599-8EE5-A85819B1D6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09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9C7275-5C2F-DD69-4FC5-4E130EC5A8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F0696F-656C-ECA6-3658-7FE614C299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1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332110-B0EE-67F6-3B1D-2833B2358B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6F42EE-7D5E-B3BE-7A97-C25B105F72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584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25A7E8-899B-AECF-065A-2A8DC0B79B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462001-BFC5-A699-11C3-587319AB01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200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4E4009-6DF2-E56B-838E-3E8BF7124D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402AFB-5891-B877-1F99-234F619936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417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A3AE43-AD59-5A42-EE8A-CF7631342C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37C8CE-06F7-8B09-589A-2BEE7B1A62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340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156416-92E5-BAFE-26F0-B1F3DAC407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F37A37-F8C1-6B9E-79BD-965E862FFE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660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F244B2-268D-EA38-6D35-B178FF5287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AFF941-1EBC-B594-6B63-743C6DFECF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690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E301CB-0E1D-1100-46EC-B13207BAEA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D78B7A-6A38-1CC4-F6B8-4F30B0EF94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594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BF2615-3D4C-C08F-5A84-13F2B8DAA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9408FC-CEB0-BA18-6214-EAA75EB663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463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6E0C32-BA3F-D63E-2440-52EBF1A71C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40F5CF-1C19-ED76-379D-02972861F3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388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BE4B4B-D69C-CC93-7DC6-8476022E0D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A19C82-27DF-56EB-86B2-9B0C728A49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616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FA1122-3BA1-B914-DBC1-44CF52C581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A5A214-B3EA-F089-A07E-7BE0027EAC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631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EDBB94-27C9-38A7-6C8E-3483A4A64C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7A4DA4-611A-3F99-2516-879F500E5B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817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BBAEEA-0FFC-B2AA-9291-178B81472C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1E839A-DDC6-371B-54AA-10F5E1B6FE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343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268C37-A033-8B47-836F-C9F08D91D6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C89523-1D68-DFF5-0F3A-3F9031505F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434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76253B-B444-3FCE-754C-4E42085ACD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3093B5-FCAD-AFE9-B31E-F8F80F1A78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123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0C025B-A674-B50B-BDE4-EACDCA7081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7E83CD-A42F-197E-0E5D-C3E2E02C3B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05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30B1D8-D098-35C1-197F-E23F8AF49D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669A79-54A9-F779-AF41-652B7CB634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860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3FCC26-AC29-FD2F-5118-3ED073FF4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6A9B05-118B-1EEE-BFEB-5D16B0A089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087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250BC4-B42A-1978-8B45-593440DAA4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6E078B-00DF-9C1D-6379-D7DED50DA3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94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EDC82B-13F0-5CE6-7CD5-42ECCA15C1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0A4314-A818-368F-6C90-3DCD9BFAFB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305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9995EE-ED1A-DF44-590F-9B231D3D1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866539-39B1-AADC-AFE8-76B7BC52B6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659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E138B8-12FA-0ED6-745D-31A6DD1448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5C93B2-7C98-7A9E-E26A-3026907B0C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852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BB7F55-8181-BEFD-ECB5-3AC8ACAC7F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A8E66B-C9A0-857F-BD5F-47BA9E8BA0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725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4C1EA3-58DD-8AC0-C960-18568C7E30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AF91A4-9F4A-5CF5-A424-F0359A09C0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906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F0F999-0CC6-44F8-12D5-A03CD4FAB0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BC58A5-ABF5-F5EB-78D9-50A2F76676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312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204CE9-5116-DF52-C12C-C84169FF6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8DB4FE-DD67-EAC3-007B-820572118A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585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C5055F-62BA-D7EF-C3B6-41D79C8311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A1EA3F-D898-9424-01AC-D9B571B026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260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D73560-3364-EB6B-17EB-5ADF9BA2D0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2F5795-1636-137B-65F2-8B3736E600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702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236A7B-30C6-B3EE-9A3A-4E24D41D0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3F5E93-CA52-8E6F-8AAA-ACE0F85CF4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98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720CFE-59E5-1E3D-734A-B0755CDBF8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6B36B7-E1A6-AF2F-03DB-21A030B04F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725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544895-146B-3A49-4F7D-62AF1DC113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88B299-7C3F-AF8B-8BC5-661E4D772D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171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60EA31-6CA1-5FCF-1E39-E9F31DA7B0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53E5EF-1AE8-85AA-2301-2EBA6E72B9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657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1F43A1-4E84-9AA7-2477-33063717D5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6EE9E9-03DE-9623-9A84-992CECA023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118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2B0CCA-63FB-731C-A1B4-21AE986CD1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B72B05-A46D-B220-6474-101FB03B78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306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50F608-2D8B-A378-9DF2-F9AE777916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242BEE-B4DE-3576-6B7D-0744B91CDA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938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379A26-1B64-C073-7BEC-5E67A638E5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9F87FF-24AF-7669-DF72-66C7935B44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702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EC9F12-DDD4-8F77-0F7D-DBD6EEF4A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B7DED7-8E89-A460-2BF9-44174A228D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2606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65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65</vt:i4>
      </vt:variant>
    </vt:vector>
  </HeadingPairs>
  <TitlesOfParts>
    <vt:vector size="69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2026-04-09T16:24:20Z</dcterms:created>
  <dcterms:modified xsi:type="dcterms:W3CDTF">2026-04-09T16:24:20Z</dcterms:modified>
</cp:coreProperties>
</file>